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1" r:id="rId4"/>
    <p:sldMasterId id="214748368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Lst>
  <p:sldSz cy="5143500" cx="9144000"/>
  <p:notesSz cx="6858000" cy="9144000"/>
  <p:embeddedFontLst>
    <p:embeddedFont>
      <p:font typeface="Proxima Nova"/>
      <p:regular r:id="rId58"/>
      <p:bold r:id="rId59"/>
      <p:italic r:id="rId60"/>
      <p:boldItalic r:id="rId61"/>
    </p:embeddedFont>
    <p:embeddedFont>
      <p:font typeface="Roboto Medium"/>
      <p:regular r:id="rId62"/>
      <p:bold r:id="rId63"/>
      <p:italic r:id="rId64"/>
      <p:boldItalic r:id="rId65"/>
    </p:embeddedFont>
    <p:embeddedFont>
      <p:font typeface="Amatic SC"/>
      <p:regular r:id="rId66"/>
      <p:bold r:id="rId67"/>
    </p:embeddedFont>
    <p:embeddedFont>
      <p:font typeface="Indie Flower"/>
      <p:regular r:id="rId68"/>
    </p:embeddedFont>
    <p:embeddedFont>
      <p:font typeface="Didact Gothic"/>
      <p:regular r:id="rId69"/>
    </p:embeddedFont>
    <p:embeddedFont>
      <p:font typeface="Proxima Nova Semibold"/>
      <p:regular r:id="rId70"/>
      <p:bold r:id="rId71"/>
      <p:boldItalic r:id="rId72"/>
    </p:embeddedFont>
    <p:embeddedFont>
      <p:font typeface="Comfortaa"/>
      <p:regular r:id="rId73"/>
      <p:bold r:id="rId74"/>
    </p:embeddedFont>
    <p:embeddedFont>
      <p:font typeface="Open Sans"/>
      <p:regular r:id="rId75"/>
      <p:bold r:id="rId76"/>
      <p:italic r:id="rId77"/>
      <p:boldItalic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1A56D85-E526-4224-922A-11EAB8691FB5}">
  <a:tblStyle styleId="{01A56D85-E526-4224-922A-11EAB8691FB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Comfortaa-regular.fntdata"/><Relationship Id="rId72" Type="http://schemas.openxmlformats.org/officeDocument/2006/relationships/font" Target="fonts/ProximaNovaSemibold-boldItalic.fntdata"/><Relationship Id="rId31" Type="http://schemas.openxmlformats.org/officeDocument/2006/relationships/slide" Target="slides/slide25.xml"/><Relationship Id="rId75" Type="http://schemas.openxmlformats.org/officeDocument/2006/relationships/font" Target="fonts/OpenSans-regular.fntdata"/><Relationship Id="rId30" Type="http://schemas.openxmlformats.org/officeDocument/2006/relationships/slide" Target="slides/slide24.xml"/><Relationship Id="rId74" Type="http://schemas.openxmlformats.org/officeDocument/2006/relationships/font" Target="fonts/Comfortaa-bold.fntdata"/><Relationship Id="rId33" Type="http://schemas.openxmlformats.org/officeDocument/2006/relationships/slide" Target="slides/slide27.xml"/><Relationship Id="rId77" Type="http://schemas.openxmlformats.org/officeDocument/2006/relationships/font" Target="fonts/OpenSans-italic.fntdata"/><Relationship Id="rId32" Type="http://schemas.openxmlformats.org/officeDocument/2006/relationships/slide" Target="slides/slide26.xml"/><Relationship Id="rId76" Type="http://schemas.openxmlformats.org/officeDocument/2006/relationships/font" Target="fonts/OpenSans-bold.fntdata"/><Relationship Id="rId35" Type="http://schemas.openxmlformats.org/officeDocument/2006/relationships/slide" Target="slides/slide29.xml"/><Relationship Id="rId34" Type="http://schemas.openxmlformats.org/officeDocument/2006/relationships/slide" Target="slides/slide28.xml"/><Relationship Id="rId78" Type="http://schemas.openxmlformats.org/officeDocument/2006/relationships/font" Target="fonts/OpenSans-boldItalic.fntdata"/><Relationship Id="rId71" Type="http://schemas.openxmlformats.org/officeDocument/2006/relationships/font" Target="fonts/ProximaNovaSemibold-bold.fntdata"/><Relationship Id="rId70" Type="http://schemas.openxmlformats.org/officeDocument/2006/relationships/font" Target="fonts/ProximaNovaSemibold-regular.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RobotoMedium-regular.fntdata"/><Relationship Id="rId61" Type="http://schemas.openxmlformats.org/officeDocument/2006/relationships/font" Target="fonts/ProximaNova-boldItalic.fntdata"/><Relationship Id="rId20" Type="http://schemas.openxmlformats.org/officeDocument/2006/relationships/slide" Target="slides/slide14.xml"/><Relationship Id="rId64" Type="http://schemas.openxmlformats.org/officeDocument/2006/relationships/font" Target="fonts/RobotoMedium-italic.fntdata"/><Relationship Id="rId63" Type="http://schemas.openxmlformats.org/officeDocument/2006/relationships/font" Target="fonts/RobotoMedium-bold.fntdata"/><Relationship Id="rId22" Type="http://schemas.openxmlformats.org/officeDocument/2006/relationships/slide" Target="slides/slide16.xml"/><Relationship Id="rId66" Type="http://schemas.openxmlformats.org/officeDocument/2006/relationships/font" Target="fonts/AmaticSC-regular.fntdata"/><Relationship Id="rId21" Type="http://schemas.openxmlformats.org/officeDocument/2006/relationships/slide" Target="slides/slide15.xml"/><Relationship Id="rId65" Type="http://schemas.openxmlformats.org/officeDocument/2006/relationships/font" Target="fonts/RobotoMedium-boldItalic.fntdata"/><Relationship Id="rId24" Type="http://schemas.openxmlformats.org/officeDocument/2006/relationships/slide" Target="slides/slide18.xml"/><Relationship Id="rId68" Type="http://schemas.openxmlformats.org/officeDocument/2006/relationships/font" Target="fonts/IndieFlower-regular.fntdata"/><Relationship Id="rId23" Type="http://schemas.openxmlformats.org/officeDocument/2006/relationships/slide" Target="slides/slide17.xml"/><Relationship Id="rId67" Type="http://schemas.openxmlformats.org/officeDocument/2006/relationships/font" Target="fonts/AmaticSC-bold.fntdata"/><Relationship Id="rId60" Type="http://schemas.openxmlformats.org/officeDocument/2006/relationships/font" Target="fonts/ProximaNova-italic.fntdata"/><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DidactGothic-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font" Target="fonts/ProximaNova-bold.fntdata"/><Relationship Id="rId14" Type="http://schemas.openxmlformats.org/officeDocument/2006/relationships/slide" Target="slides/slide8.xml"/><Relationship Id="rId58" Type="http://schemas.openxmlformats.org/officeDocument/2006/relationships/font" Target="fonts/ProximaNova-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70ff5ca009_7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70ff5ca009_7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70f1f795cd_1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70f1f795cd_1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7105a416b5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8" name="Google Shape;568;g7105a416b5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7105a416b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7105a416b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70f1f795cd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70f1f795cd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72657d5fad_1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72657d5fad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3" name="Shape 643"/>
        <p:cNvGrpSpPr/>
        <p:nvPr/>
      </p:nvGrpSpPr>
      <p:grpSpPr>
        <a:xfrm>
          <a:off x="0" y="0"/>
          <a:ext cx="0" cy="0"/>
          <a:chOff x="0" y="0"/>
          <a:chExt cx="0" cy="0"/>
        </a:xfrm>
      </p:grpSpPr>
      <p:sp>
        <p:nvSpPr>
          <p:cNvPr id="644" name="Google Shape;644;g70f1f795cd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5" name="Google Shape;645;g70f1f795cd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7210b42ab1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7210b42ab1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72657d5fad_1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72657d5fad_1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70f1f795cd_1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70f1f795cd_1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72657d5fad_1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72657d5fad_1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70f1f795c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70f1f795c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7210b42ab1_1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7210b42ab1_1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4" name="Shape 724"/>
        <p:cNvGrpSpPr/>
        <p:nvPr/>
      </p:nvGrpSpPr>
      <p:grpSpPr>
        <a:xfrm>
          <a:off x="0" y="0"/>
          <a:ext cx="0" cy="0"/>
          <a:chOff x="0" y="0"/>
          <a:chExt cx="0" cy="0"/>
        </a:xfrm>
      </p:grpSpPr>
      <p:sp>
        <p:nvSpPr>
          <p:cNvPr id="725" name="Google Shape;725;g70f1f795cd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6" name="Google Shape;726;g70f1f795cd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6" name="Shape 736"/>
        <p:cNvGrpSpPr/>
        <p:nvPr/>
      </p:nvGrpSpPr>
      <p:grpSpPr>
        <a:xfrm>
          <a:off x="0" y="0"/>
          <a:ext cx="0" cy="0"/>
          <a:chOff x="0" y="0"/>
          <a:chExt cx="0" cy="0"/>
        </a:xfrm>
      </p:grpSpPr>
      <p:sp>
        <p:nvSpPr>
          <p:cNvPr id="737" name="Google Shape;737;g7271e25fd5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8" name="Google Shape;738;g7271e25fd5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7210b42ab1_1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7210b42ab1_1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7271e25fd5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7271e25fd5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g70f1f795cd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3" name="Google Shape;783;g70f1f795cd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7" name="Shape 787"/>
        <p:cNvGrpSpPr/>
        <p:nvPr/>
      </p:nvGrpSpPr>
      <p:grpSpPr>
        <a:xfrm>
          <a:off x="0" y="0"/>
          <a:ext cx="0" cy="0"/>
          <a:chOff x="0" y="0"/>
          <a:chExt cx="0" cy="0"/>
        </a:xfrm>
      </p:grpSpPr>
      <p:sp>
        <p:nvSpPr>
          <p:cNvPr id="788" name="Google Shape;788;g727e58dc7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9" name="Google Shape;789;g727e58dc7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7105a416b5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3" name="Google Shape;803;g7105a416b5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72cac447ef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72cac447ef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g72cac447ef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9" name="Google Shape;899;g72cac447ef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70f1f795c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70f1f795cd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727e58dc71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727e58dc71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1" name="Shape 941"/>
        <p:cNvGrpSpPr/>
        <p:nvPr/>
      </p:nvGrpSpPr>
      <p:grpSpPr>
        <a:xfrm>
          <a:off x="0" y="0"/>
          <a:ext cx="0" cy="0"/>
          <a:chOff x="0" y="0"/>
          <a:chExt cx="0" cy="0"/>
        </a:xfrm>
      </p:grpSpPr>
      <p:sp>
        <p:nvSpPr>
          <p:cNvPr id="942" name="Google Shape;942;g722ab65b8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3" name="Google Shape;943;g722ab65b8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70f1f795cd_1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7" name="Google Shape;977;g70f1f795cd_1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3" name="Shape 983"/>
        <p:cNvGrpSpPr/>
        <p:nvPr/>
      </p:nvGrpSpPr>
      <p:grpSpPr>
        <a:xfrm>
          <a:off x="0" y="0"/>
          <a:ext cx="0" cy="0"/>
          <a:chOff x="0" y="0"/>
          <a:chExt cx="0" cy="0"/>
        </a:xfrm>
      </p:grpSpPr>
      <p:sp>
        <p:nvSpPr>
          <p:cNvPr id="984" name="Google Shape;984;g7105a416b5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5" name="Google Shape;985;g7105a416b5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7204a022b1_0_15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8" name="Google Shape;1008;g7204a022b1_0_15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2" name="Shape 1032"/>
        <p:cNvGrpSpPr/>
        <p:nvPr/>
      </p:nvGrpSpPr>
      <p:grpSpPr>
        <a:xfrm>
          <a:off x="0" y="0"/>
          <a:ext cx="0" cy="0"/>
          <a:chOff x="0" y="0"/>
          <a:chExt cx="0" cy="0"/>
        </a:xfrm>
      </p:grpSpPr>
      <p:sp>
        <p:nvSpPr>
          <p:cNvPr id="1033" name="Google Shape;1033;g70f1f795cd_1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4" name="Google Shape;1034;g70f1f795cd_1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g70f1f795cd_4_79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6" name="Google Shape;1046;g70f1f795cd_4_79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70f1f795cd_4_79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3" name="Google Shape;1053;g70f1f795cd_4_79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g70f1f795cd_4_79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8" name="Google Shape;1068;g70f1f795cd_4_79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5" name="Shape 1405"/>
        <p:cNvGrpSpPr/>
        <p:nvPr/>
      </p:nvGrpSpPr>
      <p:grpSpPr>
        <a:xfrm>
          <a:off x="0" y="0"/>
          <a:ext cx="0" cy="0"/>
          <a:chOff x="0" y="0"/>
          <a:chExt cx="0" cy="0"/>
        </a:xfrm>
      </p:grpSpPr>
      <p:sp>
        <p:nvSpPr>
          <p:cNvPr id="1406" name="Google Shape;1406;g70f1f795cd_4_8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7" name="Google Shape;1407;g70f1f795cd_4_8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70f1f795cd_1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70f1f795cd_1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2" name="Shape 4192"/>
        <p:cNvGrpSpPr/>
        <p:nvPr/>
      </p:nvGrpSpPr>
      <p:grpSpPr>
        <a:xfrm>
          <a:off x="0" y="0"/>
          <a:ext cx="0" cy="0"/>
          <a:chOff x="0" y="0"/>
          <a:chExt cx="0" cy="0"/>
        </a:xfrm>
      </p:grpSpPr>
      <p:sp>
        <p:nvSpPr>
          <p:cNvPr id="4193" name="Google Shape;4193;g70f1f795cd_4_110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4" name="Google Shape;4194;g70f1f795cd_4_110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1" name="Shape 4611"/>
        <p:cNvGrpSpPr/>
        <p:nvPr/>
      </p:nvGrpSpPr>
      <p:grpSpPr>
        <a:xfrm>
          <a:off x="0" y="0"/>
          <a:ext cx="0" cy="0"/>
          <a:chOff x="0" y="0"/>
          <a:chExt cx="0" cy="0"/>
        </a:xfrm>
      </p:grpSpPr>
      <p:sp>
        <p:nvSpPr>
          <p:cNvPr id="4612" name="Google Shape;4612;g70f1f795cd_4_115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3" name="Google Shape;4613;g70f1f795cd_4_115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1" name="Shape 4781"/>
        <p:cNvGrpSpPr/>
        <p:nvPr/>
      </p:nvGrpSpPr>
      <p:grpSpPr>
        <a:xfrm>
          <a:off x="0" y="0"/>
          <a:ext cx="0" cy="0"/>
          <a:chOff x="0" y="0"/>
          <a:chExt cx="0" cy="0"/>
        </a:xfrm>
      </p:grpSpPr>
      <p:sp>
        <p:nvSpPr>
          <p:cNvPr id="4782" name="Google Shape;4782;g70f1f795cd_4_116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3" name="Google Shape;4783;g70f1f795cd_4_116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6" name="Shape 5186"/>
        <p:cNvGrpSpPr/>
        <p:nvPr/>
      </p:nvGrpSpPr>
      <p:grpSpPr>
        <a:xfrm>
          <a:off x="0" y="0"/>
          <a:ext cx="0" cy="0"/>
          <a:chOff x="0" y="0"/>
          <a:chExt cx="0" cy="0"/>
        </a:xfrm>
      </p:grpSpPr>
      <p:sp>
        <p:nvSpPr>
          <p:cNvPr id="5187" name="Google Shape;5187;g70f1f795cd_4_120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8" name="Google Shape;5188;g70f1f795cd_4_120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6" name="Shape 5566"/>
        <p:cNvGrpSpPr/>
        <p:nvPr/>
      </p:nvGrpSpPr>
      <p:grpSpPr>
        <a:xfrm>
          <a:off x="0" y="0"/>
          <a:ext cx="0" cy="0"/>
          <a:chOff x="0" y="0"/>
          <a:chExt cx="0" cy="0"/>
        </a:xfrm>
      </p:grpSpPr>
      <p:sp>
        <p:nvSpPr>
          <p:cNvPr id="5567" name="Google Shape;5567;g70f1f795cd_4_12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68" name="Google Shape;5568;g70f1f795cd_4_12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0" name="Shape 5980"/>
        <p:cNvGrpSpPr/>
        <p:nvPr/>
      </p:nvGrpSpPr>
      <p:grpSpPr>
        <a:xfrm>
          <a:off x="0" y="0"/>
          <a:ext cx="0" cy="0"/>
          <a:chOff x="0" y="0"/>
          <a:chExt cx="0" cy="0"/>
        </a:xfrm>
      </p:grpSpPr>
      <p:sp>
        <p:nvSpPr>
          <p:cNvPr id="5981" name="Google Shape;5981;g70f1f795cd_4_128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2" name="Google Shape;5982;g70f1f795cd_4_128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1" name="Shape 6341"/>
        <p:cNvGrpSpPr/>
        <p:nvPr/>
      </p:nvGrpSpPr>
      <p:grpSpPr>
        <a:xfrm>
          <a:off x="0" y="0"/>
          <a:ext cx="0" cy="0"/>
          <a:chOff x="0" y="0"/>
          <a:chExt cx="0" cy="0"/>
        </a:xfrm>
      </p:grpSpPr>
      <p:sp>
        <p:nvSpPr>
          <p:cNvPr id="6342" name="Google Shape;6342;g70f1f795cd_4_13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43" name="Google Shape;6343;g70f1f795cd_4_13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1" name="Shape 6851"/>
        <p:cNvGrpSpPr/>
        <p:nvPr/>
      </p:nvGrpSpPr>
      <p:grpSpPr>
        <a:xfrm>
          <a:off x="0" y="0"/>
          <a:ext cx="0" cy="0"/>
          <a:chOff x="0" y="0"/>
          <a:chExt cx="0" cy="0"/>
        </a:xfrm>
      </p:grpSpPr>
      <p:sp>
        <p:nvSpPr>
          <p:cNvPr id="6852" name="Google Shape;6852;g70f1f795cd_4_13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3" name="Google Shape;6853;g70f1f795cd_4_13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1" name="Shape 7471"/>
        <p:cNvGrpSpPr/>
        <p:nvPr/>
      </p:nvGrpSpPr>
      <p:grpSpPr>
        <a:xfrm>
          <a:off x="0" y="0"/>
          <a:ext cx="0" cy="0"/>
          <a:chOff x="0" y="0"/>
          <a:chExt cx="0" cy="0"/>
        </a:xfrm>
      </p:grpSpPr>
      <p:sp>
        <p:nvSpPr>
          <p:cNvPr id="7472" name="Google Shape;7472;g70f1f795cd_4_14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73" name="Google Shape;7473;g70f1f795cd_4_14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5" name="Shape 8065"/>
        <p:cNvGrpSpPr/>
        <p:nvPr/>
      </p:nvGrpSpPr>
      <p:grpSpPr>
        <a:xfrm>
          <a:off x="0" y="0"/>
          <a:ext cx="0" cy="0"/>
          <a:chOff x="0" y="0"/>
          <a:chExt cx="0" cy="0"/>
        </a:xfrm>
      </p:grpSpPr>
      <p:sp>
        <p:nvSpPr>
          <p:cNvPr id="8066" name="Google Shape;8066;g70f1f795cd_4_149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67" name="Google Shape;8067;g70f1f795cd_4_149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70f1f795cd_1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70f1f795cd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6" name="Shape 8386"/>
        <p:cNvGrpSpPr/>
        <p:nvPr/>
      </p:nvGrpSpPr>
      <p:grpSpPr>
        <a:xfrm>
          <a:off x="0" y="0"/>
          <a:ext cx="0" cy="0"/>
          <a:chOff x="0" y="0"/>
          <a:chExt cx="0" cy="0"/>
        </a:xfrm>
      </p:grpSpPr>
      <p:sp>
        <p:nvSpPr>
          <p:cNvPr id="8387" name="Google Shape;8387;g70f1f795cd_4_15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88" name="Google Shape;8388;g70f1f795cd_4_15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1" name="Shape 8691"/>
        <p:cNvGrpSpPr/>
        <p:nvPr/>
      </p:nvGrpSpPr>
      <p:grpSpPr>
        <a:xfrm>
          <a:off x="0" y="0"/>
          <a:ext cx="0" cy="0"/>
          <a:chOff x="0" y="0"/>
          <a:chExt cx="0" cy="0"/>
        </a:xfrm>
      </p:grpSpPr>
      <p:sp>
        <p:nvSpPr>
          <p:cNvPr id="8692" name="Google Shape;8692;g70f1f795cd_4_155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93" name="Google Shape;8693;g70f1f795cd_4_155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70f1f795c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70f1f795cd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70f1f795cd_1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70f1f795cd_1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70f1f795cd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70f1f795cd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70f1f795cd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70f1f795cd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2"/>
        </a:solidFill>
      </p:bgPr>
    </p:bg>
    <p:spTree>
      <p:nvGrpSpPr>
        <p:cNvPr id="8" name="Shape 8"/>
        <p:cNvGrpSpPr/>
        <p:nvPr/>
      </p:nvGrpSpPr>
      <p:grpSpPr>
        <a:xfrm>
          <a:off x="0" y="0"/>
          <a:ext cx="0" cy="0"/>
          <a:chOff x="0" y="0"/>
          <a:chExt cx="0" cy="0"/>
        </a:xfrm>
      </p:grpSpPr>
      <p:sp>
        <p:nvSpPr>
          <p:cNvPr id="9" name="Google Shape;9;p2"/>
          <p:cNvSpPr/>
          <p:nvPr/>
        </p:nvSpPr>
        <p:spPr>
          <a:xfrm>
            <a:off x="5305250" y="-12950"/>
            <a:ext cx="3838800" cy="5156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rot="-900199">
            <a:off x="7359741" y="3692503"/>
            <a:ext cx="1268862" cy="835052"/>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idx="1" type="subTitle"/>
          </p:nvPr>
        </p:nvSpPr>
        <p:spPr>
          <a:xfrm>
            <a:off x="5973488" y="2904050"/>
            <a:ext cx="2380200" cy="374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000000"/>
              </a:buClr>
              <a:buSzPts val="2800"/>
              <a:buNone/>
              <a:defRPr>
                <a:solidFill>
                  <a:schemeClr val="dk1"/>
                </a:solidFill>
              </a:defRPr>
            </a:lvl1pPr>
            <a:lvl2pPr lvl="1" algn="ctr">
              <a:lnSpc>
                <a:spcPct val="100000"/>
              </a:lnSpc>
              <a:spcBef>
                <a:spcPts val="0"/>
              </a:spcBef>
              <a:spcAft>
                <a:spcPts val="0"/>
              </a:spcAft>
              <a:buClr>
                <a:srgbClr val="000000"/>
              </a:buClr>
              <a:buSzPts val="2800"/>
              <a:buNone/>
              <a:defRPr sz="2800">
                <a:solidFill>
                  <a:srgbClr val="000000"/>
                </a:solidFill>
              </a:defRPr>
            </a:lvl2pPr>
            <a:lvl3pPr lvl="2" algn="ctr">
              <a:lnSpc>
                <a:spcPct val="100000"/>
              </a:lnSpc>
              <a:spcBef>
                <a:spcPts val="0"/>
              </a:spcBef>
              <a:spcAft>
                <a:spcPts val="0"/>
              </a:spcAft>
              <a:buClr>
                <a:srgbClr val="000000"/>
              </a:buClr>
              <a:buSzPts val="2800"/>
              <a:buNone/>
              <a:defRPr sz="2800">
                <a:solidFill>
                  <a:srgbClr val="000000"/>
                </a:solidFill>
              </a:defRPr>
            </a:lvl3pPr>
            <a:lvl4pPr lvl="3" algn="ctr">
              <a:lnSpc>
                <a:spcPct val="100000"/>
              </a:lnSpc>
              <a:spcBef>
                <a:spcPts val="0"/>
              </a:spcBef>
              <a:spcAft>
                <a:spcPts val="0"/>
              </a:spcAft>
              <a:buClr>
                <a:srgbClr val="000000"/>
              </a:buClr>
              <a:buSzPts val="2800"/>
              <a:buNone/>
              <a:defRPr sz="2800">
                <a:solidFill>
                  <a:srgbClr val="000000"/>
                </a:solidFill>
              </a:defRPr>
            </a:lvl4pPr>
            <a:lvl5pPr lvl="4" algn="ctr">
              <a:lnSpc>
                <a:spcPct val="100000"/>
              </a:lnSpc>
              <a:spcBef>
                <a:spcPts val="0"/>
              </a:spcBef>
              <a:spcAft>
                <a:spcPts val="0"/>
              </a:spcAft>
              <a:buClr>
                <a:srgbClr val="000000"/>
              </a:buClr>
              <a:buSzPts val="2800"/>
              <a:buNone/>
              <a:defRPr sz="2800">
                <a:solidFill>
                  <a:srgbClr val="000000"/>
                </a:solidFill>
              </a:defRPr>
            </a:lvl5pPr>
            <a:lvl6pPr lvl="5" algn="ctr">
              <a:lnSpc>
                <a:spcPct val="100000"/>
              </a:lnSpc>
              <a:spcBef>
                <a:spcPts val="0"/>
              </a:spcBef>
              <a:spcAft>
                <a:spcPts val="0"/>
              </a:spcAft>
              <a:buClr>
                <a:srgbClr val="000000"/>
              </a:buClr>
              <a:buSzPts val="2800"/>
              <a:buNone/>
              <a:defRPr sz="2800">
                <a:solidFill>
                  <a:srgbClr val="000000"/>
                </a:solidFill>
              </a:defRPr>
            </a:lvl6pPr>
            <a:lvl7pPr lvl="6" algn="ctr">
              <a:lnSpc>
                <a:spcPct val="100000"/>
              </a:lnSpc>
              <a:spcBef>
                <a:spcPts val="0"/>
              </a:spcBef>
              <a:spcAft>
                <a:spcPts val="0"/>
              </a:spcAft>
              <a:buClr>
                <a:srgbClr val="000000"/>
              </a:buClr>
              <a:buSzPts val="2800"/>
              <a:buNone/>
              <a:defRPr sz="2800">
                <a:solidFill>
                  <a:srgbClr val="000000"/>
                </a:solidFill>
              </a:defRPr>
            </a:lvl7pPr>
            <a:lvl8pPr lvl="7" algn="ctr">
              <a:lnSpc>
                <a:spcPct val="100000"/>
              </a:lnSpc>
              <a:spcBef>
                <a:spcPts val="0"/>
              </a:spcBef>
              <a:spcAft>
                <a:spcPts val="0"/>
              </a:spcAft>
              <a:buClr>
                <a:srgbClr val="000000"/>
              </a:buClr>
              <a:buSzPts val="2800"/>
              <a:buNone/>
              <a:defRPr sz="2800">
                <a:solidFill>
                  <a:srgbClr val="000000"/>
                </a:solidFill>
              </a:defRPr>
            </a:lvl8pPr>
            <a:lvl9pPr lvl="8" algn="ctr">
              <a:lnSpc>
                <a:spcPct val="100000"/>
              </a:lnSpc>
              <a:spcBef>
                <a:spcPts val="0"/>
              </a:spcBef>
              <a:spcAft>
                <a:spcPts val="0"/>
              </a:spcAft>
              <a:buClr>
                <a:srgbClr val="000000"/>
              </a:buClr>
              <a:buSzPts val="2800"/>
              <a:buNone/>
              <a:defRPr sz="2800">
                <a:solidFill>
                  <a:srgbClr val="000000"/>
                </a:solidFill>
              </a:defRPr>
            </a:lvl9pPr>
          </a:lstStyle>
          <a:p/>
        </p:txBody>
      </p:sp>
      <p:sp>
        <p:nvSpPr>
          <p:cNvPr id="12" name="Google Shape;12;p2"/>
          <p:cNvSpPr txBox="1"/>
          <p:nvPr>
            <p:ph type="title"/>
          </p:nvPr>
        </p:nvSpPr>
        <p:spPr>
          <a:xfrm>
            <a:off x="5933813" y="1087100"/>
            <a:ext cx="2419800" cy="1868700"/>
          </a:xfrm>
          <a:prstGeom prst="rect">
            <a:avLst/>
          </a:prstGeom>
        </p:spPr>
        <p:txBody>
          <a:bodyPr anchorCtr="0" anchor="t" bIns="91425" lIns="91425" spcFirstLastPara="1" rIns="91425" wrap="square" tIns="91425">
            <a:noAutofit/>
          </a:bodyPr>
          <a:lstStyle>
            <a:lvl1pPr lvl="0" rtl="0" algn="ctr">
              <a:lnSpc>
                <a:spcPct val="90000"/>
              </a:lnSpc>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1"/>
        </a:solidFill>
      </p:bgPr>
    </p:bg>
    <p:spTree>
      <p:nvGrpSpPr>
        <p:cNvPr id="63" name="Shape 63"/>
        <p:cNvGrpSpPr/>
        <p:nvPr/>
      </p:nvGrpSpPr>
      <p:grpSpPr>
        <a:xfrm>
          <a:off x="0" y="0"/>
          <a:ext cx="0" cy="0"/>
          <a:chOff x="0" y="0"/>
          <a:chExt cx="0" cy="0"/>
        </a:xfrm>
      </p:grpSpPr>
      <p:sp>
        <p:nvSpPr>
          <p:cNvPr id="64" name="Google Shape;64;p11"/>
          <p:cNvSpPr txBox="1"/>
          <p:nvPr>
            <p:ph hasCustomPrompt="1" type="title"/>
          </p:nvPr>
        </p:nvSpPr>
        <p:spPr>
          <a:xfrm>
            <a:off x="3050500" y="1623975"/>
            <a:ext cx="3042900" cy="14346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accent3"/>
              </a:buClr>
              <a:buSzPts val="12000"/>
              <a:buNone/>
              <a:defRPr sz="10000">
                <a:solidFill>
                  <a:schemeClr val="accent3"/>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5" name="Google Shape;65;p11"/>
          <p:cNvSpPr txBox="1"/>
          <p:nvPr>
            <p:ph idx="1" type="subTitle"/>
          </p:nvPr>
        </p:nvSpPr>
        <p:spPr>
          <a:xfrm>
            <a:off x="2642950" y="2960624"/>
            <a:ext cx="3858000" cy="61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100"/>
              <a:buNone/>
              <a:defRPr sz="16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grpSp>
        <p:nvGrpSpPr>
          <p:cNvPr id="66" name="Google Shape;66;p11"/>
          <p:cNvGrpSpPr/>
          <p:nvPr/>
        </p:nvGrpSpPr>
        <p:grpSpPr>
          <a:xfrm>
            <a:off x="-165515" y="-585129"/>
            <a:ext cx="9679667" cy="1547358"/>
            <a:chOff x="1495453" y="-294175"/>
            <a:chExt cx="6277753" cy="1003540"/>
          </a:xfrm>
        </p:grpSpPr>
        <p:sp>
          <p:nvSpPr>
            <p:cNvPr id="67" name="Google Shape;67;p11"/>
            <p:cNvSpPr/>
            <p:nvPr/>
          </p:nvSpPr>
          <p:spPr>
            <a:xfrm>
              <a:off x="7439015" y="273792"/>
              <a:ext cx="334191" cy="221184"/>
            </a:xfrm>
            <a:custGeom>
              <a:rect b="b" l="l" r="r" t="t"/>
              <a:pathLst>
                <a:path extrusionOk="0" h="6868" w="10377">
                  <a:moveTo>
                    <a:pt x="8341" y="1"/>
                  </a:moveTo>
                  <a:cubicBezTo>
                    <a:pt x="8197" y="1"/>
                    <a:pt x="8051" y="28"/>
                    <a:pt x="7912" y="85"/>
                  </a:cubicBezTo>
                  <a:cubicBezTo>
                    <a:pt x="7402" y="289"/>
                    <a:pt x="7095" y="799"/>
                    <a:pt x="7197" y="1335"/>
                  </a:cubicBezTo>
                  <a:lnTo>
                    <a:pt x="6330" y="1667"/>
                  </a:lnTo>
                  <a:lnTo>
                    <a:pt x="2169" y="3326"/>
                  </a:lnTo>
                  <a:cubicBezTo>
                    <a:pt x="2042" y="3173"/>
                    <a:pt x="1914" y="3045"/>
                    <a:pt x="1736" y="2943"/>
                  </a:cubicBezTo>
                  <a:cubicBezTo>
                    <a:pt x="1567" y="2873"/>
                    <a:pt x="1391" y="2834"/>
                    <a:pt x="1216" y="2834"/>
                  </a:cubicBezTo>
                  <a:cubicBezTo>
                    <a:pt x="1072" y="2834"/>
                    <a:pt x="929" y="2860"/>
                    <a:pt x="791" y="2918"/>
                  </a:cubicBezTo>
                  <a:cubicBezTo>
                    <a:pt x="510" y="3020"/>
                    <a:pt x="281" y="3224"/>
                    <a:pt x="153" y="3505"/>
                  </a:cubicBezTo>
                  <a:cubicBezTo>
                    <a:pt x="26" y="3760"/>
                    <a:pt x="0" y="4066"/>
                    <a:pt x="102" y="4347"/>
                  </a:cubicBezTo>
                  <a:cubicBezTo>
                    <a:pt x="281" y="4730"/>
                    <a:pt x="638" y="5011"/>
                    <a:pt x="1072" y="5036"/>
                  </a:cubicBezTo>
                  <a:cubicBezTo>
                    <a:pt x="842" y="5240"/>
                    <a:pt x="740" y="5547"/>
                    <a:pt x="740" y="5878"/>
                  </a:cubicBezTo>
                  <a:cubicBezTo>
                    <a:pt x="800" y="6460"/>
                    <a:pt x="1301" y="6868"/>
                    <a:pt x="1847" y="6868"/>
                  </a:cubicBezTo>
                  <a:cubicBezTo>
                    <a:pt x="1997" y="6868"/>
                    <a:pt x="2149" y="6837"/>
                    <a:pt x="2297" y="6772"/>
                  </a:cubicBezTo>
                  <a:cubicBezTo>
                    <a:pt x="2476" y="6695"/>
                    <a:pt x="2654" y="6567"/>
                    <a:pt x="2782" y="6414"/>
                  </a:cubicBezTo>
                  <a:cubicBezTo>
                    <a:pt x="2986" y="6159"/>
                    <a:pt x="3063" y="5827"/>
                    <a:pt x="3012" y="5521"/>
                  </a:cubicBezTo>
                  <a:lnTo>
                    <a:pt x="6330" y="4194"/>
                  </a:lnTo>
                  <a:lnTo>
                    <a:pt x="8040" y="3530"/>
                  </a:lnTo>
                  <a:cubicBezTo>
                    <a:pt x="8285" y="3882"/>
                    <a:pt x="8628" y="4032"/>
                    <a:pt x="8965" y="4032"/>
                  </a:cubicBezTo>
                  <a:cubicBezTo>
                    <a:pt x="9681" y="4032"/>
                    <a:pt x="10376" y="3359"/>
                    <a:pt x="10081" y="2509"/>
                  </a:cubicBezTo>
                  <a:lnTo>
                    <a:pt x="10107" y="2509"/>
                  </a:lnTo>
                  <a:cubicBezTo>
                    <a:pt x="9928" y="2101"/>
                    <a:pt x="9571" y="1846"/>
                    <a:pt x="9137" y="1820"/>
                  </a:cubicBezTo>
                  <a:cubicBezTo>
                    <a:pt x="9443" y="1514"/>
                    <a:pt x="9545" y="1080"/>
                    <a:pt x="9392" y="672"/>
                  </a:cubicBezTo>
                  <a:cubicBezTo>
                    <a:pt x="9200" y="250"/>
                    <a:pt x="8778" y="1"/>
                    <a:pt x="83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p:nvPr/>
          </p:nvSpPr>
          <p:spPr>
            <a:xfrm>
              <a:off x="6118932" y="-294175"/>
              <a:ext cx="295932" cy="295384"/>
            </a:xfrm>
            <a:custGeom>
              <a:rect b="b" l="l" r="r" t="t"/>
              <a:pathLst>
                <a:path extrusionOk="0" h="9172" w="9189">
                  <a:moveTo>
                    <a:pt x="6564" y="1"/>
                  </a:moveTo>
                  <a:cubicBezTo>
                    <a:pt x="6256" y="1"/>
                    <a:pt x="5948" y="122"/>
                    <a:pt x="5718" y="366"/>
                  </a:cubicBezTo>
                  <a:cubicBezTo>
                    <a:pt x="5335" y="774"/>
                    <a:pt x="5284" y="1361"/>
                    <a:pt x="5590" y="1820"/>
                  </a:cubicBezTo>
                  <a:lnTo>
                    <a:pt x="1890" y="5751"/>
                  </a:lnTo>
                  <a:cubicBezTo>
                    <a:pt x="1696" y="5628"/>
                    <a:pt x="1485" y="5571"/>
                    <a:pt x="1278" y="5571"/>
                  </a:cubicBezTo>
                  <a:cubicBezTo>
                    <a:pt x="968" y="5571"/>
                    <a:pt x="664" y="5700"/>
                    <a:pt x="435" y="5929"/>
                  </a:cubicBezTo>
                  <a:cubicBezTo>
                    <a:pt x="1" y="6389"/>
                    <a:pt x="1" y="7103"/>
                    <a:pt x="435" y="7537"/>
                  </a:cubicBezTo>
                  <a:cubicBezTo>
                    <a:pt x="654" y="7723"/>
                    <a:pt x="917" y="7819"/>
                    <a:pt x="1189" y="7819"/>
                  </a:cubicBezTo>
                  <a:cubicBezTo>
                    <a:pt x="1328" y="7819"/>
                    <a:pt x="1470" y="7794"/>
                    <a:pt x="1609" y="7742"/>
                  </a:cubicBezTo>
                  <a:lnTo>
                    <a:pt x="1609" y="7742"/>
                  </a:lnTo>
                  <a:cubicBezTo>
                    <a:pt x="1456" y="8124"/>
                    <a:pt x="1558" y="8584"/>
                    <a:pt x="1864" y="8865"/>
                  </a:cubicBezTo>
                  <a:cubicBezTo>
                    <a:pt x="2081" y="9069"/>
                    <a:pt x="2355" y="9172"/>
                    <a:pt x="2626" y="9172"/>
                  </a:cubicBezTo>
                  <a:cubicBezTo>
                    <a:pt x="2930" y="9172"/>
                    <a:pt x="3231" y="9044"/>
                    <a:pt x="3446" y="8788"/>
                  </a:cubicBezTo>
                  <a:cubicBezTo>
                    <a:pt x="3829" y="8405"/>
                    <a:pt x="3880" y="7818"/>
                    <a:pt x="3574" y="7359"/>
                  </a:cubicBezTo>
                  <a:lnTo>
                    <a:pt x="7300" y="3454"/>
                  </a:lnTo>
                  <a:cubicBezTo>
                    <a:pt x="7483" y="3566"/>
                    <a:pt x="7691" y="3621"/>
                    <a:pt x="7897" y="3621"/>
                  </a:cubicBezTo>
                  <a:cubicBezTo>
                    <a:pt x="8207" y="3621"/>
                    <a:pt x="8515" y="3495"/>
                    <a:pt x="8730" y="3250"/>
                  </a:cubicBezTo>
                  <a:cubicBezTo>
                    <a:pt x="9189" y="2816"/>
                    <a:pt x="9189" y="2101"/>
                    <a:pt x="8730" y="1642"/>
                  </a:cubicBezTo>
                  <a:cubicBezTo>
                    <a:pt x="8527" y="1456"/>
                    <a:pt x="8270" y="1360"/>
                    <a:pt x="8000" y="1360"/>
                  </a:cubicBezTo>
                  <a:cubicBezTo>
                    <a:pt x="7861" y="1360"/>
                    <a:pt x="7720" y="1385"/>
                    <a:pt x="7581" y="1438"/>
                  </a:cubicBezTo>
                  <a:cubicBezTo>
                    <a:pt x="7734" y="1055"/>
                    <a:pt x="7632" y="595"/>
                    <a:pt x="7326" y="289"/>
                  </a:cubicBezTo>
                  <a:cubicBezTo>
                    <a:pt x="7110" y="97"/>
                    <a:pt x="6837" y="1"/>
                    <a:pt x="65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1"/>
            <p:cNvSpPr/>
            <p:nvPr/>
          </p:nvSpPr>
          <p:spPr>
            <a:xfrm>
              <a:off x="7172680" y="-86228"/>
              <a:ext cx="295932" cy="295127"/>
            </a:xfrm>
            <a:custGeom>
              <a:rect b="b" l="l" r="r" t="t"/>
              <a:pathLst>
                <a:path extrusionOk="0" h="9164" w="9189">
                  <a:moveTo>
                    <a:pt x="6563" y="1"/>
                  </a:moveTo>
                  <a:cubicBezTo>
                    <a:pt x="6256" y="1"/>
                    <a:pt x="5947" y="123"/>
                    <a:pt x="5718" y="366"/>
                  </a:cubicBezTo>
                  <a:cubicBezTo>
                    <a:pt x="5335" y="774"/>
                    <a:pt x="5284" y="1361"/>
                    <a:pt x="5590" y="1821"/>
                  </a:cubicBezTo>
                  <a:lnTo>
                    <a:pt x="1864" y="5725"/>
                  </a:lnTo>
                  <a:cubicBezTo>
                    <a:pt x="1681" y="5614"/>
                    <a:pt x="1477" y="5558"/>
                    <a:pt x="1275" y="5558"/>
                  </a:cubicBezTo>
                  <a:cubicBezTo>
                    <a:pt x="969" y="5558"/>
                    <a:pt x="665" y="5684"/>
                    <a:pt x="435" y="5930"/>
                  </a:cubicBezTo>
                  <a:cubicBezTo>
                    <a:pt x="1" y="6363"/>
                    <a:pt x="1" y="7078"/>
                    <a:pt x="435" y="7512"/>
                  </a:cubicBezTo>
                  <a:cubicBezTo>
                    <a:pt x="639" y="7716"/>
                    <a:pt x="911" y="7818"/>
                    <a:pt x="1191" y="7818"/>
                  </a:cubicBezTo>
                  <a:cubicBezTo>
                    <a:pt x="1331" y="7818"/>
                    <a:pt x="1473" y="7793"/>
                    <a:pt x="1609" y="7742"/>
                  </a:cubicBezTo>
                  <a:lnTo>
                    <a:pt x="1609" y="7742"/>
                  </a:lnTo>
                  <a:cubicBezTo>
                    <a:pt x="1456" y="8125"/>
                    <a:pt x="1558" y="8584"/>
                    <a:pt x="1864" y="8865"/>
                  </a:cubicBezTo>
                  <a:cubicBezTo>
                    <a:pt x="2077" y="9066"/>
                    <a:pt x="2340" y="9163"/>
                    <a:pt x="2604" y="9163"/>
                  </a:cubicBezTo>
                  <a:cubicBezTo>
                    <a:pt x="2908" y="9163"/>
                    <a:pt x="3214" y="9034"/>
                    <a:pt x="3446" y="8788"/>
                  </a:cubicBezTo>
                  <a:cubicBezTo>
                    <a:pt x="3829" y="8405"/>
                    <a:pt x="3880" y="7818"/>
                    <a:pt x="3574" y="7359"/>
                  </a:cubicBezTo>
                  <a:lnTo>
                    <a:pt x="7300" y="3454"/>
                  </a:lnTo>
                  <a:cubicBezTo>
                    <a:pt x="7483" y="3566"/>
                    <a:pt x="7691" y="3621"/>
                    <a:pt x="7897" y="3621"/>
                  </a:cubicBezTo>
                  <a:cubicBezTo>
                    <a:pt x="8207" y="3621"/>
                    <a:pt x="8515" y="3495"/>
                    <a:pt x="8729" y="3250"/>
                  </a:cubicBezTo>
                  <a:cubicBezTo>
                    <a:pt x="9189" y="2816"/>
                    <a:pt x="9189" y="2101"/>
                    <a:pt x="8729" y="1642"/>
                  </a:cubicBezTo>
                  <a:cubicBezTo>
                    <a:pt x="8527" y="1456"/>
                    <a:pt x="8269" y="1360"/>
                    <a:pt x="8000" y="1360"/>
                  </a:cubicBezTo>
                  <a:cubicBezTo>
                    <a:pt x="7861" y="1360"/>
                    <a:pt x="7720" y="1386"/>
                    <a:pt x="7581" y="1438"/>
                  </a:cubicBezTo>
                  <a:cubicBezTo>
                    <a:pt x="7734" y="1055"/>
                    <a:pt x="7632" y="595"/>
                    <a:pt x="7326" y="289"/>
                  </a:cubicBezTo>
                  <a:cubicBezTo>
                    <a:pt x="7110" y="97"/>
                    <a:pt x="6837" y="1"/>
                    <a:pt x="65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1"/>
            <p:cNvSpPr/>
            <p:nvPr/>
          </p:nvSpPr>
          <p:spPr>
            <a:xfrm>
              <a:off x="6285367" y="60337"/>
              <a:ext cx="251553" cy="326333"/>
            </a:xfrm>
            <a:custGeom>
              <a:rect b="b" l="l" r="r" t="t"/>
              <a:pathLst>
                <a:path extrusionOk="0" h="10133" w="7811">
                  <a:moveTo>
                    <a:pt x="3365" y="0"/>
                  </a:moveTo>
                  <a:cubicBezTo>
                    <a:pt x="3234" y="0"/>
                    <a:pt x="3102" y="25"/>
                    <a:pt x="2975" y="77"/>
                  </a:cubicBezTo>
                  <a:cubicBezTo>
                    <a:pt x="2566" y="230"/>
                    <a:pt x="2311" y="613"/>
                    <a:pt x="2285" y="1021"/>
                  </a:cubicBezTo>
                  <a:cubicBezTo>
                    <a:pt x="2076" y="829"/>
                    <a:pt x="1806" y="720"/>
                    <a:pt x="1525" y="720"/>
                  </a:cubicBezTo>
                  <a:cubicBezTo>
                    <a:pt x="1397" y="720"/>
                    <a:pt x="1266" y="743"/>
                    <a:pt x="1137" y="792"/>
                  </a:cubicBezTo>
                  <a:cubicBezTo>
                    <a:pt x="0" y="1324"/>
                    <a:pt x="445" y="3002"/>
                    <a:pt x="1603" y="3002"/>
                  </a:cubicBezTo>
                  <a:cubicBezTo>
                    <a:pt x="1667" y="3002"/>
                    <a:pt x="1733" y="2997"/>
                    <a:pt x="1801" y="2987"/>
                  </a:cubicBezTo>
                  <a:lnTo>
                    <a:pt x="3817" y="8014"/>
                  </a:lnTo>
                  <a:cubicBezTo>
                    <a:pt x="3357" y="8321"/>
                    <a:pt x="3179" y="8882"/>
                    <a:pt x="3408" y="9393"/>
                  </a:cubicBezTo>
                  <a:cubicBezTo>
                    <a:pt x="3566" y="9847"/>
                    <a:pt x="3984" y="10133"/>
                    <a:pt x="4437" y="10133"/>
                  </a:cubicBezTo>
                  <a:cubicBezTo>
                    <a:pt x="4569" y="10133"/>
                    <a:pt x="4705" y="10108"/>
                    <a:pt x="4838" y="10056"/>
                  </a:cubicBezTo>
                  <a:cubicBezTo>
                    <a:pt x="5221" y="9903"/>
                    <a:pt x="5476" y="9520"/>
                    <a:pt x="5501" y="9112"/>
                  </a:cubicBezTo>
                  <a:cubicBezTo>
                    <a:pt x="5711" y="9304"/>
                    <a:pt x="5993" y="9413"/>
                    <a:pt x="6273" y="9413"/>
                  </a:cubicBezTo>
                  <a:cubicBezTo>
                    <a:pt x="6401" y="9413"/>
                    <a:pt x="6529" y="9390"/>
                    <a:pt x="6650" y="9342"/>
                  </a:cubicBezTo>
                  <a:cubicBezTo>
                    <a:pt x="7811" y="8809"/>
                    <a:pt x="7390" y="7131"/>
                    <a:pt x="6213" y="7131"/>
                  </a:cubicBezTo>
                  <a:cubicBezTo>
                    <a:pt x="6148" y="7131"/>
                    <a:pt x="6081" y="7136"/>
                    <a:pt x="6012" y="7147"/>
                  </a:cubicBezTo>
                  <a:lnTo>
                    <a:pt x="3995" y="2119"/>
                  </a:lnTo>
                  <a:cubicBezTo>
                    <a:pt x="4429" y="1812"/>
                    <a:pt x="4608" y="1225"/>
                    <a:pt x="4404" y="741"/>
                  </a:cubicBezTo>
                  <a:cubicBezTo>
                    <a:pt x="4246" y="286"/>
                    <a:pt x="3813" y="0"/>
                    <a:pt x="336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11"/>
            <p:cNvSpPr/>
            <p:nvPr/>
          </p:nvSpPr>
          <p:spPr>
            <a:xfrm>
              <a:off x="7086789" y="383353"/>
              <a:ext cx="251328" cy="326011"/>
            </a:xfrm>
            <a:custGeom>
              <a:rect b="b" l="l" r="r" t="t"/>
              <a:pathLst>
                <a:path extrusionOk="0" h="10123" w="7804">
                  <a:moveTo>
                    <a:pt x="3365" y="1"/>
                  </a:moveTo>
                  <a:cubicBezTo>
                    <a:pt x="3234" y="1"/>
                    <a:pt x="3101" y="25"/>
                    <a:pt x="2974" y="77"/>
                  </a:cubicBezTo>
                  <a:cubicBezTo>
                    <a:pt x="2566" y="230"/>
                    <a:pt x="2310" y="613"/>
                    <a:pt x="2310" y="1022"/>
                  </a:cubicBezTo>
                  <a:cubicBezTo>
                    <a:pt x="2106" y="817"/>
                    <a:pt x="1834" y="715"/>
                    <a:pt x="1562" y="715"/>
                  </a:cubicBezTo>
                  <a:cubicBezTo>
                    <a:pt x="1426" y="715"/>
                    <a:pt x="1290" y="741"/>
                    <a:pt x="1162" y="792"/>
                  </a:cubicBezTo>
                  <a:cubicBezTo>
                    <a:pt x="1" y="1324"/>
                    <a:pt x="445" y="3003"/>
                    <a:pt x="1624" y="3003"/>
                  </a:cubicBezTo>
                  <a:cubicBezTo>
                    <a:pt x="1689" y="3003"/>
                    <a:pt x="1756" y="2997"/>
                    <a:pt x="1825" y="2987"/>
                  </a:cubicBezTo>
                  <a:lnTo>
                    <a:pt x="3816" y="8015"/>
                  </a:lnTo>
                  <a:cubicBezTo>
                    <a:pt x="3357" y="8295"/>
                    <a:pt x="3204" y="8882"/>
                    <a:pt x="3408" y="9393"/>
                  </a:cubicBezTo>
                  <a:cubicBezTo>
                    <a:pt x="3567" y="9851"/>
                    <a:pt x="3991" y="10123"/>
                    <a:pt x="4449" y="10123"/>
                  </a:cubicBezTo>
                  <a:cubicBezTo>
                    <a:pt x="4577" y="10123"/>
                    <a:pt x="4708" y="10101"/>
                    <a:pt x="4837" y="10056"/>
                  </a:cubicBezTo>
                  <a:cubicBezTo>
                    <a:pt x="5220" y="9878"/>
                    <a:pt x="5501" y="9521"/>
                    <a:pt x="5501" y="9087"/>
                  </a:cubicBezTo>
                  <a:cubicBezTo>
                    <a:pt x="5712" y="9298"/>
                    <a:pt x="5997" y="9412"/>
                    <a:pt x="6278" y="9412"/>
                  </a:cubicBezTo>
                  <a:cubicBezTo>
                    <a:pt x="6405" y="9412"/>
                    <a:pt x="6531" y="9389"/>
                    <a:pt x="6649" y="9342"/>
                  </a:cubicBezTo>
                  <a:cubicBezTo>
                    <a:pt x="7804" y="8813"/>
                    <a:pt x="7394" y="7127"/>
                    <a:pt x="6232" y="7127"/>
                  </a:cubicBezTo>
                  <a:cubicBezTo>
                    <a:pt x="6161" y="7127"/>
                    <a:pt x="6088" y="7134"/>
                    <a:pt x="6011" y="7147"/>
                  </a:cubicBezTo>
                  <a:lnTo>
                    <a:pt x="3995" y="2119"/>
                  </a:lnTo>
                  <a:cubicBezTo>
                    <a:pt x="4454" y="1813"/>
                    <a:pt x="4607" y="1226"/>
                    <a:pt x="4403" y="741"/>
                  </a:cubicBezTo>
                  <a:cubicBezTo>
                    <a:pt x="4245"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1"/>
            <p:cNvSpPr/>
            <p:nvPr/>
          </p:nvSpPr>
          <p:spPr>
            <a:xfrm>
              <a:off x="6667190" y="-48290"/>
              <a:ext cx="335383" cy="219026"/>
            </a:xfrm>
            <a:custGeom>
              <a:rect b="b" l="l" r="r" t="t"/>
              <a:pathLst>
                <a:path extrusionOk="0" h="6801" w="10414">
                  <a:moveTo>
                    <a:pt x="1975" y="1"/>
                  </a:moveTo>
                  <a:cubicBezTo>
                    <a:pt x="1522" y="1"/>
                    <a:pt x="1094" y="266"/>
                    <a:pt x="919" y="694"/>
                  </a:cubicBezTo>
                  <a:cubicBezTo>
                    <a:pt x="766" y="1102"/>
                    <a:pt x="868" y="1536"/>
                    <a:pt x="1174" y="1842"/>
                  </a:cubicBezTo>
                  <a:cubicBezTo>
                    <a:pt x="741" y="1868"/>
                    <a:pt x="358" y="2123"/>
                    <a:pt x="205" y="2531"/>
                  </a:cubicBezTo>
                  <a:cubicBezTo>
                    <a:pt x="0" y="3093"/>
                    <a:pt x="307" y="3756"/>
                    <a:pt x="894" y="3960"/>
                  </a:cubicBezTo>
                  <a:cubicBezTo>
                    <a:pt x="1028" y="4017"/>
                    <a:pt x="1170" y="4044"/>
                    <a:pt x="1312" y="4044"/>
                  </a:cubicBezTo>
                  <a:cubicBezTo>
                    <a:pt x="1682" y="4044"/>
                    <a:pt x="2050" y="3859"/>
                    <a:pt x="2272" y="3527"/>
                  </a:cubicBezTo>
                  <a:lnTo>
                    <a:pt x="7325" y="5466"/>
                  </a:lnTo>
                  <a:cubicBezTo>
                    <a:pt x="7223" y="6002"/>
                    <a:pt x="7530" y="6538"/>
                    <a:pt x="8040" y="6717"/>
                  </a:cubicBezTo>
                  <a:cubicBezTo>
                    <a:pt x="8178" y="6773"/>
                    <a:pt x="8323" y="6801"/>
                    <a:pt x="8466" y="6801"/>
                  </a:cubicBezTo>
                  <a:cubicBezTo>
                    <a:pt x="8902" y="6801"/>
                    <a:pt x="9322" y="6547"/>
                    <a:pt x="9495" y="6104"/>
                  </a:cubicBezTo>
                  <a:cubicBezTo>
                    <a:pt x="9648" y="5721"/>
                    <a:pt x="9546" y="5262"/>
                    <a:pt x="9265" y="4981"/>
                  </a:cubicBezTo>
                  <a:cubicBezTo>
                    <a:pt x="9673" y="4956"/>
                    <a:pt x="10056" y="4675"/>
                    <a:pt x="10209" y="4292"/>
                  </a:cubicBezTo>
                  <a:cubicBezTo>
                    <a:pt x="10414" y="3705"/>
                    <a:pt x="10107" y="3067"/>
                    <a:pt x="9546" y="2863"/>
                  </a:cubicBezTo>
                  <a:cubicBezTo>
                    <a:pt x="9404" y="2806"/>
                    <a:pt x="9259" y="2779"/>
                    <a:pt x="9117" y="2779"/>
                  </a:cubicBezTo>
                  <a:cubicBezTo>
                    <a:pt x="8746" y="2779"/>
                    <a:pt x="8396" y="2965"/>
                    <a:pt x="8193" y="3297"/>
                  </a:cubicBezTo>
                  <a:lnTo>
                    <a:pt x="3114" y="1332"/>
                  </a:lnTo>
                  <a:cubicBezTo>
                    <a:pt x="3216" y="796"/>
                    <a:pt x="2910" y="285"/>
                    <a:pt x="2400" y="81"/>
                  </a:cubicBezTo>
                  <a:cubicBezTo>
                    <a:pt x="2260" y="26"/>
                    <a:pt x="2116" y="1"/>
                    <a:pt x="19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11"/>
            <p:cNvSpPr/>
            <p:nvPr/>
          </p:nvSpPr>
          <p:spPr>
            <a:xfrm>
              <a:off x="6605550" y="372436"/>
              <a:ext cx="335383" cy="220797"/>
            </a:xfrm>
            <a:custGeom>
              <a:rect b="b" l="l" r="r" t="t"/>
              <a:pathLst>
                <a:path extrusionOk="0" h="6856" w="10414">
                  <a:moveTo>
                    <a:pt x="8440" y="1"/>
                  </a:moveTo>
                  <a:cubicBezTo>
                    <a:pt x="8297" y="1"/>
                    <a:pt x="8153" y="28"/>
                    <a:pt x="8014" y="84"/>
                  </a:cubicBezTo>
                  <a:cubicBezTo>
                    <a:pt x="7504" y="289"/>
                    <a:pt x="7198" y="799"/>
                    <a:pt x="7274" y="1335"/>
                  </a:cubicBezTo>
                  <a:lnTo>
                    <a:pt x="2246" y="3326"/>
                  </a:lnTo>
                  <a:cubicBezTo>
                    <a:pt x="2044" y="3013"/>
                    <a:pt x="1683" y="2833"/>
                    <a:pt x="1315" y="2833"/>
                  </a:cubicBezTo>
                  <a:cubicBezTo>
                    <a:pt x="1173" y="2833"/>
                    <a:pt x="1029" y="2860"/>
                    <a:pt x="893" y="2917"/>
                  </a:cubicBezTo>
                  <a:cubicBezTo>
                    <a:pt x="306" y="3122"/>
                    <a:pt x="0" y="3760"/>
                    <a:pt x="204" y="4347"/>
                  </a:cubicBezTo>
                  <a:cubicBezTo>
                    <a:pt x="358" y="4755"/>
                    <a:pt x="740" y="5010"/>
                    <a:pt x="1174" y="5036"/>
                  </a:cubicBezTo>
                  <a:cubicBezTo>
                    <a:pt x="868" y="5317"/>
                    <a:pt x="766" y="5776"/>
                    <a:pt x="919" y="6184"/>
                  </a:cubicBezTo>
                  <a:cubicBezTo>
                    <a:pt x="1111" y="6606"/>
                    <a:pt x="1519" y="6855"/>
                    <a:pt x="1959" y="6855"/>
                  </a:cubicBezTo>
                  <a:cubicBezTo>
                    <a:pt x="2105" y="6855"/>
                    <a:pt x="2254" y="6828"/>
                    <a:pt x="2399" y="6771"/>
                  </a:cubicBezTo>
                  <a:cubicBezTo>
                    <a:pt x="2910" y="6567"/>
                    <a:pt x="3191" y="6057"/>
                    <a:pt x="3114" y="5521"/>
                  </a:cubicBezTo>
                  <a:lnTo>
                    <a:pt x="8142" y="3530"/>
                  </a:lnTo>
                  <a:cubicBezTo>
                    <a:pt x="8362" y="3843"/>
                    <a:pt x="8716" y="4023"/>
                    <a:pt x="9086" y="4023"/>
                  </a:cubicBezTo>
                  <a:cubicBezTo>
                    <a:pt x="9231" y="4023"/>
                    <a:pt x="9377" y="3995"/>
                    <a:pt x="9520" y="3938"/>
                  </a:cubicBezTo>
                  <a:cubicBezTo>
                    <a:pt x="10107" y="3734"/>
                    <a:pt x="10413" y="3071"/>
                    <a:pt x="10184" y="2509"/>
                  </a:cubicBezTo>
                  <a:cubicBezTo>
                    <a:pt x="10031" y="2101"/>
                    <a:pt x="9648" y="1846"/>
                    <a:pt x="9239" y="1820"/>
                  </a:cubicBezTo>
                  <a:cubicBezTo>
                    <a:pt x="9520" y="1539"/>
                    <a:pt x="9622" y="1080"/>
                    <a:pt x="9469" y="697"/>
                  </a:cubicBezTo>
                  <a:cubicBezTo>
                    <a:pt x="9296" y="255"/>
                    <a:pt x="8876" y="1"/>
                    <a:pt x="84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1"/>
            <p:cNvSpPr/>
            <p:nvPr/>
          </p:nvSpPr>
          <p:spPr>
            <a:xfrm>
              <a:off x="5898650" y="273792"/>
              <a:ext cx="333322" cy="220797"/>
            </a:xfrm>
            <a:custGeom>
              <a:rect b="b" l="l" r="r" t="t"/>
              <a:pathLst>
                <a:path extrusionOk="0" h="6856" w="10350">
                  <a:moveTo>
                    <a:pt x="8316" y="1"/>
                  </a:moveTo>
                  <a:cubicBezTo>
                    <a:pt x="8172" y="1"/>
                    <a:pt x="8027" y="28"/>
                    <a:pt x="7887" y="85"/>
                  </a:cubicBezTo>
                  <a:cubicBezTo>
                    <a:pt x="7377" y="289"/>
                    <a:pt x="7071" y="799"/>
                    <a:pt x="7173" y="1335"/>
                  </a:cubicBezTo>
                  <a:lnTo>
                    <a:pt x="6305" y="1667"/>
                  </a:lnTo>
                  <a:lnTo>
                    <a:pt x="2145" y="3326"/>
                  </a:lnTo>
                  <a:cubicBezTo>
                    <a:pt x="1992" y="3122"/>
                    <a:pt x="1787" y="2943"/>
                    <a:pt x="1532" y="2892"/>
                  </a:cubicBezTo>
                  <a:cubicBezTo>
                    <a:pt x="1434" y="2850"/>
                    <a:pt x="1328" y="2831"/>
                    <a:pt x="1218" y="2831"/>
                  </a:cubicBezTo>
                  <a:cubicBezTo>
                    <a:pt x="1129" y="2831"/>
                    <a:pt x="1037" y="2844"/>
                    <a:pt x="945" y="2867"/>
                  </a:cubicBezTo>
                  <a:cubicBezTo>
                    <a:pt x="894" y="2867"/>
                    <a:pt x="818" y="2892"/>
                    <a:pt x="741" y="2918"/>
                  </a:cubicBezTo>
                  <a:cubicBezTo>
                    <a:pt x="409" y="3045"/>
                    <a:pt x="128" y="3352"/>
                    <a:pt x="52" y="3709"/>
                  </a:cubicBezTo>
                  <a:cubicBezTo>
                    <a:pt x="1" y="3913"/>
                    <a:pt x="1" y="4143"/>
                    <a:pt x="77" y="4347"/>
                  </a:cubicBezTo>
                  <a:cubicBezTo>
                    <a:pt x="256" y="4730"/>
                    <a:pt x="613" y="5011"/>
                    <a:pt x="1047" y="5011"/>
                  </a:cubicBezTo>
                  <a:cubicBezTo>
                    <a:pt x="818" y="5240"/>
                    <a:pt x="715" y="5547"/>
                    <a:pt x="715" y="5853"/>
                  </a:cubicBezTo>
                  <a:cubicBezTo>
                    <a:pt x="775" y="6446"/>
                    <a:pt x="1263" y="6855"/>
                    <a:pt x="1801" y="6855"/>
                  </a:cubicBezTo>
                  <a:cubicBezTo>
                    <a:pt x="1957" y="6855"/>
                    <a:pt x="2117" y="6821"/>
                    <a:pt x="2272" y="6746"/>
                  </a:cubicBezTo>
                  <a:cubicBezTo>
                    <a:pt x="2451" y="6670"/>
                    <a:pt x="2630" y="6567"/>
                    <a:pt x="2757" y="6414"/>
                  </a:cubicBezTo>
                  <a:cubicBezTo>
                    <a:pt x="2961" y="6159"/>
                    <a:pt x="3038" y="5827"/>
                    <a:pt x="2987" y="5496"/>
                  </a:cubicBezTo>
                  <a:lnTo>
                    <a:pt x="6305" y="4194"/>
                  </a:lnTo>
                  <a:lnTo>
                    <a:pt x="8015" y="3505"/>
                  </a:lnTo>
                  <a:cubicBezTo>
                    <a:pt x="8263" y="3869"/>
                    <a:pt x="8611" y="4024"/>
                    <a:pt x="8953" y="4024"/>
                  </a:cubicBezTo>
                  <a:cubicBezTo>
                    <a:pt x="9665" y="4024"/>
                    <a:pt x="10350" y="3354"/>
                    <a:pt x="10057" y="2509"/>
                  </a:cubicBezTo>
                  <a:lnTo>
                    <a:pt x="10082" y="2509"/>
                  </a:lnTo>
                  <a:cubicBezTo>
                    <a:pt x="9904" y="2101"/>
                    <a:pt x="9546" y="1846"/>
                    <a:pt x="9112" y="1820"/>
                  </a:cubicBezTo>
                  <a:cubicBezTo>
                    <a:pt x="9419" y="1514"/>
                    <a:pt x="9521" y="1080"/>
                    <a:pt x="9368" y="672"/>
                  </a:cubicBezTo>
                  <a:cubicBezTo>
                    <a:pt x="9176" y="250"/>
                    <a:pt x="8753" y="1"/>
                    <a:pt x="83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11"/>
            <p:cNvSpPr/>
            <p:nvPr/>
          </p:nvSpPr>
          <p:spPr>
            <a:xfrm>
              <a:off x="4577794" y="-294175"/>
              <a:ext cx="295932" cy="295384"/>
            </a:xfrm>
            <a:custGeom>
              <a:rect b="b" l="l" r="r" t="t"/>
              <a:pathLst>
                <a:path extrusionOk="0" h="9172" w="9189">
                  <a:moveTo>
                    <a:pt x="6563" y="1"/>
                  </a:moveTo>
                  <a:cubicBezTo>
                    <a:pt x="6255" y="1"/>
                    <a:pt x="5947" y="122"/>
                    <a:pt x="5717" y="366"/>
                  </a:cubicBezTo>
                  <a:cubicBezTo>
                    <a:pt x="5334" y="774"/>
                    <a:pt x="5283" y="1361"/>
                    <a:pt x="5590" y="1820"/>
                  </a:cubicBezTo>
                  <a:lnTo>
                    <a:pt x="1889" y="5751"/>
                  </a:lnTo>
                  <a:cubicBezTo>
                    <a:pt x="1695" y="5628"/>
                    <a:pt x="1485" y="5571"/>
                    <a:pt x="1278" y="5571"/>
                  </a:cubicBezTo>
                  <a:cubicBezTo>
                    <a:pt x="967" y="5571"/>
                    <a:pt x="664" y="5700"/>
                    <a:pt x="434" y="5929"/>
                  </a:cubicBezTo>
                  <a:cubicBezTo>
                    <a:pt x="0" y="6389"/>
                    <a:pt x="0" y="7103"/>
                    <a:pt x="434" y="7537"/>
                  </a:cubicBezTo>
                  <a:cubicBezTo>
                    <a:pt x="653" y="7723"/>
                    <a:pt x="917" y="7819"/>
                    <a:pt x="1188" y="7819"/>
                  </a:cubicBezTo>
                  <a:cubicBezTo>
                    <a:pt x="1328" y="7819"/>
                    <a:pt x="1469" y="7794"/>
                    <a:pt x="1608" y="7742"/>
                  </a:cubicBezTo>
                  <a:lnTo>
                    <a:pt x="1608" y="7742"/>
                  </a:lnTo>
                  <a:cubicBezTo>
                    <a:pt x="1455" y="8124"/>
                    <a:pt x="1557" y="8584"/>
                    <a:pt x="1863" y="8865"/>
                  </a:cubicBezTo>
                  <a:cubicBezTo>
                    <a:pt x="2080" y="9069"/>
                    <a:pt x="2354" y="9172"/>
                    <a:pt x="2626" y="9172"/>
                  </a:cubicBezTo>
                  <a:cubicBezTo>
                    <a:pt x="2929" y="9172"/>
                    <a:pt x="3230" y="9044"/>
                    <a:pt x="3446" y="8788"/>
                  </a:cubicBezTo>
                  <a:cubicBezTo>
                    <a:pt x="3829" y="8405"/>
                    <a:pt x="3880" y="7818"/>
                    <a:pt x="3573" y="7359"/>
                  </a:cubicBezTo>
                  <a:lnTo>
                    <a:pt x="7300" y="3454"/>
                  </a:lnTo>
                  <a:cubicBezTo>
                    <a:pt x="7483" y="3566"/>
                    <a:pt x="7690" y="3621"/>
                    <a:pt x="7896" y="3621"/>
                  </a:cubicBezTo>
                  <a:cubicBezTo>
                    <a:pt x="8207" y="3621"/>
                    <a:pt x="8514" y="3495"/>
                    <a:pt x="8729" y="3250"/>
                  </a:cubicBezTo>
                  <a:cubicBezTo>
                    <a:pt x="9188" y="2816"/>
                    <a:pt x="9188" y="2101"/>
                    <a:pt x="8729" y="1642"/>
                  </a:cubicBezTo>
                  <a:cubicBezTo>
                    <a:pt x="8527" y="1456"/>
                    <a:pt x="8269" y="1360"/>
                    <a:pt x="7999" y="1360"/>
                  </a:cubicBezTo>
                  <a:cubicBezTo>
                    <a:pt x="7861" y="1360"/>
                    <a:pt x="7719" y="1385"/>
                    <a:pt x="7580" y="1438"/>
                  </a:cubicBezTo>
                  <a:cubicBezTo>
                    <a:pt x="7733" y="1055"/>
                    <a:pt x="7631" y="595"/>
                    <a:pt x="7325" y="289"/>
                  </a:cubicBezTo>
                  <a:cubicBezTo>
                    <a:pt x="7109" y="97"/>
                    <a:pt x="6836" y="1"/>
                    <a:pt x="65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a:off x="5631541" y="-86228"/>
              <a:ext cx="295932" cy="295127"/>
            </a:xfrm>
            <a:custGeom>
              <a:rect b="b" l="l" r="r" t="t"/>
              <a:pathLst>
                <a:path extrusionOk="0" h="9164" w="9189">
                  <a:moveTo>
                    <a:pt x="6563" y="1"/>
                  </a:moveTo>
                  <a:cubicBezTo>
                    <a:pt x="6255" y="1"/>
                    <a:pt x="5947" y="123"/>
                    <a:pt x="5717" y="366"/>
                  </a:cubicBezTo>
                  <a:cubicBezTo>
                    <a:pt x="5334" y="774"/>
                    <a:pt x="5283" y="1361"/>
                    <a:pt x="5589" y="1821"/>
                  </a:cubicBezTo>
                  <a:lnTo>
                    <a:pt x="1863" y="5725"/>
                  </a:lnTo>
                  <a:cubicBezTo>
                    <a:pt x="1680" y="5614"/>
                    <a:pt x="1477" y="5558"/>
                    <a:pt x="1274" y="5558"/>
                  </a:cubicBezTo>
                  <a:cubicBezTo>
                    <a:pt x="968" y="5558"/>
                    <a:pt x="664" y="5684"/>
                    <a:pt x="434" y="5930"/>
                  </a:cubicBezTo>
                  <a:cubicBezTo>
                    <a:pt x="0" y="6363"/>
                    <a:pt x="0" y="7078"/>
                    <a:pt x="434" y="7512"/>
                  </a:cubicBezTo>
                  <a:cubicBezTo>
                    <a:pt x="638" y="7716"/>
                    <a:pt x="910" y="7818"/>
                    <a:pt x="1190" y="7818"/>
                  </a:cubicBezTo>
                  <a:cubicBezTo>
                    <a:pt x="1330" y="7818"/>
                    <a:pt x="1472" y="7793"/>
                    <a:pt x="1608" y="7742"/>
                  </a:cubicBezTo>
                  <a:lnTo>
                    <a:pt x="1608" y="7742"/>
                  </a:lnTo>
                  <a:cubicBezTo>
                    <a:pt x="1455" y="8125"/>
                    <a:pt x="1557" y="8584"/>
                    <a:pt x="1863" y="8865"/>
                  </a:cubicBezTo>
                  <a:cubicBezTo>
                    <a:pt x="2077" y="9066"/>
                    <a:pt x="2339" y="9163"/>
                    <a:pt x="2603" y="9163"/>
                  </a:cubicBezTo>
                  <a:cubicBezTo>
                    <a:pt x="2908" y="9163"/>
                    <a:pt x="3213" y="9034"/>
                    <a:pt x="3446" y="8788"/>
                  </a:cubicBezTo>
                  <a:cubicBezTo>
                    <a:pt x="3828" y="8405"/>
                    <a:pt x="3879" y="7818"/>
                    <a:pt x="3573" y="7359"/>
                  </a:cubicBezTo>
                  <a:lnTo>
                    <a:pt x="7299" y="3454"/>
                  </a:lnTo>
                  <a:cubicBezTo>
                    <a:pt x="7483" y="3566"/>
                    <a:pt x="7690" y="3621"/>
                    <a:pt x="7896" y="3621"/>
                  </a:cubicBezTo>
                  <a:cubicBezTo>
                    <a:pt x="8207" y="3621"/>
                    <a:pt x="8514" y="3495"/>
                    <a:pt x="8729" y="3250"/>
                  </a:cubicBezTo>
                  <a:cubicBezTo>
                    <a:pt x="9188" y="2816"/>
                    <a:pt x="9188" y="2101"/>
                    <a:pt x="8729" y="1642"/>
                  </a:cubicBezTo>
                  <a:cubicBezTo>
                    <a:pt x="8527" y="1456"/>
                    <a:pt x="8269" y="1360"/>
                    <a:pt x="7999" y="1360"/>
                  </a:cubicBezTo>
                  <a:cubicBezTo>
                    <a:pt x="7861" y="1360"/>
                    <a:pt x="7719" y="1386"/>
                    <a:pt x="7580" y="1438"/>
                  </a:cubicBezTo>
                  <a:cubicBezTo>
                    <a:pt x="7733" y="1055"/>
                    <a:pt x="7631" y="595"/>
                    <a:pt x="7325" y="289"/>
                  </a:cubicBezTo>
                  <a:cubicBezTo>
                    <a:pt x="7109" y="97"/>
                    <a:pt x="6836" y="1"/>
                    <a:pt x="65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1"/>
            <p:cNvSpPr/>
            <p:nvPr/>
          </p:nvSpPr>
          <p:spPr>
            <a:xfrm>
              <a:off x="4744197" y="60337"/>
              <a:ext cx="251585" cy="326333"/>
            </a:xfrm>
            <a:custGeom>
              <a:rect b="b" l="l" r="r" t="t"/>
              <a:pathLst>
                <a:path extrusionOk="0" h="10133" w="7812">
                  <a:moveTo>
                    <a:pt x="3366" y="0"/>
                  </a:moveTo>
                  <a:cubicBezTo>
                    <a:pt x="3234" y="0"/>
                    <a:pt x="3102" y="25"/>
                    <a:pt x="2975" y="77"/>
                  </a:cubicBezTo>
                  <a:cubicBezTo>
                    <a:pt x="2566" y="230"/>
                    <a:pt x="2311" y="613"/>
                    <a:pt x="2286" y="1021"/>
                  </a:cubicBezTo>
                  <a:cubicBezTo>
                    <a:pt x="2076" y="829"/>
                    <a:pt x="1806" y="720"/>
                    <a:pt x="1526" y="720"/>
                  </a:cubicBezTo>
                  <a:cubicBezTo>
                    <a:pt x="1397" y="720"/>
                    <a:pt x="1266" y="743"/>
                    <a:pt x="1137" y="792"/>
                  </a:cubicBezTo>
                  <a:cubicBezTo>
                    <a:pt x="0" y="1324"/>
                    <a:pt x="445" y="3002"/>
                    <a:pt x="1603" y="3002"/>
                  </a:cubicBezTo>
                  <a:cubicBezTo>
                    <a:pt x="1667" y="3002"/>
                    <a:pt x="1733" y="2997"/>
                    <a:pt x="1801" y="2987"/>
                  </a:cubicBezTo>
                  <a:lnTo>
                    <a:pt x="3817" y="8014"/>
                  </a:lnTo>
                  <a:cubicBezTo>
                    <a:pt x="3358" y="8321"/>
                    <a:pt x="3179" y="8882"/>
                    <a:pt x="3409" y="9393"/>
                  </a:cubicBezTo>
                  <a:cubicBezTo>
                    <a:pt x="3567" y="9847"/>
                    <a:pt x="3984" y="10133"/>
                    <a:pt x="4437" y="10133"/>
                  </a:cubicBezTo>
                  <a:cubicBezTo>
                    <a:pt x="4569" y="10133"/>
                    <a:pt x="4705" y="10108"/>
                    <a:pt x="4838" y="10056"/>
                  </a:cubicBezTo>
                  <a:cubicBezTo>
                    <a:pt x="5221" y="9903"/>
                    <a:pt x="5476" y="9520"/>
                    <a:pt x="5502" y="9112"/>
                  </a:cubicBezTo>
                  <a:cubicBezTo>
                    <a:pt x="5711" y="9304"/>
                    <a:pt x="5993" y="9413"/>
                    <a:pt x="6273" y="9413"/>
                  </a:cubicBezTo>
                  <a:cubicBezTo>
                    <a:pt x="6401" y="9413"/>
                    <a:pt x="6530" y="9390"/>
                    <a:pt x="6650" y="9342"/>
                  </a:cubicBezTo>
                  <a:cubicBezTo>
                    <a:pt x="7811" y="8809"/>
                    <a:pt x="7390" y="7131"/>
                    <a:pt x="6213" y="7131"/>
                  </a:cubicBezTo>
                  <a:cubicBezTo>
                    <a:pt x="6148" y="7131"/>
                    <a:pt x="6081" y="7136"/>
                    <a:pt x="6012" y="7147"/>
                  </a:cubicBezTo>
                  <a:lnTo>
                    <a:pt x="3996" y="2119"/>
                  </a:lnTo>
                  <a:cubicBezTo>
                    <a:pt x="4430" y="1812"/>
                    <a:pt x="4608" y="1225"/>
                    <a:pt x="4404" y="741"/>
                  </a:cubicBezTo>
                  <a:cubicBezTo>
                    <a:pt x="4246" y="286"/>
                    <a:pt x="3813" y="0"/>
                    <a:pt x="33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1"/>
            <p:cNvSpPr/>
            <p:nvPr/>
          </p:nvSpPr>
          <p:spPr>
            <a:xfrm>
              <a:off x="5545651" y="383353"/>
              <a:ext cx="251328" cy="326011"/>
            </a:xfrm>
            <a:custGeom>
              <a:rect b="b" l="l" r="r" t="t"/>
              <a:pathLst>
                <a:path extrusionOk="0" h="10123" w="7804">
                  <a:moveTo>
                    <a:pt x="3364" y="1"/>
                  </a:moveTo>
                  <a:cubicBezTo>
                    <a:pt x="3233" y="1"/>
                    <a:pt x="3100" y="25"/>
                    <a:pt x="2973" y="77"/>
                  </a:cubicBezTo>
                  <a:cubicBezTo>
                    <a:pt x="2565" y="230"/>
                    <a:pt x="2310" y="613"/>
                    <a:pt x="2310" y="1022"/>
                  </a:cubicBezTo>
                  <a:cubicBezTo>
                    <a:pt x="2106" y="817"/>
                    <a:pt x="1833" y="715"/>
                    <a:pt x="1561" y="715"/>
                  </a:cubicBezTo>
                  <a:cubicBezTo>
                    <a:pt x="1425" y="715"/>
                    <a:pt x="1289" y="741"/>
                    <a:pt x="1161" y="792"/>
                  </a:cubicBezTo>
                  <a:cubicBezTo>
                    <a:pt x="0" y="1324"/>
                    <a:pt x="444" y="3003"/>
                    <a:pt x="1623" y="3003"/>
                  </a:cubicBezTo>
                  <a:cubicBezTo>
                    <a:pt x="1688" y="3003"/>
                    <a:pt x="1755" y="2997"/>
                    <a:pt x="1825" y="2987"/>
                  </a:cubicBezTo>
                  <a:lnTo>
                    <a:pt x="3816" y="8015"/>
                  </a:lnTo>
                  <a:cubicBezTo>
                    <a:pt x="3356" y="8295"/>
                    <a:pt x="3203" y="8882"/>
                    <a:pt x="3407" y="9393"/>
                  </a:cubicBezTo>
                  <a:cubicBezTo>
                    <a:pt x="3567" y="9851"/>
                    <a:pt x="3990" y="10123"/>
                    <a:pt x="4448" y="10123"/>
                  </a:cubicBezTo>
                  <a:cubicBezTo>
                    <a:pt x="4576" y="10123"/>
                    <a:pt x="4708" y="10101"/>
                    <a:pt x="4836" y="10056"/>
                  </a:cubicBezTo>
                  <a:cubicBezTo>
                    <a:pt x="5219" y="9878"/>
                    <a:pt x="5500" y="9521"/>
                    <a:pt x="5500" y="9087"/>
                  </a:cubicBezTo>
                  <a:cubicBezTo>
                    <a:pt x="5711" y="9298"/>
                    <a:pt x="5996" y="9412"/>
                    <a:pt x="6278" y="9412"/>
                  </a:cubicBezTo>
                  <a:cubicBezTo>
                    <a:pt x="6404" y="9412"/>
                    <a:pt x="6530" y="9389"/>
                    <a:pt x="6649" y="9342"/>
                  </a:cubicBezTo>
                  <a:cubicBezTo>
                    <a:pt x="7803" y="8813"/>
                    <a:pt x="7394" y="7127"/>
                    <a:pt x="6232" y="7127"/>
                  </a:cubicBezTo>
                  <a:cubicBezTo>
                    <a:pt x="6161" y="7127"/>
                    <a:pt x="6087" y="7134"/>
                    <a:pt x="6010" y="7147"/>
                  </a:cubicBezTo>
                  <a:lnTo>
                    <a:pt x="3994" y="2119"/>
                  </a:lnTo>
                  <a:cubicBezTo>
                    <a:pt x="4454" y="1813"/>
                    <a:pt x="4607" y="1226"/>
                    <a:pt x="4403" y="741"/>
                  </a:cubicBezTo>
                  <a:cubicBezTo>
                    <a:pt x="4245" y="287"/>
                    <a:pt x="3812" y="1"/>
                    <a:pt x="33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1"/>
            <p:cNvSpPr/>
            <p:nvPr/>
          </p:nvSpPr>
          <p:spPr>
            <a:xfrm>
              <a:off x="5126020" y="-48290"/>
              <a:ext cx="335383" cy="219026"/>
            </a:xfrm>
            <a:custGeom>
              <a:rect b="b" l="l" r="r" t="t"/>
              <a:pathLst>
                <a:path extrusionOk="0" h="6801" w="10414">
                  <a:moveTo>
                    <a:pt x="1975" y="1"/>
                  </a:moveTo>
                  <a:cubicBezTo>
                    <a:pt x="1522" y="1"/>
                    <a:pt x="1095" y="266"/>
                    <a:pt x="920" y="694"/>
                  </a:cubicBezTo>
                  <a:cubicBezTo>
                    <a:pt x="766" y="1102"/>
                    <a:pt x="868" y="1536"/>
                    <a:pt x="1175" y="1842"/>
                  </a:cubicBezTo>
                  <a:cubicBezTo>
                    <a:pt x="741" y="1868"/>
                    <a:pt x="358" y="2123"/>
                    <a:pt x="205" y="2531"/>
                  </a:cubicBezTo>
                  <a:cubicBezTo>
                    <a:pt x="1" y="3093"/>
                    <a:pt x="307" y="3756"/>
                    <a:pt x="894" y="3960"/>
                  </a:cubicBezTo>
                  <a:cubicBezTo>
                    <a:pt x="1028" y="4017"/>
                    <a:pt x="1170" y="4044"/>
                    <a:pt x="1312" y="4044"/>
                  </a:cubicBezTo>
                  <a:cubicBezTo>
                    <a:pt x="1682" y="4044"/>
                    <a:pt x="2051" y="3859"/>
                    <a:pt x="2272" y="3527"/>
                  </a:cubicBezTo>
                  <a:lnTo>
                    <a:pt x="7326" y="5466"/>
                  </a:lnTo>
                  <a:cubicBezTo>
                    <a:pt x="7224" y="6002"/>
                    <a:pt x="7530" y="6538"/>
                    <a:pt x="8040" y="6717"/>
                  </a:cubicBezTo>
                  <a:cubicBezTo>
                    <a:pt x="8179" y="6773"/>
                    <a:pt x="8323" y="6801"/>
                    <a:pt x="8466" y="6801"/>
                  </a:cubicBezTo>
                  <a:cubicBezTo>
                    <a:pt x="8902" y="6801"/>
                    <a:pt x="9322" y="6547"/>
                    <a:pt x="9495" y="6104"/>
                  </a:cubicBezTo>
                  <a:cubicBezTo>
                    <a:pt x="9648" y="5721"/>
                    <a:pt x="9546" y="5262"/>
                    <a:pt x="9265" y="4981"/>
                  </a:cubicBezTo>
                  <a:cubicBezTo>
                    <a:pt x="9674" y="4956"/>
                    <a:pt x="10057" y="4675"/>
                    <a:pt x="10210" y="4292"/>
                  </a:cubicBezTo>
                  <a:cubicBezTo>
                    <a:pt x="10414" y="3705"/>
                    <a:pt x="10108" y="3067"/>
                    <a:pt x="9546" y="2863"/>
                  </a:cubicBezTo>
                  <a:cubicBezTo>
                    <a:pt x="9405" y="2806"/>
                    <a:pt x="9260" y="2779"/>
                    <a:pt x="9117" y="2779"/>
                  </a:cubicBezTo>
                  <a:cubicBezTo>
                    <a:pt x="8746" y="2779"/>
                    <a:pt x="8396" y="2965"/>
                    <a:pt x="8193" y="3297"/>
                  </a:cubicBezTo>
                  <a:lnTo>
                    <a:pt x="3114" y="1332"/>
                  </a:lnTo>
                  <a:cubicBezTo>
                    <a:pt x="3217" y="796"/>
                    <a:pt x="2910" y="285"/>
                    <a:pt x="2400" y="81"/>
                  </a:cubicBezTo>
                  <a:cubicBezTo>
                    <a:pt x="2260" y="26"/>
                    <a:pt x="2116" y="1"/>
                    <a:pt x="19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1"/>
            <p:cNvSpPr/>
            <p:nvPr/>
          </p:nvSpPr>
          <p:spPr>
            <a:xfrm>
              <a:off x="5064379" y="372436"/>
              <a:ext cx="335383" cy="220797"/>
            </a:xfrm>
            <a:custGeom>
              <a:rect b="b" l="l" r="r" t="t"/>
              <a:pathLst>
                <a:path extrusionOk="0" h="6856" w="10414">
                  <a:moveTo>
                    <a:pt x="8440" y="1"/>
                  </a:moveTo>
                  <a:cubicBezTo>
                    <a:pt x="8298" y="1"/>
                    <a:pt x="8153" y="28"/>
                    <a:pt x="8015" y="84"/>
                  </a:cubicBezTo>
                  <a:cubicBezTo>
                    <a:pt x="7504" y="289"/>
                    <a:pt x="7198" y="799"/>
                    <a:pt x="7274" y="1335"/>
                  </a:cubicBezTo>
                  <a:lnTo>
                    <a:pt x="2246" y="3326"/>
                  </a:lnTo>
                  <a:cubicBezTo>
                    <a:pt x="2044" y="3013"/>
                    <a:pt x="1683" y="2833"/>
                    <a:pt x="1316" y="2833"/>
                  </a:cubicBezTo>
                  <a:cubicBezTo>
                    <a:pt x="1173" y="2833"/>
                    <a:pt x="1029" y="2860"/>
                    <a:pt x="894" y="2917"/>
                  </a:cubicBezTo>
                  <a:cubicBezTo>
                    <a:pt x="307" y="3122"/>
                    <a:pt x="1" y="3760"/>
                    <a:pt x="205" y="4347"/>
                  </a:cubicBezTo>
                  <a:cubicBezTo>
                    <a:pt x="358" y="4755"/>
                    <a:pt x="741" y="5010"/>
                    <a:pt x="1175" y="5036"/>
                  </a:cubicBezTo>
                  <a:cubicBezTo>
                    <a:pt x="868" y="5317"/>
                    <a:pt x="766" y="5776"/>
                    <a:pt x="919" y="6184"/>
                  </a:cubicBezTo>
                  <a:cubicBezTo>
                    <a:pt x="1111" y="6606"/>
                    <a:pt x="1519" y="6855"/>
                    <a:pt x="1960" y="6855"/>
                  </a:cubicBezTo>
                  <a:cubicBezTo>
                    <a:pt x="2105" y="6855"/>
                    <a:pt x="2254" y="6828"/>
                    <a:pt x="2400" y="6771"/>
                  </a:cubicBezTo>
                  <a:cubicBezTo>
                    <a:pt x="2910" y="6567"/>
                    <a:pt x="3191" y="6057"/>
                    <a:pt x="3114" y="5521"/>
                  </a:cubicBezTo>
                  <a:lnTo>
                    <a:pt x="8142" y="3530"/>
                  </a:lnTo>
                  <a:cubicBezTo>
                    <a:pt x="8363" y="3843"/>
                    <a:pt x="8716" y="4023"/>
                    <a:pt x="9087" y="4023"/>
                  </a:cubicBezTo>
                  <a:cubicBezTo>
                    <a:pt x="9231" y="4023"/>
                    <a:pt x="9378" y="3995"/>
                    <a:pt x="9520" y="3938"/>
                  </a:cubicBezTo>
                  <a:cubicBezTo>
                    <a:pt x="10107" y="3734"/>
                    <a:pt x="10414" y="3071"/>
                    <a:pt x="10184" y="2509"/>
                  </a:cubicBezTo>
                  <a:cubicBezTo>
                    <a:pt x="10031" y="2101"/>
                    <a:pt x="9648" y="1846"/>
                    <a:pt x="9240" y="1820"/>
                  </a:cubicBezTo>
                  <a:cubicBezTo>
                    <a:pt x="9520" y="1539"/>
                    <a:pt x="9622" y="1080"/>
                    <a:pt x="9469" y="697"/>
                  </a:cubicBezTo>
                  <a:cubicBezTo>
                    <a:pt x="9296" y="255"/>
                    <a:pt x="8877" y="1"/>
                    <a:pt x="84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1"/>
            <p:cNvSpPr/>
            <p:nvPr/>
          </p:nvSpPr>
          <p:spPr>
            <a:xfrm>
              <a:off x="4353389" y="273792"/>
              <a:ext cx="337476" cy="221184"/>
            </a:xfrm>
            <a:custGeom>
              <a:rect b="b" l="l" r="r" t="t"/>
              <a:pathLst>
                <a:path extrusionOk="0" h="6868" w="10479">
                  <a:moveTo>
                    <a:pt x="8444" y="1"/>
                  </a:moveTo>
                  <a:cubicBezTo>
                    <a:pt x="8300" y="1"/>
                    <a:pt x="8154" y="28"/>
                    <a:pt x="8015" y="85"/>
                  </a:cubicBezTo>
                  <a:cubicBezTo>
                    <a:pt x="7504" y="289"/>
                    <a:pt x="7198" y="799"/>
                    <a:pt x="7300" y="1335"/>
                  </a:cubicBezTo>
                  <a:lnTo>
                    <a:pt x="6432" y="1667"/>
                  </a:lnTo>
                  <a:lnTo>
                    <a:pt x="2272" y="3326"/>
                  </a:lnTo>
                  <a:cubicBezTo>
                    <a:pt x="2119" y="3122"/>
                    <a:pt x="1915" y="2943"/>
                    <a:pt x="1659" y="2892"/>
                  </a:cubicBezTo>
                  <a:cubicBezTo>
                    <a:pt x="1561" y="2850"/>
                    <a:pt x="1455" y="2831"/>
                    <a:pt x="1345" y="2831"/>
                  </a:cubicBezTo>
                  <a:cubicBezTo>
                    <a:pt x="1256" y="2831"/>
                    <a:pt x="1164" y="2844"/>
                    <a:pt x="1072" y="2867"/>
                  </a:cubicBezTo>
                  <a:cubicBezTo>
                    <a:pt x="1021" y="2867"/>
                    <a:pt x="945" y="2892"/>
                    <a:pt x="868" y="2918"/>
                  </a:cubicBezTo>
                  <a:cubicBezTo>
                    <a:pt x="307" y="3122"/>
                    <a:pt x="1" y="3760"/>
                    <a:pt x="205" y="4347"/>
                  </a:cubicBezTo>
                  <a:cubicBezTo>
                    <a:pt x="383" y="4730"/>
                    <a:pt x="741" y="5011"/>
                    <a:pt x="1175" y="5036"/>
                  </a:cubicBezTo>
                  <a:cubicBezTo>
                    <a:pt x="945" y="5240"/>
                    <a:pt x="843" y="5547"/>
                    <a:pt x="843" y="5878"/>
                  </a:cubicBezTo>
                  <a:cubicBezTo>
                    <a:pt x="903" y="6460"/>
                    <a:pt x="1404" y="6868"/>
                    <a:pt x="1950" y="6868"/>
                  </a:cubicBezTo>
                  <a:cubicBezTo>
                    <a:pt x="2099" y="6868"/>
                    <a:pt x="2252" y="6837"/>
                    <a:pt x="2400" y="6772"/>
                  </a:cubicBezTo>
                  <a:cubicBezTo>
                    <a:pt x="2578" y="6695"/>
                    <a:pt x="2757" y="6567"/>
                    <a:pt x="2885" y="6414"/>
                  </a:cubicBezTo>
                  <a:cubicBezTo>
                    <a:pt x="3089" y="6159"/>
                    <a:pt x="3165" y="5827"/>
                    <a:pt x="3114" y="5521"/>
                  </a:cubicBezTo>
                  <a:lnTo>
                    <a:pt x="6432" y="4194"/>
                  </a:lnTo>
                  <a:lnTo>
                    <a:pt x="8142" y="3530"/>
                  </a:lnTo>
                  <a:cubicBezTo>
                    <a:pt x="8388" y="3882"/>
                    <a:pt x="8730" y="4032"/>
                    <a:pt x="9068" y="4032"/>
                  </a:cubicBezTo>
                  <a:cubicBezTo>
                    <a:pt x="9784" y="4032"/>
                    <a:pt x="10479" y="3359"/>
                    <a:pt x="10184" y="2509"/>
                  </a:cubicBezTo>
                  <a:lnTo>
                    <a:pt x="10210" y="2509"/>
                  </a:lnTo>
                  <a:cubicBezTo>
                    <a:pt x="10031" y="2101"/>
                    <a:pt x="9674" y="1846"/>
                    <a:pt x="9240" y="1820"/>
                  </a:cubicBezTo>
                  <a:cubicBezTo>
                    <a:pt x="9342" y="1718"/>
                    <a:pt x="9444" y="1591"/>
                    <a:pt x="9495" y="1437"/>
                  </a:cubicBezTo>
                  <a:cubicBezTo>
                    <a:pt x="9571" y="1233"/>
                    <a:pt x="9571" y="1029"/>
                    <a:pt x="9546" y="825"/>
                  </a:cubicBezTo>
                  <a:cubicBezTo>
                    <a:pt x="9520" y="774"/>
                    <a:pt x="9495" y="723"/>
                    <a:pt x="9495" y="672"/>
                  </a:cubicBezTo>
                  <a:cubicBezTo>
                    <a:pt x="9303" y="250"/>
                    <a:pt x="8880" y="1"/>
                    <a:pt x="844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1"/>
            <p:cNvSpPr/>
            <p:nvPr/>
          </p:nvSpPr>
          <p:spPr>
            <a:xfrm>
              <a:off x="3036624" y="-294175"/>
              <a:ext cx="295932" cy="295384"/>
            </a:xfrm>
            <a:custGeom>
              <a:rect b="b" l="l" r="r" t="t"/>
              <a:pathLst>
                <a:path extrusionOk="0" h="9172" w="9189">
                  <a:moveTo>
                    <a:pt x="6563" y="1"/>
                  </a:moveTo>
                  <a:cubicBezTo>
                    <a:pt x="6256" y="1"/>
                    <a:pt x="5947" y="122"/>
                    <a:pt x="5718" y="366"/>
                  </a:cubicBezTo>
                  <a:cubicBezTo>
                    <a:pt x="5335" y="774"/>
                    <a:pt x="5284" y="1361"/>
                    <a:pt x="5590" y="1820"/>
                  </a:cubicBezTo>
                  <a:lnTo>
                    <a:pt x="1889" y="5751"/>
                  </a:lnTo>
                  <a:cubicBezTo>
                    <a:pt x="1695" y="5628"/>
                    <a:pt x="1485" y="5571"/>
                    <a:pt x="1278" y="5571"/>
                  </a:cubicBezTo>
                  <a:cubicBezTo>
                    <a:pt x="967" y="5571"/>
                    <a:pt x="664" y="5700"/>
                    <a:pt x="434" y="5929"/>
                  </a:cubicBezTo>
                  <a:cubicBezTo>
                    <a:pt x="0" y="6389"/>
                    <a:pt x="0" y="7103"/>
                    <a:pt x="434" y="7537"/>
                  </a:cubicBezTo>
                  <a:cubicBezTo>
                    <a:pt x="653" y="7723"/>
                    <a:pt x="917" y="7819"/>
                    <a:pt x="1188" y="7819"/>
                  </a:cubicBezTo>
                  <a:cubicBezTo>
                    <a:pt x="1328" y="7819"/>
                    <a:pt x="1470" y="7794"/>
                    <a:pt x="1608" y="7742"/>
                  </a:cubicBezTo>
                  <a:lnTo>
                    <a:pt x="1608" y="7742"/>
                  </a:lnTo>
                  <a:cubicBezTo>
                    <a:pt x="1455" y="8124"/>
                    <a:pt x="1557" y="8584"/>
                    <a:pt x="1864" y="8865"/>
                  </a:cubicBezTo>
                  <a:cubicBezTo>
                    <a:pt x="2081" y="9069"/>
                    <a:pt x="2354" y="9172"/>
                    <a:pt x="2626" y="9172"/>
                  </a:cubicBezTo>
                  <a:cubicBezTo>
                    <a:pt x="2930" y="9172"/>
                    <a:pt x="3230" y="9044"/>
                    <a:pt x="3446" y="8788"/>
                  </a:cubicBezTo>
                  <a:cubicBezTo>
                    <a:pt x="3829" y="8405"/>
                    <a:pt x="3880" y="7818"/>
                    <a:pt x="3574" y="7359"/>
                  </a:cubicBezTo>
                  <a:lnTo>
                    <a:pt x="7300" y="3454"/>
                  </a:lnTo>
                  <a:cubicBezTo>
                    <a:pt x="7483" y="3566"/>
                    <a:pt x="7690" y="3621"/>
                    <a:pt x="7896" y="3621"/>
                  </a:cubicBezTo>
                  <a:cubicBezTo>
                    <a:pt x="8207" y="3621"/>
                    <a:pt x="8514" y="3495"/>
                    <a:pt x="8729" y="3250"/>
                  </a:cubicBezTo>
                  <a:cubicBezTo>
                    <a:pt x="9189" y="2816"/>
                    <a:pt x="9189" y="2101"/>
                    <a:pt x="8729" y="1642"/>
                  </a:cubicBezTo>
                  <a:cubicBezTo>
                    <a:pt x="8527" y="1456"/>
                    <a:pt x="8269" y="1360"/>
                    <a:pt x="8000" y="1360"/>
                  </a:cubicBezTo>
                  <a:cubicBezTo>
                    <a:pt x="7861" y="1360"/>
                    <a:pt x="7719" y="1385"/>
                    <a:pt x="7581" y="1438"/>
                  </a:cubicBezTo>
                  <a:cubicBezTo>
                    <a:pt x="7734" y="1055"/>
                    <a:pt x="7632" y="595"/>
                    <a:pt x="7325" y="289"/>
                  </a:cubicBezTo>
                  <a:cubicBezTo>
                    <a:pt x="7109" y="97"/>
                    <a:pt x="6837" y="1"/>
                    <a:pt x="65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1"/>
            <p:cNvSpPr/>
            <p:nvPr/>
          </p:nvSpPr>
          <p:spPr>
            <a:xfrm>
              <a:off x="4090371" y="-85938"/>
              <a:ext cx="295932" cy="294837"/>
            </a:xfrm>
            <a:custGeom>
              <a:rect b="b" l="l" r="r" t="t"/>
              <a:pathLst>
                <a:path extrusionOk="0" h="9155" w="9189">
                  <a:moveTo>
                    <a:pt x="6580" y="1"/>
                  </a:moveTo>
                  <a:cubicBezTo>
                    <a:pt x="6271" y="1"/>
                    <a:pt x="5962" y="123"/>
                    <a:pt x="5743" y="357"/>
                  </a:cubicBezTo>
                  <a:cubicBezTo>
                    <a:pt x="5360" y="765"/>
                    <a:pt x="5309" y="1352"/>
                    <a:pt x="5615" y="1812"/>
                  </a:cubicBezTo>
                  <a:lnTo>
                    <a:pt x="1863" y="5716"/>
                  </a:lnTo>
                  <a:cubicBezTo>
                    <a:pt x="1680" y="5605"/>
                    <a:pt x="1477" y="5549"/>
                    <a:pt x="1274" y="5549"/>
                  </a:cubicBezTo>
                  <a:cubicBezTo>
                    <a:pt x="969" y="5549"/>
                    <a:pt x="664" y="5675"/>
                    <a:pt x="434" y="5921"/>
                  </a:cubicBezTo>
                  <a:cubicBezTo>
                    <a:pt x="0" y="6354"/>
                    <a:pt x="0" y="7069"/>
                    <a:pt x="434" y="7503"/>
                  </a:cubicBezTo>
                  <a:cubicBezTo>
                    <a:pt x="638" y="7707"/>
                    <a:pt x="911" y="7809"/>
                    <a:pt x="1190" y="7809"/>
                  </a:cubicBezTo>
                  <a:cubicBezTo>
                    <a:pt x="1330" y="7809"/>
                    <a:pt x="1472" y="7784"/>
                    <a:pt x="1608" y="7733"/>
                  </a:cubicBezTo>
                  <a:lnTo>
                    <a:pt x="1608" y="7733"/>
                  </a:lnTo>
                  <a:cubicBezTo>
                    <a:pt x="1455" y="8116"/>
                    <a:pt x="1557" y="8575"/>
                    <a:pt x="1863" y="8856"/>
                  </a:cubicBezTo>
                  <a:cubicBezTo>
                    <a:pt x="2077" y="9057"/>
                    <a:pt x="2340" y="9154"/>
                    <a:pt x="2604" y="9154"/>
                  </a:cubicBezTo>
                  <a:cubicBezTo>
                    <a:pt x="2908" y="9154"/>
                    <a:pt x="3213" y="9025"/>
                    <a:pt x="3446" y="8779"/>
                  </a:cubicBezTo>
                  <a:cubicBezTo>
                    <a:pt x="3829" y="8396"/>
                    <a:pt x="3880" y="7809"/>
                    <a:pt x="3573" y="7350"/>
                  </a:cubicBezTo>
                  <a:lnTo>
                    <a:pt x="7300" y="3445"/>
                  </a:lnTo>
                  <a:cubicBezTo>
                    <a:pt x="7483" y="3557"/>
                    <a:pt x="7690" y="3612"/>
                    <a:pt x="7896" y="3612"/>
                  </a:cubicBezTo>
                  <a:cubicBezTo>
                    <a:pt x="8207" y="3612"/>
                    <a:pt x="8514" y="3486"/>
                    <a:pt x="8729" y="3241"/>
                  </a:cubicBezTo>
                  <a:cubicBezTo>
                    <a:pt x="9188" y="2807"/>
                    <a:pt x="9188" y="2092"/>
                    <a:pt x="8729" y="1633"/>
                  </a:cubicBezTo>
                  <a:cubicBezTo>
                    <a:pt x="8527" y="1447"/>
                    <a:pt x="8269" y="1351"/>
                    <a:pt x="8000" y="1351"/>
                  </a:cubicBezTo>
                  <a:cubicBezTo>
                    <a:pt x="7861" y="1351"/>
                    <a:pt x="7719" y="1377"/>
                    <a:pt x="7581" y="1429"/>
                  </a:cubicBezTo>
                  <a:cubicBezTo>
                    <a:pt x="7734" y="1046"/>
                    <a:pt x="7632" y="586"/>
                    <a:pt x="7325" y="280"/>
                  </a:cubicBezTo>
                  <a:cubicBezTo>
                    <a:pt x="7113" y="91"/>
                    <a:pt x="6846" y="1"/>
                    <a:pt x="65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1"/>
            <p:cNvSpPr/>
            <p:nvPr/>
          </p:nvSpPr>
          <p:spPr>
            <a:xfrm>
              <a:off x="3203027" y="60337"/>
              <a:ext cx="251585" cy="326333"/>
            </a:xfrm>
            <a:custGeom>
              <a:rect b="b" l="l" r="r" t="t"/>
              <a:pathLst>
                <a:path extrusionOk="0" h="10133" w="7812">
                  <a:moveTo>
                    <a:pt x="3366" y="0"/>
                  </a:moveTo>
                  <a:cubicBezTo>
                    <a:pt x="3235" y="0"/>
                    <a:pt x="3102" y="25"/>
                    <a:pt x="2975" y="77"/>
                  </a:cubicBezTo>
                  <a:cubicBezTo>
                    <a:pt x="2567" y="230"/>
                    <a:pt x="2312" y="613"/>
                    <a:pt x="2286" y="1021"/>
                  </a:cubicBezTo>
                  <a:cubicBezTo>
                    <a:pt x="2076" y="829"/>
                    <a:pt x="1806" y="720"/>
                    <a:pt x="1526" y="720"/>
                  </a:cubicBezTo>
                  <a:cubicBezTo>
                    <a:pt x="1397" y="720"/>
                    <a:pt x="1266" y="743"/>
                    <a:pt x="1138" y="792"/>
                  </a:cubicBezTo>
                  <a:cubicBezTo>
                    <a:pt x="1" y="1324"/>
                    <a:pt x="446" y="3002"/>
                    <a:pt x="1603" y="3002"/>
                  </a:cubicBezTo>
                  <a:cubicBezTo>
                    <a:pt x="1667" y="3002"/>
                    <a:pt x="1733" y="2997"/>
                    <a:pt x="1801" y="2987"/>
                  </a:cubicBezTo>
                  <a:lnTo>
                    <a:pt x="3817" y="8014"/>
                  </a:lnTo>
                  <a:cubicBezTo>
                    <a:pt x="3358" y="8321"/>
                    <a:pt x="3179" y="8882"/>
                    <a:pt x="3409" y="9393"/>
                  </a:cubicBezTo>
                  <a:cubicBezTo>
                    <a:pt x="3567" y="9847"/>
                    <a:pt x="3984" y="10133"/>
                    <a:pt x="4437" y="10133"/>
                  </a:cubicBezTo>
                  <a:cubicBezTo>
                    <a:pt x="4570" y="10133"/>
                    <a:pt x="4705" y="10108"/>
                    <a:pt x="4838" y="10056"/>
                  </a:cubicBezTo>
                  <a:cubicBezTo>
                    <a:pt x="5221" y="9903"/>
                    <a:pt x="5476" y="9520"/>
                    <a:pt x="5502" y="9112"/>
                  </a:cubicBezTo>
                  <a:cubicBezTo>
                    <a:pt x="5712" y="9304"/>
                    <a:pt x="5993" y="9413"/>
                    <a:pt x="6273" y="9413"/>
                  </a:cubicBezTo>
                  <a:cubicBezTo>
                    <a:pt x="6402" y="9413"/>
                    <a:pt x="6530" y="9390"/>
                    <a:pt x="6650" y="9342"/>
                  </a:cubicBezTo>
                  <a:cubicBezTo>
                    <a:pt x="7812" y="8809"/>
                    <a:pt x="7391" y="7131"/>
                    <a:pt x="6214" y="7131"/>
                  </a:cubicBezTo>
                  <a:cubicBezTo>
                    <a:pt x="6149" y="7131"/>
                    <a:pt x="6082" y="7136"/>
                    <a:pt x="6012" y="7147"/>
                  </a:cubicBezTo>
                  <a:lnTo>
                    <a:pt x="3996" y="2119"/>
                  </a:lnTo>
                  <a:cubicBezTo>
                    <a:pt x="4430" y="1812"/>
                    <a:pt x="4609" y="1225"/>
                    <a:pt x="4404" y="741"/>
                  </a:cubicBezTo>
                  <a:cubicBezTo>
                    <a:pt x="4246" y="286"/>
                    <a:pt x="3814" y="0"/>
                    <a:pt x="33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1"/>
            <p:cNvSpPr/>
            <p:nvPr/>
          </p:nvSpPr>
          <p:spPr>
            <a:xfrm>
              <a:off x="4004480" y="383353"/>
              <a:ext cx="251328" cy="326011"/>
            </a:xfrm>
            <a:custGeom>
              <a:rect b="b" l="l" r="r" t="t"/>
              <a:pathLst>
                <a:path extrusionOk="0" h="10123" w="7804">
                  <a:moveTo>
                    <a:pt x="3364" y="1"/>
                  </a:moveTo>
                  <a:cubicBezTo>
                    <a:pt x="3233" y="1"/>
                    <a:pt x="3101" y="25"/>
                    <a:pt x="2974" y="77"/>
                  </a:cubicBezTo>
                  <a:cubicBezTo>
                    <a:pt x="2565" y="230"/>
                    <a:pt x="2310" y="613"/>
                    <a:pt x="2310" y="1022"/>
                  </a:cubicBezTo>
                  <a:cubicBezTo>
                    <a:pt x="2106" y="817"/>
                    <a:pt x="1834" y="715"/>
                    <a:pt x="1561" y="715"/>
                  </a:cubicBezTo>
                  <a:cubicBezTo>
                    <a:pt x="1425" y="715"/>
                    <a:pt x="1289" y="741"/>
                    <a:pt x="1162" y="792"/>
                  </a:cubicBezTo>
                  <a:cubicBezTo>
                    <a:pt x="0" y="1324"/>
                    <a:pt x="444" y="3003"/>
                    <a:pt x="1624" y="3003"/>
                  </a:cubicBezTo>
                  <a:cubicBezTo>
                    <a:pt x="1689" y="3003"/>
                    <a:pt x="1756" y="2997"/>
                    <a:pt x="1825" y="2987"/>
                  </a:cubicBezTo>
                  <a:lnTo>
                    <a:pt x="3816" y="8015"/>
                  </a:lnTo>
                  <a:cubicBezTo>
                    <a:pt x="3356" y="8295"/>
                    <a:pt x="3203" y="8882"/>
                    <a:pt x="3407" y="9393"/>
                  </a:cubicBezTo>
                  <a:cubicBezTo>
                    <a:pt x="3567" y="9851"/>
                    <a:pt x="3991" y="10123"/>
                    <a:pt x="4448" y="10123"/>
                  </a:cubicBezTo>
                  <a:cubicBezTo>
                    <a:pt x="4577" y="10123"/>
                    <a:pt x="4708" y="10101"/>
                    <a:pt x="4837" y="10056"/>
                  </a:cubicBezTo>
                  <a:cubicBezTo>
                    <a:pt x="5220" y="9878"/>
                    <a:pt x="5500" y="9521"/>
                    <a:pt x="5500" y="9087"/>
                  </a:cubicBezTo>
                  <a:cubicBezTo>
                    <a:pt x="5712" y="9298"/>
                    <a:pt x="5996" y="9412"/>
                    <a:pt x="6278" y="9412"/>
                  </a:cubicBezTo>
                  <a:cubicBezTo>
                    <a:pt x="6404" y="9412"/>
                    <a:pt x="6530" y="9389"/>
                    <a:pt x="6649" y="9342"/>
                  </a:cubicBezTo>
                  <a:cubicBezTo>
                    <a:pt x="7803" y="8813"/>
                    <a:pt x="7394" y="7127"/>
                    <a:pt x="6232" y="7127"/>
                  </a:cubicBezTo>
                  <a:cubicBezTo>
                    <a:pt x="6161" y="7127"/>
                    <a:pt x="6087" y="7134"/>
                    <a:pt x="6011" y="7147"/>
                  </a:cubicBezTo>
                  <a:lnTo>
                    <a:pt x="3995" y="2119"/>
                  </a:lnTo>
                  <a:cubicBezTo>
                    <a:pt x="4454" y="1813"/>
                    <a:pt x="4607" y="1226"/>
                    <a:pt x="4403" y="741"/>
                  </a:cubicBezTo>
                  <a:cubicBezTo>
                    <a:pt x="4245" y="287"/>
                    <a:pt x="3812" y="1"/>
                    <a:pt x="33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1"/>
            <p:cNvSpPr/>
            <p:nvPr/>
          </p:nvSpPr>
          <p:spPr>
            <a:xfrm>
              <a:off x="3584849" y="-48290"/>
              <a:ext cx="335415" cy="219026"/>
            </a:xfrm>
            <a:custGeom>
              <a:rect b="b" l="l" r="r" t="t"/>
              <a:pathLst>
                <a:path extrusionOk="0" h="6801" w="10415">
                  <a:moveTo>
                    <a:pt x="1975" y="1"/>
                  </a:moveTo>
                  <a:cubicBezTo>
                    <a:pt x="1522" y="1"/>
                    <a:pt x="1095" y="266"/>
                    <a:pt x="920" y="694"/>
                  </a:cubicBezTo>
                  <a:cubicBezTo>
                    <a:pt x="767" y="1102"/>
                    <a:pt x="869" y="1536"/>
                    <a:pt x="1175" y="1842"/>
                  </a:cubicBezTo>
                  <a:cubicBezTo>
                    <a:pt x="741" y="1868"/>
                    <a:pt x="358" y="2123"/>
                    <a:pt x="205" y="2531"/>
                  </a:cubicBezTo>
                  <a:cubicBezTo>
                    <a:pt x="1" y="3093"/>
                    <a:pt x="307" y="3756"/>
                    <a:pt x="894" y="3960"/>
                  </a:cubicBezTo>
                  <a:cubicBezTo>
                    <a:pt x="1029" y="4017"/>
                    <a:pt x="1171" y="4044"/>
                    <a:pt x="1312" y="4044"/>
                  </a:cubicBezTo>
                  <a:cubicBezTo>
                    <a:pt x="1683" y="4044"/>
                    <a:pt x="2051" y="3859"/>
                    <a:pt x="2272" y="3527"/>
                  </a:cubicBezTo>
                  <a:lnTo>
                    <a:pt x="7326" y="5466"/>
                  </a:lnTo>
                  <a:cubicBezTo>
                    <a:pt x="7224" y="6002"/>
                    <a:pt x="7530" y="6538"/>
                    <a:pt x="8041" y="6717"/>
                  </a:cubicBezTo>
                  <a:cubicBezTo>
                    <a:pt x="8179" y="6773"/>
                    <a:pt x="8324" y="6801"/>
                    <a:pt x="8466" y="6801"/>
                  </a:cubicBezTo>
                  <a:cubicBezTo>
                    <a:pt x="8903" y="6801"/>
                    <a:pt x="9322" y="6547"/>
                    <a:pt x="9495" y="6104"/>
                  </a:cubicBezTo>
                  <a:cubicBezTo>
                    <a:pt x="9648" y="5721"/>
                    <a:pt x="9546" y="5262"/>
                    <a:pt x="9266" y="4981"/>
                  </a:cubicBezTo>
                  <a:cubicBezTo>
                    <a:pt x="9674" y="4956"/>
                    <a:pt x="10057" y="4675"/>
                    <a:pt x="10210" y="4292"/>
                  </a:cubicBezTo>
                  <a:cubicBezTo>
                    <a:pt x="10414" y="3705"/>
                    <a:pt x="10108" y="3067"/>
                    <a:pt x="9546" y="2863"/>
                  </a:cubicBezTo>
                  <a:cubicBezTo>
                    <a:pt x="9405" y="2806"/>
                    <a:pt x="9260" y="2779"/>
                    <a:pt x="9118" y="2779"/>
                  </a:cubicBezTo>
                  <a:cubicBezTo>
                    <a:pt x="8747" y="2779"/>
                    <a:pt x="8397" y="2965"/>
                    <a:pt x="8194" y="3297"/>
                  </a:cubicBezTo>
                  <a:lnTo>
                    <a:pt x="3115" y="1332"/>
                  </a:lnTo>
                  <a:cubicBezTo>
                    <a:pt x="3217" y="796"/>
                    <a:pt x="2911" y="285"/>
                    <a:pt x="2400" y="81"/>
                  </a:cubicBezTo>
                  <a:cubicBezTo>
                    <a:pt x="2261" y="26"/>
                    <a:pt x="2117" y="1"/>
                    <a:pt x="19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1"/>
            <p:cNvSpPr/>
            <p:nvPr/>
          </p:nvSpPr>
          <p:spPr>
            <a:xfrm>
              <a:off x="3523209" y="372436"/>
              <a:ext cx="335383" cy="220797"/>
            </a:xfrm>
            <a:custGeom>
              <a:rect b="b" l="l" r="r" t="t"/>
              <a:pathLst>
                <a:path extrusionOk="0" h="6856" w="10414">
                  <a:moveTo>
                    <a:pt x="8441" y="1"/>
                  </a:moveTo>
                  <a:cubicBezTo>
                    <a:pt x="8298" y="1"/>
                    <a:pt x="8153" y="28"/>
                    <a:pt x="8015" y="84"/>
                  </a:cubicBezTo>
                  <a:cubicBezTo>
                    <a:pt x="7504" y="289"/>
                    <a:pt x="7198" y="799"/>
                    <a:pt x="7275" y="1335"/>
                  </a:cubicBezTo>
                  <a:lnTo>
                    <a:pt x="2247" y="3326"/>
                  </a:lnTo>
                  <a:cubicBezTo>
                    <a:pt x="2045" y="3013"/>
                    <a:pt x="1683" y="2833"/>
                    <a:pt x="1316" y="2833"/>
                  </a:cubicBezTo>
                  <a:cubicBezTo>
                    <a:pt x="1173" y="2833"/>
                    <a:pt x="1030" y="2860"/>
                    <a:pt x="894" y="2917"/>
                  </a:cubicBezTo>
                  <a:cubicBezTo>
                    <a:pt x="307" y="3122"/>
                    <a:pt x="1" y="3760"/>
                    <a:pt x="205" y="4347"/>
                  </a:cubicBezTo>
                  <a:cubicBezTo>
                    <a:pt x="358" y="4755"/>
                    <a:pt x="741" y="5010"/>
                    <a:pt x="1175" y="5036"/>
                  </a:cubicBezTo>
                  <a:cubicBezTo>
                    <a:pt x="869" y="5317"/>
                    <a:pt x="766" y="5776"/>
                    <a:pt x="920" y="6184"/>
                  </a:cubicBezTo>
                  <a:cubicBezTo>
                    <a:pt x="1111" y="6606"/>
                    <a:pt x="1520" y="6855"/>
                    <a:pt x="1960" y="6855"/>
                  </a:cubicBezTo>
                  <a:cubicBezTo>
                    <a:pt x="2105" y="6855"/>
                    <a:pt x="2254" y="6828"/>
                    <a:pt x="2400" y="6771"/>
                  </a:cubicBezTo>
                  <a:cubicBezTo>
                    <a:pt x="2910" y="6567"/>
                    <a:pt x="3191" y="6057"/>
                    <a:pt x="3115" y="5521"/>
                  </a:cubicBezTo>
                  <a:lnTo>
                    <a:pt x="8142" y="3530"/>
                  </a:lnTo>
                  <a:cubicBezTo>
                    <a:pt x="8363" y="3843"/>
                    <a:pt x="8716" y="4023"/>
                    <a:pt x="9087" y="4023"/>
                  </a:cubicBezTo>
                  <a:cubicBezTo>
                    <a:pt x="9231" y="4023"/>
                    <a:pt x="9378" y="3995"/>
                    <a:pt x="9521" y="3938"/>
                  </a:cubicBezTo>
                  <a:cubicBezTo>
                    <a:pt x="10108" y="3734"/>
                    <a:pt x="10414" y="3071"/>
                    <a:pt x="10184" y="2509"/>
                  </a:cubicBezTo>
                  <a:cubicBezTo>
                    <a:pt x="10031" y="2101"/>
                    <a:pt x="9648" y="1846"/>
                    <a:pt x="9240" y="1820"/>
                  </a:cubicBezTo>
                  <a:cubicBezTo>
                    <a:pt x="9521" y="1539"/>
                    <a:pt x="9623" y="1080"/>
                    <a:pt x="9470" y="697"/>
                  </a:cubicBezTo>
                  <a:cubicBezTo>
                    <a:pt x="9297" y="255"/>
                    <a:pt x="8877" y="1"/>
                    <a:pt x="844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1"/>
            <p:cNvSpPr/>
            <p:nvPr/>
          </p:nvSpPr>
          <p:spPr>
            <a:xfrm>
              <a:off x="2812219" y="273792"/>
              <a:ext cx="337734" cy="220153"/>
            </a:xfrm>
            <a:custGeom>
              <a:rect b="b" l="l" r="r" t="t"/>
              <a:pathLst>
                <a:path extrusionOk="0" h="6836" w="10487">
                  <a:moveTo>
                    <a:pt x="8444" y="1"/>
                  </a:moveTo>
                  <a:cubicBezTo>
                    <a:pt x="8300" y="1"/>
                    <a:pt x="8154" y="28"/>
                    <a:pt x="8015" y="85"/>
                  </a:cubicBezTo>
                  <a:cubicBezTo>
                    <a:pt x="7504" y="289"/>
                    <a:pt x="7198" y="799"/>
                    <a:pt x="7300" y="1335"/>
                  </a:cubicBezTo>
                  <a:lnTo>
                    <a:pt x="6432" y="1667"/>
                  </a:lnTo>
                  <a:lnTo>
                    <a:pt x="2272" y="3326"/>
                  </a:lnTo>
                  <a:cubicBezTo>
                    <a:pt x="2119" y="3122"/>
                    <a:pt x="1915" y="2943"/>
                    <a:pt x="1660" y="2892"/>
                  </a:cubicBezTo>
                  <a:cubicBezTo>
                    <a:pt x="1561" y="2850"/>
                    <a:pt x="1455" y="2831"/>
                    <a:pt x="1346" y="2831"/>
                  </a:cubicBezTo>
                  <a:cubicBezTo>
                    <a:pt x="1256" y="2831"/>
                    <a:pt x="1165" y="2844"/>
                    <a:pt x="1073" y="2867"/>
                  </a:cubicBezTo>
                  <a:cubicBezTo>
                    <a:pt x="1022" y="2867"/>
                    <a:pt x="945" y="2892"/>
                    <a:pt x="869" y="2918"/>
                  </a:cubicBezTo>
                  <a:cubicBezTo>
                    <a:pt x="307" y="3122"/>
                    <a:pt x="1" y="3760"/>
                    <a:pt x="205" y="4347"/>
                  </a:cubicBezTo>
                  <a:cubicBezTo>
                    <a:pt x="307" y="4577"/>
                    <a:pt x="486" y="4781"/>
                    <a:pt x="715" y="4909"/>
                  </a:cubicBezTo>
                  <a:cubicBezTo>
                    <a:pt x="869" y="4960"/>
                    <a:pt x="1022" y="5011"/>
                    <a:pt x="1175" y="5011"/>
                  </a:cubicBezTo>
                  <a:cubicBezTo>
                    <a:pt x="1098" y="5087"/>
                    <a:pt x="1047" y="5164"/>
                    <a:pt x="996" y="5266"/>
                  </a:cubicBezTo>
                  <a:cubicBezTo>
                    <a:pt x="971" y="5317"/>
                    <a:pt x="945" y="5342"/>
                    <a:pt x="920" y="5393"/>
                  </a:cubicBezTo>
                  <a:cubicBezTo>
                    <a:pt x="894" y="5496"/>
                    <a:pt x="869" y="5598"/>
                    <a:pt x="869" y="5700"/>
                  </a:cubicBezTo>
                  <a:cubicBezTo>
                    <a:pt x="843" y="5853"/>
                    <a:pt x="869" y="6006"/>
                    <a:pt x="945" y="6159"/>
                  </a:cubicBezTo>
                  <a:cubicBezTo>
                    <a:pt x="1022" y="6363"/>
                    <a:pt x="1149" y="6542"/>
                    <a:pt x="1354" y="6644"/>
                  </a:cubicBezTo>
                  <a:cubicBezTo>
                    <a:pt x="1539" y="6768"/>
                    <a:pt x="1753" y="6835"/>
                    <a:pt x="1971" y="6835"/>
                  </a:cubicBezTo>
                  <a:cubicBezTo>
                    <a:pt x="2114" y="6835"/>
                    <a:pt x="2259" y="6807"/>
                    <a:pt x="2400" y="6746"/>
                  </a:cubicBezTo>
                  <a:cubicBezTo>
                    <a:pt x="2604" y="6670"/>
                    <a:pt x="2757" y="6542"/>
                    <a:pt x="2885" y="6389"/>
                  </a:cubicBezTo>
                  <a:cubicBezTo>
                    <a:pt x="3089" y="6159"/>
                    <a:pt x="3191" y="5827"/>
                    <a:pt x="3115" y="5496"/>
                  </a:cubicBezTo>
                  <a:lnTo>
                    <a:pt x="6458" y="4194"/>
                  </a:lnTo>
                  <a:lnTo>
                    <a:pt x="8168" y="3505"/>
                  </a:lnTo>
                  <a:cubicBezTo>
                    <a:pt x="8407" y="3860"/>
                    <a:pt x="8748" y="4012"/>
                    <a:pt x="9086" y="4012"/>
                  </a:cubicBezTo>
                  <a:cubicBezTo>
                    <a:pt x="9793" y="4012"/>
                    <a:pt x="10486" y="3347"/>
                    <a:pt x="10210" y="2484"/>
                  </a:cubicBezTo>
                  <a:lnTo>
                    <a:pt x="10210" y="2484"/>
                  </a:lnTo>
                  <a:lnTo>
                    <a:pt x="10210" y="2509"/>
                  </a:lnTo>
                  <a:cubicBezTo>
                    <a:pt x="10031" y="2101"/>
                    <a:pt x="9674" y="1846"/>
                    <a:pt x="9240" y="1820"/>
                  </a:cubicBezTo>
                  <a:cubicBezTo>
                    <a:pt x="9546" y="1514"/>
                    <a:pt x="9648" y="1080"/>
                    <a:pt x="9495" y="672"/>
                  </a:cubicBezTo>
                  <a:cubicBezTo>
                    <a:pt x="9303" y="250"/>
                    <a:pt x="8881" y="1"/>
                    <a:pt x="844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1"/>
            <p:cNvSpPr/>
            <p:nvPr/>
          </p:nvSpPr>
          <p:spPr>
            <a:xfrm>
              <a:off x="1495453" y="-294175"/>
              <a:ext cx="295932" cy="295384"/>
            </a:xfrm>
            <a:custGeom>
              <a:rect b="b" l="l" r="r" t="t"/>
              <a:pathLst>
                <a:path extrusionOk="0" h="9172" w="9189">
                  <a:moveTo>
                    <a:pt x="6563" y="1"/>
                  </a:moveTo>
                  <a:cubicBezTo>
                    <a:pt x="6256" y="1"/>
                    <a:pt x="5948" y="122"/>
                    <a:pt x="5718" y="366"/>
                  </a:cubicBezTo>
                  <a:cubicBezTo>
                    <a:pt x="5335" y="774"/>
                    <a:pt x="5284" y="1361"/>
                    <a:pt x="5590" y="1820"/>
                  </a:cubicBezTo>
                  <a:lnTo>
                    <a:pt x="1889" y="5751"/>
                  </a:lnTo>
                  <a:cubicBezTo>
                    <a:pt x="1695" y="5628"/>
                    <a:pt x="1485" y="5571"/>
                    <a:pt x="1278" y="5571"/>
                  </a:cubicBezTo>
                  <a:cubicBezTo>
                    <a:pt x="968" y="5571"/>
                    <a:pt x="664" y="5700"/>
                    <a:pt x="435" y="5929"/>
                  </a:cubicBezTo>
                  <a:cubicBezTo>
                    <a:pt x="1" y="6389"/>
                    <a:pt x="1" y="7103"/>
                    <a:pt x="435" y="7537"/>
                  </a:cubicBezTo>
                  <a:cubicBezTo>
                    <a:pt x="654" y="7723"/>
                    <a:pt x="917" y="7819"/>
                    <a:pt x="1189" y="7819"/>
                  </a:cubicBezTo>
                  <a:cubicBezTo>
                    <a:pt x="1328" y="7819"/>
                    <a:pt x="1470" y="7794"/>
                    <a:pt x="1609" y="7742"/>
                  </a:cubicBezTo>
                  <a:lnTo>
                    <a:pt x="1609" y="7742"/>
                  </a:lnTo>
                  <a:cubicBezTo>
                    <a:pt x="1456" y="8124"/>
                    <a:pt x="1558" y="8584"/>
                    <a:pt x="1864" y="8865"/>
                  </a:cubicBezTo>
                  <a:cubicBezTo>
                    <a:pt x="2081" y="9069"/>
                    <a:pt x="2355" y="9172"/>
                    <a:pt x="2626" y="9172"/>
                  </a:cubicBezTo>
                  <a:cubicBezTo>
                    <a:pt x="2930" y="9172"/>
                    <a:pt x="3231" y="9044"/>
                    <a:pt x="3446" y="8788"/>
                  </a:cubicBezTo>
                  <a:cubicBezTo>
                    <a:pt x="3829" y="8405"/>
                    <a:pt x="3880" y="7818"/>
                    <a:pt x="3574" y="7359"/>
                  </a:cubicBezTo>
                  <a:lnTo>
                    <a:pt x="7300" y="3454"/>
                  </a:lnTo>
                  <a:cubicBezTo>
                    <a:pt x="7483" y="3566"/>
                    <a:pt x="7691" y="3621"/>
                    <a:pt x="7897" y="3621"/>
                  </a:cubicBezTo>
                  <a:cubicBezTo>
                    <a:pt x="8207" y="3621"/>
                    <a:pt x="8515" y="3495"/>
                    <a:pt x="8729" y="3250"/>
                  </a:cubicBezTo>
                  <a:cubicBezTo>
                    <a:pt x="9189" y="2816"/>
                    <a:pt x="9189" y="2101"/>
                    <a:pt x="8729" y="1642"/>
                  </a:cubicBezTo>
                  <a:cubicBezTo>
                    <a:pt x="8527" y="1456"/>
                    <a:pt x="8269" y="1360"/>
                    <a:pt x="8000" y="1360"/>
                  </a:cubicBezTo>
                  <a:cubicBezTo>
                    <a:pt x="7861" y="1360"/>
                    <a:pt x="7720" y="1385"/>
                    <a:pt x="7581" y="1438"/>
                  </a:cubicBezTo>
                  <a:cubicBezTo>
                    <a:pt x="7734" y="1055"/>
                    <a:pt x="7632" y="595"/>
                    <a:pt x="7326" y="289"/>
                  </a:cubicBezTo>
                  <a:cubicBezTo>
                    <a:pt x="7110" y="97"/>
                    <a:pt x="6837" y="1"/>
                    <a:pt x="65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1"/>
            <p:cNvSpPr/>
            <p:nvPr/>
          </p:nvSpPr>
          <p:spPr>
            <a:xfrm>
              <a:off x="2549201" y="-85938"/>
              <a:ext cx="295932" cy="294837"/>
            </a:xfrm>
            <a:custGeom>
              <a:rect b="b" l="l" r="r" t="t"/>
              <a:pathLst>
                <a:path extrusionOk="0" h="9155" w="9189">
                  <a:moveTo>
                    <a:pt x="6580" y="1"/>
                  </a:moveTo>
                  <a:cubicBezTo>
                    <a:pt x="6271" y="1"/>
                    <a:pt x="5963" y="123"/>
                    <a:pt x="5743" y="357"/>
                  </a:cubicBezTo>
                  <a:cubicBezTo>
                    <a:pt x="5360" y="765"/>
                    <a:pt x="5309" y="1352"/>
                    <a:pt x="5616" y="1812"/>
                  </a:cubicBezTo>
                  <a:lnTo>
                    <a:pt x="1864" y="5716"/>
                  </a:lnTo>
                  <a:cubicBezTo>
                    <a:pt x="1681" y="5605"/>
                    <a:pt x="1477" y="5549"/>
                    <a:pt x="1275" y="5549"/>
                  </a:cubicBezTo>
                  <a:cubicBezTo>
                    <a:pt x="969" y="5549"/>
                    <a:pt x="665" y="5675"/>
                    <a:pt x="435" y="5921"/>
                  </a:cubicBezTo>
                  <a:cubicBezTo>
                    <a:pt x="1" y="6354"/>
                    <a:pt x="1" y="7069"/>
                    <a:pt x="435" y="7503"/>
                  </a:cubicBezTo>
                  <a:cubicBezTo>
                    <a:pt x="639" y="7707"/>
                    <a:pt x="911" y="7809"/>
                    <a:pt x="1191" y="7809"/>
                  </a:cubicBezTo>
                  <a:cubicBezTo>
                    <a:pt x="1331" y="7809"/>
                    <a:pt x="1472" y="7784"/>
                    <a:pt x="1609" y="7733"/>
                  </a:cubicBezTo>
                  <a:lnTo>
                    <a:pt x="1609" y="7733"/>
                  </a:lnTo>
                  <a:cubicBezTo>
                    <a:pt x="1455" y="8116"/>
                    <a:pt x="1557" y="8575"/>
                    <a:pt x="1864" y="8856"/>
                  </a:cubicBezTo>
                  <a:cubicBezTo>
                    <a:pt x="2077" y="9057"/>
                    <a:pt x="2340" y="9154"/>
                    <a:pt x="2604" y="9154"/>
                  </a:cubicBezTo>
                  <a:cubicBezTo>
                    <a:pt x="2908" y="9154"/>
                    <a:pt x="3214" y="9025"/>
                    <a:pt x="3446" y="8779"/>
                  </a:cubicBezTo>
                  <a:cubicBezTo>
                    <a:pt x="3829" y="8396"/>
                    <a:pt x="3880" y="7809"/>
                    <a:pt x="3574" y="7350"/>
                  </a:cubicBezTo>
                  <a:lnTo>
                    <a:pt x="7300" y="3445"/>
                  </a:lnTo>
                  <a:cubicBezTo>
                    <a:pt x="7483" y="3557"/>
                    <a:pt x="7691" y="3612"/>
                    <a:pt x="7896" y="3612"/>
                  </a:cubicBezTo>
                  <a:cubicBezTo>
                    <a:pt x="8207" y="3612"/>
                    <a:pt x="8514" y="3486"/>
                    <a:pt x="8729" y="3241"/>
                  </a:cubicBezTo>
                  <a:cubicBezTo>
                    <a:pt x="9189" y="2807"/>
                    <a:pt x="9189" y="2092"/>
                    <a:pt x="8729" y="1633"/>
                  </a:cubicBezTo>
                  <a:cubicBezTo>
                    <a:pt x="8527" y="1447"/>
                    <a:pt x="8269" y="1351"/>
                    <a:pt x="8000" y="1351"/>
                  </a:cubicBezTo>
                  <a:cubicBezTo>
                    <a:pt x="7861" y="1351"/>
                    <a:pt x="7720" y="1377"/>
                    <a:pt x="7581" y="1429"/>
                  </a:cubicBezTo>
                  <a:cubicBezTo>
                    <a:pt x="7734" y="1046"/>
                    <a:pt x="7632" y="586"/>
                    <a:pt x="7326" y="280"/>
                  </a:cubicBezTo>
                  <a:cubicBezTo>
                    <a:pt x="7113" y="91"/>
                    <a:pt x="6846" y="1"/>
                    <a:pt x="658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1"/>
            <p:cNvSpPr/>
            <p:nvPr/>
          </p:nvSpPr>
          <p:spPr>
            <a:xfrm>
              <a:off x="1661857" y="60337"/>
              <a:ext cx="251585" cy="326333"/>
            </a:xfrm>
            <a:custGeom>
              <a:rect b="b" l="l" r="r" t="t"/>
              <a:pathLst>
                <a:path extrusionOk="0" h="10133" w="7812">
                  <a:moveTo>
                    <a:pt x="3366" y="0"/>
                  </a:moveTo>
                  <a:cubicBezTo>
                    <a:pt x="3235" y="0"/>
                    <a:pt x="3103" y="25"/>
                    <a:pt x="2975" y="77"/>
                  </a:cubicBezTo>
                  <a:cubicBezTo>
                    <a:pt x="2567" y="230"/>
                    <a:pt x="2312" y="613"/>
                    <a:pt x="2286" y="1021"/>
                  </a:cubicBezTo>
                  <a:cubicBezTo>
                    <a:pt x="2077" y="829"/>
                    <a:pt x="1807" y="720"/>
                    <a:pt x="1526" y="720"/>
                  </a:cubicBezTo>
                  <a:cubicBezTo>
                    <a:pt x="1398" y="720"/>
                    <a:pt x="1266" y="743"/>
                    <a:pt x="1138" y="792"/>
                  </a:cubicBezTo>
                  <a:cubicBezTo>
                    <a:pt x="1" y="1324"/>
                    <a:pt x="446" y="3002"/>
                    <a:pt x="1604" y="3002"/>
                  </a:cubicBezTo>
                  <a:cubicBezTo>
                    <a:pt x="1667" y="3002"/>
                    <a:pt x="1733" y="2997"/>
                    <a:pt x="1801" y="2987"/>
                  </a:cubicBezTo>
                  <a:lnTo>
                    <a:pt x="3818" y="8014"/>
                  </a:lnTo>
                  <a:cubicBezTo>
                    <a:pt x="3358" y="8321"/>
                    <a:pt x="3180" y="8882"/>
                    <a:pt x="3409" y="9393"/>
                  </a:cubicBezTo>
                  <a:cubicBezTo>
                    <a:pt x="3567" y="9847"/>
                    <a:pt x="3985" y="10133"/>
                    <a:pt x="4437" y="10133"/>
                  </a:cubicBezTo>
                  <a:cubicBezTo>
                    <a:pt x="4570" y="10133"/>
                    <a:pt x="4706" y="10108"/>
                    <a:pt x="4839" y="10056"/>
                  </a:cubicBezTo>
                  <a:cubicBezTo>
                    <a:pt x="5221" y="9903"/>
                    <a:pt x="5477" y="9520"/>
                    <a:pt x="5502" y="9112"/>
                  </a:cubicBezTo>
                  <a:cubicBezTo>
                    <a:pt x="5712" y="9304"/>
                    <a:pt x="5994" y="9413"/>
                    <a:pt x="6273" y="9413"/>
                  </a:cubicBezTo>
                  <a:cubicBezTo>
                    <a:pt x="6402" y="9413"/>
                    <a:pt x="6530" y="9390"/>
                    <a:pt x="6651" y="9342"/>
                  </a:cubicBezTo>
                  <a:cubicBezTo>
                    <a:pt x="7812" y="8809"/>
                    <a:pt x="7391" y="7131"/>
                    <a:pt x="6214" y="7131"/>
                  </a:cubicBezTo>
                  <a:cubicBezTo>
                    <a:pt x="6149" y="7131"/>
                    <a:pt x="6082" y="7136"/>
                    <a:pt x="6013" y="7147"/>
                  </a:cubicBezTo>
                  <a:lnTo>
                    <a:pt x="3996" y="2119"/>
                  </a:lnTo>
                  <a:cubicBezTo>
                    <a:pt x="4430" y="1812"/>
                    <a:pt x="4609" y="1225"/>
                    <a:pt x="4405" y="741"/>
                  </a:cubicBezTo>
                  <a:cubicBezTo>
                    <a:pt x="4247" y="286"/>
                    <a:pt x="3814" y="0"/>
                    <a:pt x="33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1"/>
            <p:cNvSpPr/>
            <p:nvPr/>
          </p:nvSpPr>
          <p:spPr>
            <a:xfrm>
              <a:off x="2463310" y="383353"/>
              <a:ext cx="251328" cy="326011"/>
            </a:xfrm>
            <a:custGeom>
              <a:rect b="b" l="l" r="r" t="t"/>
              <a:pathLst>
                <a:path extrusionOk="0" h="10123" w="7804">
                  <a:moveTo>
                    <a:pt x="3365" y="1"/>
                  </a:moveTo>
                  <a:cubicBezTo>
                    <a:pt x="3233" y="1"/>
                    <a:pt x="3101" y="25"/>
                    <a:pt x="2974" y="77"/>
                  </a:cubicBezTo>
                  <a:cubicBezTo>
                    <a:pt x="2566" y="230"/>
                    <a:pt x="2310" y="613"/>
                    <a:pt x="2310" y="1022"/>
                  </a:cubicBezTo>
                  <a:cubicBezTo>
                    <a:pt x="2106" y="817"/>
                    <a:pt x="1834" y="715"/>
                    <a:pt x="1562" y="715"/>
                  </a:cubicBezTo>
                  <a:cubicBezTo>
                    <a:pt x="1426" y="715"/>
                    <a:pt x="1289" y="741"/>
                    <a:pt x="1162" y="792"/>
                  </a:cubicBezTo>
                  <a:cubicBezTo>
                    <a:pt x="1" y="1324"/>
                    <a:pt x="444" y="3003"/>
                    <a:pt x="1624" y="3003"/>
                  </a:cubicBezTo>
                  <a:cubicBezTo>
                    <a:pt x="1689" y="3003"/>
                    <a:pt x="1756" y="2997"/>
                    <a:pt x="1825" y="2987"/>
                  </a:cubicBezTo>
                  <a:lnTo>
                    <a:pt x="3816" y="8015"/>
                  </a:lnTo>
                  <a:cubicBezTo>
                    <a:pt x="3357" y="8295"/>
                    <a:pt x="3204" y="8882"/>
                    <a:pt x="3408" y="9393"/>
                  </a:cubicBezTo>
                  <a:cubicBezTo>
                    <a:pt x="3567" y="9851"/>
                    <a:pt x="3991" y="10123"/>
                    <a:pt x="4448" y="10123"/>
                  </a:cubicBezTo>
                  <a:cubicBezTo>
                    <a:pt x="4577" y="10123"/>
                    <a:pt x="4708" y="10101"/>
                    <a:pt x="4837" y="10056"/>
                  </a:cubicBezTo>
                  <a:cubicBezTo>
                    <a:pt x="5220" y="9878"/>
                    <a:pt x="5501" y="9521"/>
                    <a:pt x="5501" y="9087"/>
                  </a:cubicBezTo>
                  <a:cubicBezTo>
                    <a:pt x="5712" y="9298"/>
                    <a:pt x="5997" y="9412"/>
                    <a:pt x="6278" y="9412"/>
                  </a:cubicBezTo>
                  <a:cubicBezTo>
                    <a:pt x="6405" y="9412"/>
                    <a:pt x="6531" y="9389"/>
                    <a:pt x="6649" y="9342"/>
                  </a:cubicBezTo>
                  <a:cubicBezTo>
                    <a:pt x="7804" y="8813"/>
                    <a:pt x="7394" y="7127"/>
                    <a:pt x="6232" y="7127"/>
                  </a:cubicBezTo>
                  <a:cubicBezTo>
                    <a:pt x="6161" y="7127"/>
                    <a:pt x="6087" y="7134"/>
                    <a:pt x="6011" y="7147"/>
                  </a:cubicBezTo>
                  <a:lnTo>
                    <a:pt x="3995" y="2119"/>
                  </a:lnTo>
                  <a:cubicBezTo>
                    <a:pt x="4454" y="1813"/>
                    <a:pt x="4607" y="1226"/>
                    <a:pt x="4403" y="741"/>
                  </a:cubicBezTo>
                  <a:cubicBezTo>
                    <a:pt x="4245" y="287"/>
                    <a:pt x="3812"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1"/>
            <p:cNvSpPr/>
            <p:nvPr/>
          </p:nvSpPr>
          <p:spPr>
            <a:xfrm>
              <a:off x="2043711" y="-48290"/>
              <a:ext cx="335383" cy="219026"/>
            </a:xfrm>
            <a:custGeom>
              <a:rect b="b" l="l" r="r" t="t"/>
              <a:pathLst>
                <a:path extrusionOk="0" h="6801" w="10414">
                  <a:moveTo>
                    <a:pt x="1975" y="1"/>
                  </a:moveTo>
                  <a:cubicBezTo>
                    <a:pt x="1521" y="1"/>
                    <a:pt x="1094" y="266"/>
                    <a:pt x="919" y="694"/>
                  </a:cubicBezTo>
                  <a:cubicBezTo>
                    <a:pt x="766" y="1102"/>
                    <a:pt x="868" y="1536"/>
                    <a:pt x="1174" y="1842"/>
                  </a:cubicBezTo>
                  <a:cubicBezTo>
                    <a:pt x="740" y="1868"/>
                    <a:pt x="358" y="2123"/>
                    <a:pt x="204" y="2531"/>
                  </a:cubicBezTo>
                  <a:cubicBezTo>
                    <a:pt x="0" y="3093"/>
                    <a:pt x="307" y="3756"/>
                    <a:pt x="894" y="3960"/>
                  </a:cubicBezTo>
                  <a:cubicBezTo>
                    <a:pt x="1028" y="4017"/>
                    <a:pt x="1170" y="4044"/>
                    <a:pt x="1312" y="4044"/>
                  </a:cubicBezTo>
                  <a:cubicBezTo>
                    <a:pt x="1682" y="4044"/>
                    <a:pt x="2050" y="3859"/>
                    <a:pt x="2272" y="3527"/>
                  </a:cubicBezTo>
                  <a:lnTo>
                    <a:pt x="7325" y="5466"/>
                  </a:lnTo>
                  <a:cubicBezTo>
                    <a:pt x="7223" y="6002"/>
                    <a:pt x="7529" y="6538"/>
                    <a:pt x="8040" y="6717"/>
                  </a:cubicBezTo>
                  <a:cubicBezTo>
                    <a:pt x="8178" y="6773"/>
                    <a:pt x="8323" y="6801"/>
                    <a:pt x="8466" y="6801"/>
                  </a:cubicBezTo>
                  <a:cubicBezTo>
                    <a:pt x="8902" y="6801"/>
                    <a:pt x="9322" y="6547"/>
                    <a:pt x="9495" y="6104"/>
                  </a:cubicBezTo>
                  <a:cubicBezTo>
                    <a:pt x="9648" y="5721"/>
                    <a:pt x="9546" y="5262"/>
                    <a:pt x="9265" y="4981"/>
                  </a:cubicBezTo>
                  <a:cubicBezTo>
                    <a:pt x="9673" y="4956"/>
                    <a:pt x="10056" y="4675"/>
                    <a:pt x="10209" y="4292"/>
                  </a:cubicBezTo>
                  <a:cubicBezTo>
                    <a:pt x="10413" y="3705"/>
                    <a:pt x="10107" y="3067"/>
                    <a:pt x="9546" y="2863"/>
                  </a:cubicBezTo>
                  <a:cubicBezTo>
                    <a:pt x="9404" y="2806"/>
                    <a:pt x="9259" y="2779"/>
                    <a:pt x="9117" y="2779"/>
                  </a:cubicBezTo>
                  <a:cubicBezTo>
                    <a:pt x="8746" y="2779"/>
                    <a:pt x="8396" y="2965"/>
                    <a:pt x="8193" y="3297"/>
                  </a:cubicBezTo>
                  <a:lnTo>
                    <a:pt x="3114" y="1332"/>
                  </a:lnTo>
                  <a:cubicBezTo>
                    <a:pt x="3216" y="796"/>
                    <a:pt x="2910" y="285"/>
                    <a:pt x="2399" y="81"/>
                  </a:cubicBezTo>
                  <a:cubicBezTo>
                    <a:pt x="2260" y="26"/>
                    <a:pt x="2116" y="1"/>
                    <a:pt x="19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11"/>
            <p:cNvSpPr/>
            <p:nvPr/>
          </p:nvSpPr>
          <p:spPr>
            <a:xfrm>
              <a:off x="1982071" y="372436"/>
              <a:ext cx="335383" cy="220797"/>
            </a:xfrm>
            <a:custGeom>
              <a:rect b="b" l="l" r="r" t="t"/>
              <a:pathLst>
                <a:path extrusionOk="0" h="6856" w="10414">
                  <a:moveTo>
                    <a:pt x="8440" y="1"/>
                  </a:moveTo>
                  <a:cubicBezTo>
                    <a:pt x="8297" y="1"/>
                    <a:pt x="8153" y="28"/>
                    <a:pt x="8014" y="84"/>
                  </a:cubicBezTo>
                  <a:cubicBezTo>
                    <a:pt x="7504" y="289"/>
                    <a:pt x="7197" y="799"/>
                    <a:pt x="7274" y="1335"/>
                  </a:cubicBezTo>
                  <a:lnTo>
                    <a:pt x="2246" y="3326"/>
                  </a:lnTo>
                  <a:cubicBezTo>
                    <a:pt x="2044" y="3013"/>
                    <a:pt x="1683" y="2833"/>
                    <a:pt x="1315" y="2833"/>
                  </a:cubicBezTo>
                  <a:cubicBezTo>
                    <a:pt x="1173" y="2833"/>
                    <a:pt x="1029" y="2860"/>
                    <a:pt x="893" y="2917"/>
                  </a:cubicBezTo>
                  <a:cubicBezTo>
                    <a:pt x="306" y="3122"/>
                    <a:pt x="0" y="3760"/>
                    <a:pt x="204" y="4347"/>
                  </a:cubicBezTo>
                  <a:cubicBezTo>
                    <a:pt x="357" y="4755"/>
                    <a:pt x="740" y="5010"/>
                    <a:pt x="1174" y="5036"/>
                  </a:cubicBezTo>
                  <a:cubicBezTo>
                    <a:pt x="868" y="5317"/>
                    <a:pt x="766" y="5776"/>
                    <a:pt x="919" y="6184"/>
                  </a:cubicBezTo>
                  <a:cubicBezTo>
                    <a:pt x="1111" y="6606"/>
                    <a:pt x="1519" y="6855"/>
                    <a:pt x="1959" y="6855"/>
                  </a:cubicBezTo>
                  <a:cubicBezTo>
                    <a:pt x="2105" y="6855"/>
                    <a:pt x="2254" y="6828"/>
                    <a:pt x="2399" y="6771"/>
                  </a:cubicBezTo>
                  <a:cubicBezTo>
                    <a:pt x="2910" y="6567"/>
                    <a:pt x="3190" y="6057"/>
                    <a:pt x="3114" y="5521"/>
                  </a:cubicBezTo>
                  <a:lnTo>
                    <a:pt x="8142" y="3530"/>
                  </a:lnTo>
                  <a:cubicBezTo>
                    <a:pt x="8362" y="3843"/>
                    <a:pt x="8715" y="4023"/>
                    <a:pt x="9086" y="4023"/>
                  </a:cubicBezTo>
                  <a:cubicBezTo>
                    <a:pt x="9230" y="4023"/>
                    <a:pt x="9377" y="3995"/>
                    <a:pt x="9520" y="3938"/>
                  </a:cubicBezTo>
                  <a:cubicBezTo>
                    <a:pt x="10107" y="3734"/>
                    <a:pt x="10413" y="3071"/>
                    <a:pt x="10184" y="2509"/>
                  </a:cubicBezTo>
                  <a:cubicBezTo>
                    <a:pt x="10030" y="2101"/>
                    <a:pt x="9648" y="1846"/>
                    <a:pt x="9239" y="1820"/>
                  </a:cubicBezTo>
                  <a:cubicBezTo>
                    <a:pt x="9520" y="1539"/>
                    <a:pt x="9622" y="1080"/>
                    <a:pt x="9469" y="697"/>
                  </a:cubicBezTo>
                  <a:cubicBezTo>
                    <a:pt x="9296" y="255"/>
                    <a:pt x="8876" y="1"/>
                    <a:pt x="844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 name="Google Shape;95;p11"/>
          <p:cNvGrpSpPr/>
          <p:nvPr/>
        </p:nvGrpSpPr>
        <p:grpSpPr>
          <a:xfrm>
            <a:off x="-167114" y="4076748"/>
            <a:ext cx="9681306" cy="1547060"/>
            <a:chOff x="1494648" y="4329497"/>
            <a:chExt cx="6278816" cy="1003347"/>
          </a:xfrm>
        </p:grpSpPr>
        <p:sp>
          <p:nvSpPr>
            <p:cNvPr id="96" name="Google Shape;96;p11"/>
            <p:cNvSpPr/>
            <p:nvPr/>
          </p:nvSpPr>
          <p:spPr>
            <a:xfrm>
              <a:off x="7643678" y="4897238"/>
              <a:ext cx="129786" cy="135100"/>
            </a:xfrm>
            <a:custGeom>
              <a:rect b="b" l="l" r="r" t="t"/>
              <a:pathLst>
                <a:path extrusionOk="0" h="4195" w="4030">
                  <a:moveTo>
                    <a:pt x="1986" y="1"/>
                  </a:moveTo>
                  <a:cubicBezTo>
                    <a:pt x="1842" y="1"/>
                    <a:pt x="1696" y="28"/>
                    <a:pt x="1557" y="85"/>
                  </a:cubicBezTo>
                  <a:cubicBezTo>
                    <a:pt x="1047" y="289"/>
                    <a:pt x="740" y="800"/>
                    <a:pt x="842" y="1336"/>
                  </a:cubicBezTo>
                  <a:lnTo>
                    <a:pt x="0" y="1667"/>
                  </a:lnTo>
                  <a:lnTo>
                    <a:pt x="0" y="4194"/>
                  </a:lnTo>
                  <a:lnTo>
                    <a:pt x="1710" y="3531"/>
                  </a:lnTo>
                  <a:cubicBezTo>
                    <a:pt x="1947" y="3882"/>
                    <a:pt x="2284" y="4032"/>
                    <a:pt x="2619" y="4032"/>
                  </a:cubicBezTo>
                  <a:cubicBezTo>
                    <a:pt x="3329" y="4032"/>
                    <a:pt x="4029" y="3359"/>
                    <a:pt x="3752" y="2510"/>
                  </a:cubicBezTo>
                  <a:cubicBezTo>
                    <a:pt x="3573" y="2101"/>
                    <a:pt x="3216" y="1846"/>
                    <a:pt x="2782" y="1821"/>
                  </a:cubicBezTo>
                  <a:cubicBezTo>
                    <a:pt x="3088" y="1514"/>
                    <a:pt x="3190" y="1080"/>
                    <a:pt x="3037" y="672"/>
                  </a:cubicBezTo>
                  <a:cubicBezTo>
                    <a:pt x="2845" y="250"/>
                    <a:pt x="2423" y="1"/>
                    <a:pt x="198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11"/>
            <p:cNvSpPr/>
            <p:nvPr/>
          </p:nvSpPr>
          <p:spPr>
            <a:xfrm>
              <a:off x="7439015" y="4950924"/>
              <a:ext cx="204695" cy="167530"/>
            </a:xfrm>
            <a:custGeom>
              <a:rect b="b" l="l" r="r" t="t"/>
              <a:pathLst>
                <a:path extrusionOk="0" h="5202" w="6356">
                  <a:moveTo>
                    <a:pt x="6355" y="0"/>
                  </a:moveTo>
                  <a:lnTo>
                    <a:pt x="2169" y="1659"/>
                  </a:lnTo>
                  <a:cubicBezTo>
                    <a:pt x="2042" y="1506"/>
                    <a:pt x="1914" y="1379"/>
                    <a:pt x="1736" y="1277"/>
                  </a:cubicBezTo>
                  <a:cubicBezTo>
                    <a:pt x="1567" y="1206"/>
                    <a:pt x="1391" y="1167"/>
                    <a:pt x="1216" y="1167"/>
                  </a:cubicBezTo>
                  <a:cubicBezTo>
                    <a:pt x="1072" y="1167"/>
                    <a:pt x="929" y="1194"/>
                    <a:pt x="791" y="1251"/>
                  </a:cubicBezTo>
                  <a:cubicBezTo>
                    <a:pt x="510" y="1353"/>
                    <a:pt x="281" y="1557"/>
                    <a:pt x="153" y="1838"/>
                  </a:cubicBezTo>
                  <a:cubicBezTo>
                    <a:pt x="26" y="2093"/>
                    <a:pt x="0" y="2400"/>
                    <a:pt x="102" y="2680"/>
                  </a:cubicBezTo>
                  <a:cubicBezTo>
                    <a:pt x="281" y="3063"/>
                    <a:pt x="638" y="3344"/>
                    <a:pt x="1072" y="3369"/>
                  </a:cubicBezTo>
                  <a:cubicBezTo>
                    <a:pt x="842" y="3574"/>
                    <a:pt x="740" y="3880"/>
                    <a:pt x="740" y="4212"/>
                  </a:cubicBezTo>
                  <a:cubicBezTo>
                    <a:pt x="800" y="4793"/>
                    <a:pt x="1301" y="5201"/>
                    <a:pt x="1847" y="5201"/>
                  </a:cubicBezTo>
                  <a:cubicBezTo>
                    <a:pt x="1997" y="5201"/>
                    <a:pt x="2149" y="5171"/>
                    <a:pt x="2297" y="5105"/>
                  </a:cubicBezTo>
                  <a:cubicBezTo>
                    <a:pt x="2476" y="5028"/>
                    <a:pt x="2654" y="4901"/>
                    <a:pt x="2782" y="4748"/>
                  </a:cubicBezTo>
                  <a:cubicBezTo>
                    <a:pt x="2986" y="4492"/>
                    <a:pt x="3063" y="4161"/>
                    <a:pt x="3012" y="3854"/>
                  </a:cubicBezTo>
                  <a:lnTo>
                    <a:pt x="6330" y="2527"/>
                  </a:lnTo>
                  <a:lnTo>
                    <a:pt x="6355"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1"/>
            <p:cNvSpPr/>
            <p:nvPr/>
          </p:nvSpPr>
          <p:spPr>
            <a:xfrm>
              <a:off x="6118127" y="4329497"/>
              <a:ext cx="296737" cy="295191"/>
            </a:xfrm>
            <a:custGeom>
              <a:rect b="b" l="l" r="r" t="t"/>
              <a:pathLst>
                <a:path extrusionOk="0" h="9166" w="9214">
                  <a:moveTo>
                    <a:pt x="6586" y="0"/>
                  </a:moveTo>
                  <a:cubicBezTo>
                    <a:pt x="6279" y="0"/>
                    <a:pt x="5972" y="128"/>
                    <a:pt x="5743" y="384"/>
                  </a:cubicBezTo>
                  <a:cubicBezTo>
                    <a:pt x="5360" y="767"/>
                    <a:pt x="5309" y="1354"/>
                    <a:pt x="5615" y="1814"/>
                  </a:cubicBezTo>
                  <a:lnTo>
                    <a:pt x="1889" y="5719"/>
                  </a:lnTo>
                  <a:cubicBezTo>
                    <a:pt x="1706" y="5607"/>
                    <a:pt x="1499" y="5552"/>
                    <a:pt x="1293" y="5552"/>
                  </a:cubicBezTo>
                  <a:cubicBezTo>
                    <a:pt x="982" y="5552"/>
                    <a:pt x="675" y="5677"/>
                    <a:pt x="460" y="5923"/>
                  </a:cubicBezTo>
                  <a:cubicBezTo>
                    <a:pt x="0" y="6357"/>
                    <a:pt x="0" y="7071"/>
                    <a:pt x="460" y="7505"/>
                  </a:cubicBezTo>
                  <a:cubicBezTo>
                    <a:pt x="596" y="7447"/>
                    <a:pt x="734" y="7421"/>
                    <a:pt x="867" y="7421"/>
                  </a:cubicBezTo>
                  <a:cubicBezTo>
                    <a:pt x="1559" y="7421"/>
                    <a:pt x="2142" y="8130"/>
                    <a:pt x="1864" y="8858"/>
                  </a:cubicBezTo>
                  <a:cubicBezTo>
                    <a:pt x="2080" y="9063"/>
                    <a:pt x="2354" y="9165"/>
                    <a:pt x="2626" y="9165"/>
                  </a:cubicBezTo>
                  <a:cubicBezTo>
                    <a:pt x="2930" y="9165"/>
                    <a:pt x="3230" y="9037"/>
                    <a:pt x="3446" y="8781"/>
                  </a:cubicBezTo>
                  <a:cubicBezTo>
                    <a:pt x="3829" y="8398"/>
                    <a:pt x="3905" y="7811"/>
                    <a:pt x="3599" y="7352"/>
                  </a:cubicBezTo>
                  <a:lnTo>
                    <a:pt x="7325" y="3447"/>
                  </a:lnTo>
                  <a:cubicBezTo>
                    <a:pt x="7508" y="3559"/>
                    <a:pt x="7716" y="3614"/>
                    <a:pt x="7922" y="3614"/>
                  </a:cubicBezTo>
                  <a:cubicBezTo>
                    <a:pt x="8232" y="3614"/>
                    <a:pt x="8540" y="3489"/>
                    <a:pt x="8755" y="3243"/>
                  </a:cubicBezTo>
                  <a:cubicBezTo>
                    <a:pt x="9214" y="2809"/>
                    <a:pt x="9214" y="2094"/>
                    <a:pt x="8755" y="1661"/>
                  </a:cubicBezTo>
                  <a:cubicBezTo>
                    <a:pt x="8550" y="1456"/>
                    <a:pt x="8290" y="1354"/>
                    <a:pt x="8017" y="1354"/>
                  </a:cubicBezTo>
                  <a:cubicBezTo>
                    <a:pt x="7881" y="1354"/>
                    <a:pt x="7742" y="1380"/>
                    <a:pt x="7606" y="1431"/>
                  </a:cubicBezTo>
                  <a:cubicBezTo>
                    <a:pt x="7759" y="1048"/>
                    <a:pt x="7657" y="589"/>
                    <a:pt x="7351" y="308"/>
                  </a:cubicBezTo>
                  <a:cubicBezTo>
                    <a:pt x="7134" y="103"/>
                    <a:pt x="6860" y="0"/>
                    <a:pt x="65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1"/>
            <p:cNvSpPr/>
            <p:nvPr/>
          </p:nvSpPr>
          <p:spPr>
            <a:xfrm>
              <a:off x="7162213" y="4536929"/>
              <a:ext cx="306398" cy="294579"/>
            </a:xfrm>
            <a:custGeom>
              <a:rect b="b" l="l" r="r" t="t"/>
              <a:pathLst>
                <a:path extrusionOk="0" h="9147" w="9514">
                  <a:moveTo>
                    <a:pt x="6890" y="0"/>
                  </a:moveTo>
                  <a:cubicBezTo>
                    <a:pt x="6575" y="0"/>
                    <a:pt x="6261" y="129"/>
                    <a:pt x="6043" y="375"/>
                  </a:cubicBezTo>
                  <a:cubicBezTo>
                    <a:pt x="5660" y="758"/>
                    <a:pt x="5609" y="1370"/>
                    <a:pt x="5915" y="1804"/>
                  </a:cubicBezTo>
                  <a:lnTo>
                    <a:pt x="2163" y="5735"/>
                  </a:lnTo>
                  <a:cubicBezTo>
                    <a:pt x="1963" y="5612"/>
                    <a:pt x="1760" y="5558"/>
                    <a:pt x="1567" y="5558"/>
                  </a:cubicBezTo>
                  <a:cubicBezTo>
                    <a:pt x="679" y="5558"/>
                    <a:pt x="0" y="6699"/>
                    <a:pt x="734" y="7496"/>
                  </a:cubicBezTo>
                  <a:cubicBezTo>
                    <a:pt x="938" y="7700"/>
                    <a:pt x="1211" y="7802"/>
                    <a:pt x="1483" y="7802"/>
                  </a:cubicBezTo>
                  <a:cubicBezTo>
                    <a:pt x="1619" y="7802"/>
                    <a:pt x="1755" y="7777"/>
                    <a:pt x="1883" y="7725"/>
                  </a:cubicBezTo>
                  <a:lnTo>
                    <a:pt x="1883" y="7725"/>
                  </a:lnTo>
                  <a:cubicBezTo>
                    <a:pt x="1755" y="8108"/>
                    <a:pt x="1857" y="8568"/>
                    <a:pt x="2163" y="8848"/>
                  </a:cubicBezTo>
                  <a:cubicBezTo>
                    <a:pt x="2377" y="9050"/>
                    <a:pt x="2640" y="9147"/>
                    <a:pt x="2903" y="9147"/>
                  </a:cubicBezTo>
                  <a:cubicBezTo>
                    <a:pt x="3208" y="9147"/>
                    <a:pt x="3513" y="9018"/>
                    <a:pt x="3746" y="8772"/>
                  </a:cubicBezTo>
                  <a:cubicBezTo>
                    <a:pt x="4129" y="8389"/>
                    <a:pt x="4180" y="7802"/>
                    <a:pt x="3873" y="7343"/>
                  </a:cubicBezTo>
                  <a:lnTo>
                    <a:pt x="7600" y="3438"/>
                  </a:lnTo>
                  <a:cubicBezTo>
                    <a:pt x="7783" y="3560"/>
                    <a:pt x="7992" y="3617"/>
                    <a:pt x="8200" y="3617"/>
                  </a:cubicBezTo>
                  <a:cubicBezTo>
                    <a:pt x="8512" y="3617"/>
                    <a:pt x="8825" y="3489"/>
                    <a:pt x="9054" y="3259"/>
                  </a:cubicBezTo>
                  <a:cubicBezTo>
                    <a:pt x="9514" y="2800"/>
                    <a:pt x="9514" y="2085"/>
                    <a:pt x="9054" y="1651"/>
                  </a:cubicBezTo>
                  <a:cubicBezTo>
                    <a:pt x="8852" y="1466"/>
                    <a:pt x="8583" y="1358"/>
                    <a:pt x="8313" y="1358"/>
                  </a:cubicBezTo>
                  <a:cubicBezTo>
                    <a:pt x="8174" y="1358"/>
                    <a:pt x="8036" y="1386"/>
                    <a:pt x="7906" y="1447"/>
                  </a:cubicBezTo>
                  <a:cubicBezTo>
                    <a:pt x="8059" y="1039"/>
                    <a:pt x="7957" y="605"/>
                    <a:pt x="7651" y="298"/>
                  </a:cubicBezTo>
                  <a:cubicBezTo>
                    <a:pt x="7437" y="97"/>
                    <a:pt x="7163" y="0"/>
                    <a:pt x="689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1"/>
            <p:cNvSpPr/>
            <p:nvPr/>
          </p:nvSpPr>
          <p:spPr>
            <a:xfrm>
              <a:off x="6285367" y="4683784"/>
              <a:ext cx="251553" cy="326011"/>
            </a:xfrm>
            <a:custGeom>
              <a:rect b="b" l="l" r="r" t="t"/>
              <a:pathLst>
                <a:path extrusionOk="0" h="10123" w="7811">
                  <a:moveTo>
                    <a:pt x="3365" y="1"/>
                  </a:moveTo>
                  <a:cubicBezTo>
                    <a:pt x="3234" y="1"/>
                    <a:pt x="3102" y="25"/>
                    <a:pt x="2975" y="77"/>
                  </a:cubicBezTo>
                  <a:cubicBezTo>
                    <a:pt x="2957" y="696"/>
                    <a:pt x="2432" y="1106"/>
                    <a:pt x="1887" y="1106"/>
                  </a:cubicBezTo>
                  <a:cubicBezTo>
                    <a:pt x="1623" y="1106"/>
                    <a:pt x="1354" y="1009"/>
                    <a:pt x="1137" y="792"/>
                  </a:cubicBezTo>
                  <a:lnTo>
                    <a:pt x="1137" y="792"/>
                  </a:lnTo>
                  <a:cubicBezTo>
                    <a:pt x="0" y="1324"/>
                    <a:pt x="445" y="3003"/>
                    <a:pt x="1625" y="3003"/>
                  </a:cubicBezTo>
                  <a:cubicBezTo>
                    <a:pt x="1690" y="3003"/>
                    <a:pt x="1757" y="2997"/>
                    <a:pt x="1826" y="2987"/>
                  </a:cubicBezTo>
                  <a:lnTo>
                    <a:pt x="3817" y="8015"/>
                  </a:lnTo>
                  <a:cubicBezTo>
                    <a:pt x="3357" y="8321"/>
                    <a:pt x="3179" y="8882"/>
                    <a:pt x="3408" y="9393"/>
                  </a:cubicBezTo>
                  <a:cubicBezTo>
                    <a:pt x="3568" y="9851"/>
                    <a:pt x="3992" y="10123"/>
                    <a:pt x="4449" y="10123"/>
                  </a:cubicBezTo>
                  <a:cubicBezTo>
                    <a:pt x="4578" y="10123"/>
                    <a:pt x="4709" y="10101"/>
                    <a:pt x="4838" y="10056"/>
                  </a:cubicBezTo>
                  <a:cubicBezTo>
                    <a:pt x="4855" y="9425"/>
                    <a:pt x="5362" y="9022"/>
                    <a:pt x="5895" y="9022"/>
                  </a:cubicBezTo>
                  <a:cubicBezTo>
                    <a:pt x="6159" y="9022"/>
                    <a:pt x="6430" y="9122"/>
                    <a:pt x="6650" y="9342"/>
                  </a:cubicBezTo>
                  <a:cubicBezTo>
                    <a:pt x="7811" y="8810"/>
                    <a:pt x="7367" y="7131"/>
                    <a:pt x="6188" y="7131"/>
                  </a:cubicBezTo>
                  <a:cubicBezTo>
                    <a:pt x="6123" y="7131"/>
                    <a:pt x="6056" y="7136"/>
                    <a:pt x="5986" y="7147"/>
                  </a:cubicBezTo>
                  <a:lnTo>
                    <a:pt x="3995" y="2119"/>
                  </a:lnTo>
                  <a:cubicBezTo>
                    <a:pt x="4429" y="1813"/>
                    <a:pt x="4608" y="1226"/>
                    <a:pt x="4404" y="741"/>
                  </a:cubicBezTo>
                  <a:cubicBezTo>
                    <a:pt x="4246"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1"/>
            <p:cNvSpPr/>
            <p:nvPr/>
          </p:nvSpPr>
          <p:spPr>
            <a:xfrm>
              <a:off x="7086757" y="5006800"/>
              <a:ext cx="251553" cy="326043"/>
            </a:xfrm>
            <a:custGeom>
              <a:rect b="b" l="l" r="r" t="t"/>
              <a:pathLst>
                <a:path extrusionOk="0" h="10124" w="7811">
                  <a:moveTo>
                    <a:pt x="3366" y="1"/>
                  </a:moveTo>
                  <a:cubicBezTo>
                    <a:pt x="3235" y="1"/>
                    <a:pt x="3102" y="26"/>
                    <a:pt x="2975" y="78"/>
                  </a:cubicBezTo>
                  <a:cubicBezTo>
                    <a:pt x="2958" y="696"/>
                    <a:pt x="2432" y="1106"/>
                    <a:pt x="1888" y="1106"/>
                  </a:cubicBezTo>
                  <a:cubicBezTo>
                    <a:pt x="1623" y="1106"/>
                    <a:pt x="1354" y="1009"/>
                    <a:pt x="1137" y="792"/>
                  </a:cubicBezTo>
                  <a:lnTo>
                    <a:pt x="1137" y="792"/>
                  </a:lnTo>
                  <a:cubicBezTo>
                    <a:pt x="0" y="1324"/>
                    <a:pt x="445" y="3003"/>
                    <a:pt x="1603" y="3003"/>
                  </a:cubicBezTo>
                  <a:cubicBezTo>
                    <a:pt x="1667" y="3003"/>
                    <a:pt x="1733" y="2998"/>
                    <a:pt x="1801" y="2987"/>
                  </a:cubicBezTo>
                  <a:lnTo>
                    <a:pt x="3817" y="8015"/>
                  </a:lnTo>
                  <a:cubicBezTo>
                    <a:pt x="3358" y="8296"/>
                    <a:pt x="3179" y="8883"/>
                    <a:pt x="3383" y="9393"/>
                  </a:cubicBezTo>
                  <a:cubicBezTo>
                    <a:pt x="3563" y="9851"/>
                    <a:pt x="3991" y="10123"/>
                    <a:pt x="4449" y="10123"/>
                  </a:cubicBezTo>
                  <a:cubicBezTo>
                    <a:pt x="4578" y="10123"/>
                    <a:pt x="4709" y="10102"/>
                    <a:pt x="4838" y="10057"/>
                  </a:cubicBezTo>
                  <a:cubicBezTo>
                    <a:pt x="5221" y="9904"/>
                    <a:pt x="5502" y="9521"/>
                    <a:pt x="5502" y="9087"/>
                  </a:cubicBezTo>
                  <a:cubicBezTo>
                    <a:pt x="5706" y="9291"/>
                    <a:pt x="5978" y="9393"/>
                    <a:pt x="6250" y="9393"/>
                  </a:cubicBezTo>
                  <a:cubicBezTo>
                    <a:pt x="6387" y="9393"/>
                    <a:pt x="6523" y="9368"/>
                    <a:pt x="6650" y="9317"/>
                  </a:cubicBezTo>
                  <a:cubicBezTo>
                    <a:pt x="7811" y="8785"/>
                    <a:pt x="7368" y="7131"/>
                    <a:pt x="6212" y="7131"/>
                  </a:cubicBezTo>
                  <a:cubicBezTo>
                    <a:pt x="6148" y="7131"/>
                    <a:pt x="6081" y="7136"/>
                    <a:pt x="6012" y="7147"/>
                  </a:cubicBezTo>
                  <a:lnTo>
                    <a:pt x="3996" y="2119"/>
                  </a:lnTo>
                  <a:cubicBezTo>
                    <a:pt x="4455" y="1813"/>
                    <a:pt x="4608" y="1226"/>
                    <a:pt x="4404" y="741"/>
                  </a:cubicBezTo>
                  <a:cubicBezTo>
                    <a:pt x="4246" y="287"/>
                    <a:pt x="3814" y="1"/>
                    <a:pt x="33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1"/>
            <p:cNvSpPr/>
            <p:nvPr/>
          </p:nvSpPr>
          <p:spPr>
            <a:xfrm>
              <a:off x="6667190" y="4575156"/>
              <a:ext cx="336220" cy="219026"/>
            </a:xfrm>
            <a:custGeom>
              <a:rect b="b" l="l" r="r" t="t"/>
              <a:pathLst>
                <a:path extrusionOk="0" h="6801" w="10440">
                  <a:moveTo>
                    <a:pt x="1963" y="1"/>
                  </a:moveTo>
                  <a:cubicBezTo>
                    <a:pt x="1522" y="1"/>
                    <a:pt x="1094" y="266"/>
                    <a:pt x="919" y="694"/>
                  </a:cubicBezTo>
                  <a:cubicBezTo>
                    <a:pt x="766" y="1102"/>
                    <a:pt x="868" y="1536"/>
                    <a:pt x="1174" y="1842"/>
                  </a:cubicBezTo>
                  <a:cubicBezTo>
                    <a:pt x="741" y="1868"/>
                    <a:pt x="383" y="2123"/>
                    <a:pt x="205" y="2531"/>
                  </a:cubicBezTo>
                  <a:cubicBezTo>
                    <a:pt x="0" y="3093"/>
                    <a:pt x="307" y="3757"/>
                    <a:pt x="894" y="3961"/>
                  </a:cubicBezTo>
                  <a:cubicBezTo>
                    <a:pt x="1035" y="4017"/>
                    <a:pt x="1180" y="4044"/>
                    <a:pt x="1323" y="4044"/>
                  </a:cubicBezTo>
                  <a:cubicBezTo>
                    <a:pt x="1696" y="4044"/>
                    <a:pt x="2050" y="3859"/>
                    <a:pt x="2272" y="3527"/>
                  </a:cubicBezTo>
                  <a:lnTo>
                    <a:pt x="7325" y="5467"/>
                  </a:lnTo>
                  <a:cubicBezTo>
                    <a:pt x="7223" y="6002"/>
                    <a:pt x="7530" y="6538"/>
                    <a:pt x="8040" y="6717"/>
                  </a:cubicBezTo>
                  <a:cubicBezTo>
                    <a:pt x="8185" y="6774"/>
                    <a:pt x="8332" y="6801"/>
                    <a:pt x="8477"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7" y="2780"/>
                  </a:cubicBezTo>
                  <a:cubicBezTo>
                    <a:pt x="8744" y="2780"/>
                    <a:pt x="8389" y="2965"/>
                    <a:pt x="8168" y="3297"/>
                  </a:cubicBezTo>
                  <a:lnTo>
                    <a:pt x="3114" y="1332"/>
                  </a:lnTo>
                  <a:cubicBezTo>
                    <a:pt x="3216" y="796"/>
                    <a:pt x="2910" y="285"/>
                    <a:pt x="2374" y="81"/>
                  </a:cubicBezTo>
                  <a:cubicBezTo>
                    <a:pt x="2241" y="27"/>
                    <a:pt x="2101" y="1"/>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1"/>
            <p:cNvSpPr/>
            <p:nvPr/>
          </p:nvSpPr>
          <p:spPr>
            <a:xfrm>
              <a:off x="6601588" y="4995882"/>
              <a:ext cx="339344" cy="220797"/>
            </a:xfrm>
            <a:custGeom>
              <a:rect b="b" l="l" r="r" t="t"/>
              <a:pathLst>
                <a:path extrusionOk="0" h="6856" w="10537">
                  <a:moveTo>
                    <a:pt x="8574" y="1"/>
                  </a:moveTo>
                  <a:cubicBezTo>
                    <a:pt x="8430" y="1"/>
                    <a:pt x="8282" y="28"/>
                    <a:pt x="8137" y="85"/>
                  </a:cubicBezTo>
                  <a:cubicBezTo>
                    <a:pt x="7627" y="289"/>
                    <a:pt x="7321" y="799"/>
                    <a:pt x="7423" y="1335"/>
                  </a:cubicBezTo>
                  <a:lnTo>
                    <a:pt x="2395" y="3326"/>
                  </a:lnTo>
                  <a:cubicBezTo>
                    <a:pt x="2153" y="2942"/>
                    <a:pt x="1796" y="2780"/>
                    <a:pt x="1443" y="2780"/>
                  </a:cubicBezTo>
                  <a:cubicBezTo>
                    <a:pt x="715" y="2780"/>
                    <a:pt x="1" y="3471"/>
                    <a:pt x="327" y="4347"/>
                  </a:cubicBezTo>
                  <a:cubicBezTo>
                    <a:pt x="481" y="4755"/>
                    <a:pt x="863" y="5011"/>
                    <a:pt x="1297" y="5036"/>
                  </a:cubicBezTo>
                  <a:cubicBezTo>
                    <a:pt x="991" y="5317"/>
                    <a:pt x="889" y="5776"/>
                    <a:pt x="1042" y="6185"/>
                  </a:cubicBezTo>
                  <a:cubicBezTo>
                    <a:pt x="1234" y="6607"/>
                    <a:pt x="1642" y="6856"/>
                    <a:pt x="2082" y="6856"/>
                  </a:cubicBezTo>
                  <a:cubicBezTo>
                    <a:pt x="2228" y="6856"/>
                    <a:pt x="2377" y="6829"/>
                    <a:pt x="2522" y="6772"/>
                  </a:cubicBezTo>
                  <a:cubicBezTo>
                    <a:pt x="3033" y="6567"/>
                    <a:pt x="3314" y="6057"/>
                    <a:pt x="3237" y="5521"/>
                  </a:cubicBezTo>
                  <a:lnTo>
                    <a:pt x="8265" y="3530"/>
                  </a:lnTo>
                  <a:cubicBezTo>
                    <a:pt x="8481" y="3854"/>
                    <a:pt x="8836" y="4039"/>
                    <a:pt x="9206" y="4039"/>
                  </a:cubicBezTo>
                  <a:cubicBezTo>
                    <a:pt x="9361" y="4039"/>
                    <a:pt x="9518" y="4006"/>
                    <a:pt x="9669" y="3939"/>
                  </a:cubicBezTo>
                  <a:cubicBezTo>
                    <a:pt x="10256" y="3734"/>
                    <a:pt x="10536" y="3071"/>
                    <a:pt x="10332" y="2509"/>
                  </a:cubicBezTo>
                  <a:cubicBezTo>
                    <a:pt x="10179" y="2101"/>
                    <a:pt x="9796" y="1846"/>
                    <a:pt x="9362" y="1820"/>
                  </a:cubicBezTo>
                  <a:cubicBezTo>
                    <a:pt x="9669" y="1540"/>
                    <a:pt x="9771" y="1080"/>
                    <a:pt x="9618" y="697"/>
                  </a:cubicBezTo>
                  <a:cubicBezTo>
                    <a:pt x="9425" y="255"/>
                    <a:pt x="9016" y="1"/>
                    <a:pt x="85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1"/>
            <p:cNvSpPr/>
            <p:nvPr/>
          </p:nvSpPr>
          <p:spPr>
            <a:xfrm>
              <a:off x="5898650" y="4897238"/>
              <a:ext cx="333322" cy="220797"/>
            </a:xfrm>
            <a:custGeom>
              <a:rect b="b" l="l" r="r" t="t"/>
              <a:pathLst>
                <a:path extrusionOk="0" h="6856" w="10350">
                  <a:moveTo>
                    <a:pt x="8316" y="1"/>
                  </a:moveTo>
                  <a:cubicBezTo>
                    <a:pt x="8172" y="1"/>
                    <a:pt x="8027" y="28"/>
                    <a:pt x="7887" y="85"/>
                  </a:cubicBezTo>
                  <a:cubicBezTo>
                    <a:pt x="7377" y="289"/>
                    <a:pt x="7071" y="800"/>
                    <a:pt x="7173" y="1336"/>
                  </a:cubicBezTo>
                  <a:lnTo>
                    <a:pt x="6330" y="1667"/>
                  </a:lnTo>
                  <a:lnTo>
                    <a:pt x="2145" y="3326"/>
                  </a:lnTo>
                  <a:cubicBezTo>
                    <a:pt x="1992" y="3122"/>
                    <a:pt x="1787" y="2944"/>
                    <a:pt x="1532" y="2893"/>
                  </a:cubicBezTo>
                  <a:cubicBezTo>
                    <a:pt x="1434" y="2850"/>
                    <a:pt x="1328" y="2831"/>
                    <a:pt x="1218" y="2831"/>
                  </a:cubicBezTo>
                  <a:cubicBezTo>
                    <a:pt x="1129" y="2831"/>
                    <a:pt x="1037" y="2844"/>
                    <a:pt x="945" y="2867"/>
                  </a:cubicBezTo>
                  <a:cubicBezTo>
                    <a:pt x="894" y="2867"/>
                    <a:pt x="818" y="2893"/>
                    <a:pt x="741" y="2918"/>
                  </a:cubicBezTo>
                  <a:cubicBezTo>
                    <a:pt x="409" y="3046"/>
                    <a:pt x="128" y="3352"/>
                    <a:pt x="52" y="3709"/>
                  </a:cubicBezTo>
                  <a:cubicBezTo>
                    <a:pt x="1" y="3913"/>
                    <a:pt x="1" y="4143"/>
                    <a:pt x="77" y="4347"/>
                  </a:cubicBezTo>
                  <a:cubicBezTo>
                    <a:pt x="256" y="4730"/>
                    <a:pt x="613" y="5011"/>
                    <a:pt x="1047" y="5011"/>
                  </a:cubicBezTo>
                  <a:cubicBezTo>
                    <a:pt x="818" y="5241"/>
                    <a:pt x="715" y="5547"/>
                    <a:pt x="715" y="5853"/>
                  </a:cubicBezTo>
                  <a:cubicBezTo>
                    <a:pt x="775" y="6446"/>
                    <a:pt x="1263" y="6856"/>
                    <a:pt x="1801" y="6856"/>
                  </a:cubicBezTo>
                  <a:cubicBezTo>
                    <a:pt x="1957" y="6856"/>
                    <a:pt x="2117" y="6821"/>
                    <a:pt x="2272" y="6746"/>
                  </a:cubicBezTo>
                  <a:cubicBezTo>
                    <a:pt x="2451" y="6670"/>
                    <a:pt x="2630" y="6568"/>
                    <a:pt x="2757" y="6415"/>
                  </a:cubicBezTo>
                  <a:cubicBezTo>
                    <a:pt x="2961" y="6159"/>
                    <a:pt x="3038" y="5828"/>
                    <a:pt x="2987" y="5496"/>
                  </a:cubicBezTo>
                  <a:lnTo>
                    <a:pt x="6305" y="4194"/>
                  </a:lnTo>
                  <a:lnTo>
                    <a:pt x="8015" y="3505"/>
                  </a:lnTo>
                  <a:cubicBezTo>
                    <a:pt x="8263" y="3870"/>
                    <a:pt x="8611" y="4024"/>
                    <a:pt x="8953" y="4024"/>
                  </a:cubicBezTo>
                  <a:cubicBezTo>
                    <a:pt x="9665" y="4024"/>
                    <a:pt x="10350" y="3354"/>
                    <a:pt x="10057" y="2510"/>
                  </a:cubicBezTo>
                  <a:lnTo>
                    <a:pt x="10082" y="2510"/>
                  </a:lnTo>
                  <a:cubicBezTo>
                    <a:pt x="9904" y="2101"/>
                    <a:pt x="9546" y="1846"/>
                    <a:pt x="9112" y="1821"/>
                  </a:cubicBezTo>
                  <a:cubicBezTo>
                    <a:pt x="9419" y="1514"/>
                    <a:pt x="9521" y="1080"/>
                    <a:pt x="9368" y="672"/>
                  </a:cubicBezTo>
                  <a:cubicBezTo>
                    <a:pt x="9176" y="250"/>
                    <a:pt x="8753" y="1"/>
                    <a:pt x="831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1"/>
            <p:cNvSpPr/>
            <p:nvPr/>
          </p:nvSpPr>
          <p:spPr>
            <a:xfrm>
              <a:off x="4576957" y="4329497"/>
              <a:ext cx="296769" cy="295191"/>
            </a:xfrm>
            <a:custGeom>
              <a:rect b="b" l="l" r="r" t="t"/>
              <a:pathLst>
                <a:path extrusionOk="0" h="9166" w="9215">
                  <a:moveTo>
                    <a:pt x="6586" y="0"/>
                  </a:moveTo>
                  <a:cubicBezTo>
                    <a:pt x="6279" y="0"/>
                    <a:pt x="5972" y="128"/>
                    <a:pt x="5743" y="384"/>
                  </a:cubicBezTo>
                  <a:cubicBezTo>
                    <a:pt x="5360" y="767"/>
                    <a:pt x="5309" y="1354"/>
                    <a:pt x="5616" y="1814"/>
                  </a:cubicBezTo>
                  <a:lnTo>
                    <a:pt x="1889" y="5719"/>
                  </a:lnTo>
                  <a:cubicBezTo>
                    <a:pt x="1706" y="5607"/>
                    <a:pt x="1499" y="5552"/>
                    <a:pt x="1293" y="5552"/>
                  </a:cubicBezTo>
                  <a:cubicBezTo>
                    <a:pt x="982" y="5552"/>
                    <a:pt x="675" y="5677"/>
                    <a:pt x="460" y="5923"/>
                  </a:cubicBezTo>
                  <a:cubicBezTo>
                    <a:pt x="1" y="6357"/>
                    <a:pt x="1" y="7071"/>
                    <a:pt x="460" y="7505"/>
                  </a:cubicBezTo>
                  <a:cubicBezTo>
                    <a:pt x="596" y="7447"/>
                    <a:pt x="734" y="7421"/>
                    <a:pt x="867" y="7421"/>
                  </a:cubicBezTo>
                  <a:cubicBezTo>
                    <a:pt x="1559" y="7421"/>
                    <a:pt x="2142" y="8130"/>
                    <a:pt x="1864" y="8858"/>
                  </a:cubicBezTo>
                  <a:cubicBezTo>
                    <a:pt x="2081" y="9063"/>
                    <a:pt x="2355" y="9165"/>
                    <a:pt x="2626" y="9165"/>
                  </a:cubicBezTo>
                  <a:cubicBezTo>
                    <a:pt x="2930" y="9165"/>
                    <a:pt x="3231" y="9037"/>
                    <a:pt x="3446" y="8781"/>
                  </a:cubicBezTo>
                  <a:cubicBezTo>
                    <a:pt x="3829" y="8398"/>
                    <a:pt x="3906" y="7811"/>
                    <a:pt x="3599" y="7352"/>
                  </a:cubicBezTo>
                  <a:lnTo>
                    <a:pt x="7326" y="3447"/>
                  </a:lnTo>
                  <a:cubicBezTo>
                    <a:pt x="7509" y="3559"/>
                    <a:pt x="7716" y="3614"/>
                    <a:pt x="7922" y="3614"/>
                  </a:cubicBezTo>
                  <a:cubicBezTo>
                    <a:pt x="8233" y="3614"/>
                    <a:pt x="8540" y="3489"/>
                    <a:pt x="8755" y="3243"/>
                  </a:cubicBezTo>
                  <a:cubicBezTo>
                    <a:pt x="9214" y="2809"/>
                    <a:pt x="9214" y="2094"/>
                    <a:pt x="8755" y="1661"/>
                  </a:cubicBezTo>
                  <a:cubicBezTo>
                    <a:pt x="8551" y="1456"/>
                    <a:pt x="8290" y="1354"/>
                    <a:pt x="8018" y="1354"/>
                  </a:cubicBezTo>
                  <a:cubicBezTo>
                    <a:pt x="7881" y="1354"/>
                    <a:pt x="7742" y="1380"/>
                    <a:pt x="7606" y="1431"/>
                  </a:cubicBezTo>
                  <a:cubicBezTo>
                    <a:pt x="7759" y="1048"/>
                    <a:pt x="7657" y="589"/>
                    <a:pt x="7351" y="308"/>
                  </a:cubicBezTo>
                  <a:cubicBezTo>
                    <a:pt x="7134" y="103"/>
                    <a:pt x="6860" y="0"/>
                    <a:pt x="65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1"/>
            <p:cNvSpPr/>
            <p:nvPr/>
          </p:nvSpPr>
          <p:spPr>
            <a:xfrm>
              <a:off x="5621043" y="4536929"/>
              <a:ext cx="306431" cy="294579"/>
            </a:xfrm>
            <a:custGeom>
              <a:rect b="b" l="l" r="r" t="t"/>
              <a:pathLst>
                <a:path extrusionOk="0" h="9147" w="9515">
                  <a:moveTo>
                    <a:pt x="6891" y="0"/>
                  </a:moveTo>
                  <a:cubicBezTo>
                    <a:pt x="6576" y="0"/>
                    <a:pt x="6262" y="129"/>
                    <a:pt x="6043" y="375"/>
                  </a:cubicBezTo>
                  <a:cubicBezTo>
                    <a:pt x="5660" y="758"/>
                    <a:pt x="5609" y="1370"/>
                    <a:pt x="5915" y="1804"/>
                  </a:cubicBezTo>
                  <a:lnTo>
                    <a:pt x="2164" y="5735"/>
                  </a:lnTo>
                  <a:cubicBezTo>
                    <a:pt x="1963" y="5612"/>
                    <a:pt x="1760" y="5558"/>
                    <a:pt x="1567" y="5558"/>
                  </a:cubicBezTo>
                  <a:cubicBezTo>
                    <a:pt x="679" y="5558"/>
                    <a:pt x="1" y="6699"/>
                    <a:pt x="734" y="7496"/>
                  </a:cubicBezTo>
                  <a:cubicBezTo>
                    <a:pt x="939" y="7700"/>
                    <a:pt x="1211" y="7802"/>
                    <a:pt x="1483" y="7802"/>
                  </a:cubicBezTo>
                  <a:cubicBezTo>
                    <a:pt x="1619" y="7802"/>
                    <a:pt x="1755" y="7777"/>
                    <a:pt x="1883" y="7725"/>
                  </a:cubicBezTo>
                  <a:lnTo>
                    <a:pt x="1883" y="7725"/>
                  </a:lnTo>
                  <a:cubicBezTo>
                    <a:pt x="1755" y="8108"/>
                    <a:pt x="1857"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0" y="3617"/>
                  </a:cubicBezTo>
                  <a:cubicBezTo>
                    <a:pt x="8513" y="3617"/>
                    <a:pt x="8825" y="3489"/>
                    <a:pt x="9055" y="3259"/>
                  </a:cubicBezTo>
                  <a:cubicBezTo>
                    <a:pt x="9514" y="2800"/>
                    <a:pt x="9514" y="2085"/>
                    <a:pt x="9055" y="1651"/>
                  </a:cubicBezTo>
                  <a:cubicBezTo>
                    <a:pt x="8852" y="1466"/>
                    <a:pt x="8583" y="1358"/>
                    <a:pt x="8313" y="1358"/>
                  </a:cubicBezTo>
                  <a:cubicBezTo>
                    <a:pt x="8175" y="1358"/>
                    <a:pt x="8036" y="1386"/>
                    <a:pt x="7906" y="1447"/>
                  </a:cubicBezTo>
                  <a:cubicBezTo>
                    <a:pt x="8059" y="1039"/>
                    <a:pt x="7957" y="605"/>
                    <a:pt x="7651" y="298"/>
                  </a:cubicBezTo>
                  <a:cubicBezTo>
                    <a:pt x="7438" y="97"/>
                    <a:pt x="7164" y="0"/>
                    <a:pt x="689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1"/>
            <p:cNvSpPr/>
            <p:nvPr/>
          </p:nvSpPr>
          <p:spPr>
            <a:xfrm>
              <a:off x="4744229" y="4683784"/>
              <a:ext cx="251553" cy="326011"/>
            </a:xfrm>
            <a:custGeom>
              <a:rect b="b" l="l" r="r" t="t"/>
              <a:pathLst>
                <a:path extrusionOk="0" h="10123" w="7811">
                  <a:moveTo>
                    <a:pt x="3365" y="1"/>
                  </a:moveTo>
                  <a:cubicBezTo>
                    <a:pt x="3233" y="1"/>
                    <a:pt x="3101" y="25"/>
                    <a:pt x="2974" y="77"/>
                  </a:cubicBezTo>
                  <a:cubicBezTo>
                    <a:pt x="2565" y="230"/>
                    <a:pt x="2310" y="613"/>
                    <a:pt x="2310" y="1022"/>
                  </a:cubicBezTo>
                  <a:cubicBezTo>
                    <a:pt x="2100" y="829"/>
                    <a:pt x="1819" y="721"/>
                    <a:pt x="1539" y="721"/>
                  </a:cubicBezTo>
                  <a:cubicBezTo>
                    <a:pt x="1410" y="721"/>
                    <a:pt x="1282" y="744"/>
                    <a:pt x="1162" y="792"/>
                  </a:cubicBezTo>
                  <a:cubicBezTo>
                    <a:pt x="1" y="1324"/>
                    <a:pt x="444" y="3003"/>
                    <a:pt x="1624" y="3003"/>
                  </a:cubicBezTo>
                  <a:cubicBezTo>
                    <a:pt x="1689" y="3003"/>
                    <a:pt x="1756" y="2997"/>
                    <a:pt x="1825" y="2987"/>
                  </a:cubicBezTo>
                  <a:lnTo>
                    <a:pt x="3816" y="8015"/>
                  </a:lnTo>
                  <a:cubicBezTo>
                    <a:pt x="3357" y="8321"/>
                    <a:pt x="3178" y="8882"/>
                    <a:pt x="3408" y="9393"/>
                  </a:cubicBezTo>
                  <a:cubicBezTo>
                    <a:pt x="3567" y="9851"/>
                    <a:pt x="3991" y="10123"/>
                    <a:pt x="4448" y="10123"/>
                  </a:cubicBezTo>
                  <a:cubicBezTo>
                    <a:pt x="4577" y="10123"/>
                    <a:pt x="4708" y="10101"/>
                    <a:pt x="4837" y="10056"/>
                  </a:cubicBezTo>
                  <a:cubicBezTo>
                    <a:pt x="5220" y="9903"/>
                    <a:pt x="5475" y="9521"/>
                    <a:pt x="5501" y="9112"/>
                  </a:cubicBezTo>
                  <a:cubicBezTo>
                    <a:pt x="5710" y="9305"/>
                    <a:pt x="5992" y="9413"/>
                    <a:pt x="6272" y="9413"/>
                  </a:cubicBezTo>
                  <a:cubicBezTo>
                    <a:pt x="6400" y="9413"/>
                    <a:pt x="6529" y="9390"/>
                    <a:pt x="6649" y="9342"/>
                  </a:cubicBezTo>
                  <a:cubicBezTo>
                    <a:pt x="7810" y="8810"/>
                    <a:pt x="7366" y="7131"/>
                    <a:pt x="6187" y="7131"/>
                  </a:cubicBezTo>
                  <a:cubicBezTo>
                    <a:pt x="6122" y="7131"/>
                    <a:pt x="6055" y="7136"/>
                    <a:pt x="5986" y="7147"/>
                  </a:cubicBezTo>
                  <a:lnTo>
                    <a:pt x="3995" y="2119"/>
                  </a:lnTo>
                  <a:cubicBezTo>
                    <a:pt x="4429" y="1813"/>
                    <a:pt x="4607" y="1251"/>
                    <a:pt x="4403" y="741"/>
                  </a:cubicBezTo>
                  <a:cubicBezTo>
                    <a:pt x="4245" y="287"/>
                    <a:pt x="3812"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a:off x="5545619" y="5006800"/>
              <a:ext cx="251521" cy="325947"/>
            </a:xfrm>
            <a:custGeom>
              <a:rect b="b" l="l" r="r" t="t"/>
              <a:pathLst>
                <a:path extrusionOk="0" h="10121" w="7810">
                  <a:moveTo>
                    <a:pt x="3365" y="1"/>
                  </a:moveTo>
                  <a:cubicBezTo>
                    <a:pt x="3234" y="1"/>
                    <a:pt x="3101" y="26"/>
                    <a:pt x="2974" y="78"/>
                  </a:cubicBezTo>
                  <a:cubicBezTo>
                    <a:pt x="2566" y="231"/>
                    <a:pt x="2311" y="588"/>
                    <a:pt x="2285" y="1022"/>
                  </a:cubicBezTo>
                  <a:cubicBezTo>
                    <a:pt x="2098" y="818"/>
                    <a:pt x="1831" y="716"/>
                    <a:pt x="1554" y="716"/>
                  </a:cubicBezTo>
                  <a:cubicBezTo>
                    <a:pt x="1415" y="716"/>
                    <a:pt x="1273" y="741"/>
                    <a:pt x="1137" y="792"/>
                  </a:cubicBezTo>
                  <a:cubicBezTo>
                    <a:pt x="1" y="1324"/>
                    <a:pt x="444" y="2978"/>
                    <a:pt x="1600" y="2978"/>
                  </a:cubicBezTo>
                  <a:cubicBezTo>
                    <a:pt x="1665" y="2978"/>
                    <a:pt x="1731" y="2972"/>
                    <a:pt x="1800" y="2962"/>
                  </a:cubicBezTo>
                  <a:lnTo>
                    <a:pt x="3817" y="8015"/>
                  </a:lnTo>
                  <a:cubicBezTo>
                    <a:pt x="3357" y="8296"/>
                    <a:pt x="3178" y="8883"/>
                    <a:pt x="3383" y="9393"/>
                  </a:cubicBezTo>
                  <a:cubicBezTo>
                    <a:pt x="3564" y="9836"/>
                    <a:pt x="3999" y="10120"/>
                    <a:pt x="4463" y="10120"/>
                  </a:cubicBezTo>
                  <a:cubicBezTo>
                    <a:pt x="4587" y="10120"/>
                    <a:pt x="4714" y="10100"/>
                    <a:pt x="4837" y="10057"/>
                  </a:cubicBezTo>
                  <a:cubicBezTo>
                    <a:pt x="5220" y="9878"/>
                    <a:pt x="5501" y="9521"/>
                    <a:pt x="5501" y="9087"/>
                  </a:cubicBezTo>
                  <a:cubicBezTo>
                    <a:pt x="5705" y="9291"/>
                    <a:pt x="5977" y="9393"/>
                    <a:pt x="6250" y="9393"/>
                  </a:cubicBezTo>
                  <a:cubicBezTo>
                    <a:pt x="6386" y="9393"/>
                    <a:pt x="6522" y="9368"/>
                    <a:pt x="6650" y="9317"/>
                  </a:cubicBezTo>
                  <a:cubicBezTo>
                    <a:pt x="7810" y="8785"/>
                    <a:pt x="7368" y="7131"/>
                    <a:pt x="6212" y="7131"/>
                  </a:cubicBezTo>
                  <a:cubicBezTo>
                    <a:pt x="6147" y="7131"/>
                    <a:pt x="6080" y="7136"/>
                    <a:pt x="6011" y="7147"/>
                  </a:cubicBezTo>
                  <a:lnTo>
                    <a:pt x="3995" y="2119"/>
                  </a:lnTo>
                  <a:cubicBezTo>
                    <a:pt x="4455" y="1813"/>
                    <a:pt x="4608" y="1226"/>
                    <a:pt x="4404" y="741"/>
                  </a:cubicBezTo>
                  <a:cubicBezTo>
                    <a:pt x="4246"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a:off x="5126020" y="4575156"/>
              <a:ext cx="336220" cy="219026"/>
            </a:xfrm>
            <a:custGeom>
              <a:rect b="b" l="l" r="r" t="t"/>
              <a:pathLst>
                <a:path extrusionOk="0" h="6801" w="10440">
                  <a:moveTo>
                    <a:pt x="1964" y="1"/>
                  </a:moveTo>
                  <a:cubicBezTo>
                    <a:pt x="1522" y="1"/>
                    <a:pt x="1095" y="266"/>
                    <a:pt x="920" y="694"/>
                  </a:cubicBezTo>
                  <a:cubicBezTo>
                    <a:pt x="766" y="1102"/>
                    <a:pt x="868" y="1536"/>
                    <a:pt x="1175" y="1842"/>
                  </a:cubicBezTo>
                  <a:cubicBezTo>
                    <a:pt x="741" y="1868"/>
                    <a:pt x="384" y="2123"/>
                    <a:pt x="205" y="2531"/>
                  </a:cubicBezTo>
                  <a:cubicBezTo>
                    <a:pt x="1" y="3093"/>
                    <a:pt x="307" y="3757"/>
                    <a:pt x="894" y="3961"/>
                  </a:cubicBezTo>
                  <a:cubicBezTo>
                    <a:pt x="1035" y="4017"/>
                    <a:pt x="1181" y="4044"/>
                    <a:pt x="1323" y="4044"/>
                  </a:cubicBezTo>
                  <a:cubicBezTo>
                    <a:pt x="1696" y="4044"/>
                    <a:pt x="2051" y="3859"/>
                    <a:pt x="2272" y="3527"/>
                  </a:cubicBezTo>
                  <a:lnTo>
                    <a:pt x="7326" y="5467"/>
                  </a:lnTo>
                  <a:cubicBezTo>
                    <a:pt x="7224" y="6002"/>
                    <a:pt x="7530" y="6538"/>
                    <a:pt x="8040" y="6717"/>
                  </a:cubicBezTo>
                  <a:cubicBezTo>
                    <a:pt x="8185" y="6774"/>
                    <a:pt x="8333" y="6801"/>
                    <a:pt x="8477" y="6801"/>
                  </a:cubicBezTo>
                  <a:cubicBezTo>
                    <a:pt x="8919" y="6801"/>
                    <a:pt x="9328" y="6547"/>
                    <a:pt x="9521" y="6105"/>
                  </a:cubicBezTo>
                  <a:cubicBezTo>
                    <a:pt x="9674" y="5722"/>
                    <a:pt x="9572" y="5262"/>
                    <a:pt x="9265" y="4982"/>
                  </a:cubicBezTo>
                  <a:cubicBezTo>
                    <a:pt x="9699" y="4956"/>
                    <a:pt x="10057" y="4675"/>
                    <a:pt x="10235" y="4292"/>
                  </a:cubicBezTo>
                  <a:cubicBezTo>
                    <a:pt x="10439" y="3705"/>
                    <a:pt x="10133" y="3067"/>
                    <a:pt x="9546" y="2863"/>
                  </a:cubicBezTo>
                  <a:cubicBezTo>
                    <a:pt x="9405" y="2807"/>
                    <a:pt x="9260" y="2780"/>
                    <a:pt x="9117" y="2780"/>
                  </a:cubicBezTo>
                  <a:cubicBezTo>
                    <a:pt x="8744" y="2780"/>
                    <a:pt x="8389" y="2965"/>
                    <a:pt x="8168" y="3297"/>
                  </a:cubicBezTo>
                  <a:lnTo>
                    <a:pt x="3114" y="1332"/>
                  </a:lnTo>
                  <a:cubicBezTo>
                    <a:pt x="3217" y="796"/>
                    <a:pt x="2910" y="285"/>
                    <a:pt x="2374" y="81"/>
                  </a:cubicBezTo>
                  <a:cubicBezTo>
                    <a:pt x="2241" y="27"/>
                    <a:pt x="2102" y="1"/>
                    <a:pt x="19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a:off x="5060450" y="4995882"/>
              <a:ext cx="339312" cy="220797"/>
            </a:xfrm>
            <a:custGeom>
              <a:rect b="b" l="l" r="r" t="t"/>
              <a:pathLst>
                <a:path extrusionOk="0" h="6856" w="10536">
                  <a:moveTo>
                    <a:pt x="8573" y="1"/>
                  </a:moveTo>
                  <a:cubicBezTo>
                    <a:pt x="8429" y="1"/>
                    <a:pt x="8281" y="28"/>
                    <a:pt x="8137" y="85"/>
                  </a:cubicBezTo>
                  <a:cubicBezTo>
                    <a:pt x="7626" y="289"/>
                    <a:pt x="7320" y="799"/>
                    <a:pt x="7422" y="1335"/>
                  </a:cubicBezTo>
                  <a:lnTo>
                    <a:pt x="2394" y="3326"/>
                  </a:lnTo>
                  <a:cubicBezTo>
                    <a:pt x="2152" y="2942"/>
                    <a:pt x="1796" y="2780"/>
                    <a:pt x="1442" y="2780"/>
                  </a:cubicBezTo>
                  <a:cubicBezTo>
                    <a:pt x="715" y="2780"/>
                    <a:pt x="0" y="3471"/>
                    <a:pt x="327" y="4347"/>
                  </a:cubicBezTo>
                  <a:cubicBezTo>
                    <a:pt x="480" y="4755"/>
                    <a:pt x="863" y="5011"/>
                    <a:pt x="1297" y="5036"/>
                  </a:cubicBezTo>
                  <a:cubicBezTo>
                    <a:pt x="990" y="5317"/>
                    <a:pt x="888" y="5776"/>
                    <a:pt x="1041" y="6185"/>
                  </a:cubicBezTo>
                  <a:cubicBezTo>
                    <a:pt x="1233" y="6607"/>
                    <a:pt x="1641" y="6856"/>
                    <a:pt x="2082" y="6856"/>
                  </a:cubicBezTo>
                  <a:cubicBezTo>
                    <a:pt x="2227" y="6856"/>
                    <a:pt x="2376" y="6829"/>
                    <a:pt x="2522" y="6772"/>
                  </a:cubicBezTo>
                  <a:cubicBezTo>
                    <a:pt x="3032" y="6567"/>
                    <a:pt x="3313" y="6057"/>
                    <a:pt x="3236" y="5521"/>
                  </a:cubicBezTo>
                  <a:lnTo>
                    <a:pt x="8264" y="3530"/>
                  </a:lnTo>
                  <a:cubicBezTo>
                    <a:pt x="8480" y="3854"/>
                    <a:pt x="8836" y="4039"/>
                    <a:pt x="9206" y="4039"/>
                  </a:cubicBezTo>
                  <a:cubicBezTo>
                    <a:pt x="9360" y="4039"/>
                    <a:pt x="9517" y="4006"/>
                    <a:pt x="9668" y="3939"/>
                  </a:cubicBezTo>
                  <a:cubicBezTo>
                    <a:pt x="10255" y="3734"/>
                    <a:pt x="10536" y="3071"/>
                    <a:pt x="10332" y="2509"/>
                  </a:cubicBezTo>
                  <a:cubicBezTo>
                    <a:pt x="10178" y="2101"/>
                    <a:pt x="9796" y="1846"/>
                    <a:pt x="9362" y="1820"/>
                  </a:cubicBezTo>
                  <a:cubicBezTo>
                    <a:pt x="9668" y="1540"/>
                    <a:pt x="9770" y="1080"/>
                    <a:pt x="9617" y="697"/>
                  </a:cubicBezTo>
                  <a:cubicBezTo>
                    <a:pt x="9425" y="255"/>
                    <a:pt x="9015" y="1"/>
                    <a:pt x="857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a:off x="4555387" y="4899628"/>
              <a:ext cx="129786" cy="135100"/>
            </a:xfrm>
            <a:custGeom>
              <a:rect b="b" l="l" r="r" t="t"/>
              <a:pathLst>
                <a:path extrusionOk="0" h="4195" w="4030">
                  <a:moveTo>
                    <a:pt x="1987" y="1"/>
                  </a:moveTo>
                  <a:cubicBezTo>
                    <a:pt x="1843" y="1"/>
                    <a:pt x="1697" y="28"/>
                    <a:pt x="1558" y="85"/>
                  </a:cubicBezTo>
                  <a:cubicBezTo>
                    <a:pt x="1047" y="289"/>
                    <a:pt x="741" y="800"/>
                    <a:pt x="843" y="1336"/>
                  </a:cubicBezTo>
                  <a:lnTo>
                    <a:pt x="1" y="1667"/>
                  </a:lnTo>
                  <a:lnTo>
                    <a:pt x="1" y="4194"/>
                  </a:lnTo>
                  <a:lnTo>
                    <a:pt x="1711" y="3531"/>
                  </a:lnTo>
                  <a:cubicBezTo>
                    <a:pt x="1948" y="3882"/>
                    <a:pt x="2285" y="4032"/>
                    <a:pt x="2620" y="4032"/>
                  </a:cubicBezTo>
                  <a:cubicBezTo>
                    <a:pt x="3330" y="4032"/>
                    <a:pt x="4030" y="3359"/>
                    <a:pt x="3753" y="2510"/>
                  </a:cubicBezTo>
                  <a:cubicBezTo>
                    <a:pt x="3574" y="2101"/>
                    <a:pt x="3217" y="1846"/>
                    <a:pt x="2783" y="1821"/>
                  </a:cubicBezTo>
                  <a:cubicBezTo>
                    <a:pt x="2885" y="1718"/>
                    <a:pt x="2987" y="1591"/>
                    <a:pt x="3038" y="1438"/>
                  </a:cubicBezTo>
                  <a:cubicBezTo>
                    <a:pt x="3114" y="1234"/>
                    <a:pt x="3114" y="1029"/>
                    <a:pt x="3089" y="825"/>
                  </a:cubicBezTo>
                  <a:cubicBezTo>
                    <a:pt x="3063" y="774"/>
                    <a:pt x="3038" y="723"/>
                    <a:pt x="3038" y="672"/>
                  </a:cubicBezTo>
                  <a:cubicBezTo>
                    <a:pt x="2846" y="250"/>
                    <a:pt x="2423" y="1"/>
                    <a:pt x="198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a:off x="4353389" y="4950924"/>
              <a:ext cx="207980" cy="167530"/>
            </a:xfrm>
            <a:custGeom>
              <a:rect b="b" l="l" r="r" t="t"/>
              <a:pathLst>
                <a:path extrusionOk="0" h="5202" w="6458">
                  <a:moveTo>
                    <a:pt x="6458" y="0"/>
                  </a:moveTo>
                  <a:lnTo>
                    <a:pt x="2272" y="1659"/>
                  </a:lnTo>
                  <a:cubicBezTo>
                    <a:pt x="2119" y="1455"/>
                    <a:pt x="1915" y="1277"/>
                    <a:pt x="1659" y="1226"/>
                  </a:cubicBezTo>
                  <a:cubicBezTo>
                    <a:pt x="1561" y="1183"/>
                    <a:pt x="1455" y="1164"/>
                    <a:pt x="1345" y="1164"/>
                  </a:cubicBezTo>
                  <a:cubicBezTo>
                    <a:pt x="1256" y="1164"/>
                    <a:pt x="1164" y="1177"/>
                    <a:pt x="1072" y="1200"/>
                  </a:cubicBezTo>
                  <a:cubicBezTo>
                    <a:pt x="1021" y="1200"/>
                    <a:pt x="945" y="1226"/>
                    <a:pt x="868" y="1251"/>
                  </a:cubicBezTo>
                  <a:cubicBezTo>
                    <a:pt x="307" y="1455"/>
                    <a:pt x="1" y="2093"/>
                    <a:pt x="205" y="2680"/>
                  </a:cubicBezTo>
                  <a:cubicBezTo>
                    <a:pt x="383" y="3063"/>
                    <a:pt x="741" y="3344"/>
                    <a:pt x="1175" y="3369"/>
                  </a:cubicBezTo>
                  <a:cubicBezTo>
                    <a:pt x="945" y="3574"/>
                    <a:pt x="843" y="3880"/>
                    <a:pt x="843" y="4212"/>
                  </a:cubicBezTo>
                  <a:cubicBezTo>
                    <a:pt x="903" y="4793"/>
                    <a:pt x="1404" y="5201"/>
                    <a:pt x="1950" y="5201"/>
                  </a:cubicBezTo>
                  <a:cubicBezTo>
                    <a:pt x="2099" y="5201"/>
                    <a:pt x="2252" y="5171"/>
                    <a:pt x="2400" y="5105"/>
                  </a:cubicBezTo>
                  <a:cubicBezTo>
                    <a:pt x="2578" y="5028"/>
                    <a:pt x="2757" y="4901"/>
                    <a:pt x="2885" y="4748"/>
                  </a:cubicBezTo>
                  <a:cubicBezTo>
                    <a:pt x="3089" y="4492"/>
                    <a:pt x="3165" y="4161"/>
                    <a:pt x="3114" y="3854"/>
                  </a:cubicBezTo>
                  <a:lnTo>
                    <a:pt x="6432" y="2527"/>
                  </a:lnTo>
                  <a:lnTo>
                    <a:pt x="6458"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3035786" y="4329497"/>
              <a:ext cx="296769" cy="295191"/>
            </a:xfrm>
            <a:custGeom>
              <a:rect b="b" l="l" r="r" t="t"/>
              <a:pathLst>
                <a:path extrusionOk="0" h="9166" w="9215">
                  <a:moveTo>
                    <a:pt x="6586" y="0"/>
                  </a:moveTo>
                  <a:cubicBezTo>
                    <a:pt x="6280" y="0"/>
                    <a:pt x="5973" y="128"/>
                    <a:pt x="5744" y="384"/>
                  </a:cubicBezTo>
                  <a:cubicBezTo>
                    <a:pt x="5361" y="767"/>
                    <a:pt x="5310" y="1354"/>
                    <a:pt x="5616" y="1814"/>
                  </a:cubicBezTo>
                  <a:lnTo>
                    <a:pt x="1890" y="5719"/>
                  </a:lnTo>
                  <a:cubicBezTo>
                    <a:pt x="1707" y="5607"/>
                    <a:pt x="1499" y="5552"/>
                    <a:pt x="1293" y="5552"/>
                  </a:cubicBezTo>
                  <a:cubicBezTo>
                    <a:pt x="983" y="5552"/>
                    <a:pt x="675" y="5677"/>
                    <a:pt x="460" y="5923"/>
                  </a:cubicBezTo>
                  <a:cubicBezTo>
                    <a:pt x="1" y="6357"/>
                    <a:pt x="1" y="7071"/>
                    <a:pt x="460" y="7505"/>
                  </a:cubicBezTo>
                  <a:cubicBezTo>
                    <a:pt x="665" y="7709"/>
                    <a:pt x="925" y="7811"/>
                    <a:pt x="1198" y="7811"/>
                  </a:cubicBezTo>
                  <a:cubicBezTo>
                    <a:pt x="1334" y="7811"/>
                    <a:pt x="1473" y="7786"/>
                    <a:pt x="1609" y="7735"/>
                  </a:cubicBezTo>
                  <a:lnTo>
                    <a:pt x="1609" y="7735"/>
                  </a:lnTo>
                  <a:cubicBezTo>
                    <a:pt x="1456" y="8118"/>
                    <a:pt x="1558" y="8577"/>
                    <a:pt x="1864" y="8858"/>
                  </a:cubicBezTo>
                  <a:cubicBezTo>
                    <a:pt x="2081" y="9063"/>
                    <a:pt x="2355" y="9165"/>
                    <a:pt x="2627" y="9165"/>
                  </a:cubicBezTo>
                  <a:cubicBezTo>
                    <a:pt x="2930" y="9165"/>
                    <a:pt x="3231" y="9037"/>
                    <a:pt x="3446" y="8781"/>
                  </a:cubicBezTo>
                  <a:cubicBezTo>
                    <a:pt x="3829" y="8398"/>
                    <a:pt x="3906" y="7811"/>
                    <a:pt x="3600" y="7352"/>
                  </a:cubicBezTo>
                  <a:lnTo>
                    <a:pt x="7326" y="3447"/>
                  </a:lnTo>
                  <a:cubicBezTo>
                    <a:pt x="7509" y="3559"/>
                    <a:pt x="7716" y="3614"/>
                    <a:pt x="7922" y="3614"/>
                  </a:cubicBezTo>
                  <a:cubicBezTo>
                    <a:pt x="8233" y="3614"/>
                    <a:pt x="8540" y="3489"/>
                    <a:pt x="8755" y="3243"/>
                  </a:cubicBezTo>
                  <a:cubicBezTo>
                    <a:pt x="9215" y="2809"/>
                    <a:pt x="9215" y="2094"/>
                    <a:pt x="8755" y="1661"/>
                  </a:cubicBezTo>
                  <a:cubicBezTo>
                    <a:pt x="8551" y="1456"/>
                    <a:pt x="8290" y="1354"/>
                    <a:pt x="8018" y="1354"/>
                  </a:cubicBezTo>
                  <a:cubicBezTo>
                    <a:pt x="7882" y="1354"/>
                    <a:pt x="7743" y="1380"/>
                    <a:pt x="7607" y="1431"/>
                  </a:cubicBezTo>
                  <a:cubicBezTo>
                    <a:pt x="7760" y="1048"/>
                    <a:pt x="7658" y="589"/>
                    <a:pt x="7351" y="308"/>
                  </a:cubicBezTo>
                  <a:cubicBezTo>
                    <a:pt x="7134" y="103"/>
                    <a:pt x="6861" y="0"/>
                    <a:pt x="65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4080710" y="4537251"/>
              <a:ext cx="305593" cy="294257"/>
            </a:xfrm>
            <a:custGeom>
              <a:rect b="b" l="l" r="r" t="t"/>
              <a:pathLst>
                <a:path extrusionOk="0" h="9137" w="9489">
                  <a:moveTo>
                    <a:pt x="6866" y="0"/>
                  </a:moveTo>
                  <a:cubicBezTo>
                    <a:pt x="6561" y="0"/>
                    <a:pt x="6259" y="122"/>
                    <a:pt x="6043" y="365"/>
                  </a:cubicBezTo>
                  <a:cubicBezTo>
                    <a:pt x="5660" y="748"/>
                    <a:pt x="5609" y="1360"/>
                    <a:pt x="5915" y="1794"/>
                  </a:cubicBezTo>
                  <a:lnTo>
                    <a:pt x="2163" y="5725"/>
                  </a:lnTo>
                  <a:cubicBezTo>
                    <a:pt x="1958" y="5602"/>
                    <a:pt x="1753" y="5548"/>
                    <a:pt x="1558" y="5548"/>
                  </a:cubicBezTo>
                  <a:cubicBezTo>
                    <a:pt x="662" y="5548"/>
                    <a:pt x="0" y="6689"/>
                    <a:pt x="734" y="7486"/>
                  </a:cubicBezTo>
                  <a:cubicBezTo>
                    <a:pt x="938" y="7690"/>
                    <a:pt x="1211" y="7792"/>
                    <a:pt x="1483" y="7792"/>
                  </a:cubicBezTo>
                  <a:cubicBezTo>
                    <a:pt x="1619" y="7792"/>
                    <a:pt x="1755" y="7767"/>
                    <a:pt x="1883" y="7715"/>
                  </a:cubicBezTo>
                  <a:lnTo>
                    <a:pt x="1883" y="7715"/>
                  </a:lnTo>
                  <a:cubicBezTo>
                    <a:pt x="1730" y="8098"/>
                    <a:pt x="1832" y="8558"/>
                    <a:pt x="2138" y="8838"/>
                  </a:cubicBezTo>
                  <a:cubicBezTo>
                    <a:pt x="2351" y="9040"/>
                    <a:pt x="2620" y="9137"/>
                    <a:pt x="2887" y="9137"/>
                  </a:cubicBezTo>
                  <a:cubicBezTo>
                    <a:pt x="3195" y="9137"/>
                    <a:pt x="3502" y="9008"/>
                    <a:pt x="3720" y="8762"/>
                  </a:cubicBezTo>
                  <a:cubicBezTo>
                    <a:pt x="4103" y="8379"/>
                    <a:pt x="4154" y="7792"/>
                    <a:pt x="3848" y="7333"/>
                  </a:cubicBezTo>
                  <a:lnTo>
                    <a:pt x="7600" y="3428"/>
                  </a:lnTo>
                  <a:cubicBezTo>
                    <a:pt x="7786" y="3541"/>
                    <a:pt x="7997" y="3596"/>
                    <a:pt x="8205" y="3596"/>
                  </a:cubicBezTo>
                  <a:cubicBezTo>
                    <a:pt x="8513" y="3596"/>
                    <a:pt x="8816" y="3477"/>
                    <a:pt x="9029" y="3249"/>
                  </a:cubicBezTo>
                  <a:cubicBezTo>
                    <a:pt x="9488" y="2790"/>
                    <a:pt x="9488" y="2075"/>
                    <a:pt x="9029" y="1641"/>
                  </a:cubicBezTo>
                  <a:cubicBezTo>
                    <a:pt x="8827" y="1456"/>
                    <a:pt x="8557" y="1348"/>
                    <a:pt x="8287" y="1348"/>
                  </a:cubicBezTo>
                  <a:cubicBezTo>
                    <a:pt x="8149" y="1348"/>
                    <a:pt x="8010" y="1376"/>
                    <a:pt x="7881" y="1437"/>
                  </a:cubicBezTo>
                  <a:cubicBezTo>
                    <a:pt x="8034" y="1029"/>
                    <a:pt x="7932" y="595"/>
                    <a:pt x="7625" y="288"/>
                  </a:cubicBezTo>
                  <a:cubicBezTo>
                    <a:pt x="7409" y="96"/>
                    <a:pt x="7136" y="0"/>
                    <a:pt x="68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a:off x="3203059" y="4683784"/>
              <a:ext cx="251553" cy="326011"/>
            </a:xfrm>
            <a:custGeom>
              <a:rect b="b" l="l" r="r" t="t"/>
              <a:pathLst>
                <a:path extrusionOk="0" h="10123" w="7811">
                  <a:moveTo>
                    <a:pt x="3365" y="1"/>
                  </a:moveTo>
                  <a:cubicBezTo>
                    <a:pt x="3234" y="1"/>
                    <a:pt x="3101" y="25"/>
                    <a:pt x="2974" y="77"/>
                  </a:cubicBezTo>
                  <a:cubicBezTo>
                    <a:pt x="2566" y="230"/>
                    <a:pt x="2311" y="613"/>
                    <a:pt x="2311" y="1022"/>
                  </a:cubicBezTo>
                  <a:cubicBezTo>
                    <a:pt x="2101" y="829"/>
                    <a:pt x="1819" y="721"/>
                    <a:pt x="1539" y="721"/>
                  </a:cubicBezTo>
                  <a:cubicBezTo>
                    <a:pt x="1411" y="721"/>
                    <a:pt x="1283" y="744"/>
                    <a:pt x="1162" y="792"/>
                  </a:cubicBezTo>
                  <a:cubicBezTo>
                    <a:pt x="1" y="1324"/>
                    <a:pt x="445" y="3003"/>
                    <a:pt x="1624" y="3003"/>
                  </a:cubicBezTo>
                  <a:cubicBezTo>
                    <a:pt x="1689" y="3003"/>
                    <a:pt x="1756" y="2997"/>
                    <a:pt x="1826" y="2987"/>
                  </a:cubicBezTo>
                  <a:lnTo>
                    <a:pt x="3816" y="8015"/>
                  </a:lnTo>
                  <a:cubicBezTo>
                    <a:pt x="3357" y="8321"/>
                    <a:pt x="3178" y="8882"/>
                    <a:pt x="3408" y="9393"/>
                  </a:cubicBezTo>
                  <a:cubicBezTo>
                    <a:pt x="3567" y="9851"/>
                    <a:pt x="3991" y="10123"/>
                    <a:pt x="4449" y="10123"/>
                  </a:cubicBezTo>
                  <a:cubicBezTo>
                    <a:pt x="4577" y="10123"/>
                    <a:pt x="4709" y="10101"/>
                    <a:pt x="4837" y="10056"/>
                  </a:cubicBezTo>
                  <a:cubicBezTo>
                    <a:pt x="5220" y="9903"/>
                    <a:pt x="5475" y="9521"/>
                    <a:pt x="5501" y="9112"/>
                  </a:cubicBezTo>
                  <a:cubicBezTo>
                    <a:pt x="5711" y="9305"/>
                    <a:pt x="5992" y="9413"/>
                    <a:pt x="6272" y="9413"/>
                  </a:cubicBezTo>
                  <a:cubicBezTo>
                    <a:pt x="6401" y="9413"/>
                    <a:pt x="6529" y="9390"/>
                    <a:pt x="6649" y="9342"/>
                  </a:cubicBezTo>
                  <a:cubicBezTo>
                    <a:pt x="7811" y="8810"/>
                    <a:pt x="7367" y="7131"/>
                    <a:pt x="6187" y="7131"/>
                  </a:cubicBezTo>
                  <a:cubicBezTo>
                    <a:pt x="6122" y="7131"/>
                    <a:pt x="6055" y="7136"/>
                    <a:pt x="5986" y="7147"/>
                  </a:cubicBezTo>
                  <a:lnTo>
                    <a:pt x="3995" y="2119"/>
                  </a:lnTo>
                  <a:cubicBezTo>
                    <a:pt x="4429" y="1813"/>
                    <a:pt x="4608" y="1251"/>
                    <a:pt x="4403" y="741"/>
                  </a:cubicBezTo>
                  <a:cubicBezTo>
                    <a:pt x="4245"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a:off x="4004448" y="5006800"/>
              <a:ext cx="251553" cy="325947"/>
            </a:xfrm>
            <a:custGeom>
              <a:rect b="b" l="l" r="r" t="t"/>
              <a:pathLst>
                <a:path extrusionOk="0" h="10121" w="7811">
                  <a:moveTo>
                    <a:pt x="3365" y="1"/>
                  </a:moveTo>
                  <a:cubicBezTo>
                    <a:pt x="3234" y="1"/>
                    <a:pt x="3102" y="26"/>
                    <a:pt x="2975" y="78"/>
                  </a:cubicBezTo>
                  <a:cubicBezTo>
                    <a:pt x="2566" y="231"/>
                    <a:pt x="2311" y="588"/>
                    <a:pt x="2285" y="1022"/>
                  </a:cubicBezTo>
                  <a:cubicBezTo>
                    <a:pt x="2098" y="818"/>
                    <a:pt x="1832" y="716"/>
                    <a:pt x="1554" y="716"/>
                  </a:cubicBezTo>
                  <a:cubicBezTo>
                    <a:pt x="1415" y="716"/>
                    <a:pt x="1273" y="741"/>
                    <a:pt x="1137" y="792"/>
                  </a:cubicBezTo>
                  <a:cubicBezTo>
                    <a:pt x="1" y="1324"/>
                    <a:pt x="444" y="2978"/>
                    <a:pt x="1600" y="2978"/>
                  </a:cubicBezTo>
                  <a:cubicBezTo>
                    <a:pt x="1665" y="2978"/>
                    <a:pt x="1732" y="2972"/>
                    <a:pt x="1801" y="2962"/>
                  </a:cubicBezTo>
                  <a:lnTo>
                    <a:pt x="3817" y="8015"/>
                  </a:lnTo>
                  <a:cubicBezTo>
                    <a:pt x="3357" y="8296"/>
                    <a:pt x="3179" y="8883"/>
                    <a:pt x="3383" y="9393"/>
                  </a:cubicBezTo>
                  <a:cubicBezTo>
                    <a:pt x="3564" y="9836"/>
                    <a:pt x="3999" y="10120"/>
                    <a:pt x="4463" y="10120"/>
                  </a:cubicBezTo>
                  <a:cubicBezTo>
                    <a:pt x="4588" y="10120"/>
                    <a:pt x="4714" y="10100"/>
                    <a:pt x="4838" y="10057"/>
                  </a:cubicBezTo>
                  <a:cubicBezTo>
                    <a:pt x="5221" y="9878"/>
                    <a:pt x="5501" y="9521"/>
                    <a:pt x="5501" y="9087"/>
                  </a:cubicBezTo>
                  <a:cubicBezTo>
                    <a:pt x="5706" y="9291"/>
                    <a:pt x="5978" y="9393"/>
                    <a:pt x="6250" y="9393"/>
                  </a:cubicBezTo>
                  <a:cubicBezTo>
                    <a:pt x="6386" y="9393"/>
                    <a:pt x="6522" y="9368"/>
                    <a:pt x="6650" y="9317"/>
                  </a:cubicBezTo>
                  <a:cubicBezTo>
                    <a:pt x="7810" y="8785"/>
                    <a:pt x="7368" y="7131"/>
                    <a:pt x="6212" y="7131"/>
                  </a:cubicBezTo>
                  <a:cubicBezTo>
                    <a:pt x="6147" y="7131"/>
                    <a:pt x="6081" y="7136"/>
                    <a:pt x="6012" y="7147"/>
                  </a:cubicBezTo>
                  <a:lnTo>
                    <a:pt x="3996" y="2119"/>
                  </a:lnTo>
                  <a:cubicBezTo>
                    <a:pt x="4455" y="1813"/>
                    <a:pt x="4608" y="1226"/>
                    <a:pt x="4404" y="741"/>
                  </a:cubicBezTo>
                  <a:cubicBezTo>
                    <a:pt x="4246"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3584849" y="4575156"/>
              <a:ext cx="336220" cy="219026"/>
            </a:xfrm>
            <a:custGeom>
              <a:rect b="b" l="l" r="r" t="t"/>
              <a:pathLst>
                <a:path extrusionOk="0" h="6801" w="10440">
                  <a:moveTo>
                    <a:pt x="1975" y="1"/>
                  </a:moveTo>
                  <a:cubicBezTo>
                    <a:pt x="1522" y="1"/>
                    <a:pt x="1095" y="266"/>
                    <a:pt x="920" y="694"/>
                  </a:cubicBezTo>
                  <a:cubicBezTo>
                    <a:pt x="767" y="1102"/>
                    <a:pt x="869" y="1536"/>
                    <a:pt x="1175" y="1842"/>
                  </a:cubicBezTo>
                  <a:cubicBezTo>
                    <a:pt x="741" y="1868"/>
                    <a:pt x="384" y="2123"/>
                    <a:pt x="205" y="2531"/>
                  </a:cubicBezTo>
                  <a:cubicBezTo>
                    <a:pt x="1" y="3093"/>
                    <a:pt x="307" y="3757"/>
                    <a:pt x="894" y="3961"/>
                  </a:cubicBezTo>
                  <a:cubicBezTo>
                    <a:pt x="1036" y="4017"/>
                    <a:pt x="1181" y="4044"/>
                    <a:pt x="1324" y="4044"/>
                  </a:cubicBezTo>
                  <a:cubicBezTo>
                    <a:pt x="1696" y="4044"/>
                    <a:pt x="2051" y="3859"/>
                    <a:pt x="2272" y="3527"/>
                  </a:cubicBezTo>
                  <a:lnTo>
                    <a:pt x="7326" y="5467"/>
                  </a:lnTo>
                  <a:cubicBezTo>
                    <a:pt x="7224" y="6002"/>
                    <a:pt x="7530" y="6538"/>
                    <a:pt x="8041" y="6717"/>
                  </a:cubicBezTo>
                  <a:cubicBezTo>
                    <a:pt x="8185" y="6774"/>
                    <a:pt x="8333" y="6801"/>
                    <a:pt x="8477" y="6801"/>
                  </a:cubicBezTo>
                  <a:cubicBezTo>
                    <a:pt x="8919" y="6801"/>
                    <a:pt x="9329" y="6547"/>
                    <a:pt x="9521" y="6105"/>
                  </a:cubicBezTo>
                  <a:cubicBezTo>
                    <a:pt x="9674" y="5722"/>
                    <a:pt x="9572" y="5262"/>
                    <a:pt x="9266" y="4982"/>
                  </a:cubicBezTo>
                  <a:cubicBezTo>
                    <a:pt x="9700" y="4956"/>
                    <a:pt x="10057" y="4675"/>
                    <a:pt x="10236" y="4292"/>
                  </a:cubicBezTo>
                  <a:cubicBezTo>
                    <a:pt x="10440" y="3705"/>
                    <a:pt x="10133" y="3067"/>
                    <a:pt x="9546" y="2863"/>
                  </a:cubicBezTo>
                  <a:cubicBezTo>
                    <a:pt x="9405" y="2807"/>
                    <a:pt x="9260" y="2780"/>
                    <a:pt x="9117" y="2780"/>
                  </a:cubicBezTo>
                  <a:cubicBezTo>
                    <a:pt x="8745" y="2780"/>
                    <a:pt x="8390" y="2965"/>
                    <a:pt x="8168" y="3297"/>
                  </a:cubicBezTo>
                  <a:lnTo>
                    <a:pt x="3115" y="1332"/>
                  </a:lnTo>
                  <a:cubicBezTo>
                    <a:pt x="3217" y="796"/>
                    <a:pt x="2911" y="285"/>
                    <a:pt x="2400" y="81"/>
                  </a:cubicBezTo>
                  <a:cubicBezTo>
                    <a:pt x="2261" y="27"/>
                    <a:pt x="2117" y="1"/>
                    <a:pt x="19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3519280" y="4995882"/>
              <a:ext cx="339312" cy="220797"/>
            </a:xfrm>
            <a:custGeom>
              <a:rect b="b" l="l" r="r" t="t"/>
              <a:pathLst>
                <a:path extrusionOk="0" h="6856" w="10536">
                  <a:moveTo>
                    <a:pt x="8574" y="1"/>
                  </a:moveTo>
                  <a:cubicBezTo>
                    <a:pt x="8429" y="1"/>
                    <a:pt x="8282" y="28"/>
                    <a:pt x="8137" y="85"/>
                  </a:cubicBezTo>
                  <a:cubicBezTo>
                    <a:pt x="7626" y="289"/>
                    <a:pt x="7320" y="799"/>
                    <a:pt x="7422" y="1335"/>
                  </a:cubicBezTo>
                  <a:lnTo>
                    <a:pt x="2394" y="3326"/>
                  </a:lnTo>
                  <a:cubicBezTo>
                    <a:pt x="2152" y="2942"/>
                    <a:pt x="1796" y="2780"/>
                    <a:pt x="1443" y="2780"/>
                  </a:cubicBezTo>
                  <a:cubicBezTo>
                    <a:pt x="715" y="2780"/>
                    <a:pt x="1" y="3471"/>
                    <a:pt x="327" y="4347"/>
                  </a:cubicBezTo>
                  <a:cubicBezTo>
                    <a:pt x="480" y="4755"/>
                    <a:pt x="863" y="5011"/>
                    <a:pt x="1297" y="5036"/>
                  </a:cubicBezTo>
                  <a:cubicBezTo>
                    <a:pt x="991" y="5317"/>
                    <a:pt x="888" y="5776"/>
                    <a:pt x="1042" y="6185"/>
                  </a:cubicBezTo>
                  <a:cubicBezTo>
                    <a:pt x="1233" y="6607"/>
                    <a:pt x="1642" y="6856"/>
                    <a:pt x="2082" y="6856"/>
                  </a:cubicBezTo>
                  <a:cubicBezTo>
                    <a:pt x="2227" y="6856"/>
                    <a:pt x="2376" y="6829"/>
                    <a:pt x="2522" y="6772"/>
                  </a:cubicBezTo>
                  <a:cubicBezTo>
                    <a:pt x="3032" y="6567"/>
                    <a:pt x="3313" y="6057"/>
                    <a:pt x="3237" y="5521"/>
                  </a:cubicBezTo>
                  <a:lnTo>
                    <a:pt x="8264" y="3530"/>
                  </a:lnTo>
                  <a:cubicBezTo>
                    <a:pt x="8480" y="3854"/>
                    <a:pt x="8836" y="4039"/>
                    <a:pt x="9206" y="4039"/>
                  </a:cubicBezTo>
                  <a:cubicBezTo>
                    <a:pt x="9361" y="4039"/>
                    <a:pt x="9518" y="4006"/>
                    <a:pt x="9668" y="3939"/>
                  </a:cubicBezTo>
                  <a:cubicBezTo>
                    <a:pt x="10255" y="3734"/>
                    <a:pt x="10536" y="3071"/>
                    <a:pt x="10332" y="2509"/>
                  </a:cubicBezTo>
                  <a:cubicBezTo>
                    <a:pt x="10179" y="2101"/>
                    <a:pt x="9796" y="1846"/>
                    <a:pt x="9362" y="1820"/>
                  </a:cubicBezTo>
                  <a:cubicBezTo>
                    <a:pt x="9668" y="1540"/>
                    <a:pt x="9770" y="1080"/>
                    <a:pt x="9617" y="697"/>
                  </a:cubicBezTo>
                  <a:cubicBezTo>
                    <a:pt x="9425" y="255"/>
                    <a:pt x="9015" y="1"/>
                    <a:pt x="85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a:off x="2812219" y="4897238"/>
              <a:ext cx="337702" cy="220443"/>
            </a:xfrm>
            <a:custGeom>
              <a:rect b="b" l="l" r="r" t="t"/>
              <a:pathLst>
                <a:path extrusionOk="0" h="6845" w="10486">
                  <a:moveTo>
                    <a:pt x="8444" y="1"/>
                  </a:moveTo>
                  <a:cubicBezTo>
                    <a:pt x="8300" y="1"/>
                    <a:pt x="8154" y="28"/>
                    <a:pt x="8015" y="85"/>
                  </a:cubicBezTo>
                  <a:cubicBezTo>
                    <a:pt x="7504" y="289"/>
                    <a:pt x="7198" y="800"/>
                    <a:pt x="7300" y="1336"/>
                  </a:cubicBezTo>
                  <a:lnTo>
                    <a:pt x="6458" y="1667"/>
                  </a:lnTo>
                  <a:lnTo>
                    <a:pt x="2272" y="3326"/>
                  </a:lnTo>
                  <a:cubicBezTo>
                    <a:pt x="2119" y="3122"/>
                    <a:pt x="1915" y="2944"/>
                    <a:pt x="1660" y="2893"/>
                  </a:cubicBezTo>
                  <a:cubicBezTo>
                    <a:pt x="1561" y="2850"/>
                    <a:pt x="1455" y="2831"/>
                    <a:pt x="1346" y="2831"/>
                  </a:cubicBezTo>
                  <a:cubicBezTo>
                    <a:pt x="1256" y="2831"/>
                    <a:pt x="1165" y="2844"/>
                    <a:pt x="1073" y="2867"/>
                  </a:cubicBezTo>
                  <a:cubicBezTo>
                    <a:pt x="1022" y="2867"/>
                    <a:pt x="945" y="2893"/>
                    <a:pt x="869" y="2918"/>
                  </a:cubicBezTo>
                  <a:cubicBezTo>
                    <a:pt x="307" y="3122"/>
                    <a:pt x="1" y="3760"/>
                    <a:pt x="205" y="4347"/>
                  </a:cubicBezTo>
                  <a:cubicBezTo>
                    <a:pt x="307" y="4603"/>
                    <a:pt x="486" y="4781"/>
                    <a:pt x="741" y="4909"/>
                  </a:cubicBezTo>
                  <a:cubicBezTo>
                    <a:pt x="869" y="4985"/>
                    <a:pt x="1022" y="5011"/>
                    <a:pt x="1175" y="5036"/>
                  </a:cubicBezTo>
                  <a:cubicBezTo>
                    <a:pt x="1098" y="5087"/>
                    <a:pt x="1047" y="5190"/>
                    <a:pt x="996" y="5266"/>
                  </a:cubicBezTo>
                  <a:cubicBezTo>
                    <a:pt x="971" y="5317"/>
                    <a:pt x="945" y="5368"/>
                    <a:pt x="945" y="5419"/>
                  </a:cubicBezTo>
                  <a:cubicBezTo>
                    <a:pt x="894" y="5496"/>
                    <a:pt x="869" y="5598"/>
                    <a:pt x="869" y="5700"/>
                  </a:cubicBezTo>
                  <a:cubicBezTo>
                    <a:pt x="843" y="5879"/>
                    <a:pt x="869" y="6032"/>
                    <a:pt x="945" y="6159"/>
                  </a:cubicBezTo>
                  <a:cubicBezTo>
                    <a:pt x="1022" y="6364"/>
                    <a:pt x="1149" y="6542"/>
                    <a:pt x="1354" y="6670"/>
                  </a:cubicBezTo>
                  <a:cubicBezTo>
                    <a:pt x="1529" y="6787"/>
                    <a:pt x="1737" y="6845"/>
                    <a:pt x="1945" y="6845"/>
                  </a:cubicBezTo>
                  <a:cubicBezTo>
                    <a:pt x="2101" y="6845"/>
                    <a:pt x="2258" y="6812"/>
                    <a:pt x="2400" y="6746"/>
                  </a:cubicBezTo>
                  <a:cubicBezTo>
                    <a:pt x="2604" y="6695"/>
                    <a:pt x="2757" y="6568"/>
                    <a:pt x="2885" y="6415"/>
                  </a:cubicBezTo>
                  <a:cubicBezTo>
                    <a:pt x="3089" y="6159"/>
                    <a:pt x="3191" y="5828"/>
                    <a:pt x="3115" y="5496"/>
                  </a:cubicBezTo>
                  <a:lnTo>
                    <a:pt x="6458" y="4194"/>
                  </a:lnTo>
                  <a:lnTo>
                    <a:pt x="8168" y="3505"/>
                  </a:lnTo>
                  <a:cubicBezTo>
                    <a:pt x="8408" y="3870"/>
                    <a:pt x="8751" y="4024"/>
                    <a:pt x="9090" y="4024"/>
                  </a:cubicBezTo>
                  <a:cubicBezTo>
                    <a:pt x="9795" y="4024"/>
                    <a:pt x="10486" y="3354"/>
                    <a:pt x="10210" y="2510"/>
                  </a:cubicBezTo>
                  <a:cubicBezTo>
                    <a:pt x="10031" y="2101"/>
                    <a:pt x="9674" y="1846"/>
                    <a:pt x="9240" y="1821"/>
                  </a:cubicBezTo>
                  <a:cubicBezTo>
                    <a:pt x="9546" y="1514"/>
                    <a:pt x="9648" y="1080"/>
                    <a:pt x="9495" y="672"/>
                  </a:cubicBezTo>
                  <a:cubicBezTo>
                    <a:pt x="9303" y="250"/>
                    <a:pt x="8881" y="1"/>
                    <a:pt x="844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a:off x="1494648" y="4329497"/>
              <a:ext cx="296737" cy="295191"/>
            </a:xfrm>
            <a:custGeom>
              <a:rect b="b" l="l" r="r" t="t"/>
              <a:pathLst>
                <a:path extrusionOk="0" h="9166" w="9214">
                  <a:moveTo>
                    <a:pt x="6586" y="0"/>
                  </a:moveTo>
                  <a:cubicBezTo>
                    <a:pt x="6279" y="0"/>
                    <a:pt x="5972" y="128"/>
                    <a:pt x="5743" y="384"/>
                  </a:cubicBezTo>
                  <a:cubicBezTo>
                    <a:pt x="5360" y="767"/>
                    <a:pt x="5309" y="1354"/>
                    <a:pt x="5615" y="1814"/>
                  </a:cubicBezTo>
                  <a:lnTo>
                    <a:pt x="1889" y="5719"/>
                  </a:lnTo>
                  <a:cubicBezTo>
                    <a:pt x="1706" y="5607"/>
                    <a:pt x="1498" y="5552"/>
                    <a:pt x="1293" y="5552"/>
                  </a:cubicBezTo>
                  <a:cubicBezTo>
                    <a:pt x="982" y="5552"/>
                    <a:pt x="675" y="5677"/>
                    <a:pt x="460" y="5923"/>
                  </a:cubicBezTo>
                  <a:cubicBezTo>
                    <a:pt x="0" y="6357"/>
                    <a:pt x="0" y="7071"/>
                    <a:pt x="460" y="7505"/>
                  </a:cubicBezTo>
                  <a:cubicBezTo>
                    <a:pt x="664" y="7709"/>
                    <a:pt x="925" y="7811"/>
                    <a:pt x="1197" y="7811"/>
                  </a:cubicBezTo>
                  <a:cubicBezTo>
                    <a:pt x="1333" y="7811"/>
                    <a:pt x="1472" y="7786"/>
                    <a:pt x="1608" y="7735"/>
                  </a:cubicBezTo>
                  <a:lnTo>
                    <a:pt x="1608" y="7735"/>
                  </a:lnTo>
                  <a:cubicBezTo>
                    <a:pt x="1455" y="8118"/>
                    <a:pt x="1557" y="8577"/>
                    <a:pt x="1863" y="8858"/>
                  </a:cubicBezTo>
                  <a:cubicBezTo>
                    <a:pt x="2080" y="9063"/>
                    <a:pt x="2354" y="9165"/>
                    <a:pt x="2629" y="9165"/>
                  </a:cubicBezTo>
                  <a:cubicBezTo>
                    <a:pt x="2935" y="9165"/>
                    <a:pt x="3242" y="9037"/>
                    <a:pt x="3471" y="8781"/>
                  </a:cubicBezTo>
                  <a:cubicBezTo>
                    <a:pt x="3829" y="8398"/>
                    <a:pt x="3905" y="7811"/>
                    <a:pt x="3599" y="7352"/>
                  </a:cubicBezTo>
                  <a:lnTo>
                    <a:pt x="7325" y="3447"/>
                  </a:lnTo>
                  <a:cubicBezTo>
                    <a:pt x="7508" y="3559"/>
                    <a:pt x="7716" y="3614"/>
                    <a:pt x="7922" y="3614"/>
                  </a:cubicBezTo>
                  <a:cubicBezTo>
                    <a:pt x="8232" y="3614"/>
                    <a:pt x="8540" y="3489"/>
                    <a:pt x="8754" y="3243"/>
                  </a:cubicBezTo>
                  <a:cubicBezTo>
                    <a:pt x="9214" y="2809"/>
                    <a:pt x="9214" y="2094"/>
                    <a:pt x="8754" y="1661"/>
                  </a:cubicBezTo>
                  <a:cubicBezTo>
                    <a:pt x="8550" y="1456"/>
                    <a:pt x="8289" y="1354"/>
                    <a:pt x="8017" y="1354"/>
                  </a:cubicBezTo>
                  <a:cubicBezTo>
                    <a:pt x="7881" y="1354"/>
                    <a:pt x="7742" y="1380"/>
                    <a:pt x="7606" y="1431"/>
                  </a:cubicBezTo>
                  <a:cubicBezTo>
                    <a:pt x="7759" y="1048"/>
                    <a:pt x="7657" y="589"/>
                    <a:pt x="7351" y="308"/>
                  </a:cubicBezTo>
                  <a:cubicBezTo>
                    <a:pt x="7134" y="103"/>
                    <a:pt x="6860" y="0"/>
                    <a:pt x="658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a:off x="2539539" y="4537251"/>
              <a:ext cx="305593" cy="294257"/>
            </a:xfrm>
            <a:custGeom>
              <a:rect b="b" l="l" r="r" t="t"/>
              <a:pathLst>
                <a:path extrusionOk="0" h="9137" w="9489">
                  <a:moveTo>
                    <a:pt x="6866" y="0"/>
                  </a:moveTo>
                  <a:cubicBezTo>
                    <a:pt x="6561" y="0"/>
                    <a:pt x="6259" y="122"/>
                    <a:pt x="6043" y="365"/>
                  </a:cubicBezTo>
                  <a:cubicBezTo>
                    <a:pt x="5660" y="748"/>
                    <a:pt x="5609" y="1360"/>
                    <a:pt x="5916" y="1794"/>
                  </a:cubicBezTo>
                  <a:lnTo>
                    <a:pt x="2164" y="5725"/>
                  </a:lnTo>
                  <a:cubicBezTo>
                    <a:pt x="1959" y="5602"/>
                    <a:pt x="1753" y="5548"/>
                    <a:pt x="1558" y="5548"/>
                  </a:cubicBezTo>
                  <a:cubicBezTo>
                    <a:pt x="662" y="5548"/>
                    <a:pt x="1" y="6689"/>
                    <a:pt x="735" y="7486"/>
                  </a:cubicBezTo>
                  <a:cubicBezTo>
                    <a:pt x="939" y="7690"/>
                    <a:pt x="1211" y="7792"/>
                    <a:pt x="1483" y="7792"/>
                  </a:cubicBezTo>
                  <a:cubicBezTo>
                    <a:pt x="1619" y="7792"/>
                    <a:pt x="1755" y="7767"/>
                    <a:pt x="1883" y="7715"/>
                  </a:cubicBezTo>
                  <a:lnTo>
                    <a:pt x="1883" y="7715"/>
                  </a:lnTo>
                  <a:cubicBezTo>
                    <a:pt x="1730" y="8098"/>
                    <a:pt x="1832" y="8558"/>
                    <a:pt x="2138" y="8838"/>
                  </a:cubicBezTo>
                  <a:cubicBezTo>
                    <a:pt x="2352" y="9040"/>
                    <a:pt x="2620" y="9137"/>
                    <a:pt x="2887" y="9137"/>
                  </a:cubicBezTo>
                  <a:cubicBezTo>
                    <a:pt x="3195" y="9137"/>
                    <a:pt x="3502" y="9008"/>
                    <a:pt x="3721" y="8762"/>
                  </a:cubicBezTo>
                  <a:cubicBezTo>
                    <a:pt x="4103" y="8379"/>
                    <a:pt x="4155" y="7792"/>
                    <a:pt x="3848" y="7333"/>
                  </a:cubicBezTo>
                  <a:lnTo>
                    <a:pt x="7600" y="3428"/>
                  </a:lnTo>
                  <a:cubicBezTo>
                    <a:pt x="7786" y="3541"/>
                    <a:pt x="7997" y="3596"/>
                    <a:pt x="8206" y="3596"/>
                  </a:cubicBezTo>
                  <a:cubicBezTo>
                    <a:pt x="8513" y="3596"/>
                    <a:pt x="8817" y="3477"/>
                    <a:pt x="9029" y="3249"/>
                  </a:cubicBezTo>
                  <a:cubicBezTo>
                    <a:pt x="9489" y="2790"/>
                    <a:pt x="9489" y="2075"/>
                    <a:pt x="9029" y="1641"/>
                  </a:cubicBezTo>
                  <a:cubicBezTo>
                    <a:pt x="8827" y="1456"/>
                    <a:pt x="8558" y="1348"/>
                    <a:pt x="8288" y="1348"/>
                  </a:cubicBezTo>
                  <a:cubicBezTo>
                    <a:pt x="8149" y="1348"/>
                    <a:pt x="8011" y="1376"/>
                    <a:pt x="7881" y="1437"/>
                  </a:cubicBezTo>
                  <a:cubicBezTo>
                    <a:pt x="8034" y="1029"/>
                    <a:pt x="7932" y="595"/>
                    <a:pt x="7626" y="288"/>
                  </a:cubicBezTo>
                  <a:cubicBezTo>
                    <a:pt x="7409" y="96"/>
                    <a:pt x="7137" y="0"/>
                    <a:pt x="68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a:off x="1661921" y="4683784"/>
              <a:ext cx="251521" cy="326011"/>
            </a:xfrm>
            <a:custGeom>
              <a:rect b="b" l="l" r="r" t="t"/>
              <a:pathLst>
                <a:path extrusionOk="0" h="10123" w="7810">
                  <a:moveTo>
                    <a:pt x="3364" y="1"/>
                  </a:moveTo>
                  <a:cubicBezTo>
                    <a:pt x="3233" y="1"/>
                    <a:pt x="3101" y="25"/>
                    <a:pt x="2973" y="77"/>
                  </a:cubicBezTo>
                  <a:cubicBezTo>
                    <a:pt x="2565" y="230"/>
                    <a:pt x="2310" y="613"/>
                    <a:pt x="2284" y="1022"/>
                  </a:cubicBezTo>
                  <a:cubicBezTo>
                    <a:pt x="2092" y="829"/>
                    <a:pt x="1816" y="721"/>
                    <a:pt x="1538" y="721"/>
                  </a:cubicBezTo>
                  <a:cubicBezTo>
                    <a:pt x="1410" y="721"/>
                    <a:pt x="1282" y="744"/>
                    <a:pt x="1161" y="792"/>
                  </a:cubicBezTo>
                  <a:cubicBezTo>
                    <a:pt x="0" y="1324"/>
                    <a:pt x="444" y="3003"/>
                    <a:pt x="1623" y="3003"/>
                  </a:cubicBezTo>
                  <a:cubicBezTo>
                    <a:pt x="1688" y="3003"/>
                    <a:pt x="1756" y="2997"/>
                    <a:pt x="1825" y="2987"/>
                  </a:cubicBezTo>
                  <a:lnTo>
                    <a:pt x="3816" y="8015"/>
                  </a:lnTo>
                  <a:cubicBezTo>
                    <a:pt x="3356" y="8321"/>
                    <a:pt x="3178" y="8882"/>
                    <a:pt x="3407" y="9393"/>
                  </a:cubicBezTo>
                  <a:cubicBezTo>
                    <a:pt x="3567" y="9851"/>
                    <a:pt x="3990" y="10123"/>
                    <a:pt x="4448" y="10123"/>
                  </a:cubicBezTo>
                  <a:cubicBezTo>
                    <a:pt x="4577" y="10123"/>
                    <a:pt x="4708" y="10101"/>
                    <a:pt x="4837" y="10056"/>
                  </a:cubicBezTo>
                  <a:cubicBezTo>
                    <a:pt x="5219" y="9903"/>
                    <a:pt x="5475" y="9521"/>
                    <a:pt x="5500" y="9112"/>
                  </a:cubicBezTo>
                  <a:cubicBezTo>
                    <a:pt x="5710" y="9305"/>
                    <a:pt x="5992" y="9413"/>
                    <a:pt x="6271" y="9413"/>
                  </a:cubicBezTo>
                  <a:cubicBezTo>
                    <a:pt x="6400" y="9413"/>
                    <a:pt x="6528" y="9390"/>
                    <a:pt x="6649" y="9342"/>
                  </a:cubicBezTo>
                  <a:cubicBezTo>
                    <a:pt x="7810" y="8810"/>
                    <a:pt x="7366" y="7131"/>
                    <a:pt x="6187" y="7131"/>
                  </a:cubicBezTo>
                  <a:cubicBezTo>
                    <a:pt x="6122" y="7131"/>
                    <a:pt x="6054" y="7136"/>
                    <a:pt x="5985" y="7147"/>
                  </a:cubicBezTo>
                  <a:lnTo>
                    <a:pt x="3994" y="2119"/>
                  </a:lnTo>
                  <a:cubicBezTo>
                    <a:pt x="4428" y="1813"/>
                    <a:pt x="4607" y="1251"/>
                    <a:pt x="4403" y="741"/>
                  </a:cubicBezTo>
                  <a:cubicBezTo>
                    <a:pt x="4245" y="287"/>
                    <a:pt x="3812" y="1"/>
                    <a:pt x="33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a:off x="2463310" y="5006800"/>
              <a:ext cx="251521" cy="325947"/>
            </a:xfrm>
            <a:custGeom>
              <a:rect b="b" l="l" r="r" t="t"/>
              <a:pathLst>
                <a:path extrusionOk="0" h="10121" w="7810">
                  <a:moveTo>
                    <a:pt x="3365" y="1"/>
                  </a:moveTo>
                  <a:cubicBezTo>
                    <a:pt x="3233" y="1"/>
                    <a:pt x="3101" y="26"/>
                    <a:pt x="2974" y="78"/>
                  </a:cubicBezTo>
                  <a:cubicBezTo>
                    <a:pt x="2566" y="231"/>
                    <a:pt x="2310" y="588"/>
                    <a:pt x="2285" y="1022"/>
                  </a:cubicBezTo>
                  <a:cubicBezTo>
                    <a:pt x="2098" y="818"/>
                    <a:pt x="1831" y="716"/>
                    <a:pt x="1553" y="716"/>
                  </a:cubicBezTo>
                  <a:cubicBezTo>
                    <a:pt x="1414" y="716"/>
                    <a:pt x="1272" y="741"/>
                    <a:pt x="1136" y="792"/>
                  </a:cubicBezTo>
                  <a:cubicBezTo>
                    <a:pt x="0" y="1324"/>
                    <a:pt x="444" y="2978"/>
                    <a:pt x="1600" y="2978"/>
                  </a:cubicBezTo>
                  <a:cubicBezTo>
                    <a:pt x="1664" y="2978"/>
                    <a:pt x="1731" y="2972"/>
                    <a:pt x="1800" y="2962"/>
                  </a:cubicBezTo>
                  <a:lnTo>
                    <a:pt x="3816" y="8015"/>
                  </a:lnTo>
                  <a:cubicBezTo>
                    <a:pt x="3357" y="8296"/>
                    <a:pt x="3178" y="8883"/>
                    <a:pt x="3382" y="9393"/>
                  </a:cubicBezTo>
                  <a:cubicBezTo>
                    <a:pt x="3563" y="9836"/>
                    <a:pt x="3999" y="10120"/>
                    <a:pt x="4463" y="10120"/>
                  </a:cubicBezTo>
                  <a:cubicBezTo>
                    <a:pt x="4587" y="10120"/>
                    <a:pt x="4713" y="10100"/>
                    <a:pt x="4837" y="10057"/>
                  </a:cubicBezTo>
                  <a:cubicBezTo>
                    <a:pt x="5220" y="9878"/>
                    <a:pt x="5501" y="9521"/>
                    <a:pt x="5501" y="9087"/>
                  </a:cubicBezTo>
                  <a:cubicBezTo>
                    <a:pt x="5705" y="9291"/>
                    <a:pt x="5977" y="9393"/>
                    <a:pt x="6249" y="9393"/>
                  </a:cubicBezTo>
                  <a:cubicBezTo>
                    <a:pt x="6385" y="9393"/>
                    <a:pt x="6522" y="9368"/>
                    <a:pt x="6649" y="9317"/>
                  </a:cubicBezTo>
                  <a:cubicBezTo>
                    <a:pt x="7809" y="8785"/>
                    <a:pt x="7367" y="7131"/>
                    <a:pt x="6211" y="7131"/>
                  </a:cubicBezTo>
                  <a:cubicBezTo>
                    <a:pt x="6147" y="7131"/>
                    <a:pt x="6080" y="7136"/>
                    <a:pt x="6011" y="7147"/>
                  </a:cubicBezTo>
                  <a:lnTo>
                    <a:pt x="3995" y="2119"/>
                  </a:lnTo>
                  <a:cubicBezTo>
                    <a:pt x="4454" y="1813"/>
                    <a:pt x="4607" y="1226"/>
                    <a:pt x="4403" y="741"/>
                  </a:cubicBezTo>
                  <a:cubicBezTo>
                    <a:pt x="4245" y="287"/>
                    <a:pt x="3812"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a:off x="2043711" y="4575156"/>
              <a:ext cx="336188" cy="219026"/>
            </a:xfrm>
            <a:custGeom>
              <a:rect b="b" l="l" r="r" t="t"/>
              <a:pathLst>
                <a:path extrusionOk="0" h="6801" w="10439">
                  <a:moveTo>
                    <a:pt x="1975" y="1"/>
                  </a:moveTo>
                  <a:cubicBezTo>
                    <a:pt x="1521" y="1"/>
                    <a:pt x="1094" y="266"/>
                    <a:pt x="919" y="694"/>
                  </a:cubicBezTo>
                  <a:cubicBezTo>
                    <a:pt x="766" y="1102"/>
                    <a:pt x="868" y="1536"/>
                    <a:pt x="1174" y="1842"/>
                  </a:cubicBezTo>
                  <a:cubicBezTo>
                    <a:pt x="740" y="1868"/>
                    <a:pt x="383" y="2123"/>
                    <a:pt x="204" y="2531"/>
                  </a:cubicBezTo>
                  <a:cubicBezTo>
                    <a:pt x="0" y="3093"/>
                    <a:pt x="307" y="3757"/>
                    <a:pt x="894"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5" y="6774"/>
                    <a:pt x="8332" y="6801"/>
                    <a:pt x="8477"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99" y="81"/>
                  </a:cubicBezTo>
                  <a:cubicBezTo>
                    <a:pt x="2260" y="27"/>
                    <a:pt x="2116" y="1"/>
                    <a:pt x="197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1"/>
            <p:cNvSpPr/>
            <p:nvPr/>
          </p:nvSpPr>
          <p:spPr>
            <a:xfrm>
              <a:off x="1978110" y="4995882"/>
              <a:ext cx="339344" cy="220797"/>
            </a:xfrm>
            <a:custGeom>
              <a:rect b="b" l="l" r="r" t="t"/>
              <a:pathLst>
                <a:path extrusionOk="0" h="6856" w="10537">
                  <a:moveTo>
                    <a:pt x="8574" y="1"/>
                  </a:moveTo>
                  <a:cubicBezTo>
                    <a:pt x="8430" y="1"/>
                    <a:pt x="8282" y="28"/>
                    <a:pt x="8137" y="85"/>
                  </a:cubicBezTo>
                  <a:cubicBezTo>
                    <a:pt x="7627" y="289"/>
                    <a:pt x="7320" y="799"/>
                    <a:pt x="7423" y="1335"/>
                  </a:cubicBezTo>
                  <a:lnTo>
                    <a:pt x="2395" y="3326"/>
                  </a:lnTo>
                  <a:cubicBezTo>
                    <a:pt x="2153" y="2942"/>
                    <a:pt x="1796" y="2780"/>
                    <a:pt x="1443" y="2780"/>
                  </a:cubicBezTo>
                  <a:cubicBezTo>
                    <a:pt x="715" y="2780"/>
                    <a:pt x="1" y="3471"/>
                    <a:pt x="327" y="4347"/>
                  </a:cubicBezTo>
                  <a:cubicBezTo>
                    <a:pt x="480" y="4755"/>
                    <a:pt x="863" y="5011"/>
                    <a:pt x="1297" y="5036"/>
                  </a:cubicBezTo>
                  <a:cubicBezTo>
                    <a:pt x="991" y="5317"/>
                    <a:pt x="889" y="5776"/>
                    <a:pt x="1042" y="6185"/>
                  </a:cubicBezTo>
                  <a:cubicBezTo>
                    <a:pt x="1234" y="6607"/>
                    <a:pt x="1642" y="6856"/>
                    <a:pt x="2082" y="6856"/>
                  </a:cubicBezTo>
                  <a:cubicBezTo>
                    <a:pt x="2228" y="6856"/>
                    <a:pt x="2377" y="6829"/>
                    <a:pt x="2522" y="6772"/>
                  </a:cubicBezTo>
                  <a:cubicBezTo>
                    <a:pt x="3033" y="6567"/>
                    <a:pt x="3313" y="6057"/>
                    <a:pt x="3237" y="5521"/>
                  </a:cubicBezTo>
                  <a:lnTo>
                    <a:pt x="8265" y="3530"/>
                  </a:lnTo>
                  <a:cubicBezTo>
                    <a:pt x="8481" y="3854"/>
                    <a:pt x="8836" y="4039"/>
                    <a:pt x="9206" y="4039"/>
                  </a:cubicBezTo>
                  <a:cubicBezTo>
                    <a:pt x="9361" y="4039"/>
                    <a:pt x="9518" y="4006"/>
                    <a:pt x="9669" y="3939"/>
                  </a:cubicBezTo>
                  <a:cubicBezTo>
                    <a:pt x="10256" y="3734"/>
                    <a:pt x="10536" y="3071"/>
                    <a:pt x="10332" y="2509"/>
                  </a:cubicBezTo>
                  <a:cubicBezTo>
                    <a:pt x="10179" y="2101"/>
                    <a:pt x="9796" y="1846"/>
                    <a:pt x="9362" y="1820"/>
                  </a:cubicBezTo>
                  <a:cubicBezTo>
                    <a:pt x="9669" y="1540"/>
                    <a:pt x="9771" y="1080"/>
                    <a:pt x="9617" y="697"/>
                  </a:cubicBezTo>
                  <a:cubicBezTo>
                    <a:pt x="9425" y="255"/>
                    <a:pt x="9015" y="1"/>
                    <a:pt x="85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26" name="Shape 12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Columns">
  <p:cSld name="CUSTOM_1">
    <p:bg>
      <p:bgPr>
        <a:solidFill>
          <a:schemeClr val="dk2"/>
        </a:solidFill>
      </p:bgPr>
    </p:bg>
    <p:spTree>
      <p:nvGrpSpPr>
        <p:cNvPr id="127" name="Shape 127"/>
        <p:cNvGrpSpPr/>
        <p:nvPr/>
      </p:nvGrpSpPr>
      <p:grpSpPr>
        <a:xfrm>
          <a:off x="0" y="0"/>
          <a:ext cx="0" cy="0"/>
          <a:chOff x="0" y="0"/>
          <a:chExt cx="0" cy="0"/>
        </a:xfrm>
      </p:grpSpPr>
      <p:sp>
        <p:nvSpPr>
          <p:cNvPr id="128" name="Google Shape;128;p13"/>
          <p:cNvSpPr/>
          <p:nvPr/>
        </p:nvSpPr>
        <p:spPr>
          <a:xfrm rot="10680086">
            <a:off x="-4039565" y="-387675"/>
            <a:ext cx="17944001" cy="1815659"/>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3"/>
          <p:cNvSpPr txBox="1"/>
          <p:nvPr>
            <p:ph type="title"/>
          </p:nvPr>
        </p:nvSpPr>
        <p:spPr>
          <a:xfrm>
            <a:off x="598475" y="435163"/>
            <a:ext cx="7939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30" name="Google Shape;130;p13"/>
          <p:cNvSpPr txBox="1"/>
          <p:nvPr>
            <p:ph idx="2" type="title"/>
          </p:nvPr>
        </p:nvSpPr>
        <p:spPr>
          <a:xfrm>
            <a:off x="844400" y="2008848"/>
            <a:ext cx="2276700" cy="42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31" name="Google Shape;131;p13"/>
          <p:cNvSpPr txBox="1"/>
          <p:nvPr>
            <p:ph idx="1" type="subTitle"/>
          </p:nvPr>
        </p:nvSpPr>
        <p:spPr>
          <a:xfrm>
            <a:off x="992950" y="2457725"/>
            <a:ext cx="1979700" cy="53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2" name="Google Shape;132;p13"/>
          <p:cNvSpPr txBox="1"/>
          <p:nvPr>
            <p:ph idx="3" type="title"/>
          </p:nvPr>
        </p:nvSpPr>
        <p:spPr>
          <a:xfrm>
            <a:off x="3433643" y="2008848"/>
            <a:ext cx="2276700" cy="42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33" name="Google Shape;133;p13"/>
          <p:cNvSpPr txBox="1"/>
          <p:nvPr>
            <p:ph idx="4" type="subTitle"/>
          </p:nvPr>
        </p:nvSpPr>
        <p:spPr>
          <a:xfrm>
            <a:off x="3582150" y="2457725"/>
            <a:ext cx="1979700" cy="53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4" name="Google Shape;134;p13"/>
          <p:cNvSpPr txBox="1"/>
          <p:nvPr>
            <p:ph idx="5" type="title"/>
          </p:nvPr>
        </p:nvSpPr>
        <p:spPr>
          <a:xfrm>
            <a:off x="6022897" y="2008848"/>
            <a:ext cx="2276700" cy="42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35" name="Google Shape;135;p13"/>
          <p:cNvSpPr txBox="1"/>
          <p:nvPr>
            <p:ph idx="6" type="subTitle"/>
          </p:nvPr>
        </p:nvSpPr>
        <p:spPr>
          <a:xfrm>
            <a:off x="6171350" y="2457725"/>
            <a:ext cx="1979700" cy="53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6" name="Google Shape;136;p13"/>
          <p:cNvSpPr txBox="1"/>
          <p:nvPr>
            <p:ph idx="7" type="title"/>
          </p:nvPr>
        </p:nvSpPr>
        <p:spPr>
          <a:xfrm>
            <a:off x="844400" y="3559673"/>
            <a:ext cx="2276700" cy="42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37" name="Google Shape;137;p13"/>
          <p:cNvSpPr txBox="1"/>
          <p:nvPr>
            <p:ph idx="8" type="subTitle"/>
          </p:nvPr>
        </p:nvSpPr>
        <p:spPr>
          <a:xfrm>
            <a:off x="992950" y="4008550"/>
            <a:ext cx="1979700" cy="53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38" name="Google Shape;138;p13"/>
          <p:cNvSpPr txBox="1"/>
          <p:nvPr>
            <p:ph idx="9" type="title"/>
          </p:nvPr>
        </p:nvSpPr>
        <p:spPr>
          <a:xfrm>
            <a:off x="3433643" y="3559673"/>
            <a:ext cx="2276700" cy="42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39" name="Google Shape;139;p13"/>
          <p:cNvSpPr txBox="1"/>
          <p:nvPr>
            <p:ph idx="13" type="subTitle"/>
          </p:nvPr>
        </p:nvSpPr>
        <p:spPr>
          <a:xfrm>
            <a:off x="3582150" y="4008550"/>
            <a:ext cx="1979700" cy="53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40" name="Google Shape;140;p13"/>
          <p:cNvSpPr txBox="1"/>
          <p:nvPr>
            <p:ph idx="14" type="title"/>
          </p:nvPr>
        </p:nvSpPr>
        <p:spPr>
          <a:xfrm>
            <a:off x="6022897" y="3559673"/>
            <a:ext cx="2276700" cy="429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41" name="Google Shape;141;p13"/>
          <p:cNvSpPr txBox="1"/>
          <p:nvPr>
            <p:ph idx="15" type="subTitle"/>
          </p:nvPr>
        </p:nvSpPr>
        <p:spPr>
          <a:xfrm>
            <a:off x="6171351" y="4008550"/>
            <a:ext cx="1979700" cy="538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p:cSld name="CUSTOM_2">
    <p:spTree>
      <p:nvGrpSpPr>
        <p:cNvPr id="142" name="Shape 142"/>
        <p:cNvGrpSpPr/>
        <p:nvPr/>
      </p:nvGrpSpPr>
      <p:grpSpPr>
        <a:xfrm>
          <a:off x="0" y="0"/>
          <a:ext cx="0" cy="0"/>
          <a:chOff x="0" y="0"/>
          <a:chExt cx="0" cy="0"/>
        </a:xfrm>
      </p:grpSpPr>
      <p:sp>
        <p:nvSpPr>
          <p:cNvPr id="143" name="Google Shape;143;p14"/>
          <p:cNvSpPr txBox="1"/>
          <p:nvPr>
            <p:ph type="title"/>
          </p:nvPr>
        </p:nvSpPr>
        <p:spPr>
          <a:xfrm>
            <a:off x="593500" y="432408"/>
            <a:ext cx="7944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44" name="Google Shape;144;p14"/>
          <p:cNvSpPr txBox="1"/>
          <p:nvPr>
            <p:ph idx="2" type="title"/>
          </p:nvPr>
        </p:nvSpPr>
        <p:spPr>
          <a:xfrm>
            <a:off x="950550" y="1974950"/>
            <a:ext cx="2110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
        <p:nvSpPr>
          <p:cNvPr id="145" name="Google Shape;145;p14"/>
          <p:cNvSpPr txBox="1"/>
          <p:nvPr>
            <p:ph idx="1" type="subTitle"/>
          </p:nvPr>
        </p:nvSpPr>
        <p:spPr>
          <a:xfrm>
            <a:off x="931925" y="2439225"/>
            <a:ext cx="2147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1400"/>
              <a:buNone/>
              <a:defRPr sz="1400">
                <a:solidFill>
                  <a:schemeClr val="lt2"/>
                </a:solidFill>
              </a:defRPr>
            </a:lvl1pPr>
            <a:lvl2pPr lvl="1" rtl="0">
              <a:lnSpc>
                <a:spcPct val="100000"/>
              </a:lnSpc>
              <a:spcBef>
                <a:spcPts val="0"/>
              </a:spcBef>
              <a:spcAft>
                <a:spcPts val="0"/>
              </a:spcAft>
              <a:buClr>
                <a:schemeClr val="lt2"/>
              </a:buClr>
              <a:buSzPts val="1400"/>
              <a:buNone/>
              <a:defRPr>
                <a:solidFill>
                  <a:schemeClr val="lt2"/>
                </a:solidFill>
              </a:defRPr>
            </a:lvl2pPr>
            <a:lvl3pPr lvl="2" rtl="0">
              <a:lnSpc>
                <a:spcPct val="100000"/>
              </a:lnSpc>
              <a:spcBef>
                <a:spcPts val="0"/>
              </a:spcBef>
              <a:spcAft>
                <a:spcPts val="0"/>
              </a:spcAft>
              <a:buClr>
                <a:schemeClr val="lt2"/>
              </a:buClr>
              <a:buSzPts val="1400"/>
              <a:buNone/>
              <a:defRPr>
                <a:solidFill>
                  <a:schemeClr val="lt2"/>
                </a:solidFill>
              </a:defRPr>
            </a:lvl3pPr>
            <a:lvl4pPr lvl="3" rtl="0">
              <a:lnSpc>
                <a:spcPct val="100000"/>
              </a:lnSpc>
              <a:spcBef>
                <a:spcPts val="0"/>
              </a:spcBef>
              <a:spcAft>
                <a:spcPts val="0"/>
              </a:spcAft>
              <a:buClr>
                <a:schemeClr val="lt2"/>
              </a:buClr>
              <a:buSzPts val="1400"/>
              <a:buNone/>
              <a:defRPr>
                <a:solidFill>
                  <a:schemeClr val="lt2"/>
                </a:solidFill>
              </a:defRPr>
            </a:lvl4pPr>
            <a:lvl5pPr lvl="4" rtl="0">
              <a:lnSpc>
                <a:spcPct val="100000"/>
              </a:lnSpc>
              <a:spcBef>
                <a:spcPts val="0"/>
              </a:spcBef>
              <a:spcAft>
                <a:spcPts val="0"/>
              </a:spcAft>
              <a:buClr>
                <a:schemeClr val="lt2"/>
              </a:buClr>
              <a:buSzPts val="1400"/>
              <a:buNone/>
              <a:defRPr>
                <a:solidFill>
                  <a:schemeClr val="lt2"/>
                </a:solidFill>
              </a:defRPr>
            </a:lvl5pPr>
            <a:lvl6pPr lvl="5" rtl="0">
              <a:lnSpc>
                <a:spcPct val="100000"/>
              </a:lnSpc>
              <a:spcBef>
                <a:spcPts val="0"/>
              </a:spcBef>
              <a:spcAft>
                <a:spcPts val="0"/>
              </a:spcAft>
              <a:buClr>
                <a:schemeClr val="lt2"/>
              </a:buClr>
              <a:buSzPts val="1400"/>
              <a:buNone/>
              <a:defRPr>
                <a:solidFill>
                  <a:schemeClr val="lt2"/>
                </a:solidFill>
              </a:defRPr>
            </a:lvl6pPr>
            <a:lvl7pPr lvl="6" rtl="0">
              <a:lnSpc>
                <a:spcPct val="100000"/>
              </a:lnSpc>
              <a:spcBef>
                <a:spcPts val="0"/>
              </a:spcBef>
              <a:spcAft>
                <a:spcPts val="0"/>
              </a:spcAft>
              <a:buClr>
                <a:schemeClr val="lt2"/>
              </a:buClr>
              <a:buSzPts val="1400"/>
              <a:buNone/>
              <a:defRPr>
                <a:solidFill>
                  <a:schemeClr val="lt2"/>
                </a:solidFill>
              </a:defRPr>
            </a:lvl7pPr>
            <a:lvl8pPr lvl="7" rtl="0">
              <a:lnSpc>
                <a:spcPct val="100000"/>
              </a:lnSpc>
              <a:spcBef>
                <a:spcPts val="0"/>
              </a:spcBef>
              <a:spcAft>
                <a:spcPts val="0"/>
              </a:spcAft>
              <a:buClr>
                <a:schemeClr val="lt2"/>
              </a:buClr>
              <a:buSzPts val="1400"/>
              <a:buNone/>
              <a:defRPr>
                <a:solidFill>
                  <a:schemeClr val="lt2"/>
                </a:solidFill>
              </a:defRPr>
            </a:lvl8pPr>
            <a:lvl9pPr lvl="8" rtl="0">
              <a:lnSpc>
                <a:spcPct val="100000"/>
              </a:lnSpc>
              <a:spcBef>
                <a:spcPts val="0"/>
              </a:spcBef>
              <a:spcAft>
                <a:spcPts val="0"/>
              </a:spcAft>
              <a:buClr>
                <a:schemeClr val="lt2"/>
              </a:buClr>
              <a:buSzPts val="1400"/>
              <a:buNone/>
              <a:defRPr>
                <a:solidFill>
                  <a:schemeClr val="lt2"/>
                </a:solidFill>
              </a:defRPr>
            </a:lvl9pPr>
          </a:lstStyle>
          <a:p/>
        </p:txBody>
      </p:sp>
      <p:sp>
        <p:nvSpPr>
          <p:cNvPr id="146" name="Google Shape;146;p14"/>
          <p:cNvSpPr txBox="1"/>
          <p:nvPr>
            <p:ph idx="3" type="title"/>
          </p:nvPr>
        </p:nvSpPr>
        <p:spPr>
          <a:xfrm>
            <a:off x="3516850" y="3502066"/>
            <a:ext cx="2110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
        <p:nvSpPr>
          <p:cNvPr id="147" name="Google Shape;147;p14"/>
          <p:cNvSpPr txBox="1"/>
          <p:nvPr>
            <p:ph idx="4" type="subTitle"/>
          </p:nvPr>
        </p:nvSpPr>
        <p:spPr>
          <a:xfrm>
            <a:off x="3498163" y="3966362"/>
            <a:ext cx="2147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1400"/>
              <a:buNone/>
              <a:defRPr sz="1400">
                <a:solidFill>
                  <a:schemeClr val="lt2"/>
                </a:solidFill>
              </a:defRPr>
            </a:lvl1pPr>
            <a:lvl2pPr lvl="1" rtl="0">
              <a:lnSpc>
                <a:spcPct val="100000"/>
              </a:lnSpc>
              <a:spcBef>
                <a:spcPts val="0"/>
              </a:spcBef>
              <a:spcAft>
                <a:spcPts val="0"/>
              </a:spcAft>
              <a:buClr>
                <a:schemeClr val="lt2"/>
              </a:buClr>
              <a:buSzPts val="1400"/>
              <a:buNone/>
              <a:defRPr>
                <a:solidFill>
                  <a:schemeClr val="lt2"/>
                </a:solidFill>
              </a:defRPr>
            </a:lvl2pPr>
            <a:lvl3pPr lvl="2" rtl="0">
              <a:lnSpc>
                <a:spcPct val="100000"/>
              </a:lnSpc>
              <a:spcBef>
                <a:spcPts val="0"/>
              </a:spcBef>
              <a:spcAft>
                <a:spcPts val="0"/>
              </a:spcAft>
              <a:buClr>
                <a:schemeClr val="lt2"/>
              </a:buClr>
              <a:buSzPts val="1400"/>
              <a:buNone/>
              <a:defRPr>
                <a:solidFill>
                  <a:schemeClr val="lt2"/>
                </a:solidFill>
              </a:defRPr>
            </a:lvl3pPr>
            <a:lvl4pPr lvl="3" rtl="0">
              <a:lnSpc>
                <a:spcPct val="100000"/>
              </a:lnSpc>
              <a:spcBef>
                <a:spcPts val="0"/>
              </a:spcBef>
              <a:spcAft>
                <a:spcPts val="0"/>
              </a:spcAft>
              <a:buClr>
                <a:schemeClr val="lt2"/>
              </a:buClr>
              <a:buSzPts val="1400"/>
              <a:buNone/>
              <a:defRPr>
                <a:solidFill>
                  <a:schemeClr val="lt2"/>
                </a:solidFill>
              </a:defRPr>
            </a:lvl4pPr>
            <a:lvl5pPr lvl="4" rtl="0">
              <a:lnSpc>
                <a:spcPct val="100000"/>
              </a:lnSpc>
              <a:spcBef>
                <a:spcPts val="0"/>
              </a:spcBef>
              <a:spcAft>
                <a:spcPts val="0"/>
              </a:spcAft>
              <a:buClr>
                <a:schemeClr val="lt2"/>
              </a:buClr>
              <a:buSzPts val="1400"/>
              <a:buNone/>
              <a:defRPr>
                <a:solidFill>
                  <a:schemeClr val="lt2"/>
                </a:solidFill>
              </a:defRPr>
            </a:lvl5pPr>
            <a:lvl6pPr lvl="5" rtl="0">
              <a:lnSpc>
                <a:spcPct val="100000"/>
              </a:lnSpc>
              <a:spcBef>
                <a:spcPts val="0"/>
              </a:spcBef>
              <a:spcAft>
                <a:spcPts val="0"/>
              </a:spcAft>
              <a:buClr>
                <a:schemeClr val="lt2"/>
              </a:buClr>
              <a:buSzPts val="1400"/>
              <a:buNone/>
              <a:defRPr>
                <a:solidFill>
                  <a:schemeClr val="lt2"/>
                </a:solidFill>
              </a:defRPr>
            </a:lvl6pPr>
            <a:lvl7pPr lvl="6" rtl="0">
              <a:lnSpc>
                <a:spcPct val="100000"/>
              </a:lnSpc>
              <a:spcBef>
                <a:spcPts val="0"/>
              </a:spcBef>
              <a:spcAft>
                <a:spcPts val="0"/>
              </a:spcAft>
              <a:buClr>
                <a:schemeClr val="lt2"/>
              </a:buClr>
              <a:buSzPts val="1400"/>
              <a:buNone/>
              <a:defRPr>
                <a:solidFill>
                  <a:schemeClr val="lt2"/>
                </a:solidFill>
              </a:defRPr>
            </a:lvl7pPr>
            <a:lvl8pPr lvl="7" rtl="0">
              <a:lnSpc>
                <a:spcPct val="100000"/>
              </a:lnSpc>
              <a:spcBef>
                <a:spcPts val="0"/>
              </a:spcBef>
              <a:spcAft>
                <a:spcPts val="0"/>
              </a:spcAft>
              <a:buClr>
                <a:schemeClr val="lt2"/>
              </a:buClr>
              <a:buSzPts val="1400"/>
              <a:buNone/>
              <a:defRPr>
                <a:solidFill>
                  <a:schemeClr val="lt2"/>
                </a:solidFill>
              </a:defRPr>
            </a:lvl8pPr>
            <a:lvl9pPr lvl="8" rtl="0">
              <a:lnSpc>
                <a:spcPct val="100000"/>
              </a:lnSpc>
              <a:spcBef>
                <a:spcPts val="0"/>
              </a:spcBef>
              <a:spcAft>
                <a:spcPts val="0"/>
              </a:spcAft>
              <a:buClr>
                <a:schemeClr val="lt2"/>
              </a:buClr>
              <a:buSzPts val="1400"/>
              <a:buNone/>
              <a:defRPr>
                <a:solidFill>
                  <a:schemeClr val="lt2"/>
                </a:solidFill>
              </a:defRPr>
            </a:lvl9pPr>
          </a:lstStyle>
          <a:p/>
        </p:txBody>
      </p:sp>
      <p:sp>
        <p:nvSpPr>
          <p:cNvPr id="148" name="Google Shape;148;p14"/>
          <p:cNvSpPr txBox="1"/>
          <p:nvPr>
            <p:ph idx="5" type="title"/>
          </p:nvPr>
        </p:nvSpPr>
        <p:spPr>
          <a:xfrm>
            <a:off x="6083150" y="1974950"/>
            <a:ext cx="2110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
        <p:nvSpPr>
          <p:cNvPr id="149" name="Google Shape;149;p14"/>
          <p:cNvSpPr txBox="1"/>
          <p:nvPr>
            <p:ph idx="6" type="subTitle"/>
          </p:nvPr>
        </p:nvSpPr>
        <p:spPr>
          <a:xfrm>
            <a:off x="6064400" y="2439225"/>
            <a:ext cx="2147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1400"/>
              <a:buNone/>
              <a:defRPr sz="1400">
                <a:solidFill>
                  <a:schemeClr val="lt2"/>
                </a:solidFill>
              </a:defRPr>
            </a:lvl1pPr>
            <a:lvl2pPr lvl="1" rtl="0">
              <a:lnSpc>
                <a:spcPct val="100000"/>
              </a:lnSpc>
              <a:spcBef>
                <a:spcPts val="0"/>
              </a:spcBef>
              <a:spcAft>
                <a:spcPts val="0"/>
              </a:spcAft>
              <a:buClr>
                <a:schemeClr val="lt2"/>
              </a:buClr>
              <a:buSzPts val="1400"/>
              <a:buNone/>
              <a:defRPr>
                <a:solidFill>
                  <a:schemeClr val="lt2"/>
                </a:solidFill>
              </a:defRPr>
            </a:lvl2pPr>
            <a:lvl3pPr lvl="2" rtl="0">
              <a:lnSpc>
                <a:spcPct val="100000"/>
              </a:lnSpc>
              <a:spcBef>
                <a:spcPts val="0"/>
              </a:spcBef>
              <a:spcAft>
                <a:spcPts val="0"/>
              </a:spcAft>
              <a:buClr>
                <a:schemeClr val="lt2"/>
              </a:buClr>
              <a:buSzPts val="1400"/>
              <a:buNone/>
              <a:defRPr>
                <a:solidFill>
                  <a:schemeClr val="lt2"/>
                </a:solidFill>
              </a:defRPr>
            </a:lvl3pPr>
            <a:lvl4pPr lvl="3" rtl="0">
              <a:lnSpc>
                <a:spcPct val="100000"/>
              </a:lnSpc>
              <a:spcBef>
                <a:spcPts val="0"/>
              </a:spcBef>
              <a:spcAft>
                <a:spcPts val="0"/>
              </a:spcAft>
              <a:buClr>
                <a:schemeClr val="lt2"/>
              </a:buClr>
              <a:buSzPts val="1400"/>
              <a:buNone/>
              <a:defRPr>
                <a:solidFill>
                  <a:schemeClr val="lt2"/>
                </a:solidFill>
              </a:defRPr>
            </a:lvl4pPr>
            <a:lvl5pPr lvl="4" rtl="0">
              <a:lnSpc>
                <a:spcPct val="100000"/>
              </a:lnSpc>
              <a:spcBef>
                <a:spcPts val="0"/>
              </a:spcBef>
              <a:spcAft>
                <a:spcPts val="0"/>
              </a:spcAft>
              <a:buClr>
                <a:schemeClr val="lt2"/>
              </a:buClr>
              <a:buSzPts val="1400"/>
              <a:buNone/>
              <a:defRPr>
                <a:solidFill>
                  <a:schemeClr val="lt2"/>
                </a:solidFill>
              </a:defRPr>
            </a:lvl5pPr>
            <a:lvl6pPr lvl="5" rtl="0">
              <a:lnSpc>
                <a:spcPct val="100000"/>
              </a:lnSpc>
              <a:spcBef>
                <a:spcPts val="0"/>
              </a:spcBef>
              <a:spcAft>
                <a:spcPts val="0"/>
              </a:spcAft>
              <a:buClr>
                <a:schemeClr val="lt2"/>
              </a:buClr>
              <a:buSzPts val="1400"/>
              <a:buNone/>
              <a:defRPr>
                <a:solidFill>
                  <a:schemeClr val="lt2"/>
                </a:solidFill>
              </a:defRPr>
            </a:lvl6pPr>
            <a:lvl7pPr lvl="6" rtl="0">
              <a:lnSpc>
                <a:spcPct val="100000"/>
              </a:lnSpc>
              <a:spcBef>
                <a:spcPts val="0"/>
              </a:spcBef>
              <a:spcAft>
                <a:spcPts val="0"/>
              </a:spcAft>
              <a:buClr>
                <a:schemeClr val="lt2"/>
              </a:buClr>
              <a:buSzPts val="1400"/>
              <a:buNone/>
              <a:defRPr>
                <a:solidFill>
                  <a:schemeClr val="lt2"/>
                </a:solidFill>
              </a:defRPr>
            </a:lvl7pPr>
            <a:lvl8pPr lvl="7" rtl="0">
              <a:lnSpc>
                <a:spcPct val="100000"/>
              </a:lnSpc>
              <a:spcBef>
                <a:spcPts val="0"/>
              </a:spcBef>
              <a:spcAft>
                <a:spcPts val="0"/>
              </a:spcAft>
              <a:buClr>
                <a:schemeClr val="lt2"/>
              </a:buClr>
              <a:buSzPts val="1400"/>
              <a:buNone/>
              <a:defRPr>
                <a:solidFill>
                  <a:schemeClr val="lt2"/>
                </a:solidFill>
              </a:defRPr>
            </a:lvl8pPr>
            <a:lvl9pPr lvl="8" rtl="0">
              <a:lnSpc>
                <a:spcPct val="100000"/>
              </a:lnSpc>
              <a:spcBef>
                <a:spcPts val="0"/>
              </a:spcBef>
              <a:spcAft>
                <a:spcPts val="0"/>
              </a:spcAft>
              <a:buClr>
                <a:schemeClr val="lt2"/>
              </a:buClr>
              <a:buSzPts val="1400"/>
              <a:buNone/>
              <a:defRPr>
                <a:solidFill>
                  <a:schemeClr val="lt2"/>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1">
  <p:cSld name="CUSTOM_29">
    <p:spTree>
      <p:nvGrpSpPr>
        <p:cNvPr id="150" name="Shape 150"/>
        <p:cNvGrpSpPr/>
        <p:nvPr/>
      </p:nvGrpSpPr>
      <p:grpSpPr>
        <a:xfrm>
          <a:off x="0" y="0"/>
          <a:ext cx="0" cy="0"/>
          <a:chOff x="0" y="0"/>
          <a:chExt cx="0" cy="0"/>
        </a:xfrm>
      </p:grpSpPr>
      <p:sp>
        <p:nvSpPr>
          <p:cNvPr id="151" name="Google Shape;151;p15"/>
          <p:cNvSpPr txBox="1"/>
          <p:nvPr>
            <p:ph type="title"/>
          </p:nvPr>
        </p:nvSpPr>
        <p:spPr>
          <a:xfrm>
            <a:off x="599550" y="432408"/>
            <a:ext cx="79449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152" name="Google Shape;152;p15"/>
          <p:cNvSpPr txBox="1"/>
          <p:nvPr>
            <p:ph idx="2" type="title"/>
          </p:nvPr>
        </p:nvSpPr>
        <p:spPr>
          <a:xfrm>
            <a:off x="950550" y="3502075"/>
            <a:ext cx="2110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
        <p:nvSpPr>
          <p:cNvPr id="153" name="Google Shape;153;p15"/>
          <p:cNvSpPr txBox="1"/>
          <p:nvPr>
            <p:ph idx="1" type="subTitle"/>
          </p:nvPr>
        </p:nvSpPr>
        <p:spPr>
          <a:xfrm>
            <a:off x="931925" y="3966350"/>
            <a:ext cx="2147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3"/>
              </a:buClr>
              <a:buSzPts val="1400"/>
              <a:buNone/>
              <a:defRPr sz="1400">
                <a:solidFill>
                  <a:schemeClr val="accent3"/>
                </a:solidFill>
              </a:defRPr>
            </a:lvl1pPr>
            <a:lvl2pPr lvl="1" rtl="0">
              <a:lnSpc>
                <a:spcPct val="100000"/>
              </a:lnSpc>
              <a:spcBef>
                <a:spcPts val="0"/>
              </a:spcBef>
              <a:spcAft>
                <a:spcPts val="0"/>
              </a:spcAft>
              <a:buClr>
                <a:schemeClr val="accent3"/>
              </a:buClr>
              <a:buSzPts val="1400"/>
              <a:buNone/>
              <a:defRPr>
                <a:solidFill>
                  <a:schemeClr val="accent3"/>
                </a:solidFill>
              </a:defRPr>
            </a:lvl2pPr>
            <a:lvl3pPr lvl="2" rtl="0">
              <a:lnSpc>
                <a:spcPct val="100000"/>
              </a:lnSpc>
              <a:spcBef>
                <a:spcPts val="0"/>
              </a:spcBef>
              <a:spcAft>
                <a:spcPts val="0"/>
              </a:spcAft>
              <a:buClr>
                <a:schemeClr val="accent3"/>
              </a:buClr>
              <a:buSzPts val="1400"/>
              <a:buNone/>
              <a:defRPr>
                <a:solidFill>
                  <a:schemeClr val="accent3"/>
                </a:solidFill>
              </a:defRPr>
            </a:lvl3pPr>
            <a:lvl4pPr lvl="3" rtl="0">
              <a:lnSpc>
                <a:spcPct val="100000"/>
              </a:lnSpc>
              <a:spcBef>
                <a:spcPts val="0"/>
              </a:spcBef>
              <a:spcAft>
                <a:spcPts val="0"/>
              </a:spcAft>
              <a:buClr>
                <a:schemeClr val="accent3"/>
              </a:buClr>
              <a:buSzPts val="1400"/>
              <a:buNone/>
              <a:defRPr>
                <a:solidFill>
                  <a:schemeClr val="accent3"/>
                </a:solidFill>
              </a:defRPr>
            </a:lvl4pPr>
            <a:lvl5pPr lvl="4" rtl="0">
              <a:lnSpc>
                <a:spcPct val="100000"/>
              </a:lnSpc>
              <a:spcBef>
                <a:spcPts val="0"/>
              </a:spcBef>
              <a:spcAft>
                <a:spcPts val="0"/>
              </a:spcAft>
              <a:buClr>
                <a:schemeClr val="accent3"/>
              </a:buClr>
              <a:buSzPts val="1400"/>
              <a:buNone/>
              <a:defRPr>
                <a:solidFill>
                  <a:schemeClr val="accent3"/>
                </a:solidFill>
              </a:defRPr>
            </a:lvl5pPr>
            <a:lvl6pPr lvl="5" rtl="0">
              <a:lnSpc>
                <a:spcPct val="100000"/>
              </a:lnSpc>
              <a:spcBef>
                <a:spcPts val="0"/>
              </a:spcBef>
              <a:spcAft>
                <a:spcPts val="0"/>
              </a:spcAft>
              <a:buClr>
                <a:schemeClr val="accent3"/>
              </a:buClr>
              <a:buSzPts val="1400"/>
              <a:buNone/>
              <a:defRPr>
                <a:solidFill>
                  <a:schemeClr val="accent3"/>
                </a:solidFill>
              </a:defRPr>
            </a:lvl6pPr>
            <a:lvl7pPr lvl="6" rtl="0">
              <a:lnSpc>
                <a:spcPct val="100000"/>
              </a:lnSpc>
              <a:spcBef>
                <a:spcPts val="0"/>
              </a:spcBef>
              <a:spcAft>
                <a:spcPts val="0"/>
              </a:spcAft>
              <a:buClr>
                <a:schemeClr val="accent3"/>
              </a:buClr>
              <a:buSzPts val="1400"/>
              <a:buNone/>
              <a:defRPr>
                <a:solidFill>
                  <a:schemeClr val="accent3"/>
                </a:solidFill>
              </a:defRPr>
            </a:lvl7pPr>
            <a:lvl8pPr lvl="7" rtl="0">
              <a:lnSpc>
                <a:spcPct val="100000"/>
              </a:lnSpc>
              <a:spcBef>
                <a:spcPts val="0"/>
              </a:spcBef>
              <a:spcAft>
                <a:spcPts val="0"/>
              </a:spcAft>
              <a:buClr>
                <a:schemeClr val="accent3"/>
              </a:buClr>
              <a:buSzPts val="1400"/>
              <a:buNone/>
              <a:defRPr>
                <a:solidFill>
                  <a:schemeClr val="accent3"/>
                </a:solidFill>
              </a:defRPr>
            </a:lvl8pPr>
            <a:lvl9pPr lvl="8" rtl="0">
              <a:lnSpc>
                <a:spcPct val="100000"/>
              </a:lnSpc>
              <a:spcBef>
                <a:spcPts val="0"/>
              </a:spcBef>
              <a:spcAft>
                <a:spcPts val="0"/>
              </a:spcAft>
              <a:buClr>
                <a:schemeClr val="accent3"/>
              </a:buClr>
              <a:buSzPts val="1400"/>
              <a:buNone/>
              <a:defRPr>
                <a:solidFill>
                  <a:schemeClr val="accent3"/>
                </a:solidFill>
              </a:defRPr>
            </a:lvl9pPr>
          </a:lstStyle>
          <a:p/>
        </p:txBody>
      </p:sp>
      <p:sp>
        <p:nvSpPr>
          <p:cNvPr id="154" name="Google Shape;154;p15"/>
          <p:cNvSpPr txBox="1"/>
          <p:nvPr>
            <p:ph idx="3" type="title"/>
          </p:nvPr>
        </p:nvSpPr>
        <p:spPr>
          <a:xfrm>
            <a:off x="3516850" y="3502066"/>
            <a:ext cx="2110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
        <p:nvSpPr>
          <p:cNvPr id="155" name="Google Shape;155;p15"/>
          <p:cNvSpPr txBox="1"/>
          <p:nvPr>
            <p:ph idx="4" type="subTitle"/>
          </p:nvPr>
        </p:nvSpPr>
        <p:spPr>
          <a:xfrm>
            <a:off x="3498163" y="3966362"/>
            <a:ext cx="2147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3"/>
              </a:buClr>
              <a:buSzPts val="1400"/>
              <a:buNone/>
              <a:defRPr sz="1400">
                <a:solidFill>
                  <a:schemeClr val="accent3"/>
                </a:solidFill>
              </a:defRPr>
            </a:lvl1pPr>
            <a:lvl2pPr lvl="1" rtl="0">
              <a:lnSpc>
                <a:spcPct val="100000"/>
              </a:lnSpc>
              <a:spcBef>
                <a:spcPts val="0"/>
              </a:spcBef>
              <a:spcAft>
                <a:spcPts val="0"/>
              </a:spcAft>
              <a:buClr>
                <a:schemeClr val="accent3"/>
              </a:buClr>
              <a:buSzPts val="1400"/>
              <a:buNone/>
              <a:defRPr>
                <a:solidFill>
                  <a:schemeClr val="accent3"/>
                </a:solidFill>
              </a:defRPr>
            </a:lvl2pPr>
            <a:lvl3pPr lvl="2" rtl="0">
              <a:lnSpc>
                <a:spcPct val="100000"/>
              </a:lnSpc>
              <a:spcBef>
                <a:spcPts val="0"/>
              </a:spcBef>
              <a:spcAft>
                <a:spcPts val="0"/>
              </a:spcAft>
              <a:buClr>
                <a:schemeClr val="accent3"/>
              </a:buClr>
              <a:buSzPts val="1400"/>
              <a:buNone/>
              <a:defRPr>
                <a:solidFill>
                  <a:schemeClr val="accent3"/>
                </a:solidFill>
              </a:defRPr>
            </a:lvl3pPr>
            <a:lvl4pPr lvl="3" rtl="0">
              <a:lnSpc>
                <a:spcPct val="100000"/>
              </a:lnSpc>
              <a:spcBef>
                <a:spcPts val="0"/>
              </a:spcBef>
              <a:spcAft>
                <a:spcPts val="0"/>
              </a:spcAft>
              <a:buClr>
                <a:schemeClr val="accent3"/>
              </a:buClr>
              <a:buSzPts val="1400"/>
              <a:buNone/>
              <a:defRPr>
                <a:solidFill>
                  <a:schemeClr val="accent3"/>
                </a:solidFill>
              </a:defRPr>
            </a:lvl4pPr>
            <a:lvl5pPr lvl="4" rtl="0">
              <a:lnSpc>
                <a:spcPct val="100000"/>
              </a:lnSpc>
              <a:spcBef>
                <a:spcPts val="0"/>
              </a:spcBef>
              <a:spcAft>
                <a:spcPts val="0"/>
              </a:spcAft>
              <a:buClr>
                <a:schemeClr val="accent3"/>
              </a:buClr>
              <a:buSzPts val="1400"/>
              <a:buNone/>
              <a:defRPr>
                <a:solidFill>
                  <a:schemeClr val="accent3"/>
                </a:solidFill>
              </a:defRPr>
            </a:lvl5pPr>
            <a:lvl6pPr lvl="5" rtl="0">
              <a:lnSpc>
                <a:spcPct val="100000"/>
              </a:lnSpc>
              <a:spcBef>
                <a:spcPts val="0"/>
              </a:spcBef>
              <a:spcAft>
                <a:spcPts val="0"/>
              </a:spcAft>
              <a:buClr>
                <a:schemeClr val="accent3"/>
              </a:buClr>
              <a:buSzPts val="1400"/>
              <a:buNone/>
              <a:defRPr>
                <a:solidFill>
                  <a:schemeClr val="accent3"/>
                </a:solidFill>
              </a:defRPr>
            </a:lvl6pPr>
            <a:lvl7pPr lvl="6" rtl="0">
              <a:lnSpc>
                <a:spcPct val="100000"/>
              </a:lnSpc>
              <a:spcBef>
                <a:spcPts val="0"/>
              </a:spcBef>
              <a:spcAft>
                <a:spcPts val="0"/>
              </a:spcAft>
              <a:buClr>
                <a:schemeClr val="accent3"/>
              </a:buClr>
              <a:buSzPts val="1400"/>
              <a:buNone/>
              <a:defRPr>
                <a:solidFill>
                  <a:schemeClr val="accent3"/>
                </a:solidFill>
              </a:defRPr>
            </a:lvl7pPr>
            <a:lvl8pPr lvl="7" rtl="0">
              <a:lnSpc>
                <a:spcPct val="100000"/>
              </a:lnSpc>
              <a:spcBef>
                <a:spcPts val="0"/>
              </a:spcBef>
              <a:spcAft>
                <a:spcPts val="0"/>
              </a:spcAft>
              <a:buClr>
                <a:schemeClr val="accent3"/>
              </a:buClr>
              <a:buSzPts val="1400"/>
              <a:buNone/>
              <a:defRPr>
                <a:solidFill>
                  <a:schemeClr val="accent3"/>
                </a:solidFill>
              </a:defRPr>
            </a:lvl8pPr>
            <a:lvl9pPr lvl="8" rtl="0">
              <a:lnSpc>
                <a:spcPct val="100000"/>
              </a:lnSpc>
              <a:spcBef>
                <a:spcPts val="0"/>
              </a:spcBef>
              <a:spcAft>
                <a:spcPts val="0"/>
              </a:spcAft>
              <a:buClr>
                <a:schemeClr val="accent3"/>
              </a:buClr>
              <a:buSzPts val="1400"/>
              <a:buNone/>
              <a:defRPr>
                <a:solidFill>
                  <a:schemeClr val="accent3"/>
                </a:solidFill>
              </a:defRPr>
            </a:lvl9pPr>
          </a:lstStyle>
          <a:p/>
        </p:txBody>
      </p:sp>
      <p:sp>
        <p:nvSpPr>
          <p:cNvPr id="156" name="Google Shape;156;p15"/>
          <p:cNvSpPr txBox="1"/>
          <p:nvPr>
            <p:ph idx="5" type="title"/>
          </p:nvPr>
        </p:nvSpPr>
        <p:spPr>
          <a:xfrm>
            <a:off x="6083150" y="3502075"/>
            <a:ext cx="2110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2500"/>
              <a:buNone/>
              <a:defRPr sz="25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p:txBody>
      </p:sp>
      <p:sp>
        <p:nvSpPr>
          <p:cNvPr id="157" name="Google Shape;157;p15"/>
          <p:cNvSpPr txBox="1"/>
          <p:nvPr>
            <p:ph idx="6" type="subTitle"/>
          </p:nvPr>
        </p:nvSpPr>
        <p:spPr>
          <a:xfrm>
            <a:off x="6064400" y="3966350"/>
            <a:ext cx="2147700" cy="57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accent3"/>
              </a:buClr>
              <a:buSzPts val="1400"/>
              <a:buNone/>
              <a:defRPr sz="1400">
                <a:solidFill>
                  <a:schemeClr val="accent3"/>
                </a:solidFill>
              </a:defRPr>
            </a:lvl1pPr>
            <a:lvl2pPr lvl="1" rtl="0">
              <a:lnSpc>
                <a:spcPct val="100000"/>
              </a:lnSpc>
              <a:spcBef>
                <a:spcPts val="0"/>
              </a:spcBef>
              <a:spcAft>
                <a:spcPts val="0"/>
              </a:spcAft>
              <a:buClr>
                <a:schemeClr val="accent3"/>
              </a:buClr>
              <a:buSzPts val="1400"/>
              <a:buNone/>
              <a:defRPr>
                <a:solidFill>
                  <a:schemeClr val="accent3"/>
                </a:solidFill>
              </a:defRPr>
            </a:lvl2pPr>
            <a:lvl3pPr lvl="2" rtl="0">
              <a:lnSpc>
                <a:spcPct val="100000"/>
              </a:lnSpc>
              <a:spcBef>
                <a:spcPts val="0"/>
              </a:spcBef>
              <a:spcAft>
                <a:spcPts val="0"/>
              </a:spcAft>
              <a:buClr>
                <a:schemeClr val="accent3"/>
              </a:buClr>
              <a:buSzPts val="1400"/>
              <a:buNone/>
              <a:defRPr>
                <a:solidFill>
                  <a:schemeClr val="accent3"/>
                </a:solidFill>
              </a:defRPr>
            </a:lvl3pPr>
            <a:lvl4pPr lvl="3" rtl="0">
              <a:lnSpc>
                <a:spcPct val="100000"/>
              </a:lnSpc>
              <a:spcBef>
                <a:spcPts val="0"/>
              </a:spcBef>
              <a:spcAft>
                <a:spcPts val="0"/>
              </a:spcAft>
              <a:buClr>
                <a:schemeClr val="accent3"/>
              </a:buClr>
              <a:buSzPts val="1400"/>
              <a:buNone/>
              <a:defRPr>
                <a:solidFill>
                  <a:schemeClr val="accent3"/>
                </a:solidFill>
              </a:defRPr>
            </a:lvl4pPr>
            <a:lvl5pPr lvl="4" rtl="0">
              <a:lnSpc>
                <a:spcPct val="100000"/>
              </a:lnSpc>
              <a:spcBef>
                <a:spcPts val="0"/>
              </a:spcBef>
              <a:spcAft>
                <a:spcPts val="0"/>
              </a:spcAft>
              <a:buClr>
                <a:schemeClr val="accent3"/>
              </a:buClr>
              <a:buSzPts val="1400"/>
              <a:buNone/>
              <a:defRPr>
                <a:solidFill>
                  <a:schemeClr val="accent3"/>
                </a:solidFill>
              </a:defRPr>
            </a:lvl5pPr>
            <a:lvl6pPr lvl="5" rtl="0">
              <a:lnSpc>
                <a:spcPct val="100000"/>
              </a:lnSpc>
              <a:spcBef>
                <a:spcPts val="0"/>
              </a:spcBef>
              <a:spcAft>
                <a:spcPts val="0"/>
              </a:spcAft>
              <a:buClr>
                <a:schemeClr val="accent3"/>
              </a:buClr>
              <a:buSzPts val="1400"/>
              <a:buNone/>
              <a:defRPr>
                <a:solidFill>
                  <a:schemeClr val="accent3"/>
                </a:solidFill>
              </a:defRPr>
            </a:lvl6pPr>
            <a:lvl7pPr lvl="6" rtl="0">
              <a:lnSpc>
                <a:spcPct val="100000"/>
              </a:lnSpc>
              <a:spcBef>
                <a:spcPts val="0"/>
              </a:spcBef>
              <a:spcAft>
                <a:spcPts val="0"/>
              </a:spcAft>
              <a:buClr>
                <a:schemeClr val="accent3"/>
              </a:buClr>
              <a:buSzPts val="1400"/>
              <a:buNone/>
              <a:defRPr>
                <a:solidFill>
                  <a:schemeClr val="accent3"/>
                </a:solidFill>
              </a:defRPr>
            </a:lvl7pPr>
            <a:lvl8pPr lvl="7" rtl="0">
              <a:lnSpc>
                <a:spcPct val="100000"/>
              </a:lnSpc>
              <a:spcBef>
                <a:spcPts val="0"/>
              </a:spcBef>
              <a:spcAft>
                <a:spcPts val="0"/>
              </a:spcAft>
              <a:buClr>
                <a:schemeClr val="accent3"/>
              </a:buClr>
              <a:buSzPts val="1400"/>
              <a:buNone/>
              <a:defRPr>
                <a:solidFill>
                  <a:schemeClr val="accent3"/>
                </a:solidFill>
              </a:defRPr>
            </a:lvl8pPr>
            <a:lvl9pPr lvl="8" rtl="0">
              <a:lnSpc>
                <a:spcPct val="100000"/>
              </a:lnSpc>
              <a:spcBef>
                <a:spcPts val="0"/>
              </a:spcBef>
              <a:spcAft>
                <a:spcPts val="0"/>
              </a:spcAft>
              <a:buClr>
                <a:schemeClr val="accent3"/>
              </a:buClr>
              <a:buSzPts val="1400"/>
              <a:buNone/>
              <a:defRPr>
                <a:solidFill>
                  <a:schemeClr val="accent3"/>
                </a:solidFill>
              </a:defRPr>
            </a:lvl9pPr>
          </a:lstStyle>
          <a:p/>
        </p:txBody>
      </p:sp>
      <p:sp>
        <p:nvSpPr>
          <p:cNvPr id="158" name="Google Shape;158;p15"/>
          <p:cNvSpPr/>
          <p:nvPr/>
        </p:nvSpPr>
        <p:spPr>
          <a:xfrm rot="10740124">
            <a:off x="-4047229" y="2483671"/>
            <a:ext cx="17944009" cy="931344"/>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Columns">
  <p:cSld name="CUSTOM_3">
    <p:spTree>
      <p:nvGrpSpPr>
        <p:cNvPr id="159" name="Shape 159"/>
        <p:cNvGrpSpPr/>
        <p:nvPr/>
      </p:nvGrpSpPr>
      <p:grpSpPr>
        <a:xfrm>
          <a:off x="0" y="0"/>
          <a:ext cx="0" cy="0"/>
          <a:chOff x="0" y="0"/>
          <a:chExt cx="0" cy="0"/>
        </a:xfrm>
      </p:grpSpPr>
      <p:sp>
        <p:nvSpPr>
          <p:cNvPr id="160" name="Google Shape;160;p16"/>
          <p:cNvSpPr txBox="1"/>
          <p:nvPr>
            <p:ph idx="1" type="subTitle"/>
          </p:nvPr>
        </p:nvSpPr>
        <p:spPr>
          <a:xfrm>
            <a:off x="4841926" y="3755909"/>
            <a:ext cx="1390500" cy="824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1" name="Google Shape;161;p16"/>
          <p:cNvSpPr txBox="1"/>
          <p:nvPr>
            <p:ph idx="2" type="subTitle"/>
          </p:nvPr>
        </p:nvSpPr>
        <p:spPr>
          <a:xfrm>
            <a:off x="6772575" y="3755909"/>
            <a:ext cx="1389900" cy="824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2" name="Google Shape;162;p16"/>
          <p:cNvSpPr txBox="1"/>
          <p:nvPr>
            <p:ph idx="3" type="subTitle"/>
          </p:nvPr>
        </p:nvSpPr>
        <p:spPr>
          <a:xfrm>
            <a:off x="981375" y="3755909"/>
            <a:ext cx="1390200" cy="824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b="0" sz="1400">
                <a:solidFill>
                  <a:schemeClr val="dk1"/>
                </a:solidFill>
              </a:defRPr>
            </a:lvl1pPr>
            <a:lvl2pPr lvl="1" rtl="0" algn="ctr">
              <a:lnSpc>
                <a:spcPct val="100000"/>
              </a:lnSpc>
              <a:spcBef>
                <a:spcPts val="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
        <p:nvSpPr>
          <p:cNvPr id="163" name="Google Shape;163;p16"/>
          <p:cNvSpPr txBox="1"/>
          <p:nvPr>
            <p:ph idx="4" type="subTitle"/>
          </p:nvPr>
        </p:nvSpPr>
        <p:spPr>
          <a:xfrm>
            <a:off x="2911652" y="3755909"/>
            <a:ext cx="1390200" cy="824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4" name="Google Shape;164;p16"/>
          <p:cNvSpPr txBox="1"/>
          <p:nvPr>
            <p:ph type="title"/>
          </p:nvPr>
        </p:nvSpPr>
        <p:spPr>
          <a:xfrm>
            <a:off x="605800" y="431849"/>
            <a:ext cx="7932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3500"/>
              <a:buNone/>
              <a:defRPr/>
            </a:lvl1pPr>
            <a:lvl2pPr lvl="1" rtl="0">
              <a:spcBef>
                <a:spcPts val="0"/>
              </a:spcBef>
              <a:spcAft>
                <a:spcPts val="0"/>
              </a:spcAft>
              <a:buClr>
                <a:srgbClr val="000000"/>
              </a:buClr>
              <a:buSzPts val="3000"/>
              <a:buNone/>
              <a:defRPr sz="3000">
                <a:solidFill>
                  <a:srgbClr val="000000"/>
                </a:solidFill>
              </a:defRPr>
            </a:lvl2pPr>
            <a:lvl3pPr lvl="2" rtl="0">
              <a:spcBef>
                <a:spcPts val="0"/>
              </a:spcBef>
              <a:spcAft>
                <a:spcPts val="0"/>
              </a:spcAft>
              <a:buClr>
                <a:srgbClr val="000000"/>
              </a:buClr>
              <a:buSzPts val="3000"/>
              <a:buNone/>
              <a:defRPr sz="3000">
                <a:solidFill>
                  <a:srgbClr val="000000"/>
                </a:solidFill>
              </a:defRPr>
            </a:lvl3pPr>
            <a:lvl4pPr lvl="3" rtl="0">
              <a:spcBef>
                <a:spcPts val="0"/>
              </a:spcBef>
              <a:spcAft>
                <a:spcPts val="0"/>
              </a:spcAft>
              <a:buClr>
                <a:srgbClr val="000000"/>
              </a:buClr>
              <a:buSzPts val="3000"/>
              <a:buNone/>
              <a:defRPr sz="3000">
                <a:solidFill>
                  <a:srgbClr val="000000"/>
                </a:solidFill>
              </a:defRPr>
            </a:lvl4pPr>
            <a:lvl5pPr lvl="4" rtl="0">
              <a:spcBef>
                <a:spcPts val="0"/>
              </a:spcBef>
              <a:spcAft>
                <a:spcPts val="0"/>
              </a:spcAft>
              <a:buClr>
                <a:srgbClr val="000000"/>
              </a:buClr>
              <a:buSzPts val="3000"/>
              <a:buNone/>
              <a:defRPr sz="3000">
                <a:solidFill>
                  <a:srgbClr val="000000"/>
                </a:solidFill>
              </a:defRPr>
            </a:lvl5pPr>
            <a:lvl6pPr lvl="5" rtl="0">
              <a:spcBef>
                <a:spcPts val="0"/>
              </a:spcBef>
              <a:spcAft>
                <a:spcPts val="0"/>
              </a:spcAft>
              <a:buClr>
                <a:srgbClr val="000000"/>
              </a:buClr>
              <a:buSzPts val="3000"/>
              <a:buNone/>
              <a:defRPr sz="3000">
                <a:solidFill>
                  <a:srgbClr val="000000"/>
                </a:solidFill>
              </a:defRPr>
            </a:lvl6pPr>
            <a:lvl7pPr lvl="6" rtl="0">
              <a:spcBef>
                <a:spcPts val="0"/>
              </a:spcBef>
              <a:spcAft>
                <a:spcPts val="0"/>
              </a:spcAft>
              <a:buClr>
                <a:srgbClr val="000000"/>
              </a:buClr>
              <a:buSzPts val="3000"/>
              <a:buNone/>
              <a:defRPr sz="3000">
                <a:solidFill>
                  <a:srgbClr val="000000"/>
                </a:solidFill>
              </a:defRPr>
            </a:lvl7pPr>
            <a:lvl8pPr lvl="7" rtl="0">
              <a:spcBef>
                <a:spcPts val="0"/>
              </a:spcBef>
              <a:spcAft>
                <a:spcPts val="0"/>
              </a:spcAft>
              <a:buClr>
                <a:srgbClr val="000000"/>
              </a:buClr>
              <a:buSzPts val="3000"/>
              <a:buNone/>
              <a:defRPr sz="3000">
                <a:solidFill>
                  <a:srgbClr val="000000"/>
                </a:solidFill>
              </a:defRPr>
            </a:lvl8pPr>
            <a:lvl9pPr lvl="8" rtl="0">
              <a:spcBef>
                <a:spcPts val="0"/>
              </a:spcBef>
              <a:spcAft>
                <a:spcPts val="0"/>
              </a:spcAft>
              <a:buClr>
                <a:srgbClr val="000000"/>
              </a:buClr>
              <a:buSzPts val="3000"/>
              <a:buNone/>
              <a:defRPr sz="3000">
                <a:solidFill>
                  <a:srgbClr val="000000"/>
                </a:solidFill>
              </a:defRPr>
            </a:lvl9pPr>
          </a:lstStyle>
          <a:p/>
        </p:txBody>
      </p:sp>
      <p:sp>
        <p:nvSpPr>
          <p:cNvPr id="165" name="Google Shape;165;p16"/>
          <p:cNvSpPr txBox="1"/>
          <p:nvPr>
            <p:ph hasCustomPrompt="1" idx="5" type="title"/>
          </p:nvPr>
        </p:nvSpPr>
        <p:spPr>
          <a:xfrm>
            <a:off x="901571" y="3079117"/>
            <a:ext cx="1549800" cy="6768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4400"/>
              <a:buNone/>
              <a:defRPr sz="4500">
                <a:solidFill>
                  <a:schemeClr val="accent3"/>
                </a:solidFill>
              </a:defRPr>
            </a:lvl1pPr>
            <a:lvl2pPr lvl="1" rtl="0" algn="ctr">
              <a:spcBef>
                <a:spcPts val="1000"/>
              </a:spcBef>
              <a:spcAft>
                <a:spcPts val="0"/>
              </a:spcAft>
              <a:buClr>
                <a:schemeClr val="accent3"/>
              </a:buClr>
              <a:buSzPts val="12000"/>
              <a:buNone/>
              <a:defRPr sz="12000">
                <a:solidFill>
                  <a:schemeClr val="accent3"/>
                </a:solidFill>
              </a:defRPr>
            </a:lvl2pPr>
            <a:lvl3pPr lvl="2" rtl="0" algn="ctr">
              <a:spcBef>
                <a:spcPts val="0"/>
              </a:spcBef>
              <a:spcAft>
                <a:spcPts val="0"/>
              </a:spcAft>
              <a:buClr>
                <a:schemeClr val="accent3"/>
              </a:buClr>
              <a:buSzPts val="12000"/>
              <a:buNone/>
              <a:defRPr sz="12000">
                <a:solidFill>
                  <a:schemeClr val="accent3"/>
                </a:solidFill>
              </a:defRPr>
            </a:lvl3pPr>
            <a:lvl4pPr lvl="3" rtl="0" algn="ctr">
              <a:spcBef>
                <a:spcPts val="0"/>
              </a:spcBef>
              <a:spcAft>
                <a:spcPts val="0"/>
              </a:spcAft>
              <a:buClr>
                <a:schemeClr val="accent3"/>
              </a:buClr>
              <a:buSzPts val="12000"/>
              <a:buNone/>
              <a:defRPr sz="12000">
                <a:solidFill>
                  <a:schemeClr val="accent3"/>
                </a:solidFill>
              </a:defRPr>
            </a:lvl4pPr>
            <a:lvl5pPr lvl="4" rtl="0" algn="ctr">
              <a:spcBef>
                <a:spcPts val="0"/>
              </a:spcBef>
              <a:spcAft>
                <a:spcPts val="0"/>
              </a:spcAft>
              <a:buClr>
                <a:schemeClr val="accent3"/>
              </a:buClr>
              <a:buSzPts val="12000"/>
              <a:buNone/>
              <a:defRPr sz="12000">
                <a:solidFill>
                  <a:schemeClr val="accent3"/>
                </a:solidFill>
              </a:defRPr>
            </a:lvl5pPr>
            <a:lvl6pPr lvl="5" rtl="0" algn="ctr">
              <a:spcBef>
                <a:spcPts val="0"/>
              </a:spcBef>
              <a:spcAft>
                <a:spcPts val="0"/>
              </a:spcAft>
              <a:buClr>
                <a:schemeClr val="accent3"/>
              </a:buClr>
              <a:buSzPts val="12000"/>
              <a:buNone/>
              <a:defRPr sz="12000">
                <a:solidFill>
                  <a:schemeClr val="accent3"/>
                </a:solidFill>
              </a:defRPr>
            </a:lvl6pPr>
            <a:lvl7pPr lvl="6" rtl="0" algn="ctr">
              <a:spcBef>
                <a:spcPts val="0"/>
              </a:spcBef>
              <a:spcAft>
                <a:spcPts val="0"/>
              </a:spcAft>
              <a:buClr>
                <a:schemeClr val="accent3"/>
              </a:buClr>
              <a:buSzPts val="12000"/>
              <a:buNone/>
              <a:defRPr sz="12000">
                <a:solidFill>
                  <a:schemeClr val="accent3"/>
                </a:solidFill>
              </a:defRPr>
            </a:lvl7pPr>
            <a:lvl8pPr lvl="7" rtl="0" algn="ctr">
              <a:spcBef>
                <a:spcPts val="0"/>
              </a:spcBef>
              <a:spcAft>
                <a:spcPts val="0"/>
              </a:spcAft>
              <a:buClr>
                <a:schemeClr val="accent3"/>
              </a:buClr>
              <a:buSzPts val="12000"/>
              <a:buNone/>
              <a:defRPr sz="12000">
                <a:solidFill>
                  <a:schemeClr val="accent3"/>
                </a:solidFill>
              </a:defRPr>
            </a:lvl8pPr>
            <a:lvl9pPr lvl="8" rtl="0" algn="ctr">
              <a:spcBef>
                <a:spcPts val="0"/>
              </a:spcBef>
              <a:spcAft>
                <a:spcPts val="0"/>
              </a:spcAft>
              <a:buClr>
                <a:schemeClr val="accent3"/>
              </a:buClr>
              <a:buSzPts val="12000"/>
              <a:buNone/>
              <a:defRPr sz="12000">
                <a:solidFill>
                  <a:schemeClr val="accent3"/>
                </a:solidFill>
              </a:defRPr>
            </a:lvl9pPr>
          </a:lstStyle>
          <a:p>
            <a:r>
              <a:t>xx%</a:t>
            </a:r>
          </a:p>
        </p:txBody>
      </p:sp>
      <p:sp>
        <p:nvSpPr>
          <p:cNvPr id="166" name="Google Shape;166;p16"/>
          <p:cNvSpPr txBox="1"/>
          <p:nvPr>
            <p:ph hasCustomPrompt="1" idx="6" type="title"/>
          </p:nvPr>
        </p:nvSpPr>
        <p:spPr>
          <a:xfrm>
            <a:off x="2831925" y="3096667"/>
            <a:ext cx="1549800" cy="641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4400"/>
              <a:buNone/>
              <a:defRPr sz="4500">
                <a:solidFill>
                  <a:schemeClr val="accent3"/>
                </a:solidFill>
              </a:defRPr>
            </a:lvl1pPr>
            <a:lvl2pPr lvl="1" rtl="0" algn="ctr">
              <a:spcBef>
                <a:spcPts val="1000"/>
              </a:spcBef>
              <a:spcAft>
                <a:spcPts val="0"/>
              </a:spcAft>
              <a:buClr>
                <a:schemeClr val="accent3"/>
              </a:buClr>
              <a:buSzPts val="12000"/>
              <a:buNone/>
              <a:defRPr sz="12000">
                <a:solidFill>
                  <a:schemeClr val="accent3"/>
                </a:solidFill>
              </a:defRPr>
            </a:lvl2pPr>
            <a:lvl3pPr lvl="2" rtl="0" algn="ctr">
              <a:spcBef>
                <a:spcPts val="0"/>
              </a:spcBef>
              <a:spcAft>
                <a:spcPts val="0"/>
              </a:spcAft>
              <a:buClr>
                <a:schemeClr val="accent3"/>
              </a:buClr>
              <a:buSzPts val="12000"/>
              <a:buNone/>
              <a:defRPr sz="12000">
                <a:solidFill>
                  <a:schemeClr val="accent3"/>
                </a:solidFill>
              </a:defRPr>
            </a:lvl3pPr>
            <a:lvl4pPr lvl="3" rtl="0" algn="ctr">
              <a:spcBef>
                <a:spcPts val="0"/>
              </a:spcBef>
              <a:spcAft>
                <a:spcPts val="0"/>
              </a:spcAft>
              <a:buClr>
                <a:schemeClr val="accent3"/>
              </a:buClr>
              <a:buSzPts val="12000"/>
              <a:buNone/>
              <a:defRPr sz="12000">
                <a:solidFill>
                  <a:schemeClr val="accent3"/>
                </a:solidFill>
              </a:defRPr>
            </a:lvl4pPr>
            <a:lvl5pPr lvl="4" rtl="0" algn="ctr">
              <a:spcBef>
                <a:spcPts val="0"/>
              </a:spcBef>
              <a:spcAft>
                <a:spcPts val="0"/>
              </a:spcAft>
              <a:buClr>
                <a:schemeClr val="accent3"/>
              </a:buClr>
              <a:buSzPts val="12000"/>
              <a:buNone/>
              <a:defRPr sz="12000">
                <a:solidFill>
                  <a:schemeClr val="accent3"/>
                </a:solidFill>
              </a:defRPr>
            </a:lvl5pPr>
            <a:lvl6pPr lvl="5" rtl="0" algn="ctr">
              <a:spcBef>
                <a:spcPts val="0"/>
              </a:spcBef>
              <a:spcAft>
                <a:spcPts val="0"/>
              </a:spcAft>
              <a:buClr>
                <a:schemeClr val="accent3"/>
              </a:buClr>
              <a:buSzPts val="12000"/>
              <a:buNone/>
              <a:defRPr sz="12000">
                <a:solidFill>
                  <a:schemeClr val="accent3"/>
                </a:solidFill>
              </a:defRPr>
            </a:lvl6pPr>
            <a:lvl7pPr lvl="6" rtl="0" algn="ctr">
              <a:spcBef>
                <a:spcPts val="0"/>
              </a:spcBef>
              <a:spcAft>
                <a:spcPts val="0"/>
              </a:spcAft>
              <a:buClr>
                <a:schemeClr val="accent3"/>
              </a:buClr>
              <a:buSzPts val="12000"/>
              <a:buNone/>
              <a:defRPr sz="12000">
                <a:solidFill>
                  <a:schemeClr val="accent3"/>
                </a:solidFill>
              </a:defRPr>
            </a:lvl7pPr>
            <a:lvl8pPr lvl="7" rtl="0" algn="ctr">
              <a:spcBef>
                <a:spcPts val="0"/>
              </a:spcBef>
              <a:spcAft>
                <a:spcPts val="0"/>
              </a:spcAft>
              <a:buClr>
                <a:schemeClr val="accent3"/>
              </a:buClr>
              <a:buSzPts val="12000"/>
              <a:buNone/>
              <a:defRPr sz="12000">
                <a:solidFill>
                  <a:schemeClr val="accent3"/>
                </a:solidFill>
              </a:defRPr>
            </a:lvl8pPr>
            <a:lvl9pPr lvl="8" rtl="0" algn="ctr">
              <a:spcBef>
                <a:spcPts val="0"/>
              </a:spcBef>
              <a:spcAft>
                <a:spcPts val="0"/>
              </a:spcAft>
              <a:buClr>
                <a:schemeClr val="accent3"/>
              </a:buClr>
              <a:buSzPts val="12000"/>
              <a:buNone/>
              <a:defRPr sz="12000">
                <a:solidFill>
                  <a:schemeClr val="accent3"/>
                </a:solidFill>
              </a:defRPr>
            </a:lvl9pPr>
          </a:lstStyle>
          <a:p>
            <a:r>
              <a:t>xx%</a:t>
            </a:r>
          </a:p>
        </p:txBody>
      </p:sp>
      <p:sp>
        <p:nvSpPr>
          <p:cNvPr id="167" name="Google Shape;167;p16"/>
          <p:cNvSpPr txBox="1"/>
          <p:nvPr>
            <p:ph hasCustomPrompt="1" idx="7" type="title"/>
          </p:nvPr>
        </p:nvSpPr>
        <p:spPr>
          <a:xfrm>
            <a:off x="4762264" y="3096667"/>
            <a:ext cx="1549800" cy="641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4400"/>
              <a:buNone/>
              <a:defRPr sz="4500">
                <a:solidFill>
                  <a:schemeClr val="accent3"/>
                </a:solidFill>
              </a:defRPr>
            </a:lvl1pPr>
            <a:lvl2pPr lvl="1" rtl="0" algn="ctr">
              <a:spcBef>
                <a:spcPts val="1000"/>
              </a:spcBef>
              <a:spcAft>
                <a:spcPts val="0"/>
              </a:spcAft>
              <a:buClr>
                <a:schemeClr val="accent3"/>
              </a:buClr>
              <a:buSzPts val="12000"/>
              <a:buNone/>
              <a:defRPr sz="12000">
                <a:solidFill>
                  <a:schemeClr val="accent3"/>
                </a:solidFill>
              </a:defRPr>
            </a:lvl2pPr>
            <a:lvl3pPr lvl="2" rtl="0" algn="ctr">
              <a:spcBef>
                <a:spcPts val="0"/>
              </a:spcBef>
              <a:spcAft>
                <a:spcPts val="0"/>
              </a:spcAft>
              <a:buClr>
                <a:schemeClr val="accent3"/>
              </a:buClr>
              <a:buSzPts val="12000"/>
              <a:buNone/>
              <a:defRPr sz="12000">
                <a:solidFill>
                  <a:schemeClr val="accent3"/>
                </a:solidFill>
              </a:defRPr>
            </a:lvl3pPr>
            <a:lvl4pPr lvl="3" rtl="0" algn="ctr">
              <a:spcBef>
                <a:spcPts val="0"/>
              </a:spcBef>
              <a:spcAft>
                <a:spcPts val="0"/>
              </a:spcAft>
              <a:buClr>
                <a:schemeClr val="accent3"/>
              </a:buClr>
              <a:buSzPts val="12000"/>
              <a:buNone/>
              <a:defRPr sz="12000">
                <a:solidFill>
                  <a:schemeClr val="accent3"/>
                </a:solidFill>
              </a:defRPr>
            </a:lvl4pPr>
            <a:lvl5pPr lvl="4" rtl="0" algn="ctr">
              <a:spcBef>
                <a:spcPts val="0"/>
              </a:spcBef>
              <a:spcAft>
                <a:spcPts val="0"/>
              </a:spcAft>
              <a:buClr>
                <a:schemeClr val="accent3"/>
              </a:buClr>
              <a:buSzPts val="12000"/>
              <a:buNone/>
              <a:defRPr sz="12000">
                <a:solidFill>
                  <a:schemeClr val="accent3"/>
                </a:solidFill>
              </a:defRPr>
            </a:lvl5pPr>
            <a:lvl6pPr lvl="5" rtl="0" algn="ctr">
              <a:spcBef>
                <a:spcPts val="0"/>
              </a:spcBef>
              <a:spcAft>
                <a:spcPts val="0"/>
              </a:spcAft>
              <a:buClr>
                <a:schemeClr val="accent3"/>
              </a:buClr>
              <a:buSzPts val="12000"/>
              <a:buNone/>
              <a:defRPr sz="12000">
                <a:solidFill>
                  <a:schemeClr val="accent3"/>
                </a:solidFill>
              </a:defRPr>
            </a:lvl6pPr>
            <a:lvl7pPr lvl="6" rtl="0" algn="ctr">
              <a:spcBef>
                <a:spcPts val="0"/>
              </a:spcBef>
              <a:spcAft>
                <a:spcPts val="0"/>
              </a:spcAft>
              <a:buClr>
                <a:schemeClr val="accent3"/>
              </a:buClr>
              <a:buSzPts val="12000"/>
              <a:buNone/>
              <a:defRPr sz="12000">
                <a:solidFill>
                  <a:schemeClr val="accent3"/>
                </a:solidFill>
              </a:defRPr>
            </a:lvl7pPr>
            <a:lvl8pPr lvl="7" rtl="0" algn="ctr">
              <a:spcBef>
                <a:spcPts val="0"/>
              </a:spcBef>
              <a:spcAft>
                <a:spcPts val="0"/>
              </a:spcAft>
              <a:buClr>
                <a:schemeClr val="accent3"/>
              </a:buClr>
              <a:buSzPts val="12000"/>
              <a:buNone/>
              <a:defRPr sz="12000">
                <a:solidFill>
                  <a:schemeClr val="accent3"/>
                </a:solidFill>
              </a:defRPr>
            </a:lvl8pPr>
            <a:lvl9pPr lvl="8" rtl="0" algn="ctr">
              <a:spcBef>
                <a:spcPts val="0"/>
              </a:spcBef>
              <a:spcAft>
                <a:spcPts val="0"/>
              </a:spcAft>
              <a:buClr>
                <a:schemeClr val="accent3"/>
              </a:buClr>
              <a:buSzPts val="12000"/>
              <a:buNone/>
              <a:defRPr sz="12000">
                <a:solidFill>
                  <a:schemeClr val="accent3"/>
                </a:solidFill>
              </a:defRPr>
            </a:lvl9pPr>
          </a:lstStyle>
          <a:p>
            <a:r>
              <a:t>xx%</a:t>
            </a:r>
          </a:p>
        </p:txBody>
      </p:sp>
      <p:sp>
        <p:nvSpPr>
          <p:cNvPr id="168" name="Google Shape;168;p16"/>
          <p:cNvSpPr txBox="1"/>
          <p:nvPr>
            <p:ph hasCustomPrompt="1" idx="8" type="title"/>
          </p:nvPr>
        </p:nvSpPr>
        <p:spPr>
          <a:xfrm>
            <a:off x="6692635" y="3096667"/>
            <a:ext cx="1549800" cy="6417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4400"/>
              <a:buNone/>
              <a:defRPr sz="4500">
                <a:solidFill>
                  <a:schemeClr val="accent3"/>
                </a:solidFill>
              </a:defRPr>
            </a:lvl1pPr>
            <a:lvl2pPr lvl="1" rtl="0" algn="ctr">
              <a:spcBef>
                <a:spcPts val="1000"/>
              </a:spcBef>
              <a:spcAft>
                <a:spcPts val="0"/>
              </a:spcAft>
              <a:buClr>
                <a:schemeClr val="accent3"/>
              </a:buClr>
              <a:buSzPts val="12000"/>
              <a:buNone/>
              <a:defRPr sz="12000">
                <a:solidFill>
                  <a:schemeClr val="accent3"/>
                </a:solidFill>
              </a:defRPr>
            </a:lvl2pPr>
            <a:lvl3pPr lvl="2" rtl="0" algn="ctr">
              <a:spcBef>
                <a:spcPts val="0"/>
              </a:spcBef>
              <a:spcAft>
                <a:spcPts val="0"/>
              </a:spcAft>
              <a:buClr>
                <a:schemeClr val="accent3"/>
              </a:buClr>
              <a:buSzPts val="12000"/>
              <a:buNone/>
              <a:defRPr sz="12000">
                <a:solidFill>
                  <a:schemeClr val="accent3"/>
                </a:solidFill>
              </a:defRPr>
            </a:lvl3pPr>
            <a:lvl4pPr lvl="3" rtl="0" algn="ctr">
              <a:spcBef>
                <a:spcPts val="0"/>
              </a:spcBef>
              <a:spcAft>
                <a:spcPts val="0"/>
              </a:spcAft>
              <a:buClr>
                <a:schemeClr val="accent3"/>
              </a:buClr>
              <a:buSzPts val="12000"/>
              <a:buNone/>
              <a:defRPr sz="12000">
                <a:solidFill>
                  <a:schemeClr val="accent3"/>
                </a:solidFill>
              </a:defRPr>
            </a:lvl4pPr>
            <a:lvl5pPr lvl="4" rtl="0" algn="ctr">
              <a:spcBef>
                <a:spcPts val="0"/>
              </a:spcBef>
              <a:spcAft>
                <a:spcPts val="0"/>
              </a:spcAft>
              <a:buClr>
                <a:schemeClr val="accent3"/>
              </a:buClr>
              <a:buSzPts val="12000"/>
              <a:buNone/>
              <a:defRPr sz="12000">
                <a:solidFill>
                  <a:schemeClr val="accent3"/>
                </a:solidFill>
              </a:defRPr>
            </a:lvl5pPr>
            <a:lvl6pPr lvl="5" rtl="0" algn="ctr">
              <a:spcBef>
                <a:spcPts val="0"/>
              </a:spcBef>
              <a:spcAft>
                <a:spcPts val="0"/>
              </a:spcAft>
              <a:buClr>
                <a:schemeClr val="accent3"/>
              </a:buClr>
              <a:buSzPts val="12000"/>
              <a:buNone/>
              <a:defRPr sz="12000">
                <a:solidFill>
                  <a:schemeClr val="accent3"/>
                </a:solidFill>
              </a:defRPr>
            </a:lvl6pPr>
            <a:lvl7pPr lvl="6" rtl="0" algn="ctr">
              <a:spcBef>
                <a:spcPts val="0"/>
              </a:spcBef>
              <a:spcAft>
                <a:spcPts val="0"/>
              </a:spcAft>
              <a:buClr>
                <a:schemeClr val="accent3"/>
              </a:buClr>
              <a:buSzPts val="12000"/>
              <a:buNone/>
              <a:defRPr sz="12000">
                <a:solidFill>
                  <a:schemeClr val="accent3"/>
                </a:solidFill>
              </a:defRPr>
            </a:lvl7pPr>
            <a:lvl8pPr lvl="7" rtl="0" algn="ctr">
              <a:spcBef>
                <a:spcPts val="0"/>
              </a:spcBef>
              <a:spcAft>
                <a:spcPts val="0"/>
              </a:spcAft>
              <a:buClr>
                <a:schemeClr val="accent3"/>
              </a:buClr>
              <a:buSzPts val="12000"/>
              <a:buNone/>
              <a:defRPr sz="12000">
                <a:solidFill>
                  <a:schemeClr val="accent3"/>
                </a:solidFill>
              </a:defRPr>
            </a:lvl8pPr>
            <a:lvl9pPr lvl="8" rtl="0" algn="ctr">
              <a:spcBef>
                <a:spcPts val="0"/>
              </a:spcBef>
              <a:spcAft>
                <a:spcPts val="0"/>
              </a:spcAft>
              <a:buClr>
                <a:schemeClr val="accent3"/>
              </a:buClr>
              <a:buSzPts val="12000"/>
              <a:buNone/>
              <a:defRPr sz="12000">
                <a:solidFill>
                  <a:schemeClr val="accent3"/>
                </a:solidFill>
              </a:defRPr>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2">
  <p:cSld name="CUSTOM_4">
    <p:spTree>
      <p:nvGrpSpPr>
        <p:cNvPr id="169" name="Shape 169"/>
        <p:cNvGrpSpPr/>
        <p:nvPr/>
      </p:nvGrpSpPr>
      <p:grpSpPr>
        <a:xfrm>
          <a:off x="0" y="0"/>
          <a:ext cx="0" cy="0"/>
          <a:chOff x="0" y="0"/>
          <a:chExt cx="0" cy="0"/>
        </a:xfrm>
      </p:grpSpPr>
      <p:sp>
        <p:nvSpPr>
          <p:cNvPr id="170" name="Google Shape;170;p17"/>
          <p:cNvSpPr txBox="1"/>
          <p:nvPr>
            <p:ph type="title"/>
          </p:nvPr>
        </p:nvSpPr>
        <p:spPr>
          <a:xfrm>
            <a:off x="4451298" y="1541973"/>
            <a:ext cx="3966000" cy="3936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Char char="●"/>
              <a:defRPr sz="2000">
                <a:solidFill>
                  <a:schemeClr val="lt2"/>
                </a:solidFill>
              </a:defRPr>
            </a:lvl1pPr>
            <a:lvl2pPr lvl="1" rtl="0" algn="ctr">
              <a:spcBef>
                <a:spcPts val="0"/>
              </a:spcBef>
              <a:spcAft>
                <a:spcPts val="0"/>
              </a:spcAft>
              <a:buSzPts val="3500"/>
              <a:buChar char="○"/>
              <a:defRPr/>
            </a:lvl2pPr>
            <a:lvl3pPr lvl="2" rtl="0" algn="ctr">
              <a:spcBef>
                <a:spcPts val="0"/>
              </a:spcBef>
              <a:spcAft>
                <a:spcPts val="0"/>
              </a:spcAft>
              <a:buSzPts val="3500"/>
              <a:buChar char="■"/>
              <a:defRPr/>
            </a:lvl3pPr>
            <a:lvl4pPr lvl="3" rtl="0" algn="ctr">
              <a:spcBef>
                <a:spcPts val="0"/>
              </a:spcBef>
              <a:spcAft>
                <a:spcPts val="0"/>
              </a:spcAft>
              <a:buSzPts val="3500"/>
              <a:buChar char="●"/>
              <a:defRPr/>
            </a:lvl4pPr>
            <a:lvl5pPr lvl="4" rtl="0" algn="ctr">
              <a:spcBef>
                <a:spcPts val="0"/>
              </a:spcBef>
              <a:spcAft>
                <a:spcPts val="0"/>
              </a:spcAft>
              <a:buSzPts val="3500"/>
              <a:buChar char="○"/>
              <a:defRPr/>
            </a:lvl5pPr>
            <a:lvl6pPr lvl="5" rtl="0" algn="ctr">
              <a:spcBef>
                <a:spcPts val="0"/>
              </a:spcBef>
              <a:spcAft>
                <a:spcPts val="0"/>
              </a:spcAft>
              <a:buSzPts val="3500"/>
              <a:buChar char="■"/>
              <a:defRPr/>
            </a:lvl6pPr>
            <a:lvl7pPr lvl="6" rtl="0" algn="ctr">
              <a:spcBef>
                <a:spcPts val="0"/>
              </a:spcBef>
              <a:spcAft>
                <a:spcPts val="0"/>
              </a:spcAft>
              <a:buSzPts val="3500"/>
              <a:buChar char="●"/>
              <a:defRPr/>
            </a:lvl7pPr>
            <a:lvl8pPr lvl="7" rtl="0" algn="ctr">
              <a:spcBef>
                <a:spcPts val="0"/>
              </a:spcBef>
              <a:spcAft>
                <a:spcPts val="0"/>
              </a:spcAft>
              <a:buSzPts val="3500"/>
              <a:buChar char="○"/>
              <a:defRPr/>
            </a:lvl8pPr>
            <a:lvl9pPr lvl="8" rtl="0" algn="ctr">
              <a:spcBef>
                <a:spcPts val="0"/>
              </a:spcBef>
              <a:spcAft>
                <a:spcPts val="0"/>
              </a:spcAft>
              <a:buSzPts val="3500"/>
              <a:buChar char="■"/>
              <a:defRPr/>
            </a:lvl9pPr>
          </a:lstStyle>
          <a:p/>
        </p:txBody>
      </p:sp>
      <p:sp>
        <p:nvSpPr>
          <p:cNvPr id="171" name="Google Shape;171;p17"/>
          <p:cNvSpPr txBox="1"/>
          <p:nvPr>
            <p:ph idx="1" type="subTitle"/>
          </p:nvPr>
        </p:nvSpPr>
        <p:spPr>
          <a:xfrm>
            <a:off x="4464250" y="1900720"/>
            <a:ext cx="3966000" cy="595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2" name="Google Shape;172;p17"/>
          <p:cNvSpPr txBox="1"/>
          <p:nvPr>
            <p:ph idx="2" type="title"/>
          </p:nvPr>
        </p:nvSpPr>
        <p:spPr>
          <a:xfrm>
            <a:off x="4451298" y="2572571"/>
            <a:ext cx="3966000" cy="3936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Char char="●"/>
              <a:defRPr sz="2000">
                <a:solidFill>
                  <a:schemeClr val="lt2"/>
                </a:solidFill>
              </a:defRPr>
            </a:lvl1pPr>
            <a:lvl2pPr lvl="1" rtl="0" algn="ctr">
              <a:spcBef>
                <a:spcPts val="0"/>
              </a:spcBef>
              <a:spcAft>
                <a:spcPts val="0"/>
              </a:spcAft>
              <a:buSzPts val="3500"/>
              <a:buChar char="○"/>
              <a:defRPr/>
            </a:lvl2pPr>
            <a:lvl3pPr lvl="2" rtl="0" algn="ctr">
              <a:spcBef>
                <a:spcPts val="0"/>
              </a:spcBef>
              <a:spcAft>
                <a:spcPts val="0"/>
              </a:spcAft>
              <a:buSzPts val="3500"/>
              <a:buChar char="■"/>
              <a:defRPr/>
            </a:lvl3pPr>
            <a:lvl4pPr lvl="3" rtl="0" algn="ctr">
              <a:spcBef>
                <a:spcPts val="0"/>
              </a:spcBef>
              <a:spcAft>
                <a:spcPts val="0"/>
              </a:spcAft>
              <a:buSzPts val="3500"/>
              <a:buChar char="●"/>
              <a:defRPr/>
            </a:lvl4pPr>
            <a:lvl5pPr lvl="4" rtl="0" algn="ctr">
              <a:spcBef>
                <a:spcPts val="0"/>
              </a:spcBef>
              <a:spcAft>
                <a:spcPts val="0"/>
              </a:spcAft>
              <a:buSzPts val="3500"/>
              <a:buChar char="○"/>
              <a:defRPr/>
            </a:lvl5pPr>
            <a:lvl6pPr lvl="5" rtl="0" algn="ctr">
              <a:spcBef>
                <a:spcPts val="0"/>
              </a:spcBef>
              <a:spcAft>
                <a:spcPts val="0"/>
              </a:spcAft>
              <a:buSzPts val="3500"/>
              <a:buChar char="■"/>
              <a:defRPr/>
            </a:lvl6pPr>
            <a:lvl7pPr lvl="6" rtl="0" algn="ctr">
              <a:spcBef>
                <a:spcPts val="0"/>
              </a:spcBef>
              <a:spcAft>
                <a:spcPts val="0"/>
              </a:spcAft>
              <a:buSzPts val="3500"/>
              <a:buChar char="●"/>
              <a:defRPr/>
            </a:lvl7pPr>
            <a:lvl8pPr lvl="7" rtl="0" algn="ctr">
              <a:spcBef>
                <a:spcPts val="0"/>
              </a:spcBef>
              <a:spcAft>
                <a:spcPts val="0"/>
              </a:spcAft>
              <a:buSzPts val="3500"/>
              <a:buChar char="○"/>
              <a:defRPr/>
            </a:lvl8pPr>
            <a:lvl9pPr lvl="8" rtl="0" algn="ctr">
              <a:spcBef>
                <a:spcPts val="0"/>
              </a:spcBef>
              <a:spcAft>
                <a:spcPts val="0"/>
              </a:spcAft>
              <a:buSzPts val="3500"/>
              <a:buChar char="■"/>
              <a:defRPr/>
            </a:lvl9pPr>
          </a:lstStyle>
          <a:p/>
        </p:txBody>
      </p:sp>
      <p:sp>
        <p:nvSpPr>
          <p:cNvPr id="173" name="Google Shape;173;p17"/>
          <p:cNvSpPr txBox="1"/>
          <p:nvPr>
            <p:ph idx="3" type="subTitle"/>
          </p:nvPr>
        </p:nvSpPr>
        <p:spPr>
          <a:xfrm>
            <a:off x="4464250" y="2931323"/>
            <a:ext cx="39660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4" name="Google Shape;174;p17"/>
          <p:cNvSpPr txBox="1"/>
          <p:nvPr>
            <p:ph idx="4" type="title"/>
          </p:nvPr>
        </p:nvSpPr>
        <p:spPr>
          <a:xfrm>
            <a:off x="4451328" y="3603170"/>
            <a:ext cx="3966000" cy="393600"/>
          </a:xfrm>
          <a:prstGeom prst="rect">
            <a:avLst/>
          </a:prstGeom>
        </p:spPr>
        <p:txBody>
          <a:bodyPr anchorCtr="0" anchor="t" bIns="91425" lIns="91425" spcFirstLastPara="1" rIns="91425" wrap="square" tIns="91425">
            <a:noAutofit/>
          </a:bodyPr>
          <a:lstStyle>
            <a:lvl1pPr lvl="0" rtl="0">
              <a:spcBef>
                <a:spcPts val="0"/>
              </a:spcBef>
              <a:spcAft>
                <a:spcPts val="0"/>
              </a:spcAft>
              <a:buSzPts val="1800"/>
              <a:buChar char="●"/>
              <a:defRPr sz="2000">
                <a:solidFill>
                  <a:schemeClr val="lt2"/>
                </a:solidFill>
              </a:defRPr>
            </a:lvl1pPr>
            <a:lvl2pPr lvl="1" rtl="0" algn="ctr">
              <a:spcBef>
                <a:spcPts val="0"/>
              </a:spcBef>
              <a:spcAft>
                <a:spcPts val="0"/>
              </a:spcAft>
              <a:buSzPts val="3500"/>
              <a:buChar char="○"/>
              <a:defRPr/>
            </a:lvl2pPr>
            <a:lvl3pPr lvl="2" rtl="0" algn="ctr">
              <a:spcBef>
                <a:spcPts val="0"/>
              </a:spcBef>
              <a:spcAft>
                <a:spcPts val="0"/>
              </a:spcAft>
              <a:buSzPts val="3500"/>
              <a:buChar char="■"/>
              <a:defRPr/>
            </a:lvl3pPr>
            <a:lvl4pPr lvl="3" rtl="0" algn="ctr">
              <a:spcBef>
                <a:spcPts val="0"/>
              </a:spcBef>
              <a:spcAft>
                <a:spcPts val="0"/>
              </a:spcAft>
              <a:buSzPts val="3500"/>
              <a:buChar char="●"/>
              <a:defRPr/>
            </a:lvl4pPr>
            <a:lvl5pPr lvl="4" rtl="0" algn="ctr">
              <a:spcBef>
                <a:spcPts val="0"/>
              </a:spcBef>
              <a:spcAft>
                <a:spcPts val="0"/>
              </a:spcAft>
              <a:buSzPts val="3500"/>
              <a:buChar char="○"/>
              <a:defRPr/>
            </a:lvl5pPr>
            <a:lvl6pPr lvl="5" rtl="0" algn="ctr">
              <a:spcBef>
                <a:spcPts val="0"/>
              </a:spcBef>
              <a:spcAft>
                <a:spcPts val="0"/>
              </a:spcAft>
              <a:buSzPts val="3500"/>
              <a:buChar char="■"/>
              <a:defRPr/>
            </a:lvl6pPr>
            <a:lvl7pPr lvl="6" rtl="0" algn="ctr">
              <a:spcBef>
                <a:spcPts val="0"/>
              </a:spcBef>
              <a:spcAft>
                <a:spcPts val="0"/>
              </a:spcAft>
              <a:buSzPts val="3500"/>
              <a:buChar char="●"/>
              <a:defRPr/>
            </a:lvl7pPr>
            <a:lvl8pPr lvl="7" rtl="0" algn="ctr">
              <a:spcBef>
                <a:spcPts val="0"/>
              </a:spcBef>
              <a:spcAft>
                <a:spcPts val="0"/>
              </a:spcAft>
              <a:buSzPts val="3500"/>
              <a:buChar char="○"/>
              <a:defRPr/>
            </a:lvl8pPr>
            <a:lvl9pPr lvl="8" rtl="0" algn="ctr">
              <a:spcBef>
                <a:spcPts val="0"/>
              </a:spcBef>
              <a:spcAft>
                <a:spcPts val="0"/>
              </a:spcAft>
              <a:buSzPts val="3500"/>
              <a:buChar char="■"/>
              <a:defRPr/>
            </a:lvl9pPr>
          </a:lstStyle>
          <a:p/>
        </p:txBody>
      </p:sp>
      <p:sp>
        <p:nvSpPr>
          <p:cNvPr id="175" name="Google Shape;175;p17"/>
          <p:cNvSpPr txBox="1"/>
          <p:nvPr>
            <p:ph idx="5" type="subTitle"/>
          </p:nvPr>
        </p:nvSpPr>
        <p:spPr>
          <a:xfrm>
            <a:off x="4464250" y="3961925"/>
            <a:ext cx="39660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solidFill>
                  <a:schemeClr val="dk1"/>
                </a:solidFill>
              </a:defRPr>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176" name="Google Shape;176;p17"/>
          <p:cNvSpPr txBox="1"/>
          <p:nvPr>
            <p:ph idx="6" type="title"/>
          </p:nvPr>
        </p:nvSpPr>
        <p:spPr>
          <a:xfrm>
            <a:off x="4451300" y="435175"/>
            <a:ext cx="33675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8">
    <p:bg>
      <p:bgPr>
        <a:solidFill>
          <a:schemeClr val="accent3"/>
        </a:solidFill>
      </p:bgPr>
    </p:bg>
    <p:spTree>
      <p:nvGrpSpPr>
        <p:cNvPr id="177" name="Shape 177"/>
        <p:cNvGrpSpPr/>
        <p:nvPr/>
      </p:nvGrpSpPr>
      <p:grpSpPr>
        <a:xfrm>
          <a:off x="0" y="0"/>
          <a:ext cx="0" cy="0"/>
          <a:chOff x="0" y="0"/>
          <a:chExt cx="0" cy="0"/>
        </a:xfrm>
      </p:grpSpPr>
      <p:sp>
        <p:nvSpPr>
          <p:cNvPr id="178" name="Google Shape;178;p18"/>
          <p:cNvSpPr txBox="1"/>
          <p:nvPr>
            <p:ph type="title"/>
          </p:nvPr>
        </p:nvSpPr>
        <p:spPr>
          <a:xfrm>
            <a:off x="4320275" y="2977788"/>
            <a:ext cx="3078300" cy="465300"/>
          </a:xfrm>
          <a:prstGeom prst="rect">
            <a:avLst/>
          </a:prstGeom>
        </p:spPr>
        <p:txBody>
          <a:bodyPr anchorCtr="0" anchor="t" bIns="91425" lIns="91425" spcFirstLastPara="1" rIns="91425" wrap="square" tIns="91425">
            <a:noAutofit/>
          </a:bodyPr>
          <a:lstStyle>
            <a:lvl1pPr lvl="0" rtl="0" algn="r">
              <a:spcBef>
                <a:spcPts val="0"/>
              </a:spcBef>
              <a:spcAft>
                <a:spcPts val="0"/>
              </a:spcAft>
              <a:buNone/>
              <a:defRPr sz="2500">
                <a:solidFill>
                  <a:schemeClr val="accent1"/>
                </a:solidFill>
              </a:defRPr>
            </a:lvl1pPr>
            <a:lvl2pPr lvl="1" rtl="0" algn="r">
              <a:spcBef>
                <a:spcPts val="0"/>
              </a:spcBef>
              <a:spcAft>
                <a:spcPts val="0"/>
              </a:spcAft>
              <a:buNone/>
              <a:defRPr sz="2500">
                <a:solidFill>
                  <a:schemeClr val="accent1"/>
                </a:solidFill>
              </a:defRPr>
            </a:lvl2pPr>
            <a:lvl3pPr lvl="2" rtl="0" algn="r">
              <a:spcBef>
                <a:spcPts val="0"/>
              </a:spcBef>
              <a:spcAft>
                <a:spcPts val="0"/>
              </a:spcAft>
              <a:buNone/>
              <a:defRPr sz="2500">
                <a:solidFill>
                  <a:schemeClr val="accent1"/>
                </a:solidFill>
              </a:defRPr>
            </a:lvl3pPr>
            <a:lvl4pPr lvl="3" rtl="0" algn="r">
              <a:spcBef>
                <a:spcPts val="0"/>
              </a:spcBef>
              <a:spcAft>
                <a:spcPts val="0"/>
              </a:spcAft>
              <a:buNone/>
              <a:defRPr sz="2500">
                <a:solidFill>
                  <a:schemeClr val="accent1"/>
                </a:solidFill>
              </a:defRPr>
            </a:lvl4pPr>
            <a:lvl5pPr lvl="4" rtl="0" algn="r">
              <a:spcBef>
                <a:spcPts val="0"/>
              </a:spcBef>
              <a:spcAft>
                <a:spcPts val="0"/>
              </a:spcAft>
              <a:buNone/>
              <a:defRPr sz="2500">
                <a:solidFill>
                  <a:schemeClr val="accent1"/>
                </a:solidFill>
              </a:defRPr>
            </a:lvl5pPr>
            <a:lvl6pPr lvl="5" rtl="0" algn="r">
              <a:spcBef>
                <a:spcPts val="0"/>
              </a:spcBef>
              <a:spcAft>
                <a:spcPts val="0"/>
              </a:spcAft>
              <a:buNone/>
              <a:defRPr sz="2500">
                <a:solidFill>
                  <a:schemeClr val="accent1"/>
                </a:solidFill>
              </a:defRPr>
            </a:lvl6pPr>
            <a:lvl7pPr lvl="6" rtl="0" algn="r">
              <a:spcBef>
                <a:spcPts val="0"/>
              </a:spcBef>
              <a:spcAft>
                <a:spcPts val="0"/>
              </a:spcAft>
              <a:buNone/>
              <a:defRPr sz="2500">
                <a:solidFill>
                  <a:schemeClr val="accent1"/>
                </a:solidFill>
              </a:defRPr>
            </a:lvl7pPr>
            <a:lvl8pPr lvl="7" rtl="0" algn="r">
              <a:spcBef>
                <a:spcPts val="0"/>
              </a:spcBef>
              <a:spcAft>
                <a:spcPts val="0"/>
              </a:spcAft>
              <a:buNone/>
              <a:defRPr sz="2500">
                <a:solidFill>
                  <a:schemeClr val="accent1"/>
                </a:solidFill>
              </a:defRPr>
            </a:lvl8pPr>
            <a:lvl9pPr lvl="8" rtl="0" algn="r">
              <a:spcBef>
                <a:spcPts val="0"/>
              </a:spcBef>
              <a:spcAft>
                <a:spcPts val="0"/>
              </a:spcAft>
              <a:buNone/>
              <a:defRPr sz="2500">
                <a:solidFill>
                  <a:schemeClr val="accent1"/>
                </a:solidFill>
              </a:defRPr>
            </a:lvl9pPr>
          </a:lstStyle>
          <a:p/>
        </p:txBody>
      </p:sp>
      <p:sp>
        <p:nvSpPr>
          <p:cNvPr id="179" name="Google Shape;179;p18"/>
          <p:cNvSpPr txBox="1"/>
          <p:nvPr>
            <p:ph idx="1" type="subTitle"/>
          </p:nvPr>
        </p:nvSpPr>
        <p:spPr>
          <a:xfrm>
            <a:off x="1745375" y="1700413"/>
            <a:ext cx="5653200" cy="1351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sz="25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180" name="Google Shape;180;p18"/>
          <p:cNvSpPr/>
          <p:nvPr/>
        </p:nvSpPr>
        <p:spPr>
          <a:xfrm rot="3542896">
            <a:off x="566445" y="3595460"/>
            <a:ext cx="1268864" cy="835053"/>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9">
    <p:spTree>
      <p:nvGrpSpPr>
        <p:cNvPr id="181" name="Shape 181"/>
        <p:cNvGrpSpPr/>
        <p:nvPr/>
      </p:nvGrpSpPr>
      <p:grpSpPr>
        <a:xfrm>
          <a:off x="0" y="0"/>
          <a:ext cx="0" cy="0"/>
          <a:chOff x="0" y="0"/>
          <a:chExt cx="0" cy="0"/>
        </a:xfrm>
      </p:grpSpPr>
      <p:sp>
        <p:nvSpPr>
          <p:cNvPr id="182" name="Google Shape;182;p19"/>
          <p:cNvSpPr/>
          <p:nvPr/>
        </p:nvSpPr>
        <p:spPr>
          <a:xfrm rot="5400000">
            <a:off x="3548175" y="-4012500"/>
            <a:ext cx="2047800" cy="10024500"/>
          </a:xfrm>
          <a:prstGeom prst="flowChartDelay">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9"/>
          <p:cNvSpPr txBox="1"/>
          <p:nvPr>
            <p:ph idx="1" type="subTitle"/>
          </p:nvPr>
        </p:nvSpPr>
        <p:spPr>
          <a:xfrm>
            <a:off x="4693776" y="3757651"/>
            <a:ext cx="1766700" cy="804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4" name="Google Shape;184;p19"/>
          <p:cNvSpPr txBox="1"/>
          <p:nvPr>
            <p:ph idx="2" type="subTitle"/>
          </p:nvPr>
        </p:nvSpPr>
        <p:spPr>
          <a:xfrm>
            <a:off x="6631835" y="3757651"/>
            <a:ext cx="1766700" cy="804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5" name="Google Shape;185;p19"/>
          <p:cNvSpPr txBox="1"/>
          <p:nvPr>
            <p:ph idx="3" type="subTitle"/>
          </p:nvPr>
        </p:nvSpPr>
        <p:spPr>
          <a:xfrm>
            <a:off x="728625" y="3409476"/>
            <a:ext cx="18957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solidFill>
                  <a:schemeClr val="accent4"/>
                </a:solidFill>
                <a:latin typeface="Comfortaa"/>
                <a:ea typeface="Comfortaa"/>
                <a:cs typeface="Comfortaa"/>
                <a:sym typeface="Comfortaa"/>
              </a:defRPr>
            </a:lvl1pPr>
            <a:lvl2pPr lvl="1" rtl="0" algn="ctr">
              <a:lnSpc>
                <a:spcPct val="100000"/>
              </a:lnSpc>
              <a:spcBef>
                <a:spcPts val="0"/>
              </a:spcBef>
              <a:spcAft>
                <a:spcPts val="0"/>
              </a:spcAft>
              <a:buNone/>
              <a:defRPr b="1" sz="2500">
                <a:solidFill>
                  <a:schemeClr val="accent4"/>
                </a:solidFill>
                <a:latin typeface="Comfortaa"/>
                <a:ea typeface="Comfortaa"/>
                <a:cs typeface="Comfortaa"/>
                <a:sym typeface="Comfortaa"/>
              </a:defRPr>
            </a:lvl2pPr>
            <a:lvl3pPr lvl="2" rtl="0" algn="ctr">
              <a:lnSpc>
                <a:spcPct val="100000"/>
              </a:lnSpc>
              <a:spcBef>
                <a:spcPts val="0"/>
              </a:spcBef>
              <a:spcAft>
                <a:spcPts val="0"/>
              </a:spcAft>
              <a:buNone/>
              <a:defRPr b="1" sz="2500">
                <a:solidFill>
                  <a:schemeClr val="accent4"/>
                </a:solidFill>
                <a:latin typeface="Comfortaa"/>
                <a:ea typeface="Comfortaa"/>
                <a:cs typeface="Comfortaa"/>
                <a:sym typeface="Comfortaa"/>
              </a:defRPr>
            </a:lvl3pPr>
            <a:lvl4pPr lvl="3" rtl="0" algn="ctr">
              <a:lnSpc>
                <a:spcPct val="100000"/>
              </a:lnSpc>
              <a:spcBef>
                <a:spcPts val="0"/>
              </a:spcBef>
              <a:spcAft>
                <a:spcPts val="0"/>
              </a:spcAft>
              <a:buNone/>
              <a:defRPr b="1" sz="2500">
                <a:solidFill>
                  <a:schemeClr val="accent4"/>
                </a:solidFill>
                <a:latin typeface="Comfortaa"/>
                <a:ea typeface="Comfortaa"/>
                <a:cs typeface="Comfortaa"/>
                <a:sym typeface="Comfortaa"/>
              </a:defRPr>
            </a:lvl4pPr>
            <a:lvl5pPr lvl="4" rtl="0" algn="ctr">
              <a:lnSpc>
                <a:spcPct val="100000"/>
              </a:lnSpc>
              <a:spcBef>
                <a:spcPts val="0"/>
              </a:spcBef>
              <a:spcAft>
                <a:spcPts val="0"/>
              </a:spcAft>
              <a:buNone/>
              <a:defRPr b="1" sz="2500">
                <a:solidFill>
                  <a:schemeClr val="accent4"/>
                </a:solidFill>
                <a:latin typeface="Comfortaa"/>
                <a:ea typeface="Comfortaa"/>
                <a:cs typeface="Comfortaa"/>
                <a:sym typeface="Comfortaa"/>
              </a:defRPr>
            </a:lvl5pPr>
            <a:lvl6pPr lvl="5" rtl="0" algn="ctr">
              <a:lnSpc>
                <a:spcPct val="100000"/>
              </a:lnSpc>
              <a:spcBef>
                <a:spcPts val="0"/>
              </a:spcBef>
              <a:spcAft>
                <a:spcPts val="0"/>
              </a:spcAft>
              <a:buNone/>
              <a:defRPr b="1" sz="2500">
                <a:solidFill>
                  <a:schemeClr val="accent4"/>
                </a:solidFill>
                <a:latin typeface="Comfortaa"/>
                <a:ea typeface="Comfortaa"/>
                <a:cs typeface="Comfortaa"/>
                <a:sym typeface="Comfortaa"/>
              </a:defRPr>
            </a:lvl6pPr>
            <a:lvl7pPr lvl="6" rtl="0" algn="ctr">
              <a:lnSpc>
                <a:spcPct val="100000"/>
              </a:lnSpc>
              <a:spcBef>
                <a:spcPts val="0"/>
              </a:spcBef>
              <a:spcAft>
                <a:spcPts val="0"/>
              </a:spcAft>
              <a:buNone/>
              <a:defRPr b="1" sz="2500">
                <a:solidFill>
                  <a:schemeClr val="accent4"/>
                </a:solidFill>
                <a:latin typeface="Comfortaa"/>
                <a:ea typeface="Comfortaa"/>
                <a:cs typeface="Comfortaa"/>
                <a:sym typeface="Comfortaa"/>
              </a:defRPr>
            </a:lvl7pPr>
            <a:lvl8pPr lvl="7" rtl="0" algn="ctr">
              <a:lnSpc>
                <a:spcPct val="100000"/>
              </a:lnSpc>
              <a:spcBef>
                <a:spcPts val="0"/>
              </a:spcBef>
              <a:spcAft>
                <a:spcPts val="0"/>
              </a:spcAft>
              <a:buNone/>
              <a:defRPr b="1" sz="2500">
                <a:solidFill>
                  <a:schemeClr val="accent4"/>
                </a:solidFill>
                <a:latin typeface="Comfortaa"/>
                <a:ea typeface="Comfortaa"/>
                <a:cs typeface="Comfortaa"/>
                <a:sym typeface="Comfortaa"/>
              </a:defRPr>
            </a:lvl8pPr>
            <a:lvl9pPr lvl="8" rtl="0" algn="ctr">
              <a:lnSpc>
                <a:spcPct val="100000"/>
              </a:lnSpc>
              <a:spcBef>
                <a:spcPts val="0"/>
              </a:spcBef>
              <a:spcAft>
                <a:spcPts val="0"/>
              </a:spcAft>
              <a:buNone/>
              <a:defRPr b="1" sz="2500">
                <a:solidFill>
                  <a:schemeClr val="accent4"/>
                </a:solidFill>
                <a:latin typeface="Comfortaa"/>
                <a:ea typeface="Comfortaa"/>
                <a:cs typeface="Comfortaa"/>
                <a:sym typeface="Comfortaa"/>
              </a:defRPr>
            </a:lvl9pPr>
          </a:lstStyle>
          <a:p/>
        </p:txBody>
      </p:sp>
      <p:sp>
        <p:nvSpPr>
          <p:cNvPr id="186" name="Google Shape;186;p19"/>
          <p:cNvSpPr txBox="1"/>
          <p:nvPr>
            <p:ph idx="4" type="subTitle"/>
          </p:nvPr>
        </p:nvSpPr>
        <p:spPr>
          <a:xfrm>
            <a:off x="2674400" y="3409476"/>
            <a:ext cx="18957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solidFill>
                  <a:schemeClr val="accent4"/>
                </a:solidFill>
                <a:latin typeface="Comfortaa"/>
                <a:ea typeface="Comfortaa"/>
                <a:cs typeface="Comfortaa"/>
                <a:sym typeface="Comfortaa"/>
              </a:defRPr>
            </a:lvl1pPr>
            <a:lvl2pPr lvl="1" rtl="0" algn="ctr">
              <a:lnSpc>
                <a:spcPct val="100000"/>
              </a:lnSpc>
              <a:spcBef>
                <a:spcPts val="0"/>
              </a:spcBef>
              <a:spcAft>
                <a:spcPts val="0"/>
              </a:spcAft>
              <a:buNone/>
              <a:defRPr b="1" sz="2500">
                <a:solidFill>
                  <a:schemeClr val="accent4"/>
                </a:solidFill>
                <a:latin typeface="Comfortaa"/>
                <a:ea typeface="Comfortaa"/>
                <a:cs typeface="Comfortaa"/>
                <a:sym typeface="Comfortaa"/>
              </a:defRPr>
            </a:lvl2pPr>
            <a:lvl3pPr lvl="2" rtl="0" algn="ctr">
              <a:lnSpc>
                <a:spcPct val="100000"/>
              </a:lnSpc>
              <a:spcBef>
                <a:spcPts val="0"/>
              </a:spcBef>
              <a:spcAft>
                <a:spcPts val="0"/>
              </a:spcAft>
              <a:buNone/>
              <a:defRPr b="1" sz="2500">
                <a:solidFill>
                  <a:schemeClr val="accent4"/>
                </a:solidFill>
                <a:latin typeface="Comfortaa"/>
                <a:ea typeface="Comfortaa"/>
                <a:cs typeface="Comfortaa"/>
                <a:sym typeface="Comfortaa"/>
              </a:defRPr>
            </a:lvl3pPr>
            <a:lvl4pPr lvl="3" rtl="0" algn="ctr">
              <a:lnSpc>
                <a:spcPct val="100000"/>
              </a:lnSpc>
              <a:spcBef>
                <a:spcPts val="0"/>
              </a:spcBef>
              <a:spcAft>
                <a:spcPts val="0"/>
              </a:spcAft>
              <a:buNone/>
              <a:defRPr b="1" sz="2500">
                <a:solidFill>
                  <a:schemeClr val="accent4"/>
                </a:solidFill>
                <a:latin typeface="Comfortaa"/>
                <a:ea typeface="Comfortaa"/>
                <a:cs typeface="Comfortaa"/>
                <a:sym typeface="Comfortaa"/>
              </a:defRPr>
            </a:lvl4pPr>
            <a:lvl5pPr lvl="4" rtl="0" algn="ctr">
              <a:lnSpc>
                <a:spcPct val="100000"/>
              </a:lnSpc>
              <a:spcBef>
                <a:spcPts val="0"/>
              </a:spcBef>
              <a:spcAft>
                <a:spcPts val="0"/>
              </a:spcAft>
              <a:buNone/>
              <a:defRPr b="1" sz="2500">
                <a:solidFill>
                  <a:schemeClr val="accent4"/>
                </a:solidFill>
                <a:latin typeface="Comfortaa"/>
                <a:ea typeface="Comfortaa"/>
                <a:cs typeface="Comfortaa"/>
                <a:sym typeface="Comfortaa"/>
              </a:defRPr>
            </a:lvl5pPr>
            <a:lvl6pPr lvl="5" rtl="0" algn="ctr">
              <a:lnSpc>
                <a:spcPct val="100000"/>
              </a:lnSpc>
              <a:spcBef>
                <a:spcPts val="0"/>
              </a:spcBef>
              <a:spcAft>
                <a:spcPts val="0"/>
              </a:spcAft>
              <a:buNone/>
              <a:defRPr b="1" sz="2500">
                <a:solidFill>
                  <a:schemeClr val="accent4"/>
                </a:solidFill>
                <a:latin typeface="Comfortaa"/>
                <a:ea typeface="Comfortaa"/>
                <a:cs typeface="Comfortaa"/>
                <a:sym typeface="Comfortaa"/>
              </a:defRPr>
            </a:lvl6pPr>
            <a:lvl7pPr lvl="6" rtl="0" algn="ctr">
              <a:lnSpc>
                <a:spcPct val="100000"/>
              </a:lnSpc>
              <a:spcBef>
                <a:spcPts val="0"/>
              </a:spcBef>
              <a:spcAft>
                <a:spcPts val="0"/>
              </a:spcAft>
              <a:buNone/>
              <a:defRPr b="1" sz="2500">
                <a:solidFill>
                  <a:schemeClr val="accent4"/>
                </a:solidFill>
                <a:latin typeface="Comfortaa"/>
                <a:ea typeface="Comfortaa"/>
                <a:cs typeface="Comfortaa"/>
                <a:sym typeface="Comfortaa"/>
              </a:defRPr>
            </a:lvl7pPr>
            <a:lvl8pPr lvl="7" rtl="0" algn="ctr">
              <a:lnSpc>
                <a:spcPct val="100000"/>
              </a:lnSpc>
              <a:spcBef>
                <a:spcPts val="0"/>
              </a:spcBef>
              <a:spcAft>
                <a:spcPts val="0"/>
              </a:spcAft>
              <a:buNone/>
              <a:defRPr b="1" sz="2500">
                <a:solidFill>
                  <a:schemeClr val="accent4"/>
                </a:solidFill>
                <a:latin typeface="Comfortaa"/>
                <a:ea typeface="Comfortaa"/>
                <a:cs typeface="Comfortaa"/>
                <a:sym typeface="Comfortaa"/>
              </a:defRPr>
            </a:lvl8pPr>
            <a:lvl9pPr lvl="8" rtl="0" algn="ctr">
              <a:lnSpc>
                <a:spcPct val="100000"/>
              </a:lnSpc>
              <a:spcBef>
                <a:spcPts val="0"/>
              </a:spcBef>
              <a:spcAft>
                <a:spcPts val="0"/>
              </a:spcAft>
              <a:buNone/>
              <a:defRPr b="1" sz="2500">
                <a:solidFill>
                  <a:schemeClr val="accent4"/>
                </a:solidFill>
                <a:latin typeface="Comfortaa"/>
                <a:ea typeface="Comfortaa"/>
                <a:cs typeface="Comfortaa"/>
                <a:sym typeface="Comfortaa"/>
              </a:defRPr>
            </a:lvl9pPr>
          </a:lstStyle>
          <a:p/>
        </p:txBody>
      </p:sp>
      <p:sp>
        <p:nvSpPr>
          <p:cNvPr id="187" name="Google Shape;187;p19"/>
          <p:cNvSpPr txBox="1"/>
          <p:nvPr>
            <p:ph idx="5" type="subTitle"/>
          </p:nvPr>
        </p:nvSpPr>
        <p:spPr>
          <a:xfrm>
            <a:off x="6565950" y="3409476"/>
            <a:ext cx="18957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solidFill>
                  <a:schemeClr val="accent4"/>
                </a:solidFill>
                <a:latin typeface="Comfortaa"/>
                <a:ea typeface="Comfortaa"/>
                <a:cs typeface="Comfortaa"/>
                <a:sym typeface="Comfortaa"/>
              </a:defRPr>
            </a:lvl1pPr>
            <a:lvl2pPr lvl="1" rtl="0" algn="ctr">
              <a:lnSpc>
                <a:spcPct val="100000"/>
              </a:lnSpc>
              <a:spcBef>
                <a:spcPts val="0"/>
              </a:spcBef>
              <a:spcAft>
                <a:spcPts val="0"/>
              </a:spcAft>
              <a:buNone/>
              <a:defRPr b="1" sz="2500">
                <a:solidFill>
                  <a:schemeClr val="accent4"/>
                </a:solidFill>
                <a:latin typeface="Comfortaa"/>
                <a:ea typeface="Comfortaa"/>
                <a:cs typeface="Comfortaa"/>
                <a:sym typeface="Comfortaa"/>
              </a:defRPr>
            </a:lvl2pPr>
            <a:lvl3pPr lvl="2" rtl="0" algn="ctr">
              <a:lnSpc>
                <a:spcPct val="100000"/>
              </a:lnSpc>
              <a:spcBef>
                <a:spcPts val="0"/>
              </a:spcBef>
              <a:spcAft>
                <a:spcPts val="0"/>
              </a:spcAft>
              <a:buNone/>
              <a:defRPr b="1" sz="2500">
                <a:solidFill>
                  <a:schemeClr val="accent4"/>
                </a:solidFill>
                <a:latin typeface="Comfortaa"/>
                <a:ea typeface="Comfortaa"/>
                <a:cs typeface="Comfortaa"/>
                <a:sym typeface="Comfortaa"/>
              </a:defRPr>
            </a:lvl3pPr>
            <a:lvl4pPr lvl="3" rtl="0" algn="ctr">
              <a:lnSpc>
                <a:spcPct val="100000"/>
              </a:lnSpc>
              <a:spcBef>
                <a:spcPts val="0"/>
              </a:spcBef>
              <a:spcAft>
                <a:spcPts val="0"/>
              </a:spcAft>
              <a:buNone/>
              <a:defRPr b="1" sz="2500">
                <a:solidFill>
                  <a:schemeClr val="accent4"/>
                </a:solidFill>
                <a:latin typeface="Comfortaa"/>
                <a:ea typeface="Comfortaa"/>
                <a:cs typeface="Comfortaa"/>
                <a:sym typeface="Comfortaa"/>
              </a:defRPr>
            </a:lvl4pPr>
            <a:lvl5pPr lvl="4" rtl="0" algn="ctr">
              <a:lnSpc>
                <a:spcPct val="100000"/>
              </a:lnSpc>
              <a:spcBef>
                <a:spcPts val="0"/>
              </a:spcBef>
              <a:spcAft>
                <a:spcPts val="0"/>
              </a:spcAft>
              <a:buNone/>
              <a:defRPr b="1" sz="2500">
                <a:solidFill>
                  <a:schemeClr val="accent4"/>
                </a:solidFill>
                <a:latin typeface="Comfortaa"/>
                <a:ea typeface="Comfortaa"/>
                <a:cs typeface="Comfortaa"/>
                <a:sym typeface="Comfortaa"/>
              </a:defRPr>
            </a:lvl5pPr>
            <a:lvl6pPr lvl="5" rtl="0" algn="ctr">
              <a:lnSpc>
                <a:spcPct val="100000"/>
              </a:lnSpc>
              <a:spcBef>
                <a:spcPts val="0"/>
              </a:spcBef>
              <a:spcAft>
                <a:spcPts val="0"/>
              </a:spcAft>
              <a:buNone/>
              <a:defRPr b="1" sz="2500">
                <a:solidFill>
                  <a:schemeClr val="accent4"/>
                </a:solidFill>
                <a:latin typeface="Comfortaa"/>
                <a:ea typeface="Comfortaa"/>
                <a:cs typeface="Comfortaa"/>
                <a:sym typeface="Comfortaa"/>
              </a:defRPr>
            </a:lvl6pPr>
            <a:lvl7pPr lvl="6" rtl="0" algn="ctr">
              <a:lnSpc>
                <a:spcPct val="100000"/>
              </a:lnSpc>
              <a:spcBef>
                <a:spcPts val="0"/>
              </a:spcBef>
              <a:spcAft>
                <a:spcPts val="0"/>
              </a:spcAft>
              <a:buNone/>
              <a:defRPr b="1" sz="2500">
                <a:solidFill>
                  <a:schemeClr val="accent4"/>
                </a:solidFill>
                <a:latin typeface="Comfortaa"/>
                <a:ea typeface="Comfortaa"/>
                <a:cs typeface="Comfortaa"/>
                <a:sym typeface="Comfortaa"/>
              </a:defRPr>
            </a:lvl7pPr>
            <a:lvl8pPr lvl="7" rtl="0" algn="ctr">
              <a:lnSpc>
                <a:spcPct val="100000"/>
              </a:lnSpc>
              <a:spcBef>
                <a:spcPts val="0"/>
              </a:spcBef>
              <a:spcAft>
                <a:spcPts val="0"/>
              </a:spcAft>
              <a:buNone/>
              <a:defRPr b="1" sz="2500">
                <a:solidFill>
                  <a:schemeClr val="accent4"/>
                </a:solidFill>
                <a:latin typeface="Comfortaa"/>
                <a:ea typeface="Comfortaa"/>
                <a:cs typeface="Comfortaa"/>
                <a:sym typeface="Comfortaa"/>
              </a:defRPr>
            </a:lvl8pPr>
            <a:lvl9pPr lvl="8" rtl="0" algn="ctr">
              <a:lnSpc>
                <a:spcPct val="100000"/>
              </a:lnSpc>
              <a:spcBef>
                <a:spcPts val="0"/>
              </a:spcBef>
              <a:spcAft>
                <a:spcPts val="0"/>
              </a:spcAft>
              <a:buNone/>
              <a:defRPr b="1" sz="2500">
                <a:solidFill>
                  <a:schemeClr val="accent4"/>
                </a:solidFill>
                <a:latin typeface="Comfortaa"/>
                <a:ea typeface="Comfortaa"/>
                <a:cs typeface="Comfortaa"/>
                <a:sym typeface="Comfortaa"/>
              </a:defRPr>
            </a:lvl9pPr>
          </a:lstStyle>
          <a:p/>
        </p:txBody>
      </p:sp>
      <p:sp>
        <p:nvSpPr>
          <p:cNvPr id="188" name="Google Shape;188;p19"/>
          <p:cNvSpPr txBox="1"/>
          <p:nvPr>
            <p:ph idx="6" type="subTitle"/>
          </p:nvPr>
        </p:nvSpPr>
        <p:spPr>
          <a:xfrm>
            <a:off x="793121" y="3757651"/>
            <a:ext cx="1766700" cy="804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89" name="Google Shape;189;p19"/>
          <p:cNvSpPr txBox="1"/>
          <p:nvPr>
            <p:ph idx="7" type="subTitle"/>
          </p:nvPr>
        </p:nvSpPr>
        <p:spPr>
          <a:xfrm>
            <a:off x="2755725" y="3757651"/>
            <a:ext cx="1766700" cy="804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b="0" sz="14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19"/>
          <p:cNvSpPr txBox="1"/>
          <p:nvPr>
            <p:ph idx="8" type="subTitle"/>
          </p:nvPr>
        </p:nvSpPr>
        <p:spPr>
          <a:xfrm>
            <a:off x="4620176" y="3409476"/>
            <a:ext cx="18957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solidFill>
                  <a:schemeClr val="accent4"/>
                </a:solidFill>
                <a:latin typeface="Comfortaa"/>
                <a:ea typeface="Comfortaa"/>
                <a:cs typeface="Comfortaa"/>
                <a:sym typeface="Comfortaa"/>
              </a:defRPr>
            </a:lvl1pPr>
            <a:lvl2pPr lvl="1" rtl="0" algn="ctr">
              <a:lnSpc>
                <a:spcPct val="100000"/>
              </a:lnSpc>
              <a:spcBef>
                <a:spcPts val="0"/>
              </a:spcBef>
              <a:spcAft>
                <a:spcPts val="0"/>
              </a:spcAft>
              <a:buNone/>
              <a:defRPr b="1" sz="2500">
                <a:solidFill>
                  <a:schemeClr val="accent4"/>
                </a:solidFill>
                <a:latin typeface="Comfortaa"/>
                <a:ea typeface="Comfortaa"/>
                <a:cs typeface="Comfortaa"/>
                <a:sym typeface="Comfortaa"/>
              </a:defRPr>
            </a:lvl2pPr>
            <a:lvl3pPr lvl="2" rtl="0" algn="ctr">
              <a:lnSpc>
                <a:spcPct val="100000"/>
              </a:lnSpc>
              <a:spcBef>
                <a:spcPts val="0"/>
              </a:spcBef>
              <a:spcAft>
                <a:spcPts val="0"/>
              </a:spcAft>
              <a:buNone/>
              <a:defRPr b="1" sz="2500">
                <a:solidFill>
                  <a:schemeClr val="accent4"/>
                </a:solidFill>
                <a:latin typeface="Comfortaa"/>
                <a:ea typeface="Comfortaa"/>
                <a:cs typeface="Comfortaa"/>
                <a:sym typeface="Comfortaa"/>
              </a:defRPr>
            </a:lvl3pPr>
            <a:lvl4pPr lvl="3" rtl="0" algn="ctr">
              <a:lnSpc>
                <a:spcPct val="100000"/>
              </a:lnSpc>
              <a:spcBef>
                <a:spcPts val="0"/>
              </a:spcBef>
              <a:spcAft>
                <a:spcPts val="0"/>
              </a:spcAft>
              <a:buNone/>
              <a:defRPr b="1" sz="2500">
                <a:solidFill>
                  <a:schemeClr val="accent4"/>
                </a:solidFill>
                <a:latin typeface="Comfortaa"/>
                <a:ea typeface="Comfortaa"/>
                <a:cs typeface="Comfortaa"/>
                <a:sym typeface="Comfortaa"/>
              </a:defRPr>
            </a:lvl4pPr>
            <a:lvl5pPr lvl="4" rtl="0" algn="ctr">
              <a:lnSpc>
                <a:spcPct val="100000"/>
              </a:lnSpc>
              <a:spcBef>
                <a:spcPts val="0"/>
              </a:spcBef>
              <a:spcAft>
                <a:spcPts val="0"/>
              </a:spcAft>
              <a:buNone/>
              <a:defRPr b="1" sz="2500">
                <a:solidFill>
                  <a:schemeClr val="accent4"/>
                </a:solidFill>
                <a:latin typeface="Comfortaa"/>
                <a:ea typeface="Comfortaa"/>
                <a:cs typeface="Comfortaa"/>
                <a:sym typeface="Comfortaa"/>
              </a:defRPr>
            </a:lvl5pPr>
            <a:lvl6pPr lvl="5" rtl="0" algn="ctr">
              <a:lnSpc>
                <a:spcPct val="100000"/>
              </a:lnSpc>
              <a:spcBef>
                <a:spcPts val="0"/>
              </a:spcBef>
              <a:spcAft>
                <a:spcPts val="0"/>
              </a:spcAft>
              <a:buNone/>
              <a:defRPr b="1" sz="2500">
                <a:solidFill>
                  <a:schemeClr val="accent4"/>
                </a:solidFill>
                <a:latin typeface="Comfortaa"/>
                <a:ea typeface="Comfortaa"/>
                <a:cs typeface="Comfortaa"/>
                <a:sym typeface="Comfortaa"/>
              </a:defRPr>
            </a:lvl6pPr>
            <a:lvl7pPr lvl="6" rtl="0" algn="ctr">
              <a:lnSpc>
                <a:spcPct val="100000"/>
              </a:lnSpc>
              <a:spcBef>
                <a:spcPts val="0"/>
              </a:spcBef>
              <a:spcAft>
                <a:spcPts val="0"/>
              </a:spcAft>
              <a:buNone/>
              <a:defRPr b="1" sz="2500">
                <a:solidFill>
                  <a:schemeClr val="accent4"/>
                </a:solidFill>
                <a:latin typeface="Comfortaa"/>
                <a:ea typeface="Comfortaa"/>
                <a:cs typeface="Comfortaa"/>
                <a:sym typeface="Comfortaa"/>
              </a:defRPr>
            </a:lvl7pPr>
            <a:lvl8pPr lvl="7" rtl="0" algn="ctr">
              <a:lnSpc>
                <a:spcPct val="100000"/>
              </a:lnSpc>
              <a:spcBef>
                <a:spcPts val="0"/>
              </a:spcBef>
              <a:spcAft>
                <a:spcPts val="0"/>
              </a:spcAft>
              <a:buNone/>
              <a:defRPr b="1" sz="2500">
                <a:solidFill>
                  <a:schemeClr val="accent4"/>
                </a:solidFill>
                <a:latin typeface="Comfortaa"/>
                <a:ea typeface="Comfortaa"/>
                <a:cs typeface="Comfortaa"/>
                <a:sym typeface="Comfortaa"/>
              </a:defRPr>
            </a:lvl8pPr>
            <a:lvl9pPr lvl="8" rtl="0" algn="ctr">
              <a:lnSpc>
                <a:spcPct val="100000"/>
              </a:lnSpc>
              <a:spcBef>
                <a:spcPts val="0"/>
              </a:spcBef>
              <a:spcAft>
                <a:spcPts val="0"/>
              </a:spcAft>
              <a:buNone/>
              <a:defRPr b="1" sz="2500">
                <a:solidFill>
                  <a:schemeClr val="accent4"/>
                </a:solidFill>
                <a:latin typeface="Comfortaa"/>
                <a:ea typeface="Comfortaa"/>
                <a:cs typeface="Comfortaa"/>
                <a:sym typeface="Comfortaa"/>
              </a:defRPr>
            </a:lvl9pPr>
          </a:lstStyle>
          <a:p/>
        </p:txBody>
      </p:sp>
      <p:sp>
        <p:nvSpPr>
          <p:cNvPr id="191" name="Google Shape;191;p19"/>
          <p:cNvSpPr txBox="1"/>
          <p:nvPr>
            <p:ph type="title"/>
          </p:nvPr>
        </p:nvSpPr>
        <p:spPr>
          <a:xfrm>
            <a:off x="615900" y="439968"/>
            <a:ext cx="79122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big numbers">
  <p:cSld name="CUSTOM_10">
    <p:bg>
      <p:bgPr>
        <a:solidFill>
          <a:schemeClr val="accent3"/>
        </a:solidFill>
      </p:bgPr>
    </p:bg>
    <p:spTree>
      <p:nvGrpSpPr>
        <p:cNvPr id="192" name="Shape 192"/>
        <p:cNvGrpSpPr/>
        <p:nvPr/>
      </p:nvGrpSpPr>
      <p:grpSpPr>
        <a:xfrm>
          <a:off x="0" y="0"/>
          <a:ext cx="0" cy="0"/>
          <a:chOff x="0" y="0"/>
          <a:chExt cx="0" cy="0"/>
        </a:xfrm>
      </p:grpSpPr>
      <p:sp>
        <p:nvSpPr>
          <p:cNvPr id="193" name="Google Shape;193;p20"/>
          <p:cNvSpPr txBox="1"/>
          <p:nvPr>
            <p:ph hasCustomPrompt="1" type="title"/>
          </p:nvPr>
        </p:nvSpPr>
        <p:spPr>
          <a:xfrm>
            <a:off x="1185325" y="535606"/>
            <a:ext cx="6773400" cy="8748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000000"/>
              </a:buClr>
              <a:buSzPts val="5000"/>
              <a:buNone/>
              <a:defRPr sz="5000">
                <a:solidFill>
                  <a:schemeClr val="accent1"/>
                </a:solidFill>
              </a:defRPr>
            </a:lvl1pPr>
            <a:lvl2pPr lvl="1" rtl="0" algn="ctr">
              <a:spcBef>
                <a:spcPts val="0"/>
              </a:spcBef>
              <a:spcAft>
                <a:spcPts val="0"/>
              </a:spcAft>
              <a:buClr>
                <a:srgbClr val="000000"/>
              </a:buClr>
              <a:buSzPts val="12000"/>
              <a:buNone/>
              <a:defRPr sz="12000">
                <a:solidFill>
                  <a:srgbClr val="000000"/>
                </a:solidFill>
              </a:defRPr>
            </a:lvl2pPr>
            <a:lvl3pPr lvl="2" rtl="0" algn="ctr">
              <a:spcBef>
                <a:spcPts val="0"/>
              </a:spcBef>
              <a:spcAft>
                <a:spcPts val="0"/>
              </a:spcAft>
              <a:buClr>
                <a:srgbClr val="000000"/>
              </a:buClr>
              <a:buSzPts val="12000"/>
              <a:buNone/>
              <a:defRPr sz="12000">
                <a:solidFill>
                  <a:srgbClr val="000000"/>
                </a:solidFill>
              </a:defRPr>
            </a:lvl3pPr>
            <a:lvl4pPr lvl="3" rtl="0" algn="ctr">
              <a:spcBef>
                <a:spcPts val="0"/>
              </a:spcBef>
              <a:spcAft>
                <a:spcPts val="0"/>
              </a:spcAft>
              <a:buClr>
                <a:srgbClr val="000000"/>
              </a:buClr>
              <a:buSzPts val="12000"/>
              <a:buNone/>
              <a:defRPr sz="12000">
                <a:solidFill>
                  <a:srgbClr val="000000"/>
                </a:solidFill>
              </a:defRPr>
            </a:lvl4pPr>
            <a:lvl5pPr lvl="4" rtl="0" algn="ctr">
              <a:spcBef>
                <a:spcPts val="0"/>
              </a:spcBef>
              <a:spcAft>
                <a:spcPts val="0"/>
              </a:spcAft>
              <a:buClr>
                <a:srgbClr val="000000"/>
              </a:buClr>
              <a:buSzPts val="12000"/>
              <a:buNone/>
              <a:defRPr sz="12000">
                <a:solidFill>
                  <a:srgbClr val="000000"/>
                </a:solidFill>
              </a:defRPr>
            </a:lvl5pPr>
            <a:lvl6pPr lvl="5" rtl="0" algn="ctr">
              <a:spcBef>
                <a:spcPts val="0"/>
              </a:spcBef>
              <a:spcAft>
                <a:spcPts val="0"/>
              </a:spcAft>
              <a:buClr>
                <a:srgbClr val="000000"/>
              </a:buClr>
              <a:buSzPts val="12000"/>
              <a:buNone/>
              <a:defRPr sz="12000">
                <a:solidFill>
                  <a:srgbClr val="000000"/>
                </a:solidFill>
              </a:defRPr>
            </a:lvl6pPr>
            <a:lvl7pPr lvl="6" rtl="0" algn="ctr">
              <a:spcBef>
                <a:spcPts val="0"/>
              </a:spcBef>
              <a:spcAft>
                <a:spcPts val="0"/>
              </a:spcAft>
              <a:buClr>
                <a:srgbClr val="000000"/>
              </a:buClr>
              <a:buSzPts val="12000"/>
              <a:buNone/>
              <a:defRPr sz="12000">
                <a:solidFill>
                  <a:srgbClr val="000000"/>
                </a:solidFill>
              </a:defRPr>
            </a:lvl7pPr>
            <a:lvl8pPr lvl="7" rtl="0" algn="ctr">
              <a:spcBef>
                <a:spcPts val="0"/>
              </a:spcBef>
              <a:spcAft>
                <a:spcPts val="0"/>
              </a:spcAft>
              <a:buClr>
                <a:srgbClr val="000000"/>
              </a:buClr>
              <a:buSzPts val="12000"/>
              <a:buNone/>
              <a:defRPr sz="12000">
                <a:solidFill>
                  <a:srgbClr val="000000"/>
                </a:solidFill>
              </a:defRPr>
            </a:lvl8pPr>
            <a:lvl9pPr lvl="8" rtl="0" algn="ctr">
              <a:spcBef>
                <a:spcPts val="0"/>
              </a:spcBef>
              <a:spcAft>
                <a:spcPts val="0"/>
              </a:spcAft>
              <a:buClr>
                <a:srgbClr val="000000"/>
              </a:buClr>
              <a:buSzPts val="12000"/>
              <a:buNone/>
              <a:defRPr sz="12000">
                <a:solidFill>
                  <a:srgbClr val="000000"/>
                </a:solidFill>
              </a:defRPr>
            </a:lvl9pPr>
          </a:lstStyle>
          <a:p>
            <a:r>
              <a:t>xx%</a:t>
            </a:r>
          </a:p>
        </p:txBody>
      </p:sp>
      <p:sp>
        <p:nvSpPr>
          <p:cNvPr id="194" name="Google Shape;194;p20"/>
          <p:cNvSpPr txBox="1"/>
          <p:nvPr>
            <p:ph idx="1" type="subTitle"/>
          </p:nvPr>
        </p:nvSpPr>
        <p:spPr>
          <a:xfrm>
            <a:off x="1678600" y="1263032"/>
            <a:ext cx="5786700" cy="379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2100"/>
              <a:buNone/>
              <a:defRPr sz="1600"/>
            </a:lvl1pPr>
            <a:lvl2pPr lvl="1" rtl="0" algn="ctr">
              <a:lnSpc>
                <a:spcPct val="100000"/>
              </a:lnSpc>
              <a:spcBef>
                <a:spcPts val="0"/>
              </a:spcBef>
              <a:spcAft>
                <a:spcPts val="0"/>
              </a:spcAft>
              <a:buClr>
                <a:srgbClr val="000000"/>
              </a:buClr>
              <a:buSzPts val="2100"/>
              <a:buNone/>
              <a:defRPr sz="2100">
                <a:solidFill>
                  <a:srgbClr val="000000"/>
                </a:solidFill>
              </a:defRPr>
            </a:lvl2pPr>
            <a:lvl3pPr lvl="2" rtl="0" algn="ctr">
              <a:lnSpc>
                <a:spcPct val="100000"/>
              </a:lnSpc>
              <a:spcBef>
                <a:spcPts val="0"/>
              </a:spcBef>
              <a:spcAft>
                <a:spcPts val="0"/>
              </a:spcAft>
              <a:buClr>
                <a:srgbClr val="000000"/>
              </a:buClr>
              <a:buSzPts val="2100"/>
              <a:buNone/>
              <a:defRPr sz="2100">
                <a:solidFill>
                  <a:srgbClr val="000000"/>
                </a:solidFill>
              </a:defRPr>
            </a:lvl3pPr>
            <a:lvl4pPr lvl="3" rtl="0" algn="ctr">
              <a:lnSpc>
                <a:spcPct val="100000"/>
              </a:lnSpc>
              <a:spcBef>
                <a:spcPts val="0"/>
              </a:spcBef>
              <a:spcAft>
                <a:spcPts val="0"/>
              </a:spcAft>
              <a:buClr>
                <a:srgbClr val="000000"/>
              </a:buClr>
              <a:buSzPts val="2100"/>
              <a:buNone/>
              <a:defRPr sz="2100">
                <a:solidFill>
                  <a:srgbClr val="000000"/>
                </a:solidFill>
              </a:defRPr>
            </a:lvl4pPr>
            <a:lvl5pPr lvl="4" rtl="0" algn="ctr">
              <a:lnSpc>
                <a:spcPct val="100000"/>
              </a:lnSpc>
              <a:spcBef>
                <a:spcPts val="0"/>
              </a:spcBef>
              <a:spcAft>
                <a:spcPts val="0"/>
              </a:spcAft>
              <a:buClr>
                <a:srgbClr val="000000"/>
              </a:buClr>
              <a:buSzPts val="2100"/>
              <a:buNone/>
              <a:defRPr sz="2100">
                <a:solidFill>
                  <a:srgbClr val="000000"/>
                </a:solidFill>
              </a:defRPr>
            </a:lvl5pPr>
            <a:lvl6pPr lvl="5" rtl="0" algn="ctr">
              <a:lnSpc>
                <a:spcPct val="100000"/>
              </a:lnSpc>
              <a:spcBef>
                <a:spcPts val="0"/>
              </a:spcBef>
              <a:spcAft>
                <a:spcPts val="0"/>
              </a:spcAft>
              <a:buClr>
                <a:srgbClr val="000000"/>
              </a:buClr>
              <a:buSzPts val="2100"/>
              <a:buNone/>
              <a:defRPr sz="2100">
                <a:solidFill>
                  <a:srgbClr val="000000"/>
                </a:solidFill>
              </a:defRPr>
            </a:lvl6pPr>
            <a:lvl7pPr lvl="6" rtl="0" algn="ctr">
              <a:lnSpc>
                <a:spcPct val="100000"/>
              </a:lnSpc>
              <a:spcBef>
                <a:spcPts val="0"/>
              </a:spcBef>
              <a:spcAft>
                <a:spcPts val="0"/>
              </a:spcAft>
              <a:buClr>
                <a:srgbClr val="000000"/>
              </a:buClr>
              <a:buSzPts val="2100"/>
              <a:buNone/>
              <a:defRPr sz="2100">
                <a:solidFill>
                  <a:srgbClr val="000000"/>
                </a:solidFill>
              </a:defRPr>
            </a:lvl7pPr>
            <a:lvl8pPr lvl="7" rtl="0" algn="ctr">
              <a:lnSpc>
                <a:spcPct val="100000"/>
              </a:lnSpc>
              <a:spcBef>
                <a:spcPts val="0"/>
              </a:spcBef>
              <a:spcAft>
                <a:spcPts val="0"/>
              </a:spcAft>
              <a:buClr>
                <a:srgbClr val="000000"/>
              </a:buClr>
              <a:buSzPts val="2100"/>
              <a:buNone/>
              <a:defRPr sz="2100">
                <a:solidFill>
                  <a:srgbClr val="000000"/>
                </a:solidFill>
              </a:defRPr>
            </a:lvl8pPr>
            <a:lvl9pPr lvl="8" rtl="0" algn="ctr">
              <a:lnSpc>
                <a:spcPct val="100000"/>
              </a:lnSpc>
              <a:spcBef>
                <a:spcPts val="0"/>
              </a:spcBef>
              <a:spcAft>
                <a:spcPts val="0"/>
              </a:spcAft>
              <a:buClr>
                <a:srgbClr val="000000"/>
              </a:buClr>
              <a:buSzPts val="2100"/>
              <a:buNone/>
              <a:defRPr sz="2100">
                <a:solidFill>
                  <a:srgbClr val="000000"/>
                </a:solidFill>
              </a:defRPr>
            </a:lvl9pPr>
          </a:lstStyle>
          <a:p/>
        </p:txBody>
      </p:sp>
      <p:sp>
        <p:nvSpPr>
          <p:cNvPr id="195" name="Google Shape;195;p20"/>
          <p:cNvSpPr txBox="1"/>
          <p:nvPr>
            <p:ph hasCustomPrompt="1" idx="2" type="title"/>
          </p:nvPr>
        </p:nvSpPr>
        <p:spPr>
          <a:xfrm>
            <a:off x="1185325" y="1980180"/>
            <a:ext cx="6773400" cy="8748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000000"/>
              </a:buClr>
              <a:buSzPts val="5000"/>
              <a:buNone/>
              <a:defRPr sz="5000">
                <a:solidFill>
                  <a:schemeClr val="accent1"/>
                </a:solidFill>
              </a:defRPr>
            </a:lvl1pPr>
            <a:lvl2pPr lvl="1" rtl="0" algn="ctr">
              <a:spcBef>
                <a:spcPts val="0"/>
              </a:spcBef>
              <a:spcAft>
                <a:spcPts val="0"/>
              </a:spcAft>
              <a:buClr>
                <a:srgbClr val="000000"/>
              </a:buClr>
              <a:buSzPts val="12000"/>
              <a:buNone/>
              <a:defRPr sz="12000">
                <a:solidFill>
                  <a:srgbClr val="000000"/>
                </a:solidFill>
              </a:defRPr>
            </a:lvl2pPr>
            <a:lvl3pPr lvl="2" rtl="0" algn="ctr">
              <a:spcBef>
                <a:spcPts val="0"/>
              </a:spcBef>
              <a:spcAft>
                <a:spcPts val="0"/>
              </a:spcAft>
              <a:buClr>
                <a:srgbClr val="000000"/>
              </a:buClr>
              <a:buSzPts val="12000"/>
              <a:buNone/>
              <a:defRPr sz="12000">
                <a:solidFill>
                  <a:srgbClr val="000000"/>
                </a:solidFill>
              </a:defRPr>
            </a:lvl3pPr>
            <a:lvl4pPr lvl="3" rtl="0" algn="ctr">
              <a:spcBef>
                <a:spcPts val="0"/>
              </a:spcBef>
              <a:spcAft>
                <a:spcPts val="0"/>
              </a:spcAft>
              <a:buClr>
                <a:srgbClr val="000000"/>
              </a:buClr>
              <a:buSzPts val="12000"/>
              <a:buNone/>
              <a:defRPr sz="12000">
                <a:solidFill>
                  <a:srgbClr val="000000"/>
                </a:solidFill>
              </a:defRPr>
            </a:lvl4pPr>
            <a:lvl5pPr lvl="4" rtl="0" algn="ctr">
              <a:spcBef>
                <a:spcPts val="0"/>
              </a:spcBef>
              <a:spcAft>
                <a:spcPts val="0"/>
              </a:spcAft>
              <a:buClr>
                <a:srgbClr val="000000"/>
              </a:buClr>
              <a:buSzPts val="12000"/>
              <a:buNone/>
              <a:defRPr sz="12000">
                <a:solidFill>
                  <a:srgbClr val="000000"/>
                </a:solidFill>
              </a:defRPr>
            </a:lvl5pPr>
            <a:lvl6pPr lvl="5" rtl="0" algn="ctr">
              <a:spcBef>
                <a:spcPts val="0"/>
              </a:spcBef>
              <a:spcAft>
                <a:spcPts val="0"/>
              </a:spcAft>
              <a:buClr>
                <a:srgbClr val="000000"/>
              </a:buClr>
              <a:buSzPts val="12000"/>
              <a:buNone/>
              <a:defRPr sz="12000">
                <a:solidFill>
                  <a:srgbClr val="000000"/>
                </a:solidFill>
              </a:defRPr>
            </a:lvl6pPr>
            <a:lvl7pPr lvl="6" rtl="0" algn="ctr">
              <a:spcBef>
                <a:spcPts val="0"/>
              </a:spcBef>
              <a:spcAft>
                <a:spcPts val="0"/>
              </a:spcAft>
              <a:buClr>
                <a:srgbClr val="000000"/>
              </a:buClr>
              <a:buSzPts val="12000"/>
              <a:buNone/>
              <a:defRPr sz="12000">
                <a:solidFill>
                  <a:srgbClr val="000000"/>
                </a:solidFill>
              </a:defRPr>
            </a:lvl7pPr>
            <a:lvl8pPr lvl="7" rtl="0" algn="ctr">
              <a:spcBef>
                <a:spcPts val="0"/>
              </a:spcBef>
              <a:spcAft>
                <a:spcPts val="0"/>
              </a:spcAft>
              <a:buClr>
                <a:srgbClr val="000000"/>
              </a:buClr>
              <a:buSzPts val="12000"/>
              <a:buNone/>
              <a:defRPr sz="12000">
                <a:solidFill>
                  <a:srgbClr val="000000"/>
                </a:solidFill>
              </a:defRPr>
            </a:lvl8pPr>
            <a:lvl9pPr lvl="8" rtl="0" algn="ctr">
              <a:spcBef>
                <a:spcPts val="0"/>
              </a:spcBef>
              <a:spcAft>
                <a:spcPts val="0"/>
              </a:spcAft>
              <a:buClr>
                <a:srgbClr val="000000"/>
              </a:buClr>
              <a:buSzPts val="12000"/>
              <a:buNone/>
              <a:defRPr sz="12000">
                <a:solidFill>
                  <a:srgbClr val="000000"/>
                </a:solidFill>
              </a:defRPr>
            </a:lvl9pPr>
          </a:lstStyle>
          <a:p>
            <a:r>
              <a:t>xx%</a:t>
            </a:r>
          </a:p>
        </p:txBody>
      </p:sp>
      <p:sp>
        <p:nvSpPr>
          <p:cNvPr id="196" name="Google Shape;196;p20"/>
          <p:cNvSpPr txBox="1"/>
          <p:nvPr>
            <p:ph idx="3" type="subTitle"/>
          </p:nvPr>
        </p:nvSpPr>
        <p:spPr>
          <a:xfrm>
            <a:off x="1678600" y="2707600"/>
            <a:ext cx="5786700" cy="379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2100"/>
              <a:buNone/>
              <a:defRPr sz="1600"/>
            </a:lvl1pPr>
            <a:lvl2pPr lvl="1" rtl="0" algn="ctr">
              <a:lnSpc>
                <a:spcPct val="100000"/>
              </a:lnSpc>
              <a:spcBef>
                <a:spcPts val="0"/>
              </a:spcBef>
              <a:spcAft>
                <a:spcPts val="0"/>
              </a:spcAft>
              <a:buClr>
                <a:srgbClr val="000000"/>
              </a:buClr>
              <a:buSzPts val="2100"/>
              <a:buNone/>
              <a:defRPr sz="2100">
                <a:solidFill>
                  <a:srgbClr val="000000"/>
                </a:solidFill>
              </a:defRPr>
            </a:lvl2pPr>
            <a:lvl3pPr lvl="2" rtl="0" algn="ctr">
              <a:lnSpc>
                <a:spcPct val="100000"/>
              </a:lnSpc>
              <a:spcBef>
                <a:spcPts val="0"/>
              </a:spcBef>
              <a:spcAft>
                <a:spcPts val="0"/>
              </a:spcAft>
              <a:buClr>
                <a:srgbClr val="000000"/>
              </a:buClr>
              <a:buSzPts val="2100"/>
              <a:buNone/>
              <a:defRPr sz="2100">
                <a:solidFill>
                  <a:srgbClr val="000000"/>
                </a:solidFill>
              </a:defRPr>
            </a:lvl3pPr>
            <a:lvl4pPr lvl="3" rtl="0" algn="ctr">
              <a:lnSpc>
                <a:spcPct val="100000"/>
              </a:lnSpc>
              <a:spcBef>
                <a:spcPts val="0"/>
              </a:spcBef>
              <a:spcAft>
                <a:spcPts val="0"/>
              </a:spcAft>
              <a:buClr>
                <a:srgbClr val="000000"/>
              </a:buClr>
              <a:buSzPts val="2100"/>
              <a:buNone/>
              <a:defRPr sz="2100">
                <a:solidFill>
                  <a:srgbClr val="000000"/>
                </a:solidFill>
              </a:defRPr>
            </a:lvl4pPr>
            <a:lvl5pPr lvl="4" rtl="0" algn="ctr">
              <a:lnSpc>
                <a:spcPct val="100000"/>
              </a:lnSpc>
              <a:spcBef>
                <a:spcPts val="0"/>
              </a:spcBef>
              <a:spcAft>
                <a:spcPts val="0"/>
              </a:spcAft>
              <a:buClr>
                <a:srgbClr val="000000"/>
              </a:buClr>
              <a:buSzPts val="2100"/>
              <a:buNone/>
              <a:defRPr sz="2100">
                <a:solidFill>
                  <a:srgbClr val="000000"/>
                </a:solidFill>
              </a:defRPr>
            </a:lvl5pPr>
            <a:lvl6pPr lvl="5" rtl="0" algn="ctr">
              <a:lnSpc>
                <a:spcPct val="100000"/>
              </a:lnSpc>
              <a:spcBef>
                <a:spcPts val="0"/>
              </a:spcBef>
              <a:spcAft>
                <a:spcPts val="0"/>
              </a:spcAft>
              <a:buClr>
                <a:srgbClr val="000000"/>
              </a:buClr>
              <a:buSzPts val="2100"/>
              <a:buNone/>
              <a:defRPr sz="2100">
                <a:solidFill>
                  <a:srgbClr val="000000"/>
                </a:solidFill>
              </a:defRPr>
            </a:lvl6pPr>
            <a:lvl7pPr lvl="6" rtl="0" algn="ctr">
              <a:lnSpc>
                <a:spcPct val="100000"/>
              </a:lnSpc>
              <a:spcBef>
                <a:spcPts val="0"/>
              </a:spcBef>
              <a:spcAft>
                <a:spcPts val="0"/>
              </a:spcAft>
              <a:buClr>
                <a:srgbClr val="000000"/>
              </a:buClr>
              <a:buSzPts val="2100"/>
              <a:buNone/>
              <a:defRPr sz="2100">
                <a:solidFill>
                  <a:srgbClr val="000000"/>
                </a:solidFill>
              </a:defRPr>
            </a:lvl7pPr>
            <a:lvl8pPr lvl="7" rtl="0" algn="ctr">
              <a:lnSpc>
                <a:spcPct val="100000"/>
              </a:lnSpc>
              <a:spcBef>
                <a:spcPts val="0"/>
              </a:spcBef>
              <a:spcAft>
                <a:spcPts val="0"/>
              </a:spcAft>
              <a:buClr>
                <a:srgbClr val="000000"/>
              </a:buClr>
              <a:buSzPts val="2100"/>
              <a:buNone/>
              <a:defRPr sz="2100">
                <a:solidFill>
                  <a:srgbClr val="000000"/>
                </a:solidFill>
              </a:defRPr>
            </a:lvl8pPr>
            <a:lvl9pPr lvl="8" rtl="0" algn="ctr">
              <a:lnSpc>
                <a:spcPct val="100000"/>
              </a:lnSpc>
              <a:spcBef>
                <a:spcPts val="0"/>
              </a:spcBef>
              <a:spcAft>
                <a:spcPts val="0"/>
              </a:spcAft>
              <a:buClr>
                <a:srgbClr val="000000"/>
              </a:buClr>
              <a:buSzPts val="2100"/>
              <a:buNone/>
              <a:defRPr sz="2100">
                <a:solidFill>
                  <a:srgbClr val="000000"/>
                </a:solidFill>
              </a:defRPr>
            </a:lvl9pPr>
          </a:lstStyle>
          <a:p/>
        </p:txBody>
      </p:sp>
      <p:sp>
        <p:nvSpPr>
          <p:cNvPr id="197" name="Google Shape;197;p20"/>
          <p:cNvSpPr txBox="1"/>
          <p:nvPr>
            <p:ph hasCustomPrompt="1" idx="4" type="title"/>
          </p:nvPr>
        </p:nvSpPr>
        <p:spPr>
          <a:xfrm>
            <a:off x="1185325" y="3424741"/>
            <a:ext cx="6773400" cy="8748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000000"/>
              </a:buClr>
              <a:buSzPts val="5000"/>
              <a:buNone/>
              <a:defRPr sz="5000">
                <a:solidFill>
                  <a:schemeClr val="accent1"/>
                </a:solidFill>
              </a:defRPr>
            </a:lvl1pPr>
            <a:lvl2pPr lvl="1" rtl="0" algn="ctr">
              <a:spcBef>
                <a:spcPts val="0"/>
              </a:spcBef>
              <a:spcAft>
                <a:spcPts val="0"/>
              </a:spcAft>
              <a:buClr>
                <a:srgbClr val="000000"/>
              </a:buClr>
              <a:buSzPts val="12000"/>
              <a:buNone/>
              <a:defRPr sz="12000">
                <a:solidFill>
                  <a:srgbClr val="000000"/>
                </a:solidFill>
              </a:defRPr>
            </a:lvl2pPr>
            <a:lvl3pPr lvl="2" rtl="0" algn="ctr">
              <a:spcBef>
                <a:spcPts val="0"/>
              </a:spcBef>
              <a:spcAft>
                <a:spcPts val="0"/>
              </a:spcAft>
              <a:buClr>
                <a:srgbClr val="000000"/>
              </a:buClr>
              <a:buSzPts val="12000"/>
              <a:buNone/>
              <a:defRPr sz="12000">
                <a:solidFill>
                  <a:srgbClr val="000000"/>
                </a:solidFill>
              </a:defRPr>
            </a:lvl3pPr>
            <a:lvl4pPr lvl="3" rtl="0" algn="ctr">
              <a:spcBef>
                <a:spcPts val="0"/>
              </a:spcBef>
              <a:spcAft>
                <a:spcPts val="0"/>
              </a:spcAft>
              <a:buClr>
                <a:srgbClr val="000000"/>
              </a:buClr>
              <a:buSzPts val="12000"/>
              <a:buNone/>
              <a:defRPr sz="12000">
                <a:solidFill>
                  <a:srgbClr val="000000"/>
                </a:solidFill>
              </a:defRPr>
            </a:lvl4pPr>
            <a:lvl5pPr lvl="4" rtl="0" algn="ctr">
              <a:spcBef>
                <a:spcPts val="0"/>
              </a:spcBef>
              <a:spcAft>
                <a:spcPts val="0"/>
              </a:spcAft>
              <a:buClr>
                <a:srgbClr val="000000"/>
              </a:buClr>
              <a:buSzPts val="12000"/>
              <a:buNone/>
              <a:defRPr sz="12000">
                <a:solidFill>
                  <a:srgbClr val="000000"/>
                </a:solidFill>
              </a:defRPr>
            </a:lvl5pPr>
            <a:lvl6pPr lvl="5" rtl="0" algn="ctr">
              <a:spcBef>
                <a:spcPts val="0"/>
              </a:spcBef>
              <a:spcAft>
                <a:spcPts val="0"/>
              </a:spcAft>
              <a:buClr>
                <a:srgbClr val="000000"/>
              </a:buClr>
              <a:buSzPts val="12000"/>
              <a:buNone/>
              <a:defRPr sz="12000">
                <a:solidFill>
                  <a:srgbClr val="000000"/>
                </a:solidFill>
              </a:defRPr>
            </a:lvl6pPr>
            <a:lvl7pPr lvl="6" rtl="0" algn="ctr">
              <a:spcBef>
                <a:spcPts val="0"/>
              </a:spcBef>
              <a:spcAft>
                <a:spcPts val="0"/>
              </a:spcAft>
              <a:buClr>
                <a:srgbClr val="000000"/>
              </a:buClr>
              <a:buSzPts val="12000"/>
              <a:buNone/>
              <a:defRPr sz="12000">
                <a:solidFill>
                  <a:srgbClr val="000000"/>
                </a:solidFill>
              </a:defRPr>
            </a:lvl7pPr>
            <a:lvl8pPr lvl="7" rtl="0" algn="ctr">
              <a:spcBef>
                <a:spcPts val="0"/>
              </a:spcBef>
              <a:spcAft>
                <a:spcPts val="0"/>
              </a:spcAft>
              <a:buClr>
                <a:srgbClr val="000000"/>
              </a:buClr>
              <a:buSzPts val="12000"/>
              <a:buNone/>
              <a:defRPr sz="12000">
                <a:solidFill>
                  <a:srgbClr val="000000"/>
                </a:solidFill>
              </a:defRPr>
            </a:lvl8pPr>
            <a:lvl9pPr lvl="8" rtl="0" algn="ctr">
              <a:spcBef>
                <a:spcPts val="0"/>
              </a:spcBef>
              <a:spcAft>
                <a:spcPts val="0"/>
              </a:spcAft>
              <a:buClr>
                <a:srgbClr val="000000"/>
              </a:buClr>
              <a:buSzPts val="12000"/>
              <a:buNone/>
              <a:defRPr sz="12000">
                <a:solidFill>
                  <a:srgbClr val="000000"/>
                </a:solidFill>
              </a:defRPr>
            </a:lvl9pPr>
          </a:lstStyle>
          <a:p>
            <a:r>
              <a:t>xx%</a:t>
            </a:r>
          </a:p>
        </p:txBody>
      </p:sp>
      <p:sp>
        <p:nvSpPr>
          <p:cNvPr id="198" name="Google Shape;198;p20"/>
          <p:cNvSpPr txBox="1"/>
          <p:nvPr>
            <p:ph idx="5" type="subTitle"/>
          </p:nvPr>
        </p:nvSpPr>
        <p:spPr>
          <a:xfrm>
            <a:off x="1678600" y="4152156"/>
            <a:ext cx="5786700" cy="379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2100"/>
              <a:buNone/>
              <a:defRPr sz="1600"/>
            </a:lvl1pPr>
            <a:lvl2pPr lvl="1" rtl="0" algn="ctr">
              <a:lnSpc>
                <a:spcPct val="100000"/>
              </a:lnSpc>
              <a:spcBef>
                <a:spcPts val="0"/>
              </a:spcBef>
              <a:spcAft>
                <a:spcPts val="0"/>
              </a:spcAft>
              <a:buClr>
                <a:srgbClr val="000000"/>
              </a:buClr>
              <a:buSzPts val="2100"/>
              <a:buNone/>
              <a:defRPr sz="2100">
                <a:solidFill>
                  <a:srgbClr val="000000"/>
                </a:solidFill>
              </a:defRPr>
            </a:lvl2pPr>
            <a:lvl3pPr lvl="2" rtl="0" algn="ctr">
              <a:lnSpc>
                <a:spcPct val="100000"/>
              </a:lnSpc>
              <a:spcBef>
                <a:spcPts val="0"/>
              </a:spcBef>
              <a:spcAft>
                <a:spcPts val="0"/>
              </a:spcAft>
              <a:buClr>
                <a:srgbClr val="000000"/>
              </a:buClr>
              <a:buSzPts val="2100"/>
              <a:buNone/>
              <a:defRPr sz="2100">
                <a:solidFill>
                  <a:srgbClr val="000000"/>
                </a:solidFill>
              </a:defRPr>
            </a:lvl3pPr>
            <a:lvl4pPr lvl="3" rtl="0" algn="ctr">
              <a:lnSpc>
                <a:spcPct val="100000"/>
              </a:lnSpc>
              <a:spcBef>
                <a:spcPts val="0"/>
              </a:spcBef>
              <a:spcAft>
                <a:spcPts val="0"/>
              </a:spcAft>
              <a:buClr>
                <a:srgbClr val="000000"/>
              </a:buClr>
              <a:buSzPts val="2100"/>
              <a:buNone/>
              <a:defRPr sz="2100">
                <a:solidFill>
                  <a:srgbClr val="000000"/>
                </a:solidFill>
              </a:defRPr>
            </a:lvl4pPr>
            <a:lvl5pPr lvl="4" rtl="0" algn="ctr">
              <a:lnSpc>
                <a:spcPct val="100000"/>
              </a:lnSpc>
              <a:spcBef>
                <a:spcPts val="0"/>
              </a:spcBef>
              <a:spcAft>
                <a:spcPts val="0"/>
              </a:spcAft>
              <a:buClr>
                <a:srgbClr val="000000"/>
              </a:buClr>
              <a:buSzPts val="2100"/>
              <a:buNone/>
              <a:defRPr sz="2100">
                <a:solidFill>
                  <a:srgbClr val="000000"/>
                </a:solidFill>
              </a:defRPr>
            </a:lvl5pPr>
            <a:lvl6pPr lvl="5" rtl="0" algn="ctr">
              <a:lnSpc>
                <a:spcPct val="100000"/>
              </a:lnSpc>
              <a:spcBef>
                <a:spcPts val="0"/>
              </a:spcBef>
              <a:spcAft>
                <a:spcPts val="0"/>
              </a:spcAft>
              <a:buClr>
                <a:srgbClr val="000000"/>
              </a:buClr>
              <a:buSzPts val="2100"/>
              <a:buNone/>
              <a:defRPr sz="2100">
                <a:solidFill>
                  <a:srgbClr val="000000"/>
                </a:solidFill>
              </a:defRPr>
            </a:lvl6pPr>
            <a:lvl7pPr lvl="6" rtl="0" algn="ctr">
              <a:lnSpc>
                <a:spcPct val="100000"/>
              </a:lnSpc>
              <a:spcBef>
                <a:spcPts val="0"/>
              </a:spcBef>
              <a:spcAft>
                <a:spcPts val="0"/>
              </a:spcAft>
              <a:buClr>
                <a:srgbClr val="000000"/>
              </a:buClr>
              <a:buSzPts val="2100"/>
              <a:buNone/>
              <a:defRPr sz="2100">
                <a:solidFill>
                  <a:srgbClr val="000000"/>
                </a:solidFill>
              </a:defRPr>
            </a:lvl7pPr>
            <a:lvl8pPr lvl="7" rtl="0" algn="ctr">
              <a:lnSpc>
                <a:spcPct val="100000"/>
              </a:lnSpc>
              <a:spcBef>
                <a:spcPts val="0"/>
              </a:spcBef>
              <a:spcAft>
                <a:spcPts val="0"/>
              </a:spcAft>
              <a:buClr>
                <a:srgbClr val="000000"/>
              </a:buClr>
              <a:buSzPts val="2100"/>
              <a:buNone/>
              <a:defRPr sz="2100">
                <a:solidFill>
                  <a:srgbClr val="000000"/>
                </a:solidFill>
              </a:defRPr>
            </a:lvl8pPr>
            <a:lvl9pPr lvl="8" rtl="0" algn="ctr">
              <a:lnSpc>
                <a:spcPct val="100000"/>
              </a:lnSpc>
              <a:spcBef>
                <a:spcPts val="0"/>
              </a:spcBef>
              <a:spcAft>
                <a:spcPts val="0"/>
              </a:spcAft>
              <a:buClr>
                <a:srgbClr val="000000"/>
              </a:buClr>
              <a:buSzPts val="2100"/>
              <a:buNone/>
              <a:defRPr sz="2100">
                <a:solidFill>
                  <a:srgbClr val="000000"/>
                </a:solidFill>
              </a:defRPr>
            </a:lvl9pPr>
          </a:lstStyle>
          <a:p/>
        </p:txBody>
      </p:sp>
      <p:grpSp>
        <p:nvGrpSpPr>
          <p:cNvPr id="199" name="Google Shape;199;p20"/>
          <p:cNvGrpSpPr/>
          <p:nvPr/>
        </p:nvGrpSpPr>
        <p:grpSpPr>
          <a:xfrm>
            <a:off x="-62947" y="-308732"/>
            <a:ext cx="1049658" cy="5525412"/>
            <a:chOff x="-62947" y="-308732"/>
            <a:chExt cx="1049658" cy="5525412"/>
          </a:xfrm>
        </p:grpSpPr>
        <p:sp>
          <p:nvSpPr>
            <p:cNvPr id="200" name="Google Shape;200;p20"/>
            <p:cNvSpPr/>
            <p:nvPr/>
          </p:nvSpPr>
          <p:spPr>
            <a:xfrm>
              <a:off x="-45685" y="-293660"/>
              <a:ext cx="295932" cy="294869"/>
            </a:xfrm>
            <a:custGeom>
              <a:rect b="b" l="l" r="r" t="t"/>
              <a:pathLst>
                <a:path extrusionOk="0" h="9156" w="9189">
                  <a:moveTo>
                    <a:pt x="6580" y="0"/>
                  </a:moveTo>
                  <a:cubicBezTo>
                    <a:pt x="6268" y="0"/>
                    <a:pt x="5961" y="129"/>
                    <a:pt x="5743" y="375"/>
                  </a:cubicBezTo>
                  <a:cubicBezTo>
                    <a:pt x="5360" y="758"/>
                    <a:pt x="5309" y="1370"/>
                    <a:pt x="5615" y="1804"/>
                  </a:cubicBezTo>
                  <a:lnTo>
                    <a:pt x="1889" y="5735"/>
                  </a:lnTo>
                  <a:cubicBezTo>
                    <a:pt x="1697" y="5614"/>
                    <a:pt x="1490" y="5557"/>
                    <a:pt x="1286" y="5557"/>
                  </a:cubicBezTo>
                  <a:cubicBezTo>
                    <a:pt x="972" y="5557"/>
                    <a:pt x="666" y="5692"/>
                    <a:pt x="434" y="5939"/>
                  </a:cubicBezTo>
                  <a:cubicBezTo>
                    <a:pt x="0" y="6373"/>
                    <a:pt x="0" y="7087"/>
                    <a:pt x="434" y="7521"/>
                  </a:cubicBezTo>
                  <a:cubicBezTo>
                    <a:pt x="653" y="7707"/>
                    <a:pt x="917" y="7803"/>
                    <a:pt x="1188" y="7803"/>
                  </a:cubicBezTo>
                  <a:cubicBezTo>
                    <a:pt x="1328" y="7803"/>
                    <a:pt x="1469" y="7778"/>
                    <a:pt x="1608" y="7726"/>
                  </a:cubicBezTo>
                  <a:lnTo>
                    <a:pt x="1608" y="7726"/>
                  </a:lnTo>
                  <a:cubicBezTo>
                    <a:pt x="1455" y="8108"/>
                    <a:pt x="1557" y="8568"/>
                    <a:pt x="1863" y="8849"/>
                  </a:cubicBezTo>
                  <a:cubicBezTo>
                    <a:pt x="2080" y="9053"/>
                    <a:pt x="2354" y="9156"/>
                    <a:pt x="2626" y="9156"/>
                  </a:cubicBezTo>
                  <a:cubicBezTo>
                    <a:pt x="2929" y="9156"/>
                    <a:pt x="3230" y="9028"/>
                    <a:pt x="3446" y="8772"/>
                  </a:cubicBezTo>
                  <a:cubicBezTo>
                    <a:pt x="3828" y="8389"/>
                    <a:pt x="3879" y="7802"/>
                    <a:pt x="3573" y="7343"/>
                  </a:cubicBezTo>
                  <a:lnTo>
                    <a:pt x="7300" y="3438"/>
                  </a:lnTo>
                  <a:cubicBezTo>
                    <a:pt x="7483" y="3550"/>
                    <a:pt x="7690" y="3605"/>
                    <a:pt x="7896" y="3605"/>
                  </a:cubicBezTo>
                  <a:cubicBezTo>
                    <a:pt x="8207" y="3605"/>
                    <a:pt x="8514" y="3479"/>
                    <a:pt x="8729" y="3234"/>
                  </a:cubicBezTo>
                  <a:cubicBezTo>
                    <a:pt x="9188" y="2800"/>
                    <a:pt x="9188" y="2085"/>
                    <a:pt x="8729" y="1626"/>
                  </a:cubicBezTo>
                  <a:cubicBezTo>
                    <a:pt x="8527" y="1440"/>
                    <a:pt x="8269" y="1344"/>
                    <a:pt x="7999" y="1344"/>
                  </a:cubicBezTo>
                  <a:cubicBezTo>
                    <a:pt x="7861" y="1344"/>
                    <a:pt x="7719" y="1369"/>
                    <a:pt x="7580" y="1422"/>
                  </a:cubicBezTo>
                  <a:cubicBezTo>
                    <a:pt x="7733" y="1039"/>
                    <a:pt x="7631" y="605"/>
                    <a:pt x="7351" y="299"/>
                  </a:cubicBezTo>
                  <a:cubicBezTo>
                    <a:pt x="7125" y="97"/>
                    <a:pt x="6851" y="0"/>
                    <a:pt x="658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20"/>
            <p:cNvSpPr/>
            <p:nvPr/>
          </p:nvSpPr>
          <p:spPr>
            <a:xfrm>
              <a:off x="120719" y="60337"/>
              <a:ext cx="251585" cy="326333"/>
            </a:xfrm>
            <a:custGeom>
              <a:rect b="b" l="l" r="r" t="t"/>
              <a:pathLst>
                <a:path extrusionOk="0" h="10133" w="7812">
                  <a:moveTo>
                    <a:pt x="3365" y="0"/>
                  </a:moveTo>
                  <a:cubicBezTo>
                    <a:pt x="3234" y="0"/>
                    <a:pt x="3102" y="25"/>
                    <a:pt x="2975" y="77"/>
                  </a:cubicBezTo>
                  <a:cubicBezTo>
                    <a:pt x="2566" y="230"/>
                    <a:pt x="2311" y="613"/>
                    <a:pt x="2311" y="1021"/>
                  </a:cubicBezTo>
                  <a:cubicBezTo>
                    <a:pt x="2101" y="829"/>
                    <a:pt x="1820" y="720"/>
                    <a:pt x="1532" y="720"/>
                  </a:cubicBezTo>
                  <a:cubicBezTo>
                    <a:pt x="1399" y="720"/>
                    <a:pt x="1266" y="743"/>
                    <a:pt x="1137" y="792"/>
                  </a:cubicBezTo>
                  <a:cubicBezTo>
                    <a:pt x="0" y="1324"/>
                    <a:pt x="445" y="3002"/>
                    <a:pt x="1603" y="3002"/>
                  </a:cubicBezTo>
                  <a:cubicBezTo>
                    <a:pt x="1667" y="3002"/>
                    <a:pt x="1733" y="2997"/>
                    <a:pt x="1801" y="2987"/>
                  </a:cubicBezTo>
                  <a:lnTo>
                    <a:pt x="3817" y="8014"/>
                  </a:lnTo>
                  <a:cubicBezTo>
                    <a:pt x="3358" y="8321"/>
                    <a:pt x="3179" y="8882"/>
                    <a:pt x="3409" y="9393"/>
                  </a:cubicBezTo>
                  <a:cubicBezTo>
                    <a:pt x="3567" y="9847"/>
                    <a:pt x="3984" y="10133"/>
                    <a:pt x="4437" y="10133"/>
                  </a:cubicBezTo>
                  <a:cubicBezTo>
                    <a:pt x="4569" y="10133"/>
                    <a:pt x="4705" y="10108"/>
                    <a:pt x="4838" y="10056"/>
                  </a:cubicBezTo>
                  <a:cubicBezTo>
                    <a:pt x="5221" y="9903"/>
                    <a:pt x="5476" y="9520"/>
                    <a:pt x="5501" y="9112"/>
                  </a:cubicBezTo>
                  <a:cubicBezTo>
                    <a:pt x="5711" y="9304"/>
                    <a:pt x="5993" y="9413"/>
                    <a:pt x="6273" y="9413"/>
                  </a:cubicBezTo>
                  <a:cubicBezTo>
                    <a:pt x="6401" y="9413"/>
                    <a:pt x="6529" y="9390"/>
                    <a:pt x="6650" y="9342"/>
                  </a:cubicBezTo>
                  <a:cubicBezTo>
                    <a:pt x="7811" y="8809"/>
                    <a:pt x="7390" y="7131"/>
                    <a:pt x="6213" y="7131"/>
                  </a:cubicBezTo>
                  <a:cubicBezTo>
                    <a:pt x="6148" y="7131"/>
                    <a:pt x="6081" y="7136"/>
                    <a:pt x="6012" y="7147"/>
                  </a:cubicBezTo>
                  <a:lnTo>
                    <a:pt x="3996" y="2119"/>
                  </a:lnTo>
                  <a:cubicBezTo>
                    <a:pt x="4430" y="1812"/>
                    <a:pt x="4608" y="1225"/>
                    <a:pt x="4404" y="741"/>
                  </a:cubicBezTo>
                  <a:cubicBezTo>
                    <a:pt x="4246" y="286"/>
                    <a:pt x="3813" y="0"/>
                    <a:pt x="336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0"/>
            <p:cNvSpPr/>
            <p:nvPr/>
          </p:nvSpPr>
          <p:spPr>
            <a:xfrm>
              <a:off x="-62141" y="898730"/>
              <a:ext cx="86342" cy="190718"/>
            </a:xfrm>
            <a:custGeom>
              <a:rect b="b" l="l" r="r" t="t"/>
              <a:pathLst>
                <a:path extrusionOk="0" h="5922" w="2681">
                  <a:moveTo>
                    <a:pt x="1" y="0"/>
                  </a:moveTo>
                  <a:lnTo>
                    <a:pt x="1" y="5921"/>
                  </a:lnTo>
                  <a:lnTo>
                    <a:pt x="26" y="5921"/>
                  </a:lnTo>
                  <a:cubicBezTo>
                    <a:pt x="409" y="5743"/>
                    <a:pt x="690" y="5385"/>
                    <a:pt x="690" y="4952"/>
                  </a:cubicBezTo>
                  <a:cubicBezTo>
                    <a:pt x="894" y="5156"/>
                    <a:pt x="1166" y="5258"/>
                    <a:pt x="1438" y="5258"/>
                  </a:cubicBezTo>
                  <a:cubicBezTo>
                    <a:pt x="1575" y="5258"/>
                    <a:pt x="1711" y="5232"/>
                    <a:pt x="1838" y="5181"/>
                  </a:cubicBezTo>
                  <a:cubicBezTo>
                    <a:pt x="2425" y="4952"/>
                    <a:pt x="2680" y="4288"/>
                    <a:pt x="2425" y="3726"/>
                  </a:cubicBezTo>
                  <a:cubicBezTo>
                    <a:pt x="2247" y="3282"/>
                    <a:pt x="1837" y="2992"/>
                    <a:pt x="1380" y="2992"/>
                  </a:cubicBezTo>
                  <a:cubicBezTo>
                    <a:pt x="1313" y="2992"/>
                    <a:pt x="1244" y="2999"/>
                    <a:pt x="1175" y="3012"/>
                  </a:cubicBez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0"/>
            <p:cNvSpPr/>
            <p:nvPr/>
          </p:nvSpPr>
          <p:spPr>
            <a:xfrm>
              <a:off x="502541" y="-48290"/>
              <a:ext cx="335383" cy="219026"/>
            </a:xfrm>
            <a:custGeom>
              <a:rect b="b" l="l" r="r" t="t"/>
              <a:pathLst>
                <a:path extrusionOk="0" h="6801" w="10414">
                  <a:moveTo>
                    <a:pt x="1975" y="1"/>
                  </a:moveTo>
                  <a:cubicBezTo>
                    <a:pt x="1522" y="1"/>
                    <a:pt x="1094" y="266"/>
                    <a:pt x="919" y="694"/>
                  </a:cubicBezTo>
                  <a:cubicBezTo>
                    <a:pt x="766" y="1102"/>
                    <a:pt x="868" y="1536"/>
                    <a:pt x="1175" y="1842"/>
                  </a:cubicBezTo>
                  <a:cubicBezTo>
                    <a:pt x="741" y="1868"/>
                    <a:pt x="358" y="2123"/>
                    <a:pt x="205" y="2531"/>
                  </a:cubicBezTo>
                  <a:cubicBezTo>
                    <a:pt x="1" y="3093"/>
                    <a:pt x="307" y="3756"/>
                    <a:pt x="894" y="3960"/>
                  </a:cubicBezTo>
                  <a:cubicBezTo>
                    <a:pt x="1028" y="4017"/>
                    <a:pt x="1170" y="4044"/>
                    <a:pt x="1312" y="4044"/>
                  </a:cubicBezTo>
                  <a:cubicBezTo>
                    <a:pt x="1682" y="4044"/>
                    <a:pt x="2051" y="3859"/>
                    <a:pt x="2272" y="3527"/>
                  </a:cubicBezTo>
                  <a:lnTo>
                    <a:pt x="7326" y="5466"/>
                  </a:lnTo>
                  <a:cubicBezTo>
                    <a:pt x="7223" y="6002"/>
                    <a:pt x="7530" y="6538"/>
                    <a:pt x="8040" y="6717"/>
                  </a:cubicBezTo>
                  <a:cubicBezTo>
                    <a:pt x="8179" y="6773"/>
                    <a:pt x="8323" y="6801"/>
                    <a:pt x="8466" y="6801"/>
                  </a:cubicBezTo>
                  <a:cubicBezTo>
                    <a:pt x="8902" y="6801"/>
                    <a:pt x="9322" y="6547"/>
                    <a:pt x="9495" y="6104"/>
                  </a:cubicBezTo>
                  <a:cubicBezTo>
                    <a:pt x="9648" y="5721"/>
                    <a:pt x="9546" y="5262"/>
                    <a:pt x="9265" y="4981"/>
                  </a:cubicBezTo>
                  <a:cubicBezTo>
                    <a:pt x="9674" y="4956"/>
                    <a:pt x="10056" y="4675"/>
                    <a:pt x="10210" y="4292"/>
                  </a:cubicBezTo>
                  <a:cubicBezTo>
                    <a:pt x="10414" y="3705"/>
                    <a:pt x="10107" y="3067"/>
                    <a:pt x="9546" y="2863"/>
                  </a:cubicBezTo>
                  <a:cubicBezTo>
                    <a:pt x="9405" y="2806"/>
                    <a:pt x="9259" y="2779"/>
                    <a:pt x="9117" y="2779"/>
                  </a:cubicBezTo>
                  <a:cubicBezTo>
                    <a:pt x="8746" y="2779"/>
                    <a:pt x="8396" y="2965"/>
                    <a:pt x="8193" y="3297"/>
                  </a:cubicBezTo>
                  <a:lnTo>
                    <a:pt x="3114" y="1332"/>
                  </a:lnTo>
                  <a:cubicBezTo>
                    <a:pt x="3216" y="796"/>
                    <a:pt x="2910" y="285"/>
                    <a:pt x="2400" y="81"/>
                  </a:cubicBezTo>
                  <a:cubicBezTo>
                    <a:pt x="2260" y="26"/>
                    <a:pt x="2116" y="1"/>
                    <a:pt x="197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0"/>
            <p:cNvSpPr/>
            <p:nvPr/>
          </p:nvSpPr>
          <p:spPr>
            <a:xfrm>
              <a:off x="440901" y="372436"/>
              <a:ext cx="335383" cy="220797"/>
            </a:xfrm>
            <a:custGeom>
              <a:rect b="b" l="l" r="r" t="t"/>
              <a:pathLst>
                <a:path extrusionOk="0" h="6856" w="10414">
                  <a:moveTo>
                    <a:pt x="8440" y="1"/>
                  </a:moveTo>
                  <a:cubicBezTo>
                    <a:pt x="8297" y="1"/>
                    <a:pt x="8153" y="28"/>
                    <a:pt x="8014" y="84"/>
                  </a:cubicBezTo>
                  <a:cubicBezTo>
                    <a:pt x="7504" y="289"/>
                    <a:pt x="7198" y="799"/>
                    <a:pt x="7274" y="1335"/>
                  </a:cubicBezTo>
                  <a:lnTo>
                    <a:pt x="2272" y="3326"/>
                  </a:lnTo>
                  <a:cubicBezTo>
                    <a:pt x="2051" y="3013"/>
                    <a:pt x="1685" y="2833"/>
                    <a:pt x="1316" y="2833"/>
                  </a:cubicBezTo>
                  <a:cubicBezTo>
                    <a:pt x="1173" y="2833"/>
                    <a:pt x="1029" y="2860"/>
                    <a:pt x="894" y="2917"/>
                  </a:cubicBezTo>
                  <a:cubicBezTo>
                    <a:pt x="307" y="3122"/>
                    <a:pt x="0" y="3760"/>
                    <a:pt x="205" y="4347"/>
                  </a:cubicBezTo>
                  <a:cubicBezTo>
                    <a:pt x="358" y="4755"/>
                    <a:pt x="741" y="5010"/>
                    <a:pt x="1174" y="5036"/>
                  </a:cubicBezTo>
                  <a:cubicBezTo>
                    <a:pt x="868" y="5317"/>
                    <a:pt x="766" y="5776"/>
                    <a:pt x="919" y="6184"/>
                  </a:cubicBezTo>
                  <a:cubicBezTo>
                    <a:pt x="1111" y="6606"/>
                    <a:pt x="1519" y="6855"/>
                    <a:pt x="1960" y="6855"/>
                  </a:cubicBezTo>
                  <a:cubicBezTo>
                    <a:pt x="2105" y="6855"/>
                    <a:pt x="2254" y="6828"/>
                    <a:pt x="2400" y="6771"/>
                  </a:cubicBezTo>
                  <a:cubicBezTo>
                    <a:pt x="2910" y="6567"/>
                    <a:pt x="3191" y="6057"/>
                    <a:pt x="3114" y="5521"/>
                  </a:cubicBezTo>
                  <a:lnTo>
                    <a:pt x="8142" y="3530"/>
                  </a:lnTo>
                  <a:cubicBezTo>
                    <a:pt x="8363" y="3843"/>
                    <a:pt x="8716" y="4023"/>
                    <a:pt x="9087" y="4023"/>
                  </a:cubicBezTo>
                  <a:cubicBezTo>
                    <a:pt x="9231" y="4023"/>
                    <a:pt x="9378" y="3995"/>
                    <a:pt x="9520" y="3938"/>
                  </a:cubicBezTo>
                  <a:cubicBezTo>
                    <a:pt x="10107" y="3734"/>
                    <a:pt x="10414" y="3071"/>
                    <a:pt x="10184" y="2509"/>
                  </a:cubicBezTo>
                  <a:cubicBezTo>
                    <a:pt x="10031" y="2101"/>
                    <a:pt x="9648" y="1846"/>
                    <a:pt x="9240" y="1820"/>
                  </a:cubicBezTo>
                  <a:cubicBezTo>
                    <a:pt x="9520" y="1539"/>
                    <a:pt x="9622" y="1080"/>
                    <a:pt x="9469" y="697"/>
                  </a:cubicBezTo>
                  <a:cubicBezTo>
                    <a:pt x="9296" y="255"/>
                    <a:pt x="8877" y="1"/>
                    <a:pt x="844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0"/>
            <p:cNvSpPr/>
            <p:nvPr/>
          </p:nvSpPr>
          <p:spPr>
            <a:xfrm>
              <a:off x="288023" y="939341"/>
              <a:ext cx="335383" cy="220218"/>
            </a:xfrm>
            <a:custGeom>
              <a:rect b="b" l="l" r="r" t="t"/>
              <a:pathLst>
                <a:path extrusionOk="0" h="6838" w="10414">
                  <a:moveTo>
                    <a:pt x="8467" y="0"/>
                  </a:moveTo>
                  <a:cubicBezTo>
                    <a:pt x="7820" y="0"/>
                    <a:pt x="7174" y="527"/>
                    <a:pt x="7300" y="1342"/>
                  </a:cubicBezTo>
                  <a:lnTo>
                    <a:pt x="2272" y="3333"/>
                  </a:lnTo>
                  <a:cubicBezTo>
                    <a:pt x="2050" y="3001"/>
                    <a:pt x="1682" y="2816"/>
                    <a:pt x="1312" y="2816"/>
                  </a:cubicBezTo>
                  <a:cubicBezTo>
                    <a:pt x="1170" y="2816"/>
                    <a:pt x="1028" y="2843"/>
                    <a:pt x="893" y="2899"/>
                  </a:cubicBezTo>
                  <a:cubicBezTo>
                    <a:pt x="306" y="3104"/>
                    <a:pt x="0" y="3767"/>
                    <a:pt x="204" y="4329"/>
                  </a:cubicBezTo>
                  <a:cubicBezTo>
                    <a:pt x="383" y="4737"/>
                    <a:pt x="740" y="4992"/>
                    <a:pt x="1174" y="5018"/>
                  </a:cubicBezTo>
                  <a:cubicBezTo>
                    <a:pt x="868" y="5324"/>
                    <a:pt x="791" y="5758"/>
                    <a:pt x="945" y="6166"/>
                  </a:cubicBezTo>
                  <a:cubicBezTo>
                    <a:pt x="1117" y="6588"/>
                    <a:pt x="1535" y="6837"/>
                    <a:pt x="1971" y="6837"/>
                  </a:cubicBezTo>
                  <a:cubicBezTo>
                    <a:pt x="2114" y="6837"/>
                    <a:pt x="2260" y="6810"/>
                    <a:pt x="2399" y="6753"/>
                  </a:cubicBezTo>
                  <a:cubicBezTo>
                    <a:pt x="2910" y="6549"/>
                    <a:pt x="3216" y="6039"/>
                    <a:pt x="3114" y="5503"/>
                  </a:cubicBezTo>
                  <a:lnTo>
                    <a:pt x="8167" y="3512"/>
                  </a:lnTo>
                  <a:cubicBezTo>
                    <a:pt x="8366" y="3837"/>
                    <a:pt x="8719" y="4009"/>
                    <a:pt x="9089" y="4009"/>
                  </a:cubicBezTo>
                  <a:cubicBezTo>
                    <a:pt x="9241" y="4009"/>
                    <a:pt x="9397" y="3980"/>
                    <a:pt x="9546" y="3920"/>
                  </a:cubicBezTo>
                  <a:cubicBezTo>
                    <a:pt x="10107" y="3716"/>
                    <a:pt x="10413" y="3078"/>
                    <a:pt x="10209" y="2491"/>
                  </a:cubicBezTo>
                  <a:cubicBezTo>
                    <a:pt x="10031" y="2108"/>
                    <a:pt x="9673" y="1827"/>
                    <a:pt x="9239" y="1827"/>
                  </a:cubicBezTo>
                  <a:cubicBezTo>
                    <a:pt x="9546" y="1521"/>
                    <a:pt x="9622" y="1062"/>
                    <a:pt x="9495" y="679"/>
                  </a:cubicBezTo>
                  <a:cubicBezTo>
                    <a:pt x="9278" y="207"/>
                    <a:pt x="8873" y="0"/>
                    <a:pt x="846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0"/>
            <p:cNvSpPr/>
            <p:nvPr/>
          </p:nvSpPr>
          <p:spPr>
            <a:xfrm>
              <a:off x="83361" y="638675"/>
              <a:ext cx="335383" cy="190106"/>
            </a:xfrm>
            <a:custGeom>
              <a:rect b="b" l="l" r="r" t="t"/>
              <a:pathLst>
                <a:path extrusionOk="0" h="5903" w="10414">
                  <a:moveTo>
                    <a:pt x="1689" y="0"/>
                  </a:moveTo>
                  <a:cubicBezTo>
                    <a:pt x="1198" y="0"/>
                    <a:pt x="742" y="332"/>
                    <a:pt x="613" y="827"/>
                  </a:cubicBezTo>
                  <a:cubicBezTo>
                    <a:pt x="511" y="1235"/>
                    <a:pt x="664" y="1669"/>
                    <a:pt x="995" y="1950"/>
                  </a:cubicBezTo>
                  <a:cubicBezTo>
                    <a:pt x="587" y="2026"/>
                    <a:pt x="255" y="2333"/>
                    <a:pt x="153" y="2716"/>
                  </a:cubicBezTo>
                  <a:cubicBezTo>
                    <a:pt x="0" y="3328"/>
                    <a:pt x="383" y="3915"/>
                    <a:pt x="995" y="4068"/>
                  </a:cubicBezTo>
                  <a:cubicBezTo>
                    <a:pt x="1084" y="4090"/>
                    <a:pt x="1173" y="4101"/>
                    <a:pt x="1262" y="4101"/>
                  </a:cubicBezTo>
                  <a:cubicBezTo>
                    <a:pt x="1690" y="4101"/>
                    <a:pt x="2107" y="3857"/>
                    <a:pt x="2297" y="3456"/>
                  </a:cubicBezTo>
                  <a:lnTo>
                    <a:pt x="7555" y="4732"/>
                  </a:lnTo>
                  <a:cubicBezTo>
                    <a:pt x="7540" y="5479"/>
                    <a:pt x="8132" y="5902"/>
                    <a:pt x="8726" y="5902"/>
                  </a:cubicBezTo>
                  <a:cubicBezTo>
                    <a:pt x="9186" y="5902"/>
                    <a:pt x="9648" y="5647"/>
                    <a:pt x="9826" y="5089"/>
                  </a:cubicBezTo>
                  <a:cubicBezTo>
                    <a:pt x="9903" y="4681"/>
                    <a:pt x="9750" y="4247"/>
                    <a:pt x="9418" y="3992"/>
                  </a:cubicBezTo>
                  <a:cubicBezTo>
                    <a:pt x="9826" y="3915"/>
                    <a:pt x="10184" y="3609"/>
                    <a:pt x="10286" y="3175"/>
                  </a:cubicBezTo>
                  <a:cubicBezTo>
                    <a:pt x="10413" y="2588"/>
                    <a:pt x="10030" y="2001"/>
                    <a:pt x="9418" y="1873"/>
                  </a:cubicBezTo>
                  <a:cubicBezTo>
                    <a:pt x="9318" y="1843"/>
                    <a:pt x="9216" y="1829"/>
                    <a:pt x="9115" y="1829"/>
                  </a:cubicBezTo>
                  <a:cubicBezTo>
                    <a:pt x="8700" y="1829"/>
                    <a:pt x="8301" y="2070"/>
                    <a:pt x="8116" y="2460"/>
                  </a:cubicBezTo>
                  <a:lnTo>
                    <a:pt x="2859" y="1184"/>
                  </a:lnTo>
                  <a:cubicBezTo>
                    <a:pt x="2859" y="648"/>
                    <a:pt x="2501" y="163"/>
                    <a:pt x="1965" y="36"/>
                  </a:cubicBezTo>
                  <a:cubicBezTo>
                    <a:pt x="1873" y="12"/>
                    <a:pt x="1781" y="0"/>
                    <a:pt x="168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0"/>
            <p:cNvSpPr/>
            <p:nvPr/>
          </p:nvSpPr>
          <p:spPr>
            <a:xfrm>
              <a:off x="660345" y="-308732"/>
              <a:ext cx="318153" cy="139415"/>
            </a:xfrm>
            <a:custGeom>
              <a:rect b="b" l="l" r="r" t="t"/>
              <a:pathLst>
                <a:path extrusionOk="0" h="4329" w="9879">
                  <a:moveTo>
                    <a:pt x="3549" y="1"/>
                  </a:moveTo>
                  <a:lnTo>
                    <a:pt x="2196" y="792"/>
                  </a:lnTo>
                  <a:cubicBezTo>
                    <a:pt x="1975" y="539"/>
                    <a:pt x="1656" y="404"/>
                    <a:pt x="1336" y="404"/>
                  </a:cubicBezTo>
                  <a:cubicBezTo>
                    <a:pt x="1139" y="404"/>
                    <a:pt x="942" y="455"/>
                    <a:pt x="767" y="562"/>
                  </a:cubicBezTo>
                  <a:cubicBezTo>
                    <a:pt x="205" y="843"/>
                    <a:pt x="1" y="1532"/>
                    <a:pt x="307" y="2068"/>
                  </a:cubicBezTo>
                  <a:cubicBezTo>
                    <a:pt x="491" y="2412"/>
                    <a:pt x="839" y="2612"/>
                    <a:pt x="1204" y="2612"/>
                  </a:cubicBezTo>
                  <a:cubicBezTo>
                    <a:pt x="1245" y="2612"/>
                    <a:pt x="1287" y="2609"/>
                    <a:pt x="1328" y="2604"/>
                  </a:cubicBezTo>
                  <a:lnTo>
                    <a:pt x="1328" y="2604"/>
                  </a:lnTo>
                  <a:cubicBezTo>
                    <a:pt x="1073" y="2961"/>
                    <a:pt x="1047" y="3395"/>
                    <a:pt x="1252" y="3778"/>
                  </a:cubicBezTo>
                  <a:cubicBezTo>
                    <a:pt x="1470" y="4131"/>
                    <a:pt x="1842" y="4328"/>
                    <a:pt x="2217" y="4328"/>
                  </a:cubicBezTo>
                  <a:cubicBezTo>
                    <a:pt x="2412" y="4328"/>
                    <a:pt x="2608" y="4275"/>
                    <a:pt x="2783" y="4161"/>
                  </a:cubicBezTo>
                  <a:cubicBezTo>
                    <a:pt x="3268" y="3906"/>
                    <a:pt x="3497" y="3344"/>
                    <a:pt x="3344" y="2808"/>
                  </a:cubicBezTo>
                  <a:lnTo>
                    <a:pt x="8066" y="154"/>
                  </a:lnTo>
                  <a:cubicBezTo>
                    <a:pt x="8287" y="407"/>
                    <a:pt x="8606" y="542"/>
                    <a:pt x="8926" y="542"/>
                  </a:cubicBezTo>
                  <a:cubicBezTo>
                    <a:pt x="9123" y="542"/>
                    <a:pt x="9320" y="491"/>
                    <a:pt x="9495" y="384"/>
                  </a:cubicBezTo>
                  <a:cubicBezTo>
                    <a:pt x="9648" y="307"/>
                    <a:pt x="9776" y="180"/>
                    <a:pt x="987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0"/>
            <p:cNvSpPr/>
            <p:nvPr/>
          </p:nvSpPr>
          <p:spPr>
            <a:xfrm>
              <a:off x="-62947" y="273824"/>
              <a:ext cx="128240" cy="135036"/>
            </a:xfrm>
            <a:custGeom>
              <a:rect b="b" l="l" r="r" t="t"/>
              <a:pathLst>
                <a:path extrusionOk="0" h="4193" w="3982">
                  <a:moveTo>
                    <a:pt x="2009" y="0"/>
                  </a:moveTo>
                  <a:cubicBezTo>
                    <a:pt x="1865" y="0"/>
                    <a:pt x="1721" y="27"/>
                    <a:pt x="1582" y="84"/>
                  </a:cubicBezTo>
                  <a:cubicBezTo>
                    <a:pt x="1072" y="288"/>
                    <a:pt x="766" y="798"/>
                    <a:pt x="868" y="1334"/>
                  </a:cubicBezTo>
                  <a:lnTo>
                    <a:pt x="0" y="1666"/>
                  </a:lnTo>
                  <a:lnTo>
                    <a:pt x="26" y="4193"/>
                  </a:lnTo>
                  <a:lnTo>
                    <a:pt x="1736" y="3529"/>
                  </a:lnTo>
                  <a:cubicBezTo>
                    <a:pt x="1938" y="3842"/>
                    <a:pt x="2299" y="4022"/>
                    <a:pt x="2676" y="4022"/>
                  </a:cubicBezTo>
                  <a:cubicBezTo>
                    <a:pt x="2822" y="4022"/>
                    <a:pt x="2971" y="3995"/>
                    <a:pt x="3114" y="3938"/>
                  </a:cubicBezTo>
                  <a:cubicBezTo>
                    <a:pt x="3675" y="3733"/>
                    <a:pt x="3982" y="3070"/>
                    <a:pt x="3777" y="2508"/>
                  </a:cubicBezTo>
                  <a:cubicBezTo>
                    <a:pt x="3599" y="2100"/>
                    <a:pt x="3241" y="1845"/>
                    <a:pt x="2808" y="1819"/>
                  </a:cubicBezTo>
                  <a:cubicBezTo>
                    <a:pt x="3114" y="1539"/>
                    <a:pt x="3216" y="1079"/>
                    <a:pt x="3063" y="696"/>
                  </a:cubicBezTo>
                  <a:cubicBezTo>
                    <a:pt x="2870" y="254"/>
                    <a:pt x="2446" y="0"/>
                    <a:pt x="200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0"/>
            <p:cNvSpPr/>
            <p:nvPr/>
          </p:nvSpPr>
          <p:spPr>
            <a:xfrm>
              <a:off x="-45685" y="1248025"/>
              <a:ext cx="306270" cy="294869"/>
            </a:xfrm>
            <a:custGeom>
              <a:rect b="b" l="l" r="r" t="t"/>
              <a:pathLst>
                <a:path extrusionOk="0" h="9156" w="9510">
                  <a:moveTo>
                    <a:pt x="6585" y="0"/>
                  </a:moveTo>
                  <a:cubicBezTo>
                    <a:pt x="6279" y="0"/>
                    <a:pt x="5972" y="128"/>
                    <a:pt x="5743" y="384"/>
                  </a:cubicBezTo>
                  <a:cubicBezTo>
                    <a:pt x="5360" y="767"/>
                    <a:pt x="5309" y="1354"/>
                    <a:pt x="5615" y="1813"/>
                  </a:cubicBezTo>
                  <a:lnTo>
                    <a:pt x="1889" y="5718"/>
                  </a:lnTo>
                  <a:cubicBezTo>
                    <a:pt x="1697" y="5597"/>
                    <a:pt x="1490" y="5540"/>
                    <a:pt x="1286" y="5540"/>
                  </a:cubicBezTo>
                  <a:cubicBezTo>
                    <a:pt x="972" y="5540"/>
                    <a:pt x="666" y="5675"/>
                    <a:pt x="434" y="5922"/>
                  </a:cubicBezTo>
                  <a:cubicBezTo>
                    <a:pt x="0" y="6356"/>
                    <a:pt x="0" y="7071"/>
                    <a:pt x="434" y="7505"/>
                  </a:cubicBezTo>
                  <a:cubicBezTo>
                    <a:pt x="653" y="7690"/>
                    <a:pt x="917" y="7798"/>
                    <a:pt x="1189" y="7798"/>
                  </a:cubicBezTo>
                  <a:cubicBezTo>
                    <a:pt x="1328" y="7798"/>
                    <a:pt x="1470" y="7770"/>
                    <a:pt x="1608" y="7709"/>
                  </a:cubicBezTo>
                  <a:lnTo>
                    <a:pt x="1608" y="7709"/>
                  </a:lnTo>
                  <a:cubicBezTo>
                    <a:pt x="1455" y="8117"/>
                    <a:pt x="1557" y="8551"/>
                    <a:pt x="1863" y="8857"/>
                  </a:cubicBezTo>
                  <a:cubicBezTo>
                    <a:pt x="2077" y="9059"/>
                    <a:pt x="2345" y="9156"/>
                    <a:pt x="2612" y="9156"/>
                  </a:cubicBezTo>
                  <a:cubicBezTo>
                    <a:pt x="2920" y="9156"/>
                    <a:pt x="3227" y="9027"/>
                    <a:pt x="3446" y="8781"/>
                  </a:cubicBezTo>
                  <a:cubicBezTo>
                    <a:pt x="3828" y="8398"/>
                    <a:pt x="3879" y="7786"/>
                    <a:pt x="3573" y="7352"/>
                  </a:cubicBezTo>
                  <a:lnTo>
                    <a:pt x="7325" y="3421"/>
                  </a:lnTo>
                  <a:cubicBezTo>
                    <a:pt x="7530" y="3544"/>
                    <a:pt x="7737" y="3598"/>
                    <a:pt x="7933" y="3598"/>
                  </a:cubicBezTo>
                  <a:cubicBezTo>
                    <a:pt x="8834" y="3598"/>
                    <a:pt x="9509" y="2457"/>
                    <a:pt x="8754" y="1660"/>
                  </a:cubicBezTo>
                  <a:cubicBezTo>
                    <a:pt x="8550" y="1456"/>
                    <a:pt x="8278" y="1354"/>
                    <a:pt x="8006" y="1354"/>
                  </a:cubicBezTo>
                  <a:cubicBezTo>
                    <a:pt x="7870" y="1354"/>
                    <a:pt x="7733" y="1379"/>
                    <a:pt x="7606" y="1430"/>
                  </a:cubicBezTo>
                  <a:cubicBezTo>
                    <a:pt x="7759" y="1048"/>
                    <a:pt x="7657" y="588"/>
                    <a:pt x="7351" y="307"/>
                  </a:cubicBezTo>
                  <a:cubicBezTo>
                    <a:pt x="7134" y="103"/>
                    <a:pt x="6860" y="0"/>
                    <a:pt x="658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20"/>
            <p:cNvSpPr/>
            <p:nvPr/>
          </p:nvSpPr>
          <p:spPr>
            <a:xfrm>
              <a:off x="120719" y="1601475"/>
              <a:ext cx="251585" cy="326365"/>
            </a:xfrm>
            <a:custGeom>
              <a:rect b="b" l="l" r="r" t="t"/>
              <a:pathLst>
                <a:path extrusionOk="0" h="10134" w="7812">
                  <a:moveTo>
                    <a:pt x="3365" y="1"/>
                  </a:moveTo>
                  <a:cubicBezTo>
                    <a:pt x="3234" y="1"/>
                    <a:pt x="3102" y="25"/>
                    <a:pt x="2975" y="77"/>
                  </a:cubicBezTo>
                  <a:cubicBezTo>
                    <a:pt x="2566" y="231"/>
                    <a:pt x="2311" y="613"/>
                    <a:pt x="2286" y="1022"/>
                  </a:cubicBezTo>
                  <a:cubicBezTo>
                    <a:pt x="2076" y="829"/>
                    <a:pt x="1806" y="721"/>
                    <a:pt x="1526" y="721"/>
                  </a:cubicBezTo>
                  <a:cubicBezTo>
                    <a:pt x="1397" y="721"/>
                    <a:pt x="1266" y="744"/>
                    <a:pt x="1137" y="792"/>
                  </a:cubicBezTo>
                  <a:cubicBezTo>
                    <a:pt x="0" y="1324"/>
                    <a:pt x="445" y="3003"/>
                    <a:pt x="1603" y="3003"/>
                  </a:cubicBezTo>
                  <a:cubicBezTo>
                    <a:pt x="1667" y="3003"/>
                    <a:pt x="1733" y="2998"/>
                    <a:pt x="1801" y="2987"/>
                  </a:cubicBezTo>
                  <a:lnTo>
                    <a:pt x="3817" y="8015"/>
                  </a:lnTo>
                  <a:cubicBezTo>
                    <a:pt x="3358" y="8321"/>
                    <a:pt x="3179" y="8883"/>
                    <a:pt x="3409" y="9393"/>
                  </a:cubicBezTo>
                  <a:cubicBezTo>
                    <a:pt x="3567" y="9847"/>
                    <a:pt x="3984" y="10133"/>
                    <a:pt x="4437" y="10133"/>
                  </a:cubicBezTo>
                  <a:cubicBezTo>
                    <a:pt x="4569" y="10133"/>
                    <a:pt x="4705" y="10109"/>
                    <a:pt x="4838" y="10057"/>
                  </a:cubicBezTo>
                  <a:cubicBezTo>
                    <a:pt x="5221" y="9904"/>
                    <a:pt x="5476" y="9521"/>
                    <a:pt x="5501" y="9112"/>
                  </a:cubicBezTo>
                  <a:cubicBezTo>
                    <a:pt x="5711" y="9305"/>
                    <a:pt x="5993" y="9413"/>
                    <a:pt x="6273" y="9413"/>
                  </a:cubicBezTo>
                  <a:cubicBezTo>
                    <a:pt x="6401" y="9413"/>
                    <a:pt x="6529" y="9390"/>
                    <a:pt x="6650" y="9342"/>
                  </a:cubicBezTo>
                  <a:cubicBezTo>
                    <a:pt x="7811" y="8810"/>
                    <a:pt x="7390" y="7131"/>
                    <a:pt x="6213" y="7131"/>
                  </a:cubicBezTo>
                  <a:cubicBezTo>
                    <a:pt x="6148" y="7131"/>
                    <a:pt x="6081" y="7136"/>
                    <a:pt x="6012" y="7147"/>
                  </a:cubicBezTo>
                  <a:lnTo>
                    <a:pt x="3996" y="2119"/>
                  </a:lnTo>
                  <a:cubicBezTo>
                    <a:pt x="4430" y="1813"/>
                    <a:pt x="4608" y="1226"/>
                    <a:pt x="4404" y="741"/>
                  </a:cubicBezTo>
                  <a:cubicBezTo>
                    <a:pt x="4246" y="287"/>
                    <a:pt x="3813" y="1"/>
                    <a:pt x="336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0"/>
            <p:cNvSpPr/>
            <p:nvPr/>
          </p:nvSpPr>
          <p:spPr>
            <a:xfrm>
              <a:off x="-62141" y="2439868"/>
              <a:ext cx="86342" cy="190718"/>
            </a:xfrm>
            <a:custGeom>
              <a:rect b="b" l="l" r="r" t="t"/>
              <a:pathLst>
                <a:path extrusionOk="0" h="5922" w="2681">
                  <a:moveTo>
                    <a:pt x="1" y="1"/>
                  </a:moveTo>
                  <a:lnTo>
                    <a:pt x="1" y="5922"/>
                  </a:lnTo>
                  <a:lnTo>
                    <a:pt x="26" y="5922"/>
                  </a:lnTo>
                  <a:cubicBezTo>
                    <a:pt x="409" y="5743"/>
                    <a:pt x="690" y="5386"/>
                    <a:pt x="715" y="4952"/>
                  </a:cubicBezTo>
                  <a:cubicBezTo>
                    <a:pt x="902" y="5156"/>
                    <a:pt x="1169" y="5258"/>
                    <a:pt x="1439" y="5258"/>
                  </a:cubicBezTo>
                  <a:cubicBezTo>
                    <a:pt x="1575" y="5258"/>
                    <a:pt x="1711" y="5233"/>
                    <a:pt x="1838" y="5182"/>
                  </a:cubicBezTo>
                  <a:cubicBezTo>
                    <a:pt x="2425" y="4952"/>
                    <a:pt x="2680" y="4288"/>
                    <a:pt x="2425" y="3727"/>
                  </a:cubicBezTo>
                  <a:cubicBezTo>
                    <a:pt x="2247" y="3282"/>
                    <a:pt x="1837" y="2993"/>
                    <a:pt x="1380" y="2993"/>
                  </a:cubicBezTo>
                  <a:cubicBezTo>
                    <a:pt x="1313" y="2993"/>
                    <a:pt x="1244" y="2999"/>
                    <a:pt x="1175" y="3012"/>
                  </a:cubicBezTo>
                  <a:lnTo>
                    <a:pt x="1"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0"/>
            <p:cNvSpPr/>
            <p:nvPr/>
          </p:nvSpPr>
          <p:spPr>
            <a:xfrm>
              <a:off x="502541" y="1492880"/>
              <a:ext cx="335383" cy="219026"/>
            </a:xfrm>
            <a:custGeom>
              <a:rect b="b" l="l" r="r" t="t"/>
              <a:pathLst>
                <a:path extrusionOk="0" h="6801" w="10414">
                  <a:moveTo>
                    <a:pt x="1975" y="0"/>
                  </a:moveTo>
                  <a:cubicBezTo>
                    <a:pt x="1522" y="0"/>
                    <a:pt x="1094" y="265"/>
                    <a:pt x="919" y="693"/>
                  </a:cubicBezTo>
                  <a:cubicBezTo>
                    <a:pt x="766" y="1101"/>
                    <a:pt x="868" y="1535"/>
                    <a:pt x="1175" y="1841"/>
                  </a:cubicBezTo>
                  <a:cubicBezTo>
                    <a:pt x="741" y="1867"/>
                    <a:pt x="358" y="2122"/>
                    <a:pt x="205" y="2531"/>
                  </a:cubicBezTo>
                  <a:cubicBezTo>
                    <a:pt x="1" y="3092"/>
                    <a:pt x="307" y="3756"/>
                    <a:pt x="894" y="3960"/>
                  </a:cubicBezTo>
                  <a:cubicBezTo>
                    <a:pt x="1028" y="4016"/>
                    <a:pt x="1170" y="4044"/>
                    <a:pt x="1312" y="4044"/>
                  </a:cubicBezTo>
                  <a:cubicBezTo>
                    <a:pt x="1682" y="4044"/>
                    <a:pt x="2051" y="3858"/>
                    <a:pt x="2272" y="3526"/>
                  </a:cubicBezTo>
                  <a:lnTo>
                    <a:pt x="7326" y="5466"/>
                  </a:lnTo>
                  <a:cubicBezTo>
                    <a:pt x="7223" y="6002"/>
                    <a:pt x="7530" y="6538"/>
                    <a:pt x="8040" y="6716"/>
                  </a:cubicBezTo>
                  <a:cubicBezTo>
                    <a:pt x="8179" y="6773"/>
                    <a:pt x="8323" y="6800"/>
                    <a:pt x="8466" y="6800"/>
                  </a:cubicBezTo>
                  <a:cubicBezTo>
                    <a:pt x="8902" y="6800"/>
                    <a:pt x="9322" y="6546"/>
                    <a:pt x="9495" y="6104"/>
                  </a:cubicBezTo>
                  <a:cubicBezTo>
                    <a:pt x="9648" y="5721"/>
                    <a:pt x="9546" y="5261"/>
                    <a:pt x="9265" y="4981"/>
                  </a:cubicBezTo>
                  <a:cubicBezTo>
                    <a:pt x="9674" y="4955"/>
                    <a:pt x="10056" y="4674"/>
                    <a:pt x="10210" y="4292"/>
                  </a:cubicBezTo>
                  <a:cubicBezTo>
                    <a:pt x="10414" y="3705"/>
                    <a:pt x="10107" y="3067"/>
                    <a:pt x="9546" y="2862"/>
                  </a:cubicBezTo>
                  <a:cubicBezTo>
                    <a:pt x="9405" y="2806"/>
                    <a:pt x="9259" y="2779"/>
                    <a:pt x="9117" y="2779"/>
                  </a:cubicBezTo>
                  <a:cubicBezTo>
                    <a:pt x="8746" y="2779"/>
                    <a:pt x="8396" y="2964"/>
                    <a:pt x="8193" y="3296"/>
                  </a:cubicBezTo>
                  <a:lnTo>
                    <a:pt x="3114" y="1331"/>
                  </a:lnTo>
                  <a:cubicBezTo>
                    <a:pt x="3216" y="795"/>
                    <a:pt x="2910" y="285"/>
                    <a:pt x="2400" y="80"/>
                  </a:cubicBezTo>
                  <a:cubicBezTo>
                    <a:pt x="2260" y="26"/>
                    <a:pt x="2116" y="0"/>
                    <a:pt x="197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0"/>
            <p:cNvSpPr/>
            <p:nvPr/>
          </p:nvSpPr>
          <p:spPr>
            <a:xfrm>
              <a:off x="440901" y="1913606"/>
              <a:ext cx="335383" cy="220765"/>
            </a:xfrm>
            <a:custGeom>
              <a:rect b="b" l="l" r="r" t="t"/>
              <a:pathLst>
                <a:path extrusionOk="0" h="6855" w="10414">
                  <a:moveTo>
                    <a:pt x="8440" y="0"/>
                  </a:moveTo>
                  <a:cubicBezTo>
                    <a:pt x="8297" y="0"/>
                    <a:pt x="8153" y="27"/>
                    <a:pt x="8014" y="84"/>
                  </a:cubicBezTo>
                  <a:cubicBezTo>
                    <a:pt x="7504" y="288"/>
                    <a:pt x="7198" y="799"/>
                    <a:pt x="7274" y="1334"/>
                  </a:cubicBezTo>
                  <a:lnTo>
                    <a:pt x="2246" y="3325"/>
                  </a:lnTo>
                  <a:cubicBezTo>
                    <a:pt x="2044" y="3013"/>
                    <a:pt x="1683" y="2833"/>
                    <a:pt x="1316" y="2833"/>
                  </a:cubicBezTo>
                  <a:cubicBezTo>
                    <a:pt x="1173" y="2833"/>
                    <a:pt x="1029" y="2860"/>
                    <a:pt x="894" y="2917"/>
                  </a:cubicBezTo>
                  <a:cubicBezTo>
                    <a:pt x="307" y="3121"/>
                    <a:pt x="0" y="3759"/>
                    <a:pt x="205" y="4346"/>
                  </a:cubicBezTo>
                  <a:cubicBezTo>
                    <a:pt x="358" y="4754"/>
                    <a:pt x="741" y="5010"/>
                    <a:pt x="1174" y="5035"/>
                  </a:cubicBezTo>
                  <a:cubicBezTo>
                    <a:pt x="868" y="5316"/>
                    <a:pt x="766" y="5775"/>
                    <a:pt x="919" y="6184"/>
                  </a:cubicBezTo>
                  <a:cubicBezTo>
                    <a:pt x="1111" y="6606"/>
                    <a:pt x="1519" y="6855"/>
                    <a:pt x="1960" y="6855"/>
                  </a:cubicBezTo>
                  <a:cubicBezTo>
                    <a:pt x="2105" y="6855"/>
                    <a:pt x="2254" y="6828"/>
                    <a:pt x="2400" y="6771"/>
                  </a:cubicBezTo>
                  <a:cubicBezTo>
                    <a:pt x="2910" y="6567"/>
                    <a:pt x="3191" y="6056"/>
                    <a:pt x="3114" y="5520"/>
                  </a:cubicBezTo>
                  <a:lnTo>
                    <a:pt x="8142" y="3529"/>
                  </a:lnTo>
                  <a:cubicBezTo>
                    <a:pt x="8363" y="3842"/>
                    <a:pt x="8716" y="4022"/>
                    <a:pt x="9087" y="4022"/>
                  </a:cubicBezTo>
                  <a:cubicBezTo>
                    <a:pt x="9231" y="4022"/>
                    <a:pt x="9378" y="3995"/>
                    <a:pt x="9520" y="3938"/>
                  </a:cubicBezTo>
                  <a:cubicBezTo>
                    <a:pt x="10107" y="3734"/>
                    <a:pt x="10414" y="3070"/>
                    <a:pt x="10184" y="2509"/>
                  </a:cubicBezTo>
                  <a:cubicBezTo>
                    <a:pt x="10031" y="2100"/>
                    <a:pt x="9648" y="1845"/>
                    <a:pt x="9240" y="1819"/>
                  </a:cubicBezTo>
                  <a:cubicBezTo>
                    <a:pt x="9520" y="1539"/>
                    <a:pt x="9622" y="1079"/>
                    <a:pt x="9469" y="696"/>
                  </a:cubicBezTo>
                  <a:cubicBezTo>
                    <a:pt x="9296" y="254"/>
                    <a:pt x="8877" y="0"/>
                    <a:pt x="844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20"/>
            <p:cNvSpPr/>
            <p:nvPr/>
          </p:nvSpPr>
          <p:spPr>
            <a:xfrm>
              <a:off x="288023" y="2480446"/>
              <a:ext cx="335383" cy="220250"/>
            </a:xfrm>
            <a:custGeom>
              <a:rect b="b" l="l" r="r" t="t"/>
              <a:pathLst>
                <a:path extrusionOk="0" h="6839" w="10414">
                  <a:moveTo>
                    <a:pt x="8463" y="0"/>
                  </a:moveTo>
                  <a:cubicBezTo>
                    <a:pt x="7817" y="0"/>
                    <a:pt x="7174" y="520"/>
                    <a:pt x="7300" y="1318"/>
                  </a:cubicBezTo>
                  <a:lnTo>
                    <a:pt x="2272" y="3335"/>
                  </a:lnTo>
                  <a:cubicBezTo>
                    <a:pt x="2050" y="3002"/>
                    <a:pt x="1682" y="2817"/>
                    <a:pt x="1312" y="2817"/>
                  </a:cubicBezTo>
                  <a:cubicBezTo>
                    <a:pt x="1170" y="2817"/>
                    <a:pt x="1028" y="2844"/>
                    <a:pt x="893" y="2901"/>
                  </a:cubicBezTo>
                  <a:cubicBezTo>
                    <a:pt x="306" y="3105"/>
                    <a:pt x="0" y="3769"/>
                    <a:pt x="204" y="4330"/>
                  </a:cubicBezTo>
                  <a:cubicBezTo>
                    <a:pt x="383" y="4738"/>
                    <a:pt x="740" y="4994"/>
                    <a:pt x="1174" y="5019"/>
                  </a:cubicBezTo>
                  <a:cubicBezTo>
                    <a:pt x="868" y="5325"/>
                    <a:pt x="791" y="5759"/>
                    <a:pt x="945" y="6168"/>
                  </a:cubicBezTo>
                  <a:cubicBezTo>
                    <a:pt x="1117" y="6590"/>
                    <a:pt x="1535" y="6839"/>
                    <a:pt x="1971" y="6839"/>
                  </a:cubicBezTo>
                  <a:cubicBezTo>
                    <a:pt x="2114" y="6839"/>
                    <a:pt x="2260" y="6812"/>
                    <a:pt x="2399" y="6755"/>
                  </a:cubicBezTo>
                  <a:cubicBezTo>
                    <a:pt x="2910" y="6550"/>
                    <a:pt x="3216" y="6040"/>
                    <a:pt x="3114" y="5504"/>
                  </a:cubicBezTo>
                  <a:lnTo>
                    <a:pt x="8167" y="3513"/>
                  </a:lnTo>
                  <a:cubicBezTo>
                    <a:pt x="8366" y="3839"/>
                    <a:pt x="8719" y="4010"/>
                    <a:pt x="9089" y="4010"/>
                  </a:cubicBezTo>
                  <a:cubicBezTo>
                    <a:pt x="9241" y="4010"/>
                    <a:pt x="9397" y="3981"/>
                    <a:pt x="9546" y="3922"/>
                  </a:cubicBezTo>
                  <a:cubicBezTo>
                    <a:pt x="10107" y="3717"/>
                    <a:pt x="10413" y="3079"/>
                    <a:pt x="10209" y="2492"/>
                  </a:cubicBezTo>
                  <a:cubicBezTo>
                    <a:pt x="10031" y="2110"/>
                    <a:pt x="9673" y="1829"/>
                    <a:pt x="9239" y="1829"/>
                  </a:cubicBezTo>
                  <a:cubicBezTo>
                    <a:pt x="9546" y="1523"/>
                    <a:pt x="9622" y="1063"/>
                    <a:pt x="9495" y="680"/>
                  </a:cubicBezTo>
                  <a:cubicBezTo>
                    <a:pt x="9277" y="207"/>
                    <a:pt x="8870" y="0"/>
                    <a:pt x="846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0"/>
            <p:cNvSpPr/>
            <p:nvPr/>
          </p:nvSpPr>
          <p:spPr>
            <a:xfrm>
              <a:off x="83361" y="2180296"/>
              <a:ext cx="335383" cy="189623"/>
            </a:xfrm>
            <a:custGeom>
              <a:rect b="b" l="l" r="r" t="t"/>
              <a:pathLst>
                <a:path extrusionOk="0" h="5888" w="10414">
                  <a:moveTo>
                    <a:pt x="1656" y="0"/>
                  </a:moveTo>
                  <a:cubicBezTo>
                    <a:pt x="1177" y="0"/>
                    <a:pt x="734" y="328"/>
                    <a:pt x="587" y="812"/>
                  </a:cubicBezTo>
                  <a:cubicBezTo>
                    <a:pt x="511" y="1246"/>
                    <a:pt x="664" y="1655"/>
                    <a:pt x="995" y="1935"/>
                  </a:cubicBezTo>
                  <a:cubicBezTo>
                    <a:pt x="562" y="2012"/>
                    <a:pt x="230" y="2318"/>
                    <a:pt x="128" y="2726"/>
                  </a:cubicBezTo>
                  <a:cubicBezTo>
                    <a:pt x="0" y="3339"/>
                    <a:pt x="383" y="3926"/>
                    <a:pt x="995" y="4054"/>
                  </a:cubicBezTo>
                  <a:cubicBezTo>
                    <a:pt x="1084" y="4076"/>
                    <a:pt x="1173" y="4086"/>
                    <a:pt x="1262" y="4086"/>
                  </a:cubicBezTo>
                  <a:cubicBezTo>
                    <a:pt x="1690" y="4086"/>
                    <a:pt x="2107" y="3842"/>
                    <a:pt x="2297" y="3441"/>
                  </a:cubicBezTo>
                  <a:lnTo>
                    <a:pt x="7555" y="4717"/>
                  </a:lnTo>
                  <a:cubicBezTo>
                    <a:pt x="7540" y="5464"/>
                    <a:pt x="8132" y="5888"/>
                    <a:pt x="8726" y="5888"/>
                  </a:cubicBezTo>
                  <a:cubicBezTo>
                    <a:pt x="9186" y="5888"/>
                    <a:pt x="9648" y="5632"/>
                    <a:pt x="9826" y="5075"/>
                  </a:cubicBezTo>
                  <a:cubicBezTo>
                    <a:pt x="9903" y="4666"/>
                    <a:pt x="9750" y="4232"/>
                    <a:pt x="9418" y="3977"/>
                  </a:cubicBezTo>
                  <a:cubicBezTo>
                    <a:pt x="9826" y="3900"/>
                    <a:pt x="10184" y="3594"/>
                    <a:pt x="10286" y="3160"/>
                  </a:cubicBezTo>
                  <a:cubicBezTo>
                    <a:pt x="10413" y="2573"/>
                    <a:pt x="10030" y="1986"/>
                    <a:pt x="9418" y="1859"/>
                  </a:cubicBezTo>
                  <a:cubicBezTo>
                    <a:pt x="9318" y="1829"/>
                    <a:pt x="9216" y="1814"/>
                    <a:pt x="9115" y="1814"/>
                  </a:cubicBezTo>
                  <a:cubicBezTo>
                    <a:pt x="8700" y="1814"/>
                    <a:pt x="8301" y="2056"/>
                    <a:pt x="8116" y="2446"/>
                  </a:cubicBezTo>
                  <a:lnTo>
                    <a:pt x="2859" y="1170"/>
                  </a:lnTo>
                  <a:cubicBezTo>
                    <a:pt x="2859" y="634"/>
                    <a:pt x="2501" y="149"/>
                    <a:pt x="1965" y="47"/>
                  </a:cubicBezTo>
                  <a:cubicBezTo>
                    <a:pt x="1862" y="15"/>
                    <a:pt x="1759" y="0"/>
                    <a:pt x="165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20"/>
            <p:cNvSpPr/>
            <p:nvPr/>
          </p:nvSpPr>
          <p:spPr>
            <a:xfrm>
              <a:off x="657125" y="1123553"/>
              <a:ext cx="329586" cy="247979"/>
            </a:xfrm>
            <a:custGeom>
              <a:rect b="b" l="l" r="r" t="t"/>
              <a:pathLst>
                <a:path extrusionOk="0" h="7700" w="10234">
                  <a:moveTo>
                    <a:pt x="8131" y="0"/>
                  </a:moveTo>
                  <a:cubicBezTo>
                    <a:pt x="7421" y="0"/>
                    <a:pt x="6720" y="652"/>
                    <a:pt x="6992" y="1518"/>
                  </a:cubicBezTo>
                  <a:lnTo>
                    <a:pt x="3649" y="3407"/>
                  </a:lnTo>
                  <a:lnTo>
                    <a:pt x="2296" y="4172"/>
                  </a:lnTo>
                  <a:cubicBezTo>
                    <a:pt x="2043" y="3905"/>
                    <a:pt x="1743" y="3791"/>
                    <a:pt x="1453" y="3791"/>
                  </a:cubicBezTo>
                  <a:cubicBezTo>
                    <a:pt x="692" y="3791"/>
                    <a:pt x="0" y="4580"/>
                    <a:pt x="407" y="5449"/>
                  </a:cubicBezTo>
                  <a:cubicBezTo>
                    <a:pt x="484" y="5627"/>
                    <a:pt x="637" y="5780"/>
                    <a:pt x="841" y="5882"/>
                  </a:cubicBezTo>
                  <a:cubicBezTo>
                    <a:pt x="918" y="5908"/>
                    <a:pt x="1020" y="5959"/>
                    <a:pt x="1122" y="5985"/>
                  </a:cubicBezTo>
                  <a:lnTo>
                    <a:pt x="1428" y="5985"/>
                  </a:lnTo>
                  <a:cubicBezTo>
                    <a:pt x="1300" y="6163"/>
                    <a:pt x="1224" y="6367"/>
                    <a:pt x="1224" y="6572"/>
                  </a:cubicBezTo>
                  <a:cubicBezTo>
                    <a:pt x="1198" y="6776"/>
                    <a:pt x="1249" y="6980"/>
                    <a:pt x="1352" y="7159"/>
                  </a:cubicBezTo>
                  <a:cubicBezTo>
                    <a:pt x="1428" y="7286"/>
                    <a:pt x="1530" y="7388"/>
                    <a:pt x="1632" y="7490"/>
                  </a:cubicBezTo>
                  <a:cubicBezTo>
                    <a:pt x="1833" y="7624"/>
                    <a:pt x="2092" y="7699"/>
                    <a:pt x="2341" y="7699"/>
                  </a:cubicBezTo>
                  <a:cubicBezTo>
                    <a:pt x="2377" y="7699"/>
                    <a:pt x="2413" y="7698"/>
                    <a:pt x="2449" y="7695"/>
                  </a:cubicBezTo>
                  <a:cubicBezTo>
                    <a:pt x="2602" y="7669"/>
                    <a:pt x="2755" y="7618"/>
                    <a:pt x="2883" y="7541"/>
                  </a:cubicBezTo>
                  <a:cubicBezTo>
                    <a:pt x="3113" y="7414"/>
                    <a:pt x="3291" y="7210"/>
                    <a:pt x="3393" y="6954"/>
                  </a:cubicBezTo>
                  <a:cubicBezTo>
                    <a:pt x="3495" y="6699"/>
                    <a:pt x="3521" y="6444"/>
                    <a:pt x="3419" y="6189"/>
                  </a:cubicBezTo>
                  <a:lnTo>
                    <a:pt x="8166" y="3534"/>
                  </a:lnTo>
                  <a:cubicBezTo>
                    <a:pt x="8387" y="3787"/>
                    <a:pt x="8706" y="3923"/>
                    <a:pt x="9026" y="3923"/>
                  </a:cubicBezTo>
                  <a:cubicBezTo>
                    <a:pt x="9223" y="3923"/>
                    <a:pt x="9420" y="3871"/>
                    <a:pt x="9595" y="3764"/>
                  </a:cubicBezTo>
                  <a:cubicBezTo>
                    <a:pt x="9748" y="3688"/>
                    <a:pt x="9902" y="3560"/>
                    <a:pt x="10004" y="3407"/>
                  </a:cubicBezTo>
                  <a:cubicBezTo>
                    <a:pt x="10233" y="3049"/>
                    <a:pt x="10233" y="2616"/>
                    <a:pt x="10029" y="2258"/>
                  </a:cubicBezTo>
                  <a:cubicBezTo>
                    <a:pt x="9844" y="1934"/>
                    <a:pt x="9491" y="1715"/>
                    <a:pt x="9122" y="1715"/>
                  </a:cubicBezTo>
                  <a:cubicBezTo>
                    <a:pt x="9084" y="1715"/>
                    <a:pt x="9046" y="1718"/>
                    <a:pt x="9008" y="1722"/>
                  </a:cubicBezTo>
                  <a:cubicBezTo>
                    <a:pt x="9238" y="1391"/>
                    <a:pt x="9289" y="931"/>
                    <a:pt x="9085" y="548"/>
                  </a:cubicBezTo>
                  <a:cubicBezTo>
                    <a:pt x="8846" y="164"/>
                    <a:pt x="8487" y="0"/>
                    <a:pt x="813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20"/>
            <p:cNvSpPr/>
            <p:nvPr/>
          </p:nvSpPr>
          <p:spPr>
            <a:xfrm>
              <a:off x="-62947" y="1814962"/>
              <a:ext cx="128240" cy="135068"/>
            </a:xfrm>
            <a:custGeom>
              <a:rect b="b" l="l" r="r" t="t"/>
              <a:pathLst>
                <a:path extrusionOk="0" h="4194" w="3982">
                  <a:moveTo>
                    <a:pt x="2009" y="0"/>
                  </a:moveTo>
                  <a:cubicBezTo>
                    <a:pt x="1865" y="0"/>
                    <a:pt x="1721" y="28"/>
                    <a:pt x="1582" y="84"/>
                  </a:cubicBezTo>
                  <a:cubicBezTo>
                    <a:pt x="1072" y="288"/>
                    <a:pt x="766" y="799"/>
                    <a:pt x="868" y="1335"/>
                  </a:cubicBezTo>
                  <a:lnTo>
                    <a:pt x="0" y="1667"/>
                  </a:lnTo>
                  <a:lnTo>
                    <a:pt x="26" y="4193"/>
                  </a:lnTo>
                  <a:lnTo>
                    <a:pt x="1736" y="3530"/>
                  </a:lnTo>
                  <a:cubicBezTo>
                    <a:pt x="1938" y="3842"/>
                    <a:pt x="2299" y="4022"/>
                    <a:pt x="2676" y="4022"/>
                  </a:cubicBezTo>
                  <a:cubicBezTo>
                    <a:pt x="2822" y="4022"/>
                    <a:pt x="2971" y="3995"/>
                    <a:pt x="3114" y="3938"/>
                  </a:cubicBezTo>
                  <a:cubicBezTo>
                    <a:pt x="3675" y="3734"/>
                    <a:pt x="3982" y="3070"/>
                    <a:pt x="3777" y="2509"/>
                  </a:cubicBezTo>
                  <a:cubicBezTo>
                    <a:pt x="3599" y="2100"/>
                    <a:pt x="3241" y="1845"/>
                    <a:pt x="2808" y="1820"/>
                  </a:cubicBezTo>
                  <a:cubicBezTo>
                    <a:pt x="3114" y="1539"/>
                    <a:pt x="3216" y="1080"/>
                    <a:pt x="3063" y="697"/>
                  </a:cubicBezTo>
                  <a:cubicBezTo>
                    <a:pt x="2870" y="254"/>
                    <a:pt x="2446" y="0"/>
                    <a:pt x="200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0"/>
            <p:cNvSpPr/>
            <p:nvPr/>
          </p:nvSpPr>
          <p:spPr>
            <a:xfrm>
              <a:off x="-45685" y="2788358"/>
              <a:ext cx="295932" cy="295384"/>
            </a:xfrm>
            <a:custGeom>
              <a:rect b="b" l="l" r="r" t="t"/>
              <a:pathLst>
                <a:path extrusionOk="0" h="9172" w="9189">
                  <a:moveTo>
                    <a:pt x="6560" y="0"/>
                  </a:moveTo>
                  <a:cubicBezTo>
                    <a:pt x="6253" y="0"/>
                    <a:pt x="5946" y="128"/>
                    <a:pt x="5717" y="384"/>
                  </a:cubicBezTo>
                  <a:cubicBezTo>
                    <a:pt x="5334" y="767"/>
                    <a:pt x="5283" y="1354"/>
                    <a:pt x="5589" y="1813"/>
                  </a:cubicBezTo>
                  <a:lnTo>
                    <a:pt x="1889" y="5744"/>
                  </a:lnTo>
                  <a:cubicBezTo>
                    <a:pt x="1695" y="5621"/>
                    <a:pt x="1484" y="5564"/>
                    <a:pt x="1277" y="5564"/>
                  </a:cubicBezTo>
                  <a:cubicBezTo>
                    <a:pt x="967" y="5564"/>
                    <a:pt x="664" y="5693"/>
                    <a:pt x="434" y="5922"/>
                  </a:cubicBezTo>
                  <a:cubicBezTo>
                    <a:pt x="0" y="6382"/>
                    <a:pt x="0" y="7096"/>
                    <a:pt x="434" y="7530"/>
                  </a:cubicBezTo>
                  <a:cubicBezTo>
                    <a:pt x="653" y="7716"/>
                    <a:pt x="917" y="7812"/>
                    <a:pt x="1188" y="7812"/>
                  </a:cubicBezTo>
                  <a:cubicBezTo>
                    <a:pt x="1328" y="7812"/>
                    <a:pt x="1469" y="7786"/>
                    <a:pt x="1608" y="7734"/>
                  </a:cubicBezTo>
                  <a:lnTo>
                    <a:pt x="1608" y="7734"/>
                  </a:lnTo>
                  <a:cubicBezTo>
                    <a:pt x="1455" y="8143"/>
                    <a:pt x="1557" y="8577"/>
                    <a:pt x="1863" y="8883"/>
                  </a:cubicBezTo>
                  <a:cubicBezTo>
                    <a:pt x="2079" y="9075"/>
                    <a:pt x="2352" y="9171"/>
                    <a:pt x="2623" y="9171"/>
                  </a:cubicBezTo>
                  <a:cubicBezTo>
                    <a:pt x="2927" y="9171"/>
                    <a:pt x="3229" y="9050"/>
                    <a:pt x="3446" y="8806"/>
                  </a:cubicBezTo>
                  <a:cubicBezTo>
                    <a:pt x="3828" y="8423"/>
                    <a:pt x="3879" y="7811"/>
                    <a:pt x="3573" y="7377"/>
                  </a:cubicBezTo>
                  <a:lnTo>
                    <a:pt x="7325" y="3447"/>
                  </a:lnTo>
                  <a:cubicBezTo>
                    <a:pt x="7508" y="3559"/>
                    <a:pt x="7711" y="3614"/>
                    <a:pt x="7912" y="3614"/>
                  </a:cubicBezTo>
                  <a:cubicBezTo>
                    <a:pt x="8216" y="3614"/>
                    <a:pt x="8514" y="3488"/>
                    <a:pt x="8729" y="3242"/>
                  </a:cubicBezTo>
                  <a:cubicBezTo>
                    <a:pt x="9188" y="2809"/>
                    <a:pt x="9188" y="2094"/>
                    <a:pt x="8729" y="1660"/>
                  </a:cubicBezTo>
                  <a:cubicBezTo>
                    <a:pt x="8525" y="1456"/>
                    <a:pt x="8264" y="1354"/>
                    <a:pt x="7991" y="1354"/>
                  </a:cubicBezTo>
                  <a:cubicBezTo>
                    <a:pt x="7855" y="1354"/>
                    <a:pt x="7716" y="1379"/>
                    <a:pt x="7580" y="1430"/>
                  </a:cubicBezTo>
                  <a:cubicBezTo>
                    <a:pt x="7733" y="1048"/>
                    <a:pt x="7631" y="588"/>
                    <a:pt x="7325" y="307"/>
                  </a:cubicBezTo>
                  <a:cubicBezTo>
                    <a:pt x="7108" y="102"/>
                    <a:pt x="6834" y="0"/>
                    <a:pt x="65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20"/>
            <p:cNvSpPr/>
            <p:nvPr/>
          </p:nvSpPr>
          <p:spPr>
            <a:xfrm>
              <a:off x="120719" y="3142646"/>
              <a:ext cx="251585" cy="326011"/>
            </a:xfrm>
            <a:custGeom>
              <a:rect b="b" l="l" r="r" t="t"/>
              <a:pathLst>
                <a:path extrusionOk="0" h="10123" w="7812">
                  <a:moveTo>
                    <a:pt x="3365" y="0"/>
                  </a:moveTo>
                  <a:cubicBezTo>
                    <a:pt x="3234" y="0"/>
                    <a:pt x="3102" y="25"/>
                    <a:pt x="2975" y="77"/>
                  </a:cubicBezTo>
                  <a:cubicBezTo>
                    <a:pt x="2566" y="230"/>
                    <a:pt x="2311" y="613"/>
                    <a:pt x="2286" y="1021"/>
                  </a:cubicBezTo>
                  <a:cubicBezTo>
                    <a:pt x="2076" y="829"/>
                    <a:pt x="1806" y="720"/>
                    <a:pt x="1526" y="720"/>
                  </a:cubicBezTo>
                  <a:cubicBezTo>
                    <a:pt x="1397" y="720"/>
                    <a:pt x="1266" y="743"/>
                    <a:pt x="1137" y="791"/>
                  </a:cubicBezTo>
                  <a:cubicBezTo>
                    <a:pt x="0" y="1324"/>
                    <a:pt x="445" y="3002"/>
                    <a:pt x="1603" y="3002"/>
                  </a:cubicBezTo>
                  <a:cubicBezTo>
                    <a:pt x="1667" y="3002"/>
                    <a:pt x="1733" y="2997"/>
                    <a:pt x="1801" y="2986"/>
                  </a:cubicBezTo>
                  <a:lnTo>
                    <a:pt x="3817" y="8014"/>
                  </a:lnTo>
                  <a:cubicBezTo>
                    <a:pt x="3358" y="8321"/>
                    <a:pt x="3179" y="8882"/>
                    <a:pt x="3409" y="9392"/>
                  </a:cubicBezTo>
                  <a:cubicBezTo>
                    <a:pt x="3568" y="9851"/>
                    <a:pt x="3992" y="10122"/>
                    <a:pt x="4449" y="10122"/>
                  </a:cubicBezTo>
                  <a:cubicBezTo>
                    <a:pt x="4578" y="10122"/>
                    <a:pt x="4709" y="10101"/>
                    <a:pt x="4838" y="10056"/>
                  </a:cubicBezTo>
                  <a:cubicBezTo>
                    <a:pt x="5221" y="9903"/>
                    <a:pt x="5476" y="9520"/>
                    <a:pt x="5501" y="9112"/>
                  </a:cubicBezTo>
                  <a:cubicBezTo>
                    <a:pt x="5711" y="9304"/>
                    <a:pt x="5993" y="9413"/>
                    <a:pt x="6273" y="9413"/>
                  </a:cubicBezTo>
                  <a:cubicBezTo>
                    <a:pt x="6401" y="9413"/>
                    <a:pt x="6529" y="9390"/>
                    <a:pt x="6650" y="9341"/>
                  </a:cubicBezTo>
                  <a:cubicBezTo>
                    <a:pt x="7811" y="8809"/>
                    <a:pt x="7367" y="7131"/>
                    <a:pt x="6210" y="7131"/>
                  </a:cubicBezTo>
                  <a:cubicBezTo>
                    <a:pt x="6146" y="7131"/>
                    <a:pt x="6080" y="7136"/>
                    <a:pt x="6012" y="7147"/>
                  </a:cubicBezTo>
                  <a:lnTo>
                    <a:pt x="3996" y="2119"/>
                  </a:lnTo>
                  <a:cubicBezTo>
                    <a:pt x="4430" y="1812"/>
                    <a:pt x="4608" y="1225"/>
                    <a:pt x="4404" y="740"/>
                  </a:cubicBezTo>
                  <a:cubicBezTo>
                    <a:pt x="4246" y="286"/>
                    <a:pt x="3813" y="0"/>
                    <a:pt x="336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20"/>
            <p:cNvSpPr/>
            <p:nvPr/>
          </p:nvSpPr>
          <p:spPr>
            <a:xfrm>
              <a:off x="-62141" y="3981038"/>
              <a:ext cx="86342" cy="190718"/>
            </a:xfrm>
            <a:custGeom>
              <a:rect b="b" l="l" r="r" t="t"/>
              <a:pathLst>
                <a:path extrusionOk="0" h="5922" w="2681">
                  <a:moveTo>
                    <a:pt x="1" y="0"/>
                  </a:moveTo>
                  <a:lnTo>
                    <a:pt x="1" y="5921"/>
                  </a:lnTo>
                  <a:lnTo>
                    <a:pt x="26" y="5921"/>
                  </a:lnTo>
                  <a:cubicBezTo>
                    <a:pt x="409" y="5743"/>
                    <a:pt x="690" y="5385"/>
                    <a:pt x="715" y="4951"/>
                  </a:cubicBezTo>
                  <a:cubicBezTo>
                    <a:pt x="902" y="5156"/>
                    <a:pt x="1169" y="5258"/>
                    <a:pt x="1439" y="5258"/>
                  </a:cubicBezTo>
                  <a:cubicBezTo>
                    <a:pt x="1575" y="5258"/>
                    <a:pt x="1711" y="5232"/>
                    <a:pt x="1838" y="5181"/>
                  </a:cubicBezTo>
                  <a:cubicBezTo>
                    <a:pt x="2425" y="4951"/>
                    <a:pt x="2680" y="4288"/>
                    <a:pt x="2425" y="3726"/>
                  </a:cubicBezTo>
                  <a:cubicBezTo>
                    <a:pt x="2247" y="3282"/>
                    <a:pt x="1837" y="2992"/>
                    <a:pt x="1380" y="2992"/>
                  </a:cubicBezTo>
                  <a:cubicBezTo>
                    <a:pt x="1313" y="2992"/>
                    <a:pt x="1244" y="2999"/>
                    <a:pt x="1175" y="3012"/>
                  </a:cubicBezTo>
                  <a:lnTo>
                    <a:pt x="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0"/>
            <p:cNvSpPr/>
            <p:nvPr/>
          </p:nvSpPr>
          <p:spPr>
            <a:xfrm>
              <a:off x="502541" y="3034018"/>
              <a:ext cx="336220" cy="219026"/>
            </a:xfrm>
            <a:custGeom>
              <a:rect b="b" l="l" r="r" t="t"/>
              <a:pathLst>
                <a:path extrusionOk="0" h="6801" w="10440">
                  <a:moveTo>
                    <a:pt x="1975" y="1"/>
                  </a:moveTo>
                  <a:cubicBezTo>
                    <a:pt x="1522" y="1"/>
                    <a:pt x="1094" y="265"/>
                    <a:pt x="919" y="693"/>
                  </a:cubicBezTo>
                  <a:cubicBezTo>
                    <a:pt x="766" y="1102"/>
                    <a:pt x="868" y="1536"/>
                    <a:pt x="1175" y="1842"/>
                  </a:cubicBezTo>
                  <a:cubicBezTo>
                    <a:pt x="741" y="1867"/>
                    <a:pt x="383" y="2123"/>
                    <a:pt x="205" y="2531"/>
                  </a:cubicBezTo>
                  <a:cubicBezTo>
                    <a:pt x="1" y="3093"/>
                    <a:pt x="307" y="3756"/>
                    <a:pt x="894" y="3960"/>
                  </a:cubicBezTo>
                  <a:cubicBezTo>
                    <a:pt x="1035" y="4017"/>
                    <a:pt x="1180" y="4044"/>
                    <a:pt x="1323" y="4044"/>
                  </a:cubicBezTo>
                  <a:cubicBezTo>
                    <a:pt x="1696" y="4044"/>
                    <a:pt x="2051" y="3859"/>
                    <a:pt x="2272" y="3526"/>
                  </a:cubicBezTo>
                  <a:lnTo>
                    <a:pt x="7326" y="5466"/>
                  </a:lnTo>
                  <a:cubicBezTo>
                    <a:pt x="7223" y="6002"/>
                    <a:pt x="7530" y="6538"/>
                    <a:pt x="8040" y="6717"/>
                  </a:cubicBezTo>
                  <a:cubicBezTo>
                    <a:pt x="8185" y="6773"/>
                    <a:pt x="8333" y="6800"/>
                    <a:pt x="8477" y="6800"/>
                  </a:cubicBezTo>
                  <a:cubicBezTo>
                    <a:pt x="8918" y="6800"/>
                    <a:pt x="9328" y="6547"/>
                    <a:pt x="9520" y="6104"/>
                  </a:cubicBezTo>
                  <a:cubicBezTo>
                    <a:pt x="9674" y="5721"/>
                    <a:pt x="9572" y="5262"/>
                    <a:pt x="9265" y="4981"/>
                  </a:cubicBezTo>
                  <a:cubicBezTo>
                    <a:pt x="9699" y="4956"/>
                    <a:pt x="10056" y="4675"/>
                    <a:pt x="10235" y="4292"/>
                  </a:cubicBezTo>
                  <a:cubicBezTo>
                    <a:pt x="10439" y="3705"/>
                    <a:pt x="10133" y="3067"/>
                    <a:pt x="9546" y="2863"/>
                  </a:cubicBezTo>
                  <a:cubicBezTo>
                    <a:pt x="9405" y="2806"/>
                    <a:pt x="9259" y="2779"/>
                    <a:pt x="9117" y="2779"/>
                  </a:cubicBezTo>
                  <a:cubicBezTo>
                    <a:pt x="8746" y="2779"/>
                    <a:pt x="8396" y="2964"/>
                    <a:pt x="8193" y="3297"/>
                  </a:cubicBezTo>
                  <a:lnTo>
                    <a:pt x="3114" y="1331"/>
                  </a:lnTo>
                  <a:cubicBezTo>
                    <a:pt x="3216" y="795"/>
                    <a:pt x="2910" y="285"/>
                    <a:pt x="2400" y="81"/>
                  </a:cubicBezTo>
                  <a:cubicBezTo>
                    <a:pt x="2260" y="26"/>
                    <a:pt x="2116" y="1"/>
                    <a:pt x="197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20"/>
            <p:cNvSpPr/>
            <p:nvPr/>
          </p:nvSpPr>
          <p:spPr>
            <a:xfrm>
              <a:off x="436972" y="3454744"/>
              <a:ext cx="339312" cy="220797"/>
            </a:xfrm>
            <a:custGeom>
              <a:rect b="b" l="l" r="r" t="t"/>
              <a:pathLst>
                <a:path extrusionOk="0" h="6856" w="10536">
                  <a:moveTo>
                    <a:pt x="8573" y="1"/>
                  </a:moveTo>
                  <a:cubicBezTo>
                    <a:pt x="8429" y="1"/>
                    <a:pt x="8281" y="28"/>
                    <a:pt x="8136" y="84"/>
                  </a:cubicBezTo>
                  <a:cubicBezTo>
                    <a:pt x="7626" y="289"/>
                    <a:pt x="7320" y="799"/>
                    <a:pt x="7422" y="1335"/>
                  </a:cubicBezTo>
                  <a:lnTo>
                    <a:pt x="2394" y="3326"/>
                  </a:lnTo>
                  <a:cubicBezTo>
                    <a:pt x="2152" y="2942"/>
                    <a:pt x="1796" y="2779"/>
                    <a:pt x="1442" y="2779"/>
                  </a:cubicBezTo>
                  <a:cubicBezTo>
                    <a:pt x="715" y="2779"/>
                    <a:pt x="0" y="3470"/>
                    <a:pt x="327" y="4347"/>
                  </a:cubicBezTo>
                  <a:cubicBezTo>
                    <a:pt x="480" y="4755"/>
                    <a:pt x="863" y="5010"/>
                    <a:pt x="1296" y="5036"/>
                  </a:cubicBezTo>
                  <a:cubicBezTo>
                    <a:pt x="990" y="5316"/>
                    <a:pt x="888" y="5776"/>
                    <a:pt x="1041" y="6184"/>
                  </a:cubicBezTo>
                  <a:cubicBezTo>
                    <a:pt x="1233" y="6606"/>
                    <a:pt x="1641" y="6855"/>
                    <a:pt x="2082" y="6855"/>
                  </a:cubicBezTo>
                  <a:cubicBezTo>
                    <a:pt x="2227" y="6855"/>
                    <a:pt x="2376" y="6828"/>
                    <a:pt x="2522" y="6771"/>
                  </a:cubicBezTo>
                  <a:cubicBezTo>
                    <a:pt x="3032" y="6567"/>
                    <a:pt x="3313" y="6057"/>
                    <a:pt x="3236" y="5521"/>
                  </a:cubicBezTo>
                  <a:lnTo>
                    <a:pt x="8264" y="3530"/>
                  </a:lnTo>
                  <a:cubicBezTo>
                    <a:pt x="8480" y="3854"/>
                    <a:pt x="8836" y="4038"/>
                    <a:pt x="9206" y="4038"/>
                  </a:cubicBezTo>
                  <a:cubicBezTo>
                    <a:pt x="9360" y="4038"/>
                    <a:pt x="9517" y="4006"/>
                    <a:pt x="9668" y="3938"/>
                  </a:cubicBezTo>
                  <a:cubicBezTo>
                    <a:pt x="10255" y="3734"/>
                    <a:pt x="10536" y="3070"/>
                    <a:pt x="10331" y="2509"/>
                  </a:cubicBezTo>
                  <a:cubicBezTo>
                    <a:pt x="10178" y="2101"/>
                    <a:pt x="9795" y="1845"/>
                    <a:pt x="9362" y="1820"/>
                  </a:cubicBezTo>
                  <a:cubicBezTo>
                    <a:pt x="9668" y="1539"/>
                    <a:pt x="9770" y="1080"/>
                    <a:pt x="9617" y="697"/>
                  </a:cubicBezTo>
                  <a:cubicBezTo>
                    <a:pt x="9424" y="255"/>
                    <a:pt x="9015" y="1"/>
                    <a:pt x="857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20"/>
            <p:cNvSpPr/>
            <p:nvPr/>
          </p:nvSpPr>
          <p:spPr>
            <a:xfrm>
              <a:off x="288023" y="4021617"/>
              <a:ext cx="335383" cy="220250"/>
            </a:xfrm>
            <a:custGeom>
              <a:rect b="b" l="l" r="r" t="t"/>
              <a:pathLst>
                <a:path extrusionOk="0" h="6839" w="10414">
                  <a:moveTo>
                    <a:pt x="8467" y="1"/>
                  </a:moveTo>
                  <a:cubicBezTo>
                    <a:pt x="7820" y="1"/>
                    <a:pt x="7174" y="527"/>
                    <a:pt x="7300" y="1343"/>
                  </a:cubicBezTo>
                  <a:lnTo>
                    <a:pt x="2272" y="3334"/>
                  </a:lnTo>
                  <a:cubicBezTo>
                    <a:pt x="2050" y="3002"/>
                    <a:pt x="1682" y="2816"/>
                    <a:pt x="1312" y="2816"/>
                  </a:cubicBezTo>
                  <a:cubicBezTo>
                    <a:pt x="1170" y="2816"/>
                    <a:pt x="1028" y="2844"/>
                    <a:pt x="893" y="2900"/>
                  </a:cubicBezTo>
                  <a:cubicBezTo>
                    <a:pt x="306" y="3104"/>
                    <a:pt x="0" y="3768"/>
                    <a:pt x="204" y="4329"/>
                  </a:cubicBezTo>
                  <a:cubicBezTo>
                    <a:pt x="383" y="4738"/>
                    <a:pt x="740" y="4993"/>
                    <a:pt x="1174" y="5019"/>
                  </a:cubicBezTo>
                  <a:cubicBezTo>
                    <a:pt x="868" y="5325"/>
                    <a:pt x="791" y="5759"/>
                    <a:pt x="945" y="6167"/>
                  </a:cubicBezTo>
                  <a:cubicBezTo>
                    <a:pt x="1117" y="6589"/>
                    <a:pt x="1535" y="6838"/>
                    <a:pt x="1971" y="6838"/>
                  </a:cubicBezTo>
                  <a:cubicBezTo>
                    <a:pt x="2114" y="6838"/>
                    <a:pt x="2260" y="6811"/>
                    <a:pt x="2399" y="6754"/>
                  </a:cubicBezTo>
                  <a:cubicBezTo>
                    <a:pt x="2910" y="6550"/>
                    <a:pt x="3216" y="6039"/>
                    <a:pt x="3114" y="5503"/>
                  </a:cubicBezTo>
                  <a:lnTo>
                    <a:pt x="8167" y="3513"/>
                  </a:lnTo>
                  <a:cubicBezTo>
                    <a:pt x="8366" y="3838"/>
                    <a:pt x="8719" y="4010"/>
                    <a:pt x="9089" y="4010"/>
                  </a:cubicBezTo>
                  <a:cubicBezTo>
                    <a:pt x="9241" y="4010"/>
                    <a:pt x="9397" y="3981"/>
                    <a:pt x="9546" y="3921"/>
                  </a:cubicBezTo>
                  <a:cubicBezTo>
                    <a:pt x="10107" y="3717"/>
                    <a:pt x="10413" y="3079"/>
                    <a:pt x="10209" y="2492"/>
                  </a:cubicBezTo>
                  <a:cubicBezTo>
                    <a:pt x="10056" y="2109"/>
                    <a:pt x="9673" y="1828"/>
                    <a:pt x="9239" y="1828"/>
                  </a:cubicBezTo>
                  <a:cubicBezTo>
                    <a:pt x="9546" y="1522"/>
                    <a:pt x="9648" y="1063"/>
                    <a:pt x="9495" y="680"/>
                  </a:cubicBezTo>
                  <a:cubicBezTo>
                    <a:pt x="9278" y="208"/>
                    <a:pt x="8873" y="1"/>
                    <a:pt x="846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0"/>
            <p:cNvSpPr/>
            <p:nvPr/>
          </p:nvSpPr>
          <p:spPr>
            <a:xfrm>
              <a:off x="83361" y="3721434"/>
              <a:ext cx="335383" cy="189655"/>
            </a:xfrm>
            <a:custGeom>
              <a:rect b="b" l="l" r="r" t="t"/>
              <a:pathLst>
                <a:path extrusionOk="0" h="5889" w="10414">
                  <a:moveTo>
                    <a:pt x="1656" y="1"/>
                  </a:moveTo>
                  <a:cubicBezTo>
                    <a:pt x="1177" y="1"/>
                    <a:pt x="734" y="329"/>
                    <a:pt x="587" y="813"/>
                  </a:cubicBezTo>
                  <a:cubicBezTo>
                    <a:pt x="511" y="1247"/>
                    <a:pt x="664" y="1655"/>
                    <a:pt x="995" y="1936"/>
                  </a:cubicBezTo>
                  <a:cubicBezTo>
                    <a:pt x="562" y="2012"/>
                    <a:pt x="230" y="2319"/>
                    <a:pt x="128" y="2727"/>
                  </a:cubicBezTo>
                  <a:cubicBezTo>
                    <a:pt x="0" y="3314"/>
                    <a:pt x="383" y="3901"/>
                    <a:pt x="995" y="4054"/>
                  </a:cubicBezTo>
                  <a:cubicBezTo>
                    <a:pt x="1084" y="4076"/>
                    <a:pt x="1173" y="4087"/>
                    <a:pt x="1262" y="4087"/>
                  </a:cubicBezTo>
                  <a:cubicBezTo>
                    <a:pt x="1690" y="4087"/>
                    <a:pt x="2107" y="3843"/>
                    <a:pt x="2297" y="3442"/>
                  </a:cubicBezTo>
                  <a:lnTo>
                    <a:pt x="7555" y="4718"/>
                  </a:lnTo>
                  <a:cubicBezTo>
                    <a:pt x="7540" y="5465"/>
                    <a:pt x="8132" y="5888"/>
                    <a:pt x="8726" y="5888"/>
                  </a:cubicBezTo>
                  <a:cubicBezTo>
                    <a:pt x="9186" y="5888"/>
                    <a:pt x="9648" y="5633"/>
                    <a:pt x="9826" y="5075"/>
                  </a:cubicBezTo>
                  <a:cubicBezTo>
                    <a:pt x="9903" y="4667"/>
                    <a:pt x="9750" y="4233"/>
                    <a:pt x="9418" y="3977"/>
                  </a:cubicBezTo>
                  <a:cubicBezTo>
                    <a:pt x="9826" y="3901"/>
                    <a:pt x="10184" y="3595"/>
                    <a:pt x="10286" y="3161"/>
                  </a:cubicBezTo>
                  <a:cubicBezTo>
                    <a:pt x="10413" y="2574"/>
                    <a:pt x="10030" y="1987"/>
                    <a:pt x="9418" y="1859"/>
                  </a:cubicBezTo>
                  <a:cubicBezTo>
                    <a:pt x="9318" y="1829"/>
                    <a:pt x="9216" y="1815"/>
                    <a:pt x="9115" y="1815"/>
                  </a:cubicBezTo>
                  <a:cubicBezTo>
                    <a:pt x="8700" y="1815"/>
                    <a:pt x="8301" y="2056"/>
                    <a:pt x="8116" y="2446"/>
                  </a:cubicBezTo>
                  <a:lnTo>
                    <a:pt x="2859" y="1170"/>
                  </a:lnTo>
                  <a:cubicBezTo>
                    <a:pt x="2859" y="634"/>
                    <a:pt x="2501" y="149"/>
                    <a:pt x="1965" y="47"/>
                  </a:cubicBezTo>
                  <a:cubicBezTo>
                    <a:pt x="1862" y="16"/>
                    <a:pt x="1759" y="1"/>
                    <a:pt x="165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20"/>
            <p:cNvSpPr/>
            <p:nvPr/>
          </p:nvSpPr>
          <p:spPr>
            <a:xfrm>
              <a:off x="657125" y="2664691"/>
              <a:ext cx="329586" cy="247495"/>
            </a:xfrm>
            <a:custGeom>
              <a:rect b="b" l="l" r="r" t="t"/>
              <a:pathLst>
                <a:path extrusionOk="0" h="7685" w="10234">
                  <a:moveTo>
                    <a:pt x="8131" y="0"/>
                  </a:moveTo>
                  <a:cubicBezTo>
                    <a:pt x="7421" y="0"/>
                    <a:pt x="6720" y="652"/>
                    <a:pt x="6992" y="1519"/>
                  </a:cubicBezTo>
                  <a:lnTo>
                    <a:pt x="3649" y="3407"/>
                  </a:lnTo>
                  <a:lnTo>
                    <a:pt x="2296" y="4173"/>
                  </a:lnTo>
                  <a:cubicBezTo>
                    <a:pt x="2043" y="3906"/>
                    <a:pt x="1743" y="3791"/>
                    <a:pt x="1453" y="3791"/>
                  </a:cubicBezTo>
                  <a:cubicBezTo>
                    <a:pt x="692" y="3791"/>
                    <a:pt x="0" y="4580"/>
                    <a:pt x="407" y="5449"/>
                  </a:cubicBezTo>
                  <a:cubicBezTo>
                    <a:pt x="535" y="5679"/>
                    <a:pt x="739" y="5832"/>
                    <a:pt x="994" y="5934"/>
                  </a:cubicBezTo>
                  <a:cubicBezTo>
                    <a:pt x="1122" y="5985"/>
                    <a:pt x="1275" y="5985"/>
                    <a:pt x="1428" y="5985"/>
                  </a:cubicBezTo>
                  <a:cubicBezTo>
                    <a:pt x="1377" y="6062"/>
                    <a:pt x="1326" y="6164"/>
                    <a:pt x="1300" y="6266"/>
                  </a:cubicBezTo>
                  <a:cubicBezTo>
                    <a:pt x="1249" y="6342"/>
                    <a:pt x="1224" y="6444"/>
                    <a:pt x="1224" y="6546"/>
                  </a:cubicBezTo>
                  <a:cubicBezTo>
                    <a:pt x="1198" y="6751"/>
                    <a:pt x="1249" y="6980"/>
                    <a:pt x="1352" y="7159"/>
                  </a:cubicBezTo>
                  <a:cubicBezTo>
                    <a:pt x="1428" y="7287"/>
                    <a:pt x="1530" y="7389"/>
                    <a:pt x="1658" y="7465"/>
                  </a:cubicBezTo>
                  <a:cubicBezTo>
                    <a:pt x="1841" y="7607"/>
                    <a:pt x="2056" y="7685"/>
                    <a:pt x="2290" y="7685"/>
                  </a:cubicBezTo>
                  <a:cubicBezTo>
                    <a:pt x="2350" y="7685"/>
                    <a:pt x="2412" y="7680"/>
                    <a:pt x="2474" y="7669"/>
                  </a:cubicBezTo>
                  <a:cubicBezTo>
                    <a:pt x="2602" y="7644"/>
                    <a:pt x="2755" y="7593"/>
                    <a:pt x="2883" y="7542"/>
                  </a:cubicBezTo>
                  <a:cubicBezTo>
                    <a:pt x="3368" y="7261"/>
                    <a:pt x="3597" y="6700"/>
                    <a:pt x="3444" y="6189"/>
                  </a:cubicBezTo>
                  <a:lnTo>
                    <a:pt x="8166" y="3535"/>
                  </a:lnTo>
                  <a:cubicBezTo>
                    <a:pt x="8387" y="3788"/>
                    <a:pt x="8706" y="3923"/>
                    <a:pt x="9026" y="3923"/>
                  </a:cubicBezTo>
                  <a:cubicBezTo>
                    <a:pt x="9223" y="3923"/>
                    <a:pt x="9420" y="3872"/>
                    <a:pt x="9595" y="3765"/>
                  </a:cubicBezTo>
                  <a:cubicBezTo>
                    <a:pt x="9748" y="3688"/>
                    <a:pt x="9902" y="3560"/>
                    <a:pt x="10004" y="3407"/>
                  </a:cubicBezTo>
                  <a:cubicBezTo>
                    <a:pt x="10233" y="3050"/>
                    <a:pt x="10233" y="2616"/>
                    <a:pt x="10029" y="2259"/>
                  </a:cubicBezTo>
                  <a:cubicBezTo>
                    <a:pt x="9902" y="2029"/>
                    <a:pt x="9697" y="1850"/>
                    <a:pt x="9468" y="1774"/>
                  </a:cubicBezTo>
                  <a:cubicBezTo>
                    <a:pt x="9356" y="1736"/>
                    <a:pt x="9243" y="1713"/>
                    <a:pt x="9131" y="1713"/>
                  </a:cubicBezTo>
                  <a:cubicBezTo>
                    <a:pt x="9090" y="1713"/>
                    <a:pt x="9049" y="1716"/>
                    <a:pt x="9008" y="1723"/>
                  </a:cubicBezTo>
                  <a:cubicBezTo>
                    <a:pt x="9238" y="1391"/>
                    <a:pt x="9289" y="932"/>
                    <a:pt x="9085" y="549"/>
                  </a:cubicBezTo>
                  <a:cubicBezTo>
                    <a:pt x="8846" y="165"/>
                    <a:pt x="8487" y="0"/>
                    <a:pt x="813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20"/>
            <p:cNvSpPr/>
            <p:nvPr/>
          </p:nvSpPr>
          <p:spPr>
            <a:xfrm>
              <a:off x="-62141" y="3356100"/>
              <a:ext cx="127435" cy="135068"/>
            </a:xfrm>
            <a:custGeom>
              <a:rect b="b" l="l" r="r" t="t"/>
              <a:pathLst>
                <a:path extrusionOk="0" h="4194" w="3957">
                  <a:moveTo>
                    <a:pt x="1984" y="1"/>
                  </a:moveTo>
                  <a:cubicBezTo>
                    <a:pt x="1840" y="1"/>
                    <a:pt x="1696" y="28"/>
                    <a:pt x="1557" y="85"/>
                  </a:cubicBezTo>
                  <a:cubicBezTo>
                    <a:pt x="1047" y="289"/>
                    <a:pt x="741" y="799"/>
                    <a:pt x="843" y="1335"/>
                  </a:cubicBezTo>
                  <a:lnTo>
                    <a:pt x="1" y="1667"/>
                  </a:lnTo>
                  <a:lnTo>
                    <a:pt x="1" y="4194"/>
                  </a:lnTo>
                  <a:lnTo>
                    <a:pt x="1711" y="3530"/>
                  </a:lnTo>
                  <a:cubicBezTo>
                    <a:pt x="1913" y="3843"/>
                    <a:pt x="2274" y="4023"/>
                    <a:pt x="2651" y="4023"/>
                  </a:cubicBezTo>
                  <a:cubicBezTo>
                    <a:pt x="2797" y="4023"/>
                    <a:pt x="2946" y="3996"/>
                    <a:pt x="3089" y="3939"/>
                  </a:cubicBezTo>
                  <a:cubicBezTo>
                    <a:pt x="3650" y="3734"/>
                    <a:pt x="3957" y="3071"/>
                    <a:pt x="3752" y="2509"/>
                  </a:cubicBezTo>
                  <a:cubicBezTo>
                    <a:pt x="3574" y="2101"/>
                    <a:pt x="3216" y="1846"/>
                    <a:pt x="2783" y="1820"/>
                  </a:cubicBezTo>
                  <a:cubicBezTo>
                    <a:pt x="3089" y="1539"/>
                    <a:pt x="3191" y="1080"/>
                    <a:pt x="3038" y="697"/>
                  </a:cubicBezTo>
                  <a:cubicBezTo>
                    <a:pt x="2845" y="255"/>
                    <a:pt x="2421" y="1"/>
                    <a:pt x="198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0"/>
            <p:cNvSpPr/>
            <p:nvPr/>
          </p:nvSpPr>
          <p:spPr>
            <a:xfrm>
              <a:off x="-45685" y="4329497"/>
              <a:ext cx="295932" cy="295384"/>
            </a:xfrm>
            <a:custGeom>
              <a:rect b="b" l="l" r="r" t="t"/>
              <a:pathLst>
                <a:path extrusionOk="0" h="9172" w="9189">
                  <a:moveTo>
                    <a:pt x="6560" y="0"/>
                  </a:moveTo>
                  <a:cubicBezTo>
                    <a:pt x="6253" y="0"/>
                    <a:pt x="5946" y="128"/>
                    <a:pt x="5717" y="384"/>
                  </a:cubicBezTo>
                  <a:cubicBezTo>
                    <a:pt x="5334" y="767"/>
                    <a:pt x="5283" y="1354"/>
                    <a:pt x="5589" y="1814"/>
                  </a:cubicBezTo>
                  <a:lnTo>
                    <a:pt x="1889" y="5744"/>
                  </a:lnTo>
                  <a:cubicBezTo>
                    <a:pt x="1695" y="5622"/>
                    <a:pt x="1484" y="5564"/>
                    <a:pt x="1277" y="5564"/>
                  </a:cubicBezTo>
                  <a:cubicBezTo>
                    <a:pt x="967" y="5564"/>
                    <a:pt x="664" y="5693"/>
                    <a:pt x="434" y="5923"/>
                  </a:cubicBezTo>
                  <a:cubicBezTo>
                    <a:pt x="0" y="6382"/>
                    <a:pt x="0" y="7097"/>
                    <a:pt x="434" y="7531"/>
                  </a:cubicBezTo>
                  <a:cubicBezTo>
                    <a:pt x="653" y="7716"/>
                    <a:pt x="917" y="7812"/>
                    <a:pt x="1188" y="7812"/>
                  </a:cubicBezTo>
                  <a:cubicBezTo>
                    <a:pt x="1328" y="7812"/>
                    <a:pt x="1469" y="7787"/>
                    <a:pt x="1608" y="7735"/>
                  </a:cubicBezTo>
                  <a:lnTo>
                    <a:pt x="1608" y="7735"/>
                  </a:lnTo>
                  <a:cubicBezTo>
                    <a:pt x="1455" y="8143"/>
                    <a:pt x="1557" y="8577"/>
                    <a:pt x="1863" y="8883"/>
                  </a:cubicBezTo>
                  <a:cubicBezTo>
                    <a:pt x="2079" y="9075"/>
                    <a:pt x="2352" y="9172"/>
                    <a:pt x="2623" y="9172"/>
                  </a:cubicBezTo>
                  <a:cubicBezTo>
                    <a:pt x="2927" y="9172"/>
                    <a:pt x="3229" y="9050"/>
                    <a:pt x="3446" y="8807"/>
                  </a:cubicBezTo>
                  <a:cubicBezTo>
                    <a:pt x="3828" y="8424"/>
                    <a:pt x="3879" y="7811"/>
                    <a:pt x="3573" y="7378"/>
                  </a:cubicBezTo>
                  <a:lnTo>
                    <a:pt x="7325" y="3447"/>
                  </a:lnTo>
                  <a:cubicBezTo>
                    <a:pt x="7508" y="3559"/>
                    <a:pt x="7711" y="3614"/>
                    <a:pt x="7912" y="3614"/>
                  </a:cubicBezTo>
                  <a:cubicBezTo>
                    <a:pt x="8216" y="3614"/>
                    <a:pt x="8514" y="3489"/>
                    <a:pt x="8729" y="3243"/>
                  </a:cubicBezTo>
                  <a:cubicBezTo>
                    <a:pt x="9188" y="2809"/>
                    <a:pt x="9188" y="2094"/>
                    <a:pt x="8729" y="1661"/>
                  </a:cubicBezTo>
                  <a:cubicBezTo>
                    <a:pt x="8525" y="1456"/>
                    <a:pt x="8264" y="1354"/>
                    <a:pt x="7991" y="1354"/>
                  </a:cubicBezTo>
                  <a:cubicBezTo>
                    <a:pt x="7855" y="1354"/>
                    <a:pt x="7716" y="1380"/>
                    <a:pt x="7580" y="1431"/>
                  </a:cubicBezTo>
                  <a:cubicBezTo>
                    <a:pt x="7733" y="1048"/>
                    <a:pt x="7631" y="589"/>
                    <a:pt x="7325" y="308"/>
                  </a:cubicBezTo>
                  <a:cubicBezTo>
                    <a:pt x="7108" y="103"/>
                    <a:pt x="6834" y="0"/>
                    <a:pt x="65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0"/>
            <p:cNvSpPr/>
            <p:nvPr/>
          </p:nvSpPr>
          <p:spPr>
            <a:xfrm>
              <a:off x="120719" y="4683784"/>
              <a:ext cx="251585" cy="326011"/>
            </a:xfrm>
            <a:custGeom>
              <a:rect b="b" l="l" r="r" t="t"/>
              <a:pathLst>
                <a:path extrusionOk="0" h="10123" w="7812">
                  <a:moveTo>
                    <a:pt x="3365" y="1"/>
                  </a:moveTo>
                  <a:cubicBezTo>
                    <a:pt x="3234" y="1"/>
                    <a:pt x="3102" y="25"/>
                    <a:pt x="2975" y="77"/>
                  </a:cubicBezTo>
                  <a:cubicBezTo>
                    <a:pt x="2566" y="230"/>
                    <a:pt x="2311" y="613"/>
                    <a:pt x="2286" y="1022"/>
                  </a:cubicBezTo>
                  <a:cubicBezTo>
                    <a:pt x="2076" y="829"/>
                    <a:pt x="1806" y="721"/>
                    <a:pt x="1526" y="721"/>
                  </a:cubicBezTo>
                  <a:cubicBezTo>
                    <a:pt x="1397" y="721"/>
                    <a:pt x="1266" y="744"/>
                    <a:pt x="1137" y="792"/>
                  </a:cubicBezTo>
                  <a:cubicBezTo>
                    <a:pt x="0" y="1324"/>
                    <a:pt x="445" y="3003"/>
                    <a:pt x="1603" y="3003"/>
                  </a:cubicBezTo>
                  <a:cubicBezTo>
                    <a:pt x="1667" y="3003"/>
                    <a:pt x="1733" y="2997"/>
                    <a:pt x="1801" y="2987"/>
                  </a:cubicBezTo>
                  <a:lnTo>
                    <a:pt x="3817" y="8015"/>
                  </a:lnTo>
                  <a:cubicBezTo>
                    <a:pt x="3358" y="8321"/>
                    <a:pt x="3179" y="8882"/>
                    <a:pt x="3409" y="9393"/>
                  </a:cubicBezTo>
                  <a:cubicBezTo>
                    <a:pt x="3568" y="9851"/>
                    <a:pt x="3992" y="10123"/>
                    <a:pt x="4449" y="10123"/>
                  </a:cubicBezTo>
                  <a:cubicBezTo>
                    <a:pt x="4578" y="10123"/>
                    <a:pt x="4709" y="10101"/>
                    <a:pt x="4838" y="10056"/>
                  </a:cubicBezTo>
                  <a:cubicBezTo>
                    <a:pt x="5221" y="9903"/>
                    <a:pt x="5476" y="9521"/>
                    <a:pt x="5501" y="9112"/>
                  </a:cubicBezTo>
                  <a:cubicBezTo>
                    <a:pt x="5711" y="9305"/>
                    <a:pt x="5993" y="9413"/>
                    <a:pt x="6273" y="9413"/>
                  </a:cubicBezTo>
                  <a:cubicBezTo>
                    <a:pt x="6401" y="9413"/>
                    <a:pt x="6529" y="9390"/>
                    <a:pt x="6650" y="9342"/>
                  </a:cubicBezTo>
                  <a:cubicBezTo>
                    <a:pt x="7811" y="8810"/>
                    <a:pt x="7367" y="7131"/>
                    <a:pt x="6210" y="7131"/>
                  </a:cubicBezTo>
                  <a:cubicBezTo>
                    <a:pt x="6146" y="7131"/>
                    <a:pt x="6080" y="7136"/>
                    <a:pt x="6012" y="7147"/>
                  </a:cubicBezTo>
                  <a:lnTo>
                    <a:pt x="3996" y="2119"/>
                  </a:lnTo>
                  <a:cubicBezTo>
                    <a:pt x="4430" y="1813"/>
                    <a:pt x="4608" y="1226"/>
                    <a:pt x="4404" y="741"/>
                  </a:cubicBezTo>
                  <a:cubicBezTo>
                    <a:pt x="4246" y="287"/>
                    <a:pt x="3813" y="1"/>
                    <a:pt x="336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20"/>
            <p:cNvSpPr/>
            <p:nvPr/>
          </p:nvSpPr>
          <p:spPr>
            <a:xfrm>
              <a:off x="502541" y="4575156"/>
              <a:ext cx="336220" cy="219026"/>
            </a:xfrm>
            <a:custGeom>
              <a:rect b="b" l="l" r="r" t="t"/>
              <a:pathLst>
                <a:path extrusionOk="0" h="6801" w="10440">
                  <a:moveTo>
                    <a:pt x="1975" y="1"/>
                  </a:moveTo>
                  <a:cubicBezTo>
                    <a:pt x="1522" y="1"/>
                    <a:pt x="1094" y="266"/>
                    <a:pt x="919" y="694"/>
                  </a:cubicBezTo>
                  <a:cubicBezTo>
                    <a:pt x="766" y="1102"/>
                    <a:pt x="868" y="1536"/>
                    <a:pt x="1175" y="1842"/>
                  </a:cubicBezTo>
                  <a:cubicBezTo>
                    <a:pt x="741" y="1868"/>
                    <a:pt x="383" y="2123"/>
                    <a:pt x="205" y="2531"/>
                  </a:cubicBezTo>
                  <a:cubicBezTo>
                    <a:pt x="1" y="3093"/>
                    <a:pt x="307" y="3757"/>
                    <a:pt x="894" y="3961"/>
                  </a:cubicBezTo>
                  <a:cubicBezTo>
                    <a:pt x="1035" y="4017"/>
                    <a:pt x="1180" y="4044"/>
                    <a:pt x="1323" y="4044"/>
                  </a:cubicBezTo>
                  <a:cubicBezTo>
                    <a:pt x="1696" y="4044"/>
                    <a:pt x="2051" y="3859"/>
                    <a:pt x="2272" y="3527"/>
                  </a:cubicBezTo>
                  <a:lnTo>
                    <a:pt x="7326" y="5467"/>
                  </a:lnTo>
                  <a:cubicBezTo>
                    <a:pt x="7223" y="6002"/>
                    <a:pt x="7530" y="6538"/>
                    <a:pt x="8040" y="6717"/>
                  </a:cubicBezTo>
                  <a:cubicBezTo>
                    <a:pt x="8185" y="6774"/>
                    <a:pt x="8333" y="6801"/>
                    <a:pt x="8477" y="6801"/>
                  </a:cubicBezTo>
                  <a:cubicBezTo>
                    <a:pt x="8918" y="6801"/>
                    <a:pt x="9328" y="6547"/>
                    <a:pt x="9520" y="6105"/>
                  </a:cubicBezTo>
                  <a:cubicBezTo>
                    <a:pt x="9674" y="5722"/>
                    <a:pt x="9572" y="5262"/>
                    <a:pt x="9265" y="4982"/>
                  </a:cubicBezTo>
                  <a:cubicBezTo>
                    <a:pt x="9699" y="4956"/>
                    <a:pt x="10056" y="4675"/>
                    <a:pt x="10235" y="4292"/>
                  </a:cubicBezTo>
                  <a:cubicBezTo>
                    <a:pt x="10439" y="3705"/>
                    <a:pt x="10133" y="3067"/>
                    <a:pt x="9546" y="2863"/>
                  </a:cubicBezTo>
                  <a:cubicBezTo>
                    <a:pt x="9405" y="2807"/>
                    <a:pt x="9259" y="2780"/>
                    <a:pt x="9117" y="2780"/>
                  </a:cubicBezTo>
                  <a:cubicBezTo>
                    <a:pt x="8746" y="2780"/>
                    <a:pt x="8396" y="2965"/>
                    <a:pt x="8193" y="3297"/>
                  </a:cubicBezTo>
                  <a:lnTo>
                    <a:pt x="3114" y="1332"/>
                  </a:lnTo>
                  <a:cubicBezTo>
                    <a:pt x="3216" y="796"/>
                    <a:pt x="2910" y="285"/>
                    <a:pt x="2400" y="81"/>
                  </a:cubicBezTo>
                  <a:cubicBezTo>
                    <a:pt x="2260" y="27"/>
                    <a:pt x="2116" y="1"/>
                    <a:pt x="197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0"/>
            <p:cNvSpPr/>
            <p:nvPr/>
          </p:nvSpPr>
          <p:spPr>
            <a:xfrm>
              <a:off x="436972" y="4995882"/>
              <a:ext cx="339312" cy="220797"/>
            </a:xfrm>
            <a:custGeom>
              <a:rect b="b" l="l" r="r" t="t"/>
              <a:pathLst>
                <a:path extrusionOk="0" h="6856" w="10536">
                  <a:moveTo>
                    <a:pt x="8573" y="1"/>
                  </a:moveTo>
                  <a:cubicBezTo>
                    <a:pt x="8429" y="1"/>
                    <a:pt x="8281" y="28"/>
                    <a:pt x="8136" y="85"/>
                  </a:cubicBezTo>
                  <a:cubicBezTo>
                    <a:pt x="7626" y="289"/>
                    <a:pt x="7320" y="799"/>
                    <a:pt x="7422" y="1335"/>
                  </a:cubicBezTo>
                  <a:lnTo>
                    <a:pt x="2394" y="3326"/>
                  </a:lnTo>
                  <a:cubicBezTo>
                    <a:pt x="2152" y="2942"/>
                    <a:pt x="1796" y="2780"/>
                    <a:pt x="1442" y="2780"/>
                  </a:cubicBezTo>
                  <a:cubicBezTo>
                    <a:pt x="715" y="2780"/>
                    <a:pt x="0" y="3471"/>
                    <a:pt x="327" y="4347"/>
                  </a:cubicBezTo>
                  <a:cubicBezTo>
                    <a:pt x="480" y="4755"/>
                    <a:pt x="863" y="5011"/>
                    <a:pt x="1296" y="5036"/>
                  </a:cubicBezTo>
                  <a:cubicBezTo>
                    <a:pt x="990" y="5317"/>
                    <a:pt x="888" y="5776"/>
                    <a:pt x="1041" y="6185"/>
                  </a:cubicBezTo>
                  <a:cubicBezTo>
                    <a:pt x="1233" y="6607"/>
                    <a:pt x="1641" y="6856"/>
                    <a:pt x="2082" y="6856"/>
                  </a:cubicBezTo>
                  <a:cubicBezTo>
                    <a:pt x="2227" y="6856"/>
                    <a:pt x="2376" y="6829"/>
                    <a:pt x="2522" y="6772"/>
                  </a:cubicBezTo>
                  <a:cubicBezTo>
                    <a:pt x="3032" y="6567"/>
                    <a:pt x="3313" y="6057"/>
                    <a:pt x="3236" y="5521"/>
                  </a:cubicBezTo>
                  <a:lnTo>
                    <a:pt x="8264" y="3530"/>
                  </a:lnTo>
                  <a:cubicBezTo>
                    <a:pt x="8480" y="3854"/>
                    <a:pt x="8836" y="4039"/>
                    <a:pt x="9206" y="4039"/>
                  </a:cubicBezTo>
                  <a:cubicBezTo>
                    <a:pt x="9360" y="4039"/>
                    <a:pt x="9517" y="4006"/>
                    <a:pt x="9668" y="3939"/>
                  </a:cubicBezTo>
                  <a:cubicBezTo>
                    <a:pt x="10255" y="3734"/>
                    <a:pt x="10536" y="3071"/>
                    <a:pt x="10331" y="2509"/>
                  </a:cubicBezTo>
                  <a:cubicBezTo>
                    <a:pt x="10178" y="2101"/>
                    <a:pt x="9795" y="1846"/>
                    <a:pt x="9362" y="1820"/>
                  </a:cubicBezTo>
                  <a:cubicBezTo>
                    <a:pt x="9668" y="1540"/>
                    <a:pt x="9770" y="1080"/>
                    <a:pt x="9617" y="697"/>
                  </a:cubicBezTo>
                  <a:cubicBezTo>
                    <a:pt x="9424" y="255"/>
                    <a:pt x="9015" y="1"/>
                    <a:pt x="857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20"/>
            <p:cNvSpPr/>
            <p:nvPr/>
          </p:nvSpPr>
          <p:spPr>
            <a:xfrm>
              <a:off x="663630" y="4205829"/>
              <a:ext cx="323081" cy="248011"/>
            </a:xfrm>
            <a:custGeom>
              <a:rect b="b" l="l" r="r" t="t"/>
              <a:pathLst>
                <a:path extrusionOk="0" h="7701" w="10032">
                  <a:moveTo>
                    <a:pt x="7929" y="1"/>
                  </a:moveTo>
                  <a:cubicBezTo>
                    <a:pt x="7219" y="1"/>
                    <a:pt x="6518" y="653"/>
                    <a:pt x="6790" y="1519"/>
                  </a:cubicBezTo>
                  <a:lnTo>
                    <a:pt x="3447" y="3408"/>
                  </a:lnTo>
                  <a:lnTo>
                    <a:pt x="2094" y="4173"/>
                  </a:lnTo>
                  <a:cubicBezTo>
                    <a:pt x="1873" y="3921"/>
                    <a:pt x="1554" y="3785"/>
                    <a:pt x="1234" y="3785"/>
                  </a:cubicBezTo>
                  <a:cubicBezTo>
                    <a:pt x="1037" y="3785"/>
                    <a:pt x="840" y="3837"/>
                    <a:pt x="665" y="3944"/>
                  </a:cubicBezTo>
                  <a:cubicBezTo>
                    <a:pt x="537" y="4020"/>
                    <a:pt x="409" y="4122"/>
                    <a:pt x="307" y="4250"/>
                  </a:cubicBezTo>
                  <a:cubicBezTo>
                    <a:pt x="78" y="4531"/>
                    <a:pt x="1" y="4888"/>
                    <a:pt x="103" y="5245"/>
                  </a:cubicBezTo>
                  <a:cubicBezTo>
                    <a:pt x="129" y="5322"/>
                    <a:pt x="154" y="5398"/>
                    <a:pt x="205" y="5449"/>
                  </a:cubicBezTo>
                  <a:cubicBezTo>
                    <a:pt x="333" y="5679"/>
                    <a:pt x="537" y="5858"/>
                    <a:pt x="792" y="5934"/>
                  </a:cubicBezTo>
                  <a:cubicBezTo>
                    <a:pt x="886" y="5972"/>
                    <a:pt x="993" y="5995"/>
                    <a:pt x="1103" y="5995"/>
                  </a:cubicBezTo>
                  <a:cubicBezTo>
                    <a:pt x="1144" y="5995"/>
                    <a:pt x="1185" y="5992"/>
                    <a:pt x="1226" y="5985"/>
                  </a:cubicBezTo>
                  <a:lnTo>
                    <a:pt x="1226" y="5985"/>
                  </a:lnTo>
                  <a:cubicBezTo>
                    <a:pt x="1175" y="6088"/>
                    <a:pt x="1124" y="6164"/>
                    <a:pt x="1098" y="6266"/>
                  </a:cubicBezTo>
                  <a:cubicBezTo>
                    <a:pt x="1047" y="6368"/>
                    <a:pt x="1022" y="6470"/>
                    <a:pt x="1022" y="6572"/>
                  </a:cubicBezTo>
                  <a:cubicBezTo>
                    <a:pt x="996" y="6777"/>
                    <a:pt x="1047" y="6981"/>
                    <a:pt x="1150" y="7159"/>
                  </a:cubicBezTo>
                  <a:cubicBezTo>
                    <a:pt x="1226" y="7287"/>
                    <a:pt x="1328" y="7389"/>
                    <a:pt x="1456" y="7491"/>
                  </a:cubicBezTo>
                  <a:cubicBezTo>
                    <a:pt x="1656" y="7625"/>
                    <a:pt x="1896" y="7700"/>
                    <a:pt x="2157" y="7700"/>
                  </a:cubicBezTo>
                  <a:cubicBezTo>
                    <a:pt x="2195" y="7700"/>
                    <a:pt x="2234" y="7699"/>
                    <a:pt x="2272" y="7695"/>
                  </a:cubicBezTo>
                  <a:cubicBezTo>
                    <a:pt x="2400" y="7670"/>
                    <a:pt x="2553" y="7619"/>
                    <a:pt x="2681" y="7542"/>
                  </a:cubicBezTo>
                  <a:cubicBezTo>
                    <a:pt x="2987" y="7389"/>
                    <a:pt x="3191" y="7083"/>
                    <a:pt x="3268" y="6777"/>
                  </a:cubicBezTo>
                  <a:cubicBezTo>
                    <a:pt x="3293" y="6572"/>
                    <a:pt x="3293" y="6394"/>
                    <a:pt x="3242" y="6190"/>
                  </a:cubicBezTo>
                  <a:lnTo>
                    <a:pt x="7964" y="3535"/>
                  </a:lnTo>
                  <a:cubicBezTo>
                    <a:pt x="8185" y="3788"/>
                    <a:pt x="8504" y="3923"/>
                    <a:pt x="8824" y="3923"/>
                  </a:cubicBezTo>
                  <a:cubicBezTo>
                    <a:pt x="9021" y="3923"/>
                    <a:pt x="9218" y="3872"/>
                    <a:pt x="9393" y="3765"/>
                  </a:cubicBezTo>
                  <a:cubicBezTo>
                    <a:pt x="9546" y="3688"/>
                    <a:pt x="9700" y="3561"/>
                    <a:pt x="9802" y="3408"/>
                  </a:cubicBezTo>
                  <a:cubicBezTo>
                    <a:pt x="10031" y="3050"/>
                    <a:pt x="10031" y="2616"/>
                    <a:pt x="9827" y="2259"/>
                  </a:cubicBezTo>
                  <a:cubicBezTo>
                    <a:pt x="9642" y="1935"/>
                    <a:pt x="9289" y="1716"/>
                    <a:pt x="8920" y="1716"/>
                  </a:cubicBezTo>
                  <a:cubicBezTo>
                    <a:pt x="8882" y="1716"/>
                    <a:pt x="8844" y="1718"/>
                    <a:pt x="8806" y="1723"/>
                  </a:cubicBezTo>
                  <a:cubicBezTo>
                    <a:pt x="9036" y="1391"/>
                    <a:pt x="9087" y="932"/>
                    <a:pt x="8883" y="549"/>
                  </a:cubicBezTo>
                  <a:cubicBezTo>
                    <a:pt x="8644" y="165"/>
                    <a:pt x="8285" y="1"/>
                    <a:pt x="792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20"/>
            <p:cNvSpPr/>
            <p:nvPr/>
          </p:nvSpPr>
          <p:spPr>
            <a:xfrm>
              <a:off x="-62141" y="4897271"/>
              <a:ext cx="127435" cy="135068"/>
            </a:xfrm>
            <a:custGeom>
              <a:rect b="b" l="l" r="r" t="t"/>
              <a:pathLst>
                <a:path extrusionOk="0" h="4194" w="3957">
                  <a:moveTo>
                    <a:pt x="1984" y="0"/>
                  </a:moveTo>
                  <a:cubicBezTo>
                    <a:pt x="1840" y="0"/>
                    <a:pt x="1696" y="27"/>
                    <a:pt x="1557" y="84"/>
                  </a:cubicBezTo>
                  <a:cubicBezTo>
                    <a:pt x="1047" y="288"/>
                    <a:pt x="741" y="799"/>
                    <a:pt x="843" y="1335"/>
                  </a:cubicBezTo>
                  <a:lnTo>
                    <a:pt x="1" y="1666"/>
                  </a:lnTo>
                  <a:lnTo>
                    <a:pt x="1" y="4193"/>
                  </a:lnTo>
                  <a:lnTo>
                    <a:pt x="1711" y="3530"/>
                  </a:lnTo>
                  <a:cubicBezTo>
                    <a:pt x="1913" y="3842"/>
                    <a:pt x="2274" y="4022"/>
                    <a:pt x="2651" y="4022"/>
                  </a:cubicBezTo>
                  <a:cubicBezTo>
                    <a:pt x="2797" y="4022"/>
                    <a:pt x="2946" y="3995"/>
                    <a:pt x="3089" y="3938"/>
                  </a:cubicBezTo>
                  <a:cubicBezTo>
                    <a:pt x="3650" y="3734"/>
                    <a:pt x="3957" y="3070"/>
                    <a:pt x="3752" y="2509"/>
                  </a:cubicBezTo>
                  <a:cubicBezTo>
                    <a:pt x="3574" y="2100"/>
                    <a:pt x="3216" y="1845"/>
                    <a:pt x="2783" y="1820"/>
                  </a:cubicBezTo>
                  <a:cubicBezTo>
                    <a:pt x="3089" y="1539"/>
                    <a:pt x="3191" y="1079"/>
                    <a:pt x="3038" y="697"/>
                  </a:cubicBezTo>
                  <a:cubicBezTo>
                    <a:pt x="2845" y="254"/>
                    <a:pt x="2421" y="0"/>
                    <a:pt x="198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3" name="Google Shape;233;p20"/>
          <p:cNvGrpSpPr/>
          <p:nvPr/>
        </p:nvGrpSpPr>
        <p:grpSpPr>
          <a:xfrm>
            <a:off x="8142759" y="-86228"/>
            <a:ext cx="1042089" cy="5419071"/>
            <a:chOff x="8142759" y="-86228"/>
            <a:chExt cx="1042089" cy="5419071"/>
          </a:xfrm>
        </p:grpSpPr>
        <p:sp>
          <p:nvSpPr>
            <p:cNvPr id="234" name="Google Shape;234;p20"/>
            <p:cNvSpPr/>
            <p:nvPr/>
          </p:nvSpPr>
          <p:spPr>
            <a:xfrm>
              <a:off x="9040988" y="765176"/>
              <a:ext cx="143860" cy="326301"/>
            </a:xfrm>
            <a:custGeom>
              <a:rect b="b" l="l" r="r" t="t"/>
              <a:pathLst>
                <a:path extrusionOk="0" h="10132" w="4467">
                  <a:moveTo>
                    <a:pt x="3003" y="0"/>
                  </a:moveTo>
                  <a:cubicBezTo>
                    <a:pt x="2879" y="0"/>
                    <a:pt x="2753" y="21"/>
                    <a:pt x="2629" y="64"/>
                  </a:cubicBezTo>
                  <a:cubicBezTo>
                    <a:pt x="2246" y="242"/>
                    <a:pt x="1991" y="600"/>
                    <a:pt x="1966" y="1033"/>
                  </a:cubicBezTo>
                  <a:cubicBezTo>
                    <a:pt x="1756" y="841"/>
                    <a:pt x="1486" y="733"/>
                    <a:pt x="1214" y="733"/>
                  </a:cubicBezTo>
                  <a:cubicBezTo>
                    <a:pt x="1089" y="733"/>
                    <a:pt x="963" y="756"/>
                    <a:pt x="843" y="804"/>
                  </a:cubicBezTo>
                  <a:cubicBezTo>
                    <a:pt x="256" y="1033"/>
                    <a:pt x="0" y="1697"/>
                    <a:pt x="230" y="2284"/>
                  </a:cubicBezTo>
                  <a:cubicBezTo>
                    <a:pt x="413" y="2719"/>
                    <a:pt x="843" y="3010"/>
                    <a:pt x="1335" y="3010"/>
                  </a:cubicBezTo>
                  <a:cubicBezTo>
                    <a:pt x="1391" y="3010"/>
                    <a:pt x="1449" y="3007"/>
                    <a:pt x="1506" y="2999"/>
                  </a:cubicBezTo>
                  <a:lnTo>
                    <a:pt x="3497" y="8027"/>
                  </a:lnTo>
                  <a:cubicBezTo>
                    <a:pt x="3038" y="8307"/>
                    <a:pt x="2859" y="8894"/>
                    <a:pt x="3089" y="9405"/>
                  </a:cubicBezTo>
                  <a:cubicBezTo>
                    <a:pt x="3250" y="9848"/>
                    <a:pt x="3665" y="10132"/>
                    <a:pt x="4109" y="10132"/>
                  </a:cubicBezTo>
                  <a:cubicBezTo>
                    <a:pt x="4227" y="10132"/>
                    <a:pt x="4348" y="10112"/>
                    <a:pt x="4467" y="10068"/>
                  </a:cubicBezTo>
                  <a:lnTo>
                    <a:pt x="4467" y="4147"/>
                  </a:lnTo>
                  <a:lnTo>
                    <a:pt x="3676" y="2105"/>
                  </a:lnTo>
                  <a:cubicBezTo>
                    <a:pt x="4110" y="1799"/>
                    <a:pt x="4288" y="1238"/>
                    <a:pt x="4058" y="727"/>
                  </a:cubicBezTo>
                  <a:cubicBezTo>
                    <a:pt x="3897" y="284"/>
                    <a:pt x="3466" y="0"/>
                    <a:pt x="300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0"/>
            <p:cNvSpPr/>
            <p:nvPr/>
          </p:nvSpPr>
          <p:spPr>
            <a:xfrm>
              <a:off x="8976868" y="327478"/>
              <a:ext cx="207175" cy="166757"/>
            </a:xfrm>
            <a:custGeom>
              <a:rect b="b" l="l" r="r" t="t"/>
              <a:pathLst>
                <a:path extrusionOk="0" h="5178" w="6433">
                  <a:moveTo>
                    <a:pt x="6432" y="0"/>
                  </a:moveTo>
                  <a:lnTo>
                    <a:pt x="2272" y="1659"/>
                  </a:lnTo>
                  <a:cubicBezTo>
                    <a:pt x="2055" y="1334"/>
                    <a:pt x="1698" y="1162"/>
                    <a:pt x="1326" y="1162"/>
                  </a:cubicBezTo>
                  <a:cubicBezTo>
                    <a:pt x="1173" y="1162"/>
                    <a:pt x="1017" y="1191"/>
                    <a:pt x="868" y="1251"/>
                  </a:cubicBezTo>
                  <a:cubicBezTo>
                    <a:pt x="307" y="1455"/>
                    <a:pt x="1" y="2093"/>
                    <a:pt x="205" y="2680"/>
                  </a:cubicBezTo>
                  <a:cubicBezTo>
                    <a:pt x="383" y="3063"/>
                    <a:pt x="741" y="3344"/>
                    <a:pt x="1175" y="3369"/>
                  </a:cubicBezTo>
                  <a:cubicBezTo>
                    <a:pt x="868" y="3650"/>
                    <a:pt x="792" y="4109"/>
                    <a:pt x="919" y="4492"/>
                  </a:cubicBezTo>
                  <a:cubicBezTo>
                    <a:pt x="1108" y="4925"/>
                    <a:pt x="1519" y="5178"/>
                    <a:pt x="1947" y="5178"/>
                  </a:cubicBezTo>
                  <a:cubicBezTo>
                    <a:pt x="2099" y="5178"/>
                    <a:pt x="2253" y="5146"/>
                    <a:pt x="2400" y="5079"/>
                  </a:cubicBezTo>
                  <a:cubicBezTo>
                    <a:pt x="2910" y="4900"/>
                    <a:pt x="3216" y="4364"/>
                    <a:pt x="3114" y="3829"/>
                  </a:cubicBezTo>
                  <a:lnTo>
                    <a:pt x="6432" y="2527"/>
                  </a:lnTo>
                  <a:lnTo>
                    <a:pt x="6432"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0"/>
            <p:cNvSpPr/>
            <p:nvPr/>
          </p:nvSpPr>
          <p:spPr>
            <a:xfrm>
              <a:off x="8713850" y="-86228"/>
              <a:ext cx="295932" cy="295127"/>
            </a:xfrm>
            <a:custGeom>
              <a:rect b="b" l="l" r="r" t="t"/>
              <a:pathLst>
                <a:path extrusionOk="0" h="9164" w="9189">
                  <a:moveTo>
                    <a:pt x="6563" y="1"/>
                  </a:moveTo>
                  <a:cubicBezTo>
                    <a:pt x="6256" y="1"/>
                    <a:pt x="5947" y="123"/>
                    <a:pt x="5717" y="366"/>
                  </a:cubicBezTo>
                  <a:cubicBezTo>
                    <a:pt x="5335" y="774"/>
                    <a:pt x="5284" y="1361"/>
                    <a:pt x="5590" y="1821"/>
                  </a:cubicBezTo>
                  <a:lnTo>
                    <a:pt x="1864" y="5725"/>
                  </a:lnTo>
                  <a:cubicBezTo>
                    <a:pt x="1681" y="5614"/>
                    <a:pt x="1477" y="5558"/>
                    <a:pt x="1275" y="5558"/>
                  </a:cubicBezTo>
                  <a:cubicBezTo>
                    <a:pt x="969" y="5558"/>
                    <a:pt x="665" y="5684"/>
                    <a:pt x="434" y="5930"/>
                  </a:cubicBezTo>
                  <a:cubicBezTo>
                    <a:pt x="0" y="6363"/>
                    <a:pt x="0" y="7078"/>
                    <a:pt x="434" y="7512"/>
                  </a:cubicBezTo>
                  <a:cubicBezTo>
                    <a:pt x="639" y="7716"/>
                    <a:pt x="911" y="7818"/>
                    <a:pt x="1191" y="7818"/>
                  </a:cubicBezTo>
                  <a:cubicBezTo>
                    <a:pt x="1330" y="7818"/>
                    <a:pt x="1472" y="7793"/>
                    <a:pt x="1608" y="7742"/>
                  </a:cubicBezTo>
                  <a:lnTo>
                    <a:pt x="1608" y="7742"/>
                  </a:lnTo>
                  <a:cubicBezTo>
                    <a:pt x="1455" y="8125"/>
                    <a:pt x="1557" y="8584"/>
                    <a:pt x="1864" y="8865"/>
                  </a:cubicBezTo>
                  <a:cubicBezTo>
                    <a:pt x="2077" y="9066"/>
                    <a:pt x="2340" y="9163"/>
                    <a:pt x="2604" y="9163"/>
                  </a:cubicBezTo>
                  <a:cubicBezTo>
                    <a:pt x="2908" y="9163"/>
                    <a:pt x="3214" y="9034"/>
                    <a:pt x="3446" y="8788"/>
                  </a:cubicBezTo>
                  <a:cubicBezTo>
                    <a:pt x="3829" y="8405"/>
                    <a:pt x="3880" y="7818"/>
                    <a:pt x="3574" y="7359"/>
                  </a:cubicBezTo>
                  <a:lnTo>
                    <a:pt x="7300" y="3454"/>
                  </a:lnTo>
                  <a:cubicBezTo>
                    <a:pt x="7483" y="3566"/>
                    <a:pt x="7690" y="3621"/>
                    <a:pt x="7896" y="3621"/>
                  </a:cubicBezTo>
                  <a:cubicBezTo>
                    <a:pt x="8207" y="3621"/>
                    <a:pt x="8514" y="3495"/>
                    <a:pt x="8729" y="3250"/>
                  </a:cubicBezTo>
                  <a:cubicBezTo>
                    <a:pt x="9189" y="2816"/>
                    <a:pt x="9189" y="2101"/>
                    <a:pt x="8729" y="1642"/>
                  </a:cubicBezTo>
                  <a:cubicBezTo>
                    <a:pt x="8527" y="1456"/>
                    <a:pt x="8269" y="1360"/>
                    <a:pt x="8000" y="1360"/>
                  </a:cubicBezTo>
                  <a:cubicBezTo>
                    <a:pt x="7861" y="1360"/>
                    <a:pt x="7719" y="1386"/>
                    <a:pt x="7581" y="1438"/>
                  </a:cubicBezTo>
                  <a:cubicBezTo>
                    <a:pt x="7734" y="1055"/>
                    <a:pt x="7632" y="595"/>
                    <a:pt x="7325" y="289"/>
                  </a:cubicBezTo>
                  <a:cubicBezTo>
                    <a:pt x="7109" y="97"/>
                    <a:pt x="6837" y="1"/>
                    <a:pt x="656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20"/>
            <p:cNvSpPr/>
            <p:nvPr/>
          </p:nvSpPr>
          <p:spPr>
            <a:xfrm>
              <a:off x="8627959" y="383353"/>
              <a:ext cx="251328" cy="326011"/>
            </a:xfrm>
            <a:custGeom>
              <a:rect b="b" l="l" r="r" t="t"/>
              <a:pathLst>
                <a:path extrusionOk="0" h="10123" w="7804">
                  <a:moveTo>
                    <a:pt x="3364" y="1"/>
                  </a:moveTo>
                  <a:cubicBezTo>
                    <a:pt x="3233" y="1"/>
                    <a:pt x="3101" y="25"/>
                    <a:pt x="2974" y="77"/>
                  </a:cubicBezTo>
                  <a:cubicBezTo>
                    <a:pt x="2565" y="230"/>
                    <a:pt x="2310" y="613"/>
                    <a:pt x="2310" y="1022"/>
                  </a:cubicBezTo>
                  <a:cubicBezTo>
                    <a:pt x="2106" y="817"/>
                    <a:pt x="1834" y="715"/>
                    <a:pt x="1561" y="715"/>
                  </a:cubicBezTo>
                  <a:cubicBezTo>
                    <a:pt x="1425" y="715"/>
                    <a:pt x="1289" y="741"/>
                    <a:pt x="1162" y="792"/>
                  </a:cubicBezTo>
                  <a:cubicBezTo>
                    <a:pt x="1" y="1324"/>
                    <a:pt x="444" y="3003"/>
                    <a:pt x="1624" y="3003"/>
                  </a:cubicBezTo>
                  <a:cubicBezTo>
                    <a:pt x="1689" y="3003"/>
                    <a:pt x="1756" y="2997"/>
                    <a:pt x="1825" y="2987"/>
                  </a:cubicBezTo>
                  <a:lnTo>
                    <a:pt x="3816" y="8015"/>
                  </a:lnTo>
                  <a:cubicBezTo>
                    <a:pt x="3357" y="8295"/>
                    <a:pt x="3203" y="8882"/>
                    <a:pt x="3408" y="9393"/>
                  </a:cubicBezTo>
                  <a:cubicBezTo>
                    <a:pt x="3567" y="9851"/>
                    <a:pt x="3991" y="10123"/>
                    <a:pt x="4448" y="10123"/>
                  </a:cubicBezTo>
                  <a:cubicBezTo>
                    <a:pt x="4577" y="10123"/>
                    <a:pt x="4708" y="10101"/>
                    <a:pt x="4837" y="10056"/>
                  </a:cubicBezTo>
                  <a:cubicBezTo>
                    <a:pt x="5220" y="9878"/>
                    <a:pt x="5500" y="9521"/>
                    <a:pt x="5500" y="9087"/>
                  </a:cubicBezTo>
                  <a:cubicBezTo>
                    <a:pt x="5712" y="9298"/>
                    <a:pt x="5996" y="9412"/>
                    <a:pt x="6278" y="9412"/>
                  </a:cubicBezTo>
                  <a:cubicBezTo>
                    <a:pt x="6405" y="9412"/>
                    <a:pt x="6530" y="9389"/>
                    <a:pt x="6649" y="9342"/>
                  </a:cubicBezTo>
                  <a:cubicBezTo>
                    <a:pt x="7804" y="8813"/>
                    <a:pt x="7394" y="7127"/>
                    <a:pt x="6232" y="7127"/>
                  </a:cubicBezTo>
                  <a:cubicBezTo>
                    <a:pt x="6161" y="7127"/>
                    <a:pt x="6087" y="7134"/>
                    <a:pt x="6011" y="7147"/>
                  </a:cubicBezTo>
                  <a:lnTo>
                    <a:pt x="3995" y="2119"/>
                  </a:lnTo>
                  <a:cubicBezTo>
                    <a:pt x="4454" y="1813"/>
                    <a:pt x="4607" y="1226"/>
                    <a:pt x="4403" y="741"/>
                  </a:cubicBezTo>
                  <a:cubicBezTo>
                    <a:pt x="4245" y="287"/>
                    <a:pt x="3812" y="1"/>
                    <a:pt x="336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20"/>
            <p:cNvSpPr/>
            <p:nvPr/>
          </p:nvSpPr>
          <p:spPr>
            <a:xfrm>
              <a:off x="8208360" y="-48290"/>
              <a:ext cx="335383" cy="219026"/>
            </a:xfrm>
            <a:custGeom>
              <a:rect b="b" l="l" r="r" t="t"/>
              <a:pathLst>
                <a:path extrusionOk="0" h="6801" w="10414">
                  <a:moveTo>
                    <a:pt x="1974" y="1"/>
                  </a:moveTo>
                  <a:cubicBezTo>
                    <a:pt x="1521" y="1"/>
                    <a:pt x="1094" y="266"/>
                    <a:pt x="919" y="694"/>
                  </a:cubicBezTo>
                  <a:cubicBezTo>
                    <a:pt x="766" y="1102"/>
                    <a:pt x="868" y="1536"/>
                    <a:pt x="1174" y="1842"/>
                  </a:cubicBezTo>
                  <a:cubicBezTo>
                    <a:pt x="740" y="1868"/>
                    <a:pt x="357" y="2123"/>
                    <a:pt x="204" y="2531"/>
                  </a:cubicBezTo>
                  <a:cubicBezTo>
                    <a:pt x="0" y="3093"/>
                    <a:pt x="306" y="3756"/>
                    <a:pt x="893" y="3960"/>
                  </a:cubicBezTo>
                  <a:cubicBezTo>
                    <a:pt x="1028" y="4017"/>
                    <a:pt x="1170" y="4044"/>
                    <a:pt x="1312" y="4044"/>
                  </a:cubicBezTo>
                  <a:cubicBezTo>
                    <a:pt x="1682" y="4044"/>
                    <a:pt x="2050" y="3859"/>
                    <a:pt x="2272" y="3527"/>
                  </a:cubicBezTo>
                  <a:lnTo>
                    <a:pt x="7325" y="5466"/>
                  </a:lnTo>
                  <a:cubicBezTo>
                    <a:pt x="7223" y="6002"/>
                    <a:pt x="7529" y="6538"/>
                    <a:pt x="8040" y="6717"/>
                  </a:cubicBezTo>
                  <a:cubicBezTo>
                    <a:pt x="8178" y="6773"/>
                    <a:pt x="8323" y="6801"/>
                    <a:pt x="8465" y="6801"/>
                  </a:cubicBezTo>
                  <a:cubicBezTo>
                    <a:pt x="8902" y="6801"/>
                    <a:pt x="9321" y="6547"/>
                    <a:pt x="9494" y="6104"/>
                  </a:cubicBezTo>
                  <a:cubicBezTo>
                    <a:pt x="9648" y="5721"/>
                    <a:pt x="9546" y="5262"/>
                    <a:pt x="9265" y="4981"/>
                  </a:cubicBezTo>
                  <a:cubicBezTo>
                    <a:pt x="9673" y="4956"/>
                    <a:pt x="10056" y="4675"/>
                    <a:pt x="10209" y="4292"/>
                  </a:cubicBezTo>
                  <a:cubicBezTo>
                    <a:pt x="10413" y="3705"/>
                    <a:pt x="10107" y="3067"/>
                    <a:pt x="9546" y="2863"/>
                  </a:cubicBezTo>
                  <a:cubicBezTo>
                    <a:pt x="9404" y="2806"/>
                    <a:pt x="9259" y="2779"/>
                    <a:pt x="9117" y="2779"/>
                  </a:cubicBezTo>
                  <a:cubicBezTo>
                    <a:pt x="8746" y="2779"/>
                    <a:pt x="8396" y="2965"/>
                    <a:pt x="8193" y="3297"/>
                  </a:cubicBezTo>
                  <a:lnTo>
                    <a:pt x="3114" y="1332"/>
                  </a:lnTo>
                  <a:cubicBezTo>
                    <a:pt x="3216" y="796"/>
                    <a:pt x="2910" y="285"/>
                    <a:pt x="2399" y="81"/>
                  </a:cubicBezTo>
                  <a:cubicBezTo>
                    <a:pt x="2260" y="26"/>
                    <a:pt x="2116" y="1"/>
                    <a:pt x="19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20"/>
            <p:cNvSpPr/>
            <p:nvPr/>
          </p:nvSpPr>
          <p:spPr>
            <a:xfrm>
              <a:off x="8464809" y="764983"/>
              <a:ext cx="335383" cy="218382"/>
            </a:xfrm>
            <a:custGeom>
              <a:rect b="b" l="l" r="r" t="t"/>
              <a:pathLst>
                <a:path extrusionOk="0" h="6781" w="10414">
                  <a:moveTo>
                    <a:pt x="1936" y="0"/>
                  </a:moveTo>
                  <a:cubicBezTo>
                    <a:pt x="1504" y="0"/>
                    <a:pt x="1090" y="263"/>
                    <a:pt x="919" y="682"/>
                  </a:cubicBezTo>
                  <a:cubicBezTo>
                    <a:pt x="766" y="1091"/>
                    <a:pt x="868" y="1550"/>
                    <a:pt x="1149" y="1831"/>
                  </a:cubicBezTo>
                  <a:cubicBezTo>
                    <a:pt x="740" y="1856"/>
                    <a:pt x="357" y="2111"/>
                    <a:pt x="204" y="2520"/>
                  </a:cubicBezTo>
                  <a:cubicBezTo>
                    <a:pt x="0" y="3107"/>
                    <a:pt x="306" y="3745"/>
                    <a:pt x="893" y="3949"/>
                  </a:cubicBezTo>
                  <a:cubicBezTo>
                    <a:pt x="1028" y="4006"/>
                    <a:pt x="1170" y="4033"/>
                    <a:pt x="1312" y="4033"/>
                  </a:cubicBezTo>
                  <a:cubicBezTo>
                    <a:pt x="1682" y="4033"/>
                    <a:pt x="2050" y="3847"/>
                    <a:pt x="2272" y="3515"/>
                  </a:cubicBezTo>
                  <a:lnTo>
                    <a:pt x="7325" y="5455"/>
                  </a:lnTo>
                  <a:cubicBezTo>
                    <a:pt x="7200" y="6265"/>
                    <a:pt x="7837" y="6780"/>
                    <a:pt x="8479" y="6780"/>
                  </a:cubicBezTo>
                  <a:cubicBezTo>
                    <a:pt x="8889" y="6780"/>
                    <a:pt x="9301" y="6570"/>
                    <a:pt x="9520" y="6093"/>
                  </a:cubicBezTo>
                  <a:cubicBezTo>
                    <a:pt x="9648" y="5710"/>
                    <a:pt x="9546" y="5251"/>
                    <a:pt x="9265" y="4970"/>
                  </a:cubicBezTo>
                  <a:cubicBezTo>
                    <a:pt x="9673" y="4944"/>
                    <a:pt x="10056" y="4664"/>
                    <a:pt x="10209" y="4281"/>
                  </a:cubicBezTo>
                  <a:cubicBezTo>
                    <a:pt x="10413" y="3694"/>
                    <a:pt x="10107" y="3056"/>
                    <a:pt x="9546" y="2852"/>
                  </a:cubicBezTo>
                  <a:cubicBezTo>
                    <a:pt x="9404" y="2795"/>
                    <a:pt x="9257" y="2768"/>
                    <a:pt x="9112" y="2768"/>
                  </a:cubicBezTo>
                  <a:cubicBezTo>
                    <a:pt x="8733" y="2768"/>
                    <a:pt x="8370" y="2953"/>
                    <a:pt x="8167" y="3285"/>
                  </a:cubicBezTo>
                  <a:lnTo>
                    <a:pt x="3114" y="1320"/>
                  </a:lnTo>
                  <a:cubicBezTo>
                    <a:pt x="3190" y="784"/>
                    <a:pt x="2884" y="274"/>
                    <a:pt x="2374" y="95"/>
                  </a:cubicBezTo>
                  <a:cubicBezTo>
                    <a:pt x="2231" y="30"/>
                    <a:pt x="2083" y="0"/>
                    <a:pt x="193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0"/>
            <p:cNvSpPr/>
            <p:nvPr/>
          </p:nvSpPr>
          <p:spPr>
            <a:xfrm>
              <a:off x="8146688" y="372436"/>
              <a:ext cx="335415" cy="220797"/>
            </a:xfrm>
            <a:custGeom>
              <a:rect b="b" l="l" r="r" t="t"/>
              <a:pathLst>
                <a:path extrusionOk="0" h="6856" w="10415">
                  <a:moveTo>
                    <a:pt x="8441" y="1"/>
                  </a:moveTo>
                  <a:cubicBezTo>
                    <a:pt x="8298" y="1"/>
                    <a:pt x="8153" y="28"/>
                    <a:pt x="8015" y="84"/>
                  </a:cubicBezTo>
                  <a:cubicBezTo>
                    <a:pt x="7505" y="289"/>
                    <a:pt x="7198" y="799"/>
                    <a:pt x="7275" y="1335"/>
                  </a:cubicBezTo>
                  <a:lnTo>
                    <a:pt x="2247" y="3326"/>
                  </a:lnTo>
                  <a:cubicBezTo>
                    <a:pt x="2045" y="3013"/>
                    <a:pt x="1684" y="2833"/>
                    <a:pt x="1316" y="2833"/>
                  </a:cubicBezTo>
                  <a:cubicBezTo>
                    <a:pt x="1173" y="2833"/>
                    <a:pt x="1030" y="2860"/>
                    <a:pt x="894" y="2917"/>
                  </a:cubicBezTo>
                  <a:cubicBezTo>
                    <a:pt x="307" y="3122"/>
                    <a:pt x="1" y="3760"/>
                    <a:pt x="205" y="4347"/>
                  </a:cubicBezTo>
                  <a:cubicBezTo>
                    <a:pt x="358" y="4755"/>
                    <a:pt x="741" y="5010"/>
                    <a:pt x="1175" y="5036"/>
                  </a:cubicBezTo>
                  <a:cubicBezTo>
                    <a:pt x="869" y="5317"/>
                    <a:pt x="767" y="5776"/>
                    <a:pt x="920" y="6184"/>
                  </a:cubicBezTo>
                  <a:cubicBezTo>
                    <a:pt x="1112" y="6606"/>
                    <a:pt x="1520" y="6855"/>
                    <a:pt x="1960" y="6855"/>
                  </a:cubicBezTo>
                  <a:cubicBezTo>
                    <a:pt x="2106" y="6855"/>
                    <a:pt x="2254" y="6828"/>
                    <a:pt x="2400" y="6771"/>
                  </a:cubicBezTo>
                  <a:cubicBezTo>
                    <a:pt x="2910" y="6567"/>
                    <a:pt x="3191" y="6057"/>
                    <a:pt x="3115" y="5521"/>
                  </a:cubicBezTo>
                  <a:lnTo>
                    <a:pt x="8143" y="3530"/>
                  </a:lnTo>
                  <a:cubicBezTo>
                    <a:pt x="8363" y="3843"/>
                    <a:pt x="8716" y="4023"/>
                    <a:pt x="9087" y="4023"/>
                  </a:cubicBezTo>
                  <a:cubicBezTo>
                    <a:pt x="9231" y="4023"/>
                    <a:pt x="9378" y="3995"/>
                    <a:pt x="9521" y="3938"/>
                  </a:cubicBezTo>
                  <a:cubicBezTo>
                    <a:pt x="10108" y="3734"/>
                    <a:pt x="10414" y="3071"/>
                    <a:pt x="10184" y="2509"/>
                  </a:cubicBezTo>
                  <a:cubicBezTo>
                    <a:pt x="10031" y="2101"/>
                    <a:pt x="9648" y="1846"/>
                    <a:pt x="9240" y="1820"/>
                  </a:cubicBezTo>
                  <a:cubicBezTo>
                    <a:pt x="9521" y="1539"/>
                    <a:pt x="9623" y="1080"/>
                    <a:pt x="9470" y="697"/>
                  </a:cubicBezTo>
                  <a:cubicBezTo>
                    <a:pt x="9297" y="255"/>
                    <a:pt x="8877" y="1"/>
                    <a:pt x="844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0"/>
            <p:cNvSpPr/>
            <p:nvPr/>
          </p:nvSpPr>
          <p:spPr>
            <a:xfrm>
              <a:off x="9040988" y="2306314"/>
              <a:ext cx="143860" cy="326333"/>
            </a:xfrm>
            <a:custGeom>
              <a:rect b="b" l="l" r="r" t="t"/>
              <a:pathLst>
                <a:path extrusionOk="0" h="10133" w="4467">
                  <a:moveTo>
                    <a:pt x="3003" y="1"/>
                  </a:moveTo>
                  <a:cubicBezTo>
                    <a:pt x="2879" y="1"/>
                    <a:pt x="2753" y="21"/>
                    <a:pt x="2629" y="64"/>
                  </a:cubicBezTo>
                  <a:cubicBezTo>
                    <a:pt x="2612" y="688"/>
                    <a:pt x="2100" y="1101"/>
                    <a:pt x="1565" y="1101"/>
                  </a:cubicBezTo>
                  <a:cubicBezTo>
                    <a:pt x="1313" y="1101"/>
                    <a:pt x="1055" y="1009"/>
                    <a:pt x="843" y="804"/>
                  </a:cubicBezTo>
                  <a:cubicBezTo>
                    <a:pt x="256" y="1034"/>
                    <a:pt x="0" y="1697"/>
                    <a:pt x="230" y="2285"/>
                  </a:cubicBezTo>
                  <a:cubicBezTo>
                    <a:pt x="413" y="2720"/>
                    <a:pt x="843" y="3011"/>
                    <a:pt x="1335" y="3011"/>
                  </a:cubicBezTo>
                  <a:cubicBezTo>
                    <a:pt x="1391" y="3011"/>
                    <a:pt x="1449" y="3007"/>
                    <a:pt x="1506" y="2999"/>
                  </a:cubicBezTo>
                  <a:lnTo>
                    <a:pt x="3497" y="8027"/>
                  </a:lnTo>
                  <a:cubicBezTo>
                    <a:pt x="3038" y="8308"/>
                    <a:pt x="2859" y="8895"/>
                    <a:pt x="3089" y="9405"/>
                  </a:cubicBezTo>
                  <a:cubicBezTo>
                    <a:pt x="3250" y="9848"/>
                    <a:pt x="3665" y="10132"/>
                    <a:pt x="4109" y="10132"/>
                  </a:cubicBezTo>
                  <a:cubicBezTo>
                    <a:pt x="4227" y="10132"/>
                    <a:pt x="4348" y="10112"/>
                    <a:pt x="4467" y="10069"/>
                  </a:cubicBezTo>
                  <a:lnTo>
                    <a:pt x="4467" y="4148"/>
                  </a:lnTo>
                  <a:lnTo>
                    <a:pt x="3676" y="2106"/>
                  </a:lnTo>
                  <a:cubicBezTo>
                    <a:pt x="4110" y="1800"/>
                    <a:pt x="4288" y="1238"/>
                    <a:pt x="4058" y="728"/>
                  </a:cubicBezTo>
                  <a:cubicBezTo>
                    <a:pt x="3897" y="285"/>
                    <a:pt x="3466" y="1"/>
                    <a:pt x="300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0"/>
            <p:cNvSpPr/>
            <p:nvPr/>
          </p:nvSpPr>
          <p:spPr>
            <a:xfrm>
              <a:off x="8976868" y="1868616"/>
              <a:ext cx="207175" cy="167112"/>
            </a:xfrm>
            <a:custGeom>
              <a:rect b="b" l="l" r="r" t="t"/>
              <a:pathLst>
                <a:path extrusionOk="0" h="5189" w="6433">
                  <a:moveTo>
                    <a:pt x="6432" y="1"/>
                  </a:moveTo>
                  <a:lnTo>
                    <a:pt x="2247" y="1660"/>
                  </a:lnTo>
                  <a:cubicBezTo>
                    <a:pt x="2048" y="1334"/>
                    <a:pt x="1695" y="1162"/>
                    <a:pt x="1325" y="1162"/>
                  </a:cubicBezTo>
                  <a:cubicBezTo>
                    <a:pt x="1173" y="1162"/>
                    <a:pt x="1017" y="1192"/>
                    <a:pt x="868" y="1251"/>
                  </a:cubicBezTo>
                  <a:cubicBezTo>
                    <a:pt x="307" y="1455"/>
                    <a:pt x="1" y="2093"/>
                    <a:pt x="205" y="2680"/>
                  </a:cubicBezTo>
                  <a:cubicBezTo>
                    <a:pt x="383" y="3063"/>
                    <a:pt x="741" y="3344"/>
                    <a:pt x="1175" y="3370"/>
                  </a:cubicBezTo>
                  <a:cubicBezTo>
                    <a:pt x="868" y="3650"/>
                    <a:pt x="792" y="4110"/>
                    <a:pt x="919" y="4493"/>
                  </a:cubicBezTo>
                  <a:cubicBezTo>
                    <a:pt x="1112" y="4935"/>
                    <a:pt x="1536" y="5189"/>
                    <a:pt x="1974" y="5189"/>
                  </a:cubicBezTo>
                  <a:cubicBezTo>
                    <a:pt x="2117" y="5189"/>
                    <a:pt x="2261" y="5162"/>
                    <a:pt x="2400" y="5105"/>
                  </a:cubicBezTo>
                  <a:cubicBezTo>
                    <a:pt x="2910" y="4901"/>
                    <a:pt x="3216" y="4365"/>
                    <a:pt x="3114" y="3854"/>
                  </a:cubicBezTo>
                  <a:lnTo>
                    <a:pt x="6432" y="2527"/>
                  </a:lnTo>
                  <a:lnTo>
                    <a:pt x="6432" y="1"/>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20"/>
            <p:cNvSpPr/>
            <p:nvPr/>
          </p:nvSpPr>
          <p:spPr>
            <a:xfrm>
              <a:off x="8713850" y="1455136"/>
              <a:ext cx="295932" cy="294901"/>
            </a:xfrm>
            <a:custGeom>
              <a:rect b="b" l="l" r="r" t="t"/>
              <a:pathLst>
                <a:path extrusionOk="0" h="9157" w="9189">
                  <a:moveTo>
                    <a:pt x="6560" y="1"/>
                  </a:moveTo>
                  <a:cubicBezTo>
                    <a:pt x="6254" y="1"/>
                    <a:pt x="5946" y="129"/>
                    <a:pt x="5717" y="385"/>
                  </a:cubicBezTo>
                  <a:cubicBezTo>
                    <a:pt x="5335" y="768"/>
                    <a:pt x="5284" y="1355"/>
                    <a:pt x="5590" y="1814"/>
                  </a:cubicBezTo>
                  <a:lnTo>
                    <a:pt x="1864" y="5719"/>
                  </a:lnTo>
                  <a:cubicBezTo>
                    <a:pt x="1681" y="5607"/>
                    <a:pt x="1477" y="5552"/>
                    <a:pt x="1275" y="5552"/>
                  </a:cubicBezTo>
                  <a:cubicBezTo>
                    <a:pt x="969" y="5552"/>
                    <a:pt x="665" y="5677"/>
                    <a:pt x="434" y="5923"/>
                  </a:cubicBezTo>
                  <a:cubicBezTo>
                    <a:pt x="0" y="6357"/>
                    <a:pt x="0" y="7072"/>
                    <a:pt x="434" y="7505"/>
                  </a:cubicBezTo>
                  <a:cubicBezTo>
                    <a:pt x="639" y="7710"/>
                    <a:pt x="911" y="7812"/>
                    <a:pt x="1191" y="7812"/>
                  </a:cubicBezTo>
                  <a:cubicBezTo>
                    <a:pt x="1330" y="7812"/>
                    <a:pt x="1472" y="7786"/>
                    <a:pt x="1608" y="7735"/>
                  </a:cubicBezTo>
                  <a:lnTo>
                    <a:pt x="1608" y="7735"/>
                  </a:lnTo>
                  <a:cubicBezTo>
                    <a:pt x="1455" y="8118"/>
                    <a:pt x="1557" y="8577"/>
                    <a:pt x="1864" y="8858"/>
                  </a:cubicBezTo>
                  <a:cubicBezTo>
                    <a:pt x="2077" y="9060"/>
                    <a:pt x="2340" y="9157"/>
                    <a:pt x="2604" y="9157"/>
                  </a:cubicBezTo>
                  <a:cubicBezTo>
                    <a:pt x="2908" y="9157"/>
                    <a:pt x="3214" y="9028"/>
                    <a:pt x="3446" y="8782"/>
                  </a:cubicBezTo>
                  <a:cubicBezTo>
                    <a:pt x="3829" y="8399"/>
                    <a:pt x="3880" y="7812"/>
                    <a:pt x="3574" y="7352"/>
                  </a:cubicBezTo>
                  <a:lnTo>
                    <a:pt x="7300" y="3447"/>
                  </a:lnTo>
                  <a:cubicBezTo>
                    <a:pt x="7483" y="3559"/>
                    <a:pt x="7690" y="3614"/>
                    <a:pt x="7896" y="3614"/>
                  </a:cubicBezTo>
                  <a:cubicBezTo>
                    <a:pt x="8207" y="3614"/>
                    <a:pt x="8514" y="3489"/>
                    <a:pt x="8729" y="3243"/>
                  </a:cubicBezTo>
                  <a:cubicBezTo>
                    <a:pt x="9189" y="2809"/>
                    <a:pt x="9189" y="2095"/>
                    <a:pt x="8729" y="1661"/>
                  </a:cubicBezTo>
                  <a:cubicBezTo>
                    <a:pt x="8525" y="1457"/>
                    <a:pt x="8264" y="1355"/>
                    <a:pt x="7992" y="1355"/>
                  </a:cubicBezTo>
                  <a:cubicBezTo>
                    <a:pt x="7856" y="1355"/>
                    <a:pt x="7717" y="1380"/>
                    <a:pt x="7581" y="1431"/>
                  </a:cubicBezTo>
                  <a:cubicBezTo>
                    <a:pt x="7734" y="1048"/>
                    <a:pt x="7632" y="589"/>
                    <a:pt x="7325" y="308"/>
                  </a:cubicBezTo>
                  <a:cubicBezTo>
                    <a:pt x="7108" y="103"/>
                    <a:pt x="6835" y="1"/>
                    <a:pt x="656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20"/>
            <p:cNvSpPr/>
            <p:nvPr/>
          </p:nvSpPr>
          <p:spPr>
            <a:xfrm>
              <a:off x="8627959" y="1924524"/>
              <a:ext cx="251328" cy="326011"/>
            </a:xfrm>
            <a:custGeom>
              <a:rect b="b" l="l" r="r" t="t"/>
              <a:pathLst>
                <a:path extrusionOk="0" h="10123" w="7804">
                  <a:moveTo>
                    <a:pt x="3364" y="0"/>
                  </a:moveTo>
                  <a:cubicBezTo>
                    <a:pt x="3233" y="0"/>
                    <a:pt x="3101" y="25"/>
                    <a:pt x="2974" y="77"/>
                  </a:cubicBezTo>
                  <a:cubicBezTo>
                    <a:pt x="2565" y="230"/>
                    <a:pt x="2310" y="587"/>
                    <a:pt x="2285" y="1021"/>
                  </a:cubicBezTo>
                  <a:cubicBezTo>
                    <a:pt x="2092" y="829"/>
                    <a:pt x="1816" y="720"/>
                    <a:pt x="1538" y="720"/>
                  </a:cubicBezTo>
                  <a:cubicBezTo>
                    <a:pt x="1410" y="720"/>
                    <a:pt x="1282" y="743"/>
                    <a:pt x="1162" y="791"/>
                  </a:cubicBezTo>
                  <a:cubicBezTo>
                    <a:pt x="1" y="1323"/>
                    <a:pt x="444" y="3002"/>
                    <a:pt x="1624" y="3002"/>
                  </a:cubicBezTo>
                  <a:cubicBezTo>
                    <a:pt x="1689" y="3002"/>
                    <a:pt x="1756" y="2997"/>
                    <a:pt x="1825" y="2986"/>
                  </a:cubicBezTo>
                  <a:lnTo>
                    <a:pt x="3816" y="8014"/>
                  </a:lnTo>
                  <a:cubicBezTo>
                    <a:pt x="3357" y="8295"/>
                    <a:pt x="3203" y="8882"/>
                    <a:pt x="3408" y="9392"/>
                  </a:cubicBezTo>
                  <a:cubicBezTo>
                    <a:pt x="3567" y="9851"/>
                    <a:pt x="3991" y="10122"/>
                    <a:pt x="4448" y="10122"/>
                  </a:cubicBezTo>
                  <a:cubicBezTo>
                    <a:pt x="4577" y="10122"/>
                    <a:pt x="4708" y="10101"/>
                    <a:pt x="4837" y="10056"/>
                  </a:cubicBezTo>
                  <a:cubicBezTo>
                    <a:pt x="5220" y="9877"/>
                    <a:pt x="5500" y="9520"/>
                    <a:pt x="5500" y="9086"/>
                  </a:cubicBezTo>
                  <a:cubicBezTo>
                    <a:pt x="5712" y="9298"/>
                    <a:pt x="5996" y="9412"/>
                    <a:pt x="6278" y="9412"/>
                  </a:cubicBezTo>
                  <a:cubicBezTo>
                    <a:pt x="6405" y="9412"/>
                    <a:pt x="6530" y="9389"/>
                    <a:pt x="6649" y="9341"/>
                  </a:cubicBezTo>
                  <a:cubicBezTo>
                    <a:pt x="7804" y="8812"/>
                    <a:pt x="7394" y="7127"/>
                    <a:pt x="6232" y="7127"/>
                  </a:cubicBezTo>
                  <a:cubicBezTo>
                    <a:pt x="6161" y="7127"/>
                    <a:pt x="6087" y="7133"/>
                    <a:pt x="6011" y="7146"/>
                  </a:cubicBezTo>
                  <a:lnTo>
                    <a:pt x="3995" y="2118"/>
                  </a:lnTo>
                  <a:cubicBezTo>
                    <a:pt x="4454" y="1812"/>
                    <a:pt x="4607" y="1225"/>
                    <a:pt x="4403" y="740"/>
                  </a:cubicBezTo>
                  <a:cubicBezTo>
                    <a:pt x="4245" y="286"/>
                    <a:pt x="3812" y="0"/>
                    <a:pt x="336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20"/>
            <p:cNvSpPr/>
            <p:nvPr/>
          </p:nvSpPr>
          <p:spPr>
            <a:xfrm>
              <a:off x="8208360" y="1492880"/>
              <a:ext cx="335383" cy="219026"/>
            </a:xfrm>
            <a:custGeom>
              <a:rect b="b" l="l" r="r" t="t"/>
              <a:pathLst>
                <a:path extrusionOk="0" h="6801" w="10414">
                  <a:moveTo>
                    <a:pt x="1963" y="0"/>
                  </a:moveTo>
                  <a:cubicBezTo>
                    <a:pt x="1521" y="0"/>
                    <a:pt x="1094" y="265"/>
                    <a:pt x="919" y="693"/>
                  </a:cubicBezTo>
                  <a:cubicBezTo>
                    <a:pt x="766" y="1101"/>
                    <a:pt x="868" y="1535"/>
                    <a:pt x="1174" y="1841"/>
                  </a:cubicBezTo>
                  <a:cubicBezTo>
                    <a:pt x="740" y="1867"/>
                    <a:pt x="357" y="2122"/>
                    <a:pt x="204" y="2531"/>
                  </a:cubicBezTo>
                  <a:cubicBezTo>
                    <a:pt x="0" y="3092"/>
                    <a:pt x="306" y="3756"/>
                    <a:pt x="893" y="3960"/>
                  </a:cubicBezTo>
                  <a:cubicBezTo>
                    <a:pt x="1028" y="4016"/>
                    <a:pt x="1170" y="4044"/>
                    <a:pt x="1312" y="4044"/>
                  </a:cubicBezTo>
                  <a:cubicBezTo>
                    <a:pt x="1682" y="4044"/>
                    <a:pt x="2050" y="3858"/>
                    <a:pt x="2272" y="3526"/>
                  </a:cubicBezTo>
                  <a:lnTo>
                    <a:pt x="7325" y="5466"/>
                  </a:lnTo>
                  <a:cubicBezTo>
                    <a:pt x="7223" y="6002"/>
                    <a:pt x="7529" y="6538"/>
                    <a:pt x="8040" y="6716"/>
                  </a:cubicBezTo>
                  <a:cubicBezTo>
                    <a:pt x="8178" y="6773"/>
                    <a:pt x="8323" y="6800"/>
                    <a:pt x="8465" y="6800"/>
                  </a:cubicBezTo>
                  <a:cubicBezTo>
                    <a:pt x="8902" y="6800"/>
                    <a:pt x="9321" y="6546"/>
                    <a:pt x="9494" y="6104"/>
                  </a:cubicBezTo>
                  <a:cubicBezTo>
                    <a:pt x="9648" y="5721"/>
                    <a:pt x="9546" y="5261"/>
                    <a:pt x="9265" y="4981"/>
                  </a:cubicBezTo>
                  <a:cubicBezTo>
                    <a:pt x="9673" y="4955"/>
                    <a:pt x="10056" y="4674"/>
                    <a:pt x="10209" y="4292"/>
                  </a:cubicBezTo>
                  <a:cubicBezTo>
                    <a:pt x="10413" y="3705"/>
                    <a:pt x="10107" y="3067"/>
                    <a:pt x="9546" y="2862"/>
                  </a:cubicBezTo>
                  <a:cubicBezTo>
                    <a:pt x="9404" y="2806"/>
                    <a:pt x="9257" y="2779"/>
                    <a:pt x="9112" y="2779"/>
                  </a:cubicBezTo>
                  <a:cubicBezTo>
                    <a:pt x="8733" y="2779"/>
                    <a:pt x="8370" y="2964"/>
                    <a:pt x="8167" y="3296"/>
                  </a:cubicBezTo>
                  <a:lnTo>
                    <a:pt x="3114" y="1331"/>
                  </a:lnTo>
                  <a:cubicBezTo>
                    <a:pt x="3190" y="795"/>
                    <a:pt x="2884" y="285"/>
                    <a:pt x="2374" y="80"/>
                  </a:cubicBezTo>
                  <a:cubicBezTo>
                    <a:pt x="2240" y="26"/>
                    <a:pt x="2101" y="0"/>
                    <a:pt x="196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0"/>
            <p:cNvSpPr/>
            <p:nvPr/>
          </p:nvSpPr>
          <p:spPr>
            <a:xfrm>
              <a:off x="8464809" y="2306121"/>
              <a:ext cx="335383" cy="218382"/>
            </a:xfrm>
            <a:custGeom>
              <a:rect b="b" l="l" r="r" t="t"/>
              <a:pathLst>
                <a:path extrusionOk="0" h="6781" w="10414">
                  <a:moveTo>
                    <a:pt x="1936" y="1"/>
                  </a:moveTo>
                  <a:cubicBezTo>
                    <a:pt x="1504" y="1"/>
                    <a:pt x="1090" y="263"/>
                    <a:pt x="919" y="683"/>
                  </a:cubicBezTo>
                  <a:cubicBezTo>
                    <a:pt x="766" y="1091"/>
                    <a:pt x="868" y="1550"/>
                    <a:pt x="1149" y="1831"/>
                  </a:cubicBezTo>
                  <a:cubicBezTo>
                    <a:pt x="740" y="1857"/>
                    <a:pt x="357" y="2112"/>
                    <a:pt x="204" y="2520"/>
                  </a:cubicBezTo>
                  <a:cubicBezTo>
                    <a:pt x="0" y="3107"/>
                    <a:pt x="306" y="3745"/>
                    <a:pt x="893" y="3949"/>
                  </a:cubicBezTo>
                  <a:cubicBezTo>
                    <a:pt x="1028" y="4006"/>
                    <a:pt x="1170" y="4033"/>
                    <a:pt x="1312" y="4033"/>
                  </a:cubicBezTo>
                  <a:cubicBezTo>
                    <a:pt x="1682" y="4033"/>
                    <a:pt x="2050" y="3848"/>
                    <a:pt x="2272" y="3516"/>
                  </a:cubicBezTo>
                  <a:lnTo>
                    <a:pt x="7325" y="5455"/>
                  </a:lnTo>
                  <a:cubicBezTo>
                    <a:pt x="7200" y="6265"/>
                    <a:pt x="7837" y="6781"/>
                    <a:pt x="8479" y="6781"/>
                  </a:cubicBezTo>
                  <a:cubicBezTo>
                    <a:pt x="8889" y="6781"/>
                    <a:pt x="9301" y="6571"/>
                    <a:pt x="9520" y="6093"/>
                  </a:cubicBezTo>
                  <a:cubicBezTo>
                    <a:pt x="9648" y="5710"/>
                    <a:pt x="9546" y="5251"/>
                    <a:pt x="9265" y="4970"/>
                  </a:cubicBezTo>
                  <a:cubicBezTo>
                    <a:pt x="9673" y="4945"/>
                    <a:pt x="10056" y="4664"/>
                    <a:pt x="10209" y="4281"/>
                  </a:cubicBezTo>
                  <a:cubicBezTo>
                    <a:pt x="10413" y="3694"/>
                    <a:pt x="10107" y="3056"/>
                    <a:pt x="9546" y="2852"/>
                  </a:cubicBezTo>
                  <a:cubicBezTo>
                    <a:pt x="9404" y="2795"/>
                    <a:pt x="9257" y="2768"/>
                    <a:pt x="9112" y="2768"/>
                  </a:cubicBezTo>
                  <a:cubicBezTo>
                    <a:pt x="8733" y="2768"/>
                    <a:pt x="8370" y="2954"/>
                    <a:pt x="8167" y="3286"/>
                  </a:cubicBezTo>
                  <a:lnTo>
                    <a:pt x="3114" y="1321"/>
                  </a:lnTo>
                  <a:cubicBezTo>
                    <a:pt x="3190" y="785"/>
                    <a:pt x="2884" y="274"/>
                    <a:pt x="2374" y="96"/>
                  </a:cubicBezTo>
                  <a:cubicBezTo>
                    <a:pt x="2231" y="31"/>
                    <a:pt x="2083" y="1"/>
                    <a:pt x="1936"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0"/>
            <p:cNvSpPr/>
            <p:nvPr/>
          </p:nvSpPr>
          <p:spPr>
            <a:xfrm>
              <a:off x="8847018" y="1138786"/>
              <a:ext cx="330456" cy="218608"/>
            </a:xfrm>
            <a:custGeom>
              <a:rect b="b" l="l" r="r" t="t"/>
              <a:pathLst>
                <a:path extrusionOk="0" h="6788" w="10261">
                  <a:moveTo>
                    <a:pt x="1821" y="1"/>
                  </a:moveTo>
                  <a:cubicBezTo>
                    <a:pt x="1410" y="1"/>
                    <a:pt x="1000" y="211"/>
                    <a:pt x="791" y="688"/>
                  </a:cubicBezTo>
                  <a:cubicBezTo>
                    <a:pt x="638" y="1096"/>
                    <a:pt x="740" y="1530"/>
                    <a:pt x="1047" y="1836"/>
                  </a:cubicBezTo>
                  <a:cubicBezTo>
                    <a:pt x="613" y="1862"/>
                    <a:pt x="230" y="2117"/>
                    <a:pt x="77" y="2525"/>
                  </a:cubicBezTo>
                  <a:cubicBezTo>
                    <a:pt x="26" y="2653"/>
                    <a:pt x="0" y="2781"/>
                    <a:pt x="26" y="2934"/>
                  </a:cubicBezTo>
                  <a:cubicBezTo>
                    <a:pt x="51" y="3393"/>
                    <a:pt x="332" y="3776"/>
                    <a:pt x="766" y="3955"/>
                  </a:cubicBezTo>
                  <a:cubicBezTo>
                    <a:pt x="894" y="4009"/>
                    <a:pt x="1030" y="4034"/>
                    <a:pt x="1166" y="4034"/>
                  </a:cubicBezTo>
                  <a:cubicBezTo>
                    <a:pt x="1543" y="4034"/>
                    <a:pt x="1919" y="3840"/>
                    <a:pt x="2144" y="3521"/>
                  </a:cubicBezTo>
                  <a:lnTo>
                    <a:pt x="7172" y="5461"/>
                  </a:lnTo>
                  <a:cubicBezTo>
                    <a:pt x="7146" y="5588"/>
                    <a:pt x="7146" y="5716"/>
                    <a:pt x="7172" y="5843"/>
                  </a:cubicBezTo>
                  <a:cubicBezTo>
                    <a:pt x="7223" y="6099"/>
                    <a:pt x="7351" y="6328"/>
                    <a:pt x="7555" y="6481"/>
                  </a:cubicBezTo>
                  <a:cubicBezTo>
                    <a:pt x="7657" y="6584"/>
                    <a:pt x="7784" y="6635"/>
                    <a:pt x="7912" y="6686"/>
                  </a:cubicBezTo>
                  <a:cubicBezTo>
                    <a:pt x="8048" y="6754"/>
                    <a:pt x="8196" y="6788"/>
                    <a:pt x="8347" y="6788"/>
                  </a:cubicBezTo>
                  <a:cubicBezTo>
                    <a:pt x="8423" y="6788"/>
                    <a:pt x="8499" y="6779"/>
                    <a:pt x="8576" y="6762"/>
                  </a:cubicBezTo>
                  <a:cubicBezTo>
                    <a:pt x="8856" y="6686"/>
                    <a:pt x="9112" y="6532"/>
                    <a:pt x="9265" y="6303"/>
                  </a:cubicBezTo>
                  <a:cubicBezTo>
                    <a:pt x="9316" y="6226"/>
                    <a:pt x="9341" y="6150"/>
                    <a:pt x="9367" y="6099"/>
                  </a:cubicBezTo>
                  <a:cubicBezTo>
                    <a:pt x="9418" y="5996"/>
                    <a:pt x="9418" y="5894"/>
                    <a:pt x="9443" y="5767"/>
                  </a:cubicBezTo>
                  <a:cubicBezTo>
                    <a:pt x="9443" y="5665"/>
                    <a:pt x="9443" y="5563"/>
                    <a:pt x="9418" y="5461"/>
                  </a:cubicBezTo>
                  <a:cubicBezTo>
                    <a:pt x="9392" y="5409"/>
                    <a:pt x="9392" y="5384"/>
                    <a:pt x="9367" y="5333"/>
                  </a:cubicBezTo>
                  <a:cubicBezTo>
                    <a:pt x="9316" y="5180"/>
                    <a:pt x="9214" y="5052"/>
                    <a:pt x="9112" y="4925"/>
                  </a:cubicBezTo>
                  <a:cubicBezTo>
                    <a:pt x="9239" y="4925"/>
                    <a:pt x="9341" y="4899"/>
                    <a:pt x="9443" y="4874"/>
                  </a:cubicBezTo>
                  <a:cubicBezTo>
                    <a:pt x="9571" y="4822"/>
                    <a:pt x="9724" y="4746"/>
                    <a:pt x="9826" y="4644"/>
                  </a:cubicBezTo>
                  <a:cubicBezTo>
                    <a:pt x="9903" y="4567"/>
                    <a:pt x="9979" y="4491"/>
                    <a:pt x="10030" y="4389"/>
                  </a:cubicBezTo>
                  <a:cubicBezTo>
                    <a:pt x="10056" y="4363"/>
                    <a:pt x="10056" y="4312"/>
                    <a:pt x="10081" y="4261"/>
                  </a:cubicBezTo>
                  <a:cubicBezTo>
                    <a:pt x="10260" y="3751"/>
                    <a:pt x="10056" y="3189"/>
                    <a:pt x="9571" y="2934"/>
                  </a:cubicBezTo>
                  <a:cubicBezTo>
                    <a:pt x="9520" y="2883"/>
                    <a:pt x="9469" y="2857"/>
                    <a:pt x="9418" y="2832"/>
                  </a:cubicBezTo>
                  <a:cubicBezTo>
                    <a:pt x="9274" y="2780"/>
                    <a:pt x="9130" y="2754"/>
                    <a:pt x="8989" y="2754"/>
                  </a:cubicBezTo>
                  <a:cubicBezTo>
                    <a:pt x="8781" y="2754"/>
                    <a:pt x="8580" y="2812"/>
                    <a:pt x="8397" y="2934"/>
                  </a:cubicBezTo>
                  <a:cubicBezTo>
                    <a:pt x="8244" y="3010"/>
                    <a:pt x="8116" y="3138"/>
                    <a:pt x="8040" y="3266"/>
                  </a:cubicBezTo>
                  <a:lnTo>
                    <a:pt x="7121" y="2934"/>
                  </a:lnTo>
                  <a:lnTo>
                    <a:pt x="2986" y="1326"/>
                  </a:lnTo>
                  <a:cubicBezTo>
                    <a:pt x="3111" y="516"/>
                    <a:pt x="2465" y="1"/>
                    <a:pt x="18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0"/>
            <p:cNvSpPr/>
            <p:nvPr/>
          </p:nvSpPr>
          <p:spPr>
            <a:xfrm>
              <a:off x="8146688" y="1913606"/>
              <a:ext cx="335415" cy="220765"/>
            </a:xfrm>
            <a:custGeom>
              <a:rect b="b" l="l" r="r" t="t"/>
              <a:pathLst>
                <a:path extrusionOk="0" h="6855" w="10415">
                  <a:moveTo>
                    <a:pt x="8441" y="0"/>
                  </a:moveTo>
                  <a:cubicBezTo>
                    <a:pt x="8298" y="0"/>
                    <a:pt x="8153" y="27"/>
                    <a:pt x="8015" y="84"/>
                  </a:cubicBezTo>
                  <a:cubicBezTo>
                    <a:pt x="7505" y="288"/>
                    <a:pt x="7198" y="799"/>
                    <a:pt x="7300" y="1334"/>
                  </a:cubicBezTo>
                  <a:lnTo>
                    <a:pt x="2272" y="3325"/>
                  </a:lnTo>
                  <a:cubicBezTo>
                    <a:pt x="2052" y="3013"/>
                    <a:pt x="1686" y="2833"/>
                    <a:pt x="1317" y="2833"/>
                  </a:cubicBezTo>
                  <a:cubicBezTo>
                    <a:pt x="1173" y="2833"/>
                    <a:pt x="1030" y="2860"/>
                    <a:pt x="894" y="2917"/>
                  </a:cubicBezTo>
                  <a:cubicBezTo>
                    <a:pt x="307" y="3121"/>
                    <a:pt x="1" y="3785"/>
                    <a:pt x="231" y="4346"/>
                  </a:cubicBezTo>
                  <a:cubicBezTo>
                    <a:pt x="384" y="4754"/>
                    <a:pt x="741" y="5010"/>
                    <a:pt x="1175" y="5035"/>
                  </a:cubicBezTo>
                  <a:cubicBezTo>
                    <a:pt x="869" y="5316"/>
                    <a:pt x="792" y="5775"/>
                    <a:pt x="945" y="6184"/>
                  </a:cubicBezTo>
                  <a:cubicBezTo>
                    <a:pt x="1118" y="6606"/>
                    <a:pt x="1536" y="6855"/>
                    <a:pt x="1971" y="6855"/>
                  </a:cubicBezTo>
                  <a:cubicBezTo>
                    <a:pt x="2115" y="6855"/>
                    <a:pt x="2261" y="6828"/>
                    <a:pt x="2400" y="6771"/>
                  </a:cubicBezTo>
                  <a:cubicBezTo>
                    <a:pt x="2910" y="6567"/>
                    <a:pt x="3217" y="6056"/>
                    <a:pt x="3115" y="5520"/>
                  </a:cubicBezTo>
                  <a:lnTo>
                    <a:pt x="8168" y="3529"/>
                  </a:lnTo>
                  <a:cubicBezTo>
                    <a:pt x="8370" y="3842"/>
                    <a:pt x="8731" y="4022"/>
                    <a:pt x="9108" y="4022"/>
                  </a:cubicBezTo>
                  <a:cubicBezTo>
                    <a:pt x="9255" y="4022"/>
                    <a:pt x="9404" y="3995"/>
                    <a:pt x="9546" y="3938"/>
                  </a:cubicBezTo>
                  <a:cubicBezTo>
                    <a:pt x="10108" y="3734"/>
                    <a:pt x="10414" y="3070"/>
                    <a:pt x="10210" y="2509"/>
                  </a:cubicBezTo>
                  <a:cubicBezTo>
                    <a:pt x="10031" y="2100"/>
                    <a:pt x="9674" y="1845"/>
                    <a:pt x="9240" y="1819"/>
                  </a:cubicBezTo>
                  <a:cubicBezTo>
                    <a:pt x="9546" y="1539"/>
                    <a:pt x="9648" y="1079"/>
                    <a:pt x="9495" y="696"/>
                  </a:cubicBezTo>
                  <a:cubicBezTo>
                    <a:pt x="9303" y="254"/>
                    <a:pt x="8879" y="0"/>
                    <a:pt x="844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0"/>
            <p:cNvSpPr/>
            <p:nvPr/>
          </p:nvSpPr>
          <p:spPr>
            <a:xfrm>
              <a:off x="8362912" y="1123553"/>
              <a:ext cx="329586" cy="247495"/>
            </a:xfrm>
            <a:custGeom>
              <a:rect b="b" l="l" r="r" t="t"/>
              <a:pathLst>
                <a:path extrusionOk="0" h="7685" w="10234">
                  <a:moveTo>
                    <a:pt x="8131" y="0"/>
                  </a:moveTo>
                  <a:cubicBezTo>
                    <a:pt x="7422" y="0"/>
                    <a:pt x="6721" y="652"/>
                    <a:pt x="6993" y="1518"/>
                  </a:cubicBezTo>
                  <a:lnTo>
                    <a:pt x="3649" y="3407"/>
                  </a:lnTo>
                  <a:lnTo>
                    <a:pt x="2296" y="4172"/>
                  </a:lnTo>
                  <a:cubicBezTo>
                    <a:pt x="2043" y="3905"/>
                    <a:pt x="1743" y="3791"/>
                    <a:pt x="1454" y="3791"/>
                  </a:cubicBezTo>
                  <a:cubicBezTo>
                    <a:pt x="692" y="3791"/>
                    <a:pt x="1" y="4580"/>
                    <a:pt x="408" y="5449"/>
                  </a:cubicBezTo>
                  <a:cubicBezTo>
                    <a:pt x="510" y="5627"/>
                    <a:pt x="663" y="5780"/>
                    <a:pt x="842" y="5857"/>
                  </a:cubicBezTo>
                  <a:cubicBezTo>
                    <a:pt x="918" y="5908"/>
                    <a:pt x="1020" y="5934"/>
                    <a:pt x="1122" y="5959"/>
                  </a:cubicBezTo>
                  <a:cubicBezTo>
                    <a:pt x="1173" y="5959"/>
                    <a:pt x="1224" y="5985"/>
                    <a:pt x="1275" y="5985"/>
                  </a:cubicBezTo>
                  <a:lnTo>
                    <a:pt x="1429" y="5985"/>
                  </a:lnTo>
                  <a:cubicBezTo>
                    <a:pt x="1327" y="6138"/>
                    <a:pt x="1250" y="6342"/>
                    <a:pt x="1224" y="6546"/>
                  </a:cubicBezTo>
                  <a:cubicBezTo>
                    <a:pt x="1199" y="6750"/>
                    <a:pt x="1250" y="6980"/>
                    <a:pt x="1352" y="7159"/>
                  </a:cubicBezTo>
                  <a:cubicBezTo>
                    <a:pt x="1429" y="7286"/>
                    <a:pt x="1531" y="7388"/>
                    <a:pt x="1658" y="7465"/>
                  </a:cubicBezTo>
                  <a:cubicBezTo>
                    <a:pt x="1841" y="7607"/>
                    <a:pt x="2056" y="7685"/>
                    <a:pt x="2291" y="7685"/>
                  </a:cubicBezTo>
                  <a:cubicBezTo>
                    <a:pt x="2351" y="7685"/>
                    <a:pt x="2412" y="7679"/>
                    <a:pt x="2475" y="7669"/>
                  </a:cubicBezTo>
                  <a:cubicBezTo>
                    <a:pt x="2603" y="7644"/>
                    <a:pt x="2756" y="7592"/>
                    <a:pt x="2883" y="7541"/>
                  </a:cubicBezTo>
                  <a:cubicBezTo>
                    <a:pt x="3139" y="7388"/>
                    <a:pt x="3317" y="7184"/>
                    <a:pt x="3419" y="6929"/>
                  </a:cubicBezTo>
                  <a:cubicBezTo>
                    <a:pt x="3521" y="6699"/>
                    <a:pt x="3521" y="6444"/>
                    <a:pt x="3445" y="6189"/>
                  </a:cubicBezTo>
                  <a:lnTo>
                    <a:pt x="8167" y="3534"/>
                  </a:lnTo>
                  <a:cubicBezTo>
                    <a:pt x="8388" y="3787"/>
                    <a:pt x="8706" y="3923"/>
                    <a:pt x="9026" y="3923"/>
                  </a:cubicBezTo>
                  <a:cubicBezTo>
                    <a:pt x="9223" y="3923"/>
                    <a:pt x="9421" y="3871"/>
                    <a:pt x="9596" y="3764"/>
                  </a:cubicBezTo>
                  <a:cubicBezTo>
                    <a:pt x="9749" y="3688"/>
                    <a:pt x="9902" y="3560"/>
                    <a:pt x="10004" y="3407"/>
                  </a:cubicBezTo>
                  <a:cubicBezTo>
                    <a:pt x="10234" y="3049"/>
                    <a:pt x="10234" y="2616"/>
                    <a:pt x="10030" y="2258"/>
                  </a:cubicBezTo>
                  <a:cubicBezTo>
                    <a:pt x="9845" y="1934"/>
                    <a:pt x="9492" y="1715"/>
                    <a:pt x="9123" y="1715"/>
                  </a:cubicBezTo>
                  <a:cubicBezTo>
                    <a:pt x="9085" y="1715"/>
                    <a:pt x="9047" y="1718"/>
                    <a:pt x="9009" y="1722"/>
                  </a:cubicBezTo>
                  <a:cubicBezTo>
                    <a:pt x="9238" y="1391"/>
                    <a:pt x="9290" y="931"/>
                    <a:pt x="9085" y="548"/>
                  </a:cubicBezTo>
                  <a:cubicBezTo>
                    <a:pt x="8846" y="164"/>
                    <a:pt x="8488" y="0"/>
                    <a:pt x="813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0"/>
            <p:cNvSpPr/>
            <p:nvPr/>
          </p:nvSpPr>
          <p:spPr>
            <a:xfrm>
              <a:off x="9040988" y="3847484"/>
              <a:ext cx="143860" cy="325979"/>
            </a:xfrm>
            <a:custGeom>
              <a:rect b="b" l="l" r="r" t="t"/>
              <a:pathLst>
                <a:path extrusionOk="0" h="10122" w="4467">
                  <a:moveTo>
                    <a:pt x="3004" y="0"/>
                  </a:moveTo>
                  <a:cubicBezTo>
                    <a:pt x="2879" y="0"/>
                    <a:pt x="2753" y="20"/>
                    <a:pt x="2629" y="63"/>
                  </a:cubicBezTo>
                  <a:cubicBezTo>
                    <a:pt x="2612" y="688"/>
                    <a:pt x="2100" y="1100"/>
                    <a:pt x="1565" y="1100"/>
                  </a:cubicBezTo>
                  <a:cubicBezTo>
                    <a:pt x="1313" y="1100"/>
                    <a:pt x="1055" y="1008"/>
                    <a:pt x="843" y="804"/>
                  </a:cubicBezTo>
                  <a:cubicBezTo>
                    <a:pt x="256" y="1033"/>
                    <a:pt x="0" y="1697"/>
                    <a:pt x="230" y="2284"/>
                  </a:cubicBezTo>
                  <a:cubicBezTo>
                    <a:pt x="413" y="2719"/>
                    <a:pt x="843" y="3010"/>
                    <a:pt x="1335" y="3010"/>
                  </a:cubicBezTo>
                  <a:cubicBezTo>
                    <a:pt x="1391" y="3010"/>
                    <a:pt x="1449" y="3006"/>
                    <a:pt x="1506" y="2999"/>
                  </a:cubicBezTo>
                  <a:lnTo>
                    <a:pt x="3497" y="8026"/>
                  </a:lnTo>
                  <a:cubicBezTo>
                    <a:pt x="3038" y="8307"/>
                    <a:pt x="2859" y="8894"/>
                    <a:pt x="3063" y="9405"/>
                  </a:cubicBezTo>
                  <a:cubicBezTo>
                    <a:pt x="3226" y="9853"/>
                    <a:pt x="3649" y="10122"/>
                    <a:pt x="4111" y="10122"/>
                  </a:cubicBezTo>
                  <a:cubicBezTo>
                    <a:pt x="4228" y="10122"/>
                    <a:pt x="4348" y="10104"/>
                    <a:pt x="4467" y="10068"/>
                  </a:cubicBezTo>
                  <a:lnTo>
                    <a:pt x="4467" y="4147"/>
                  </a:lnTo>
                  <a:lnTo>
                    <a:pt x="3650" y="2105"/>
                  </a:lnTo>
                  <a:cubicBezTo>
                    <a:pt x="4110" y="1825"/>
                    <a:pt x="4288" y="1238"/>
                    <a:pt x="4084" y="727"/>
                  </a:cubicBezTo>
                  <a:cubicBezTo>
                    <a:pt x="3903" y="284"/>
                    <a:pt x="3467" y="0"/>
                    <a:pt x="3004"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0"/>
            <p:cNvSpPr/>
            <p:nvPr/>
          </p:nvSpPr>
          <p:spPr>
            <a:xfrm>
              <a:off x="8974549" y="3409786"/>
              <a:ext cx="209494" cy="167112"/>
            </a:xfrm>
            <a:custGeom>
              <a:rect b="b" l="l" r="r" t="t"/>
              <a:pathLst>
                <a:path extrusionOk="0" h="5189" w="6505">
                  <a:moveTo>
                    <a:pt x="6504" y="0"/>
                  </a:moveTo>
                  <a:lnTo>
                    <a:pt x="2344" y="1659"/>
                  </a:lnTo>
                  <a:cubicBezTo>
                    <a:pt x="2096" y="1304"/>
                    <a:pt x="1750" y="1152"/>
                    <a:pt x="1408" y="1152"/>
                  </a:cubicBezTo>
                  <a:cubicBezTo>
                    <a:pt x="694" y="1152"/>
                    <a:pt x="1" y="1817"/>
                    <a:pt x="277" y="2680"/>
                  </a:cubicBezTo>
                  <a:cubicBezTo>
                    <a:pt x="455" y="3063"/>
                    <a:pt x="813" y="3343"/>
                    <a:pt x="1247" y="3369"/>
                  </a:cubicBezTo>
                  <a:cubicBezTo>
                    <a:pt x="940" y="3650"/>
                    <a:pt x="864" y="4109"/>
                    <a:pt x="991" y="4492"/>
                  </a:cubicBezTo>
                  <a:cubicBezTo>
                    <a:pt x="1184" y="4934"/>
                    <a:pt x="1608" y="5188"/>
                    <a:pt x="2046" y="5188"/>
                  </a:cubicBezTo>
                  <a:cubicBezTo>
                    <a:pt x="2189" y="5188"/>
                    <a:pt x="2333" y="5161"/>
                    <a:pt x="2472" y="5104"/>
                  </a:cubicBezTo>
                  <a:cubicBezTo>
                    <a:pt x="2982" y="4900"/>
                    <a:pt x="3288" y="4364"/>
                    <a:pt x="3186" y="3854"/>
                  </a:cubicBezTo>
                  <a:lnTo>
                    <a:pt x="6504" y="2527"/>
                  </a:lnTo>
                  <a:lnTo>
                    <a:pt x="6504"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0"/>
            <p:cNvSpPr/>
            <p:nvPr/>
          </p:nvSpPr>
          <p:spPr>
            <a:xfrm>
              <a:off x="8703351" y="2995759"/>
              <a:ext cx="306431" cy="294611"/>
            </a:xfrm>
            <a:custGeom>
              <a:rect b="b" l="l" r="r" t="t"/>
              <a:pathLst>
                <a:path extrusionOk="0" h="9148" w="9515">
                  <a:moveTo>
                    <a:pt x="6891" y="1"/>
                  </a:moveTo>
                  <a:cubicBezTo>
                    <a:pt x="6576" y="1"/>
                    <a:pt x="6262" y="130"/>
                    <a:pt x="6043" y="376"/>
                  </a:cubicBezTo>
                  <a:cubicBezTo>
                    <a:pt x="5661" y="758"/>
                    <a:pt x="5610" y="1371"/>
                    <a:pt x="5916" y="1805"/>
                  </a:cubicBezTo>
                  <a:lnTo>
                    <a:pt x="2164" y="5735"/>
                  </a:lnTo>
                  <a:cubicBezTo>
                    <a:pt x="1964" y="5612"/>
                    <a:pt x="1761" y="5558"/>
                    <a:pt x="1568" y="5558"/>
                  </a:cubicBezTo>
                  <a:cubicBezTo>
                    <a:pt x="680" y="5558"/>
                    <a:pt x="1" y="6700"/>
                    <a:pt x="735" y="7496"/>
                  </a:cubicBezTo>
                  <a:cubicBezTo>
                    <a:pt x="939" y="7701"/>
                    <a:pt x="1211" y="7803"/>
                    <a:pt x="1483" y="7803"/>
                  </a:cubicBezTo>
                  <a:cubicBezTo>
                    <a:pt x="1620" y="7803"/>
                    <a:pt x="1756" y="7777"/>
                    <a:pt x="1883" y="7726"/>
                  </a:cubicBezTo>
                  <a:lnTo>
                    <a:pt x="1883" y="7726"/>
                  </a:lnTo>
                  <a:cubicBezTo>
                    <a:pt x="1756" y="8109"/>
                    <a:pt x="1858" y="8568"/>
                    <a:pt x="2164" y="8849"/>
                  </a:cubicBezTo>
                  <a:cubicBezTo>
                    <a:pt x="2377" y="9051"/>
                    <a:pt x="2640" y="9147"/>
                    <a:pt x="2904" y="9147"/>
                  </a:cubicBezTo>
                  <a:cubicBezTo>
                    <a:pt x="3208" y="9147"/>
                    <a:pt x="3514" y="9019"/>
                    <a:pt x="3746" y="8772"/>
                  </a:cubicBezTo>
                  <a:cubicBezTo>
                    <a:pt x="4129" y="8390"/>
                    <a:pt x="4180" y="7803"/>
                    <a:pt x="3874" y="7343"/>
                  </a:cubicBezTo>
                  <a:lnTo>
                    <a:pt x="7600" y="3438"/>
                  </a:lnTo>
                  <a:cubicBezTo>
                    <a:pt x="7784" y="3561"/>
                    <a:pt x="7992" y="3618"/>
                    <a:pt x="8201" y="3618"/>
                  </a:cubicBezTo>
                  <a:cubicBezTo>
                    <a:pt x="8513" y="3618"/>
                    <a:pt x="8825" y="3489"/>
                    <a:pt x="9055" y="3260"/>
                  </a:cubicBezTo>
                  <a:cubicBezTo>
                    <a:pt x="9515" y="2800"/>
                    <a:pt x="9515" y="2086"/>
                    <a:pt x="9055" y="1652"/>
                  </a:cubicBezTo>
                  <a:cubicBezTo>
                    <a:pt x="8853" y="1466"/>
                    <a:pt x="8583" y="1359"/>
                    <a:pt x="8314" y="1359"/>
                  </a:cubicBezTo>
                  <a:cubicBezTo>
                    <a:pt x="8175" y="1359"/>
                    <a:pt x="8036" y="1387"/>
                    <a:pt x="7907" y="1448"/>
                  </a:cubicBezTo>
                  <a:cubicBezTo>
                    <a:pt x="8060" y="1039"/>
                    <a:pt x="7958" y="605"/>
                    <a:pt x="7651" y="299"/>
                  </a:cubicBezTo>
                  <a:cubicBezTo>
                    <a:pt x="7438" y="98"/>
                    <a:pt x="7164" y="1"/>
                    <a:pt x="689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20"/>
            <p:cNvSpPr/>
            <p:nvPr/>
          </p:nvSpPr>
          <p:spPr>
            <a:xfrm>
              <a:off x="8627927" y="3465662"/>
              <a:ext cx="251553" cy="326011"/>
            </a:xfrm>
            <a:custGeom>
              <a:rect b="b" l="l" r="r" t="t"/>
              <a:pathLst>
                <a:path extrusionOk="0" h="10123" w="7811">
                  <a:moveTo>
                    <a:pt x="3365" y="1"/>
                  </a:moveTo>
                  <a:cubicBezTo>
                    <a:pt x="3234" y="1"/>
                    <a:pt x="3102" y="25"/>
                    <a:pt x="2975" y="77"/>
                  </a:cubicBezTo>
                  <a:cubicBezTo>
                    <a:pt x="2958" y="695"/>
                    <a:pt x="2432" y="1106"/>
                    <a:pt x="1888" y="1106"/>
                  </a:cubicBezTo>
                  <a:cubicBezTo>
                    <a:pt x="1623" y="1106"/>
                    <a:pt x="1354" y="1009"/>
                    <a:pt x="1137" y="792"/>
                  </a:cubicBezTo>
                  <a:lnTo>
                    <a:pt x="1137" y="792"/>
                  </a:lnTo>
                  <a:cubicBezTo>
                    <a:pt x="0" y="1324"/>
                    <a:pt x="445" y="3002"/>
                    <a:pt x="1603" y="3002"/>
                  </a:cubicBezTo>
                  <a:cubicBezTo>
                    <a:pt x="1667" y="3002"/>
                    <a:pt x="1733" y="2997"/>
                    <a:pt x="1801" y="2987"/>
                  </a:cubicBezTo>
                  <a:lnTo>
                    <a:pt x="3817" y="8015"/>
                  </a:lnTo>
                  <a:cubicBezTo>
                    <a:pt x="3358" y="8295"/>
                    <a:pt x="3179" y="8882"/>
                    <a:pt x="3383" y="9393"/>
                  </a:cubicBezTo>
                  <a:cubicBezTo>
                    <a:pt x="3562" y="9851"/>
                    <a:pt x="3991" y="10123"/>
                    <a:pt x="4449" y="10123"/>
                  </a:cubicBezTo>
                  <a:cubicBezTo>
                    <a:pt x="4578" y="10123"/>
                    <a:pt x="4709" y="10101"/>
                    <a:pt x="4838" y="10056"/>
                  </a:cubicBezTo>
                  <a:cubicBezTo>
                    <a:pt x="5221" y="9903"/>
                    <a:pt x="5501" y="9520"/>
                    <a:pt x="5501" y="9087"/>
                  </a:cubicBezTo>
                  <a:cubicBezTo>
                    <a:pt x="5714" y="9299"/>
                    <a:pt x="6000" y="9401"/>
                    <a:pt x="6283" y="9401"/>
                  </a:cubicBezTo>
                  <a:cubicBezTo>
                    <a:pt x="6408" y="9401"/>
                    <a:pt x="6533" y="9381"/>
                    <a:pt x="6650" y="9342"/>
                  </a:cubicBezTo>
                  <a:cubicBezTo>
                    <a:pt x="7810" y="8786"/>
                    <a:pt x="7368" y="7131"/>
                    <a:pt x="6212" y="7131"/>
                  </a:cubicBezTo>
                  <a:cubicBezTo>
                    <a:pt x="6147" y="7131"/>
                    <a:pt x="6081" y="7136"/>
                    <a:pt x="6012" y="7147"/>
                  </a:cubicBezTo>
                  <a:lnTo>
                    <a:pt x="3996" y="2119"/>
                  </a:lnTo>
                  <a:cubicBezTo>
                    <a:pt x="4455" y="1813"/>
                    <a:pt x="4608" y="1226"/>
                    <a:pt x="4404" y="741"/>
                  </a:cubicBezTo>
                  <a:cubicBezTo>
                    <a:pt x="4246" y="287"/>
                    <a:pt x="3813" y="1"/>
                    <a:pt x="336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0"/>
            <p:cNvSpPr/>
            <p:nvPr/>
          </p:nvSpPr>
          <p:spPr>
            <a:xfrm>
              <a:off x="8208360" y="3034018"/>
              <a:ext cx="336188" cy="219026"/>
            </a:xfrm>
            <a:custGeom>
              <a:rect b="b" l="l" r="r" t="t"/>
              <a:pathLst>
                <a:path extrusionOk="0" h="6801" w="10439">
                  <a:moveTo>
                    <a:pt x="1963" y="1"/>
                  </a:moveTo>
                  <a:cubicBezTo>
                    <a:pt x="1521" y="1"/>
                    <a:pt x="1094" y="265"/>
                    <a:pt x="919" y="693"/>
                  </a:cubicBezTo>
                  <a:cubicBezTo>
                    <a:pt x="766" y="1102"/>
                    <a:pt x="868" y="1536"/>
                    <a:pt x="1174" y="1842"/>
                  </a:cubicBezTo>
                  <a:cubicBezTo>
                    <a:pt x="740" y="1867"/>
                    <a:pt x="383" y="2123"/>
                    <a:pt x="204" y="2531"/>
                  </a:cubicBezTo>
                  <a:cubicBezTo>
                    <a:pt x="0" y="3093"/>
                    <a:pt x="306" y="3756"/>
                    <a:pt x="893" y="3960"/>
                  </a:cubicBezTo>
                  <a:cubicBezTo>
                    <a:pt x="1035" y="4017"/>
                    <a:pt x="1180" y="4044"/>
                    <a:pt x="1323" y="4044"/>
                  </a:cubicBezTo>
                  <a:cubicBezTo>
                    <a:pt x="1695" y="4044"/>
                    <a:pt x="2050" y="3859"/>
                    <a:pt x="2272" y="3526"/>
                  </a:cubicBezTo>
                  <a:lnTo>
                    <a:pt x="7325" y="5466"/>
                  </a:lnTo>
                  <a:cubicBezTo>
                    <a:pt x="7223" y="6002"/>
                    <a:pt x="7529" y="6538"/>
                    <a:pt x="8040" y="6717"/>
                  </a:cubicBezTo>
                  <a:cubicBezTo>
                    <a:pt x="8184" y="6773"/>
                    <a:pt x="8332" y="6800"/>
                    <a:pt x="8476" y="6800"/>
                  </a:cubicBezTo>
                  <a:cubicBezTo>
                    <a:pt x="8918" y="6800"/>
                    <a:pt x="9328" y="6547"/>
                    <a:pt x="9520" y="6104"/>
                  </a:cubicBezTo>
                  <a:cubicBezTo>
                    <a:pt x="9673" y="5721"/>
                    <a:pt x="9571" y="5262"/>
                    <a:pt x="9265" y="4981"/>
                  </a:cubicBezTo>
                  <a:cubicBezTo>
                    <a:pt x="9699" y="4956"/>
                    <a:pt x="10056" y="4675"/>
                    <a:pt x="10235" y="4292"/>
                  </a:cubicBezTo>
                  <a:cubicBezTo>
                    <a:pt x="10439" y="3705"/>
                    <a:pt x="10133" y="3067"/>
                    <a:pt x="9546" y="2863"/>
                  </a:cubicBezTo>
                  <a:cubicBezTo>
                    <a:pt x="9404" y="2806"/>
                    <a:pt x="9259" y="2779"/>
                    <a:pt x="9116" y="2779"/>
                  </a:cubicBezTo>
                  <a:cubicBezTo>
                    <a:pt x="8744" y="2779"/>
                    <a:pt x="8389" y="2964"/>
                    <a:pt x="8167" y="3297"/>
                  </a:cubicBezTo>
                  <a:lnTo>
                    <a:pt x="3114" y="1331"/>
                  </a:lnTo>
                  <a:cubicBezTo>
                    <a:pt x="3216" y="795"/>
                    <a:pt x="2910" y="285"/>
                    <a:pt x="2374" y="81"/>
                  </a:cubicBezTo>
                  <a:cubicBezTo>
                    <a:pt x="2240" y="26"/>
                    <a:pt x="2101" y="1"/>
                    <a:pt x="196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20"/>
            <p:cNvSpPr/>
            <p:nvPr/>
          </p:nvSpPr>
          <p:spPr>
            <a:xfrm>
              <a:off x="8464809" y="3847291"/>
              <a:ext cx="335383" cy="218382"/>
            </a:xfrm>
            <a:custGeom>
              <a:rect b="b" l="l" r="r" t="t"/>
              <a:pathLst>
                <a:path extrusionOk="0" h="6781" w="10414">
                  <a:moveTo>
                    <a:pt x="1936" y="0"/>
                  </a:moveTo>
                  <a:cubicBezTo>
                    <a:pt x="1504" y="0"/>
                    <a:pt x="1090" y="263"/>
                    <a:pt x="919" y="682"/>
                  </a:cubicBezTo>
                  <a:cubicBezTo>
                    <a:pt x="766" y="1090"/>
                    <a:pt x="868" y="1524"/>
                    <a:pt x="1149" y="1831"/>
                  </a:cubicBezTo>
                  <a:cubicBezTo>
                    <a:pt x="740" y="1856"/>
                    <a:pt x="357" y="2111"/>
                    <a:pt x="204" y="2520"/>
                  </a:cubicBezTo>
                  <a:cubicBezTo>
                    <a:pt x="0" y="3107"/>
                    <a:pt x="306" y="3745"/>
                    <a:pt x="893" y="3949"/>
                  </a:cubicBezTo>
                  <a:cubicBezTo>
                    <a:pt x="1028" y="4005"/>
                    <a:pt x="1170" y="4033"/>
                    <a:pt x="1312" y="4033"/>
                  </a:cubicBezTo>
                  <a:cubicBezTo>
                    <a:pt x="1682" y="4033"/>
                    <a:pt x="2050" y="3847"/>
                    <a:pt x="2272" y="3515"/>
                  </a:cubicBezTo>
                  <a:lnTo>
                    <a:pt x="7325" y="5455"/>
                  </a:lnTo>
                  <a:cubicBezTo>
                    <a:pt x="7200" y="6265"/>
                    <a:pt x="7837" y="6780"/>
                    <a:pt x="8479" y="6780"/>
                  </a:cubicBezTo>
                  <a:cubicBezTo>
                    <a:pt x="8889" y="6780"/>
                    <a:pt x="9301" y="6570"/>
                    <a:pt x="9520" y="6093"/>
                  </a:cubicBezTo>
                  <a:cubicBezTo>
                    <a:pt x="9648" y="5710"/>
                    <a:pt x="9546" y="5251"/>
                    <a:pt x="9265" y="4970"/>
                  </a:cubicBezTo>
                  <a:cubicBezTo>
                    <a:pt x="9673" y="4944"/>
                    <a:pt x="10056" y="4664"/>
                    <a:pt x="10209" y="4281"/>
                  </a:cubicBezTo>
                  <a:cubicBezTo>
                    <a:pt x="10413" y="3694"/>
                    <a:pt x="10107" y="3056"/>
                    <a:pt x="9546" y="2851"/>
                  </a:cubicBezTo>
                  <a:cubicBezTo>
                    <a:pt x="9404" y="2795"/>
                    <a:pt x="9257" y="2768"/>
                    <a:pt x="9112" y="2768"/>
                  </a:cubicBezTo>
                  <a:cubicBezTo>
                    <a:pt x="8733" y="2768"/>
                    <a:pt x="8370" y="2953"/>
                    <a:pt x="8167" y="3285"/>
                  </a:cubicBezTo>
                  <a:lnTo>
                    <a:pt x="3114" y="1346"/>
                  </a:lnTo>
                  <a:cubicBezTo>
                    <a:pt x="3190" y="784"/>
                    <a:pt x="2884" y="274"/>
                    <a:pt x="2374" y="95"/>
                  </a:cubicBezTo>
                  <a:cubicBezTo>
                    <a:pt x="2231" y="30"/>
                    <a:pt x="2083" y="0"/>
                    <a:pt x="193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0"/>
            <p:cNvSpPr/>
            <p:nvPr/>
          </p:nvSpPr>
          <p:spPr>
            <a:xfrm>
              <a:off x="8847018" y="2679924"/>
              <a:ext cx="330456" cy="218640"/>
            </a:xfrm>
            <a:custGeom>
              <a:rect b="b" l="l" r="r" t="t"/>
              <a:pathLst>
                <a:path extrusionOk="0" h="6789" w="10261">
                  <a:moveTo>
                    <a:pt x="1821" y="1"/>
                  </a:moveTo>
                  <a:cubicBezTo>
                    <a:pt x="1410" y="1"/>
                    <a:pt x="1000" y="211"/>
                    <a:pt x="791" y="688"/>
                  </a:cubicBezTo>
                  <a:cubicBezTo>
                    <a:pt x="638" y="1097"/>
                    <a:pt x="740" y="1531"/>
                    <a:pt x="1047" y="1837"/>
                  </a:cubicBezTo>
                  <a:cubicBezTo>
                    <a:pt x="613" y="1862"/>
                    <a:pt x="230" y="2118"/>
                    <a:pt x="77" y="2500"/>
                  </a:cubicBezTo>
                  <a:cubicBezTo>
                    <a:pt x="26" y="2653"/>
                    <a:pt x="0" y="2781"/>
                    <a:pt x="26" y="2934"/>
                  </a:cubicBezTo>
                  <a:cubicBezTo>
                    <a:pt x="51" y="3394"/>
                    <a:pt x="332" y="3776"/>
                    <a:pt x="766" y="3955"/>
                  </a:cubicBezTo>
                  <a:cubicBezTo>
                    <a:pt x="894" y="4009"/>
                    <a:pt x="1030" y="4035"/>
                    <a:pt x="1166" y="4035"/>
                  </a:cubicBezTo>
                  <a:cubicBezTo>
                    <a:pt x="1543" y="4035"/>
                    <a:pt x="1919" y="3840"/>
                    <a:pt x="2144" y="3521"/>
                  </a:cubicBezTo>
                  <a:lnTo>
                    <a:pt x="7172" y="5461"/>
                  </a:lnTo>
                  <a:cubicBezTo>
                    <a:pt x="7146" y="5589"/>
                    <a:pt x="7146" y="5716"/>
                    <a:pt x="7172" y="5844"/>
                  </a:cubicBezTo>
                  <a:cubicBezTo>
                    <a:pt x="7223" y="6099"/>
                    <a:pt x="7351" y="6329"/>
                    <a:pt x="7555" y="6482"/>
                  </a:cubicBezTo>
                  <a:cubicBezTo>
                    <a:pt x="7657" y="6584"/>
                    <a:pt x="7784" y="6635"/>
                    <a:pt x="7912" y="6686"/>
                  </a:cubicBezTo>
                  <a:cubicBezTo>
                    <a:pt x="8048" y="6754"/>
                    <a:pt x="8196" y="6788"/>
                    <a:pt x="8347" y="6788"/>
                  </a:cubicBezTo>
                  <a:cubicBezTo>
                    <a:pt x="8423" y="6788"/>
                    <a:pt x="8499" y="6780"/>
                    <a:pt x="8576" y="6763"/>
                  </a:cubicBezTo>
                  <a:cubicBezTo>
                    <a:pt x="8703" y="6737"/>
                    <a:pt x="8856" y="6661"/>
                    <a:pt x="8958" y="6584"/>
                  </a:cubicBezTo>
                  <a:cubicBezTo>
                    <a:pt x="9086" y="6507"/>
                    <a:pt x="9188" y="6405"/>
                    <a:pt x="9265" y="6303"/>
                  </a:cubicBezTo>
                  <a:cubicBezTo>
                    <a:pt x="9316" y="6227"/>
                    <a:pt x="9341" y="6150"/>
                    <a:pt x="9367" y="6099"/>
                  </a:cubicBezTo>
                  <a:cubicBezTo>
                    <a:pt x="9494" y="5742"/>
                    <a:pt x="9443" y="5359"/>
                    <a:pt x="9214" y="5053"/>
                  </a:cubicBezTo>
                  <a:cubicBezTo>
                    <a:pt x="9188" y="5027"/>
                    <a:pt x="9163" y="4976"/>
                    <a:pt x="9112" y="4951"/>
                  </a:cubicBezTo>
                  <a:cubicBezTo>
                    <a:pt x="9163" y="4951"/>
                    <a:pt x="9214" y="4925"/>
                    <a:pt x="9265" y="4925"/>
                  </a:cubicBezTo>
                  <a:cubicBezTo>
                    <a:pt x="9622" y="4848"/>
                    <a:pt x="9928" y="4619"/>
                    <a:pt x="10081" y="4261"/>
                  </a:cubicBezTo>
                  <a:cubicBezTo>
                    <a:pt x="10260" y="3751"/>
                    <a:pt x="10056" y="3189"/>
                    <a:pt x="9571" y="2934"/>
                  </a:cubicBezTo>
                  <a:cubicBezTo>
                    <a:pt x="9520" y="2883"/>
                    <a:pt x="9469" y="2858"/>
                    <a:pt x="9418" y="2832"/>
                  </a:cubicBezTo>
                  <a:cubicBezTo>
                    <a:pt x="9274" y="2781"/>
                    <a:pt x="9130" y="2754"/>
                    <a:pt x="8989" y="2754"/>
                  </a:cubicBezTo>
                  <a:cubicBezTo>
                    <a:pt x="8781" y="2754"/>
                    <a:pt x="8580" y="2812"/>
                    <a:pt x="8397" y="2934"/>
                  </a:cubicBezTo>
                  <a:cubicBezTo>
                    <a:pt x="8244" y="3011"/>
                    <a:pt x="8116" y="3138"/>
                    <a:pt x="8040" y="3266"/>
                  </a:cubicBezTo>
                  <a:lnTo>
                    <a:pt x="7121" y="2934"/>
                  </a:lnTo>
                  <a:lnTo>
                    <a:pt x="2986" y="1326"/>
                  </a:lnTo>
                  <a:cubicBezTo>
                    <a:pt x="3111" y="516"/>
                    <a:pt x="2465" y="1"/>
                    <a:pt x="1821"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20"/>
            <p:cNvSpPr/>
            <p:nvPr/>
          </p:nvSpPr>
          <p:spPr>
            <a:xfrm>
              <a:off x="8142759" y="3454744"/>
              <a:ext cx="339344" cy="220797"/>
            </a:xfrm>
            <a:custGeom>
              <a:rect b="b" l="l" r="r" t="t"/>
              <a:pathLst>
                <a:path extrusionOk="0" h="6856" w="10537">
                  <a:moveTo>
                    <a:pt x="8574" y="1"/>
                  </a:moveTo>
                  <a:cubicBezTo>
                    <a:pt x="8429" y="1"/>
                    <a:pt x="8282" y="28"/>
                    <a:pt x="8137" y="84"/>
                  </a:cubicBezTo>
                  <a:cubicBezTo>
                    <a:pt x="7627" y="289"/>
                    <a:pt x="7320" y="799"/>
                    <a:pt x="7422" y="1335"/>
                  </a:cubicBezTo>
                  <a:lnTo>
                    <a:pt x="2394" y="3326"/>
                  </a:lnTo>
                  <a:cubicBezTo>
                    <a:pt x="2153" y="2942"/>
                    <a:pt x="1796" y="2779"/>
                    <a:pt x="1443" y="2779"/>
                  </a:cubicBezTo>
                  <a:cubicBezTo>
                    <a:pt x="715" y="2779"/>
                    <a:pt x="1" y="3470"/>
                    <a:pt x="327" y="4347"/>
                  </a:cubicBezTo>
                  <a:cubicBezTo>
                    <a:pt x="480" y="4755"/>
                    <a:pt x="863" y="5010"/>
                    <a:pt x="1297" y="5036"/>
                  </a:cubicBezTo>
                  <a:cubicBezTo>
                    <a:pt x="991" y="5316"/>
                    <a:pt x="889" y="5776"/>
                    <a:pt x="1042" y="6184"/>
                  </a:cubicBezTo>
                  <a:cubicBezTo>
                    <a:pt x="1234" y="6606"/>
                    <a:pt x="1642" y="6855"/>
                    <a:pt x="2082" y="6855"/>
                  </a:cubicBezTo>
                  <a:cubicBezTo>
                    <a:pt x="2228" y="6855"/>
                    <a:pt x="2376" y="6828"/>
                    <a:pt x="2522" y="6771"/>
                  </a:cubicBezTo>
                  <a:cubicBezTo>
                    <a:pt x="3032" y="6567"/>
                    <a:pt x="3313" y="6057"/>
                    <a:pt x="3237" y="5521"/>
                  </a:cubicBezTo>
                  <a:lnTo>
                    <a:pt x="8265" y="3530"/>
                  </a:lnTo>
                  <a:cubicBezTo>
                    <a:pt x="8481" y="3854"/>
                    <a:pt x="8836" y="4038"/>
                    <a:pt x="9206" y="4038"/>
                  </a:cubicBezTo>
                  <a:cubicBezTo>
                    <a:pt x="9361" y="4038"/>
                    <a:pt x="9518" y="4006"/>
                    <a:pt x="9668" y="3938"/>
                  </a:cubicBezTo>
                  <a:cubicBezTo>
                    <a:pt x="10255" y="3734"/>
                    <a:pt x="10536" y="3070"/>
                    <a:pt x="10332" y="2509"/>
                  </a:cubicBezTo>
                  <a:cubicBezTo>
                    <a:pt x="10179" y="2101"/>
                    <a:pt x="9796" y="1845"/>
                    <a:pt x="9362" y="1820"/>
                  </a:cubicBezTo>
                  <a:cubicBezTo>
                    <a:pt x="9668" y="1539"/>
                    <a:pt x="9770" y="1080"/>
                    <a:pt x="9617" y="697"/>
                  </a:cubicBezTo>
                  <a:cubicBezTo>
                    <a:pt x="9425" y="255"/>
                    <a:pt x="9015" y="1"/>
                    <a:pt x="85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0"/>
            <p:cNvSpPr/>
            <p:nvPr/>
          </p:nvSpPr>
          <p:spPr>
            <a:xfrm>
              <a:off x="8362912" y="2664691"/>
              <a:ext cx="329586" cy="247495"/>
            </a:xfrm>
            <a:custGeom>
              <a:rect b="b" l="l" r="r" t="t"/>
              <a:pathLst>
                <a:path extrusionOk="0" h="7685" w="10234">
                  <a:moveTo>
                    <a:pt x="8131" y="0"/>
                  </a:moveTo>
                  <a:cubicBezTo>
                    <a:pt x="7422" y="0"/>
                    <a:pt x="6721" y="652"/>
                    <a:pt x="6993" y="1519"/>
                  </a:cubicBezTo>
                  <a:lnTo>
                    <a:pt x="3649" y="3407"/>
                  </a:lnTo>
                  <a:lnTo>
                    <a:pt x="2296" y="4173"/>
                  </a:lnTo>
                  <a:cubicBezTo>
                    <a:pt x="2043" y="3906"/>
                    <a:pt x="1743" y="3791"/>
                    <a:pt x="1454" y="3791"/>
                  </a:cubicBezTo>
                  <a:cubicBezTo>
                    <a:pt x="692" y="3791"/>
                    <a:pt x="1" y="4580"/>
                    <a:pt x="408" y="5449"/>
                  </a:cubicBezTo>
                  <a:cubicBezTo>
                    <a:pt x="535" y="5679"/>
                    <a:pt x="739" y="5832"/>
                    <a:pt x="995" y="5934"/>
                  </a:cubicBezTo>
                  <a:cubicBezTo>
                    <a:pt x="1122" y="5985"/>
                    <a:pt x="1275" y="5985"/>
                    <a:pt x="1429" y="5985"/>
                  </a:cubicBezTo>
                  <a:cubicBezTo>
                    <a:pt x="1378" y="6062"/>
                    <a:pt x="1327" y="6164"/>
                    <a:pt x="1301" y="6266"/>
                  </a:cubicBezTo>
                  <a:cubicBezTo>
                    <a:pt x="1250" y="6342"/>
                    <a:pt x="1224" y="6444"/>
                    <a:pt x="1224" y="6546"/>
                  </a:cubicBezTo>
                  <a:cubicBezTo>
                    <a:pt x="1199" y="6751"/>
                    <a:pt x="1250" y="6980"/>
                    <a:pt x="1352" y="7159"/>
                  </a:cubicBezTo>
                  <a:cubicBezTo>
                    <a:pt x="1429" y="7287"/>
                    <a:pt x="1531" y="7389"/>
                    <a:pt x="1658" y="7465"/>
                  </a:cubicBezTo>
                  <a:cubicBezTo>
                    <a:pt x="1841" y="7607"/>
                    <a:pt x="2056" y="7685"/>
                    <a:pt x="2278" y="7685"/>
                  </a:cubicBezTo>
                  <a:cubicBezTo>
                    <a:pt x="2335" y="7685"/>
                    <a:pt x="2392" y="7680"/>
                    <a:pt x="2449" y="7669"/>
                  </a:cubicBezTo>
                  <a:cubicBezTo>
                    <a:pt x="2603" y="7644"/>
                    <a:pt x="2756" y="7593"/>
                    <a:pt x="2883" y="7542"/>
                  </a:cubicBezTo>
                  <a:cubicBezTo>
                    <a:pt x="3368" y="7261"/>
                    <a:pt x="3598" y="6700"/>
                    <a:pt x="3445" y="6189"/>
                  </a:cubicBezTo>
                  <a:lnTo>
                    <a:pt x="8167" y="3535"/>
                  </a:lnTo>
                  <a:cubicBezTo>
                    <a:pt x="8388" y="3788"/>
                    <a:pt x="8706" y="3923"/>
                    <a:pt x="9026" y="3923"/>
                  </a:cubicBezTo>
                  <a:cubicBezTo>
                    <a:pt x="9223" y="3923"/>
                    <a:pt x="9421" y="3872"/>
                    <a:pt x="9596" y="3765"/>
                  </a:cubicBezTo>
                  <a:cubicBezTo>
                    <a:pt x="9749" y="3688"/>
                    <a:pt x="9902" y="3560"/>
                    <a:pt x="10004" y="3407"/>
                  </a:cubicBezTo>
                  <a:cubicBezTo>
                    <a:pt x="10234" y="3050"/>
                    <a:pt x="10234" y="2616"/>
                    <a:pt x="10030" y="2259"/>
                  </a:cubicBezTo>
                  <a:cubicBezTo>
                    <a:pt x="9902" y="2029"/>
                    <a:pt x="9698" y="1850"/>
                    <a:pt x="9468" y="1774"/>
                  </a:cubicBezTo>
                  <a:cubicBezTo>
                    <a:pt x="9356" y="1736"/>
                    <a:pt x="9244" y="1713"/>
                    <a:pt x="9122" y="1713"/>
                  </a:cubicBezTo>
                  <a:cubicBezTo>
                    <a:pt x="9077" y="1713"/>
                    <a:pt x="9031" y="1716"/>
                    <a:pt x="8983" y="1723"/>
                  </a:cubicBezTo>
                  <a:cubicBezTo>
                    <a:pt x="9238" y="1391"/>
                    <a:pt x="9290" y="932"/>
                    <a:pt x="9085" y="549"/>
                  </a:cubicBezTo>
                  <a:cubicBezTo>
                    <a:pt x="8846" y="165"/>
                    <a:pt x="8488" y="0"/>
                    <a:pt x="813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0"/>
            <p:cNvSpPr/>
            <p:nvPr/>
          </p:nvSpPr>
          <p:spPr>
            <a:xfrm>
              <a:off x="8974549" y="4950924"/>
              <a:ext cx="210299" cy="167112"/>
            </a:xfrm>
            <a:custGeom>
              <a:rect b="b" l="l" r="r" t="t"/>
              <a:pathLst>
                <a:path extrusionOk="0" h="5189" w="6530">
                  <a:moveTo>
                    <a:pt x="6530" y="0"/>
                  </a:moveTo>
                  <a:lnTo>
                    <a:pt x="2344" y="1659"/>
                  </a:lnTo>
                  <a:cubicBezTo>
                    <a:pt x="2096" y="1304"/>
                    <a:pt x="1750" y="1152"/>
                    <a:pt x="1408" y="1152"/>
                  </a:cubicBezTo>
                  <a:cubicBezTo>
                    <a:pt x="694" y="1152"/>
                    <a:pt x="1" y="1817"/>
                    <a:pt x="277" y="2680"/>
                  </a:cubicBezTo>
                  <a:cubicBezTo>
                    <a:pt x="455" y="3063"/>
                    <a:pt x="813" y="3344"/>
                    <a:pt x="1247" y="3369"/>
                  </a:cubicBezTo>
                  <a:cubicBezTo>
                    <a:pt x="940" y="3650"/>
                    <a:pt x="864" y="4110"/>
                    <a:pt x="991" y="4492"/>
                  </a:cubicBezTo>
                  <a:cubicBezTo>
                    <a:pt x="1184" y="4935"/>
                    <a:pt x="1608" y="5189"/>
                    <a:pt x="2046" y="5189"/>
                  </a:cubicBezTo>
                  <a:cubicBezTo>
                    <a:pt x="2189" y="5189"/>
                    <a:pt x="2333" y="5162"/>
                    <a:pt x="2472" y="5105"/>
                  </a:cubicBezTo>
                  <a:cubicBezTo>
                    <a:pt x="2982" y="4901"/>
                    <a:pt x="3288" y="4365"/>
                    <a:pt x="3186" y="3854"/>
                  </a:cubicBezTo>
                  <a:lnTo>
                    <a:pt x="6504" y="2527"/>
                  </a:lnTo>
                  <a:lnTo>
                    <a:pt x="6530"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20"/>
            <p:cNvSpPr/>
            <p:nvPr/>
          </p:nvSpPr>
          <p:spPr>
            <a:xfrm>
              <a:off x="8703351" y="4536929"/>
              <a:ext cx="306431" cy="294579"/>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0"/>
            <p:cNvSpPr/>
            <p:nvPr/>
          </p:nvSpPr>
          <p:spPr>
            <a:xfrm>
              <a:off x="8627927" y="5006800"/>
              <a:ext cx="251553" cy="326043"/>
            </a:xfrm>
            <a:custGeom>
              <a:rect b="b" l="l" r="r" t="t"/>
              <a:pathLst>
                <a:path extrusionOk="0" h="10124" w="7811">
                  <a:moveTo>
                    <a:pt x="3365" y="1"/>
                  </a:moveTo>
                  <a:cubicBezTo>
                    <a:pt x="3234" y="1"/>
                    <a:pt x="3102" y="26"/>
                    <a:pt x="2975" y="78"/>
                  </a:cubicBezTo>
                  <a:cubicBezTo>
                    <a:pt x="2958" y="696"/>
                    <a:pt x="2432" y="1106"/>
                    <a:pt x="1888" y="1106"/>
                  </a:cubicBezTo>
                  <a:cubicBezTo>
                    <a:pt x="1623" y="1106"/>
                    <a:pt x="1354" y="1009"/>
                    <a:pt x="1137" y="792"/>
                  </a:cubicBezTo>
                  <a:lnTo>
                    <a:pt x="1137" y="792"/>
                  </a:lnTo>
                  <a:cubicBezTo>
                    <a:pt x="0" y="1324"/>
                    <a:pt x="445" y="3003"/>
                    <a:pt x="1603" y="3003"/>
                  </a:cubicBezTo>
                  <a:cubicBezTo>
                    <a:pt x="1667" y="3003"/>
                    <a:pt x="1733" y="2998"/>
                    <a:pt x="1801" y="2987"/>
                  </a:cubicBezTo>
                  <a:lnTo>
                    <a:pt x="3817" y="8015"/>
                  </a:lnTo>
                  <a:cubicBezTo>
                    <a:pt x="3358" y="8296"/>
                    <a:pt x="3179" y="8883"/>
                    <a:pt x="3383" y="9393"/>
                  </a:cubicBezTo>
                  <a:cubicBezTo>
                    <a:pt x="3562" y="9851"/>
                    <a:pt x="3991" y="10123"/>
                    <a:pt x="4449" y="10123"/>
                  </a:cubicBezTo>
                  <a:cubicBezTo>
                    <a:pt x="4578" y="10123"/>
                    <a:pt x="4709" y="10102"/>
                    <a:pt x="4838" y="10057"/>
                  </a:cubicBezTo>
                  <a:cubicBezTo>
                    <a:pt x="5221" y="9904"/>
                    <a:pt x="5501" y="9521"/>
                    <a:pt x="5501" y="9087"/>
                  </a:cubicBezTo>
                  <a:cubicBezTo>
                    <a:pt x="5706" y="9291"/>
                    <a:pt x="5978" y="9393"/>
                    <a:pt x="6250" y="9393"/>
                  </a:cubicBezTo>
                  <a:cubicBezTo>
                    <a:pt x="6386" y="9393"/>
                    <a:pt x="6522" y="9368"/>
                    <a:pt x="6650" y="9317"/>
                  </a:cubicBezTo>
                  <a:cubicBezTo>
                    <a:pt x="7810" y="8785"/>
                    <a:pt x="7368" y="7131"/>
                    <a:pt x="6212" y="7131"/>
                  </a:cubicBezTo>
                  <a:cubicBezTo>
                    <a:pt x="6148" y="7131"/>
                    <a:pt x="6081" y="7136"/>
                    <a:pt x="6012" y="7147"/>
                  </a:cubicBezTo>
                  <a:lnTo>
                    <a:pt x="3996" y="2119"/>
                  </a:lnTo>
                  <a:cubicBezTo>
                    <a:pt x="4455" y="1813"/>
                    <a:pt x="4608" y="1226"/>
                    <a:pt x="4404" y="741"/>
                  </a:cubicBezTo>
                  <a:cubicBezTo>
                    <a:pt x="4246" y="287"/>
                    <a:pt x="3813" y="1"/>
                    <a:pt x="3365"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0"/>
            <p:cNvSpPr/>
            <p:nvPr/>
          </p:nvSpPr>
          <p:spPr>
            <a:xfrm>
              <a:off x="8208360" y="4575156"/>
              <a:ext cx="336188" cy="219026"/>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20"/>
            <p:cNvSpPr/>
            <p:nvPr/>
          </p:nvSpPr>
          <p:spPr>
            <a:xfrm>
              <a:off x="8847018" y="4221094"/>
              <a:ext cx="330456" cy="218608"/>
            </a:xfrm>
            <a:custGeom>
              <a:rect b="b" l="l" r="r" t="t"/>
              <a:pathLst>
                <a:path extrusionOk="0" h="6788" w="10261">
                  <a:moveTo>
                    <a:pt x="1821" y="0"/>
                  </a:moveTo>
                  <a:cubicBezTo>
                    <a:pt x="1410" y="0"/>
                    <a:pt x="1000" y="210"/>
                    <a:pt x="791" y="688"/>
                  </a:cubicBezTo>
                  <a:cubicBezTo>
                    <a:pt x="638" y="1096"/>
                    <a:pt x="740" y="1530"/>
                    <a:pt x="1047" y="1836"/>
                  </a:cubicBezTo>
                  <a:cubicBezTo>
                    <a:pt x="613" y="1862"/>
                    <a:pt x="230" y="2117"/>
                    <a:pt x="77" y="2525"/>
                  </a:cubicBezTo>
                  <a:cubicBezTo>
                    <a:pt x="26" y="2653"/>
                    <a:pt x="0" y="2781"/>
                    <a:pt x="26" y="2934"/>
                  </a:cubicBezTo>
                  <a:cubicBezTo>
                    <a:pt x="51" y="3393"/>
                    <a:pt x="332" y="3776"/>
                    <a:pt x="766" y="3955"/>
                  </a:cubicBezTo>
                  <a:cubicBezTo>
                    <a:pt x="894" y="4009"/>
                    <a:pt x="1030" y="4034"/>
                    <a:pt x="1166" y="4034"/>
                  </a:cubicBezTo>
                  <a:cubicBezTo>
                    <a:pt x="1543" y="4034"/>
                    <a:pt x="1919" y="3839"/>
                    <a:pt x="2144" y="3521"/>
                  </a:cubicBezTo>
                  <a:lnTo>
                    <a:pt x="7172" y="5460"/>
                  </a:lnTo>
                  <a:cubicBezTo>
                    <a:pt x="7146" y="5588"/>
                    <a:pt x="7146" y="5716"/>
                    <a:pt x="7172" y="5843"/>
                  </a:cubicBezTo>
                  <a:cubicBezTo>
                    <a:pt x="7223" y="6098"/>
                    <a:pt x="7351" y="6328"/>
                    <a:pt x="7555" y="6481"/>
                  </a:cubicBezTo>
                  <a:cubicBezTo>
                    <a:pt x="7657" y="6583"/>
                    <a:pt x="7784" y="6634"/>
                    <a:pt x="7912" y="6685"/>
                  </a:cubicBezTo>
                  <a:cubicBezTo>
                    <a:pt x="8048" y="6754"/>
                    <a:pt x="8196" y="6788"/>
                    <a:pt x="8347" y="6788"/>
                  </a:cubicBezTo>
                  <a:cubicBezTo>
                    <a:pt x="8423" y="6788"/>
                    <a:pt x="8499" y="6779"/>
                    <a:pt x="8576" y="6762"/>
                  </a:cubicBezTo>
                  <a:cubicBezTo>
                    <a:pt x="8703" y="6736"/>
                    <a:pt x="8856" y="6660"/>
                    <a:pt x="8958" y="6583"/>
                  </a:cubicBezTo>
                  <a:cubicBezTo>
                    <a:pt x="9086" y="6507"/>
                    <a:pt x="9188" y="6405"/>
                    <a:pt x="9265" y="6303"/>
                  </a:cubicBezTo>
                  <a:cubicBezTo>
                    <a:pt x="9316" y="6226"/>
                    <a:pt x="9341" y="6149"/>
                    <a:pt x="9367" y="6098"/>
                  </a:cubicBezTo>
                  <a:cubicBezTo>
                    <a:pt x="9494" y="5741"/>
                    <a:pt x="9443" y="5358"/>
                    <a:pt x="9214" y="5078"/>
                  </a:cubicBezTo>
                  <a:cubicBezTo>
                    <a:pt x="9188" y="5027"/>
                    <a:pt x="9163" y="4975"/>
                    <a:pt x="9112" y="4950"/>
                  </a:cubicBezTo>
                  <a:cubicBezTo>
                    <a:pt x="9163" y="4950"/>
                    <a:pt x="9214" y="4924"/>
                    <a:pt x="9265" y="4924"/>
                  </a:cubicBezTo>
                  <a:cubicBezTo>
                    <a:pt x="9622" y="4848"/>
                    <a:pt x="9928" y="4618"/>
                    <a:pt x="10081" y="4261"/>
                  </a:cubicBezTo>
                  <a:cubicBezTo>
                    <a:pt x="10260" y="3750"/>
                    <a:pt x="10056" y="3189"/>
                    <a:pt x="9571" y="2934"/>
                  </a:cubicBezTo>
                  <a:cubicBezTo>
                    <a:pt x="9520" y="2883"/>
                    <a:pt x="9469" y="2857"/>
                    <a:pt x="9418" y="2832"/>
                  </a:cubicBezTo>
                  <a:cubicBezTo>
                    <a:pt x="9274" y="2780"/>
                    <a:pt x="9130" y="2754"/>
                    <a:pt x="8989" y="2754"/>
                  </a:cubicBezTo>
                  <a:cubicBezTo>
                    <a:pt x="8781" y="2754"/>
                    <a:pt x="8580" y="2812"/>
                    <a:pt x="8397" y="2934"/>
                  </a:cubicBezTo>
                  <a:cubicBezTo>
                    <a:pt x="8244" y="3010"/>
                    <a:pt x="8116" y="3138"/>
                    <a:pt x="8040" y="3265"/>
                  </a:cubicBezTo>
                  <a:lnTo>
                    <a:pt x="7121" y="2934"/>
                  </a:lnTo>
                  <a:lnTo>
                    <a:pt x="2986" y="1326"/>
                  </a:lnTo>
                  <a:cubicBezTo>
                    <a:pt x="3111" y="516"/>
                    <a:pt x="2465" y="0"/>
                    <a:pt x="182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20"/>
            <p:cNvSpPr/>
            <p:nvPr/>
          </p:nvSpPr>
          <p:spPr>
            <a:xfrm>
              <a:off x="8142759" y="4995882"/>
              <a:ext cx="339344" cy="220797"/>
            </a:xfrm>
            <a:custGeom>
              <a:rect b="b" l="l" r="r" t="t"/>
              <a:pathLst>
                <a:path extrusionOk="0" h="6856" w="10537">
                  <a:moveTo>
                    <a:pt x="8574" y="1"/>
                  </a:moveTo>
                  <a:cubicBezTo>
                    <a:pt x="8429" y="1"/>
                    <a:pt x="8282" y="28"/>
                    <a:pt x="8137" y="85"/>
                  </a:cubicBezTo>
                  <a:cubicBezTo>
                    <a:pt x="7627" y="289"/>
                    <a:pt x="7320" y="799"/>
                    <a:pt x="7422" y="1335"/>
                  </a:cubicBezTo>
                  <a:lnTo>
                    <a:pt x="2394" y="3326"/>
                  </a:lnTo>
                  <a:cubicBezTo>
                    <a:pt x="2153" y="2942"/>
                    <a:pt x="1796" y="2780"/>
                    <a:pt x="1443" y="2780"/>
                  </a:cubicBezTo>
                  <a:cubicBezTo>
                    <a:pt x="715" y="2780"/>
                    <a:pt x="1" y="3471"/>
                    <a:pt x="327" y="4347"/>
                  </a:cubicBezTo>
                  <a:cubicBezTo>
                    <a:pt x="480" y="4755"/>
                    <a:pt x="863" y="5011"/>
                    <a:pt x="1297" y="5036"/>
                  </a:cubicBezTo>
                  <a:cubicBezTo>
                    <a:pt x="991" y="5317"/>
                    <a:pt x="889" y="5776"/>
                    <a:pt x="1042" y="6185"/>
                  </a:cubicBezTo>
                  <a:cubicBezTo>
                    <a:pt x="1234" y="6607"/>
                    <a:pt x="1642" y="6856"/>
                    <a:pt x="2082" y="6856"/>
                  </a:cubicBezTo>
                  <a:cubicBezTo>
                    <a:pt x="2228" y="6856"/>
                    <a:pt x="2376" y="6829"/>
                    <a:pt x="2522" y="6772"/>
                  </a:cubicBezTo>
                  <a:cubicBezTo>
                    <a:pt x="3032" y="6567"/>
                    <a:pt x="3313" y="6057"/>
                    <a:pt x="3237" y="5521"/>
                  </a:cubicBezTo>
                  <a:lnTo>
                    <a:pt x="8265" y="3530"/>
                  </a:lnTo>
                  <a:cubicBezTo>
                    <a:pt x="8481" y="3854"/>
                    <a:pt x="8836" y="4039"/>
                    <a:pt x="9206" y="4039"/>
                  </a:cubicBezTo>
                  <a:cubicBezTo>
                    <a:pt x="9361" y="4039"/>
                    <a:pt x="9518" y="4006"/>
                    <a:pt x="9668" y="3939"/>
                  </a:cubicBezTo>
                  <a:cubicBezTo>
                    <a:pt x="10255" y="3734"/>
                    <a:pt x="10536" y="3071"/>
                    <a:pt x="10332" y="2509"/>
                  </a:cubicBezTo>
                  <a:cubicBezTo>
                    <a:pt x="10179" y="2101"/>
                    <a:pt x="9796" y="1846"/>
                    <a:pt x="9362" y="1820"/>
                  </a:cubicBezTo>
                  <a:cubicBezTo>
                    <a:pt x="9668" y="1540"/>
                    <a:pt x="9770" y="1080"/>
                    <a:pt x="9617" y="697"/>
                  </a:cubicBezTo>
                  <a:cubicBezTo>
                    <a:pt x="9425" y="255"/>
                    <a:pt x="9015" y="1"/>
                    <a:pt x="8574"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0"/>
            <p:cNvSpPr/>
            <p:nvPr/>
          </p:nvSpPr>
          <p:spPr>
            <a:xfrm>
              <a:off x="8369450" y="4205829"/>
              <a:ext cx="323048" cy="248011"/>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lt2"/>
        </a:solidFill>
      </p:bgPr>
    </p:bg>
    <p:spTree>
      <p:nvGrpSpPr>
        <p:cNvPr id="13" name="Shape 13"/>
        <p:cNvGrpSpPr/>
        <p:nvPr/>
      </p:nvGrpSpPr>
      <p:grpSpPr>
        <a:xfrm>
          <a:off x="0" y="0"/>
          <a:ext cx="0" cy="0"/>
          <a:chOff x="0" y="0"/>
          <a:chExt cx="0" cy="0"/>
        </a:xfrm>
      </p:grpSpPr>
      <p:sp>
        <p:nvSpPr>
          <p:cNvPr id="14" name="Google Shape;14;p3"/>
          <p:cNvSpPr/>
          <p:nvPr/>
        </p:nvSpPr>
        <p:spPr>
          <a:xfrm>
            <a:off x="3860700" y="-125"/>
            <a:ext cx="5283300" cy="51435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
          <p:cNvSpPr txBox="1"/>
          <p:nvPr>
            <p:ph type="title"/>
          </p:nvPr>
        </p:nvSpPr>
        <p:spPr>
          <a:xfrm>
            <a:off x="711300" y="2304792"/>
            <a:ext cx="2432700" cy="815700"/>
          </a:xfrm>
          <a:prstGeom prst="rect">
            <a:avLst/>
          </a:prstGeom>
        </p:spPr>
        <p:txBody>
          <a:bodyPr anchorCtr="0" anchor="b" bIns="91425" lIns="91425" spcFirstLastPara="1" rIns="91425" wrap="square" tIns="91425">
            <a:noAutofit/>
          </a:bodyPr>
          <a:lstStyle>
            <a:lvl1pPr lvl="0" rtl="0" algn="ctr">
              <a:spcBef>
                <a:spcPts val="0"/>
              </a:spcBef>
              <a:spcAft>
                <a:spcPts val="0"/>
              </a:spcAft>
              <a:buClr>
                <a:srgbClr val="000000"/>
              </a:buClr>
              <a:buSzPts val="4200"/>
              <a:buNone/>
              <a:defRPr sz="4500">
                <a:solidFill>
                  <a:schemeClr val="dk1"/>
                </a:solidFill>
              </a:defRPr>
            </a:lvl1pPr>
            <a:lvl2pPr lvl="1" rtl="0" algn="ctr">
              <a:spcBef>
                <a:spcPts val="0"/>
              </a:spcBef>
              <a:spcAft>
                <a:spcPts val="0"/>
              </a:spcAft>
              <a:buClr>
                <a:srgbClr val="000000"/>
              </a:buClr>
              <a:buSzPts val="4200"/>
              <a:buNone/>
              <a:defRPr sz="4200">
                <a:solidFill>
                  <a:srgbClr val="000000"/>
                </a:solidFill>
              </a:defRPr>
            </a:lvl2pPr>
            <a:lvl3pPr lvl="2" rtl="0" algn="ctr">
              <a:spcBef>
                <a:spcPts val="0"/>
              </a:spcBef>
              <a:spcAft>
                <a:spcPts val="0"/>
              </a:spcAft>
              <a:buClr>
                <a:srgbClr val="000000"/>
              </a:buClr>
              <a:buSzPts val="4200"/>
              <a:buNone/>
              <a:defRPr sz="4200">
                <a:solidFill>
                  <a:srgbClr val="000000"/>
                </a:solidFill>
              </a:defRPr>
            </a:lvl3pPr>
            <a:lvl4pPr lvl="3" rtl="0" algn="ctr">
              <a:spcBef>
                <a:spcPts val="0"/>
              </a:spcBef>
              <a:spcAft>
                <a:spcPts val="0"/>
              </a:spcAft>
              <a:buClr>
                <a:srgbClr val="000000"/>
              </a:buClr>
              <a:buSzPts val="4200"/>
              <a:buNone/>
              <a:defRPr sz="4200">
                <a:solidFill>
                  <a:srgbClr val="000000"/>
                </a:solidFill>
              </a:defRPr>
            </a:lvl4pPr>
            <a:lvl5pPr lvl="4" rtl="0" algn="ctr">
              <a:spcBef>
                <a:spcPts val="0"/>
              </a:spcBef>
              <a:spcAft>
                <a:spcPts val="0"/>
              </a:spcAft>
              <a:buClr>
                <a:srgbClr val="000000"/>
              </a:buClr>
              <a:buSzPts val="4200"/>
              <a:buNone/>
              <a:defRPr sz="4200">
                <a:solidFill>
                  <a:srgbClr val="000000"/>
                </a:solidFill>
              </a:defRPr>
            </a:lvl5pPr>
            <a:lvl6pPr lvl="5" rtl="0" algn="ctr">
              <a:spcBef>
                <a:spcPts val="0"/>
              </a:spcBef>
              <a:spcAft>
                <a:spcPts val="0"/>
              </a:spcAft>
              <a:buClr>
                <a:srgbClr val="000000"/>
              </a:buClr>
              <a:buSzPts val="4200"/>
              <a:buNone/>
              <a:defRPr sz="4200">
                <a:solidFill>
                  <a:srgbClr val="000000"/>
                </a:solidFill>
              </a:defRPr>
            </a:lvl6pPr>
            <a:lvl7pPr lvl="6" rtl="0" algn="ctr">
              <a:spcBef>
                <a:spcPts val="0"/>
              </a:spcBef>
              <a:spcAft>
                <a:spcPts val="0"/>
              </a:spcAft>
              <a:buClr>
                <a:srgbClr val="000000"/>
              </a:buClr>
              <a:buSzPts val="4200"/>
              <a:buNone/>
              <a:defRPr sz="4200">
                <a:solidFill>
                  <a:srgbClr val="000000"/>
                </a:solidFill>
              </a:defRPr>
            </a:lvl7pPr>
            <a:lvl8pPr lvl="7" rtl="0" algn="ctr">
              <a:spcBef>
                <a:spcPts val="0"/>
              </a:spcBef>
              <a:spcAft>
                <a:spcPts val="0"/>
              </a:spcAft>
              <a:buClr>
                <a:srgbClr val="000000"/>
              </a:buClr>
              <a:buSzPts val="4200"/>
              <a:buNone/>
              <a:defRPr sz="4200">
                <a:solidFill>
                  <a:srgbClr val="000000"/>
                </a:solidFill>
              </a:defRPr>
            </a:lvl8pPr>
            <a:lvl9pPr lvl="8" rtl="0" algn="ctr">
              <a:spcBef>
                <a:spcPts val="0"/>
              </a:spcBef>
              <a:spcAft>
                <a:spcPts val="0"/>
              </a:spcAft>
              <a:buClr>
                <a:srgbClr val="000000"/>
              </a:buClr>
              <a:buSzPts val="4200"/>
              <a:buNone/>
              <a:defRPr sz="4200">
                <a:solidFill>
                  <a:srgbClr val="000000"/>
                </a:solidFill>
              </a:defRPr>
            </a:lvl9pPr>
          </a:lstStyle>
          <a:p/>
        </p:txBody>
      </p:sp>
      <p:sp>
        <p:nvSpPr>
          <p:cNvPr id="16" name="Google Shape;16;p3"/>
          <p:cNvSpPr txBox="1"/>
          <p:nvPr>
            <p:ph idx="1" type="subTitle"/>
          </p:nvPr>
        </p:nvSpPr>
        <p:spPr>
          <a:xfrm>
            <a:off x="714175" y="2997575"/>
            <a:ext cx="2432700" cy="585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100"/>
              <a:buNone/>
              <a:defRPr sz="14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and Credits">
  <p:cSld name="CUSTOM_12">
    <p:spTree>
      <p:nvGrpSpPr>
        <p:cNvPr id="266" name="Shape 266"/>
        <p:cNvGrpSpPr/>
        <p:nvPr/>
      </p:nvGrpSpPr>
      <p:grpSpPr>
        <a:xfrm>
          <a:off x="0" y="0"/>
          <a:ext cx="0" cy="0"/>
          <a:chOff x="0" y="0"/>
          <a:chExt cx="0" cy="0"/>
        </a:xfrm>
      </p:grpSpPr>
      <p:sp>
        <p:nvSpPr>
          <p:cNvPr id="267" name="Google Shape;267;p21"/>
          <p:cNvSpPr/>
          <p:nvPr/>
        </p:nvSpPr>
        <p:spPr>
          <a:xfrm>
            <a:off x="2814500" y="710550"/>
            <a:ext cx="3515013" cy="1201255"/>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1"/>
          <p:cNvSpPr txBox="1"/>
          <p:nvPr>
            <p:ph type="title"/>
          </p:nvPr>
        </p:nvSpPr>
        <p:spPr>
          <a:xfrm>
            <a:off x="3104924" y="917950"/>
            <a:ext cx="2934000" cy="841800"/>
          </a:xfrm>
          <a:prstGeom prst="rect">
            <a:avLst/>
          </a:prstGeom>
        </p:spPr>
        <p:txBody>
          <a:bodyPr anchorCtr="0" anchor="t" bIns="91425" lIns="91425" spcFirstLastPara="1" rIns="91425" wrap="square" tIns="91425">
            <a:noAutofit/>
          </a:bodyPr>
          <a:lstStyle>
            <a:lvl1pPr lvl="0" rtl="0" algn="ctr">
              <a:lnSpc>
                <a:spcPct val="80000"/>
              </a:lnSpc>
              <a:spcBef>
                <a:spcPts val="0"/>
              </a:spcBef>
              <a:spcAft>
                <a:spcPts val="0"/>
              </a:spcAft>
              <a:buClr>
                <a:srgbClr val="000000"/>
              </a:buClr>
              <a:buSzPts val="4800"/>
              <a:buNone/>
              <a:defRPr sz="7000"/>
            </a:lvl1pPr>
            <a:lvl2pPr lvl="1" rtl="0" algn="ctr">
              <a:spcBef>
                <a:spcPts val="0"/>
              </a:spcBef>
              <a:spcAft>
                <a:spcPts val="0"/>
              </a:spcAft>
              <a:buClr>
                <a:srgbClr val="000000"/>
              </a:buClr>
              <a:buSzPts val="3600"/>
              <a:buNone/>
              <a:defRPr sz="3600">
                <a:solidFill>
                  <a:srgbClr val="000000"/>
                </a:solidFill>
              </a:defRPr>
            </a:lvl2pPr>
            <a:lvl3pPr lvl="2" rtl="0" algn="ctr">
              <a:spcBef>
                <a:spcPts val="0"/>
              </a:spcBef>
              <a:spcAft>
                <a:spcPts val="0"/>
              </a:spcAft>
              <a:buClr>
                <a:srgbClr val="000000"/>
              </a:buClr>
              <a:buSzPts val="3600"/>
              <a:buNone/>
              <a:defRPr sz="3600">
                <a:solidFill>
                  <a:srgbClr val="000000"/>
                </a:solidFill>
              </a:defRPr>
            </a:lvl3pPr>
            <a:lvl4pPr lvl="3" rtl="0" algn="ctr">
              <a:spcBef>
                <a:spcPts val="0"/>
              </a:spcBef>
              <a:spcAft>
                <a:spcPts val="0"/>
              </a:spcAft>
              <a:buClr>
                <a:srgbClr val="000000"/>
              </a:buClr>
              <a:buSzPts val="3600"/>
              <a:buNone/>
              <a:defRPr sz="3600">
                <a:solidFill>
                  <a:srgbClr val="000000"/>
                </a:solidFill>
              </a:defRPr>
            </a:lvl4pPr>
            <a:lvl5pPr lvl="4" rtl="0" algn="ctr">
              <a:spcBef>
                <a:spcPts val="0"/>
              </a:spcBef>
              <a:spcAft>
                <a:spcPts val="0"/>
              </a:spcAft>
              <a:buClr>
                <a:srgbClr val="000000"/>
              </a:buClr>
              <a:buSzPts val="3600"/>
              <a:buNone/>
              <a:defRPr sz="3600">
                <a:solidFill>
                  <a:srgbClr val="000000"/>
                </a:solidFill>
              </a:defRPr>
            </a:lvl5pPr>
            <a:lvl6pPr lvl="5" rtl="0" algn="ctr">
              <a:spcBef>
                <a:spcPts val="0"/>
              </a:spcBef>
              <a:spcAft>
                <a:spcPts val="0"/>
              </a:spcAft>
              <a:buClr>
                <a:srgbClr val="000000"/>
              </a:buClr>
              <a:buSzPts val="3600"/>
              <a:buNone/>
              <a:defRPr sz="3600">
                <a:solidFill>
                  <a:srgbClr val="000000"/>
                </a:solidFill>
              </a:defRPr>
            </a:lvl6pPr>
            <a:lvl7pPr lvl="6" rtl="0" algn="ctr">
              <a:spcBef>
                <a:spcPts val="0"/>
              </a:spcBef>
              <a:spcAft>
                <a:spcPts val="0"/>
              </a:spcAft>
              <a:buClr>
                <a:srgbClr val="000000"/>
              </a:buClr>
              <a:buSzPts val="3600"/>
              <a:buNone/>
              <a:defRPr sz="3600">
                <a:solidFill>
                  <a:srgbClr val="000000"/>
                </a:solidFill>
              </a:defRPr>
            </a:lvl7pPr>
            <a:lvl8pPr lvl="7" rtl="0" algn="ctr">
              <a:spcBef>
                <a:spcPts val="0"/>
              </a:spcBef>
              <a:spcAft>
                <a:spcPts val="0"/>
              </a:spcAft>
              <a:buClr>
                <a:srgbClr val="000000"/>
              </a:buClr>
              <a:buSzPts val="3600"/>
              <a:buNone/>
              <a:defRPr sz="3600">
                <a:solidFill>
                  <a:srgbClr val="000000"/>
                </a:solidFill>
              </a:defRPr>
            </a:lvl8pPr>
            <a:lvl9pPr lvl="8" rtl="0" algn="ctr">
              <a:spcBef>
                <a:spcPts val="0"/>
              </a:spcBef>
              <a:spcAft>
                <a:spcPts val="0"/>
              </a:spcAft>
              <a:buClr>
                <a:srgbClr val="000000"/>
              </a:buClr>
              <a:buSzPts val="3600"/>
              <a:buNone/>
              <a:defRPr sz="3600">
                <a:solidFill>
                  <a:srgbClr val="000000"/>
                </a:solidFill>
              </a:defRPr>
            </a:lvl9pPr>
          </a:lstStyle>
          <a:p/>
        </p:txBody>
      </p:sp>
      <p:sp>
        <p:nvSpPr>
          <p:cNvPr id="269" name="Google Shape;269;p21"/>
          <p:cNvSpPr txBox="1"/>
          <p:nvPr>
            <p:ph idx="1" type="subTitle"/>
          </p:nvPr>
        </p:nvSpPr>
        <p:spPr>
          <a:xfrm>
            <a:off x="3072000" y="1949700"/>
            <a:ext cx="3000000" cy="1017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70" name="Google Shape;270;p21"/>
          <p:cNvSpPr txBox="1"/>
          <p:nvPr/>
        </p:nvSpPr>
        <p:spPr>
          <a:xfrm>
            <a:off x="3049650" y="3644100"/>
            <a:ext cx="3044700" cy="7155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lang="en" sz="1000">
                <a:solidFill>
                  <a:schemeClr val="dk1"/>
                </a:solidFill>
                <a:latin typeface="Muli"/>
                <a:ea typeface="Muli"/>
                <a:cs typeface="Muli"/>
                <a:sym typeface="Muli"/>
              </a:rPr>
              <a:t>CREDITS: This presentation template was created by </a:t>
            </a:r>
            <a:r>
              <a:rPr b="1" lang="en" sz="1000">
                <a:solidFill>
                  <a:schemeClr val="dk1"/>
                </a:solidFill>
                <a:uFill>
                  <a:noFill/>
                </a:uFill>
                <a:latin typeface="Muli"/>
                <a:ea typeface="Muli"/>
                <a:cs typeface="Muli"/>
                <a:sym typeface="Muli"/>
                <a:hlinkClick r:id="rId2">
                  <a:extLst>
                    <a:ext uri="{A12FA001-AC4F-418D-AE19-62706E023703}">
                      <ahyp:hlinkClr val="tx"/>
                    </a:ext>
                  </a:extLst>
                </a:hlinkClick>
              </a:rPr>
              <a:t>Slidesgo</a:t>
            </a:r>
            <a:r>
              <a:rPr lang="en" sz="1000">
                <a:solidFill>
                  <a:schemeClr val="dk1"/>
                </a:solidFill>
                <a:latin typeface="Muli"/>
                <a:ea typeface="Muli"/>
                <a:cs typeface="Muli"/>
                <a:sym typeface="Muli"/>
              </a:rPr>
              <a:t>, including icons by </a:t>
            </a:r>
            <a:r>
              <a:rPr b="1" lang="en" sz="1000">
                <a:solidFill>
                  <a:schemeClr val="dk1"/>
                </a:solidFill>
                <a:uFill>
                  <a:noFill/>
                </a:uFill>
                <a:latin typeface="Muli"/>
                <a:ea typeface="Muli"/>
                <a:cs typeface="Muli"/>
                <a:sym typeface="Muli"/>
                <a:hlinkClick r:id="rId3">
                  <a:extLst>
                    <a:ext uri="{A12FA001-AC4F-418D-AE19-62706E023703}">
                      <ahyp:hlinkClr val="tx"/>
                    </a:ext>
                  </a:extLst>
                </a:hlinkClick>
              </a:rPr>
              <a:t>Flaticon</a:t>
            </a:r>
            <a:r>
              <a:rPr lang="en" sz="1000">
                <a:solidFill>
                  <a:schemeClr val="dk1"/>
                </a:solidFill>
                <a:latin typeface="Muli"/>
                <a:ea typeface="Muli"/>
                <a:cs typeface="Muli"/>
                <a:sym typeface="Muli"/>
              </a:rPr>
              <a:t>, and infographics &amp; images by </a:t>
            </a:r>
            <a:r>
              <a:rPr b="1" lang="en" sz="1000">
                <a:solidFill>
                  <a:schemeClr val="dk1"/>
                </a:solidFill>
                <a:uFill>
                  <a:noFill/>
                </a:uFill>
                <a:latin typeface="Muli"/>
                <a:ea typeface="Muli"/>
                <a:cs typeface="Muli"/>
                <a:sym typeface="Muli"/>
                <a:hlinkClick r:id="rId4">
                  <a:extLst>
                    <a:ext uri="{A12FA001-AC4F-418D-AE19-62706E023703}">
                      <ahyp:hlinkClr val="tx"/>
                    </a:ext>
                  </a:extLst>
                </a:hlinkClick>
              </a:rPr>
              <a:t>Freepik</a:t>
            </a:r>
            <a:r>
              <a:rPr lang="en" sz="1000">
                <a:solidFill>
                  <a:schemeClr val="dk1"/>
                </a:solidFill>
                <a:latin typeface="Muli"/>
                <a:ea typeface="Muli"/>
                <a:cs typeface="Muli"/>
                <a:sym typeface="Muli"/>
              </a:rPr>
              <a:t>. </a:t>
            </a:r>
            <a:endParaRPr sz="1000">
              <a:solidFill>
                <a:schemeClr val="dk1"/>
              </a:solidFill>
              <a:latin typeface="Muli"/>
              <a:ea typeface="Muli"/>
              <a:cs typeface="Muli"/>
              <a:sym typeface="Muli"/>
            </a:endParaRPr>
          </a:p>
          <a:p>
            <a:pPr indent="0" lvl="0" marL="0" rtl="0" algn="ctr">
              <a:spcBef>
                <a:spcPts val="300"/>
              </a:spcBef>
              <a:spcAft>
                <a:spcPts val="0"/>
              </a:spcAft>
              <a:buNone/>
            </a:pPr>
            <a:r>
              <a:t/>
            </a:r>
            <a:endParaRPr b="1" sz="1000">
              <a:solidFill>
                <a:schemeClr val="dk1"/>
              </a:solidFill>
              <a:latin typeface="Muli"/>
              <a:ea typeface="Muli"/>
              <a:cs typeface="Muli"/>
              <a:sym typeface="Muli"/>
            </a:endParaRPr>
          </a:p>
        </p:txBody>
      </p:sp>
      <p:sp>
        <p:nvSpPr>
          <p:cNvPr id="271" name="Google Shape;271;p21"/>
          <p:cNvSpPr/>
          <p:nvPr/>
        </p:nvSpPr>
        <p:spPr>
          <a:xfrm rot="9899801">
            <a:off x="7359741" y="624457"/>
            <a:ext cx="1268862" cy="835052"/>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1"/>
          <p:cNvSpPr/>
          <p:nvPr/>
        </p:nvSpPr>
        <p:spPr>
          <a:xfrm rot="-7200198">
            <a:off x="515396" y="630898"/>
            <a:ext cx="1268854" cy="835058"/>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1"/>
          <p:cNvSpPr/>
          <p:nvPr/>
        </p:nvSpPr>
        <p:spPr>
          <a:xfrm rot="-900199">
            <a:off x="515397" y="3692513"/>
            <a:ext cx="1268862" cy="835052"/>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1"/>
          <p:cNvSpPr/>
          <p:nvPr/>
        </p:nvSpPr>
        <p:spPr>
          <a:xfrm rot="3599802">
            <a:off x="7379086" y="3679609"/>
            <a:ext cx="1268854" cy="835058"/>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21"/>
          <p:cNvSpPr/>
          <p:nvPr/>
        </p:nvSpPr>
        <p:spPr>
          <a:xfrm rot="-9506809">
            <a:off x="408730" y="2154227"/>
            <a:ext cx="1268855" cy="835051"/>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1"/>
          <p:cNvSpPr/>
          <p:nvPr/>
        </p:nvSpPr>
        <p:spPr>
          <a:xfrm rot="-9506809">
            <a:off x="7466430" y="2154227"/>
            <a:ext cx="1268855" cy="835051"/>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p:cSld name="CUSTOM_13">
    <p:bg>
      <p:bgPr>
        <a:solidFill>
          <a:schemeClr val="accent3"/>
        </a:solidFill>
      </p:bgPr>
    </p:bg>
    <p:spTree>
      <p:nvGrpSpPr>
        <p:cNvPr id="277" name="Shape 277"/>
        <p:cNvGrpSpPr/>
        <p:nvPr/>
      </p:nvGrpSpPr>
      <p:grpSpPr>
        <a:xfrm>
          <a:off x="0" y="0"/>
          <a:ext cx="0" cy="0"/>
          <a:chOff x="0" y="0"/>
          <a:chExt cx="0" cy="0"/>
        </a:xfrm>
      </p:grpSpPr>
      <p:sp>
        <p:nvSpPr>
          <p:cNvPr id="278" name="Google Shape;278;p22"/>
          <p:cNvSpPr txBox="1"/>
          <p:nvPr>
            <p:ph type="title"/>
          </p:nvPr>
        </p:nvSpPr>
        <p:spPr>
          <a:xfrm>
            <a:off x="2689025" y="1500425"/>
            <a:ext cx="3765900" cy="1384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dk1"/>
              </a:buClr>
              <a:buSzPts val="4500"/>
              <a:buNone/>
              <a:defRPr sz="8000">
                <a:solidFill>
                  <a:schemeClr val="dk2"/>
                </a:solidFill>
              </a:defRPr>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p:txBody>
      </p:sp>
      <p:sp>
        <p:nvSpPr>
          <p:cNvPr id="279" name="Google Shape;279;p22"/>
          <p:cNvSpPr txBox="1"/>
          <p:nvPr>
            <p:ph idx="1" type="subTitle"/>
          </p:nvPr>
        </p:nvSpPr>
        <p:spPr>
          <a:xfrm>
            <a:off x="2886200" y="2844150"/>
            <a:ext cx="3371700" cy="630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1600"/>
              <a:buNone/>
              <a:defRPr>
                <a:solidFill>
                  <a:schemeClr val="dk1"/>
                </a:solidFill>
              </a:defRPr>
            </a:lvl1pPr>
            <a:lvl2pPr lvl="1" rtl="0" algn="ctr">
              <a:lnSpc>
                <a:spcPct val="100000"/>
              </a:lnSpc>
              <a:spcBef>
                <a:spcPts val="160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f section + description 1">
  <p:cSld name="CUSTOM_28">
    <p:spTree>
      <p:nvGrpSpPr>
        <p:cNvPr id="280" name="Shape 280"/>
        <p:cNvGrpSpPr/>
        <p:nvPr/>
      </p:nvGrpSpPr>
      <p:grpSpPr>
        <a:xfrm>
          <a:off x="0" y="0"/>
          <a:ext cx="0" cy="0"/>
          <a:chOff x="0" y="0"/>
          <a:chExt cx="0" cy="0"/>
        </a:xfrm>
      </p:grpSpPr>
      <p:sp>
        <p:nvSpPr>
          <p:cNvPr id="281" name="Google Shape;281;p23"/>
          <p:cNvSpPr txBox="1"/>
          <p:nvPr>
            <p:ph type="title"/>
          </p:nvPr>
        </p:nvSpPr>
        <p:spPr>
          <a:xfrm>
            <a:off x="4888550" y="1445975"/>
            <a:ext cx="3221700" cy="611700"/>
          </a:xfrm>
          <a:prstGeom prst="rect">
            <a:avLst/>
          </a:prstGeom>
        </p:spPr>
        <p:txBody>
          <a:bodyPr anchorCtr="0" anchor="b" bIns="91425" lIns="91425" spcFirstLastPara="1" rIns="91425" wrap="square" tIns="91425">
            <a:noAutofit/>
          </a:bodyPr>
          <a:lstStyle>
            <a:lvl1pPr lvl="0" rtl="0" algn="ctr">
              <a:lnSpc>
                <a:spcPct val="90000"/>
              </a:lnSpc>
              <a:spcBef>
                <a:spcPts val="0"/>
              </a:spcBef>
              <a:spcAft>
                <a:spcPts val="0"/>
              </a:spcAft>
              <a:buSzPts val="3500"/>
              <a:buNone/>
              <a:defRPr/>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82" name="Google Shape;282;p23"/>
          <p:cNvSpPr txBox="1"/>
          <p:nvPr>
            <p:ph idx="1" type="subTitle"/>
          </p:nvPr>
        </p:nvSpPr>
        <p:spPr>
          <a:xfrm>
            <a:off x="4894450" y="2044850"/>
            <a:ext cx="3221700" cy="1652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solidFill>
                  <a:schemeClr val="dk1"/>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83" name="Google Shape;283;p23"/>
          <p:cNvSpPr/>
          <p:nvPr/>
        </p:nvSpPr>
        <p:spPr>
          <a:xfrm flipH="1" rot="-10680086">
            <a:off x="-4039574" y="3952544"/>
            <a:ext cx="17944001" cy="2456911"/>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lumn of text 1">
  <p:cSld name="CUSTOM_16">
    <p:spTree>
      <p:nvGrpSpPr>
        <p:cNvPr id="284" name="Shape 284"/>
        <p:cNvGrpSpPr/>
        <p:nvPr/>
      </p:nvGrpSpPr>
      <p:grpSpPr>
        <a:xfrm>
          <a:off x="0" y="0"/>
          <a:ext cx="0" cy="0"/>
          <a:chOff x="0" y="0"/>
          <a:chExt cx="0" cy="0"/>
        </a:xfrm>
      </p:grpSpPr>
      <p:sp>
        <p:nvSpPr>
          <p:cNvPr id="285" name="Google Shape;285;p24"/>
          <p:cNvSpPr/>
          <p:nvPr/>
        </p:nvSpPr>
        <p:spPr>
          <a:xfrm rot="-10799870">
            <a:off x="-4036147" y="4844789"/>
            <a:ext cx="17943976" cy="1091690"/>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4"/>
          <p:cNvSpPr txBox="1"/>
          <p:nvPr>
            <p:ph type="title"/>
          </p:nvPr>
        </p:nvSpPr>
        <p:spPr>
          <a:xfrm>
            <a:off x="4886025" y="519177"/>
            <a:ext cx="3659100" cy="1191000"/>
          </a:xfrm>
          <a:prstGeom prst="rect">
            <a:avLst/>
          </a:prstGeom>
        </p:spPr>
        <p:txBody>
          <a:bodyPr anchorCtr="0" anchor="t" bIns="91425" lIns="91425" spcFirstLastPara="1" rIns="91425" wrap="square" tIns="91425">
            <a:noAutofit/>
          </a:bodyPr>
          <a:lstStyle>
            <a:lvl1pPr lvl="0" rtl="0">
              <a:lnSpc>
                <a:spcPct val="80000"/>
              </a:lnSpc>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87" name="Google Shape;287;p24"/>
          <p:cNvSpPr txBox="1"/>
          <p:nvPr>
            <p:ph idx="1" type="body"/>
          </p:nvPr>
        </p:nvSpPr>
        <p:spPr>
          <a:xfrm>
            <a:off x="4886025" y="1972000"/>
            <a:ext cx="3659100" cy="23835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rgbClr val="000000"/>
              </a:buClr>
              <a:buSzPts val="1400"/>
              <a:buChar char="●"/>
              <a:defRPr>
                <a:solidFill>
                  <a:srgbClr val="000000"/>
                </a:solidFill>
              </a:defRPr>
            </a:lvl1pPr>
            <a:lvl2pPr indent="-317500" lvl="1" marL="914400" rtl="0">
              <a:spcBef>
                <a:spcPts val="1600"/>
              </a:spcBef>
              <a:spcAft>
                <a:spcPts val="0"/>
              </a:spcAft>
              <a:buClr>
                <a:srgbClr val="000000"/>
              </a:buClr>
              <a:buSzPts val="1400"/>
              <a:buChar char="○"/>
              <a:defRPr>
                <a:solidFill>
                  <a:srgbClr val="000000"/>
                </a:solidFill>
              </a:defRPr>
            </a:lvl2pPr>
            <a:lvl3pPr indent="-317500" lvl="2" marL="1371600" rtl="0">
              <a:spcBef>
                <a:spcPts val="1600"/>
              </a:spcBef>
              <a:spcAft>
                <a:spcPts val="0"/>
              </a:spcAft>
              <a:buClr>
                <a:srgbClr val="000000"/>
              </a:buClr>
              <a:buSzPts val="1400"/>
              <a:buChar char="■"/>
              <a:defRPr>
                <a:solidFill>
                  <a:srgbClr val="000000"/>
                </a:solidFill>
              </a:defRPr>
            </a:lvl3pPr>
            <a:lvl4pPr indent="-317500" lvl="3" marL="1828800" rtl="0">
              <a:spcBef>
                <a:spcPts val="1600"/>
              </a:spcBef>
              <a:spcAft>
                <a:spcPts val="0"/>
              </a:spcAft>
              <a:buClr>
                <a:srgbClr val="000000"/>
              </a:buClr>
              <a:buSzPts val="1400"/>
              <a:buChar char="●"/>
              <a:defRPr>
                <a:solidFill>
                  <a:srgbClr val="000000"/>
                </a:solidFill>
              </a:defRPr>
            </a:lvl4pPr>
            <a:lvl5pPr indent="-317500" lvl="4" marL="2286000" rtl="0">
              <a:spcBef>
                <a:spcPts val="1600"/>
              </a:spcBef>
              <a:spcAft>
                <a:spcPts val="0"/>
              </a:spcAft>
              <a:buClr>
                <a:srgbClr val="000000"/>
              </a:buClr>
              <a:buSzPts val="1400"/>
              <a:buChar char="○"/>
              <a:defRPr>
                <a:solidFill>
                  <a:srgbClr val="000000"/>
                </a:solidFill>
              </a:defRPr>
            </a:lvl5pPr>
            <a:lvl6pPr indent="-317500" lvl="5" marL="2743200" rtl="0">
              <a:spcBef>
                <a:spcPts val="1600"/>
              </a:spcBef>
              <a:spcAft>
                <a:spcPts val="0"/>
              </a:spcAft>
              <a:buClr>
                <a:srgbClr val="000000"/>
              </a:buClr>
              <a:buSzPts val="1400"/>
              <a:buChar char="■"/>
              <a:defRPr>
                <a:solidFill>
                  <a:srgbClr val="000000"/>
                </a:solidFill>
              </a:defRPr>
            </a:lvl6pPr>
            <a:lvl7pPr indent="-317500" lvl="6" marL="3200400" rtl="0">
              <a:spcBef>
                <a:spcPts val="1600"/>
              </a:spcBef>
              <a:spcAft>
                <a:spcPts val="0"/>
              </a:spcAft>
              <a:buClr>
                <a:srgbClr val="000000"/>
              </a:buClr>
              <a:buSzPts val="1400"/>
              <a:buChar char="●"/>
              <a:defRPr>
                <a:solidFill>
                  <a:srgbClr val="000000"/>
                </a:solidFill>
              </a:defRPr>
            </a:lvl7pPr>
            <a:lvl8pPr indent="-317500" lvl="7" marL="3657600" rtl="0">
              <a:spcBef>
                <a:spcPts val="1600"/>
              </a:spcBef>
              <a:spcAft>
                <a:spcPts val="0"/>
              </a:spcAft>
              <a:buClr>
                <a:srgbClr val="000000"/>
              </a:buClr>
              <a:buSzPts val="1400"/>
              <a:buChar char="○"/>
              <a:defRPr>
                <a:solidFill>
                  <a:srgbClr val="000000"/>
                </a:solidFill>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Two Columns 1">
  <p:cSld name="CUSTOM_19">
    <p:spTree>
      <p:nvGrpSpPr>
        <p:cNvPr id="288" name="Shape 288"/>
        <p:cNvGrpSpPr/>
        <p:nvPr/>
      </p:nvGrpSpPr>
      <p:grpSpPr>
        <a:xfrm>
          <a:off x="0" y="0"/>
          <a:ext cx="0" cy="0"/>
          <a:chOff x="0" y="0"/>
          <a:chExt cx="0" cy="0"/>
        </a:xfrm>
      </p:grpSpPr>
      <p:sp>
        <p:nvSpPr>
          <p:cNvPr id="289" name="Google Shape;289;p25"/>
          <p:cNvSpPr txBox="1"/>
          <p:nvPr>
            <p:ph type="title"/>
          </p:nvPr>
        </p:nvSpPr>
        <p:spPr>
          <a:xfrm>
            <a:off x="599025" y="431572"/>
            <a:ext cx="79461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290" name="Google Shape;290;p25"/>
          <p:cNvSpPr txBox="1"/>
          <p:nvPr>
            <p:ph idx="1" type="body"/>
          </p:nvPr>
        </p:nvSpPr>
        <p:spPr>
          <a:xfrm>
            <a:off x="1209900" y="1938799"/>
            <a:ext cx="3362100" cy="2617200"/>
          </a:xfrm>
          <a:prstGeom prst="rect">
            <a:avLst/>
          </a:prstGeom>
        </p:spPr>
        <p:txBody>
          <a:bodyPr anchorCtr="0" anchor="t" bIns="91425" lIns="91425" spcFirstLastPara="1" rIns="91425" wrap="square" tIns="91425">
            <a:noAutofit/>
          </a:bodyPr>
          <a:lstStyle>
            <a:lvl1pPr indent="-317500" lvl="0" marL="457200" marR="50800" rtl="0">
              <a:lnSpc>
                <a:spcPct val="100000"/>
              </a:lnSpc>
              <a:spcBef>
                <a:spcPts val="0"/>
              </a:spcBef>
              <a:spcAft>
                <a:spcPts val="0"/>
              </a:spcAft>
              <a:buClr>
                <a:schemeClr val="lt2"/>
              </a:buClr>
              <a:buSzPts val="1400"/>
              <a:buChar char="●"/>
              <a:defRPr sz="1050">
                <a:solidFill>
                  <a:schemeClr val="dk1"/>
                </a:solidFill>
                <a:latin typeface="Proxima Nova"/>
                <a:ea typeface="Proxima Nova"/>
                <a:cs typeface="Proxima Nova"/>
                <a:sym typeface="Proxima Nova"/>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1600"/>
              </a:spcBef>
              <a:spcAft>
                <a:spcPts val="0"/>
              </a:spcAft>
              <a:buClr>
                <a:schemeClr val="dk1"/>
              </a:buClr>
              <a:buSzPts val="14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
        <p:nvSpPr>
          <p:cNvPr id="291" name="Google Shape;291;p25"/>
          <p:cNvSpPr txBox="1"/>
          <p:nvPr>
            <p:ph idx="2" type="body"/>
          </p:nvPr>
        </p:nvSpPr>
        <p:spPr>
          <a:xfrm>
            <a:off x="4568625" y="1938800"/>
            <a:ext cx="3362100" cy="2617200"/>
          </a:xfrm>
          <a:prstGeom prst="rect">
            <a:avLst/>
          </a:prstGeom>
        </p:spPr>
        <p:txBody>
          <a:bodyPr anchorCtr="0" anchor="t" bIns="91425" lIns="91425" spcFirstLastPara="1" rIns="91425" wrap="square" tIns="91425">
            <a:noAutofit/>
          </a:bodyPr>
          <a:lstStyle>
            <a:lvl1pPr indent="-304800" lvl="0" marL="457200" marR="50800" rtl="0">
              <a:spcBef>
                <a:spcPts val="0"/>
              </a:spcBef>
              <a:spcAft>
                <a:spcPts val="0"/>
              </a:spcAft>
              <a:buClr>
                <a:schemeClr val="lt2"/>
              </a:buClr>
              <a:buSzPts val="1200"/>
              <a:buChar char="●"/>
              <a:defRPr sz="1200">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1600"/>
              </a:spcBef>
              <a:spcAft>
                <a:spcPts val="0"/>
              </a:spcAft>
              <a:buClr>
                <a:schemeClr val="dk1"/>
              </a:buClr>
              <a:buSzPts val="1400"/>
              <a:buChar char="■"/>
              <a:defRPr>
                <a:solidFill>
                  <a:schemeClr val="dk1"/>
                </a:solidFill>
              </a:defRPr>
            </a:lvl3pPr>
            <a:lvl4pPr indent="-317500" lvl="3" marL="1828800" rtl="0">
              <a:spcBef>
                <a:spcPts val="1600"/>
              </a:spcBef>
              <a:spcAft>
                <a:spcPts val="0"/>
              </a:spcAft>
              <a:buClr>
                <a:schemeClr val="dk1"/>
              </a:buClr>
              <a:buSzPts val="1400"/>
              <a:buChar char="●"/>
              <a:defRPr>
                <a:solidFill>
                  <a:schemeClr val="dk1"/>
                </a:solidFill>
              </a:defRPr>
            </a:lvl4pPr>
            <a:lvl5pPr indent="-317500" lvl="4" marL="2286000" rtl="0">
              <a:spcBef>
                <a:spcPts val="1600"/>
              </a:spcBef>
              <a:spcAft>
                <a:spcPts val="0"/>
              </a:spcAft>
              <a:buClr>
                <a:schemeClr val="dk1"/>
              </a:buClr>
              <a:buSzPts val="1400"/>
              <a:buChar char="○"/>
              <a:defRPr>
                <a:solidFill>
                  <a:schemeClr val="dk1"/>
                </a:solidFill>
              </a:defRPr>
            </a:lvl5pPr>
            <a:lvl6pPr indent="-317500" lvl="5" marL="2743200" rtl="0">
              <a:spcBef>
                <a:spcPts val="1600"/>
              </a:spcBef>
              <a:spcAft>
                <a:spcPts val="0"/>
              </a:spcAft>
              <a:buClr>
                <a:schemeClr val="dk1"/>
              </a:buClr>
              <a:buSzPts val="1400"/>
              <a:buChar char="■"/>
              <a:defRPr>
                <a:solidFill>
                  <a:schemeClr val="dk1"/>
                </a:solidFill>
              </a:defRPr>
            </a:lvl6pPr>
            <a:lvl7pPr indent="-317500" lvl="6" marL="3200400" rtl="0">
              <a:spcBef>
                <a:spcPts val="1600"/>
              </a:spcBef>
              <a:spcAft>
                <a:spcPts val="0"/>
              </a:spcAft>
              <a:buClr>
                <a:schemeClr val="dk1"/>
              </a:buClr>
              <a:buSzPts val="1400"/>
              <a:buChar char="●"/>
              <a:defRPr>
                <a:solidFill>
                  <a:schemeClr val="dk1"/>
                </a:solidFill>
              </a:defRPr>
            </a:lvl7pPr>
            <a:lvl8pPr indent="-317500" lvl="7" marL="3657600" rtl="0">
              <a:spcBef>
                <a:spcPts val="1600"/>
              </a:spcBef>
              <a:spcAft>
                <a:spcPts val="0"/>
              </a:spcAft>
              <a:buClr>
                <a:schemeClr val="dk1"/>
              </a:buClr>
              <a:buSzPts val="1400"/>
              <a:buChar char="○"/>
              <a:defRPr>
                <a:solidFill>
                  <a:schemeClr val="dk1"/>
                </a:solidFill>
              </a:defRPr>
            </a:lvl8pPr>
            <a:lvl9pPr indent="-317500" lvl="8" marL="4114800" rtl="0">
              <a:spcBef>
                <a:spcPts val="1600"/>
              </a:spcBef>
              <a:spcAft>
                <a:spcPts val="1600"/>
              </a:spcAft>
              <a:buClr>
                <a:schemeClr val="dk1"/>
              </a:buClr>
              <a:buSzPts val="1400"/>
              <a:buChar char="■"/>
              <a:defRPr>
                <a:solidFill>
                  <a:schemeClr val="dk1"/>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21">
    <p:bg>
      <p:bgPr>
        <a:solidFill>
          <a:schemeClr val="lt2"/>
        </a:solidFill>
      </p:bgPr>
    </p:bg>
    <p:spTree>
      <p:nvGrpSpPr>
        <p:cNvPr id="292" name="Shape 292"/>
        <p:cNvGrpSpPr/>
        <p:nvPr/>
      </p:nvGrpSpPr>
      <p:grpSpPr>
        <a:xfrm>
          <a:off x="0" y="0"/>
          <a:ext cx="0" cy="0"/>
          <a:chOff x="0" y="0"/>
          <a:chExt cx="0" cy="0"/>
        </a:xfrm>
      </p:grpSpPr>
      <p:sp>
        <p:nvSpPr>
          <p:cNvPr id="293" name="Google Shape;293;p26"/>
          <p:cNvSpPr/>
          <p:nvPr/>
        </p:nvSpPr>
        <p:spPr>
          <a:xfrm>
            <a:off x="8886285" y="4790638"/>
            <a:ext cx="298568" cy="237254"/>
          </a:xfrm>
          <a:custGeom>
            <a:rect b="b" l="l" r="r" t="t"/>
            <a:pathLst>
              <a:path extrusionOk="0" h="5189" w="6530">
                <a:moveTo>
                  <a:pt x="6530" y="0"/>
                </a:moveTo>
                <a:lnTo>
                  <a:pt x="2344" y="1659"/>
                </a:lnTo>
                <a:cubicBezTo>
                  <a:pt x="2096" y="1304"/>
                  <a:pt x="1750" y="1152"/>
                  <a:pt x="1408" y="1152"/>
                </a:cubicBezTo>
                <a:cubicBezTo>
                  <a:pt x="694" y="1152"/>
                  <a:pt x="1" y="1817"/>
                  <a:pt x="277" y="2680"/>
                </a:cubicBezTo>
                <a:cubicBezTo>
                  <a:pt x="455" y="3063"/>
                  <a:pt x="813" y="3344"/>
                  <a:pt x="1247" y="3369"/>
                </a:cubicBezTo>
                <a:cubicBezTo>
                  <a:pt x="940" y="3650"/>
                  <a:pt x="864" y="4110"/>
                  <a:pt x="991" y="4492"/>
                </a:cubicBezTo>
                <a:cubicBezTo>
                  <a:pt x="1184" y="4935"/>
                  <a:pt x="1608" y="5189"/>
                  <a:pt x="2046" y="5189"/>
                </a:cubicBezTo>
                <a:cubicBezTo>
                  <a:pt x="2189" y="5189"/>
                  <a:pt x="2333" y="5162"/>
                  <a:pt x="2472" y="5105"/>
                </a:cubicBezTo>
                <a:cubicBezTo>
                  <a:pt x="2982" y="4901"/>
                  <a:pt x="3288" y="4365"/>
                  <a:pt x="3186" y="3854"/>
                </a:cubicBezTo>
                <a:lnTo>
                  <a:pt x="6504" y="2527"/>
                </a:lnTo>
                <a:lnTo>
                  <a:pt x="6530"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6"/>
          <p:cNvSpPr/>
          <p:nvPr/>
        </p:nvSpPr>
        <p:spPr>
          <a:xfrm>
            <a:off x="8501260" y="4202888"/>
            <a:ext cx="435050" cy="418224"/>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6"/>
          <p:cNvSpPr/>
          <p:nvPr/>
        </p:nvSpPr>
        <p:spPr>
          <a:xfrm>
            <a:off x="8394178" y="4869965"/>
            <a:ext cx="357138" cy="462895"/>
          </a:xfrm>
          <a:custGeom>
            <a:rect b="b" l="l" r="r" t="t"/>
            <a:pathLst>
              <a:path extrusionOk="0" h="10124" w="7811">
                <a:moveTo>
                  <a:pt x="3365" y="1"/>
                </a:moveTo>
                <a:cubicBezTo>
                  <a:pt x="3234" y="1"/>
                  <a:pt x="3102" y="26"/>
                  <a:pt x="2975" y="78"/>
                </a:cubicBezTo>
                <a:cubicBezTo>
                  <a:pt x="2958" y="696"/>
                  <a:pt x="2432" y="1106"/>
                  <a:pt x="1888" y="1106"/>
                </a:cubicBezTo>
                <a:cubicBezTo>
                  <a:pt x="1623" y="1106"/>
                  <a:pt x="1354" y="1009"/>
                  <a:pt x="1137" y="792"/>
                </a:cubicBezTo>
                <a:lnTo>
                  <a:pt x="1137" y="792"/>
                </a:lnTo>
                <a:cubicBezTo>
                  <a:pt x="0" y="1324"/>
                  <a:pt x="445" y="3003"/>
                  <a:pt x="1603" y="3003"/>
                </a:cubicBezTo>
                <a:cubicBezTo>
                  <a:pt x="1667" y="3003"/>
                  <a:pt x="1733" y="2998"/>
                  <a:pt x="1801" y="2987"/>
                </a:cubicBezTo>
                <a:lnTo>
                  <a:pt x="3817" y="8015"/>
                </a:lnTo>
                <a:cubicBezTo>
                  <a:pt x="3358" y="8296"/>
                  <a:pt x="3179" y="8883"/>
                  <a:pt x="3383" y="9393"/>
                </a:cubicBezTo>
                <a:cubicBezTo>
                  <a:pt x="3562" y="9851"/>
                  <a:pt x="3991" y="10123"/>
                  <a:pt x="4449" y="10123"/>
                </a:cubicBezTo>
                <a:cubicBezTo>
                  <a:pt x="4578" y="10123"/>
                  <a:pt x="4709" y="10102"/>
                  <a:pt x="4838" y="10057"/>
                </a:cubicBezTo>
                <a:cubicBezTo>
                  <a:pt x="5221" y="9904"/>
                  <a:pt x="5501" y="9521"/>
                  <a:pt x="5501" y="9087"/>
                </a:cubicBezTo>
                <a:cubicBezTo>
                  <a:pt x="5706" y="9291"/>
                  <a:pt x="5978" y="9393"/>
                  <a:pt x="6250" y="9393"/>
                </a:cubicBezTo>
                <a:cubicBezTo>
                  <a:pt x="6386" y="9393"/>
                  <a:pt x="6522" y="9368"/>
                  <a:pt x="6650" y="9317"/>
                </a:cubicBezTo>
                <a:cubicBezTo>
                  <a:pt x="7810" y="8785"/>
                  <a:pt x="7368" y="7131"/>
                  <a:pt x="6212" y="7131"/>
                </a:cubicBezTo>
                <a:cubicBezTo>
                  <a:pt x="6148" y="7131"/>
                  <a:pt x="6081" y="7136"/>
                  <a:pt x="6012" y="7147"/>
                </a:cubicBezTo>
                <a:lnTo>
                  <a:pt x="3996" y="2119"/>
                </a:lnTo>
                <a:cubicBezTo>
                  <a:pt x="4455" y="1813"/>
                  <a:pt x="4608" y="1226"/>
                  <a:pt x="4404" y="741"/>
                </a:cubicBezTo>
                <a:cubicBezTo>
                  <a:pt x="4246" y="287"/>
                  <a:pt x="3813" y="1"/>
                  <a:pt x="33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6"/>
          <p:cNvSpPr/>
          <p:nvPr/>
        </p:nvSpPr>
        <p:spPr>
          <a:xfrm>
            <a:off x="8705226" y="3754498"/>
            <a:ext cx="469159" cy="310364"/>
          </a:xfrm>
          <a:custGeom>
            <a:rect b="b" l="l" r="r" t="t"/>
            <a:pathLst>
              <a:path extrusionOk="0" h="6788" w="10261">
                <a:moveTo>
                  <a:pt x="1821" y="0"/>
                </a:moveTo>
                <a:cubicBezTo>
                  <a:pt x="1410" y="0"/>
                  <a:pt x="1000" y="210"/>
                  <a:pt x="791" y="688"/>
                </a:cubicBezTo>
                <a:cubicBezTo>
                  <a:pt x="638" y="1096"/>
                  <a:pt x="740" y="1530"/>
                  <a:pt x="1047" y="1836"/>
                </a:cubicBezTo>
                <a:cubicBezTo>
                  <a:pt x="613" y="1862"/>
                  <a:pt x="230" y="2117"/>
                  <a:pt x="77" y="2525"/>
                </a:cubicBezTo>
                <a:cubicBezTo>
                  <a:pt x="26" y="2653"/>
                  <a:pt x="0" y="2781"/>
                  <a:pt x="26" y="2934"/>
                </a:cubicBezTo>
                <a:cubicBezTo>
                  <a:pt x="51" y="3393"/>
                  <a:pt x="332" y="3776"/>
                  <a:pt x="766" y="3955"/>
                </a:cubicBezTo>
                <a:cubicBezTo>
                  <a:pt x="894" y="4009"/>
                  <a:pt x="1030" y="4034"/>
                  <a:pt x="1166" y="4034"/>
                </a:cubicBezTo>
                <a:cubicBezTo>
                  <a:pt x="1543" y="4034"/>
                  <a:pt x="1919" y="3839"/>
                  <a:pt x="2144" y="3521"/>
                </a:cubicBezTo>
                <a:lnTo>
                  <a:pt x="7172" y="5460"/>
                </a:lnTo>
                <a:cubicBezTo>
                  <a:pt x="7146" y="5588"/>
                  <a:pt x="7146" y="5716"/>
                  <a:pt x="7172" y="5843"/>
                </a:cubicBezTo>
                <a:cubicBezTo>
                  <a:pt x="7223" y="6098"/>
                  <a:pt x="7351" y="6328"/>
                  <a:pt x="7555" y="6481"/>
                </a:cubicBezTo>
                <a:cubicBezTo>
                  <a:pt x="7657" y="6583"/>
                  <a:pt x="7784" y="6634"/>
                  <a:pt x="7912" y="6685"/>
                </a:cubicBezTo>
                <a:cubicBezTo>
                  <a:pt x="8048" y="6754"/>
                  <a:pt x="8196" y="6788"/>
                  <a:pt x="8347" y="6788"/>
                </a:cubicBezTo>
                <a:cubicBezTo>
                  <a:pt x="8423" y="6788"/>
                  <a:pt x="8499" y="6779"/>
                  <a:pt x="8576" y="6762"/>
                </a:cubicBezTo>
                <a:cubicBezTo>
                  <a:pt x="8703" y="6736"/>
                  <a:pt x="8856" y="6660"/>
                  <a:pt x="8958" y="6583"/>
                </a:cubicBezTo>
                <a:cubicBezTo>
                  <a:pt x="9086" y="6507"/>
                  <a:pt x="9188" y="6405"/>
                  <a:pt x="9265" y="6303"/>
                </a:cubicBezTo>
                <a:cubicBezTo>
                  <a:pt x="9316" y="6226"/>
                  <a:pt x="9341" y="6149"/>
                  <a:pt x="9367" y="6098"/>
                </a:cubicBezTo>
                <a:cubicBezTo>
                  <a:pt x="9494" y="5741"/>
                  <a:pt x="9443" y="5358"/>
                  <a:pt x="9214" y="5078"/>
                </a:cubicBezTo>
                <a:cubicBezTo>
                  <a:pt x="9188" y="5027"/>
                  <a:pt x="9163" y="4975"/>
                  <a:pt x="9112" y="4950"/>
                </a:cubicBezTo>
                <a:cubicBezTo>
                  <a:pt x="9163" y="4950"/>
                  <a:pt x="9214" y="4924"/>
                  <a:pt x="9265" y="4924"/>
                </a:cubicBezTo>
                <a:cubicBezTo>
                  <a:pt x="9622" y="4848"/>
                  <a:pt x="9928" y="4618"/>
                  <a:pt x="10081" y="4261"/>
                </a:cubicBezTo>
                <a:cubicBezTo>
                  <a:pt x="10260" y="3750"/>
                  <a:pt x="10056" y="3189"/>
                  <a:pt x="9571" y="2934"/>
                </a:cubicBezTo>
                <a:cubicBezTo>
                  <a:pt x="9520" y="2883"/>
                  <a:pt x="9469" y="2857"/>
                  <a:pt x="9418" y="2832"/>
                </a:cubicBezTo>
                <a:cubicBezTo>
                  <a:pt x="9274" y="2780"/>
                  <a:pt x="9130" y="2754"/>
                  <a:pt x="8989" y="2754"/>
                </a:cubicBezTo>
                <a:cubicBezTo>
                  <a:pt x="8781" y="2754"/>
                  <a:pt x="8580" y="2812"/>
                  <a:pt x="8397" y="2934"/>
                </a:cubicBezTo>
                <a:cubicBezTo>
                  <a:pt x="8244" y="3010"/>
                  <a:pt x="8116" y="3138"/>
                  <a:pt x="8040" y="3265"/>
                </a:cubicBezTo>
                <a:lnTo>
                  <a:pt x="7121" y="2934"/>
                </a:lnTo>
                <a:lnTo>
                  <a:pt x="2986" y="1326"/>
                </a:lnTo>
                <a:cubicBezTo>
                  <a:pt x="3111" y="516"/>
                  <a:pt x="2465" y="0"/>
                  <a:pt x="182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6"/>
          <p:cNvSpPr/>
          <p:nvPr/>
        </p:nvSpPr>
        <p:spPr>
          <a:xfrm>
            <a:off x="7705375" y="4854466"/>
            <a:ext cx="481778" cy="313473"/>
          </a:xfrm>
          <a:custGeom>
            <a:rect b="b" l="l" r="r" t="t"/>
            <a:pathLst>
              <a:path extrusionOk="0" h="6856" w="10537">
                <a:moveTo>
                  <a:pt x="8574" y="1"/>
                </a:moveTo>
                <a:cubicBezTo>
                  <a:pt x="8429" y="1"/>
                  <a:pt x="8282" y="28"/>
                  <a:pt x="8137" y="85"/>
                </a:cubicBezTo>
                <a:cubicBezTo>
                  <a:pt x="7627" y="289"/>
                  <a:pt x="7320" y="799"/>
                  <a:pt x="7422" y="1335"/>
                </a:cubicBezTo>
                <a:lnTo>
                  <a:pt x="2394" y="3326"/>
                </a:lnTo>
                <a:cubicBezTo>
                  <a:pt x="2153" y="2942"/>
                  <a:pt x="1796" y="2780"/>
                  <a:pt x="1443" y="2780"/>
                </a:cubicBezTo>
                <a:cubicBezTo>
                  <a:pt x="715" y="2780"/>
                  <a:pt x="1" y="3471"/>
                  <a:pt x="327" y="4347"/>
                </a:cubicBezTo>
                <a:cubicBezTo>
                  <a:pt x="480" y="4755"/>
                  <a:pt x="863" y="5011"/>
                  <a:pt x="1297" y="5036"/>
                </a:cubicBezTo>
                <a:cubicBezTo>
                  <a:pt x="991" y="5317"/>
                  <a:pt x="889" y="5776"/>
                  <a:pt x="1042" y="6185"/>
                </a:cubicBezTo>
                <a:cubicBezTo>
                  <a:pt x="1234" y="6607"/>
                  <a:pt x="1642" y="6856"/>
                  <a:pt x="2082" y="6856"/>
                </a:cubicBezTo>
                <a:cubicBezTo>
                  <a:pt x="2228" y="6856"/>
                  <a:pt x="2376" y="6829"/>
                  <a:pt x="2522" y="6772"/>
                </a:cubicBezTo>
                <a:cubicBezTo>
                  <a:pt x="3032" y="6567"/>
                  <a:pt x="3313" y="6057"/>
                  <a:pt x="3237" y="5521"/>
                </a:cubicBezTo>
                <a:lnTo>
                  <a:pt x="8265" y="3530"/>
                </a:lnTo>
                <a:cubicBezTo>
                  <a:pt x="8481" y="3854"/>
                  <a:pt x="8836" y="4039"/>
                  <a:pt x="9206" y="4039"/>
                </a:cubicBezTo>
                <a:cubicBezTo>
                  <a:pt x="9361" y="4039"/>
                  <a:pt x="9518" y="4006"/>
                  <a:pt x="9668" y="3939"/>
                </a:cubicBezTo>
                <a:cubicBezTo>
                  <a:pt x="10255" y="3734"/>
                  <a:pt x="10536" y="3071"/>
                  <a:pt x="10332" y="2509"/>
                </a:cubicBezTo>
                <a:cubicBezTo>
                  <a:pt x="10179" y="2101"/>
                  <a:pt x="9796" y="1846"/>
                  <a:pt x="9362" y="1820"/>
                </a:cubicBezTo>
                <a:cubicBezTo>
                  <a:pt x="9668" y="1540"/>
                  <a:pt x="9770" y="1080"/>
                  <a:pt x="9617" y="697"/>
                </a:cubicBezTo>
                <a:cubicBezTo>
                  <a:pt x="9425" y="255"/>
                  <a:pt x="9015" y="1"/>
                  <a:pt x="85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6"/>
          <p:cNvSpPr/>
          <p:nvPr/>
        </p:nvSpPr>
        <p:spPr>
          <a:xfrm>
            <a:off x="7935538" y="4080101"/>
            <a:ext cx="458642" cy="352109"/>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21_1">
    <p:bg>
      <p:bgPr>
        <a:solidFill>
          <a:schemeClr val="lt2"/>
        </a:solidFill>
      </p:bgPr>
    </p:bg>
    <p:spTree>
      <p:nvGrpSpPr>
        <p:cNvPr id="299" name="Shape 299"/>
        <p:cNvGrpSpPr/>
        <p:nvPr/>
      </p:nvGrpSpPr>
      <p:grpSpPr>
        <a:xfrm>
          <a:off x="0" y="0"/>
          <a:ext cx="0" cy="0"/>
          <a:chOff x="0" y="0"/>
          <a:chExt cx="0" cy="0"/>
        </a:xfrm>
      </p:grpSpPr>
      <p:sp>
        <p:nvSpPr>
          <p:cNvPr id="300" name="Google Shape;300;p27"/>
          <p:cNvSpPr/>
          <p:nvPr/>
        </p:nvSpPr>
        <p:spPr>
          <a:xfrm rot="5010061">
            <a:off x="8447566" y="674855"/>
            <a:ext cx="435038" cy="418213"/>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7"/>
          <p:cNvSpPr/>
          <p:nvPr/>
        </p:nvSpPr>
        <p:spPr>
          <a:xfrm>
            <a:off x="711301" y="4565348"/>
            <a:ext cx="469159" cy="310364"/>
          </a:xfrm>
          <a:custGeom>
            <a:rect b="b" l="l" r="r" t="t"/>
            <a:pathLst>
              <a:path extrusionOk="0" h="6788" w="10261">
                <a:moveTo>
                  <a:pt x="1821" y="0"/>
                </a:moveTo>
                <a:cubicBezTo>
                  <a:pt x="1410" y="0"/>
                  <a:pt x="1000" y="210"/>
                  <a:pt x="791" y="688"/>
                </a:cubicBezTo>
                <a:cubicBezTo>
                  <a:pt x="638" y="1096"/>
                  <a:pt x="740" y="1530"/>
                  <a:pt x="1047" y="1836"/>
                </a:cubicBezTo>
                <a:cubicBezTo>
                  <a:pt x="613" y="1862"/>
                  <a:pt x="230" y="2117"/>
                  <a:pt x="77" y="2525"/>
                </a:cubicBezTo>
                <a:cubicBezTo>
                  <a:pt x="26" y="2653"/>
                  <a:pt x="0" y="2781"/>
                  <a:pt x="26" y="2934"/>
                </a:cubicBezTo>
                <a:cubicBezTo>
                  <a:pt x="51" y="3393"/>
                  <a:pt x="332" y="3776"/>
                  <a:pt x="766" y="3955"/>
                </a:cubicBezTo>
                <a:cubicBezTo>
                  <a:pt x="894" y="4009"/>
                  <a:pt x="1030" y="4034"/>
                  <a:pt x="1166" y="4034"/>
                </a:cubicBezTo>
                <a:cubicBezTo>
                  <a:pt x="1543" y="4034"/>
                  <a:pt x="1919" y="3839"/>
                  <a:pt x="2144" y="3521"/>
                </a:cubicBezTo>
                <a:lnTo>
                  <a:pt x="7172" y="5460"/>
                </a:lnTo>
                <a:cubicBezTo>
                  <a:pt x="7146" y="5588"/>
                  <a:pt x="7146" y="5716"/>
                  <a:pt x="7172" y="5843"/>
                </a:cubicBezTo>
                <a:cubicBezTo>
                  <a:pt x="7223" y="6098"/>
                  <a:pt x="7351" y="6328"/>
                  <a:pt x="7555" y="6481"/>
                </a:cubicBezTo>
                <a:cubicBezTo>
                  <a:pt x="7657" y="6583"/>
                  <a:pt x="7784" y="6634"/>
                  <a:pt x="7912" y="6685"/>
                </a:cubicBezTo>
                <a:cubicBezTo>
                  <a:pt x="8048" y="6754"/>
                  <a:pt x="8196" y="6788"/>
                  <a:pt x="8347" y="6788"/>
                </a:cubicBezTo>
                <a:cubicBezTo>
                  <a:pt x="8423" y="6788"/>
                  <a:pt x="8499" y="6779"/>
                  <a:pt x="8576" y="6762"/>
                </a:cubicBezTo>
                <a:cubicBezTo>
                  <a:pt x="8703" y="6736"/>
                  <a:pt x="8856" y="6660"/>
                  <a:pt x="8958" y="6583"/>
                </a:cubicBezTo>
                <a:cubicBezTo>
                  <a:pt x="9086" y="6507"/>
                  <a:pt x="9188" y="6405"/>
                  <a:pt x="9265" y="6303"/>
                </a:cubicBezTo>
                <a:cubicBezTo>
                  <a:pt x="9316" y="6226"/>
                  <a:pt x="9341" y="6149"/>
                  <a:pt x="9367" y="6098"/>
                </a:cubicBezTo>
                <a:cubicBezTo>
                  <a:pt x="9494" y="5741"/>
                  <a:pt x="9443" y="5358"/>
                  <a:pt x="9214" y="5078"/>
                </a:cubicBezTo>
                <a:cubicBezTo>
                  <a:pt x="9188" y="5027"/>
                  <a:pt x="9163" y="4975"/>
                  <a:pt x="9112" y="4950"/>
                </a:cubicBezTo>
                <a:cubicBezTo>
                  <a:pt x="9163" y="4950"/>
                  <a:pt x="9214" y="4924"/>
                  <a:pt x="9265" y="4924"/>
                </a:cubicBezTo>
                <a:cubicBezTo>
                  <a:pt x="9622" y="4848"/>
                  <a:pt x="9928" y="4618"/>
                  <a:pt x="10081" y="4261"/>
                </a:cubicBezTo>
                <a:cubicBezTo>
                  <a:pt x="10260" y="3750"/>
                  <a:pt x="10056" y="3189"/>
                  <a:pt x="9571" y="2934"/>
                </a:cubicBezTo>
                <a:cubicBezTo>
                  <a:pt x="9520" y="2883"/>
                  <a:pt x="9469" y="2857"/>
                  <a:pt x="9418" y="2832"/>
                </a:cubicBezTo>
                <a:cubicBezTo>
                  <a:pt x="9274" y="2780"/>
                  <a:pt x="9130" y="2754"/>
                  <a:pt x="8989" y="2754"/>
                </a:cubicBezTo>
                <a:cubicBezTo>
                  <a:pt x="8781" y="2754"/>
                  <a:pt x="8580" y="2812"/>
                  <a:pt x="8397" y="2934"/>
                </a:cubicBezTo>
                <a:cubicBezTo>
                  <a:pt x="8244" y="3010"/>
                  <a:pt x="8116" y="3138"/>
                  <a:pt x="8040" y="3265"/>
                </a:cubicBezTo>
                <a:lnTo>
                  <a:pt x="7121" y="2934"/>
                </a:lnTo>
                <a:lnTo>
                  <a:pt x="2986" y="1326"/>
                </a:lnTo>
                <a:cubicBezTo>
                  <a:pt x="3111" y="516"/>
                  <a:pt x="2465" y="0"/>
                  <a:pt x="182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7"/>
          <p:cNvSpPr/>
          <p:nvPr/>
        </p:nvSpPr>
        <p:spPr>
          <a:xfrm>
            <a:off x="286625" y="4118716"/>
            <a:ext cx="481778" cy="313473"/>
          </a:xfrm>
          <a:custGeom>
            <a:rect b="b" l="l" r="r" t="t"/>
            <a:pathLst>
              <a:path extrusionOk="0" h="6856" w="10537">
                <a:moveTo>
                  <a:pt x="8574" y="1"/>
                </a:moveTo>
                <a:cubicBezTo>
                  <a:pt x="8429" y="1"/>
                  <a:pt x="8282" y="28"/>
                  <a:pt x="8137" y="85"/>
                </a:cubicBezTo>
                <a:cubicBezTo>
                  <a:pt x="7627" y="289"/>
                  <a:pt x="7320" y="799"/>
                  <a:pt x="7422" y="1335"/>
                </a:cubicBezTo>
                <a:lnTo>
                  <a:pt x="2394" y="3326"/>
                </a:lnTo>
                <a:cubicBezTo>
                  <a:pt x="2153" y="2942"/>
                  <a:pt x="1796" y="2780"/>
                  <a:pt x="1443" y="2780"/>
                </a:cubicBezTo>
                <a:cubicBezTo>
                  <a:pt x="715" y="2780"/>
                  <a:pt x="1" y="3471"/>
                  <a:pt x="327" y="4347"/>
                </a:cubicBezTo>
                <a:cubicBezTo>
                  <a:pt x="480" y="4755"/>
                  <a:pt x="863" y="5011"/>
                  <a:pt x="1297" y="5036"/>
                </a:cubicBezTo>
                <a:cubicBezTo>
                  <a:pt x="991" y="5317"/>
                  <a:pt x="889" y="5776"/>
                  <a:pt x="1042" y="6185"/>
                </a:cubicBezTo>
                <a:cubicBezTo>
                  <a:pt x="1234" y="6607"/>
                  <a:pt x="1642" y="6856"/>
                  <a:pt x="2082" y="6856"/>
                </a:cubicBezTo>
                <a:cubicBezTo>
                  <a:pt x="2228" y="6856"/>
                  <a:pt x="2376" y="6829"/>
                  <a:pt x="2522" y="6772"/>
                </a:cubicBezTo>
                <a:cubicBezTo>
                  <a:pt x="3032" y="6567"/>
                  <a:pt x="3313" y="6057"/>
                  <a:pt x="3237" y="5521"/>
                </a:cubicBezTo>
                <a:lnTo>
                  <a:pt x="8265" y="3530"/>
                </a:lnTo>
                <a:cubicBezTo>
                  <a:pt x="8481" y="3854"/>
                  <a:pt x="8836" y="4039"/>
                  <a:pt x="9206" y="4039"/>
                </a:cubicBezTo>
                <a:cubicBezTo>
                  <a:pt x="9361" y="4039"/>
                  <a:pt x="9518" y="4006"/>
                  <a:pt x="9668" y="3939"/>
                </a:cubicBezTo>
                <a:cubicBezTo>
                  <a:pt x="10255" y="3734"/>
                  <a:pt x="10536" y="3071"/>
                  <a:pt x="10332" y="2509"/>
                </a:cubicBezTo>
                <a:cubicBezTo>
                  <a:pt x="10179" y="2101"/>
                  <a:pt x="9796" y="1846"/>
                  <a:pt x="9362" y="1820"/>
                </a:cubicBezTo>
                <a:cubicBezTo>
                  <a:pt x="9668" y="1540"/>
                  <a:pt x="9770" y="1080"/>
                  <a:pt x="9617" y="697"/>
                </a:cubicBezTo>
                <a:cubicBezTo>
                  <a:pt x="9425" y="255"/>
                  <a:pt x="9015" y="1"/>
                  <a:pt x="85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7"/>
          <p:cNvSpPr/>
          <p:nvPr/>
        </p:nvSpPr>
        <p:spPr>
          <a:xfrm>
            <a:off x="8106575" y="292076"/>
            <a:ext cx="458642" cy="352109"/>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30">
    <p:spTree>
      <p:nvGrpSpPr>
        <p:cNvPr id="304" name="Shape 304"/>
        <p:cNvGrpSpPr/>
        <p:nvPr/>
      </p:nvGrpSpPr>
      <p:grpSpPr>
        <a:xfrm>
          <a:off x="0" y="0"/>
          <a:ext cx="0" cy="0"/>
          <a:chOff x="0" y="0"/>
          <a:chExt cx="0" cy="0"/>
        </a:xfrm>
      </p:grpSpPr>
      <p:sp>
        <p:nvSpPr>
          <p:cNvPr id="305" name="Google Shape;305;p28"/>
          <p:cNvSpPr/>
          <p:nvPr/>
        </p:nvSpPr>
        <p:spPr>
          <a:xfrm>
            <a:off x="7906251" y="-308025"/>
            <a:ext cx="760849" cy="759442"/>
          </a:xfrm>
          <a:custGeom>
            <a:rect b="b" l="l" r="r" t="t"/>
            <a:pathLst>
              <a:path extrusionOk="0" h="9172" w="9189">
                <a:moveTo>
                  <a:pt x="6563" y="1"/>
                </a:moveTo>
                <a:cubicBezTo>
                  <a:pt x="6256" y="1"/>
                  <a:pt x="5947" y="122"/>
                  <a:pt x="5718" y="366"/>
                </a:cubicBezTo>
                <a:cubicBezTo>
                  <a:pt x="5335" y="774"/>
                  <a:pt x="5284" y="1361"/>
                  <a:pt x="5590" y="1820"/>
                </a:cubicBezTo>
                <a:lnTo>
                  <a:pt x="1889" y="5751"/>
                </a:lnTo>
                <a:cubicBezTo>
                  <a:pt x="1695" y="5628"/>
                  <a:pt x="1485" y="5571"/>
                  <a:pt x="1278" y="5571"/>
                </a:cubicBezTo>
                <a:cubicBezTo>
                  <a:pt x="967" y="5571"/>
                  <a:pt x="664" y="5700"/>
                  <a:pt x="434" y="5929"/>
                </a:cubicBezTo>
                <a:cubicBezTo>
                  <a:pt x="0" y="6389"/>
                  <a:pt x="0" y="7103"/>
                  <a:pt x="434" y="7537"/>
                </a:cubicBezTo>
                <a:cubicBezTo>
                  <a:pt x="653" y="7723"/>
                  <a:pt x="917" y="7819"/>
                  <a:pt x="1188" y="7819"/>
                </a:cubicBezTo>
                <a:cubicBezTo>
                  <a:pt x="1328" y="7819"/>
                  <a:pt x="1470" y="7794"/>
                  <a:pt x="1608" y="7742"/>
                </a:cubicBezTo>
                <a:lnTo>
                  <a:pt x="1608" y="7742"/>
                </a:lnTo>
                <a:cubicBezTo>
                  <a:pt x="1455" y="8124"/>
                  <a:pt x="1557" y="8584"/>
                  <a:pt x="1864" y="8865"/>
                </a:cubicBezTo>
                <a:cubicBezTo>
                  <a:pt x="2081" y="9069"/>
                  <a:pt x="2354" y="9172"/>
                  <a:pt x="2626" y="9172"/>
                </a:cubicBezTo>
                <a:cubicBezTo>
                  <a:pt x="2930" y="9172"/>
                  <a:pt x="3230" y="9044"/>
                  <a:pt x="3446" y="8788"/>
                </a:cubicBezTo>
                <a:cubicBezTo>
                  <a:pt x="3829" y="8405"/>
                  <a:pt x="3880" y="7818"/>
                  <a:pt x="3574" y="7359"/>
                </a:cubicBezTo>
                <a:lnTo>
                  <a:pt x="7300" y="3454"/>
                </a:lnTo>
                <a:cubicBezTo>
                  <a:pt x="7483" y="3566"/>
                  <a:pt x="7690" y="3621"/>
                  <a:pt x="7896" y="3621"/>
                </a:cubicBezTo>
                <a:cubicBezTo>
                  <a:pt x="8207" y="3621"/>
                  <a:pt x="8514" y="3495"/>
                  <a:pt x="8729" y="3250"/>
                </a:cubicBezTo>
                <a:cubicBezTo>
                  <a:pt x="9189" y="2816"/>
                  <a:pt x="9189" y="2101"/>
                  <a:pt x="8729" y="1642"/>
                </a:cubicBezTo>
                <a:cubicBezTo>
                  <a:pt x="8527" y="1456"/>
                  <a:pt x="8269" y="1360"/>
                  <a:pt x="8000" y="1360"/>
                </a:cubicBezTo>
                <a:cubicBezTo>
                  <a:pt x="7861" y="1360"/>
                  <a:pt x="7719" y="1385"/>
                  <a:pt x="7581" y="1438"/>
                </a:cubicBezTo>
                <a:cubicBezTo>
                  <a:pt x="7734" y="1055"/>
                  <a:pt x="7632" y="595"/>
                  <a:pt x="7325" y="289"/>
                </a:cubicBezTo>
                <a:cubicBezTo>
                  <a:pt x="7109" y="97"/>
                  <a:pt x="6837" y="1"/>
                  <a:pt x="65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28"/>
          <p:cNvSpPr/>
          <p:nvPr/>
        </p:nvSpPr>
        <p:spPr>
          <a:xfrm>
            <a:off x="8764234" y="451419"/>
            <a:ext cx="646834" cy="839012"/>
          </a:xfrm>
          <a:custGeom>
            <a:rect b="b" l="l" r="r" t="t"/>
            <a:pathLst>
              <a:path extrusionOk="0" h="10133" w="7812">
                <a:moveTo>
                  <a:pt x="3366" y="0"/>
                </a:moveTo>
                <a:cubicBezTo>
                  <a:pt x="3235" y="0"/>
                  <a:pt x="3102" y="25"/>
                  <a:pt x="2975" y="77"/>
                </a:cubicBezTo>
                <a:cubicBezTo>
                  <a:pt x="2567" y="230"/>
                  <a:pt x="2312" y="613"/>
                  <a:pt x="2286" y="1021"/>
                </a:cubicBezTo>
                <a:cubicBezTo>
                  <a:pt x="2076" y="829"/>
                  <a:pt x="1806" y="720"/>
                  <a:pt x="1526" y="720"/>
                </a:cubicBezTo>
                <a:cubicBezTo>
                  <a:pt x="1397" y="720"/>
                  <a:pt x="1266" y="743"/>
                  <a:pt x="1138" y="792"/>
                </a:cubicBezTo>
                <a:cubicBezTo>
                  <a:pt x="1" y="1324"/>
                  <a:pt x="446" y="3002"/>
                  <a:pt x="1603" y="3002"/>
                </a:cubicBezTo>
                <a:cubicBezTo>
                  <a:pt x="1667" y="3002"/>
                  <a:pt x="1733" y="2997"/>
                  <a:pt x="1801" y="2987"/>
                </a:cubicBezTo>
                <a:lnTo>
                  <a:pt x="3817" y="8014"/>
                </a:lnTo>
                <a:cubicBezTo>
                  <a:pt x="3358" y="8321"/>
                  <a:pt x="3179" y="8882"/>
                  <a:pt x="3409" y="9393"/>
                </a:cubicBezTo>
                <a:cubicBezTo>
                  <a:pt x="3567" y="9847"/>
                  <a:pt x="3984" y="10133"/>
                  <a:pt x="4437" y="10133"/>
                </a:cubicBezTo>
                <a:cubicBezTo>
                  <a:pt x="4570" y="10133"/>
                  <a:pt x="4705" y="10108"/>
                  <a:pt x="4838" y="10056"/>
                </a:cubicBezTo>
                <a:cubicBezTo>
                  <a:pt x="5221" y="9903"/>
                  <a:pt x="5476" y="9520"/>
                  <a:pt x="5502" y="9112"/>
                </a:cubicBezTo>
                <a:cubicBezTo>
                  <a:pt x="5712" y="9304"/>
                  <a:pt x="5993" y="9413"/>
                  <a:pt x="6273" y="9413"/>
                </a:cubicBezTo>
                <a:cubicBezTo>
                  <a:pt x="6402" y="9413"/>
                  <a:pt x="6530" y="9390"/>
                  <a:pt x="6650" y="9342"/>
                </a:cubicBezTo>
                <a:cubicBezTo>
                  <a:pt x="7812" y="8809"/>
                  <a:pt x="7391" y="7131"/>
                  <a:pt x="6214" y="7131"/>
                </a:cubicBezTo>
                <a:cubicBezTo>
                  <a:pt x="6149" y="7131"/>
                  <a:pt x="6082" y="7136"/>
                  <a:pt x="6012" y="7147"/>
                </a:cubicBezTo>
                <a:lnTo>
                  <a:pt x="3996" y="2119"/>
                </a:lnTo>
                <a:cubicBezTo>
                  <a:pt x="4430" y="1812"/>
                  <a:pt x="4609" y="1225"/>
                  <a:pt x="4404" y="741"/>
                </a:cubicBezTo>
                <a:cubicBezTo>
                  <a:pt x="4246" y="286"/>
                  <a:pt x="3814" y="0"/>
                  <a:pt x="336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28"/>
          <p:cNvSpPr/>
          <p:nvPr/>
        </p:nvSpPr>
        <p:spPr>
          <a:xfrm>
            <a:off x="8818937" y="3399628"/>
            <a:ext cx="862279" cy="566186"/>
          </a:xfrm>
          <a:custGeom>
            <a:rect b="b" l="l" r="r" t="t"/>
            <a:pathLst>
              <a:path extrusionOk="0" h="6838" w="10414">
                <a:moveTo>
                  <a:pt x="8467" y="0"/>
                </a:moveTo>
                <a:cubicBezTo>
                  <a:pt x="7821" y="0"/>
                  <a:pt x="7175" y="527"/>
                  <a:pt x="7300" y="1342"/>
                </a:cubicBezTo>
                <a:lnTo>
                  <a:pt x="2272" y="3333"/>
                </a:lnTo>
                <a:cubicBezTo>
                  <a:pt x="2051" y="3001"/>
                  <a:pt x="1682" y="2816"/>
                  <a:pt x="1312" y="2816"/>
                </a:cubicBezTo>
                <a:cubicBezTo>
                  <a:pt x="1170" y="2816"/>
                  <a:pt x="1028" y="2843"/>
                  <a:pt x="894" y="2899"/>
                </a:cubicBezTo>
                <a:cubicBezTo>
                  <a:pt x="307" y="3104"/>
                  <a:pt x="1" y="3767"/>
                  <a:pt x="205" y="4329"/>
                </a:cubicBezTo>
                <a:cubicBezTo>
                  <a:pt x="383" y="4737"/>
                  <a:pt x="741" y="4992"/>
                  <a:pt x="1175" y="5018"/>
                </a:cubicBezTo>
                <a:cubicBezTo>
                  <a:pt x="868" y="5324"/>
                  <a:pt x="792" y="5758"/>
                  <a:pt x="945" y="6166"/>
                </a:cubicBezTo>
                <a:cubicBezTo>
                  <a:pt x="1118" y="6588"/>
                  <a:pt x="1536" y="6837"/>
                  <a:pt x="1971" y="6837"/>
                </a:cubicBezTo>
                <a:cubicBezTo>
                  <a:pt x="2115" y="6837"/>
                  <a:pt x="2260" y="6810"/>
                  <a:pt x="2400" y="6753"/>
                </a:cubicBezTo>
                <a:cubicBezTo>
                  <a:pt x="2910" y="6549"/>
                  <a:pt x="3216" y="6039"/>
                  <a:pt x="3114" y="5503"/>
                </a:cubicBezTo>
                <a:lnTo>
                  <a:pt x="8168" y="3512"/>
                </a:lnTo>
                <a:cubicBezTo>
                  <a:pt x="8367" y="3837"/>
                  <a:pt x="8719" y="4009"/>
                  <a:pt x="9089" y="4009"/>
                </a:cubicBezTo>
                <a:cubicBezTo>
                  <a:pt x="9242" y="4009"/>
                  <a:pt x="9397" y="3980"/>
                  <a:pt x="9546" y="3920"/>
                </a:cubicBezTo>
                <a:cubicBezTo>
                  <a:pt x="10108" y="3716"/>
                  <a:pt x="10414" y="3078"/>
                  <a:pt x="10210" y="2491"/>
                </a:cubicBezTo>
                <a:cubicBezTo>
                  <a:pt x="10031" y="2108"/>
                  <a:pt x="9674" y="1827"/>
                  <a:pt x="9240" y="1827"/>
                </a:cubicBezTo>
                <a:cubicBezTo>
                  <a:pt x="9546" y="1521"/>
                  <a:pt x="9623" y="1062"/>
                  <a:pt x="9495" y="679"/>
                </a:cubicBezTo>
                <a:cubicBezTo>
                  <a:pt x="9279" y="207"/>
                  <a:pt x="8873" y="0"/>
                  <a:pt x="8467"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8"/>
          <p:cNvSpPr/>
          <p:nvPr/>
        </p:nvSpPr>
        <p:spPr>
          <a:xfrm>
            <a:off x="8818935" y="2084136"/>
            <a:ext cx="862279" cy="487609"/>
          </a:xfrm>
          <a:custGeom>
            <a:rect b="b" l="l" r="r" t="t"/>
            <a:pathLst>
              <a:path extrusionOk="0" h="5889" w="10414">
                <a:moveTo>
                  <a:pt x="1657" y="1"/>
                </a:moveTo>
                <a:cubicBezTo>
                  <a:pt x="1177" y="1"/>
                  <a:pt x="735" y="329"/>
                  <a:pt x="588" y="813"/>
                </a:cubicBezTo>
                <a:cubicBezTo>
                  <a:pt x="511" y="1247"/>
                  <a:pt x="664" y="1655"/>
                  <a:pt x="996" y="1936"/>
                </a:cubicBezTo>
                <a:cubicBezTo>
                  <a:pt x="588" y="2012"/>
                  <a:pt x="256" y="2319"/>
                  <a:pt x="154" y="2702"/>
                </a:cubicBezTo>
                <a:cubicBezTo>
                  <a:pt x="1" y="3314"/>
                  <a:pt x="383" y="3901"/>
                  <a:pt x="996" y="4054"/>
                </a:cubicBezTo>
                <a:cubicBezTo>
                  <a:pt x="1084" y="4076"/>
                  <a:pt x="1174" y="4087"/>
                  <a:pt x="1263" y="4087"/>
                </a:cubicBezTo>
                <a:cubicBezTo>
                  <a:pt x="1690" y="4087"/>
                  <a:pt x="2107" y="3843"/>
                  <a:pt x="2298" y="3442"/>
                </a:cubicBezTo>
                <a:lnTo>
                  <a:pt x="7555" y="4718"/>
                </a:lnTo>
                <a:cubicBezTo>
                  <a:pt x="7541" y="5465"/>
                  <a:pt x="8133" y="5888"/>
                  <a:pt x="8726" y="5888"/>
                </a:cubicBezTo>
                <a:cubicBezTo>
                  <a:pt x="9187" y="5888"/>
                  <a:pt x="9648" y="5633"/>
                  <a:pt x="9827" y="5075"/>
                </a:cubicBezTo>
                <a:cubicBezTo>
                  <a:pt x="9903" y="4667"/>
                  <a:pt x="9750" y="4233"/>
                  <a:pt x="9418" y="3978"/>
                </a:cubicBezTo>
                <a:cubicBezTo>
                  <a:pt x="9827" y="3901"/>
                  <a:pt x="10184" y="3595"/>
                  <a:pt x="10286" y="3161"/>
                </a:cubicBezTo>
                <a:cubicBezTo>
                  <a:pt x="10414" y="2574"/>
                  <a:pt x="10031" y="1987"/>
                  <a:pt x="9418" y="1859"/>
                </a:cubicBezTo>
                <a:cubicBezTo>
                  <a:pt x="9318" y="1829"/>
                  <a:pt x="9216" y="1815"/>
                  <a:pt x="9115" y="1815"/>
                </a:cubicBezTo>
                <a:cubicBezTo>
                  <a:pt x="8701" y="1815"/>
                  <a:pt x="8301" y="2056"/>
                  <a:pt x="8117" y="2446"/>
                </a:cubicBezTo>
                <a:lnTo>
                  <a:pt x="2859" y="1170"/>
                </a:lnTo>
                <a:cubicBezTo>
                  <a:pt x="2859" y="634"/>
                  <a:pt x="2502" y="149"/>
                  <a:pt x="1966" y="47"/>
                </a:cubicBezTo>
                <a:cubicBezTo>
                  <a:pt x="1863" y="16"/>
                  <a:pt x="1759" y="1"/>
                  <a:pt x="16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8"/>
          <p:cNvSpPr/>
          <p:nvPr/>
        </p:nvSpPr>
        <p:spPr>
          <a:xfrm>
            <a:off x="8764234" y="4676396"/>
            <a:ext cx="646834" cy="839095"/>
          </a:xfrm>
          <a:custGeom>
            <a:rect b="b" l="l" r="r" t="t"/>
            <a:pathLst>
              <a:path extrusionOk="0" h="10134" w="7812">
                <a:moveTo>
                  <a:pt x="3366" y="1"/>
                </a:moveTo>
                <a:cubicBezTo>
                  <a:pt x="3235" y="1"/>
                  <a:pt x="3102" y="25"/>
                  <a:pt x="2975" y="77"/>
                </a:cubicBezTo>
                <a:cubicBezTo>
                  <a:pt x="2567" y="231"/>
                  <a:pt x="2312" y="613"/>
                  <a:pt x="2286" y="1022"/>
                </a:cubicBezTo>
                <a:cubicBezTo>
                  <a:pt x="2076" y="829"/>
                  <a:pt x="1806" y="721"/>
                  <a:pt x="1526" y="721"/>
                </a:cubicBezTo>
                <a:cubicBezTo>
                  <a:pt x="1397" y="721"/>
                  <a:pt x="1266" y="744"/>
                  <a:pt x="1138" y="792"/>
                </a:cubicBezTo>
                <a:cubicBezTo>
                  <a:pt x="1" y="1324"/>
                  <a:pt x="446" y="3003"/>
                  <a:pt x="1603" y="3003"/>
                </a:cubicBezTo>
                <a:cubicBezTo>
                  <a:pt x="1667" y="3003"/>
                  <a:pt x="1733" y="2998"/>
                  <a:pt x="1801" y="2987"/>
                </a:cubicBezTo>
                <a:lnTo>
                  <a:pt x="3817" y="8015"/>
                </a:lnTo>
                <a:cubicBezTo>
                  <a:pt x="3358" y="8321"/>
                  <a:pt x="3179" y="8883"/>
                  <a:pt x="3409" y="9393"/>
                </a:cubicBezTo>
                <a:cubicBezTo>
                  <a:pt x="3567" y="9847"/>
                  <a:pt x="3984" y="10133"/>
                  <a:pt x="4437" y="10133"/>
                </a:cubicBezTo>
                <a:cubicBezTo>
                  <a:pt x="4570" y="10133"/>
                  <a:pt x="4705" y="10109"/>
                  <a:pt x="4838" y="10057"/>
                </a:cubicBezTo>
                <a:cubicBezTo>
                  <a:pt x="5221" y="9904"/>
                  <a:pt x="5476" y="9521"/>
                  <a:pt x="5502" y="9112"/>
                </a:cubicBezTo>
                <a:cubicBezTo>
                  <a:pt x="5712" y="9305"/>
                  <a:pt x="5993" y="9413"/>
                  <a:pt x="6273" y="9413"/>
                </a:cubicBezTo>
                <a:cubicBezTo>
                  <a:pt x="6402" y="9413"/>
                  <a:pt x="6530" y="9390"/>
                  <a:pt x="6650" y="9342"/>
                </a:cubicBezTo>
                <a:cubicBezTo>
                  <a:pt x="7812" y="8810"/>
                  <a:pt x="7368" y="7131"/>
                  <a:pt x="6188" y="7131"/>
                </a:cubicBezTo>
                <a:cubicBezTo>
                  <a:pt x="6123" y="7131"/>
                  <a:pt x="6056" y="7136"/>
                  <a:pt x="5987" y="7147"/>
                </a:cubicBezTo>
                <a:lnTo>
                  <a:pt x="3996" y="2119"/>
                </a:lnTo>
                <a:cubicBezTo>
                  <a:pt x="4455" y="1813"/>
                  <a:pt x="4609" y="1226"/>
                  <a:pt x="4404" y="741"/>
                </a:cubicBezTo>
                <a:cubicBezTo>
                  <a:pt x="4246" y="287"/>
                  <a:pt x="3814" y="1"/>
                  <a:pt x="33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8"/>
          <p:cNvSpPr/>
          <p:nvPr/>
        </p:nvSpPr>
        <p:spPr>
          <a:xfrm>
            <a:off x="3943800" y="-308025"/>
            <a:ext cx="760849" cy="759442"/>
          </a:xfrm>
          <a:custGeom>
            <a:rect b="b" l="l" r="r" t="t"/>
            <a:pathLst>
              <a:path extrusionOk="0" h="9172" w="9189">
                <a:moveTo>
                  <a:pt x="6563" y="1"/>
                </a:moveTo>
                <a:cubicBezTo>
                  <a:pt x="6256" y="1"/>
                  <a:pt x="5948" y="122"/>
                  <a:pt x="5718" y="366"/>
                </a:cubicBezTo>
                <a:cubicBezTo>
                  <a:pt x="5335" y="774"/>
                  <a:pt x="5284" y="1361"/>
                  <a:pt x="5590" y="1820"/>
                </a:cubicBezTo>
                <a:lnTo>
                  <a:pt x="1889" y="5751"/>
                </a:lnTo>
                <a:cubicBezTo>
                  <a:pt x="1695" y="5628"/>
                  <a:pt x="1485" y="5571"/>
                  <a:pt x="1278" y="5571"/>
                </a:cubicBezTo>
                <a:cubicBezTo>
                  <a:pt x="968" y="5571"/>
                  <a:pt x="664" y="5700"/>
                  <a:pt x="435" y="5929"/>
                </a:cubicBezTo>
                <a:cubicBezTo>
                  <a:pt x="1" y="6389"/>
                  <a:pt x="1" y="7103"/>
                  <a:pt x="435" y="7537"/>
                </a:cubicBezTo>
                <a:cubicBezTo>
                  <a:pt x="654" y="7723"/>
                  <a:pt x="917" y="7819"/>
                  <a:pt x="1189" y="7819"/>
                </a:cubicBezTo>
                <a:cubicBezTo>
                  <a:pt x="1328" y="7819"/>
                  <a:pt x="1470" y="7794"/>
                  <a:pt x="1609" y="7742"/>
                </a:cubicBezTo>
                <a:lnTo>
                  <a:pt x="1609" y="7742"/>
                </a:lnTo>
                <a:cubicBezTo>
                  <a:pt x="1456" y="8124"/>
                  <a:pt x="1558" y="8584"/>
                  <a:pt x="1864" y="8865"/>
                </a:cubicBezTo>
                <a:cubicBezTo>
                  <a:pt x="2081" y="9069"/>
                  <a:pt x="2355" y="9172"/>
                  <a:pt x="2626" y="9172"/>
                </a:cubicBezTo>
                <a:cubicBezTo>
                  <a:pt x="2930" y="9172"/>
                  <a:pt x="3231" y="9044"/>
                  <a:pt x="3446" y="8788"/>
                </a:cubicBezTo>
                <a:cubicBezTo>
                  <a:pt x="3829" y="8405"/>
                  <a:pt x="3880" y="7818"/>
                  <a:pt x="3574" y="7359"/>
                </a:cubicBezTo>
                <a:lnTo>
                  <a:pt x="7300" y="3454"/>
                </a:lnTo>
                <a:cubicBezTo>
                  <a:pt x="7483" y="3566"/>
                  <a:pt x="7691" y="3621"/>
                  <a:pt x="7897" y="3621"/>
                </a:cubicBezTo>
                <a:cubicBezTo>
                  <a:pt x="8207" y="3621"/>
                  <a:pt x="8515" y="3495"/>
                  <a:pt x="8729" y="3250"/>
                </a:cubicBezTo>
                <a:cubicBezTo>
                  <a:pt x="9189" y="2816"/>
                  <a:pt x="9189" y="2101"/>
                  <a:pt x="8729" y="1642"/>
                </a:cubicBezTo>
                <a:cubicBezTo>
                  <a:pt x="8527" y="1456"/>
                  <a:pt x="8269" y="1360"/>
                  <a:pt x="8000" y="1360"/>
                </a:cubicBezTo>
                <a:cubicBezTo>
                  <a:pt x="7861" y="1360"/>
                  <a:pt x="7720" y="1385"/>
                  <a:pt x="7581" y="1438"/>
                </a:cubicBezTo>
                <a:cubicBezTo>
                  <a:pt x="7734" y="1055"/>
                  <a:pt x="7632" y="595"/>
                  <a:pt x="7326" y="289"/>
                </a:cubicBezTo>
                <a:cubicBezTo>
                  <a:pt x="7110" y="97"/>
                  <a:pt x="6837" y="1"/>
                  <a:pt x="65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8"/>
          <p:cNvSpPr/>
          <p:nvPr/>
        </p:nvSpPr>
        <p:spPr>
          <a:xfrm>
            <a:off x="6127117" y="-396657"/>
            <a:ext cx="868324" cy="565027"/>
          </a:xfrm>
          <a:custGeom>
            <a:rect b="b" l="l" r="r" t="t"/>
            <a:pathLst>
              <a:path extrusionOk="0" h="6824" w="10487">
                <a:moveTo>
                  <a:pt x="8444" y="0"/>
                </a:moveTo>
                <a:cubicBezTo>
                  <a:pt x="8300" y="0"/>
                  <a:pt x="8154" y="27"/>
                  <a:pt x="8015" y="84"/>
                </a:cubicBezTo>
                <a:cubicBezTo>
                  <a:pt x="7504" y="288"/>
                  <a:pt x="7198" y="799"/>
                  <a:pt x="7300" y="1335"/>
                </a:cubicBezTo>
                <a:lnTo>
                  <a:pt x="6458" y="1667"/>
                </a:lnTo>
                <a:lnTo>
                  <a:pt x="2272" y="3326"/>
                </a:lnTo>
                <a:cubicBezTo>
                  <a:pt x="2119" y="3096"/>
                  <a:pt x="1915" y="2943"/>
                  <a:pt x="1660" y="2866"/>
                </a:cubicBezTo>
                <a:cubicBezTo>
                  <a:pt x="1549" y="2835"/>
                  <a:pt x="1429" y="2813"/>
                  <a:pt x="1305" y="2813"/>
                </a:cubicBezTo>
                <a:cubicBezTo>
                  <a:pt x="1229" y="2813"/>
                  <a:pt x="1151" y="2821"/>
                  <a:pt x="1073" y="2841"/>
                </a:cubicBezTo>
                <a:cubicBezTo>
                  <a:pt x="1022" y="2841"/>
                  <a:pt x="945" y="2866"/>
                  <a:pt x="869" y="2892"/>
                </a:cubicBezTo>
                <a:cubicBezTo>
                  <a:pt x="307" y="3121"/>
                  <a:pt x="1" y="3759"/>
                  <a:pt x="205" y="4321"/>
                </a:cubicBezTo>
                <a:cubicBezTo>
                  <a:pt x="307" y="4576"/>
                  <a:pt x="486" y="4780"/>
                  <a:pt x="741" y="4882"/>
                </a:cubicBezTo>
                <a:cubicBezTo>
                  <a:pt x="869" y="4959"/>
                  <a:pt x="1022" y="4985"/>
                  <a:pt x="1175" y="5010"/>
                </a:cubicBezTo>
                <a:cubicBezTo>
                  <a:pt x="1098" y="5087"/>
                  <a:pt x="1047" y="5163"/>
                  <a:pt x="996" y="5265"/>
                </a:cubicBezTo>
                <a:cubicBezTo>
                  <a:pt x="971" y="5291"/>
                  <a:pt x="945" y="5342"/>
                  <a:pt x="945" y="5393"/>
                </a:cubicBezTo>
                <a:cubicBezTo>
                  <a:pt x="894" y="5495"/>
                  <a:pt x="869" y="5597"/>
                  <a:pt x="869" y="5699"/>
                </a:cubicBezTo>
                <a:cubicBezTo>
                  <a:pt x="843" y="5852"/>
                  <a:pt x="869" y="6005"/>
                  <a:pt x="945" y="6159"/>
                </a:cubicBezTo>
                <a:cubicBezTo>
                  <a:pt x="1022" y="6363"/>
                  <a:pt x="1149" y="6541"/>
                  <a:pt x="1354" y="6643"/>
                </a:cubicBezTo>
                <a:cubicBezTo>
                  <a:pt x="1536" y="6765"/>
                  <a:pt x="1756" y="6824"/>
                  <a:pt x="1973" y="6824"/>
                </a:cubicBezTo>
                <a:cubicBezTo>
                  <a:pt x="2120" y="6824"/>
                  <a:pt x="2266" y="6797"/>
                  <a:pt x="2400" y="6746"/>
                </a:cubicBezTo>
                <a:cubicBezTo>
                  <a:pt x="2604" y="6669"/>
                  <a:pt x="2757" y="6541"/>
                  <a:pt x="2885" y="6388"/>
                </a:cubicBezTo>
                <a:cubicBezTo>
                  <a:pt x="3089" y="6133"/>
                  <a:pt x="3191" y="5801"/>
                  <a:pt x="3115" y="5495"/>
                </a:cubicBezTo>
                <a:lnTo>
                  <a:pt x="6458" y="4168"/>
                </a:lnTo>
                <a:lnTo>
                  <a:pt x="8168" y="3504"/>
                </a:lnTo>
                <a:cubicBezTo>
                  <a:pt x="8407" y="3859"/>
                  <a:pt x="8748" y="4011"/>
                  <a:pt x="9086" y="4011"/>
                </a:cubicBezTo>
                <a:cubicBezTo>
                  <a:pt x="9793" y="4011"/>
                  <a:pt x="10486" y="3347"/>
                  <a:pt x="10210" y="2483"/>
                </a:cubicBezTo>
                <a:lnTo>
                  <a:pt x="10210" y="2483"/>
                </a:lnTo>
                <a:lnTo>
                  <a:pt x="10210" y="2509"/>
                </a:lnTo>
                <a:cubicBezTo>
                  <a:pt x="10031" y="2100"/>
                  <a:pt x="9674" y="1845"/>
                  <a:pt x="9240" y="1820"/>
                </a:cubicBezTo>
                <a:cubicBezTo>
                  <a:pt x="9546" y="1513"/>
                  <a:pt x="9648" y="1080"/>
                  <a:pt x="9495" y="671"/>
                </a:cubicBezTo>
                <a:cubicBezTo>
                  <a:pt x="9303" y="249"/>
                  <a:pt x="8881" y="0"/>
                  <a:pt x="844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8"/>
          <p:cNvSpPr/>
          <p:nvPr/>
        </p:nvSpPr>
        <p:spPr>
          <a:xfrm>
            <a:off x="6059080" y="4825158"/>
            <a:ext cx="760849" cy="757454"/>
          </a:xfrm>
          <a:custGeom>
            <a:rect b="b" l="l" r="r" t="t"/>
            <a:pathLst>
              <a:path extrusionOk="0" h="9148" w="9189">
                <a:moveTo>
                  <a:pt x="6577" y="1"/>
                </a:moveTo>
                <a:cubicBezTo>
                  <a:pt x="6268" y="1"/>
                  <a:pt x="5962" y="130"/>
                  <a:pt x="5743" y="376"/>
                </a:cubicBezTo>
                <a:cubicBezTo>
                  <a:pt x="5360" y="759"/>
                  <a:pt x="5309" y="1346"/>
                  <a:pt x="5616" y="1805"/>
                </a:cubicBezTo>
                <a:lnTo>
                  <a:pt x="1864" y="5710"/>
                </a:lnTo>
                <a:cubicBezTo>
                  <a:pt x="1681" y="5598"/>
                  <a:pt x="1477" y="5543"/>
                  <a:pt x="1275" y="5543"/>
                </a:cubicBezTo>
                <a:cubicBezTo>
                  <a:pt x="969" y="5543"/>
                  <a:pt x="665" y="5668"/>
                  <a:pt x="435" y="5914"/>
                </a:cubicBezTo>
                <a:cubicBezTo>
                  <a:pt x="1" y="6348"/>
                  <a:pt x="1" y="7063"/>
                  <a:pt x="435" y="7496"/>
                </a:cubicBezTo>
                <a:cubicBezTo>
                  <a:pt x="639" y="7701"/>
                  <a:pt x="911" y="7803"/>
                  <a:pt x="1191" y="7803"/>
                </a:cubicBezTo>
                <a:cubicBezTo>
                  <a:pt x="1331" y="7803"/>
                  <a:pt x="1472" y="7777"/>
                  <a:pt x="1609" y="7726"/>
                </a:cubicBezTo>
                <a:lnTo>
                  <a:pt x="1609" y="7726"/>
                </a:lnTo>
                <a:cubicBezTo>
                  <a:pt x="1455" y="8109"/>
                  <a:pt x="1557" y="8568"/>
                  <a:pt x="1864" y="8849"/>
                </a:cubicBezTo>
                <a:cubicBezTo>
                  <a:pt x="2077" y="9051"/>
                  <a:pt x="2340" y="9148"/>
                  <a:pt x="2604" y="9148"/>
                </a:cubicBezTo>
                <a:cubicBezTo>
                  <a:pt x="2908" y="9148"/>
                  <a:pt x="3214" y="9019"/>
                  <a:pt x="3446" y="8773"/>
                </a:cubicBezTo>
                <a:cubicBezTo>
                  <a:pt x="3829" y="8390"/>
                  <a:pt x="3880" y="7803"/>
                  <a:pt x="3574" y="7343"/>
                </a:cubicBezTo>
                <a:lnTo>
                  <a:pt x="7300" y="3438"/>
                </a:lnTo>
                <a:cubicBezTo>
                  <a:pt x="7483" y="3550"/>
                  <a:pt x="7691" y="3605"/>
                  <a:pt x="7896" y="3605"/>
                </a:cubicBezTo>
                <a:cubicBezTo>
                  <a:pt x="8207" y="3605"/>
                  <a:pt x="8514" y="3480"/>
                  <a:pt x="8729" y="3234"/>
                </a:cubicBezTo>
                <a:cubicBezTo>
                  <a:pt x="9189" y="2800"/>
                  <a:pt x="9189" y="2086"/>
                  <a:pt x="8729" y="1652"/>
                </a:cubicBezTo>
                <a:cubicBezTo>
                  <a:pt x="8525" y="1448"/>
                  <a:pt x="8264" y="1346"/>
                  <a:pt x="7992" y="1346"/>
                </a:cubicBezTo>
                <a:cubicBezTo>
                  <a:pt x="7856" y="1346"/>
                  <a:pt x="7717" y="1371"/>
                  <a:pt x="7581" y="1422"/>
                </a:cubicBezTo>
                <a:cubicBezTo>
                  <a:pt x="7734" y="1039"/>
                  <a:pt x="7632" y="580"/>
                  <a:pt x="7326" y="299"/>
                </a:cubicBezTo>
                <a:cubicBezTo>
                  <a:pt x="7112" y="98"/>
                  <a:pt x="6844" y="1"/>
                  <a:pt x="657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28"/>
          <p:cNvSpPr/>
          <p:nvPr/>
        </p:nvSpPr>
        <p:spPr>
          <a:xfrm>
            <a:off x="4704658" y="4723958"/>
            <a:ext cx="646834" cy="839095"/>
          </a:xfrm>
          <a:custGeom>
            <a:rect b="b" l="l" r="r" t="t"/>
            <a:pathLst>
              <a:path extrusionOk="0" h="10134" w="7812">
                <a:moveTo>
                  <a:pt x="3366" y="1"/>
                </a:moveTo>
                <a:cubicBezTo>
                  <a:pt x="3235" y="1"/>
                  <a:pt x="3103" y="25"/>
                  <a:pt x="2975" y="77"/>
                </a:cubicBezTo>
                <a:cubicBezTo>
                  <a:pt x="2567" y="231"/>
                  <a:pt x="2312" y="613"/>
                  <a:pt x="2286" y="1022"/>
                </a:cubicBezTo>
                <a:cubicBezTo>
                  <a:pt x="2077" y="829"/>
                  <a:pt x="1807" y="721"/>
                  <a:pt x="1526" y="721"/>
                </a:cubicBezTo>
                <a:cubicBezTo>
                  <a:pt x="1398" y="721"/>
                  <a:pt x="1266" y="744"/>
                  <a:pt x="1138" y="792"/>
                </a:cubicBezTo>
                <a:cubicBezTo>
                  <a:pt x="1" y="1324"/>
                  <a:pt x="446" y="3003"/>
                  <a:pt x="1604" y="3003"/>
                </a:cubicBezTo>
                <a:cubicBezTo>
                  <a:pt x="1667" y="3003"/>
                  <a:pt x="1733" y="2998"/>
                  <a:pt x="1801" y="2987"/>
                </a:cubicBezTo>
                <a:lnTo>
                  <a:pt x="3818" y="8015"/>
                </a:lnTo>
                <a:cubicBezTo>
                  <a:pt x="3358" y="8321"/>
                  <a:pt x="3180" y="8883"/>
                  <a:pt x="3409" y="9393"/>
                </a:cubicBezTo>
                <a:cubicBezTo>
                  <a:pt x="3567" y="9847"/>
                  <a:pt x="3985" y="10133"/>
                  <a:pt x="4437" y="10133"/>
                </a:cubicBezTo>
                <a:cubicBezTo>
                  <a:pt x="4570" y="10133"/>
                  <a:pt x="4706" y="10109"/>
                  <a:pt x="4839" y="10057"/>
                </a:cubicBezTo>
                <a:cubicBezTo>
                  <a:pt x="5221" y="9904"/>
                  <a:pt x="5477" y="9521"/>
                  <a:pt x="5502" y="9112"/>
                </a:cubicBezTo>
                <a:cubicBezTo>
                  <a:pt x="5712" y="9305"/>
                  <a:pt x="5994" y="9413"/>
                  <a:pt x="6273" y="9413"/>
                </a:cubicBezTo>
                <a:cubicBezTo>
                  <a:pt x="6402" y="9413"/>
                  <a:pt x="6530" y="9390"/>
                  <a:pt x="6651" y="9342"/>
                </a:cubicBezTo>
                <a:cubicBezTo>
                  <a:pt x="7812" y="8810"/>
                  <a:pt x="7368" y="7131"/>
                  <a:pt x="6189" y="7131"/>
                </a:cubicBezTo>
                <a:cubicBezTo>
                  <a:pt x="6124" y="7131"/>
                  <a:pt x="6056" y="7136"/>
                  <a:pt x="5987" y="7147"/>
                </a:cubicBezTo>
                <a:lnTo>
                  <a:pt x="3996" y="2119"/>
                </a:lnTo>
                <a:cubicBezTo>
                  <a:pt x="4456" y="1813"/>
                  <a:pt x="4609" y="1226"/>
                  <a:pt x="4405" y="741"/>
                </a:cubicBezTo>
                <a:cubicBezTo>
                  <a:pt x="4247" y="287"/>
                  <a:pt x="3814" y="1"/>
                  <a:pt x="33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28"/>
          <p:cNvSpPr/>
          <p:nvPr/>
        </p:nvSpPr>
        <p:spPr>
          <a:xfrm>
            <a:off x="-18568" y="-306700"/>
            <a:ext cx="760849" cy="758117"/>
          </a:xfrm>
          <a:custGeom>
            <a:rect b="b" l="l" r="r" t="t"/>
            <a:pathLst>
              <a:path extrusionOk="0" h="9156" w="9189">
                <a:moveTo>
                  <a:pt x="6580" y="0"/>
                </a:moveTo>
                <a:cubicBezTo>
                  <a:pt x="6268" y="0"/>
                  <a:pt x="5961" y="129"/>
                  <a:pt x="5743" y="375"/>
                </a:cubicBezTo>
                <a:cubicBezTo>
                  <a:pt x="5360" y="758"/>
                  <a:pt x="5309" y="1370"/>
                  <a:pt x="5615" y="1804"/>
                </a:cubicBezTo>
                <a:lnTo>
                  <a:pt x="1889" y="5735"/>
                </a:lnTo>
                <a:cubicBezTo>
                  <a:pt x="1697" y="5614"/>
                  <a:pt x="1490" y="5557"/>
                  <a:pt x="1286" y="5557"/>
                </a:cubicBezTo>
                <a:cubicBezTo>
                  <a:pt x="972" y="5557"/>
                  <a:pt x="666" y="5692"/>
                  <a:pt x="434" y="5939"/>
                </a:cubicBezTo>
                <a:cubicBezTo>
                  <a:pt x="0" y="6373"/>
                  <a:pt x="0" y="7087"/>
                  <a:pt x="434" y="7521"/>
                </a:cubicBezTo>
                <a:cubicBezTo>
                  <a:pt x="653" y="7707"/>
                  <a:pt x="917" y="7803"/>
                  <a:pt x="1188" y="7803"/>
                </a:cubicBezTo>
                <a:cubicBezTo>
                  <a:pt x="1328" y="7803"/>
                  <a:pt x="1469" y="7778"/>
                  <a:pt x="1608" y="7726"/>
                </a:cubicBezTo>
                <a:lnTo>
                  <a:pt x="1608" y="7726"/>
                </a:lnTo>
                <a:cubicBezTo>
                  <a:pt x="1455" y="8108"/>
                  <a:pt x="1557" y="8568"/>
                  <a:pt x="1863" y="8849"/>
                </a:cubicBezTo>
                <a:cubicBezTo>
                  <a:pt x="2080" y="9053"/>
                  <a:pt x="2354" y="9156"/>
                  <a:pt x="2626" y="9156"/>
                </a:cubicBezTo>
                <a:cubicBezTo>
                  <a:pt x="2929" y="9156"/>
                  <a:pt x="3230" y="9028"/>
                  <a:pt x="3446" y="8772"/>
                </a:cubicBezTo>
                <a:cubicBezTo>
                  <a:pt x="3828" y="8389"/>
                  <a:pt x="3879" y="7802"/>
                  <a:pt x="3573" y="7343"/>
                </a:cubicBezTo>
                <a:lnTo>
                  <a:pt x="7300" y="3438"/>
                </a:lnTo>
                <a:cubicBezTo>
                  <a:pt x="7483" y="3550"/>
                  <a:pt x="7690" y="3605"/>
                  <a:pt x="7896" y="3605"/>
                </a:cubicBezTo>
                <a:cubicBezTo>
                  <a:pt x="8207" y="3605"/>
                  <a:pt x="8514" y="3479"/>
                  <a:pt x="8729" y="3234"/>
                </a:cubicBezTo>
                <a:cubicBezTo>
                  <a:pt x="9188" y="2800"/>
                  <a:pt x="9188" y="2085"/>
                  <a:pt x="8729" y="1626"/>
                </a:cubicBezTo>
                <a:cubicBezTo>
                  <a:pt x="8527" y="1440"/>
                  <a:pt x="8269" y="1344"/>
                  <a:pt x="7999" y="1344"/>
                </a:cubicBezTo>
                <a:cubicBezTo>
                  <a:pt x="7861" y="1344"/>
                  <a:pt x="7719" y="1369"/>
                  <a:pt x="7580" y="1422"/>
                </a:cubicBezTo>
                <a:cubicBezTo>
                  <a:pt x="7733" y="1039"/>
                  <a:pt x="7631" y="605"/>
                  <a:pt x="7351" y="299"/>
                </a:cubicBezTo>
                <a:cubicBezTo>
                  <a:pt x="7125" y="97"/>
                  <a:pt x="6851" y="0"/>
                  <a:pt x="658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8"/>
          <p:cNvSpPr/>
          <p:nvPr/>
        </p:nvSpPr>
        <p:spPr>
          <a:xfrm>
            <a:off x="8" y="2909292"/>
            <a:ext cx="221987" cy="490342"/>
          </a:xfrm>
          <a:custGeom>
            <a:rect b="b" l="l" r="r" t="t"/>
            <a:pathLst>
              <a:path extrusionOk="0" h="5922" w="2681">
                <a:moveTo>
                  <a:pt x="1" y="0"/>
                </a:moveTo>
                <a:lnTo>
                  <a:pt x="1" y="5921"/>
                </a:lnTo>
                <a:lnTo>
                  <a:pt x="26" y="5921"/>
                </a:lnTo>
                <a:cubicBezTo>
                  <a:pt x="409" y="5743"/>
                  <a:pt x="690" y="5385"/>
                  <a:pt x="690" y="4952"/>
                </a:cubicBezTo>
                <a:cubicBezTo>
                  <a:pt x="894" y="5156"/>
                  <a:pt x="1166" y="5258"/>
                  <a:pt x="1438" y="5258"/>
                </a:cubicBezTo>
                <a:cubicBezTo>
                  <a:pt x="1575" y="5258"/>
                  <a:pt x="1711" y="5232"/>
                  <a:pt x="1838" y="5181"/>
                </a:cubicBezTo>
                <a:cubicBezTo>
                  <a:pt x="2425" y="4952"/>
                  <a:pt x="2680" y="4288"/>
                  <a:pt x="2425" y="3726"/>
                </a:cubicBezTo>
                <a:cubicBezTo>
                  <a:pt x="2247" y="3282"/>
                  <a:pt x="1837" y="2992"/>
                  <a:pt x="1380" y="2992"/>
                </a:cubicBezTo>
                <a:cubicBezTo>
                  <a:pt x="1313" y="2992"/>
                  <a:pt x="1244" y="2999"/>
                  <a:pt x="1175" y="3012"/>
                </a:cubicBezTo>
                <a:lnTo>
                  <a:pt x="1"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8"/>
          <p:cNvSpPr/>
          <p:nvPr/>
        </p:nvSpPr>
        <p:spPr>
          <a:xfrm>
            <a:off x="0" y="1043404"/>
            <a:ext cx="329710" cy="347180"/>
          </a:xfrm>
          <a:custGeom>
            <a:rect b="b" l="l" r="r" t="t"/>
            <a:pathLst>
              <a:path extrusionOk="0" h="4193" w="3982">
                <a:moveTo>
                  <a:pt x="2009" y="0"/>
                </a:moveTo>
                <a:cubicBezTo>
                  <a:pt x="1865" y="0"/>
                  <a:pt x="1721" y="27"/>
                  <a:pt x="1582" y="84"/>
                </a:cubicBezTo>
                <a:cubicBezTo>
                  <a:pt x="1072" y="288"/>
                  <a:pt x="766" y="798"/>
                  <a:pt x="868" y="1334"/>
                </a:cubicBezTo>
                <a:lnTo>
                  <a:pt x="0" y="1666"/>
                </a:lnTo>
                <a:lnTo>
                  <a:pt x="26" y="4193"/>
                </a:lnTo>
                <a:lnTo>
                  <a:pt x="1736" y="3529"/>
                </a:lnTo>
                <a:cubicBezTo>
                  <a:pt x="1938" y="3842"/>
                  <a:pt x="2299" y="4022"/>
                  <a:pt x="2676" y="4022"/>
                </a:cubicBezTo>
                <a:cubicBezTo>
                  <a:pt x="2822" y="4022"/>
                  <a:pt x="2971" y="3995"/>
                  <a:pt x="3114" y="3938"/>
                </a:cubicBezTo>
                <a:cubicBezTo>
                  <a:pt x="3675" y="3733"/>
                  <a:pt x="3982" y="3070"/>
                  <a:pt x="3777" y="2508"/>
                </a:cubicBezTo>
                <a:cubicBezTo>
                  <a:pt x="3599" y="2100"/>
                  <a:pt x="3241" y="1845"/>
                  <a:pt x="2808" y="1819"/>
                </a:cubicBezTo>
                <a:cubicBezTo>
                  <a:pt x="3114" y="1539"/>
                  <a:pt x="3216" y="1079"/>
                  <a:pt x="3063" y="696"/>
                </a:cubicBezTo>
                <a:cubicBezTo>
                  <a:pt x="2870" y="254"/>
                  <a:pt x="2446" y="0"/>
                  <a:pt x="2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28"/>
          <p:cNvSpPr/>
          <p:nvPr/>
        </p:nvSpPr>
        <p:spPr>
          <a:xfrm>
            <a:off x="2094749" y="-308032"/>
            <a:ext cx="868241" cy="565027"/>
          </a:xfrm>
          <a:custGeom>
            <a:rect b="b" l="l" r="r" t="t"/>
            <a:pathLst>
              <a:path extrusionOk="0" h="6824" w="10486">
                <a:moveTo>
                  <a:pt x="8443" y="0"/>
                </a:moveTo>
                <a:cubicBezTo>
                  <a:pt x="8299" y="0"/>
                  <a:pt x="8154" y="27"/>
                  <a:pt x="8014" y="84"/>
                </a:cubicBezTo>
                <a:cubicBezTo>
                  <a:pt x="7504" y="288"/>
                  <a:pt x="7197" y="799"/>
                  <a:pt x="7300" y="1335"/>
                </a:cubicBezTo>
                <a:lnTo>
                  <a:pt x="6457" y="1667"/>
                </a:lnTo>
                <a:lnTo>
                  <a:pt x="2272" y="3326"/>
                </a:lnTo>
                <a:cubicBezTo>
                  <a:pt x="2118" y="3096"/>
                  <a:pt x="1914" y="2943"/>
                  <a:pt x="1659" y="2866"/>
                </a:cubicBezTo>
                <a:cubicBezTo>
                  <a:pt x="1549" y="2835"/>
                  <a:pt x="1429" y="2813"/>
                  <a:pt x="1305" y="2813"/>
                </a:cubicBezTo>
                <a:cubicBezTo>
                  <a:pt x="1228" y="2813"/>
                  <a:pt x="1150" y="2821"/>
                  <a:pt x="1072" y="2841"/>
                </a:cubicBezTo>
                <a:cubicBezTo>
                  <a:pt x="1021" y="2841"/>
                  <a:pt x="944" y="2866"/>
                  <a:pt x="868" y="2892"/>
                </a:cubicBezTo>
                <a:cubicBezTo>
                  <a:pt x="306" y="3121"/>
                  <a:pt x="0" y="3759"/>
                  <a:pt x="204" y="4321"/>
                </a:cubicBezTo>
                <a:cubicBezTo>
                  <a:pt x="281" y="4525"/>
                  <a:pt x="434" y="4704"/>
                  <a:pt x="587" y="4806"/>
                </a:cubicBezTo>
                <a:cubicBezTo>
                  <a:pt x="766" y="4933"/>
                  <a:pt x="970" y="4985"/>
                  <a:pt x="1174" y="5010"/>
                </a:cubicBezTo>
                <a:cubicBezTo>
                  <a:pt x="1098" y="5087"/>
                  <a:pt x="1047" y="5163"/>
                  <a:pt x="996" y="5265"/>
                </a:cubicBezTo>
                <a:cubicBezTo>
                  <a:pt x="970" y="5291"/>
                  <a:pt x="944" y="5342"/>
                  <a:pt x="919" y="5393"/>
                </a:cubicBezTo>
                <a:cubicBezTo>
                  <a:pt x="766" y="5852"/>
                  <a:pt x="919" y="6388"/>
                  <a:pt x="1353" y="6643"/>
                </a:cubicBezTo>
                <a:cubicBezTo>
                  <a:pt x="1536" y="6765"/>
                  <a:pt x="1755" y="6824"/>
                  <a:pt x="1972" y="6824"/>
                </a:cubicBezTo>
                <a:cubicBezTo>
                  <a:pt x="2119" y="6824"/>
                  <a:pt x="2265" y="6797"/>
                  <a:pt x="2399" y="6746"/>
                </a:cubicBezTo>
                <a:cubicBezTo>
                  <a:pt x="2910" y="6541"/>
                  <a:pt x="3216" y="6031"/>
                  <a:pt x="3114" y="5495"/>
                </a:cubicBezTo>
                <a:lnTo>
                  <a:pt x="6457" y="4168"/>
                </a:lnTo>
                <a:lnTo>
                  <a:pt x="8167" y="3504"/>
                </a:lnTo>
                <a:cubicBezTo>
                  <a:pt x="8407" y="3859"/>
                  <a:pt x="8748" y="4011"/>
                  <a:pt x="9086" y="4011"/>
                </a:cubicBezTo>
                <a:cubicBezTo>
                  <a:pt x="9792" y="4011"/>
                  <a:pt x="10485" y="3347"/>
                  <a:pt x="10209" y="2483"/>
                </a:cubicBezTo>
                <a:lnTo>
                  <a:pt x="10209" y="2483"/>
                </a:lnTo>
                <a:lnTo>
                  <a:pt x="10209" y="2509"/>
                </a:lnTo>
                <a:cubicBezTo>
                  <a:pt x="10030" y="2100"/>
                  <a:pt x="9673" y="1845"/>
                  <a:pt x="9239" y="1820"/>
                </a:cubicBezTo>
                <a:cubicBezTo>
                  <a:pt x="9546" y="1513"/>
                  <a:pt x="9648" y="1080"/>
                  <a:pt x="9494" y="671"/>
                </a:cubicBezTo>
                <a:cubicBezTo>
                  <a:pt x="9303" y="249"/>
                  <a:pt x="8880" y="0"/>
                  <a:pt x="84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28"/>
          <p:cNvSpPr/>
          <p:nvPr/>
        </p:nvSpPr>
        <p:spPr>
          <a:xfrm>
            <a:off x="-393706" y="3965822"/>
            <a:ext cx="787428" cy="758117"/>
          </a:xfrm>
          <a:custGeom>
            <a:rect b="b" l="l" r="r" t="t"/>
            <a:pathLst>
              <a:path extrusionOk="0" h="9156" w="9510">
                <a:moveTo>
                  <a:pt x="6585" y="0"/>
                </a:moveTo>
                <a:cubicBezTo>
                  <a:pt x="6279" y="0"/>
                  <a:pt x="5972" y="128"/>
                  <a:pt x="5743" y="384"/>
                </a:cubicBezTo>
                <a:cubicBezTo>
                  <a:pt x="5360" y="767"/>
                  <a:pt x="5309" y="1354"/>
                  <a:pt x="5615" y="1813"/>
                </a:cubicBezTo>
                <a:lnTo>
                  <a:pt x="1889" y="5718"/>
                </a:lnTo>
                <a:cubicBezTo>
                  <a:pt x="1697" y="5597"/>
                  <a:pt x="1490" y="5540"/>
                  <a:pt x="1286" y="5540"/>
                </a:cubicBezTo>
                <a:cubicBezTo>
                  <a:pt x="972" y="5540"/>
                  <a:pt x="666" y="5675"/>
                  <a:pt x="434" y="5922"/>
                </a:cubicBezTo>
                <a:cubicBezTo>
                  <a:pt x="0" y="6356"/>
                  <a:pt x="0" y="7071"/>
                  <a:pt x="434" y="7505"/>
                </a:cubicBezTo>
                <a:cubicBezTo>
                  <a:pt x="653" y="7690"/>
                  <a:pt x="917" y="7798"/>
                  <a:pt x="1189" y="7798"/>
                </a:cubicBezTo>
                <a:cubicBezTo>
                  <a:pt x="1328" y="7798"/>
                  <a:pt x="1470" y="7770"/>
                  <a:pt x="1608" y="7709"/>
                </a:cubicBezTo>
                <a:lnTo>
                  <a:pt x="1608" y="7709"/>
                </a:lnTo>
                <a:cubicBezTo>
                  <a:pt x="1455" y="8117"/>
                  <a:pt x="1557" y="8551"/>
                  <a:pt x="1863" y="8857"/>
                </a:cubicBezTo>
                <a:cubicBezTo>
                  <a:pt x="2077" y="9059"/>
                  <a:pt x="2345" y="9156"/>
                  <a:pt x="2612" y="9156"/>
                </a:cubicBezTo>
                <a:cubicBezTo>
                  <a:pt x="2920" y="9156"/>
                  <a:pt x="3227" y="9027"/>
                  <a:pt x="3446" y="8781"/>
                </a:cubicBezTo>
                <a:cubicBezTo>
                  <a:pt x="3828" y="8398"/>
                  <a:pt x="3879" y="7786"/>
                  <a:pt x="3573" y="7352"/>
                </a:cubicBezTo>
                <a:lnTo>
                  <a:pt x="7325" y="3421"/>
                </a:lnTo>
                <a:cubicBezTo>
                  <a:pt x="7530" y="3544"/>
                  <a:pt x="7737" y="3598"/>
                  <a:pt x="7933" y="3598"/>
                </a:cubicBezTo>
                <a:cubicBezTo>
                  <a:pt x="8834" y="3598"/>
                  <a:pt x="9509" y="2457"/>
                  <a:pt x="8754" y="1660"/>
                </a:cubicBezTo>
                <a:cubicBezTo>
                  <a:pt x="8550" y="1456"/>
                  <a:pt x="8278" y="1354"/>
                  <a:pt x="8006" y="1354"/>
                </a:cubicBezTo>
                <a:cubicBezTo>
                  <a:pt x="7870" y="1354"/>
                  <a:pt x="7733" y="1379"/>
                  <a:pt x="7606" y="1430"/>
                </a:cubicBezTo>
                <a:cubicBezTo>
                  <a:pt x="7759" y="1048"/>
                  <a:pt x="7657" y="588"/>
                  <a:pt x="7351" y="307"/>
                </a:cubicBezTo>
                <a:cubicBezTo>
                  <a:pt x="7134" y="103"/>
                  <a:pt x="6860" y="0"/>
                  <a:pt x="65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8"/>
          <p:cNvSpPr/>
          <p:nvPr/>
        </p:nvSpPr>
        <p:spPr>
          <a:xfrm>
            <a:off x="409265" y="4565783"/>
            <a:ext cx="646834" cy="839095"/>
          </a:xfrm>
          <a:custGeom>
            <a:rect b="b" l="l" r="r" t="t"/>
            <a:pathLst>
              <a:path extrusionOk="0" h="10134" w="7812">
                <a:moveTo>
                  <a:pt x="3365" y="1"/>
                </a:moveTo>
                <a:cubicBezTo>
                  <a:pt x="3234" y="1"/>
                  <a:pt x="3102" y="25"/>
                  <a:pt x="2975" y="77"/>
                </a:cubicBezTo>
                <a:cubicBezTo>
                  <a:pt x="2566" y="231"/>
                  <a:pt x="2311" y="613"/>
                  <a:pt x="2286" y="1022"/>
                </a:cubicBezTo>
                <a:cubicBezTo>
                  <a:pt x="2076" y="829"/>
                  <a:pt x="1806" y="721"/>
                  <a:pt x="1526" y="721"/>
                </a:cubicBezTo>
                <a:cubicBezTo>
                  <a:pt x="1397" y="721"/>
                  <a:pt x="1266" y="744"/>
                  <a:pt x="1137" y="792"/>
                </a:cubicBezTo>
                <a:cubicBezTo>
                  <a:pt x="0" y="1324"/>
                  <a:pt x="445" y="3003"/>
                  <a:pt x="1603" y="3003"/>
                </a:cubicBezTo>
                <a:cubicBezTo>
                  <a:pt x="1667" y="3003"/>
                  <a:pt x="1733" y="2998"/>
                  <a:pt x="1801" y="2987"/>
                </a:cubicBezTo>
                <a:lnTo>
                  <a:pt x="3817" y="8015"/>
                </a:lnTo>
                <a:cubicBezTo>
                  <a:pt x="3358" y="8321"/>
                  <a:pt x="3179" y="8883"/>
                  <a:pt x="3409" y="9393"/>
                </a:cubicBezTo>
                <a:cubicBezTo>
                  <a:pt x="3567" y="9847"/>
                  <a:pt x="3984" y="10133"/>
                  <a:pt x="4437" y="10133"/>
                </a:cubicBezTo>
                <a:cubicBezTo>
                  <a:pt x="4569" y="10133"/>
                  <a:pt x="4705" y="10109"/>
                  <a:pt x="4838" y="10057"/>
                </a:cubicBezTo>
                <a:cubicBezTo>
                  <a:pt x="5221" y="9904"/>
                  <a:pt x="5476" y="9521"/>
                  <a:pt x="5501" y="9112"/>
                </a:cubicBezTo>
                <a:cubicBezTo>
                  <a:pt x="5711" y="9305"/>
                  <a:pt x="5993" y="9413"/>
                  <a:pt x="6273" y="9413"/>
                </a:cubicBezTo>
                <a:cubicBezTo>
                  <a:pt x="6401" y="9413"/>
                  <a:pt x="6529" y="9390"/>
                  <a:pt x="6650" y="9342"/>
                </a:cubicBezTo>
                <a:cubicBezTo>
                  <a:pt x="7811" y="8810"/>
                  <a:pt x="7390" y="7131"/>
                  <a:pt x="6213" y="7131"/>
                </a:cubicBezTo>
                <a:cubicBezTo>
                  <a:pt x="6148" y="7131"/>
                  <a:pt x="6081" y="7136"/>
                  <a:pt x="6012" y="7147"/>
                </a:cubicBezTo>
                <a:lnTo>
                  <a:pt x="3996" y="2119"/>
                </a:lnTo>
                <a:cubicBezTo>
                  <a:pt x="4430" y="1813"/>
                  <a:pt x="4608" y="1226"/>
                  <a:pt x="4404" y="741"/>
                </a:cubicBezTo>
                <a:cubicBezTo>
                  <a:pt x="4246"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8"/>
          <p:cNvSpPr/>
          <p:nvPr/>
        </p:nvSpPr>
        <p:spPr>
          <a:xfrm rot="1307256">
            <a:off x="2020286" y="4814376"/>
            <a:ext cx="862276" cy="563121"/>
          </a:xfrm>
          <a:custGeom>
            <a:rect b="b" l="l" r="r" t="t"/>
            <a:pathLst>
              <a:path extrusionOk="0" h="6801" w="10414">
                <a:moveTo>
                  <a:pt x="1975" y="0"/>
                </a:moveTo>
                <a:cubicBezTo>
                  <a:pt x="1522" y="0"/>
                  <a:pt x="1094" y="265"/>
                  <a:pt x="919" y="693"/>
                </a:cubicBezTo>
                <a:cubicBezTo>
                  <a:pt x="766" y="1101"/>
                  <a:pt x="868" y="1535"/>
                  <a:pt x="1175" y="1841"/>
                </a:cubicBezTo>
                <a:cubicBezTo>
                  <a:pt x="741" y="1867"/>
                  <a:pt x="358" y="2122"/>
                  <a:pt x="205" y="2531"/>
                </a:cubicBezTo>
                <a:cubicBezTo>
                  <a:pt x="1" y="3092"/>
                  <a:pt x="307" y="3756"/>
                  <a:pt x="894" y="3960"/>
                </a:cubicBezTo>
                <a:cubicBezTo>
                  <a:pt x="1028" y="4016"/>
                  <a:pt x="1170" y="4044"/>
                  <a:pt x="1312" y="4044"/>
                </a:cubicBezTo>
                <a:cubicBezTo>
                  <a:pt x="1682" y="4044"/>
                  <a:pt x="2051" y="3858"/>
                  <a:pt x="2272" y="3526"/>
                </a:cubicBezTo>
                <a:lnTo>
                  <a:pt x="7326" y="5466"/>
                </a:lnTo>
                <a:cubicBezTo>
                  <a:pt x="7223" y="6002"/>
                  <a:pt x="7530" y="6538"/>
                  <a:pt x="8040" y="6716"/>
                </a:cubicBezTo>
                <a:cubicBezTo>
                  <a:pt x="8179" y="6773"/>
                  <a:pt x="8323" y="6800"/>
                  <a:pt x="8466" y="6800"/>
                </a:cubicBezTo>
                <a:cubicBezTo>
                  <a:pt x="8902" y="6800"/>
                  <a:pt x="9322" y="6546"/>
                  <a:pt x="9495" y="6104"/>
                </a:cubicBezTo>
                <a:cubicBezTo>
                  <a:pt x="9648" y="5721"/>
                  <a:pt x="9546" y="5261"/>
                  <a:pt x="9265" y="4981"/>
                </a:cubicBezTo>
                <a:cubicBezTo>
                  <a:pt x="9674" y="4955"/>
                  <a:pt x="10056" y="4674"/>
                  <a:pt x="10210" y="4292"/>
                </a:cubicBezTo>
                <a:cubicBezTo>
                  <a:pt x="10414" y="3705"/>
                  <a:pt x="10107" y="3067"/>
                  <a:pt x="9546" y="2862"/>
                </a:cubicBezTo>
                <a:cubicBezTo>
                  <a:pt x="9405" y="2806"/>
                  <a:pt x="9259" y="2779"/>
                  <a:pt x="9117" y="2779"/>
                </a:cubicBezTo>
                <a:cubicBezTo>
                  <a:pt x="8746" y="2779"/>
                  <a:pt x="8396" y="2964"/>
                  <a:pt x="8193" y="3296"/>
                </a:cubicBezTo>
                <a:lnTo>
                  <a:pt x="3114" y="1331"/>
                </a:lnTo>
                <a:cubicBezTo>
                  <a:pt x="3216" y="795"/>
                  <a:pt x="2910" y="285"/>
                  <a:pt x="2400" y="80"/>
                </a:cubicBezTo>
                <a:cubicBezTo>
                  <a:pt x="2260" y="26"/>
                  <a:pt x="2116" y="0"/>
                  <a:pt x="197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8"/>
          <p:cNvSpPr/>
          <p:nvPr/>
        </p:nvSpPr>
        <p:spPr>
          <a:xfrm>
            <a:off x="3667375" y="5030238"/>
            <a:ext cx="329710" cy="347263"/>
          </a:xfrm>
          <a:custGeom>
            <a:rect b="b" l="l" r="r" t="t"/>
            <a:pathLst>
              <a:path extrusionOk="0" h="4194" w="3982">
                <a:moveTo>
                  <a:pt x="2009" y="0"/>
                </a:moveTo>
                <a:cubicBezTo>
                  <a:pt x="1865" y="0"/>
                  <a:pt x="1721" y="28"/>
                  <a:pt x="1582" y="84"/>
                </a:cubicBezTo>
                <a:cubicBezTo>
                  <a:pt x="1072" y="288"/>
                  <a:pt x="766" y="799"/>
                  <a:pt x="868" y="1335"/>
                </a:cubicBezTo>
                <a:lnTo>
                  <a:pt x="0" y="1667"/>
                </a:lnTo>
                <a:lnTo>
                  <a:pt x="26" y="4193"/>
                </a:lnTo>
                <a:lnTo>
                  <a:pt x="1736" y="3530"/>
                </a:lnTo>
                <a:cubicBezTo>
                  <a:pt x="1938" y="3842"/>
                  <a:pt x="2299" y="4022"/>
                  <a:pt x="2676" y="4022"/>
                </a:cubicBezTo>
                <a:cubicBezTo>
                  <a:pt x="2822" y="4022"/>
                  <a:pt x="2971" y="3995"/>
                  <a:pt x="3114" y="3938"/>
                </a:cubicBezTo>
                <a:cubicBezTo>
                  <a:pt x="3675" y="3734"/>
                  <a:pt x="3982" y="3070"/>
                  <a:pt x="3777" y="2509"/>
                </a:cubicBezTo>
                <a:cubicBezTo>
                  <a:pt x="3599" y="2100"/>
                  <a:pt x="3241" y="1845"/>
                  <a:pt x="2808" y="1820"/>
                </a:cubicBezTo>
                <a:cubicBezTo>
                  <a:pt x="3114" y="1539"/>
                  <a:pt x="3216" y="1080"/>
                  <a:pt x="3063" y="697"/>
                </a:cubicBezTo>
                <a:cubicBezTo>
                  <a:pt x="2870" y="254"/>
                  <a:pt x="2446" y="0"/>
                  <a:pt x="2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8"/>
          <p:cNvSpPr/>
          <p:nvPr/>
        </p:nvSpPr>
        <p:spPr>
          <a:xfrm>
            <a:off x="7743600" y="5030238"/>
            <a:ext cx="329710" cy="347263"/>
          </a:xfrm>
          <a:custGeom>
            <a:rect b="b" l="l" r="r" t="t"/>
            <a:pathLst>
              <a:path extrusionOk="0" h="4194" w="3982">
                <a:moveTo>
                  <a:pt x="2009" y="0"/>
                </a:moveTo>
                <a:cubicBezTo>
                  <a:pt x="1865" y="0"/>
                  <a:pt x="1721" y="28"/>
                  <a:pt x="1582" y="84"/>
                </a:cubicBezTo>
                <a:cubicBezTo>
                  <a:pt x="1072" y="288"/>
                  <a:pt x="766" y="799"/>
                  <a:pt x="868" y="1335"/>
                </a:cubicBezTo>
                <a:lnTo>
                  <a:pt x="0" y="1667"/>
                </a:lnTo>
                <a:lnTo>
                  <a:pt x="26" y="4193"/>
                </a:lnTo>
                <a:lnTo>
                  <a:pt x="1736" y="3530"/>
                </a:lnTo>
                <a:cubicBezTo>
                  <a:pt x="1938" y="3842"/>
                  <a:pt x="2299" y="4022"/>
                  <a:pt x="2676" y="4022"/>
                </a:cubicBezTo>
                <a:cubicBezTo>
                  <a:pt x="2822" y="4022"/>
                  <a:pt x="2971" y="3995"/>
                  <a:pt x="3114" y="3938"/>
                </a:cubicBezTo>
                <a:cubicBezTo>
                  <a:pt x="3675" y="3734"/>
                  <a:pt x="3982" y="3070"/>
                  <a:pt x="3777" y="2509"/>
                </a:cubicBezTo>
                <a:cubicBezTo>
                  <a:pt x="3599" y="2100"/>
                  <a:pt x="3241" y="1845"/>
                  <a:pt x="2808" y="1820"/>
                </a:cubicBezTo>
                <a:cubicBezTo>
                  <a:pt x="3114" y="1539"/>
                  <a:pt x="3216" y="1080"/>
                  <a:pt x="3063" y="697"/>
                </a:cubicBezTo>
                <a:cubicBezTo>
                  <a:pt x="2870" y="254"/>
                  <a:pt x="2446" y="0"/>
                  <a:pt x="200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8"/>
          <p:cNvSpPr/>
          <p:nvPr/>
        </p:nvSpPr>
        <p:spPr>
          <a:xfrm>
            <a:off x="-649390" y="2084136"/>
            <a:ext cx="862279" cy="487609"/>
          </a:xfrm>
          <a:custGeom>
            <a:rect b="b" l="l" r="r" t="t"/>
            <a:pathLst>
              <a:path extrusionOk="0" h="5889" w="10414">
                <a:moveTo>
                  <a:pt x="1657" y="1"/>
                </a:moveTo>
                <a:cubicBezTo>
                  <a:pt x="1177" y="1"/>
                  <a:pt x="735" y="329"/>
                  <a:pt x="588" y="813"/>
                </a:cubicBezTo>
                <a:cubicBezTo>
                  <a:pt x="511" y="1247"/>
                  <a:pt x="664" y="1655"/>
                  <a:pt x="996" y="1936"/>
                </a:cubicBezTo>
                <a:cubicBezTo>
                  <a:pt x="588" y="2012"/>
                  <a:pt x="256" y="2319"/>
                  <a:pt x="154" y="2702"/>
                </a:cubicBezTo>
                <a:cubicBezTo>
                  <a:pt x="1" y="3314"/>
                  <a:pt x="383" y="3901"/>
                  <a:pt x="996" y="4054"/>
                </a:cubicBezTo>
                <a:cubicBezTo>
                  <a:pt x="1084" y="4076"/>
                  <a:pt x="1174" y="4087"/>
                  <a:pt x="1263" y="4087"/>
                </a:cubicBezTo>
                <a:cubicBezTo>
                  <a:pt x="1690" y="4087"/>
                  <a:pt x="2107" y="3843"/>
                  <a:pt x="2298" y="3442"/>
                </a:cubicBezTo>
                <a:lnTo>
                  <a:pt x="7555" y="4718"/>
                </a:lnTo>
                <a:cubicBezTo>
                  <a:pt x="7541" y="5465"/>
                  <a:pt x="8133" y="5888"/>
                  <a:pt x="8726" y="5888"/>
                </a:cubicBezTo>
                <a:cubicBezTo>
                  <a:pt x="9187" y="5888"/>
                  <a:pt x="9648" y="5633"/>
                  <a:pt x="9827" y="5075"/>
                </a:cubicBezTo>
                <a:cubicBezTo>
                  <a:pt x="9903" y="4667"/>
                  <a:pt x="9750" y="4233"/>
                  <a:pt x="9418" y="3978"/>
                </a:cubicBezTo>
                <a:cubicBezTo>
                  <a:pt x="9827" y="3901"/>
                  <a:pt x="10184" y="3595"/>
                  <a:pt x="10286" y="3161"/>
                </a:cubicBezTo>
                <a:cubicBezTo>
                  <a:pt x="10414" y="2574"/>
                  <a:pt x="10031" y="1987"/>
                  <a:pt x="9418" y="1859"/>
                </a:cubicBezTo>
                <a:cubicBezTo>
                  <a:pt x="9318" y="1829"/>
                  <a:pt x="9216" y="1815"/>
                  <a:pt x="9115" y="1815"/>
                </a:cubicBezTo>
                <a:cubicBezTo>
                  <a:pt x="8701" y="1815"/>
                  <a:pt x="8301" y="2056"/>
                  <a:pt x="8117" y="2446"/>
                </a:cubicBezTo>
                <a:lnTo>
                  <a:pt x="2859" y="1170"/>
                </a:lnTo>
                <a:cubicBezTo>
                  <a:pt x="2859" y="634"/>
                  <a:pt x="2502" y="149"/>
                  <a:pt x="1966" y="47"/>
                </a:cubicBezTo>
                <a:cubicBezTo>
                  <a:pt x="1863" y="16"/>
                  <a:pt x="1759" y="1"/>
                  <a:pt x="165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columns 3">
  <p:cSld name="CUSTOM_24">
    <p:spTree>
      <p:nvGrpSpPr>
        <p:cNvPr id="324" name="Shape 324"/>
        <p:cNvGrpSpPr/>
        <p:nvPr/>
      </p:nvGrpSpPr>
      <p:grpSpPr>
        <a:xfrm>
          <a:off x="0" y="0"/>
          <a:ext cx="0" cy="0"/>
          <a:chOff x="0" y="0"/>
          <a:chExt cx="0" cy="0"/>
        </a:xfrm>
      </p:grpSpPr>
      <p:sp>
        <p:nvSpPr>
          <p:cNvPr id="325" name="Google Shape;325;p29"/>
          <p:cNvSpPr/>
          <p:nvPr/>
        </p:nvSpPr>
        <p:spPr>
          <a:xfrm flipH="1" rot="-9900003">
            <a:off x="6507653" y="1865612"/>
            <a:ext cx="1816298" cy="667464"/>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29"/>
          <p:cNvSpPr/>
          <p:nvPr/>
        </p:nvSpPr>
        <p:spPr>
          <a:xfrm rot="10800000">
            <a:off x="3601190" y="1865625"/>
            <a:ext cx="1816315" cy="667454"/>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9"/>
          <p:cNvSpPr/>
          <p:nvPr/>
        </p:nvSpPr>
        <p:spPr>
          <a:xfrm rot="-899997">
            <a:off x="989879" y="1839978"/>
            <a:ext cx="1816298" cy="667464"/>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29"/>
          <p:cNvSpPr txBox="1"/>
          <p:nvPr>
            <p:ph idx="1" type="subTitle"/>
          </p:nvPr>
        </p:nvSpPr>
        <p:spPr>
          <a:xfrm>
            <a:off x="6176600" y="3342875"/>
            <a:ext cx="2256300" cy="1208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Char char="●"/>
              <a:defRPr b="0" sz="1400">
                <a:solidFill>
                  <a:schemeClr val="dk1"/>
                </a:solidFill>
                <a:latin typeface="Muli"/>
                <a:ea typeface="Muli"/>
                <a:cs typeface="Muli"/>
                <a:sym typeface="Muli"/>
              </a:defRPr>
            </a:lvl1pPr>
            <a:lvl2pPr lvl="1" rtl="0" algn="ctr">
              <a:lnSpc>
                <a:spcPct val="100000"/>
              </a:lnSpc>
              <a:spcBef>
                <a:spcPts val="0"/>
              </a:spcBef>
              <a:spcAft>
                <a:spcPts val="0"/>
              </a:spcAft>
              <a:buClr>
                <a:schemeClr val="dk1"/>
              </a:buClr>
              <a:buSzPts val="1400"/>
              <a:buChar char="○"/>
              <a:defRPr sz="2800"/>
            </a:lvl2pPr>
            <a:lvl3pPr lvl="2" rtl="0" algn="ctr">
              <a:lnSpc>
                <a:spcPct val="100000"/>
              </a:lnSpc>
              <a:spcBef>
                <a:spcPts val="0"/>
              </a:spcBef>
              <a:spcAft>
                <a:spcPts val="0"/>
              </a:spcAft>
              <a:buClr>
                <a:schemeClr val="dk1"/>
              </a:buClr>
              <a:buSzPts val="1400"/>
              <a:buChar char="■"/>
              <a:defRPr sz="2800"/>
            </a:lvl3pPr>
            <a:lvl4pPr lvl="3" rtl="0" algn="ctr">
              <a:lnSpc>
                <a:spcPct val="100000"/>
              </a:lnSpc>
              <a:spcBef>
                <a:spcPts val="0"/>
              </a:spcBef>
              <a:spcAft>
                <a:spcPts val="0"/>
              </a:spcAft>
              <a:buClr>
                <a:schemeClr val="dk1"/>
              </a:buClr>
              <a:buSzPts val="1400"/>
              <a:buChar char="●"/>
              <a:defRPr sz="2800"/>
            </a:lvl4pPr>
            <a:lvl5pPr lvl="4" rtl="0" algn="ctr">
              <a:lnSpc>
                <a:spcPct val="100000"/>
              </a:lnSpc>
              <a:spcBef>
                <a:spcPts val="0"/>
              </a:spcBef>
              <a:spcAft>
                <a:spcPts val="0"/>
              </a:spcAft>
              <a:buClr>
                <a:schemeClr val="dk1"/>
              </a:buClr>
              <a:buSzPts val="1400"/>
              <a:buChar char="○"/>
              <a:defRPr sz="2800"/>
            </a:lvl5pPr>
            <a:lvl6pPr lvl="5" rtl="0" algn="ctr">
              <a:lnSpc>
                <a:spcPct val="100000"/>
              </a:lnSpc>
              <a:spcBef>
                <a:spcPts val="0"/>
              </a:spcBef>
              <a:spcAft>
                <a:spcPts val="0"/>
              </a:spcAft>
              <a:buClr>
                <a:schemeClr val="dk1"/>
              </a:buClr>
              <a:buSzPts val="1400"/>
              <a:buChar char="■"/>
              <a:defRPr sz="2800"/>
            </a:lvl6pPr>
            <a:lvl7pPr lvl="6" rtl="0" algn="ctr">
              <a:lnSpc>
                <a:spcPct val="100000"/>
              </a:lnSpc>
              <a:spcBef>
                <a:spcPts val="0"/>
              </a:spcBef>
              <a:spcAft>
                <a:spcPts val="0"/>
              </a:spcAft>
              <a:buClr>
                <a:schemeClr val="dk1"/>
              </a:buClr>
              <a:buSzPts val="1400"/>
              <a:buChar char="●"/>
              <a:defRPr sz="2800"/>
            </a:lvl7pPr>
            <a:lvl8pPr lvl="7" rtl="0" algn="ctr">
              <a:lnSpc>
                <a:spcPct val="100000"/>
              </a:lnSpc>
              <a:spcBef>
                <a:spcPts val="0"/>
              </a:spcBef>
              <a:spcAft>
                <a:spcPts val="0"/>
              </a:spcAft>
              <a:buClr>
                <a:schemeClr val="dk1"/>
              </a:buClr>
              <a:buSzPts val="1400"/>
              <a:buChar char="○"/>
              <a:defRPr sz="2800"/>
            </a:lvl8pPr>
            <a:lvl9pPr lvl="8" rtl="0" algn="ctr">
              <a:lnSpc>
                <a:spcPct val="100000"/>
              </a:lnSpc>
              <a:spcBef>
                <a:spcPts val="0"/>
              </a:spcBef>
              <a:spcAft>
                <a:spcPts val="0"/>
              </a:spcAft>
              <a:buClr>
                <a:schemeClr val="dk1"/>
              </a:buClr>
              <a:buSzPts val="1400"/>
              <a:buChar char="■"/>
              <a:defRPr sz="2800"/>
            </a:lvl9pPr>
          </a:lstStyle>
          <a:p/>
        </p:txBody>
      </p:sp>
      <p:sp>
        <p:nvSpPr>
          <p:cNvPr id="329" name="Google Shape;329;p29"/>
          <p:cNvSpPr txBox="1"/>
          <p:nvPr>
            <p:ph hasCustomPrompt="1" type="title"/>
          </p:nvPr>
        </p:nvSpPr>
        <p:spPr>
          <a:xfrm>
            <a:off x="1064550" y="2038351"/>
            <a:ext cx="1549800" cy="3969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4400"/>
              <a:buNone/>
              <a:defRPr sz="2000">
                <a:solidFill>
                  <a:schemeClr val="dk2"/>
                </a:solidFill>
              </a:defRPr>
            </a:lvl1pPr>
            <a:lvl2pPr lvl="1" rtl="0" algn="ctr">
              <a:spcBef>
                <a:spcPts val="1000"/>
              </a:spcBef>
              <a:spcAft>
                <a:spcPts val="0"/>
              </a:spcAft>
              <a:buClr>
                <a:schemeClr val="accent3"/>
              </a:buClr>
              <a:buSzPts val="12000"/>
              <a:buNone/>
              <a:defRPr sz="12000">
                <a:solidFill>
                  <a:schemeClr val="accent3"/>
                </a:solidFill>
              </a:defRPr>
            </a:lvl2pPr>
            <a:lvl3pPr lvl="2" rtl="0" algn="ctr">
              <a:spcBef>
                <a:spcPts val="0"/>
              </a:spcBef>
              <a:spcAft>
                <a:spcPts val="0"/>
              </a:spcAft>
              <a:buClr>
                <a:schemeClr val="accent3"/>
              </a:buClr>
              <a:buSzPts val="12000"/>
              <a:buNone/>
              <a:defRPr sz="12000">
                <a:solidFill>
                  <a:schemeClr val="accent3"/>
                </a:solidFill>
              </a:defRPr>
            </a:lvl3pPr>
            <a:lvl4pPr lvl="3" rtl="0" algn="ctr">
              <a:spcBef>
                <a:spcPts val="0"/>
              </a:spcBef>
              <a:spcAft>
                <a:spcPts val="0"/>
              </a:spcAft>
              <a:buClr>
                <a:schemeClr val="accent3"/>
              </a:buClr>
              <a:buSzPts val="12000"/>
              <a:buNone/>
              <a:defRPr sz="12000">
                <a:solidFill>
                  <a:schemeClr val="accent3"/>
                </a:solidFill>
              </a:defRPr>
            </a:lvl4pPr>
            <a:lvl5pPr lvl="4" rtl="0" algn="ctr">
              <a:spcBef>
                <a:spcPts val="0"/>
              </a:spcBef>
              <a:spcAft>
                <a:spcPts val="0"/>
              </a:spcAft>
              <a:buClr>
                <a:schemeClr val="accent3"/>
              </a:buClr>
              <a:buSzPts val="12000"/>
              <a:buNone/>
              <a:defRPr sz="12000">
                <a:solidFill>
                  <a:schemeClr val="accent3"/>
                </a:solidFill>
              </a:defRPr>
            </a:lvl5pPr>
            <a:lvl6pPr lvl="5" rtl="0" algn="ctr">
              <a:spcBef>
                <a:spcPts val="0"/>
              </a:spcBef>
              <a:spcAft>
                <a:spcPts val="0"/>
              </a:spcAft>
              <a:buClr>
                <a:schemeClr val="accent3"/>
              </a:buClr>
              <a:buSzPts val="12000"/>
              <a:buNone/>
              <a:defRPr sz="12000">
                <a:solidFill>
                  <a:schemeClr val="accent3"/>
                </a:solidFill>
              </a:defRPr>
            </a:lvl6pPr>
            <a:lvl7pPr lvl="6" rtl="0" algn="ctr">
              <a:spcBef>
                <a:spcPts val="0"/>
              </a:spcBef>
              <a:spcAft>
                <a:spcPts val="0"/>
              </a:spcAft>
              <a:buClr>
                <a:schemeClr val="accent3"/>
              </a:buClr>
              <a:buSzPts val="12000"/>
              <a:buNone/>
              <a:defRPr sz="12000">
                <a:solidFill>
                  <a:schemeClr val="accent3"/>
                </a:solidFill>
              </a:defRPr>
            </a:lvl7pPr>
            <a:lvl8pPr lvl="7" rtl="0" algn="ctr">
              <a:spcBef>
                <a:spcPts val="0"/>
              </a:spcBef>
              <a:spcAft>
                <a:spcPts val="0"/>
              </a:spcAft>
              <a:buClr>
                <a:schemeClr val="accent3"/>
              </a:buClr>
              <a:buSzPts val="12000"/>
              <a:buNone/>
              <a:defRPr sz="12000">
                <a:solidFill>
                  <a:schemeClr val="accent3"/>
                </a:solidFill>
              </a:defRPr>
            </a:lvl8pPr>
            <a:lvl9pPr lvl="8" rtl="0" algn="ctr">
              <a:spcBef>
                <a:spcPts val="0"/>
              </a:spcBef>
              <a:spcAft>
                <a:spcPts val="0"/>
              </a:spcAft>
              <a:buClr>
                <a:schemeClr val="accent3"/>
              </a:buClr>
              <a:buSzPts val="12000"/>
              <a:buNone/>
              <a:defRPr sz="12000">
                <a:solidFill>
                  <a:schemeClr val="accent3"/>
                </a:solidFill>
              </a:defRPr>
            </a:lvl9pPr>
          </a:lstStyle>
          <a:p>
            <a:r>
              <a:t>xx%</a:t>
            </a:r>
          </a:p>
        </p:txBody>
      </p:sp>
      <p:sp>
        <p:nvSpPr>
          <p:cNvPr id="330" name="Google Shape;330;p29"/>
          <p:cNvSpPr txBox="1"/>
          <p:nvPr>
            <p:ph hasCustomPrompt="1" idx="2" type="title"/>
          </p:nvPr>
        </p:nvSpPr>
        <p:spPr>
          <a:xfrm>
            <a:off x="3797207" y="2048646"/>
            <a:ext cx="1549800" cy="376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4400"/>
              <a:buNone/>
              <a:defRPr sz="2000">
                <a:solidFill>
                  <a:schemeClr val="dk2"/>
                </a:solidFill>
              </a:defRPr>
            </a:lvl1pPr>
            <a:lvl2pPr lvl="1" rtl="0" algn="ctr">
              <a:spcBef>
                <a:spcPts val="1000"/>
              </a:spcBef>
              <a:spcAft>
                <a:spcPts val="0"/>
              </a:spcAft>
              <a:buClr>
                <a:schemeClr val="accent3"/>
              </a:buClr>
              <a:buSzPts val="12000"/>
              <a:buNone/>
              <a:defRPr sz="12000">
                <a:solidFill>
                  <a:schemeClr val="accent3"/>
                </a:solidFill>
              </a:defRPr>
            </a:lvl2pPr>
            <a:lvl3pPr lvl="2" rtl="0" algn="ctr">
              <a:spcBef>
                <a:spcPts val="0"/>
              </a:spcBef>
              <a:spcAft>
                <a:spcPts val="0"/>
              </a:spcAft>
              <a:buClr>
                <a:schemeClr val="accent3"/>
              </a:buClr>
              <a:buSzPts val="12000"/>
              <a:buNone/>
              <a:defRPr sz="12000">
                <a:solidFill>
                  <a:schemeClr val="accent3"/>
                </a:solidFill>
              </a:defRPr>
            </a:lvl3pPr>
            <a:lvl4pPr lvl="3" rtl="0" algn="ctr">
              <a:spcBef>
                <a:spcPts val="0"/>
              </a:spcBef>
              <a:spcAft>
                <a:spcPts val="0"/>
              </a:spcAft>
              <a:buClr>
                <a:schemeClr val="accent3"/>
              </a:buClr>
              <a:buSzPts val="12000"/>
              <a:buNone/>
              <a:defRPr sz="12000">
                <a:solidFill>
                  <a:schemeClr val="accent3"/>
                </a:solidFill>
              </a:defRPr>
            </a:lvl4pPr>
            <a:lvl5pPr lvl="4" rtl="0" algn="ctr">
              <a:spcBef>
                <a:spcPts val="0"/>
              </a:spcBef>
              <a:spcAft>
                <a:spcPts val="0"/>
              </a:spcAft>
              <a:buClr>
                <a:schemeClr val="accent3"/>
              </a:buClr>
              <a:buSzPts val="12000"/>
              <a:buNone/>
              <a:defRPr sz="12000">
                <a:solidFill>
                  <a:schemeClr val="accent3"/>
                </a:solidFill>
              </a:defRPr>
            </a:lvl5pPr>
            <a:lvl6pPr lvl="5" rtl="0" algn="ctr">
              <a:spcBef>
                <a:spcPts val="0"/>
              </a:spcBef>
              <a:spcAft>
                <a:spcPts val="0"/>
              </a:spcAft>
              <a:buClr>
                <a:schemeClr val="accent3"/>
              </a:buClr>
              <a:buSzPts val="12000"/>
              <a:buNone/>
              <a:defRPr sz="12000">
                <a:solidFill>
                  <a:schemeClr val="accent3"/>
                </a:solidFill>
              </a:defRPr>
            </a:lvl6pPr>
            <a:lvl7pPr lvl="6" rtl="0" algn="ctr">
              <a:spcBef>
                <a:spcPts val="0"/>
              </a:spcBef>
              <a:spcAft>
                <a:spcPts val="0"/>
              </a:spcAft>
              <a:buClr>
                <a:schemeClr val="accent3"/>
              </a:buClr>
              <a:buSzPts val="12000"/>
              <a:buNone/>
              <a:defRPr sz="12000">
                <a:solidFill>
                  <a:schemeClr val="accent3"/>
                </a:solidFill>
              </a:defRPr>
            </a:lvl7pPr>
            <a:lvl8pPr lvl="7" rtl="0" algn="ctr">
              <a:spcBef>
                <a:spcPts val="0"/>
              </a:spcBef>
              <a:spcAft>
                <a:spcPts val="0"/>
              </a:spcAft>
              <a:buClr>
                <a:schemeClr val="accent3"/>
              </a:buClr>
              <a:buSzPts val="12000"/>
              <a:buNone/>
              <a:defRPr sz="12000">
                <a:solidFill>
                  <a:schemeClr val="accent3"/>
                </a:solidFill>
              </a:defRPr>
            </a:lvl8pPr>
            <a:lvl9pPr lvl="8" rtl="0" algn="ctr">
              <a:spcBef>
                <a:spcPts val="0"/>
              </a:spcBef>
              <a:spcAft>
                <a:spcPts val="0"/>
              </a:spcAft>
              <a:buClr>
                <a:schemeClr val="accent3"/>
              </a:buClr>
              <a:buSzPts val="12000"/>
              <a:buNone/>
              <a:defRPr sz="12000">
                <a:solidFill>
                  <a:schemeClr val="accent3"/>
                </a:solidFill>
              </a:defRPr>
            </a:lvl9pPr>
          </a:lstStyle>
          <a:p>
            <a:r>
              <a:t>xx%</a:t>
            </a:r>
          </a:p>
        </p:txBody>
      </p:sp>
      <p:sp>
        <p:nvSpPr>
          <p:cNvPr id="331" name="Google Shape;331;p29"/>
          <p:cNvSpPr txBox="1"/>
          <p:nvPr>
            <p:ph hasCustomPrompt="1" idx="3" type="title"/>
          </p:nvPr>
        </p:nvSpPr>
        <p:spPr>
          <a:xfrm>
            <a:off x="6529848" y="2048646"/>
            <a:ext cx="1549800" cy="376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accent3"/>
              </a:buClr>
              <a:buSzPts val="4400"/>
              <a:buNone/>
              <a:defRPr sz="2000">
                <a:solidFill>
                  <a:schemeClr val="dk2"/>
                </a:solidFill>
              </a:defRPr>
            </a:lvl1pPr>
            <a:lvl2pPr lvl="1" rtl="0" algn="ctr">
              <a:spcBef>
                <a:spcPts val="1000"/>
              </a:spcBef>
              <a:spcAft>
                <a:spcPts val="0"/>
              </a:spcAft>
              <a:buClr>
                <a:schemeClr val="accent3"/>
              </a:buClr>
              <a:buSzPts val="12000"/>
              <a:buNone/>
              <a:defRPr sz="12000">
                <a:solidFill>
                  <a:schemeClr val="accent3"/>
                </a:solidFill>
              </a:defRPr>
            </a:lvl2pPr>
            <a:lvl3pPr lvl="2" rtl="0" algn="ctr">
              <a:spcBef>
                <a:spcPts val="0"/>
              </a:spcBef>
              <a:spcAft>
                <a:spcPts val="0"/>
              </a:spcAft>
              <a:buClr>
                <a:schemeClr val="accent3"/>
              </a:buClr>
              <a:buSzPts val="12000"/>
              <a:buNone/>
              <a:defRPr sz="12000">
                <a:solidFill>
                  <a:schemeClr val="accent3"/>
                </a:solidFill>
              </a:defRPr>
            </a:lvl3pPr>
            <a:lvl4pPr lvl="3" rtl="0" algn="ctr">
              <a:spcBef>
                <a:spcPts val="0"/>
              </a:spcBef>
              <a:spcAft>
                <a:spcPts val="0"/>
              </a:spcAft>
              <a:buClr>
                <a:schemeClr val="accent3"/>
              </a:buClr>
              <a:buSzPts val="12000"/>
              <a:buNone/>
              <a:defRPr sz="12000">
                <a:solidFill>
                  <a:schemeClr val="accent3"/>
                </a:solidFill>
              </a:defRPr>
            </a:lvl4pPr>
            <a:lvl5pPr lvl="4" rtl="0" algn="ctr">
              <a:spcBef>
                <a:spcPts val="0"/>
              </a:spcBef>
              <a:spcAft>
                <a:spcPts val="0"/>
              </a:spcAft>
              <a:buClr>
                <a:schemeClr val="accent3"/>
              </a:buClr>
              <a:buSzPts val="12000"/>
              <a:buNone/>
              <a:defRPr sz="12000">
                <a:solidFill>
                  <a:schemeClr val="accent3"/>
                </a:solidFill>
              </a:defRPr>
            </a:lvl5pPr>
            <a:lvl6pPr lvl="5" rtl="0" algn="ctr">
              <a:spcBef>
                <a:spcPts val="0"/>
              </a:spcBef>
              <a:spcAft>
                <a:spcPts val="0"/>
              </a:spcAft>
              <a:buClr>
                <a:schemeClr val="accent3"/>
              </a:buClr>
              <a:buSzPts val="12000"/>
              <a:buNone/>
              <a:defRPr sz="12000">
                <a:solidFill>
                  <a:schemeClr val="accent3"/>
                </a:solidFill>
              </a:defRPr>
            </a:lvl6pPr>
            <a:lvl7pPr lvl="6" rtl="0" algn="ctr">
              <a:spcBef>
                <a:spcPts val="0"/>
              </a:spcBef>
              <a:spcAft>
                <a:spcPts val="0"/>
              </a:spcAft>
              <a:buClr>
                <a:schemeClr val="accent3"/>
              </a:buClr>
              <a:buSzPts val="12000"/>
              <a:buNone/>
              <a:defRPr sz="12000">
                <a:solidFill>
                  <a:schemeClr val="accent3"/>
                </a:solidFill>
              </a:defRPr>
            </a:lvl7pPr>
            <a:lvl8pPr lvl="7" rtl="0" algn="ctr">
              <a:spcBef>
                <a:spcPts val="0"/>
              </a:spcBef>
              <a:spcAft>
                <a:spcPts val="0"/>
              </a:spcAft>
              <a:buClr>
                <a:schemeClr val="accent3"/>
              </a:buClr>
              <a:buSzPts val="12000"/>
              <a:buNone/>
              <a:defRPr sz="12000">
                <a:solidFill>
                  <a:schemeClr val="accent3"/>
                </a:solidFill>
              </a:defRPr>
            </a:lvl8pPr>
            <a:lvl9pPr lvl="8" rtl="0" algn="ctr">
              <a:spcBef>
                <a:spcPts val="0"/>
              </a:spcBef>
              <a:spcAft>
                <a:spcPts val="0"/>
              </a:spcAft>
              <a:buClr>
                <a:schemeClr val="accent3"/>
              </a:buClr>
              <a:buSzPts val="12000"/>
              <a:buNone/>
              <a:defRPr sz="12000">
                <a:solidFill>
                  <a:schemeClr val="accent3"/>
                </a:solidFill>
              </a:defRPr>
            </a:lvl9pPr>
          </a:lstStyle>
          <a:p>
            <a:r>
              <a:t>xx%</a:t>
            </a:r>
          </a:p>
        </p:txBody>
      </p:sp>
      <p:sp>
        <p:nvSpPr>
          <p:cNvPr id="332" name="Google Shape;332;p29"/>
          <p:cNvSpPr txBox="1"/>
          <p:nvPr>
            <p:ph idx="4" type="subTitle"/>
          </p:nvPr>
        </p:nvSpPr>
        <p:spPr>
          <a:xfrm>
            <a:off x="711300" y="2994703"/>
            <a:ext cx="22563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solidFill>
                  <a:schemeClr val="accent4"/>
                </a:solidFill>
                <a:latin typeface="Comfortaa"/>
                <a:ea typeface="Comfortaa"/>
                <a:cs typeface="Comfortaa"/>
                <a:sym typeface="Comfortaa"/>
              </a:defRPr>
            </a:lvl1pPr>
            <a:lvl2pPr lvl="1" rtl="0" algn="ctr">
              <a:lnSpc>
                <a:spcPct val="100000"/>
              </a:lnSpc>
              <a:spcBef>
                <a:spcPts val="0"/>
              </a:spcBef>
              <a:spcAft>
                <a:spcPts val="0"/>
              </a:spcAft>
              <a:buNone/>
              <a:defRPr b="1" sz="2500">
                <a:solidFill>
                  <a:schemeClr val="accent4"/>
                </a:solidFill>
                <a:latin typeface="Comfortaa"/>
                <a:ea typeface="Comfortaa"/>
                <a:cs typeface="Comfortaa"/>
                <a:sym typeface="Comfortaa"/>
              </a:defRPr>
            </a:lvl2pPr>
            <a:lvl3pPr lvl="2" rtl="0" algn="ctr">
              <a:lnSpc>
                <a:spcPct val="100000"/>
              </a:lnSpc>
              <a:spcBef>
                <a:spcPts val="0"/>
              </a:spcBef>
              <a:spcAft>
                <a:spcPts val="0"/>
              </a:spcAft>
              <a:buNone/>
              <a:defRPr b="1" sz="2500">
                <a:solidFill>
                  <a:schemeClr val="accent4"/>
                </a:solidFill>
                <a:latin typeface="Comfortaa"/>
                <a:ea typeface="Comfortaa"/>
                <a:cs typeface="Comfortaa"/>
                <a:sym typeface="Comfortaa"/>
              </a:defRPr>
            </a:lvl3pPr>
            <a:lvl4pPr lvl="3" rtl="0" algn="ctr">
              <a:lnSpc>
                <a:spcPct val="100000"/>
              </a:lnSpc>
              <a:spcBef>
                <a:spcPts val="0"/>
              </a:spcBef>
              <a:spcAft>
                <a:spcPts val="0"/>
              </a:spcAft>
              <a:buNone/>
              <a:defRPr b="1" sz="2500">
                <a:solidFill>
                  <a:schemeClr val="accent4"/>
                </a:solidFill>
                <a:latin typeface="Comfortaa"/>
                <a:ea typeface="Comfortaa"/>
                <a:cs typeface="Comfortaa"/>
                <a:sym typeface="Comfortaa"/>
              </a:defRPr>
            </a:lvl4pPr>
            <a:lvl5pPr lvl="4" rtl="0" algn="ctr">
              <a:lnSpc>
                <a:spcPct val="100000"/>
              </a:lnSpc>
              <a:spcBef>
                <a:spcPts val="0"/>
              </a:spcBef>
              <a:spcAft>
                <a:spcPts val="0"/>
              </a:spcAft>
              <a:buNone/>
              <a:defRPr b="1" sz="2500">
                <a:solidFill>
                  <a:schemeClr val="accent4"/>
                </a:solidFill>
                <a:latin typeface="Comfortaa"/>
                <a:ea typeface="Comfortaa"/>
                <a:cs typeface="Comfortaa"/>
                <a:sym typeface="Comfortaa"/>
              </a:defRPr>
            </a:lvl5pPr>
            <a:lvl6pPr lvl="5" rtl="0" algn="ctr">
              <a:lnSpc>
                <a:spcPct val="100000"/>
              </a:lnSpc>
              <a:spcBef>
                <a:spcPts val="0"/>
              </a:spcBef>
              <a:spcAft>
                <a:spcPts val="0"/>
              </a:spcAft>
              <a:buNone/>
              <a:defRPr b="1" sz="2500">
                <a:solidFill>
                  <a:schemeClr val="accent4"/>
                </a:solidFill>
                <a:latin typeface="Comfortaa"/>
                <a:ea typeface="Comfortaa"/>
                <a:cs typeface="Comfortaa"/>
                <a:sym typeface="Comfortaa"/>
              </a:defRPr>
            </a:lvl6pPr>
            <a:lvl7pPr lvl="6" rtl="0" algn="ctr">
              <a:lnSpc>
                <a:spcPct val="100000"/>
              </a:lnSpc>
              <a:spcBef>
                <a:spcPts val="0"/>
              </a:spcBef>
              <a:spcAft>
                <a:spcPts val="0"/>
              </a:spcAft>
              <a:buNone/>
              <a:defRPr b="1" sz="2500">
                <a:solidFill>
                  <a:schemeClr val="accent4"/>
                </a:solidFill>
                <a:latin typeface="Comfortaa"/>
                <a:ea typeface="Comfortaa"/>
                <a:cs typeface="Comfortaa"/>
                <a:sym typeface="Comfortaa"/>
              </a:defRPr>
            </a:lvl7pPr>
            <a:lvl8pPr lvl="7" rtl="0" algn="ctr">
              <a:lnSpc>
                <a:spcPct val="100000"/>
              </a:lnSpc>
              <a:spcBef>
                <a:spcPts val="0"/>
              </a:spcBef>
              <a:spcAft>
                <a:spcPts val="0"/>
              </a:spcAft>
              <a:buNone/>
              <a:defRPr b="1" sz="2500">
                <a:solidFill>
                  <a:schemeClr val="accent4"/>
                </a:solidFill>
                <a:latin typeface="Comfortaa"/>
                <a:ea typeface="Comfortaa"/>
                <a:cs typeface="Comfortaa"/>
                <a:sym typeface="Comfortaa"/>
              </a:defRPr>
            </a:lvl8pPr>
            <a:lvl9pPr lvl="8" rtl="0" algn="ctr">
              <a:lnSpc>
                <a:spcPct val="100000"/>
              </a:lnSpc>
              <a:spcBef>
                <a:spcPts val="0"/>
              </a:spcBef>
              <a:spcAft>
                <a:spcPts val="0"/>
              </a:spcAft>
              <a:buNone/>
              <a:defRPr b="1" sz="2500">
                <a:solidFill>
                  <a:schemeClr val="accent4"/>
                </a:solidFill>
                <a:latin typeface="Comfortaa"/>
                <a:ea typeface="Comfortaa"/>
                <a:cs typeface="Comfortaa"/>
                <a:sym typeface="Comfortaa"/>
              </a:defRPr>
            </a:lvl9pPr>
          </a:lstStyle>
          <a:p/>
        </p:txBody>
      </p:sp>
      <p:sp>
        <p:nvSpPr>
          <p:cNvPr id="333" name="Google Shape;333;p29"/>
          <p:cNvSpPr txBox="1"/>
          <p:nvPr>
            <p:ph idx="5" type="subTitle"/>
          </p:nvPr>
        </p:nvSpPr>
        <p:spPr>
          <a:xfrm>
            <a:off x="3383700" y="2994703"/>
            <a:ext cx="22563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solidFill>
                  <a:schemeClr val="accent4"/>
                </a:solidFill>
                <a:latin typeface="Comfortaa"/>
                <a:ea typeface="Comfortaa"/>
                <a:cs typeface="Comfortaa"/>
                <a:sym typeface="Comfortaa"/>
              </a:defRPr>
            </a:lvl1pPr>
            <a:lvl2pPr lvl="1" rtl="0" algn="ctr">
              <a:lnSpc>
                <a:spcPct val="100000"/>
              </a:lnSpc>
              <a:spcBef>
                <a:spcPts val="0"/>
              </a:spcBef>
              <a:spcAft>
                <a:spcPts val="0"/>
              </a:spcAft>
              <a:buNone/>
              <a:defRPr b="1" sz="2500">
                <a:solidFill>
                  <a:schemeClr val="accent4"/>
                </a:solidFill>
                <a:latin typeface="Comfortaa"/>
                <a:ea typeface="Comfortaa"/>
                <a:cs typeface="Comfortaa"/>
                <a:sym typeface="Comfortaa"/>
              </a:defRPr>
            </a:lvl2pPr>
            <a:lvl3pPr lvl="2" rtl="0" algn="ctr">
              <a:lnSpc>
                <a:spcPct val="100000"/>
              </a:lnSpc>
              <a:spcBef>
                <a:spcPts val="0"/>
              </a:spcBef>
              <a:spcAft>
                <a:spcPts val="0"/>
              </a:spcAft>
              <a:buNone/>
              <a:defRPr b="1" sz="2500">
                <a:solidFill>
                  <a:schemeClr val="accent4"/>
                </a:solidFill>
                <a:latin typeface="Comfortaa"/>
                <a:ea typeface="Comfortaa"/>
                <a:cs typeface="Comfortaa"/>
                <a:sym typeface="Comfortaa"/>
              </a:defRPr>
            </a:lvl3pPr>
            <a:lvl4pPr lvl="3" rtl="0" algn="ctr">
              <a:lnSpc>
                <a:spcPct val="100000"/>
              </a:lnSpc>
              <a:spcBef>
                <a:spcPts val="0"/>
              </a:spcBef>
              <a:spcAft>
                <a:spcPts val="0"/>
              </a:spcAft>
              <a:buNone/>
              <a:defRPr b="1" sz="2500">
                <a:solidFill>
                  <a:schemeClr val="accent4"/>
                </a:solidFill>
                <a:latin typeface="Comfortaa"/>
                <a:ea typeface="Comfortaa"/>
                <a:cs typeface="Comfortaa"/>
                <a:sym typeface="Comfortaa"/>
              </a:defRPr>
            </a:lvl4pPr>
            <a:lvl5pPr lvl="4" rtl="0" algn="ctr">
              <a:lnSpc>
                <a:spcPct val="100000"/>
              </a:lnSpc>
              <a:spcBef>
                <a:spcPts val="0"/>
              </a:spcBef>
              <a:spcAft>
                <a:spcPts val="0"/>
              </a:spcAft>
              <a:buNone/>
              <a:defRPr b="1" sz="2500">
                <a:solidFill>
                  <a:schemeClr val="accent4"/>
                </a:solidFill>
                <a:latin typeface="Comfortaa"/>
                <a:ea typeface="Comfortaa"/>
                <a:cs typeface="Comfortaa"/>
                <a:sym typeface="Comfortaa"/>
              </a:defRPr>
            </a:lvl5pPr>
            <a:lvl6pPr lvl="5" rtl="0" algn="ctr">
              <a:lnSpc>
                <a:spcPct val="100000"/>
              </a:lnSpc>
              <a:spcBef>
                <a:spcPts val="0"/>
              </a:spcBef>
              <a:spcAft>
                <a:spcPts val="0"/>
              </a:spcAft>
              <a:buNone/>
              <a:defRPr b="1" sz="2500">
                <a:solidFill>
                  <a:schemeClr val="accent4"/>
                </a:solidFill>
                <a:latin typeface="Comfortaa"/>
                <a:ea typeface="Comfortaa"/>
                <a:cs typeface="Comfortaa"/>
                <a:sym typeface="Comfortaa"/>
              </a:defRPr>
            </a:lvl6pPr>
            <a:lvl7pPr lvl="6" rtl="0" algn="ctr">
              <a:lnSpc>
                <a:spcPct val="100000"/>
              </a:lnSpc>
              <a:spcBef>
                <a:spcPts val="0"/>
              </a:spcBef>
              <a:spcAft>
                <a:spcPts val="0"/>
              </a:spcAft>
              <a:buNone/>
              <a:defRPr b="1" sz="2500">
                <a:solidFill>
                  <a:schemeClr val="accent4"/>
                </a:solidFill>
                <a:latin typeface="Comfortaa"/>
                <a:ea typeface="Comfortaa"/>
                <a:cs typeface="Comfortaa"/>
                <a:sym typeface="Comfortaa"/>
              </a:defRPr>
            </a:lvl7pPr>
            <a:lvl8pPr lvl="7" rtl="0" algn="ctr">
              <a:lnSpc>
                <a:spcPct val="100000"/>
              </a:lnSpc>
              <a:spcBef>
                <a:spcPts val="0"/>
              </a:spcBef>
              <a:spcAft>
                <a:spcPts val="0"/>
              </a:spcAft>
              <a:buNone/>
              <a:defRPr b="1" sz="2500">
                <a:solidFill>
                  <a:schemeClr val="accent4"/>
                </a:solidFill>
                <a:latin typeface="Comfortaa"/>
                <a:ea typeface="Comfortaa"/>
                <a:cs typeface="Comfortaa"/>
                <a:sym typeface="Comfortaa"/>
              </a:defRPr>
            </a:lvl8pPr>
            <a:lvl9pPr lvl="8" rtl="0" algn="ctr">
              <a:lnSpc>
                <a:spcPct val="100000"/>
              </a:lnSpc>
              <a:spcBef>
                <a:spcPts val="0"/>
              </a:spcBef>
              <a:spcAft>
                <a:spcPts val="0"/>
              </a:spcAft>
              <a:buNone/>
              <a:defRPr b="1" sz="2500">
                <a:solidFill>
                  <a:schemeClr val="accent4"/>
                </a:solidFill>
                <a:latin typeface="Comfortaa"/>
                <a:ea typeface="Comfortaa"/>
                <a:cs typeface="Comfortaa"/>
                <a:sym typeface="Comfortaa"/>
              </a:defRPr>
            </a:lvl9pPr>
          </a:lstStyle>
          <a:p/>
        </p:txBody>
      </p:sp>
      <p:sp>
        <p:nvSpPr>
          <p:cNvPr id="334" name="Google Shape;334;p29"/>
          <p:cNvSpPr txBox="1"/>
          <p:nvPr>
            <p:ph idx="6" type="subTitle"/>
          </p:nvPr>
        </p:nvSpPr>
        <p:spPr>
          <a:xfrm>
            <a:off x="711300" y="3342876"/>
            <a:ext cx="2256300" cy="1208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Char char="●"/>
              <a:defRPr b="0" sz="1400">
                <a:solidFill>
                  <a:schemeClr val="dk1"/>
                </a:solidFill>
                <a:latin typeface="Muli"/>
                <a:ea typeface="Muli"/>
                <a:cs typeface="Muli"/>
                <a:sym typeface="Muli"/>
              </a:defRPr>
            </a:lvl1pPr>
            <a:lvl2pPr lvl="1" rtl="0" algn="ctr">
              <a:lnSpc>
                <a:spcPct val="100000"/>
              </a:lnSpc>
              <a:spcBef>
                <a:spcPts val="0"/>
              </a:spcBef>
              <a:spcAft>
                <a:spcPts val="0"/>
              </a:spcAft>
              <a:buClr>
                <a:schemeClr val="dk1"/>
              </a:buClr>
              <a:buSzPts val="1400"/>
              <a:buChar char="○"/>
              <a:defRPr sz="2800"/>
            </a:lvl2pPr>
            <a:lvl3pPr lvl="2" rtl="0" algn="ctr">
              <a:lnSpc>
                <a:spcPct val="100000"/>
              </a:lnSpc>
              <a:spcBef>
                <a:spcPts val="0"/>
              </a:spcBef>
              <a:spcAft>
                <a:spcPts val="0"/>
              </a:spcAft>
              <a:buClr>
                <a:schemeClr val="dk1"/>
              </a:buClr>
              <a:buSzPts val="1400"/>
              <a:buChar char="■"/>
              <a:defRPr sz="2800"/>
            </a:lvl3pPr>
            <a:lvl4pPr lvl="3" rtl="0" algn="ctr">
              <a:lnSpc>
                <a:spcPct val="100000"/>
              </a:lnSpc>
              <a:spcBef>
                <a:spcPts val="0"/>
              </a:spcBef>
              <a:spcAft>
                <a:spcPts val="0"/>
              </a:spcAft>
              <a:buClr>
                <a:schemeClr val="dk1"/>
              </a:buClr>
              <a:buSzPts val="1400"/>
              <a:buChar char="●"/>
              <a:defRPr sz="2800"/>
            </a:lvl4pPr>
            <a:lvl5pPr lvl="4" rtl="0" algn="ctr">
              <a:lnSpc>
                <a:spcPct val="100000"/>
              </a:lnSpc>
              <a:spcBef>
                <a:spcPts val="0"/>
              </a:spcBef>
              <a:spcAft>
                <a:spcPts val="0"/>
              </a:spcAft>
              <a:buClr>
                <a:schemeClr val="dk1"/>
              </a:buClr>
              <a:buSzPts val="1400"/>
              <a:buChar char="○"/>
              <a:defRPr sz="2800"/>
            </a:lvl5pPr>
            <a:lvl6pPr lvl="5" rtl="0" algn="ctr">
              <a:lnSpc>
                <a:spcPct val="100000"/>
              </a:lnSpc>
              <a:spcBef>
                <a:spcPts val="0"/>
              </a:spcBef>
              <a:spcAft>
                <a:spcPts val="0"/>
              </a:spcAft>
              <a:buClr>
                <a:schemeClr val="dk1"/>
              </a:buClr>
              <a:buSzPts val="1400"/>
              <a:buChar char="■"/>
              <a:defRPr sz="2800"/>
            </a:lvl6pPr>
            <a:lvl7pPr lvl="6" rtl="0" algn="ctr">
              <a:lnSpc>
                <a:spcPct val="100000"/>
              </a:lnSpc>
              <a:spcBef>
                <a:spcPts val="0"/>
              </a:spcBef>
              <a:spcAft>
                <a:spcPts val="0"/>
              </a:spcAft>
              <a:buClr>
                <a:schemeClr val="dk1"/>
              </a:buClr>
              <a:buSzPts val="1400"/>
              <a:buChar char="●"/>
              <a:defRPr sz="2800"/>
            </a:lvl7pPr>
            <a:lvl8pPr lvl="7" rtl="0" algn="ctr">
              <a:lnSpc>
                <a:spcPct val="100000"/>
              </a:lnSpc>
              <a:spcBef>
                <a:spcPts val="0"/>
              </a:spcBef>
              <a:spcAft>
                <a:spcPts val="0"/>
              </a:spcAft>
              <a:buClr>
                <a:schemeClr val="dk1"/>
              </a:buClr>
              <a:buSzPts val="1400"/>
              <a:buChar char="○"/>
              <a:defRPr sz="2800"/>
            </a:lvl8pPr>
            <a:lvl9pPr lvl="8" rtl="0" algn="ctr">
              <a:lnSpc>
                <a:spcPct val="100000"/>
              </a:lnSpc>
              <a:spcBef>
                <a:spcPts val="0"/>
              </a:spcBef>
              <a:spcAft>
                <a:spcPts val="0"/>
              </a:spcAft>
              <a:buClr>
                <a:schemeClr val="dk1"/>
              </a:buClr>
              <a:buSzPts val="1400"/>
              <a:buChar char="■"/>
              <a:defRPr sz="2800"/>
            </a:lvl9pPr>
          </a:lstStyle>
          <a:p/>
        </p:txBody>
      </p:sp>
      <p:sp>
        <p:nvSpPr>
          <p:cNvPr id="335" name="Google Shape;335;p29"/>
          <p:cNvSpPr txBox="1"/>
          <p:nvPr>
            <p:ph idx="7" type="subTitle"/>
          </p:nvPr>
        </p:nvSpPr>
        <p:spPr>
          <a:xfrm>
            <a:off x="3383700" y="3342876"/>
            <a:ext cx="2256300" cy="1208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1"/>
              </a:buClr>
              <a:buSzPts val="1400"/>
              <a:buChar char="●"/>
              <a:defRPr b="0" sz="1400">
                <a:solidFill>
                  <a:schemeClr val="dk1"/>
                </a:solidFill>
                <a:latin typeface="Muli"/>
                <a:ea typeface="Muli"/>
                <a:cs typeface="Muli"/>
                <a:sym typeface="Muli"/>
              </a:defRPr>
            </a:lvl1pPr>
            <a:lvl2pPr lvl="1" rtl="0" algn="ctr">
              <a:lnSpc>
                <a:spcPct val="100000"/>
              </a:lnSpc>
              <a:spcBef>
                <a:spcPts val="2500"/>
              </a:spcBef>
              <a:spcAft>
                <a:spcPts val="0"/>
              </a:spcAft>
              <a:buClr>
                <a:schemeClr val="dk1"/>
              </a:buClr>
              <a:buSzPts val="1400"/>
              <a:buChar char="○"/>
              <a:defRPr sz="2800"/>
            </a:lvl2pPr>
            <a:lvl3pPr lvl="2" rtl="0" algn="ctr">
              <a:lnSpc>
                <a:spcPct val="100000"/>
              </a:lnSpc>
              <a:spcBef>
                <a:spcPts val="0"/>
              </a:spcBef>
              <a:spcAft>
                <a:spcPts val="0"/>
              </a:spcAft>
              <a:buClr>
                <a:schemeClr val="dk1"/>
              </a:buClr>
              <a:buSzPts val="1400"/>
              <a:buChar char="■"/>
              <a:defRPr sz="2800"/>
            </a:lvl3pPr>
            <a:lvl4pPr lvl="3" rtl="0" algn="ctr">
              <a:lnSpc>
                <a:spcPct val="100000"/>
              </a:lnSpc>
              <a:spcBef>
                <a:spcPts val="0"/>
              </a:spcBef>
              <a:spcAft>
                <a:spcPts val="0"/>
              </a:spcAft>
              <a:buClr>
                <a:schemeClr val="dk1"/>
              </a:buClr>
              <a:buSzPts val="1400"/>
              <a:buChar char="●"/>
              <a:defRPr sz="2800"/>
            </a:lvl4pPr>
            <a:lvl5pPr lvl="4" rtl="0" algn="ctr">
              <a:lnSpc>
                <a:spcPct val="100000"/>
              </a:lnSpc>
              <a:spcBef>
                <a:spcPts val="0"/>
              </a:spcBef>
              <a:spcAft>
                <a:spcPts val="0"/>
              </a:spcAft>
              <a:buClr>
                <a:schemeClr val="dk1"/>
              </a:buClr>
              <a:buSzPts val="1400"/>
              <a:buChar char="○"/>
              <a:defRPr sz="2800"/>
            </a:lvl5pPr>
            <a:lvl6pPr lvl="5" rtl="0" algn="ctr">
              <a:lnSpc>
                <a:spcPct val="100000"/>
              </a:lnSpc>
              <a:spcBef>
                <a:spcPts val="0"/>
              </a:spcBef>
              <a:spcAft>
                <a:spcPts val="0"/>
              </a:spcAft>
              <a:buClr>
                <a:schemeClr val="dk1"/>
              </a:buClr>
              <a:buSzPts val="1400"/>
              <a:buChar char="■"/>
              <a:defRPr sz="2800"/>
            </a:lvl6pPr>
            <a:lvl7pPr lvl="6" rtl="0" algn="ctr">
              <a:lnSpc>
                <a:spcPct val="100000"/>
              </a:lnSpc>
              <a:spcBef>
                <a:spcPts val="0"/>
              </a:spcBef>
              <a:spcAft>
                <a:spcPts val="0"/>
              </a:spcAft>
              <a:buClr>
                <a:schemeClr val="dk1"/>
              </a:buClr>
              <a:buSzPts val="1400"/>
              <a:buChar char="●"/>
              <a:defRPr sz="2800"/>
            </a:lvl7pPr>
            <a:lvl8pPr lvl="7" rtl="0" algn="ctr">
              <a:lnSpc>
                <a:spcPct val="100000"/>
              </a:lnSpc>
              <a:spcBef>
                <a:spcPts val="0"/>
              </a:spcBef>
              <a:spcAft>
                <a:spcPts val="0"/>
              </a:spcAft>
              <a:buClr>
                <a:schemeClr val="dk1"/>
              </a:buClr>
              <a:buSzPts val="1400"/>
              <a:buChar char="○"/>
              <a:defRPr sz="2800"/>
            </a:lvl8pPr>
            <a:lvl9pPr lvl="8" rtl="0" algn="ctr">
              <a:lnSpc>
                <a:spcPct val="100000"/>
              </a:lnSpc>
              <a:spcBef>
                <a:spcPts val="0"/>
              </a:spcBef>
              <a:spcAft>
                <a:spcPts val="0"/>
              </a:spcAft>
              <a:buClr>
                <a:schemeClr val="dk1"/>
              </a:buClr>
              <a:buSzPts val="1400"/>
              <a:buChar char="■"/>
              <a:defRPr sz="2800"/>
            </a:lvl9pPr>
          </a:lstStyle>
          <a:p/>
        </p:txBody>
      </p:sp>
      <p:sp>
        <p:nvSpPr>
          <p:cNvPr id="336" name="Google Shape;336;p29"/>
          <p:cNvSpPr txBox="1"/>
          <p:nvPr>
            <p:ph idx="8" type="subTitle"/>
          </p:nvPr>
        </p:nvSpPr>
        <p:spPr>
          <a:xfrm>
            <a:off x="6176601" y="2994703"/>
            <a:ext cx="2256300" cy="3600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None/>
              <a:defRPr b="1" sz="2500">
                <a:solidFill>
                  <a:schemeClr val="accent4"/>
                </a:solidFill>
                <a:latin typeface="Comfortaa"/>
                <a:ea typeface="Comfortaa"/>
                <a:cs typeface="Comfortaa"/>
                <a:sym typeface="Comfortaa"/>
              </a:defRPr>
            </a:lvl1pPr>
            <a:lvl2pPr lvl="1" rtl="0" algn="ctr">
              <a:lnSpc>
                <a:spcPct val="100000"/>
              </a:lnSpc>
              <a:spcBef>
                <a:spcPts val="0"/>
              </a:spcBef>
              <a:spcAft>
                <a:spcPts val="0"/>
              </a:spcAft>
              <a:buNone/>
              <a:defRPr b="1" sz="2500">
                <a:solidFill>
                  <a:schemeClr val="accent4"/>
                </a:solidFill>
                <a:latin typeface="Comfortaa"/>
                <a:ea typeface="Comfortaa"/>
                <a:cs typeface="Comfortaa"/>
                <a:sym typeface="Comfortaa"/>
              </a:defRPr>
            </a:lvl2pPr>
            <a:lvl3pPr lvl="2" rtl="0" algn="ctr">
              <a:lnSpc>
                <a:spcPct val="100000"/>
              </a:lnSpc>
              <a:spcBef>
                <a:spcPts val="0"/>
              </a:spcBef>
              <a:spcAft>
                <a:spcPts val="0"/>
              </a:spcAft>
              <a:buNone/>
              <a:defRPr b="1" sz="2500">
                <a:solidFill>
                  <a:schemeClr val="accent4"/>
                </a:solidFill>
                <a:latin typeface="Comfortaa"/>
                <a:ea typeface="Comfortaa"/>
                <a:cs typeface="Comfortaa"/>
                <a:sym typeface="Comfortaa"/>
              </a:defRPr>
            </a:lvl3pPr>
            <a:lvl4pPr lvl="3" rtl="0" algn="ctr">
              <a:lnSpc>
                <a:spcPct val="100000"/>
              </a:lnSpc>
              <a:spcBef>
                <a:spcPts val="0"/>
              </a:spcBef>
              <a:spcAft>
                <a:spcPts val="0"/>
              </a:spcAft>
              <a:buNone/>
              <a:defRPr b="1" sz="2500">
                <a:solidFill>
                  <a:schemeClr val="accent4"/>
                </a:solidFill>
                <a:latin typeface="Comfortaa"/>
                <a:ea typeface="Comfortaa"/>
                <a:cs typeface="Comfortaa"/>
                <a:sym typeface="Comfortaa"/>
              </a:defRPr>
            </a:lvl4pPr>
            <a:lvl5pPr lvl="4" rtl="0" algn="ctr">
              <a:lnSpc>
                <a:spcPct val="100000"/>
              </a:lnSpc>
              <a:spcBef>
                <a:spcPts val="0"/>
              </a:spcBef>
              <a:spcAft>
                <a:spcPts val="0"/>
              </a:spcAft>
              <a:buNone/>
              <a:defRPr b="1" sz="2500">
                <a:solidFill>
                  <a:schemeClr val="accent4"/>
                </a:solidFill>
                <a:latin typeface="Comfortaa"/>
                <a:ea typeface="Comfortaa"/>
                <a:cs typeface="Comfortaa"/>
                <a:sym typeface="Comfortaa"/>
              </a:defRPr>
            </a:lvl5pPr>
            <a:lvl6pPr lvl="5" rtl="0" algn="ctr">
              <a:lnSpc>
                <a:spcPct val="100000"/>
              </a:lnSpc>
              <a:spcBef>
                <a:spcPts val="0"/>
              </a:spcBef>
              <a:spcAft>
                <a:spcPts val="0"/>
              </a:spcAft>
              <a:buNone/>
              <a:defRPr b="1" sz="2500">
                <a:solidFill>
                  <a:schemeClr val="accent4"/>
                </a:solidFill>
                <a:latin typeface="Comfortaa"/>
                <a:ea typeface="Comfortaa"/>
                <a:cs typeface="Comfortaa"/>
                <a:sym typeface="Comfortaa"/>
              </a:defRPr>
            </a:lvl6pPr>
            <a:lvl7pPr lvl="6" rtl="0" algn="ctr">
              <a:lnSpc>
                <a:spcPct val="100000"/>
              </a:lnSpc>
              <a:spcBef>
                <a:spcPts val="0"/>
              </a:spcBef>
              <a:spcAft>
                <a:spcPts val="0"/>
              </a:spcAft>
              <a:buNone/>
              <a:defRPr b="1" sz="2500">
                <a:solidFill>
                  <a:schemeClr val="accent4"/>
                </a:solidFill>
                <a:latin typeface="Comfortaa"/>
                <a:ea typeface="Comfortaa"/>
                <a:cs typeface="Comfortaa"/>
                <a:sym typeface="Comfortaa"/>
              </a:defRPr>
            </a:lvl7pPr>
            <a:lvl8pPr lvl="7" rtl="0" algn="ctr">
              <a:lnSpc>
                <a:spcPct val="100000"/>
              </a:lnSpc>
              <a:spcBef>
                <a:spcPts val="0"/>
              </a:spcBef>
              <a:spcAft>
                <a:spcPts val="0"/>
              </a:spcAft>
              <a:buNone/>
              <a:defRPr b="1" sz="2500">
                <a:solidFill>
                  <a:schemeClr val="accent4"/>
                </a:solidFill>
                <a:latin typeface="Comfortaa"/>
                <a:ea typeface="Comfortaa"/>
                <a:cs typeface="Comfortaa"/>
                <a:sym typeface="Comfortaa"/>
              </a:defRPr>
            </a:lvl8pPr>
            <a:lvl9pPr lvl="8" rtl="0" algn="ctr">
              <a:lnSpc>
                <a:spcPct val="100000"/>
              </a:lnSpc>
              <a:spcBef>
                <a:spcPts val="0"/>
              </a:spcBef>
              <a:spcAft>
                <a:spcPts val="0"/>
              </a:spcAft>
              <a:buNone/>
              <a:defRPr b="1" sz="2500">
                <a:solidFill>
                  <a:schemeClr val="accent4"/>
                </a:solidFill>
                <a:latin typeface="Comfortaa"/>
                <a:ea typeface="Comfortaa"/>
                <a:cs typeface="Comfortaa"/>
                <a:sym typeface="Comfortaa"/>
              </a:defRPr>
            </a:lvl9pPr>
          </a:lstStyle>
          <a:p/>
        </p:txBody>
      </p:sp>
      <p:sp>
        <p:nvSpPr>
          <p:cNvPr id="337" name="Google Shape;337;p29"/>
          <p:cNvSpPr txBox="1"/>
          <p:nvPr>
            <p:ph idx="9" type="title"/>
          </p:nvPr>
        </p:nvSpPr>
        <p:spPr>
          <a:xfrm>
            <a:off x="605800" y="431849"/>
            <a:ext cx="7932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3500"/>
              <a:buNone/>
              <a:defRPr/>
            </a:lvl1pPr>
            <a:lvl2pPr lvl="1" rtl="0">
              <a:spcBef>
                <a:spcPts val="0"/>
              </a:spcBef>
              <a:spcAft>
                <a:spcPts val="0"/>
              </a:spcAft>
              <a:buClr>
                <a:srgbClr val="000000"/>
              </a:buClr>
              <a:buSzPts val="3000"/>
              <a:buNone/>
              <a:defRPr sz="3000">
                <a:solidFill>
                  <a:srgbClr val="000000"/>
                </a:solidFill>
              </a:defRPr>
            </a:lvl2pPr>
            <a:lvl3pPr lvl="2" rtl="0">
              <a:spcBef>
                <a:spcPts val="0"/>
              </a:spcBef>
              <a:spcAft>
                <a:spcPts val="0"/>
              </a:spcAft>
              <a:buClr>
                <a:srgbClr val="000000"/>
              </a:buClr>
              <a:buSzPts val="3000"/>
              <a:buNone/>
              <a:defRPr sz="3000">
                <a:solidFill>
                  <a:srgbClr val="000000"/>
                </a:solidFill>
              </a:defRPr>
            </a:lvl3pPr>
            <a:lvl4pPr lvl="3" rtl="0">
              <a:spcBef>
                <a:spcPts val="0"/>
              </a:spcBef>
              <a:spcAft>
                <a:spcPts val="0"/>
              </a:spcAft>
              <a:buClr>
                <a:srgbClr val="000000"/>
              </a:buClr>
              <a:buSzPts val="3000"/>
              <a:buNone/>
              <a:defRPr sz="3000">
                <a:solidFill>
                  <a:srgbClr val="000000"/>
                </a:solidFill>
              </a:defRPr>
            </a:lvl4pPr>
            <a:lvl5pPr lvl="4" rtl="0">
              <a:spcBef>
                <a:spcPts val="0"/>
              </a:spcBef>
              <a:spcAft>
                <a:spcPts val="0"/>
              </a:spcAft>
              <a:buClr>
                <a:srgbClr val="000000"/>
              </a:buClr>
              <a:buSzPts val="3000"/>
              <a:buNone/>
              <a:defRPr sz="3000">
                <a:solidFill>
                  <a:srgbClr val="000000"/>
                </a:solidFill>
              </a:defRPr>
            </a:lvl5pPr>
            <a:lvl6pPr lvl="5" rtl="0">
              <a:spcBef>
                <a:spcPts val="0"/>
              </a:spcBef>
              <a:spcAft>
                <a:spcPts val="0"/>
              </a:spcAft>
              <a:buClr>
                <a:srgbClr val="000000"/>
              </a:buClr>
              <a:buSzPts val="3000"/>
              <a:buNone/>
              <a:defRPr sz="3000">
                <a:solidFill>
                  <a:srgbClr val="000000"/>
                </a:solidFill>
              </a:defRPr>
            </a:lvl6pPr>
            <a:lvl7pPr lvl="6" rtl="0">
              <a:spcBef>
                <a:spcPts val="0"/>
              </a:spcBef>
              <a:spcAft>
                <a:spcPts val="0"/>
              </a:spcAft>
              <a:buClr>
                <a:srgbClr val="000000"/>
              </a:buClr>
              <a:buSzPts val="3000"/>
              <a:buNone/>
              <a:defRPr sz="3000">
                <a:solidFill>
                  <a:srgbClr val="000000"/>
                </a:solidFill>
              </a:defRPr>
            </a:lvl7pPr>
            <a:lvl8pPr lvl="7" rtl="0">
              <a:spcBef>
                <a:spcPts val="0"/>
              </a:spcBef>
              <a:spcAft>
                <a:spcPts val="0"/>
              </a:spcAft>
              <a:buClr>
                <a:srgbClr val="000000"/>
              </a:buClr>
              <a:buSzPts val="3000"/>
              <a:buNone/>
              <a:defRPr sz="3000">
                <a:solidFill>
                  <a:srgbClr val="000000"/>
                </a:solidFill>
              </a:defRPr>
            </a:lvl8pPr>
            <a:lvl9pPr lvl="8" rtl="0">
              <a:spcBef>
                <a:spcPts val="0"/>
              </a:spcBef>
              <a:spcAft>
                <a:spcPts val="0"/>
              </a:spcAft>
              <a:buClr>
                <a:srgbClr val="000000"/>
              </a:buClr>
              <a:buSzPts val="3000"/>
              <a:buNone/>
              <a:defRPr sz="3000">
                <a:solidFill>
                  <a:srgbClr val="000000"/>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Body 1">
  <p:cSld name="CUSTOM_25">
    <p:spTree>
      <p:nvGrpSpPr>
        <p:cNvPr id="338" name="Shape 338"/>
        <p:cNvGrpSpPr/>
        <p:nvPr/>
      </p:nvGrpSpPr>
      <p:grpSpPr>
        <a:xfrm>
          <a:off x="0" y="0"/>
          <a:ext cx="0" cy="0"/>
          <a:chOff x="0" y="0"/>
          <a:chExt cx="0" cy="0"/>
        </a:xfrm>
      </p:grpSpPr>
      <p:sp>
        <p:nvSpPr>
          <p:cNvPr id="339" name="Google Shape;339;p30"/>
          <p:cNvSpPr txBox="1"/>
          <p:nvPr>
            <p:ph type="title"/>
          </p:nvPr>
        </p:nvSpPr>
        <p:spPr>
          <a:xfrm>
            <a:off x="596850" y="435196"/>
            <a:ext cx="7941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40" name="Google Shape;340;p30"/>
          <p:cNvSpPr txBox="1"/>
          <p:nvPr>
            <p:ph idx="1" type="subTitle"/>
          </p:nvPr>
        </p:nvSpPr>
        <p:spPr>
          <a:xfrm>
            <a:off x="2525425" y="1206800"/>
            <a:ext cx="4093200" cy="1008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800"/>
              <a:buNone/>
              <a:defRPr b="0" sz="1400">
                <a:solidFill>
                  <a:schemeClr val="dk1"/>
                </a:solidFill>
                <a:latin typeface="Muli"/>
                <a:ea typeface="Muli"/>
                <a:cs typeface="Muli"/>
                <a:sym typeface="Muli"/>
              </a:defRPr>
            </a:lvl1pPr>
            <a:lvl2pPr lvl="1" rtl="0" algn="ctr">
              <a:lnSpc>
                <a:spcPct val="100000"/>
              </a:lnSpc>
              <a:spcBef>
                <a:spcPts val="800"/>
              </a:spcBef>
              <a:spcAft>
                <a:spcPts val="0"/>
              </a:spcAft>
              <a:buClr>
                <a:schemeClr val="dk1"/>
              </a:buClr>
              <a:buSzPts val="2800"/>
              <a:buNone/>
              <a:defRPr sz="2800">
                <a:solidFill>
                  <a:schemeClr val="dk1"/>
                </a:solidFill>
              </a:defRPr>
            </a:lvl2pPr>
            <a:lvl3pPr lvl="2" rtl="0" algn="ctr">
              <a:lnSpc>
                <a:spcPct val="100000"/>
              </a:lnSpc>
              <a:spcBef>
                <a:spcPts val="0"/>
              </a:spcBef>
              <a:spcAft>
                <a:spcPts val="0"/>
              </a:spcAft>
              <a:buClr>
                <a:schemeClr val="dk1"/>
              </a:buClr>
              <a:buSzPts val="2800"/>
              <a:buNone/>
              <a:defRPr sz="2800">
                <a:solidFill>
                  <a:schemeClr val="dk1"/>
                </a:solidFill>
              </a:defRPr>
            </a:lvl3pPr>
            <a:lvl4pPr lvl="3" rtl="0" algn="ctr">
              <a:lnSpc>
                <a:spcPct val="100000"/>
              </a:lnSpc>
              <a:spcBef>
                <a:spcPts val="0"/>
              </a:spcBef>
              <a:spcAft>
                <a:spcPts val="0"/>
              </a:spcAft>
              <a:buClr>
                <a:schemeClr val="dk1"/>
              </a:buClr>
              <a:buSzPts val="2800"/>
              <a:buNone/>
              <a:defRPr sz="2800">
                <a:solidFill>
                  <a:schemeClr val="dk1"/>
                </a:solidFill>
              </a:defRPr>
            </a:lvl4pPr>
            <a:lvl5pPr lvl="4" rtl="0" algn="ctr">
              <a:lnSpc>
                <a:spcPct val="100000"/>
              </a:lnSpc>
              <a:spcBef>
                <a:spcPts val="0"/>
              </a:spcBef>
              <a:spcAft>
                <a:spcPts val="0"/>
              </a:spcAft>
              <a:buClr>
                <a:schemeClr val="dk1"/>
              </a:buClr>
              <a:buSzPts val="2800"/>
              <a:buNone/>
              <a:defRPr sz="2800">
                <a:solidFill>
                  <a:schemeClr val="dk1"/>
                </a:solidFill>
              </a:defRPr>
            </a:lvl5pPr>
            <a:lvl6pPr lvl="5" rtl="0" algn="ctr">
              <a:lnSpc>
                <a:spcPct val="100000"/>
              </a:lnSpc>
              <a:spcBef>
                <a:spcPts val="0"/>
              </a:spcBef>
              <a:spcAft>
                <a:spcPts val="0"/>
              </a:spcAft>
              <a:buClr>
                <a:schemeClr val="dk1"/>
              </a:buClr>
              <a:buSzPts val="2800"/>
              <a:buNone/>
              <a:defRPr sz="2800">
                <a:solidFill>
                  <a:schemeClr val="dk1"/>
                </a:solidFill>
              </a:defRPr>
            </a:lvl6pPr>
            <a:lvl7pPr lvl="6" rtl="0" algn="ctr">
              <a:lnSpc>
                <a:spcPct val="100000"/>
              </a:lnSpc>
              <a:spcBef>
                <a:spcPts val="0"/>
              </a:spcBef>
              <a:spcAft>
                <a:spcPts val="0"/>
              </a:spcAft>
              <a:buClr>
                <a:schemeClr val="dk1"/>
              </a:buClr>
              <a:buSzPts val="2800"/>
              <a:buNone/>
              <a:defRPr sz="2800">
                <a:solidFill>
                  <a:schemeClr val="dk1"/>
                </a:solidFill>
              </a:defRPr>
            </a:lvl7pPr>
            <a:lvl8pPr lvl="7" rtl="0" algn="ctr">
              <a:lnSpc>
                <a:spcPct val="100000"/>
              </a:lnSpc>
              <a:spcBef>
                <a:spcPts val="0"/>
              </a:spcBef>
              <a:spcAft>
                <a:spcPts val="0"/>
              </a:spcAft>
              <a:buClr>
                <a:schemeClr val="dk1"/>
              </a:buClr>
              <a:buSzPts val="2800"/>
              <a:buNone/>
              <a:defRPr sz="2800">
                <a:solidFill>
                  <a:schemeClr val="dk1"/>
                </a:solidFill>
              </a:defRPr>
            </a:lvl8pPr>
            <a:lvl9pPr lvl="8" rtl="0" algn="ctr">
              <a:lnSpc>
                <a:spcPct val="100000"/>
              </a:lnSpc>
              <a:spcBef>
                <a:spcPts val="0"/>
              </a:spcBef>
              <a:spcAft>
                <a:spcPts val="0"/>
              </a:spcAft>
              <a:buClr>
                <a:schemeClr val="dk1"/>
              </a:buClr>
              <a:buSzPts val="2800"/>
              <a:buNone/>
              <a:defRPr sz="2800">
                <a:solidFill>
                  <a:schemeClr val="dk1"/>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599025" y="437215"/>
            <a:ext cx="7946100" cy="572700"/>
          </a:xfrm>
          <a:prstGeom prst="rect">
            <a:avLst/>
          </a:prstGeom>
        </p:spPr>
        <p:txBody>
          <a:bodyPr anchorCtr="0" anchor="t" bIns="91425" lIns="91425" spcFirstLastPara="1" rIns="91425" wrap="square" tIns="91425">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p:txBody>
      </p:sp>
      <p:sp>
        <p:nvSpPr>
          <p:cNvPr id="19" name="Google Shape;19;p4"/>
          <p:cNvSpPr txBox="1"/>
          <p:nvPr>
            <p:ph idx="1" type="body"/>
          </p:nvPr>
        </p:nvSpPr>
        <p:spPr>
          <a:xfrm>
            <a:off x="599025" y="1293925"/>
            <a:ext cx="7946100" cy="2831100"/>
          </a:xfrm>
          <a:prstGeom prst="rect">
            <a:avLst/>
          </a:prstGeom>
        </p:spPr>
        <p:txBody>
          <a:bodyPr anchorCtr="0" anchor="t" bIns="91425" lIns="91425" spcFirstLastPara="1" rIns="91425" wrap="square" tIns="91425">
            <a:noAutofit/>
          </a:bodyPr>
          <a:lstStyle>
            <a:lvl1pPr indent="-317500" lvl="0" marL="457200" marR="50800">
              <a:lnSpc>
                <a:spcPct val="100000"/>
              </a:lnSpc>
              <a:spcBef>
                <a:spcPts val="0"/>
              </a:spcBef>
              <a:spcAft>
                <a:spcPts val="0"/>
              </a:spcAft>
              <a:buClr>
                <a:schemeClr val="dk1"/>
              </a:buClr>
              <a:buSzPts val="1400"/>
              <a:buChar char="●"/>
              <a:defRPr sz="1200">
                <a:solidFill>
                  <a:schemeClr val="dk1"/>
                </a:solidFill>
                <a:latin typeface="Muli"/>
                <a:ea typeface="Muli"/>
                <a:cs typeface="Muli"/>
                <a:sym typeface="Muli"/>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1600"/>
              </a:spcBef>
              <a:spcAft>
                <a:spcPts val="0"/>
              </a:spcAft>
              <a:buClr>
                <a:schemeClr val="dk1"/>
              </a:buClr>
              <a:buSzPts val="1400"/>
              <a:buChar char="■"/>
              <a:defRPr>
                <a:solidFill>
                  <a:schemeClr val="dk1"/>
                </a:solidFill>
              </a:defRPr>
            </a:lvl3pPr>
            <a:lvl4pPr indent="-317500" lvl="3" marL="1828800">
              <a:spcBef>
                <a:spcPts val="1600"/>
              </a:spcBef>
              <a:spcAft>
                <a:spcPts val="0"/>
              </a:spcAft>
              <a:buClr>
                <a:schemeClr val="dk1"/>
              </a:buClr>
              <a:buSzPts val="1400"/>
              <a:buChar char="●"/>
              <a:defRPr>
                <a:solidFill>
                  <a:schemeClr val="dk1"/>
                </a:solidFill>
              </a:defRPr>
            </a:lvl4pPr>
            <a:lvl5pPr indent="-317500" lvl="4" marL="2286000">
              <a:spcBef>
                <a:spcPts val="1600"/>
              </a:spcBef>
              <a:spcAft>
                <a:spcPts val="0"/>
              </a:spcAft>
              <a:buClr>
                <a:schemeClr val="dk1"/>
              </a:buClr>
              <a:buSzPts val="1400"/>
              <a:buChar char="○"/>
              <a:defRPr>
                <a:solidFill>
                  <a:schemeClr val="dk1"/>
                </a:solidFill>
              </a:defRPr>
            </a:lvl5pPr>
            <a:lvl6pPr indent="-317500" lvl="5" marL="2743200">
              <a:spcBef>
                <a:spcPts val="1600"/>
              </a:spcBef>
              <a:spcAft>
                <a:spcPts val="0"/>
              </a:spcAft>
              <a:buClr>
                <a:schemeClr val="dk1"/>
              </a:buClr>
              <a:buSzPts val="1400"/>
              <a:buChar char="■"/>
              <a:defRPr>
                <a:solidFill>
                  <a:schemeClr val="dk1"/>
                </a:solidFill>
              </a:defRPr>
            </a:lvl6pPr>
            <a:lvl7pPr indent="-317500" lvl="6" marL="3200400">
              <a:spcBef>
                <a:spcPts val="1600"/>
              </a:spcBef>
              <a:spcAft>
                <a:spcPts val="0"/>
              </a:spcAft>
              <a:buClr>
                <a:schemeClr val="dk1"/>
              </a:buClr>
              <a:buSzPts val="1400"/>
              <a:buChar char="●"/>
              <a:defRPr>
                <a:solidFill>
                  <a:schemeClr val="dk1"/>
                </a:solidFill>
              </a:defRPr>
            </a:lvl7pPr>
            <a:lvl8pPr indent="-317500" lvl="7" marL="3657600">
              <a:spcBef>
                <a:spcPts val="1600"/>
              </a:spcBef>
              <a:spcAft>
                <a:spcPts val="0"/>
              </a:spcAft>
              <a:buClr>
                <a:schemeClr val="dk1"/>
              </a:buClr>
              <a:buSzPts val="1400"/>
              <a:buChar char="○"/>
              <a:defRPr>
                <a:solidFill>
                  <a:schemeClr val="dk1"/>
                </a:solidFill>
              </a:defRPr>
            </a:lvl8pPr>
            <a:lvl9pPr indent="-317500" lvl="8" marL="4114800">
              <a:spcBef>
                <a:spcPts val="1600"/>
              </a:spcBef>
              <a:spcAft>
                <a:spcPts val="1600"/>
              </a:spcAft>
              <a:buClr>
                <a:schemeClr val="dk1"/>
              </a:buClr>
              <a:buSzPts val="1400"/>
              <a:buChar char="■"/>
              <a:defRPr>
                <a:solidFill>
                  <a:schemeClr val="dk1"/>
                </a:solidFill>
              </a:defRPr>
            </a:lvl9pPr>
          </a:lstStyle>
          <a:p/>
        </p:txBody>
      </p:sp>
      <p:grpSp>
        <p:nvGrpSpPr>
          <p:cNvPr id="20" name="Google Shape;20;p4"/>
          <p:cNvGrpSpPr/>
          <p:nvPr/>
        </p:nvGrpSpPr>
        <p:grpSpPr>
          <a:xfrm>
            <a:off x="7017459" y="3274417"/>
            <a:ext cx="2167389" cy="2063190"/>
            <a:chOff x="7017459" y="3298536"/>
            <a:chExt cx="2167389" cy="2063190"/>
          </a:xfrm>
        </p:grpSpPr>
        <p:sp>
          <p:nvSpPr>
            <p:cNvPr id="21" name="Google Shape;21;p4"/>
            <p:cNvSpPr/>
            <p:nvPr/>
          </p:nvSpPr>
          <p:spPr>
            <a:xfrm>
              <a:off x="9007763" y="3739684"/>
              <a:ext cx="143860" cy="325979"/>
            </a:xfrm>
            <a:custGeom>
              <a:rect b="b" l="l" r="r" t="t"/>
              <a:pathLst>
                <a:path extrusionOk="0" h="10122" w="4467">
                  <a:moveTo>
                    <a:pt x="3004" y="0"/>
                  </a:moveTo>
                  <a:cubicBezTo>
                    <a:pt x="2879" y="0"/>
                    <a:pt x="2753" y="20"/>
                    <a:pt x="2629" y="63"/>
                  </a:cubicBezTo>
                  <a:cubicBezTo>
                    <a:pt x="2612" y="688"/>
                    <a:pt x="2100" y="1100"/>
                    <a:pt x="1565" y="1100"/>
                  </a:cubicBezTo>
                  <a:cubicBezTo>
                    <a:pt x="1313" y="1100"/>
                    <a:pt x="1055" y="1008"/>
                    <a:pt x="843" y="804"/>
                  </a:cubicBezTo>
                  <a:cubicBezTo>
                    <a:pt x="256" y="1033"/>
                    <a:pt x="0" y="1697"/>
                    <a:pt x="230" y="2284"/>
                  </a:cubicBezTo>
                  <a:cubicBezTo>
                    <a:pt x="413" y="2719"/>
                    <a:pt x="843" y="3010"/>
                    <a:pt x="1335" y="3010"/>
                  </a:cubicBezTo>
                  <a:cubicBezTo>
                    <a:pt x="1391" y="3010"/>
                    <a:pt x="1449" y="3006"/>
                    <a:pt x="1506" y="2999"/>
                  </a:cubicBezTo>
                  <a:lnTo>
                    <a:pt x="3497" y="8026"/>
                  </a:lnTo>
                  <a:cubicBezTo>
                    <a:pt x="3038" y="8307"/>
                    <a:pt x="2859" y="8894"/>
                    <a:pt x="3063" y="9405"/>
                  </a:cubicBezTo>
                  <a:cubicBezTo>
                    <a:pt x="3226" y="9853"/>
                    <a:pt x="3649" y="10122"/>
                    <a:pt x="4111" y="10122"/>
                  </a:cubicBezTo>
                  <a:cubicBezTo>
                    <a:pt x="4228" y="10122"/>
                    <a:pt x="4348" y="10104"/>
                    <a:pt x="4467" y="10068"/>
                  </a:cubicBezTo>
                  <a:lnTo>
                    <a:pt x="4467" y="4147"/>
                  </a:lnTo>
                  <a:lnTo>
                    <a:pt x="3650" y="2105"/>
                  </a:lnTo>
                  <a:cubicBezTo>
                    <a:pt x="4110" y="1825"/>
                    <a:pt x="4288" y="1238"/>
                    <a:pt x="4084" y="727"/>
                  </a:cubicBezTo>
                  <a:cubicBezTo>
                    <a:pt x="3903" y="284"/>
                    <a:pt x="3467" y="0"/>
                    <a:pt x="3004"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
            <p:cNvSpPr/>
            <p:nvPr/>
          </p:nvSpPr>
          <p:spPr>
            <a:xfrm>
              <a:off x="8962274" y="3298536"/>
              <a:ext cx="209494" cy="167112"/>
            </a:xfrm>
            <a:custGeom>
              <a:rect b="b" l="l" r="r" t="t"/>
              <a:pathLst>
                <a:path extrusionOk="0" h="5189" w="6505">
                  <a:moveTo>
                    <a:pt x="6504" y="0"/>
                  </a:moveTo>
                  <a:lnTo>
                    <a:pt x="2344" y="1659"/>
                  </a:lnTo>
                  <a:cubicBezTo>
                    <a:pt x="2096" y="1304"/>
                    <a:pt x="1750" y="1152"/>
                    <a:pt x="1408" y="1152"/>
                  </a:cubicBezTo>
                  <a:cubicBezTo>
                    <a:pt x="694" y="1152"/>
                    <a:pt x="1" y="1817"/>
                    <a:pt x="277" y="2680"/>
                  </a:cubicBezTo>
                  <a:cubicBezTo>
                    <a:pt x="455" y="3063"/>
                    <a:pt x="813" y="3343"/>
                    <a:pt x="1247" y="3369"/>
                  </a:cubicBezTo>
                  <a:cubicBezTo>
                    <a:pt x="940" y="3650"/>
                    <a:pt x="864" y="4109"/>
                    <a:pt x="991" y="4492"/>
                  </a:cubicBezTo>
                  <a:cubicBezTo>
                    <a:pt x="1184" y="4934"/>
                    <a:pt x="1608" y="5188"/>
                    <a:pt x="2046" y="5188"/>
                  </a:cubicBezTo>
                  <a:cubicBezTo>
                    <a:pt x="2189" y="5188"/>
                    <a:pt x="2333" y="5161"/>
                    <a:pt x="2472" y="5104"/>
                  </a:cubicBezTo>
                  <a:cubicBezTo>
                    <a:pt x="2982" y="4900"/>
                    <a:pt x="3288" y="4364"/>
                    <a:pt x="3186" y="3854"/>
                  </a:cubicBezTo>
                  <a:lnTo>
                    <a:pt x="6504" y="2527"/>
                  </a:lnTo>
                  <a:lnTo>
                    <a:pt x="6504"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4"/>
            <p:cNvSpPr/>
            <p:nvPr/>
          </p:nvSpPr>
          <p:spPr>
            <a:xfrm rot="2700000">
              <a:off x="8627926" y="3465662"/>
              <a:ext cx="251555" cy="326013"/>
            </a:xfrm>
            <a:custGeom>
              <a:rect b="b" l="l" r="r" t="t"/>
              <a:pathLst>
                <a:path extrusionOk="0" h="10123" w="7811">
                  <a:moveTo>
                    <a:pt x="3365" y="1"/>
                  </a:moveTo>
                  <a:cubicBezTo>
                    <a:pt x="3234" y="1"/>
                    <a:pt x="3102" y="25"/>
                    <a:pt x="2975" y="77"/>
                  </a:cubicBezTo>
                  <a:cubicBezTo>
                    <a:pt x="2958" y="695"/>
                    <a:pt x="2432" y="1106"/>
                    <a:pt x="1888" y="1106"/>
                  </a:cubicBezTo>
                  <a:cubicBezTo>
                    <a:pt x="1623" y="1106"/>
                    <a:pt x="1354" y="1009"/>
                    <a:pt x="1137" y="792"/>
                  </a:cubicBezTo>
                  <a:lnTo>
                    <a:pt x="1137" y="792"/>
                  </a:lnTo>
                  <a:cubicBezTo>
                    <a:pt x="0" y="1324"/>
                    <a:pt x="445" y="3002"/>
                    <a:pt x="1603" y="3002"/>
                  </a:cubicBezTo>
                  <a:cubicBezTo>
                    <a:pt x="1667" y="3002"/>
                    <a:pt x="1733" y="2997"/>
                    <a:pt x="1801" y="2987"/>
                  </a:cubicBezTo>
                  <a:lnTo>
                    <a:pt x="3817" y="8015"/>
                  </a:lnTo>
                  <a:cubicBezTo>
                    <a:pt x="3358" y="8295"/>
                    <a:pt x="3179" y="8882"/>
                    <a:pt x="3383" y="9393"/>
                  </a:cubicBezTo>
                  <a:cubicBezTo>
                    <a:pt x="3562" y="9851"/>
                    <a:pt x="3991" y="10123"/>
                    <a:pt x="4449" y="10123"/>
                  </a:cubicBezTo>
                  <a:cubicBezTo>
                    <a:pt x="4578" y="10123"/>
                    <a:pt x="4709" y="10101"/>
                    <a:pt x="4838" y="10056"/>
                  </a:cubicBezTo>
                  <a:cubicBezTo>
                    <a:pt x="5221" y="9903"/>
                    <a:pt x="5501" y="9520"/>
                    <a:pt x="5501" y="9087"/>
                  </a:cubicBezTo>
                  <a:cubicBezTo>
                    <a:pt x="5714" y="9299"/>
                    <a:pt x="6000" y="9401"/>
                    <a:pt x="6283" y="9401"/>
                  </a:cubicBezTo>
                  <a:cubicBezTo>
                    <a:pt x="6408" y="9401"/>
                    <a:pt x="6533" y="9381"/>
                    <a:pt x="6650" y="9342"/>
                  </a:cubicBezTo>
                  <a:cubicBezTo>
                    <a:pt x="7810" y="8786"/>
                    <a:pt x="7368" y="7131"/>
                    <a:pt x="6212" y="7131"/>
                  </a:cubicBezTo>
                  <a:cubicBezTo>
                    <a:pt x="6147" y="7131"/>
                    <a:pt x="6081" y="7136"/>
                    <a:pt x="6012" y="7147"/>
                  </a:cubicBezTo>
                  <a:lnTo>
                    <a:pt x="3996" y="2119"/>
                  </a:lnTo>
                  <a:cubicBezTo>
                    <a:pt x="4455" y="1813"/>
                    <a:pt x="4608" y="1226"/>
                    <a:pt x="4404" y="741"/>
                  </a:cubicBezTo>
                  <a:cubicBezTo>
                    <a:pt x="4246"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4"/>
            <p:cNvSpPr/>
            <p:nvPr/>
          </p:nvSpPr>
          <p:spPr>
            <a:xfrm>
              <a:off x="8432709" y="3866141"/>
              <a:ext cx="335383" cy="218382"/>
            </a:xfrm>
            <a:custGeom>
              <a:rect b="b" l="l" r="r" t="t"/>
              <a:pathLst>
                <a:path extrusionOk="0" h="6781" w="10414">
                  <a:moveTo>
                    <a:pt x="1936" y="0"/>
                  </a:moveTo>
                  <a:cubicBezTo>
                    <a:pt x="1504" y="0"/>
                    <a:pt x="1090" y="263"/>
                    <a:pt x="919" y="682"/>
                  </a:cubicBezTo>
                  <a:cubicBezTo>
                    <a:pt x="766" y="1090"/>
                    <a:pt x="868" y="1524"/>
                    <a:pt x="1149" y="1831"/>
                  </a:cubicBezTo>
                  <a:cubicBezTo>
                    <a:pt x="740" y="1856"/>
                    <a:pt x="357" y="2111"/>
                    <a:pt x="204" y="2520"/>
                  </a:cubicBezTo>
                  <a:cubicBezTo>
                    <a:pt x="0" y="3107"/>
                    <a:pt x="306" y="3745"/>
                    <a:pt x="893" y="3949"/>
                  </a:cubicBezTo>
                  <a:cubicBezTo>
                    <a:pt x="1028" y="4005"/>
                    <a:pt x="1170" y="4033"/>
                    <a:pt x="1312" y="4033"/>
                  </a:cubicBezTo>
                  <a:cubicBezTo>
                    <a:pt x="1682" y="4033"/>
                    <a:pt x="2050" y="3847"/>
                    <a:pt x="2272" y="3515"/>
                  </a:cubicBezTo>
                  <a:lnTo>
                    <a:pt x="7325" y="5455"/>
                  </a:lnTo>
                  <a:cubicBezTo>
                    <a:pt x="7200" y="6265"/>
                    <a:pt x="7837" y="6780"/>
                    <a:pt x="8479" y="6780"/>
                  </a:cubicBezTo>
                  <a:cubicBezTo>
                    <a:pt x="8889" y="6780"/>
                    <a:pt x="9301" y="6570"/>
                    <a:pt x="9520" y="6093"/>
                  </a:cubicBezTo>
                  <a:cubicBezTo>
                    <a:pt x="9648" y="5710"/>
                    <a:pt x="9546" y="5251"/>
                    <a:pt x="9265" y="4970"/>
                  </a:cubicBezTo>
                  <a:cubicBezTo>
                    <a:pt x="9673" y="4944"/>
                    <a:pt x="10056" y="4664"/>
                    <a:pt x="10209" y="4281"/>
                  </a:cubicBezTo>
                  <a:cubicBezTo>
                    <a:pt x="10413" y="3694"/>
                    <a:pt x="10107" y="3056"/>
                    <a:pt x="9546" y="2851"/>
                  </a:cubicBezTo>
                  <a:cubicBezTo>
                    <a:pt x="9404" y="2795"/>
                    <a:pt x="9257" y="2768"/>
                    <a:pt x="9112" y="2768"/>
                  </a:cubicBezTo>
                  <a:cubicBezTo>
                    <a:pt x="8733" y="2768"/>
                    <a:pt x="8370" y="2953"/>
                    <a:pt x="8167" y="3285"/>
                  </a:cubicBezTo>
                  <a:lnTo>
                    <a:pt x="3114" y="1346"/>
                  </a:lnTo>
                  <a:cubicBezTo>
                    <a:pt x="3190" y="784"/>
                    <a:pt x="2884" y="274"/>
                    <a:pt x="2374" y="95"/>
                  </a:cubicBezTo>
                  <a:cubicBezTo>
                    <a:pt x="2231" y="30"/>
                    <a:pt x="2083" y="0"/>
                    <a:pt x="193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4"/>
            <p:cNvSpPr/>
            <p:nvPr/>
          </p:nvSpPr>
          <p:spPr>
            <a:xfrm>
              <a:off x="7968110" y="4153192"/>
              <a:ext cx="335383" cy="220250"/>
            </a:xfrm>
            <a:custGeom>
              <a:rect b="b" l="l" r="r" t="t"/>
              <a:pathLst>
                <a:path extrusionOk="0" h="6839" w="10414">
                  <a:moveTo>
                    <a:pt x="8468" y="1"/>
                  </a:moveTo>
                  <a:cubicBezTo>
                    <a:pt x="7821" y="1"/>
                    <a:pt x="7175" y="527"/>
                    <a:pt x="7300" y="1343"/>
                  </a:cubicBezTo>
                  <a:lnTo>
                    <a:pt x="2272" y="3334"/>
                  </a:lnTo>
                  <a:cubicBezTo>
                    <a:pt x="2051" y="3002"/>
                    <a:pt x="1682" y="2816"/>
                    <a:pt x="1312" y="2816"/>
                  </a:cubicBezTo>
                  <a:cubicBezTo>
                    <a:pt x="1170" y="2816"/>
                    <a:pt x="1028" y="2844"/>
                    <a:pt x="894" y="2900"/>
                  </a:cubicBezTo>
                  <a:cubicBezTo>
                    <a:pt x="307" y="3104"/>
                    <a:pt x="1" y="3768"/>
                    <a:pt x="230" y="4329"/>
                  </a:cubicBezTo>
                  <a:cubicBezTo>
                    <a:pt x="384" y="4738"/>
                    <a:pt x="741" y="4993"/>
                    <a:pt x="1175" y="5019"/>
                  </a:cubicBezTo>
                  <a:cubicBezTo>
                    <a:pt x="868" y="5325"/>
                    <a:pt x="792" y="5759"/>
                    <a:pt x="945" y="6167"/>
                  </a:cubicBezTo>
                  <a:cubicBezTo>
                    <a:pt x="1118" y="6589"/>
                    <a:pt x="1536" y="6838"/>
                    <a:pt x="1971" y="6838"/>
                  </a:cubicBezTo>
                  <a:cubicBezTo>
                    <a:pt x="2115" y="6838"/>
                    <a:pt x="2260" y="6811"/>
                    <a:pt x="2400" y="6754"/>
                  </a:cubicBezTo>
                  <a:cubicBezTo>
                    <a:pt x="2910" y="6550"/>
                    <a:pt x="3217" y="6039"/>
                    <a:pt x="3114" y="5503"/>
                  </a:cubicBezTo>
                  <a:lnTo>
                    <a:pt x="8168" y="3513"/>
                  </a:lnTo>
                  <a:cubicBezTo>
                    <a:pt x="8367" y="3838"/>
                    <a:pt x="8719" y="4010"/>
                    <a:pt x="9089" y="4010"/>
                  </a:cubicBezTo>
                  <a:cubicBezTo>
                    <a:pt x="9242" y="4010"/>
                    <a:pt x="9397" y="3981"/>
                    <a:pt x="9546" y="3921"/>
                  </a:cubicBezTo>
                  <a:cubicBezTo>
                    <a:pt x="10108" y="3717"/>
                    <a:pt x="10414" y="3079"/>
                    <a:pt x="10210" y="2492"/>
                  </a:cubicBezTo>
                  <a:cubicBezTo>
                    <a:pt x="10057" y="2109"/>
                    <a:pt x="9674" y="1828"/>
                    <a:pt x="9240" y="1828"/>
                  </a:cubicBezTo>
                  <a:cubicBezTo>
                    <a:pt x="9546" y="1522"/>
                    <a:pt x="9648" y="1063"/>
                    <a:pt x="9495" y="680"/>
                  </a:cubicBezTo>
                  <a:cubicBezTo>
                    <a:pt x="9279" y="208"/>
                    <a:pt x="8873" y="1"/>
                    <a:pt x="846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4"/>
            <p:cNvSpPr/>
            <p:nvPr/>
          </p:nvSpPr>
          <p:spPr>
            <a:xfrm>
              <a:off x="8974549" y="4950924"/>
              <a:ext cx="210299" cy="167112"/>
            </a:xfrm>
            <a:custGeom>
              <a:rect b="b" l="l" r="r" t="t"/>
              <a:pathLst>
                <a:path extrusionOk="0" h="5189" w="6530">
                  <a:moveTo>
                    <a:pt x="6530" y="0"/>
                  </a:moveTo>
                  <a:lnTo>
                    <a:pt x="2344" y="1659"/>
                  </a:lnTo>
                  <a:cubicBezTo>
                    <a:pt x="2096" y="1304"/>
                    <a:pt x="1750" y="1152"/>
                    <a:pt x="1408" y="1152"/>
                  </a:cubicBezTo>
                  <a:cubicBezTo>
                    <a:pt x="694" y="1152"/>
                    <a:pt x="1" y="1817"/>
                    <a:pt x="277" y="2680"/>
                  </a:cubicBezTo>
                  <a:cubicBezTo>
                    <a:pt x="455" y="3063"/>
                    <a:pt x="813" y="3344"/>
                    <a:pt x="1247" y="3369"/>
                  </a:cubicBezTo>
                  <a:cubicBezTo>
                    <a:pt x="940" y="3650"/>
                    <a:pt x="864" y="4110"/>
                    <a:pt x="991" y="4492"/>
                  </a:cubicBezTo>
                  <a:cubicBezTo>
                    <a:pt x="1184" y="4935"/>
                    <a:pt x="1608" y="5189"/>
                    <a:pt x="2046" y="5189"/>
                  </a:cubicBezTo>
                  <a:cubicBezTo>
                    <a:pt x="2189" y="5189"/>
                    <a:pt x="2333" y="5162"/>
                    <a:pt x="2472" y="5105"/>
                  </a:cubicBezTo>
                  <a:cubicBezTo>
                    <a:pt x="2982" y="4901"/>
                    <a:pt x="3288" y="4365"/>
                    <a:pt x="3186" y="3854"/>
                  </a:cubicBezTo>
                  <a:lnTo>
                    <a:pt x="6504" y="2527"/>
                  </a:lnTo>
                  <a:lnTo>
                    <a:pt x="6530" y="0"/>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a:off x="7526022" y="4453859"/>
              <a:ext cx="296737" cy="295191"/>
            </a:xfrm>
            <a:custGeom>
              <a:rect b="b" l="l" r="r" t="t"/>
              <a:pathLst>
                <a:path extrusionOk="0" h="9166" w="9214">
                  <a:moveTo>
                    <a:pt x="6585" y="0"/>
                  </a:moveTo>
                  <a:cubicBezTo>
                    <a:pt x="6279" y="0"/>
                    <a:pt x="5972" y="128"/>
                    <a:pt x="5743" y="384"/>
                  </a:cubicBezTo>
                  <a:cubicBezTo>
                    <a:pt x="5360" y="767"/>
                    <a:pt x="5309" y="1354"/>
                    <a:pt x="5615" y="1814"/>
                  </a:cubicBezTo>
                  <a:lnTo>
                    <a:pt x="1889" y="5719"/>
                  </a:lnTo>
                  <a:cubicBezTo>
                    <a:pt x="1706" y="5607"/>
                    <a:pt x="1498" y="5552"/>
                    <a:pt x="1292" y="5552"/>
                  </a:cubicBezTo>
                  <a:cubicBezTo>
                    <a:pt x="982" y="5552"/>
                    <a:pt x="674" y="5677"/>
                    <a:pt x="459" y="5923"/>
                  </a:cubicBezTo>
                  <a:cubicBezTo>
                    <a:pt x="0" y="6357"/>
                    <a:pt x="0" y="7071"/>
                    <a:pt x="459" y="7505"/>
                  </a:cubicBezTo>
                  <a:cubicBezTo>
                    <a:pt x="596" y="7447"/>
                    <a:pt x="733" y="7421"/>
                    <a:pt x="867" y="7421"/>
                  </a:cubicBezTo>
                  <a:cubicBezTo>
                    <a:pt x="1559" y="7421"/>
                    <a:pt x="2141" y="8130"/>
                    <a:pt x="1863" y="8858"/>
                  </a:cubicBezTo>
                  <a:cubicBezTo>
                    <a:pt x="2080" y="9063"/>
                    <a:pt x="2354" y="9165"/>
                    <a:pt x="2626" y="9165"/>
                  </a:cubicBezTo>
                  <a:cubicBezTo>
                    <a:pt x="2929" y="9165"/>
                    <a:pt x="3230" y="9037"/>
                    <a:pt x="3446" y="8781"/>
                  </a:cubicBezTo>
                  <a:cubicBezTo>
                    <a:pt x="3828" y="8398"/>
                    <a:pt x="3905" y="7811"/>
                    <a:pt x="3599" y="7352"/>
                  </a:cubicBezTo>
                  <a:lnTo>
                    <a:pt x="7325" y="3447"/>
                  </a:lnTo>
                  <a:cubicBezTo>
                    <a:pt x="7508" y="3559"/>
                    <a:pt x="7716" y="3614"/>
                    <a:pt x="7921" y="3614"/>
                  </a:cubicBezTo>
                  <a:cubicBezTo>
                    <a:pt x="8232" y="3614"/>
                    <a:pt x="8539" y="3489"/>
                    <a:pt x="8754" y="3243"/>
                  </a:cubicBezTo>
                  <a:cubicBezTo>
                    <a:pt x="9214" y="2809"/>
                    <a:pt x="9214" y="2094"/>
                    <a:pt x="8754" y="1661"/>
                  </a:cubicBezTo>
                  <a:cubicBezTo>
                    <a:pt x="8550" y="1456"/>
                    <a:pt x="8289" y="1354"/>
                    <a:pt x="8017" y="1354"/>
                  </a:cubicBezTo>
                  <a:cubicBezTo>
                    <a:pt x="7881" y="1354"/>
                    <a:pt x="7742" y="1380"/>
                    <a:pt x="7606" y="1431"/>
                  </a:cubicBezTo>
                  <a:cubicBezTo>
                    <a:pt x="7759" y="1048"/>
                    <a:pt x="7657" y="589"/>
                    <a:pt x="7351" y="308"/>
                  </a:cubicBezTo>
                  <a:cubicBezTo>
                    <a:pt x="7134" y="103"/>
                    <a:pt x="6860" y="0"/>
                    <a:pt x="65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4"/>
            <p:cNvSpPr/>
            <p:nvPr/>
          </p:nvSpPr>
          <p:spPr>
            <a:xfrm>
              <a:off x="8742765" y="4576343"/>
              <a:ext cx="306431" cy="294579"/>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4"/>
            <p:cNvSpPr/>
            <p:nvPr/>
          </p:nvSpPr>
          <p:spPr>
            <a:xfrm>
              <a:off x="7909495" y="4614559"/>
              <a:ext cx="251521" cy="326011"/>
            </a:xfrm>
            <a:custGeom>
              <a:rect b="b" l="l" r="r" t="t"/>
              <a:pathLst>
                <a:path extrusionOk="0" h="10123" w="7810">
                  <a:moveTo>
                    <a:pt x="3364" y="1"/>
                  </a:moveTo>
                  <a:cubicBezTo>
                    <a:pt x="3233" y="1"/>
                    <a:pt x="3100" y="25"/>
                    <a:pt x="2973" y="77"/>
                  </a:cubicBezTo>
                  <a:cubicBezTo>
                    <a:pt x="2956" y="696"/>
                    <a:pt x="2430" y="1106"/>
                    <a:pt x="1894" y="1106"/>
                  </a:cubicBezTo>
                  <a:cubicBezTo>
                    <a:pt x="1633" y="1106"/>
                    <a:pt x="1370" y="1009"/>
                    <a:pt x="1161" y="792"/>
                  </a:cubicBezTo>
                  <a:lnTo>
                    <a:pt x="1161" y="792"/>
                  </a:lnTo>
                  <a:cubicBezTo>
                    <a:pt x="0" y="1324"/>
                    <a:pt x="444" y="3003"/>
                    <a:pt x="1623" y="3003"/>
                  </a:cubicBezTo>
                  <a:cubicBezTo>
                    <a:pt x="1688" y="3003"/>
                    <a:pt x="1755" y="2997"/>
                    <a:pt x="1825" y="2987"/>
                  </a:cubicBezTo>
                  <a:lnTo>
                    <a:pt x="3816" y="8015"/>
                  </a:lnTo>
                  <a:cubicBezTo>
                    <a:pt x="3356" y="8321"/>
                    <a:pt x="3177" y="8882"/>
                    <a:pt x="3407" y="9393"/>
                  </a:cubicBezTo>
                  <a:cubicBezTo>
                    <a:pt x="3567" y="9851"/>
                    <a:pt x="3990" y="10123"/>
                    <a:pt x="4448" y="10123"/>
                  </a:cubicBezTo>
                  <a:cubicBezTo>
                    <a:pt x="4576" y="10123"/>
                    <a:pt x="4708" y="10101"/>
                    <a:pt x="4836" y="10056"/>
                  </a:cubicBezTo>
                  <a:cubicBezTo>
                    <a:pt x="4853" y="9425"/>
                    <a:pt x="5361" y="9022"/>
                    <a:pt x="5893" y="9022"/>
                  </a:cubicBezTo>
                  <a:cubicBezTo>
                    <a:pt x="6158" y="9022"/>
                    <a:pt x="6428" y="9122"/>
                    <a:pt x="6649" y="9342"/>
                  </a:cubicBezTo>
                  <a:cubicBezTo>
                    <a:pt x="7810" y="8810"/>
                    <a:pt x="7366" y="7131"/>
                    <a:pt x="6186" y="7131"/>
                  </a:cubicBezTo>
                  <a:cubicBezTo>
                    <a:pt x="6121" y="7131"/>
                    <a:pt x="6054" y="7136"/>
                    <a:pt x="5985" y="7147"/>
                  </a:cubicBezTo>
                  <a:lnTo>
                    <a:pt x="3994" y="2119"/>
                  </a:lnTo>
                  <a:cubicBezTo>
                    <a:pt x="4428" y="1813"/>
                    <a:pt x="4607" y="1226"/>
                    <a:pt x="4403" y="741"/>
                  </a:cubicBezTo>
                  <a:cubicBezTo>
                    <a:pt x="4245" y="287"/>
                    <a:pt x="3812" y="1"/>
                    <a:pt x="336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4"/>
            <p:cNvSpPr/>
            <p:nvPr/>
          </p:nvSpPr>
          <p:spPr>
            <a:xfrm>
              <a:off x="8627927" y="5006800"/>
              <a:ext cx="251553" cy="326043"/>
            </a:xfrm>
            <a:custGeom>
              <a:rect b="b" l="l" r="r" t="t"/>
              <a:pathLst>
                <a:path extrusionOk="0" h="10124" w="7811">
                  <a:moveTo>
                    <a:pt x="3365" y="1"/>
                  </a:moveTo>
                  <a:cubicBezTo>
                    <a:pt x="3234" y="1"/>
                    <a:pt x="3102" y="26"/>
                    <a:pt x="2975" y="78"/>
                  </a:cubicBezTo>
                  <a:cubicBezTo>
                    <a:pt x="2958" y="696"/>
                    <a:pt x="2432" y="1106"/>
                    <a:pt x="1888" y="1106"/>
                  </a:cubicBezTo>
                  <a:cubicBezTo>
                    <a:pt x="1623" y="1106"/>
                    <a:pt x="1354" y="1009"/>
                    <a:pt x="1137" y="792"/>
                  </a:cubicBezTo>
                  <a:lnTo>
                    <a:pt x="1137" y="792"/>
                  </a:lnTo>
                  <a:cubicBezTo>
                    <a:pt x="0" y="1324"/>
                    <a:pt x="445" y="3003"/>
                    <a:pt x="1603" y="3003"/>
                  </a:cubicBezTo>
                  <a:cubicBezTo>
                    <a:pt x="1667" y="3003"/>
                    <a:pt x="1733" y="2998"/>
                    <a:pt x="1801" y="2987"/>
                  </a:cubicBezTo>
                  <a:lnTo>
                    <a:pt x="3817" y="8015"/>
                  </a:lnTo>
                  <a:cubicBezTo>
                    <a:pt x="3358" y="8296"/>
                    <a:pt x="3179" y="8883"/>
                    <a:pt x="3383" y="9393"/>
                  </a:cubicBezTo>
                  <a:cubicBezTo>
                    <a:pt x="3562" y="9851"/>
                    <a:pt x="3991" y="10123"/>
                    <a:pt x="4449" y="10123"/>
                  </a:cubicBezTo>
                  <a:cubicBezTo>
                    <a:pt x="4578" y="10123"/>
                    <a:pt x="4709" y="10102"/>
                    <a:pt x="4838" y="10057"/>
                  </a:cubicBezTo>
                  <a:cubicBezTo>
                    <a:pt x="5221" y="9904"/>
                    <a:pt x="5501" y="9521"/>
                    <a:pt x="5501" y="9087"/>
                  </a:cubicBezTo>
                  <a:cubicBezTo>
                    <a:pt x="5706" y="9291"/>
                    <a:pt x="5978" y="9393"/>
                    <a:pt x="6250" y="9393"/>
                  </a:cubicBezTo>
                  <a:cubicBezTo>
                    <a:pt x="6386" y="9393"/>
                    <a:pt x="6522" y="9368"/>
                    <a:pt x="6650" y="9317"/>
                  </a:cubicBezTo>
                  <a:cubicBezTo>
                    <a:pt x="7810" y="8785"/>
                    <a:pt x="7368" y="7131"/>
                    <a:pt x="6212" y="7131"/>
                  </a:cubicBezTo>
                  <a:cubicBezTo>
                    <a:pt x="6148" y="7131"/>
                    <a:pt x="6081" y="7136"/>
                    <a:pt x="6012" y="7147"/>
                  </a:cubicBezTo>
                  <a:lnTo>
                    <a:pt x="3996" y="2119"/>
                  </a:lnTo>
                  <a:cubicBezTo>
                    <a:pt x="4455" y="1813"/>
                    <a:pt x="4608" y="1226"/>
                    <a:pt x="4404" y="741"/>
                  </a:cubicBezTo>
                  <a:cubicBezTo>
                    <a:pt x="4246" y="287"/>
                    <a:pt x="3813" y="1"/>
                    <a:pt x="336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4"/>
            <p:cNvSpPr/>
            <p:nvPr/>
          </p:nvSpPr>
          <p:spPr>
            <a:xfrm>
              <a:off x="8247774" y="4614570"/>
              <a:ext cx="336188" cy="219026"/>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8847018" y="4221094"/>
              <a:ext cx="330456" cy="218608"/>
            </a:xfrm>
            <a:custGeom>
              <a:rect b="b" l="l" r="r" t="t"/>
              <a:pathLst>
                <a:path extrusionOk="0" h="6788" w="10261">
                  <a:moveTo>
                    <a:pt x="1821" y="0"/>
                  </a:moveTo>
                  <a:cubicBezTo>
                    <a:pt x="1410" y="0"/>
                    <a:pt x="1000" y="210"/>
                    <a:pt x="791" y="688"/>
                  </a:cubicBezTo>
                  <a:cubicBezTo>
                    <a:pt x="638" y="1096"/>
                    <a:pt x="740" y="1530"/>
                    <a:pt x="1047" y="1836"/>
                  </a:cubicBezTo>
                  <a:cubicBezTo>
                    <a:pt x="613" y="1862"/>
                    <a:pt x="230" y="2117"/>
                    <a:pt x="77" y="2525"/>
                  </a:cubicBezTo>
                  <a:cubicBezTo>
                    <a:pt x="26" y="2653"/>
                    <a:pt x="0" y="2781"/>
                    <a:pt x="26" y="2934"/>
                  </a:cubicBezTo>
                  <a:cubicBezTo>
                    <a:pt x="51" y="3393"/>
                    <a:pt x="332" y="3776"/>
                    <a:pt x="766" y="3955"/>
                  </a:cubicBezTo>
                  <a:cubicBezTo>
                    <a:pt x="894" y="4009"/>
                    <a:pt x="1030" y="4034"/>
                    <a:pt x="1166" y="4034"/>
                  </a:cubicBezTo>
                  <a:cubicBezTo>
                    <a:pt x="1543" y="4034"/>
                    <a:pt x="1919" y="3839"/>
                    <a:pt x="2144" y="3521"/>
                  </a:cubicBezTo>
                  <a:lnTo>
                    <a:pt x="7172" y="5460"/>
                  </a:lnTo>
                  <a:cubicBezTo>
                    <a:pt x="7146" y="5588"/>
                    <a:pt x="7146" y="5716"/>
                    <a:pt x="7172" y="5843"/>
                  </a:cubicBezTo>
                  <a:cubicBezTo>
                    <a:pt x="7223" y="6098"/>
                    <a:pt x="7351" y="6328"/>
                    <a:pt x="7555" y="6481"/>
                  </a:cubicBezTo>
                  <a:cubicBezTo>
                    <a:pt x="7657" y="6583"/>
                    <a:pt x="7784" y="6634"/>
                    <a:pt x="7912" y="6685"/>
                  </a:cubicBezTo>
                  <a:cubicBezTo>
                    <a:pt x="8048" y="6754"/>
                    <a:pt x="8196" y="6788"/>
                    <a:pt x="8347" y="6788"/>
                  </a:cubicBezTo>
                  <a:cubicBezTo>
                    <a:pt x="8423" y="6788"/>
                    <a:pt x="8499" y="6779"/>
                    <a:pt x="8576" y="6762"/>
                  </a:cubicBezTo>
                  <a:cubicBezTo>
                    <a:pt x="8703" y="6736"/>
                    <a:pt x="8856" y="6660"/>
                    <a:pt x="8958" y="6583"/>
                  </a:cubicBezTo>
                  <a:cubicBezTo>
                    <a:pt x="9086" y="6507"/>
                    <a:pt x="9188" y="6405"/>
                    <a:pt x="9265" y="6303"/>
                  </a:cubicBezTo>
                  <a:cubicBezTo>
                    <a:pt x="9316" y="6226"/>
                    <a:pt x="9341" y="6149"/>
                    <a:pt x="9367" y="6098"/>
                  </a:cubicBezTo>
                  <a:cubicBezTo>
                    <a:pt x="9494" y="5741"/>
                    <a:pt x="9443" y="5358"/>
                    <a:pt x="9214" y="5078"/>
                  </a:cubicBezTo>
                  <a:cubicBezTo>
                    <a:pt x="9188" y="5027"/>
                    <a:pt x="9163" y="4975"/>
                    <a:pt x="9112" y="4950"/>
                  </a:cubicBezTo>
                  <a:cubicBezTo>
                    <a:pt x="9163" y="4950"/>
                    <a:pt x="9214" y="4924"/>
                    <a:pt x="9265" y="4924"/>
                  </a:cubicBezTo>
                  <a:cubicBezTo>
                    <a:pt x="9622" y="4848"/>
                    <a:pt x="9928" y="4618"/>
                    <a:pt x="10081" y="4261"/>
                  </a:cubicBezTo>
                  <a:cubicBezTo>
                    <a:pt x="10260" y="3750"/>
                    <a:pt x="10056" y="3189"/>
                    <a:pt x="9571" y="2934"/>
                  </a:cubicBezTo>
                  <a:cubicBezTo>
                    <a:pt x="9520" y="2883"/>
                    <a:pt x="9469" y="2857"/>
                    <a:pt x="9418" y="2832"/>
                  </a:cubicBezTo>
                  <a:cubicBezTo>
                    <a:pt x="9274" y="2780"/>
                    <a:pt x="9130" y="2754"/>
                    <a:pt x="8989" y="2754"/>
                  </a:cubicBezTo>
                  <a:cubicBezTo>
                    <a:pt x="8781" y="2754"/>
                    <a:pt x="8580" y="2812"/>
                    <a:pt x="8397" y="2934"/>
                  </a:cubicBezTo>
                  <a:cubicBezTo>
                    <a:pt x="8244" y="3010"/>
                    <a:pt x="8116" y="3138"/>
                    <a:pt x="8040" y="3265"/>
                  </a:cubicBezTo>
                  <a:lnTo>
                    <a:pt x="7121" y="2934"/>
                  </a:lnTo>
                  <a:lnTo>
                    <a:pt x="2986" y="1326"/>
                  </a:lnTo>
                  <a:cubicBezTo>
                    <a:pt x="3111" y="516"/>
                    <a:pt x="2465" y="0"/>
                    <a:pt x="1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a:off x="8142759" y="4995882"/>
              <a:ext cx="339344" cy="220797"/>
            </a:xfrm>
            <a:custGeom>
              <a:rect b="b" l="l" r="r" t="t"/>
              <a:pathLst>
                <a:path extrusionOk="0" h="6856" w="10537">
                  <a:moveTo>
                    <a:pt x="8574" y="1"/>
                  </a:moveTo>
                  <a:cubicBezTo>
                    <a:pt x="8429" y="1"/>
                    <a:pt x="8282" y="28"/>
                    <a:pt x="8137" y="85"/>
                  </a:cubicBezTo>
                  <a:cubicBezTo>
                    <a:pt x="7627" y="289"/>
                    <a:pt x="7320" y="799"/>
                    <a:pt x="7422" y="1335"/>
                  </a:cubicBezTo>
                  <a:lnTo>
                    <a:pt x="2394" y="3326"/>
                  </a:lnTo>
                  <a:cubicBezTo>
                    <a:pt x="2153" y="2942"/>
                    <a:pt x="1796" y="2780"/>
                    <a:pt x="1443" y="2780"/>
                  </a:cubicBezTo>
                  <a:cubicBezTo>
                    <a:pt x="715" y="2780"/>
                    <a:pt x="1" y="3471"/>
                    <a:pt x="327" y="4347"/>
                  </a:cubicBezTo>
                  <a:cubicBezTo>
                    <a:pt x="480" y="4755"/>
                    <a:pt x="863" y="5011"/>
                    <a:pt x="1297" y="5036"/>
                  </a:cubicBezTo>
                  <a:cubicBezTo>
                    <a:pt x="991" y="5317"/>
                    <a:pt x="889" y="5776"/>
                    <a:pt x="1042" y="6185"/>
                  </a:cubicBezTo>
                  <a:cubicBezTo>
                    <a:pt x="1234" y="6607"/>
                    <a:pt x="1642" y="6856"/>
                    <a:pt x="2082" y="6856"/>
                  </a:cubicBezTo>
                  <a:cubicBezTo>
                    <a:pt x="2228" y="6856"/>
                    <a:pt x="2376" y="6829"/>
                    <a:pt x="2522" y="6772"/>
                  </a:cubicBezTo>
                  <a:cubicBezTo>
                    <a:pt x="3032" y="6567"/>
                    <a:pt x="3313" y="6057"/>
                    <a:pt x="3237" y="5521"/>
                  </a:cubicBezTo>
                  <a:lnTo>
                    <a:pt x="8265" y="3530"/>
                  </a:lnTo>
                  <a:cubicBezTo>
                    <a:pt x="8481" y="3854"/>
                    <a:pt x="8836" y="4039"/>
                    <a:pt x="9206" y="4039"/>
                  </a:cubicBezTo>
                  <a:cubicBezTo>
                    <a:pt x="9361" y="4039"/>
                    <a:pt x="9518" y="4006"/>
                    <a:pt x="9668" y="3939"/>
                  </a:cubicBezTo>
                  <a:cubicBezTo>
                    <a:pt x="10255" y="3734"/>
                    <a:pt x="10536" y="3071"/>
                    <a:pt x="10332" y="2509"/>
                  </a:cubicBezTo>
                  <a:cubicBezTo>
                    <a:pt x="10179" y="2101"/>
                    <a:pt x="9796" y="1846"/>
                    <a:pt x="9362" y="1820"/>
                  </a:cubicBezTo>
                  <a:cubicBezTo>
                    <a:pt x="9668" y="1540"/>
                    <a:pt x="9770" y="1080"/>
                    <a:pt x="9617" y="697"/>
                  </a:cubicBezTo>
                  <a:cubicBezTo>
                    <a:pt x="9425" y="255"/>
                    <a:pt x="9015" y="1"/>
                    <a:pt x="8574"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8408863" y="4282029"/>
              <a:ext cx="323048" cy="248011"/>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4"/>
            <p:cNvSpPr/>
            <p:nvPr/>
          </p:nvSpPr>
          <p:spPr>
            <a:xfrm rot="2021552">
              <a:off x="7086764" y="4993299"/>
              <a:ext cx="251549" cy="326038"/>
            </a:xfrm>
            <a:custGeom>
              <a:rect b="b" l="l" r="r" t="t"/>
              <a:pathLst>
                <a:path extrusionOk="0" h="10124" w="7811">
                  <a:moveTo>
                    <a:pt x="3366" y="1"/>
                  </a:moveTo>
                  <a:cubicBezTo>
                    <a:pt x="3235" y="1"/>
                    <a:pt x="3102" y="26"/>
                    <a:pt x="2975" y="78"/>
                  </a:cubicBezTo>
                  <a:cubicBezTo>
                    <a:pt x="2958" y="696"/>
                    <a:pt x="2432" y="1106"/>
                    <a:pt x="1888" y="1106"/>
                  </a:cubicBezTo>
                  <a:cubicBezTo>
                    <a:pt x="1623" y="1106"/>
                    <a:pt x="1354" y="1009"/>
                    <a:pt x="1137" y="792"/>
                  </a:cubicBezTo>
                  <a:lnTo>
                    <a:pt x="1137" y="792"/>
                  </a:lnTo>
                  <a:cubicBezTo>
                    <a:pt x="0" y="1324"/>
                    <a:pt x="445" y="3003"/>
                    <a:pt x="1603" y="3003"/>
                  </a:cubicBezTo>
                  <a:cubicBezTo>
                    <a:pt x="1667" y="3003"/>
                    <a:pt x="1733" y="2998"/>
                    <a:pt x="1801" y="2987"/>
                  </a:cubicBezTo>
                  <a:lnTo>
                    <a:pt x="3817" y="8015"/>
                  </a:lnTo>
                  <a:cubicBezTo>
                    <a:pt x="3358" y="8296"/>
                    <a:pt x="3179" y="8883"/>
                    <a:pt x="3383" y="9393"/>
                  </a:cubicBezTo>
                  <a:cubicBezTo>
                    <a:pt x="3563" y="9851"/>
                    <a:pt x="3991" y="10123"/>
                    <a:pt x="4449" y="10123"/>
                  </a:cubicBezTo>
                  <a:cubicBezTo>
                    <a:pt x="4578" y="10123"/>
                    <a:pt x="4709" y="10102"/>
                    <a:pt x="4838" y="10057"/>
                  </a:cubicBezTo>
                  <a:cubicBezTo>
                    <a:pt x="5221" y="9904"/>
                    <a:pt x="5502" y="9521"/>
                    <a:pt x="5502" y="9087"/>
                  </a:cubicBezTo>
                  <a:cubicBezTo>
                    <a:pt x="5706" y="9291"/>
                    <a:pt x="5978" y="9393"/>
                    <a:pt x="6250" y="9393"/>
                  </a:cubicBezTo>
                  <a:cubicBezTo>
                    <a:pt x="6387" y="9393"/>
                    <a:pt x="6523" y="9368"/>
                    <a:pt x="6650" y="9317"/>
                  </a:cubicBezTo>
                  <a:cubicBezTo>
                    <a:pt x="7811" y="8785"/>
                    <a:pt x="7368" y="7131"/>
                    <a:pt x="6212" y="7131"/>
                  </a:cubicBezTo>
                  <a:cubicBezTo>
                    <a:pt x="6148" y="7131"/>
                    <a:pt x="6081" y="7136"/>
                    <a:pt x="6012" y="7147"/>
                  </a:cubicBezTo>
                  <a:lnTo>
                    <a:pt x="3996" y="2119"/>
                  </a:lnTo>
                  <a:cubicBezTo>
                    <a:pt x="4455" y="1813"/>
                    <a:pt x="4608" y="1226"/>
                    <a:pt x="4404" y="741"/>
                  </a:cubicBezTo>
                  <a:cubicBezTo>
                    <a:pt x="4246" y="287"/>
                    <a:pt x="3814" y="1"/>
                    <a:pt x="3366"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4"/>
          <p:cNvSpPr/>
          <p:nvPr/>
        </p:nvSpPr>
        <p:spPr>
          <a:xfrm>
            <a:off x="7476747" y="4862764"/>
            <a:ext cx="296737" cy="295191"/>
          </a:xfrm>
          <a:custGeom>
            <a:rect b="b" l="l" r="r" t="t"/>
            <a:pathLst>
              <a:path extrusionOk="0" h="9166" w="9214">
                <a:moveTo>
                  <a:pt x="6585" y="0"/>
                </a:moveTo>
                <a:cubicBezTo>
                  <a:pt x="6279" y="0"/>
                  <a:pt x="5972" y="128"/>
                  <a:pt x="5743" y="384"/>
                </a:cubicBezTo>
                <a:cubicBezTo>
                  <a:pt x="5360" y="767"/>
                  <a:pt x="5309" y="1354"/>
                  <a:pt x="5615" y="1814"/>
                </a:cubicBezTo>
                <a:lnTo>
                  <a:pt x="1889" y="5719"/>
                </a:lnTo>
                <a:cubicBezTo>
                  <a:pt x="1706" y="5607"/>
                  <a:pt x="1498" y="5552"/>
                  <a:pt x="1292" y="5552"/>
                </a:cubicBezTo>
                <a:cubicBezTo>
                  <a:pt x="982" y="5552"/>
                  <a:pt x="674" y="5677"/>
                  <a:pt x="459" y="5923"/>
                </a:cubicBezTo>
                <a:cubicBezTo>
                  <a:pt x="0" y="6357"/>
                  <a:pt x="0" y="7071"/>
                  <a:pt x="459" y="7505"/>
                </a:cubicBezTo>
                <a:cubicBezTo>
                  <a:pt x="596" y="7447"/>
                  <a:pt x="733" y="7421"/>
                  <a:pt x="867" y="7421"/>
                </a:cubicBezTo>
                <a:cubicBezTo>
                  <a:pt x="1559" y="7421"/>
                  <a:pt x="2141" y="8130"/>
                  <a:pt x="1863" y="8858"/>
                </a:cubicBezTo>
                <a:cubicBezTo>
                  <a:pt x="2080" y="9063"/>
                  <a:pt x="2354" y="9165"/>
                  <a:pt x="2626" y="9165"/>
                </a:cubicBezTo>
                <a:cubicBezTo>
                  <a:pt x="2929" y="9165"/>
                  <a:pt x="3230" y="9037"/>
                  <a:pt x="3446" y="8781"/>
                </a:cubicBezTo>
                <a:cubicBezTo>
                  <a:pt x="3828" y="8398"/>
                  <a:pt x="3905" y="7811"/>
                  <a:pt x="3599" y="7352"/>
                </a:cubicBezTo>
                <a:lnTo>
                  <a:pt x="7325" y="3447"/>
                </a:lnTo>
                <a:cubicBezTo>
                  <a:pt x="7508" y="3559"/>
                  <a:pt x="7716" y="3614"/>
                  <a:pt x="7921" y="3614"/>
                </a:cubicBezTo>
                <a:cubicBezTo>
                  <a:pt x="8232" y="3614"/>
                  <a:pt x="8539" y="3489"/>
                  <a:pt x="8754" y="3243"/>
                </a:cubicBezTo>
                <a:cubicBezTo>
                  <a:pt x="9214" y="2809"/>
                  <a:pt x="9214" y="2094"/>
                  <a:pt x="8754" y="1661"/>
                </a:cubicBezTo>
                <a:cubicBezTo>
                  <a:pt x="8550" y="1456"/>
                  <a:pt x="8289" y="1354"/>
                  <a:pt x="8017" y="1354"/>
                </a:cubicBezTo>
                <a:cubicBezTo>
                  <a:pt x="7881" y="1354"/>
                  <a:pt x="7742" y="1380"/>
                  <a:pt x="7606" y="1431"/>
                </a:cubicBezTo>
                <a:cubicBezTo>
                  <a:pt x="7759" y="1048"/>
                  <a:pt x="7657" y="589"/>
                  <a:pt x="7351" y="308"/>
                </a:cubicBezTo>
                <a:cubicBezTo>
                  <a:pt x="7134" y="103"/>
                  <a:pt x="6860" y="0"/>
                  <a:pt x="6585"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ly Title 1">
  <p:cSld name="CUSTOM_31">
    <p:spTree>
      <p:nvGrpSpPr>
        <p:cNvPr id="341" name="Shape 341"/>
        <p:cNvGrpSpPr/>
        <p:nvPr/>
      </p:nvGrpSpPr>
      <p:grpSpPr>
        <a:xfrm>
          <a:off x="0" y="0"/>
          <a:ext cx="0" cy="0"/>
          <a:chOff x="0" y="0"/>
          <a:chExt cx="0" cy="0"/>
        </a:xfrm>
      </p:grpSpPr>
      <p:sp>
        <p:nvSpPr>
          <p:cNvPr id="342" name="Google Shape;342;p31"/>
          <p:cNvSpPr txBox="1"/>
          <p:nvPr>
            <p:ph type="title"/>
          </p:nvPr>
        </p:nvSpPr>
        <p:spPr>
          <a:xfrm>
            <a:off x="2624225" y="2285400"/>
            <a:ext cx="38868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s">
  <p:cSld name="CUSTOM_27">
    <p:spTree>
      <p:nvGrpSpPr>
        <p:cNvPr id="343" name="Shape 343"/>
        <p:cNvGrpSpPr/>
        <p:nvPr/>
      </p:nvGrpSpPr>
      <p:grpSpPr>
        <a:xfrm>
          <a:off x="0" y="0"/>
          <a:ext cx="0" cy="0"/>
          <a:chOff x="0" y="0"/>
          <a:chExt cx="0" cy="0"/>
        </a:xfrm>
      </p:grpSpPr>
      <p:sp>
        <p:nvSpPr>
          <p:cNvPr id="344" name="Google Shape;344;p32"/>
          <p:cNvSpPr txBox="1"/>
          <p:nvPr>
            <p:ph hasCustomPrompt="1" type="title"/>
          </p:nvPr>
        </p:nvSpPr>
        <p:spPr>
          <a:xfrm>
            <a:off x="2133600" y="3614578"/>
            <a:ext cx="1930500" cy="6144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7000"/>
              <a:buNone/>
              <a:defRPr sz="5500"/>
            </a:lvl1pPr>
            <a:lvl2pPr lvl="1" rtl="0" algn="ctr">
              <a:spcBef>
                <a:spcPts val="0"/>
              </a:spcBef>
              <a:spcAft>
                <a:spcPts val="0"/>
              </a:spcAft>
              <a:buClr>
                <a:schemeClr val="lt2"/>
              </a:buClr>
              <a:buSzPts val="7000"/>
              <a:buNone/>
              <a:defRPr sz="7000">
                <a:solidFill>
                  <a:schemeClr val="lt2"/>
                </a:solidFill>
              </a:defRPr>
            </a:lvl2pPr>
            <a:lvl3pPr lvl="2" rtl="0" algn="ctr">
              <a:spcBef>
                <a:spcPts val="0"/>
              </a:spcBef>
              <a:spcAft>
                <a:spcPts val="0"/>
              </a:spcAft>
              <a:buClr>
                <a:schemeClr val="lt2"/>
              </a:buClr>
              <a:buSzPts val="7000"/>
              <a:buNone/>
              <a:defRPr sz="7000">
                <a:solidFill>
                  <a:schemeClr val="lt2"/>
                </a:solidFill>
              </a:defRPr>
            </a:lvl3pPr>
            <a:lvl4pPr lvl="3" rtl="0" algn="ctr">
              <a:spcBef>
                <a:spcPts val="0"/>
              </a:spcBef>
              <a:spcAft>
                <a:spcPts val="0"/>
              </a:spcAft>
              <a:buClr>
                <a:schemeClr val="lt2"/>
              </a:buClr>
              <a:buSzPts val="7000"/>
              <a:buNone/>
              <a:defRPr sz="7000">
                <a:solidFill>
                  <a:schemeClr val="lt2"/>
                </a:solidFill>
              </a:defRPr>
            </a:lvl4pPr>
            <a:lvl5pPr lvl="4" rtl="0" algn="ctr">
              <a:spcBef>
                <a:spcPts val="0"/>
              </a:spcBef>
              <a:spcAft>
                <a:spcPts val="0"/>
              </a:spcAft>
              <a:buClr>
                <a:schemeClr val="lt2"/>
              </a:buClr>
              <a:buSzPts val="7000"/>
              <a:buNone/>
              <a:defRPr sz="7000">
                <a:solidFill>
                  <a:schemeClr val="lt2"/>
                </a:solidFill>
              </a:defRPr>
            </a:lvl5pPr>
            <a:lvl6pPr lvl="5" rtl="0" algn="ctr">
              <a:spcBef>
                <a:spcPts val="0"/>
              </a:spcBef>
              <a:spcAft>
                <a:spcPts val="0"/>
              </a:spcAft>
              <a:buClr>
                <a:schemeClr val="lt2"/>
              </a:buClr>
              <a:buSzPts val="7000"/>
              <a:buNone/>
              <a:defRPr sz="7000">
                <a:solidFill>
                  <a:schemeClr val="lt2"/>
                </a:solidFill>
              </a:defRPr>
            </a:lvl6pPr>
            <a:lvl7pPr lvl="6" rtl="0" algn="ctr">
              <a:spcBef>
                <a:spcPts val="0"/>
              </a:spcBef>
              <a:spcAft>
                <a:spcPts val="0"/>
              </a:spcAft>
              <a:buClr>
                <a:schemeClr val="lt2"/>
              </a:buClr>
              <a:buSzPts val="7000"/>
              <a:buNone/>
              <a:defRPr sz="7000">
                <a:solidFill>
                  <a:schemeClr val="lt2"/>
                </a:solidFill>
              </a:defRPr>
            </a:lvl7pPr>
            <a:lvl8pPr lvl="7" rtl="0" algn="ctr">
              <a:spcBef>
                <a:spcPts val="0"/>
              </a:spcBef>
              <a:spcAft>
                <a:spcPts val="0"/>
              </a:spcAft>
              <a:buClr>
                <a:schemeClr val="lt2"/>
              </a:buClr>
              <a:buSzPts val="7000"/>
              <a:buNone/>
              <a:defRPr sz="7000">
                <a:solidFill>
                  <a:schemeClr val="lt2"/>
                </a:solidFill>
              </a:defRPr>
            </a:lvl8pPr>
            <a:lvl9pPr lvl="8" rtl="0" algn="ctr">
              <a:spcBef>
                <a:spcPts val="0"/>
              </a:spcBef>
              <a:spcAft>
                <a:spcPts val="0"/>
              </a:spcAft>
              <a:buClr>
                <a:schemeClr val="lt2"/>
              </a:buClr>
              <a:buSzPts val="7000"/>
              <a:buNone/>
              <a:defRPr sz="7000">
                <a:solidFill>
                  <a:schemeClr val="lt2"/>
                </a:solidFill>
              </a:defRPr>
            </a:lvl9pPr>
          </a:lstStyle>
          <a:p>
            <a:r>
              <a:t>xx%</a:t>
            </a:r>
          </a:p>
        </p:txBody>
      </p:sp>
      <p:sp>
        <p:nvSpPr>
          <p:cNvPr id="345" name="Google Shape;345;p32"/>
          <p:cNvSpPr txBox="1"/>
          <p:nvPr>
            <p:ph idx="1" type="subTitle"/>
          </p:nvPr>
        </p:nvSpPr>
        <p:spPr>
          <a:xfrm>
            <a:off x="3865500" y="3732177"/>
            <a:ext cx="1413000" cy="379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2100"/>
              <a:buNone/>
              <a:defRPr sz="1600"/>
            </a:lvl1pPr>
            <a:lvl2pPr lvl="1" rtl="0" algn="ctr">
              <a:lnSpc>
                <a:spcPct val="100000"/>
              </a:lnSpc>
              <a:spcBef>
                <a:spcPts val="0"/>
              </a:spcBef>
              <a:spcAft>
                <a:spcPts val="0"/>
              </a:spcAft>
              <a:buClr>
                <a:srgbClr val="000000"/>
              </a:buClr>
              <a:buSzPts val="2100"/>
              <a:buNone/>
              <a:defRPr sz="2100">
                <a:solidFill>
                  <a:srgbClr val="000000"/>
                </a:solidFill>
              </a:defRPr>
            </a:lvl2pPr>
            <a:lvl3pPr lvl="2" rtl="0" algn="ctr">
              <a:lnSpc>
                <a:spcPct val="100000"/>
              </a:lnSpc>
              <a:spcBef>
                <a:spcPts val="0"/>
              </a:spcBef>
              <a:spcAft>
                <a:spcPts val="0"/>
              </a:spcAft>
              <a:buClr>
                <a:srgbClr val="000000"/>
              </a:buClr>
              <a:buSzPts val="2100"/>
              <a:buNone/>
              <a:defRPr sz="2100">
                <a:solidFill>
                  <a:srgbClr val="000000"/>
                </a:solidFill>
              </a:defRPr>
            </a:lvl3pPr>
            <a:lvl4pPr lvl="3" rtl="0" algn="ctr">
              <a:lnSpc>
                <a:spcPct val="100000"/>
              </a:lnSpc>
              <a:spcBef>
                <a:spcPts val="0"/>
              </a:spcBef>
              <a:spcAft>
                <a:spcPts val="0"/>
              </a:spcAft>
              <a:buClr>
                <a:srgbClr val="000000"/>
              </a:buClr>
              <a:buSzPts val="2100"/>
              <a:buNone/>
              <a:defRPr sz="2100">
                <a:solidFill>
                  <a:srgbClr val="000000"/>
                </a:solidFill>
              </a:defRPr>
            </a:lvl4pPr>
            <a:lvl5pPr lvl="4" rtl="0" algn="ctr">
              <a:lnSpc>
                <a:spcPct val="100000"/>
              </a:lnSpc>
              <a:spcBef>
                <a:spcPts val="0"/>
              </a:spcBef>
              <a:spcAft>
                <a:spcPts val="0"/>
              </a:spcAft>
              <a:buClr>
                <a:srgbClr val="000000"/>
              </a:buClr>
              <a:buSzPts val="2100"/>
              <a:buNone/>
              <a:defRPr sz="2100">
                <a:solidFill>
                  <a:srgbClr val="000000"/>
                </a:solidFill>
              </a:defRPr>
            </a:lvl5pPr>
            <a:lvl6pPr lvl="5" rtl="0" algn="ctr">
              <a:lnSpc>
                <a:spcPct val="100000"/>
              </a:lnSpc>
              <a:spcBef>
                <a:spcPts val="0"/>
              </a:spcBef>
              <a:spcAft>
                <a:spcPts val="0"/>
              </a:spcAft>
              <a:buClr>
                <a:srgbClr val="000000"/>
              </a:buClr>
              <a:buSzPts val="2100"/>
              <a:buNone/>
              <a:defRPr sz="2100">
                <a:solidFill>
                  <a:srgbClr val="000000"/>
                </a:solidFill>
              </a:defRPr>
            </a:lvl6pPr>
            <a:lvl7pPr lvl="6" rtl="0" algn="ctr">
              <a:lnSpc>
                <a:spcPct val="100000"/>
              </a:lnSpc>
              <a:spcBef>
                <a:spcPts val="0"/>
              </a:spcBef>
              <a:spcAft>
                <a:spcPts val="0"/>
              </a:spcAft>
              <a:buClr>
                <a:srgbClr val="000000"/>
              </a:buClr>
              <a:buSzPts val="2100"/>
              <a:buNone/>
              <a:defRPr sz="2100">
                <a:solidFill>
                  <a:srgbClr val="000000"/>
                </a:solidFill>
              </a:defRPr>
            </a:lvl7pPr>
            <a:lvl8pPr lvl="7" rtl="0" algn="ctr">
              <a:lnSpc>
                <a:spcPct val="100000"/>
              </a:lnSpc>
              <a:spcBef>
                <a:spcPts val="0"/>
              </a:spcBef>
              <a:spcAft>
                <a:spcPts val="0"/>
              </a:spcAft>
              <a:buClr>
                <a:srgbClr val="000000"/>
              </a:buClr>
              <a:buSzPts val="2100"/>
              <a:buNone/>
              <a:defRPr sz="2100">
                <a:solidFill>
                  <a:srgbClr val="000000"/>
                </a:solidFill>
              </a:defRPr>
            </a:lvl8pPr>
            <a:lvl9pPr lvl="8" rtl="0" algn="ctr">
              <a:lnSpc>
                <a:spcPct val="100000"/>
              </a:lnSpc>
              <a:spcBef>
                <a:spcPts val="0"/>
              </a:spcBef>
              <a:spcAft>
                <a:spcPts val="0"/>
              </a:spcAft>
              <a:buClr>
                <a:srgbClr val="000000"/>
              </a:buClr>
              <a:buSzPts val="2100"/>
              <a:buNone/>
              <a:defRPr sz="2100">
                <a:solidFill>
                  <a:srgbClr val="000000"/>
                </a:solidFill>
              </a:defRPr>
            </a:lvl9pPr>
          </a:lstStyle>
          <a:p/>
        </p:txBody>
      </p:sp>
      <p:sp>
        <p:nvSpPr>
          <p:cNvPr id="346" name="Google Shape;346;p32"/>
          <p:cNvSpPr txBox="1"/>
          <p:nvPr>
            <p:ph hasCustomPrompt="1" idx="2" type="title"/>
          </p:nvPr>
        </p:nvSpPr>
        <p:spPr>
          <a:xfrm>
            <a:off x="2133600" y="2654282"/>
            <a:ext cx="1930500" cy="6144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7000"/>
              <a:buNone/>
              <a:defRPr sz="5500">
                <a:solidFill>
                  <a:schemeClr val="accent5"/>
                </a:solidFill>
              </a:defRPr>
            </a:lvl1pPr>
            <a:lvl2pPr lvl="1" rtl="0" algn="ctr">
              <a:spcBef>
                <a:spcPts val="0"/>
              </a:spcBef>
              <a:spcAft>
                <a:spcPts val="0"/>
              </a:spcAft>
              <a:buClr>
                <a:schemeClr val="lt2"/>
              </a:buClr>
              <a:buSzPts val="7000"/>
              <a:buNone/>
              <a:defRPr sz="7000">
                <a:solidFill>
                  <a:schemeClr val="lt2"/>
                </a:solidFill>
              </a:defRPr>
            </a:lvl2pPr>
            <a:lvl3pPr lvl="2" rtl="0" algn="ctr">
              <a:spcBef>
                <a:spcPts val="0"/>
              </a:spcBef>
              <a:spcAft>
                <a:spcPts val="0"/>
              </a:spcAft>
              <a:buClr>
                <a:schemeClr val="lt2"/>
              </a:buClr>
              <a:buSzPts val="7000"/>
              <a:buNone/>
              <a:defRPr sz="7000">
                <a:solidFill>
                  <a:schemeClr val="lt2"/>
                </a:solidFill>
              </a:defRPr>
            </a:lvl3pPr>
            <a:lvl4pPr lvl="3" rtl="0" algn="ctr">
              <a:spcBef>
                <a:spcPts val="0"/>
              </a:spcBef>
              <a:spcAft>
                <a:spcPts val="0"/>
              </a:spcAft>
              <a:buClr>
                <a:schemeClr val="lt2"/>
              </a:buClr>
              <a:buSzPts val="7000"/>
              <a:buNone/>
              <a:defRPr sz="7000">
                <a:solidFill>
                  <a:schemeClr val="lt2"/>
                </a:solidFill>
              </a:defRPr>
            </a:lvl4pPr>
            <a:lvl5pPr lvl="4" rtl="0" algn="ctr">
              <a:spcBef>
                <a:spcPts val="0"/>
              </a:spcBef>
              <a:spcAft>
                <a:spcPts val="0"/>
              </a:spcAft>
              <a:buClr>
                <a:schemeClr val="lt2"/>
              </a:buClr>
              <a:buSzPts val="7000"/>
              <a:buNone/>
              <a:defRPr sz="7000">
                <a:solidFill>
                  <a:schemeClr val="lt2"/>
                </a:solidFill>
              </a:defRPr>
            </a:lvl5pPr>
            <a:lvl6pPr lvl="5" rtl="0" algn="ctr">
              <a:spcBef>
                <a:spcPts val="0"/>
              </a:spcBef>
              <a:spcAft>
                <a:spcPts val="0"/>
              </a:spcAft>
              <a:buClr>
                <a:schemeClr val="lt2"/>
              </a:buClr>
              <a:buSzPts val="7000"/>
              <a:buNone/>
              <a:defRPr sz="7000">
                <a:solidFill>
                  <a:schemeClr val="lt2"/>
                </a:solidFill>
              </a:defRPr>
            </a:lvl6pPr>
            <a:lvl7pPr lvl="6" rtl="0" algn="ctr">
              <a:spcBef>
                <a:spcPts val="0"/>
              </a:spcBef>
              <a:spcAft>
                <a:spcPts val="0"/>
              </a:spcAft>
              <a:buClr>
                <a:schemeClr val="lt2"/>
              </a:buClr>
              <a:buSzPts val="7000"/>
              <a:buNone/>
              <a:defRPr sz="7000">
                <a:solidFill>
                  <a:schemeClr val="lt2"/>
                </a:solidFill>
              </a:defRPr>
            </a:lvl7pPr>
            <a:lvl8pPr lvl="7" rtl="0" algn="ctr">
              <a:spcBef>
                <a:spcPts val="0"/>
              </a:spcBef>
              <a:spcAft>
                <a:spcPts val="0"/>
              </a:spcAft>
              <a:buClr>
                <a:schemeClr val="lt2"/>
              </a:buClr>
              <a:buSzPts val="7000"/>
              <a:buNone/>
              <a:defRPr sz="7000">
                <a:solidFill>
                  <a:schemeClr val="lt2"/>
                </a:solidFill>
              </a:defRPr>
            </a:lvl8pPr>
            <a:lvl9pPr lvl="8" rtl="0" algn="ctr">
              <a:spcBef>
                <a:spcPts val="0"/>
              </a:spcBef>
              <a:spcAft>
                <a:spcPts val="0"/>
              </a:spcAft>
              <a:buClr>
                <a:schemeClr val="lt2"/>
              </a:buClr>
              <a:buSzPts val="7000"/>
              <a:buNone/>
              <a:defRPr sz="7000">
                <a:solidFill>
                  <a:schemeClr val="lt2"/>
                </a:solidFill>
              </a:defRPr>
            </a:lvl9pPr>
          </a:lstStyle>
          <a:p>
            <a:r>
              <a:t>xx%</a:t>
            </a:r>
          </a:p>
        </p:txBody>
      </p:sp>
      <p:sp>
        <p:nvSpPr>
          <p:cNvPr id="347" name="Google Shape;347;p32"/>
          <p:cNvSpPr txBox="1"/>
          <p:nvPr>
            <p:ph idx="3" type="subTitle"/>
          </p:nvPr>
        </p:nvSpPr>
        <p:spPr>
          <a:xfrm>
            <a:off x="3865503" y="2771882"/>
            <a:ext cx="1413000" cy="379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2100"/>
              <a:buNone/>
              <a:defRPr sz="1600"/>
            </a:lvl1pPr>
            <a:lvl2pPr lvl="1" rtl="0" algn="ctr">
              <a:lnSpc>
                <a:spcPct val="100000"/>
              </a:lnSpc>
              <a:spcBef>
                <a:spcPts val="0"/>
              </a:spcBef>
              <a:spcAft>
                <a:spcPts val="0"/>
              </a:spcAft>
              <a:buClr>
                <a:srgbClr val="000000"/>
              </a:buClr>
              <a:buSzPts val="2100"/>
              <a:buNone/>
              <a:defRPr sz="2100">
                <a:solidFill>
                  <a:srgbClr val="000000"/>
                </a:solidFill>
              </a:defRPr>
            </a:lvl2pPr>
            <a:lvl3pPr lvl="2" rtl="0" algn="ctr">
              <a:lnSpc>
                <a:spcPct val="100000"/>
              </a:lnSpc>
              <a:spcBef>
                <a:spcPts val="0"/>
              </a:spcBef>
              <a:spcAft>
                <a:spcPts val="0"/>
              </a:spcAft>
              <a:buClr>
                <a:srgbClr val="000000"/>
              </a:buClr>
              <a:buSzPts val="2100"/>
              <a:buNone/>
              <a:defRPr sz="2100">
                <a:solidFill>
                  <a:srgbClr val="000000"/>
                </a:solidFill>
              </a:defRPr>
            </a:lvl3pPr>
            <a:lvl4pPr lvl="3" rtl="0" algn="ctr">
              <a:lnSpc>
                <a:spcPct val="100000"/>
              </a:lnSpc>
              <a:spcBef>
                <a:spcPts val="0"/>
              </a:spcBef>
              <a:spcAft>
                <a:spcPts val="0"/>
              </a:spcAft>
              <a:buClr>
                <a:srgbClr val="000000"/>
              </a:buClr>
              <a:buSzPts val="2100"/>
              <a:buNone/>
              <a:defRPr sz="2100">
                <a:solidFill>
                  <a:srgbClr val="000000"/>
                </a:solidFill>
              </a:defRPr>
            </a:lvl4pPr>
            <a:lvl5pPr lvl="4" rtl="0" algn="ctr">
              <a:lnSpc>
                <a:spcPct val="100000"/>
              </a:lnSpc>
              <a:spcBef>
                <a:spcPts val="0"/>
              </a:spcBef>
              <a:spcAft>
                <a:spcPts val="0"/>
              </a:spcAft>
              <a:buClr>
                <a:srgbClr val="000000"/>
              </a:buClr>
              <a:buSzPts val="2100"/>
              <a:buNone/>
              <a:defRPr sz="2100">
                <a:solidFill>
                  <a:srgbClr val="000000"/>
                </a:solidFill>
              </a:defRPr>
            </a:lvl5pPr>
            <a:lvl6pPr lvl="5" rtl="0" algn="ctr">
              <a:lnSpc>
                <a:spcPct val="100000"/>
              </a:lnSpc>
              <a:spcBef>
                <a:spcPts val="0"/>
              </a:spcBef>
              <a:spcAft>
                <a:spcPts val="0"/>
              </a:spcAft>
              <a:buClr>
                <a:srgbClr val="000000"/>
              </a:buClr>
              <a:buSzPts val="2100"/>
              <a:buNone/>
              <a:defRPr sz="2100">
                <a:solidFill>
                  <a:srgbClr val="000000"/>
                </a:solidFill>
              </a:defRPr>
            </a:lvl6pPr>
            <a:lvl7pPr lvl="6" rtl="0" algn="ctr">
              <a:lnSpc>
                <a:spcPct val="100000"/>
              </a:lnSpc>
              <a:spcBef>
                <a:spcPts val="0"/>
              </a:spcBef>
              <a:spcAft>
                <a:spcPts val="0"/>
              </a:spcAft>
              <a:buClr>
                <a:srgbClr val="000000"/>
              </a:buClr>
              <a:buSzPts val="2100"/>
              <a:buNone/>
              <a:defRPr sz="2100">
                <a:solidFill>
                  <a:srgbClr val="000000"/>
                </a:solidFill>
              </a:defRPr>
            </a:lvl7pPr>
            <a:lvl8pPr lvl="7" rtl="0" algn="ctr">
              <a:lnSpc>
                <a:spcPct val="100000"/>
              </a:lnSpc>
              <a:spcBef>
                <a:spcPts val="0"/>
              </a:spcBef>
              <a:spcAft>
                <a:spcPts val="0"/>
              </a:spcAft>
              <a:buClr>
                <a:srgbClr val="000000"/>
              </a:buClr>
              <a:buSzPts val="2100"/>
              <a:buNone/>
              <a:defRPr sz="2100">
                <a:solidFill>
                  <a:srgbClr val="000000"/>
                </a:solidFill>
              </a:defRPr>
            </a:lvl8pPr>
            <a:lvl9pPr lvl="8" rtl="0" algn="ctr">
              <a:lnSpc>
                <a:spcPct val="100000"/>
              </a:lnSpc>
              <a:spcBef>
                <a:spcPts val="0"/>
              </a:spcBef>
              <a:spcAft>
                <a:spcPts val="0"/>
              </a:spcAft>
              <a:buClr>
                <a:srgbClr val="000000"/>
              </a:buClr>
              <a:buSzPts val="2100"/>
              <a:buNone/>
              <a:defRPr sz="2100">
                <a:solidFill>
                  <a:srgbClr val="000000"/>
                </a:solidFill>
              </a:defRPr>
            </a:lvl9pPr>
          </a:lstStyle>
          <a:p/>
        </p:txBody>
      </p:sp>
      <p:sp>
        <p:nvSpPr>
          <p:cNvPr id="348" name="Google Shape;348;p32"/>
          <p:cNvSpPr txBox="1"/>
          <p:nvPr>
            <p:ph hasCustomPrompt="1" idx="4" type="title"/>
          </p:nvPr>
        </p:nvSpPr>
        <p:spPr>
          <a:xfrm>
            <a:off x="2133600" y="1576375"/>
            <a:ext cx="1930500" cy="6144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2"/>
              </a:buClr>
              <a:buSzPts val="7000"/>
              <a:buNone/>
              <a:defRPr sz="5500">
                <a:solidFill>
                  <a:schemeClr val="lt2"/>
                </a:solidFill>
              </a:defRPr>
            </a:lvl1pPr>
            <a:lvl2pPr lvl="1" rtl="0" algn="ctr">
              <a:spcBef>
                <a:spcPts val="0"/>
              </a:spcBef>
              <a:spcAft>
                <a:spcPts val="0"/>
              </a:spcAft>
              <a:buClr>
                <a:schemeClr val="lt2"/>
              </a:buClr>
              <a:buSzPts val="7000"/>
              <a:buNone/>
              <a:defRPr sz="7000">
                <a:solidFill>
                  <a:schemeClr val="lt2"/>
                </a:solidFill>
              </a:defRPr>
            </a:lvl2pPr>
            <a:lvl3pPr lvl="2" rtl="0" algn="ctr">
              <a:spcBef>
                <a:spcPts val="0"/>
              </a:spcBef>
              <a:spcAft>
                <a:spcPts val="0"/>
              </a:spcAft>
              <a:buClr>
                <a:schemeClr val="lt2"/>
              </a:buClr>
              <a:buSzPts val="7000"/>
              <a:buNone/>
              <a:defRPr sz="7000">
                <a:solidFill>
                  <a:schemeClr val="lt2"/>
                </a:solidFill>
              </a:defRPr>
            </a:lvl3pPr>
            <a:lvl4pPr lvl="3" rtl="0" algn="ctr">
              <a:spcBef>
                <a:spcPts val="0"/>
              </a:spcBef>
              <a:spcAft>
                <a:spcPts val="0"/>
              </a:spcAft>
              <a:buClr>
                <a:schemeClr val="lt2"/>
              </a:buClr>
              <a:buSzPts val="7000"/>
              <a:buNone/>
              <a:defRPr sz="7000">
                <a:solidFill>
                  <a:schemeClr val="lt2"/>
                </a:solidFill>
              </a:defRPr>
            </a:lvl4pPr>
            <a:lvl5pPr lvl="4" rtl="0" algn="ctr">
              <a:spcBef>
                <a:spcPts val="0"/>
              </a:spcBef>
              <a:spcAft>
                <a:spcPts val="0"/>
              </a:spcAft>
              <a:buClr>
                <a:schemeClr val="lt2"/>
              </a:buClr>
              <a:buSzPts val="7000"/>
              <a:buNone/>
              <a:defRPr sz="7000">
                <a:solidFill>
                  <a:schemeClr val="lt2"/>
                </a:solidFill>
              </a:defRPr>
            </a:lvl5pPr>
            <a:lvl6pPr lvl="5" rtl="0" algn="ctr">
              <a:spcBef>
                <a:spcPts val="0"/>
              </a:spcBef>
              <a:spcAft>
                <a:spcPts val="0"/>
              </a:spcAft>
              <a:buClr>
                <a:schemeClr val="lt2"/>
              </a:buClr>
              <a:buSzPts val="7000"/>
              <a:buNone/>
              <a:defRPr sz="7000">
                <a:solidFill>
                  <a:schemeClr val="lt2"/>
                </a:solidFill>
              </a:defRPr>
            </a:lvl6pPr>
            <a:lvl7pPr lvl="6" rtl="0" algn="ctr">
              <a:spcBef>
                <a:spcPts val="0"/>
              </a:spcBef>
              <a:spcAft>
                <a:spcPts val="0"/>
              </a:spcAft>
              <a:buClr>
                <a:schemeClr val="lt2"/>
              </a:buClr>
              <a:buSzPts val="7000"/>
              <a:buNone/>
              <a:defRPr sz="7000">
                <a:solidFill>
                  <a:schemeClr val="lt2"/>
                </a:solidFill>
              </a:defRPr>
            </a:lvl7pPr>
            <a:lvl8pPr lvl="7" rtl="0" algn="ctr">
              <a:spcBef>
                <a:spcPts val="0"/>
              </a:spcBef>
              <a:spcAft>
                <a:spcPts val="0"/>
              </a:spcAft>
              <a:buClr>
                <a:schemeClr val="lt2"/>
              </a:buClr>
              <a:buSzPts val="7000"/>
              <a:buNone/>
              <a:defRPr sz="7000">
                <a:solidFill>
                  <a:schemeClr val="lt2"/>
                </a:solidFill>
              </a:defRPr>
            </a:lvl8pPr>
            <a:lvl9pPr lvl="8" rtl="0" algn="ctr">
              <a:spcBef>
                <a:spcPts val="0"/>
              </a:spcBef>
              <a:spcAft>
                <a:spcPts val="0"/>
              </a:spcAft>
              <a:buClr>
                <a:schemeClr val="lt2"/>
              </a:buClr>
              <a:buSzPts val="7000"/>
              <a:buNone/>
              <a:defRPr sz="7000">
                <a:solidFill>
                  <a:schemeClr val="lt2"/>
                </a:solidFill>
              </a:defRPr>
            </a:lvl9pPr>
          </a:lstStyle>
          <a:p>
            <a:r>
              <a:t>xx%</a:t>
            </a:r>
          </a:p>
        </p:txBody>
      </p:sp>
      <p:sp>
        <p:nvSpPr>
          <p:cNvPr id="349" name="Google Shape;349;p32"/>
          <p:cNvSpPr txBox="1"/>
          <p:nvPr>
            <p:ph idx="5" type="subTitle"/>
          </p:nvPr>
        </p:nvSpPr>
        <p:spPr>
          <a:xfrm>
            <a:off x="3865503" y="1693975"/>
            <a:ext cx="1413000" cy="3792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rgbClr val="000000"/>
              </a:buClr>
              <a:buSzPts val="2100"/>
              <a:buNone/>
              <a:defRPr sz="1600"/>
            </a:lvl1pPr>
            <a:lvl2pPr lvl="1" rtl="0" algn="ctr">
              <a:lnSpc>
                <a:spcPct val="100000"/>
              </a:lnSpc>
              <a:spcBef>
                <a:spcPts val="0"/>
              </a:spcBef>
              <a:spcAft>
                <a:spcPts val="0"/>
              </a:spcAft>
              <a:buClr>
                <a:srgbClr val="000000"/>
              </a:buClr>
              <a:buSzPts val="2100"/>
              <a:buNone/>
              <a:defRPr sz="2100">
                <a:solidFill>
                  <a:srgbClr val="000000"/>
                </a:solidFill>
              </a:defRPr>
            </a:lvl2pPr>
            <a:lvl3pPr lvl="2" rtl="0" algn="ctr">
              <a:lnSpc>
                <a:spcPct val="100000"/>
              </a:lnSpc>
              <a:spcBef>
                <a:spcPts val="0"/>
              </a:spcBef>
              <a:spcAft>
                <a:spcPts val="0"/>
              </a:spcAft>
              <a:buClr>
                <a:srgbClr val="000000"/>
              </a:buClr>
              <a:buSzPts val="2100"/>
              <a:buNone/>
              <a:defRPr sz="2100">
                <a:solidFill>
                  <a:srgbClr val="000000"/>
                </a:solidFill>
              </a:defRPr>
            </a:lvl3pPr>
            <a:lvl4pPr lvl="3" rtl="0" algn="ctr">
              <a:lnSpc>
                <a:spcPct val="100000"/>
              </a:lnSpc>
              <a:spcBef>
                <a:spcPts val="0"/>
              </a:spcBef>
              <a:spcAft>
                <a:spcPts val="0"/>
              </a:spcAft>
              <a:buClr>
                <a:srgbClr val="000000"/>
              </a:buClr>
              <a:buSzPts val="2100"/>
              <a:buNone/>
              <a:defRPr sz="2100">
                <a:solidFill>
                  <a:srgbClr val="000000"/>
                </a:solidFill>
              </a:defRPr>
            </a:lvl4pPr>
            <a:lvl5pPr lvl="4" rtl="0" algn="ctr">
              <a:lnSpc>
                <a:spcPct val="100000"/>
              </a:lnSpc>
              <a:spcBef>
                <a:spcPts val="0"/>
              </a:spcBef>
              <a:spcAft>
                <a:spcPts val="0"/>
              </a:spcAft>
              <a:buClr>
                <a:srgbClr val="000000"/>
              </a:buClr>
              <a:buSzPts val="2100"/>
              <a:buNone/>
              <a:defRPr sz="2100">
                <a:solidFill>
                  <a:srgbClr val="000000"/>
                </a:solidFill>
              </a:defRPr>
            </a:lvl5pPr>
            <a:lvl6pPr lvl="5" rtl="0" algn="ctr">
              <a:lnSpc>
                <a:spcPct val="100000"/>
              </a:lnSpc>
              <a:spcBef>
                <a:spcPts val="0"/>
              </a:spcBef>
              <a:spcAft>
                <a:spcPts val="0"/>
              </a:spcAft>
              <a:buClr>
                <a:srgbClr val="000000"/>
              </a:buClr>
              <a:buSzPts val="2100"/>
              <a:buNone/>
              <a:defRPr sz="2100">
                <a:solidFill>
                  <a:srgbClr val="000000"/>
                </a:solidFill>
              </a:defRPr>
            </a:lvl6pPr>
            <a:lvl7pPr lvl="6" rtl="0" algn="ctr">
              <a:lnSpc>
                <a:spcPct val="100000"/>
              </a:lnSpc>
              <a:spcBef>
                <a:spcPts val="0"/>
              </a:spcBef>
              <a:spcAft>
                <a:spcPts val="0"/>
              </a:spcAft>
              <a:buClr>
                <a:srgbClr val="000000"/>
              </a:buClr>
              <a:buSzPts val="2100"/>
              <a:buNone/>
              <a:defRPr sz="2100">
                <a:solidFill>
                  <a:srgbClr val="000000"/>
                </a:solidFill>
              </a:defRPr>
            </a:lvl7pPr>
            <a:lvl8pPr lvl="7" rtl="0" algn="ctr">
              <a:lnSpc>
                <a:spcPct val="100000"/>
              </a:lnSpc>
              <a:spcBef>
                <a:spcPts val="0"/>
              </a:spcBef>
              <a:spcAft>
                <a:spcPts val="0"/>
              </a:spcAft>
              <a:buClr>
                <a:srgbClr val="000000"/>
              </a:buClr>
              <a:buSzPts val="2100"/>
              <a:buNone/>
              <a:defRPr sz="2100">
                <a:solidFill>
                  <a:srgbClr val="000000"/>
                </a:solidFill>
              </a:defRPr>
            </a:lvl8pPr>
            <a:lvl9pPr lvl="8" rtl="0" algn="ctr">
              <a:lnSpc>
                <a:spcPct val="100000"/>
              </a:lnSpc>
              <a:spcBef>
                <a:spcPts val="0"/>
              </a:spcBef>
              <a:spcAft>
                <a:spcPts val="0"/>
              </a:spcAft>
              <a:buClr>
                <a:srgbClr val="000000"/>
              </a:buClr>
              <a:buSzPts val="2100"/>
              <a:buNone/>
              <a:defRPr sz="2100">
                <a:solidFill>
                  <a:srgbClr val="000000"/>
                </a:solidFill>
              </a:defRPr>
            </a:lvl9pPr>
          </a:lstStyle>
          <a:p/>
        </p:txBody>
      </p:sp>
      <p:sp>
        <p:nvSpPr>
          <p:cNvPr id="350" name="Google Shape;350;p32"/>
          <p:cNvSpPr txBox="1"/>
          <p:nvPr>
            <p:ph idx="6" type="title"/>
          </p:nvPr>
        </p:nvSpPr>
        <p:spPr>
          <a:xfrm>
            <a:off x="605800" y="431849"/>
            <a:ext cx="7932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Clr>
                <a:srgbClr val="000000"/>
              </a:buClr>
              <a:buSzPts val="3500"/>
              <a:buNone/>
              <a:defRPr/>
            </a:lvl1pPr>
            <a:lvl2pPr lvl="1" rtl="0">
              <a:spcBef>
                <a:spcPts val="0"/>
              </a:spcBef>
              <a:spcAft>
                <a:spcPts val="0"/>
              </a:spcAft>
              <a:buClr>
                <a:srgbClr val="000000"/>
              </a:buClr>
              <a:buSzPts val="3000"/>
              <a:buNone/>
              <a:defRPr sz="3000">
                <a:solidFill>
                  <a:srgbClr val="000000"/>
                </a:solidFill>
              </a:defRPr>
            </a:lvl2pPr>
            <a:lvl3pPr lvl="2" rtl="0">
              <a:spcBef>
                <a:spcPts val="0"/>
              </a:spcBef>
              <a:spcAft>
                <a:spcPts val="0"/>
              </a:spcAft>
              <a:buClr>
                <a:srgbClr val="000000"/>
              </a:buClr>
              <a:buSzPts val="3000"/>
              <a:buNone/>
              <a:defRPr sz="3000">
                <a:solidFill>
                  <a:srgbClr val="000000"/>
                </a:solidFill>
              </a:defRPr>
            </a:lvl3pPr>
            <a:lvl4pPr lvl="3" rtl="0">
              <a:spcBef>
                <a:spcPts val="0"/>
              </a:spcBef>
              <a:spcAft>
                <a:spcPts val="0"/>
              </a:spcAft>
              <a:buClr>
                <a:srgbClr val="000000"/>
              </a:buClr>
              <a:buSzPts val="3000"/>
              <a:buNone/>
              <a:defRPr sz="3000">
                <a:solidFill>
                  <a:srgbClr val="000000"/>
                </a:solidFill>
              </a:defRPr>
            </a:lvl4pPr>
            <a:lvl5pPr lvl="4" rtl="0">
              <a:spcBef>
                <a:spcPts val="0"/>
              </a:spcBef>
              <a:spcAft>
                <a:spcPts val="0"/>
              </a:spcAft>
              <a:buClr>
                <a:srgbClr val="000000"/>
              </a:buClr>
              <a:buSzPts val="3000"/>
              <a:buNone/>
              <a:defRPr sz="3000">
                <a:solidFill>
                  <a:srgbClr val="000000"/>
                </a:solidFill>
              </a:defRPr>
            </a:lvl5pPr>
            <a:lvl6pPr lvl="5" rtl="0">
              <a:spcBef>
                <a:spcPts val="0"/>
              </a:spcBef>
              <a:spcAft>
                <a:spcPts val="0"/>
              </a:spcAft>
              <a:buClr>
                <a:srgbClr val="000000"/>
              </a:buClr>
              <a:buSzPts val="3000"/>
              <a:buNone/>
              <a:defRPr sz="3000">
                <a:solidFill>
                  <a:srgbClr val="000000"/>
                </a:solidFill>
              </a:defRPr>
            </a:lvl6pPr>
            <a:lvl7pPr lvl="6" rtl="0">
              <a:spcBef>
                <a:spcPts val="0"/>
              </a:spcBef>
              <a:spcAft>
                <a:spcPts val="0"/>
              </a:spcAft>
              <a:buClr>
                <a:srgbClr val="000000"/>
              </a:buClr>
              <a:buSzPts val="3000"/>
              <a:buNone/>
              <a:defRPr sz="3000">
                <a:solidFill>
                  <a:srgbClr val="000000"/>
                </a:solidFill>
              </a:defRPr>
            </a:lvl7pPr>
            <a:lvl8pPr lvl="7" rtl="0">
              <a:spcBef>
                <a:spcPts val="0"/>
              </a:spcBef>
              <a:spcAft>
                <a:spcPts val="0"/>
              </a:spcAft>
              <a:buClr>
                <a:srgbClr val="000000"/>
              </a:buClr>
              <a:buSzPts val="3000"/>
              <a:buNone/>
              <a:defRPr sz="3000">
                <a:solidFill>
                  <a:srgbClr val="000000"/>
                </a:solidFill>
              </a:defRPr>
            </a:lvl8pPr>
            <a:lvl9pPr lvl="8" rtl="0">
              <a:spcBef>
                <a:spcPts val="0"/>
              </a:spcBef>
              <a:spcAft>
                <a:spcPts val="0"/>
              </a:spcAft>
              <a:buClr>
                <a:srgbClr val="000000"/>
              </a:buClr>
              <a:buSzPts val="3000"/>
              <a:buNone/>
              <a:defRPr sz="3000">
                <a:solidFill>
                  <a:srgbClr val="000000"/>
                </a:solidFill>
              </a:defRPr>
            </a:lvl9pPr>
          </a:lstStyle>
          <a:p/>
        </p:txBody>
      </p:sp>
      <p:grpSp>
        <p:nvGrpSpPr>
          <p:cNvPr id="351" name="Google Shape;351;p32"/>
          <p:cNvGrpSpPr/>
          <p:nvPr/>
        </p:nvGrpSpPr>
        <p:grpSpPr>
          <a:xfrm>
            <a:off x="7793374" y="3707376"/>
            <a:ext cx="1378551" cy="1529609"/>
            <a:chOff x="7806297" y="3739684"/>
            <a:chExt cx="1378551" cy="1529609"/>
          </a:xfrm>
        </p:grpSpPr>
        <p:sp>
          <p:nvSpPr>
            <p:cNvPr id="352" name="Google Shape;352;p32"/>
            <p:cNvSpPr/>
            <p:nvPr/>
          </p:nvSpPr>
          <p:spPr>
            <a:xfrm>
              <a:off x="9007763" y="3739684"/>
              <a:ext cx="143860" cy="325979"/>
            </a:xfrm>
            <a:custGeom>
              <a:rect b="b" l="l" r="r" t="t"/>
              <a:pathLst>
                <a:path extrusionOk="0" h="10122" w="4467">
                  <a:moveTo>
                    <a:pt x="3004" y="0"/>
                  </a:moveTo>
                  <a:cubicBezTo>
                    <a:pt x="2879" y="0"/>
                    <a:pt x="2753" y="20"/>
                    <a:pt x="2629" y="63"/>
                  </a:cubicBezTo>
                  <a:cubicBezTo>
                    <a:pt x="2612" y="688"/>
                    <a:pt x="2100" y="1100"/>
                    <a:pt x="1565" y="1100"/>
                  </a:cubicBezTo>
                  <a:cubicBezTo>
                    <a:pt x="1313" y="1100"/>
                    <a:pt x="1055" y="1008"/>
                    <a:pt x="843" y="804"/>
                  </a:cubicBezTo>
                  <a:cubicBezTo>
                    <a:pt x="256" y="1033"/>
                    <a:pt x="0" y="1697"/>
                    <a:pt x="230" y="2284"/>
                  </a:cubicBezTo>
                  <a:cubicBezTo>
                    <a:pt x="413" y="2719"/>
                    <a:pt x="843" y="3010"/>
                    <a:pt x="1335" y="3010"/>
                  </a:cubicBezTo>
                  <a:cubicBezTo>
                    <a:pt x="1391" y="3010"/>
                    <a:pt x="1449" y="3006"/>
                    <a:pt x="1506" y="2999"/>
                  </a:cubicBezTo>
                  <a:lnTo>
                    <a:pt x="3497" y="8026"/>
                  </a:lnTo>
                  <a:cubicBezTo>
                    <a:pt x="3038" y="8307"/>
                    <a:pt x="2859" y="8894"/>
                    <a:pt x="3063" y="9405"/>
                  </a:cubicBezTo>
                  <a:cubicBezTo>
                    <a:pt x="3226" y="9853"/>
                    <a:pt x="3649" y="10122"/>
                    <a:pt x="4111" y="10122"/>
                  </a:cubicBezTo>
                  <a:cubicBezTo>
                    <a:pt x="4228" y="10122"/>
                    <a:pt x="4348" y="10104"/>
                    <a:pt x="4467" y="10068"/>
                  </a:cubicBezTo>
                  <a:lnTo>
                    <a:pt x="4467" y="4147"/>
                  </a:lnTo>
                  <a:lnTo>
                    <a:pt x="3650" y="2105"/>
                  </a:lnTo>
                  <a:cubicBezTo>
                    <a:pt x="4110" y="1825"/>
                    <a:pt x="4288" y="1238"/>
                    <a:pt x="4084" y="727"/>
                  </a:cubicBezTo>
                  <a:cubicBezTo>
                    <a:pt x="3903" y="284"/>
                    <a:pt x="3467" y="0"/>
                    <a:pt x="300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32"/>
            <p:cNvSpPr/>
            <p:nvPr/>
          </p:nvSpPr>
          <p:spPr>
            <a:xfrm>
              <a:off x="8974549" y="4950924"/>
              <a:ext cx="210299" cy="167112"/>
            </a:xfrm>
            <a:custGeom>
              <a:rect b="b" l="l" r="r" t="t"/>
              <a:pathLst>
                <a:path extrusionOk="0" h="5189" w="6530">
                  <a:moveTo>
                    <a:pt x="6530" y="0"/>
                  </a:moveTo>
                  <a:lnTo>
                    <a:pt x="2344" y="1659"/>
                  </a:lnTo>
                  <a:cubicBezTo>
                    <a:pt x="2096" y="1304"/>
                    <a:pt x="1750" y="1152"/>
                    <a:pt x="1408" y="1152"/>
                  </a:cubicBezTo>
                  <a:cubicBezTo>
                    <a:pt x="694" y="1152"/>
                    <a:pt x="1" y="1817"/>
                    <a:pt x="277" y="2680"/>
                  </a:cubicBezTo>
                  <a:cubicBezTo>
                    <a:pt x="455" y="3063"/>
                    <a:pt x="813" y="3344"/>
                    <a:pt x="1247" y="3369"/>
                  </a:cubicBezTo>
                  <a:cubicBezTo>
                    <a:pt x="940" y="3650"/>
                    <a:pt x="864" y="4110"/>
                    <a:pt x="991" y="4492"/>
                  </a:cubicBezTo>
                  <a:cubicBezTo>
                    <a:pt x="1184" y="4935"/>
                    <a:pt x="1608" y="5189"/>
                    <a:pt x="2046" y="5189"/>
                  </a:cubicBezTo>
                  <a:cubicBezTo>
                    <a:pt x="2189" y="5189"/>
                    <a:pt x="2333" y="5162"/>
                    <a:pt x="2472" y="5105"/>
                  </a:cubicBezTo>
                  <a:cubicBezTo>
                    <a:pt x="2982" y="4901"/>
                    <a:pt x="3288" y="4365"/>
                    <a:pt x="3186" y="3854"/>
                  </a:cubicBezTo>
                  <a:lnTo>
                    <a:pt x="6504" y="2527"/>
                  </a:lnTo>
                  <a:lnTo>
                    <a:pt x="653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32"/>
            <p:cNvSpPr/>
            <p:nvPr/>
          </p:nvSpPr>
          <p:spPr>
            <a:xfrm>
              <a:off x="8768615" y="4521093"/>
              <a:ext cx="306431" cy="294579"/>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2"/>
            <p:cNvSpPr/>
            <p:nvPr/>
          </p:nvSpPr>
          <p:spPr>
            <a:xfrm>
              <a:off x="8647302" y="4943250"/>
              <a:ext cx="251553" cy="326043"/>
            </a:xfrm>
            <a:custGeom>
              <a:rect b="b" l="l" r="r" t="t"/>
              <a:pathLst>
                <a:path extrusionOk="0" h="10124" w="7811">
                  <a:moveTo>
                    <a:pt x="3365" y="1"/>
                  </a:moveTo>
                  <a:cubicBezTo>
                    <a:pt x="3234" y="1"/>
                    <a:pt x="3102" y="26"/>
                    <a:pt x="2975" y="78"/>
                  </a:cubicBezTo>
                  <a:cubicBezTo>
                    <a:pt x="2958" y="696"/>
                    <a:pt x="2432" y="1106"/>
                    <a:pt x="1888" y="1106"/>
                  </a:cubicBezTo>
                  <a:cubicBezTo>
                    <a:pt x="1623" y="1106"/>
                    <a:pt x="1354" y="1009"/>
                    <a:pt x="1137" y="792"/>
                  </a:cubicBezTo>
                  <a:lnTo>
                    <a:pt x="1137" y="792"/>
                  </a:lnTo>
                  <a:cubicBezTo>
                    <a:pt x="0" y="1324"/>
                    <a:pt x="445" y="3003"/>
                    <a:pt x="1603" y="3003"/>
                  </a:cubicBezTo>
                  <a:cubicBezTo>
                    <a:pt x="1667" y="3003"/>
                    <a:pt x="1733" y="2998"/>
                    <a:pt x="1801" y="2987"/>
                  </a:cubicBezTo>
                  <a:lnTo>
                    <a:pt x="3817" y="8015"/>
                  </a:lnTo>
                  <a:cubicBezTo>
                    <a:pt x="3358" y="8296"/>
                    <a:pt x="3179" y="8883"/>
                    <a:pt x="3383" y="9393"/>
                  </a:cubicBezTo>
                  <a:cubicBezTo>
                    <a:pt x="3562" y="9851"/>
                    <a:pt x="3991" y="10123"/>
                    <a:pt x="4449" y="10123"/>
                  </a:cubicBezTo>
                  <a:cubicBezTo>
                    <a:pt x="4578" y="10123"/>
                    <a:pt x="4709" y="10102"/>
                    <a:pt x="4838" y="10057"/>
                  </a:cubicBezTo>
                  <a:cubicBezTo>
                    <a:pt x="5221" y="9904"/>
                    <a:pt x="5501" y="9521"/>
                    <a:pt x="5501" y="9087"/>
                  </a:cubicBezTo>
                  <a:cubicBezTo>
                    <a:pt x="5706" y="9291"/>
                    <a:pt x="5978" y="9393"/>
                    <a:pt x="6250" y="9393"/>
                  </a:cubicBezTo>
                  <a:cubicBezTo>
                    <a:pt x="6386" y="9393"/>
                    <a:pt x="6522" y="9368"/>
                    <a:pt x="6650" y="9317"/>
                  </a:cubicBezTo>
                  <a:cubicBezTo>
                    <a:pt x="7810" y="8785"/>
                    <a:pt x="7368" y="7131"/>
                    <a:pt x="6212" y="7131"/>
                  </a:cubicBezTo>
                  <a:cubicBezTo>
                    <a:pt x="6148" y="7131"/>
                    <a:pt x="6081" y="7136"/>
                    <a:pt x="6012" y="7147"/>
                  </a:cubicBezTo>
                  <a:lnTo>
                    <a:pt x="3996" y="2119"/>
                  </a:lnTo>
                  <a:cubicBezTo>
                    <a:pt x="4455" y="1813"/>
                    <a:pt x="4608" y="1226"/>
                    <a:pt x="4404" y="741"/>
                  </a:cubicBezTo>
                  <a:cubicBezTo>
                    <a:pt x="4246" y="287"/>
                    <a:pt x="3813" y="1"/>
                    <a:pt x="33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32"/>
            <p:cNvSpPr/>
            <p:nvPr/>
          </p:nvSpPr>
          <p:spPr>
            <a:xfrm>
              <a:off x="8247774" y="4614570"/>
              <a:ext cx="336188" cy="219026"/>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2"/>
            <p:cNvSpPr/>
            <p:nvPr/>
          </p:nvSpPr>
          <p:spPr>
            <a:xfrm>
              <a:off x="8854393" y="4111369"/>
              <a:ext cx="330456" cy="218608"/>
            </a:xfrm>
            <a:custGeom>
              <a:rect b="b" l="l" r="r" t="t"/>
              <a:pathLst>
                <a:path extrusionOk="0" h="6788" w="10261">
                  <a:moveTo>
                    <a:pt x="1821" y="0"/>
                  </a:moveTo>
                  <a:cubicBezTo>
                    <a:pt x="1410" y="0"/>
                    <a:pt x="1000" y="210"/>
                    <a:pt x="791" y="688"/>
                  </a:cubicBezTo>
                  <a:cubicBezTo>
                    <a:pt x="638" y="1096"/>
                    <a:pt x="740" y="1530"/>
                    <a:pt x="1047" y="1836"/>
                  </a:cubicBezTo>
                  <a:cubicBezTo>
                    <a:pt x="613" y="1862"/>
                    <a:pt x="230" y="2117"/>
                    <a:pt x="77" y="2525"/>
                  </a:cubicBezTo>
                  <a:cubicBezTo>
                    <a:pt x="26" y="2653"/>
                    <a:pt x="0" y="2781"/>
                    <a:pt x="26" y="2934"/>
                  </a:cubicBezTo>
                  <a:cubicBezTo>
                    <a:pt x="51" y="3393"/>
                    <a:pt x="332" y="3776"/>
                    <a:pt x="766" y="3955"/>
                  </a:cubicBezTo>
                  <a:cubicBezTo>
                    <a:pt x="894" y="4009"/>
                    <a:pt x="1030" y="4034"/>
                    <a:pt x="1166" y="4034"/>
                  </a:cubicBezTo>
                  <a:cubicBezTo>
                    <a:pt x="1543" y="4034"/>
                    <a:pt x="1919" y="3839"/>
                    <a:pt x="2144" y="3521"/>
                  </a:cubicBezTo>
                  <a:lnTo>
                    <a:pt x="7172" y="5460"/>
                  </a:lnTo>
                  <a:cubicBezTo>
                    <a:pt x="7146" y="5588"/>
                    <a:pt x="7146" y="5716"/>
                    <a:pt x="7172" y="5843"/>
                  </a:cubicBezTo>
                  <a:cubicBezTo>
                    <a:pt x="7223" y="6098"/>
                    <a:pt x="7351" y="6328"/>
                    <a:pt x="7555" y="6481"/>
                  </a:cubicBezTo>
                  <a:cubicBezTo>
                    <a:pt x="7657" y="6583"/>
                    <a:pt x="7784" y="6634"/>
                    <a:pt x="7912" y="6685"/>
                  </a:cubicBezTo>
                  <a:cubicBezTo>
                    <a:pt x="8048" y="6754"/>
                    <a:pt x="8196" y="6788"/>
                    <a:pt x="8347" y="6788"/>
                  </a:cubicBezTo>
                  <a:cubicBezTo>
                    <a:pt x="8423" y="6788"/>
                    <a:pt x="8499" y="6779"/>
                    <a:pt x="8576" y="6762"/>
                  </a:cubicBezTo>
                  <a:cubicBezTo>
                    <a:pt x="8703" y="6736"/>
                    <a:pt x="8856" y="6660"/>
                    <a:pt x="8958" y="6583"/>
                  </a:cubicBezTo>
                  <a:cubicBezTo>
                    <a:pt x="9086" y="6507"/>
                    <a:pt x="9188" y="6405"/>
                    <a:pt x="9265" y="6303"/>
                  </a:cubicBezTo>
                  <a:cubicBezTo>
                    <a:pt x="9316" y="6226"/>
                    <a:pt x="9341" y="6149"/>
                    <a:pt x="9367" y="6098"/>
                  </a:cubicBezTo>
                  <a:cubicBezTo>
                    <a:pt x="9494" y="5741"/>
                    <a:pt x="9443" y="5358"/>
                    <a:pt x="9214" y="5078"/>
                  </a:cubicBezTo>
                  <a:cubicBezTo>
                    <a:pt x="9188" y="5027"/>
                    <a:pt x="9163" y="4975"/>
                    <a:pt x="9112" y="4950"/>
                  </a:cubicBezTo>
                  <a:cubicBezTo>
                    <a:pt x="9163" y="4950"/>
                    <a:pt x="9214" y="4924"/>
                    <a:pt x="9265" y="4924"/>
                  </a:cubicBezTo>
                  <a:cubicBezTo>
                    <a:pt x="9622" y="4848"/>
                    <a:pt x="9928" y="4618"/>
                    <a:pt x="10081" y="4261"/>
                  </a:cubicBezTo>
                  <a:cubicBezTo>
                    <a:pt x="10260" y="3750"/>
                    <a:pt x="10056" y="3189"/>
                    <a:pt x="9571" y="2934"/>
                  </a:cubicBezTo>
                  <a:cubicBezTo>
                    <a:pt x="9520" y="2883"/>
                    <a:pt x="9469" y="2857"/>
                    <a:pt x="9418" y="2832"/>
                  </a:cubicBezTo>
                  <a:cubicBezTo>
                    <a:pt x="9274" y="2780"/>
                    <a:pt x="9130" y="2754"/>
                    <a:pt x="8989" y="2754"/>
                  </a:cubicBezTo>
                  <a:cubicBezTo>
                    <a:pt x="8781" y="2754"/>
                    <a:pt x="8580" y="2812"/>
                    <a:pt x="8397" y="2934"/>
                  </a:cubicBezTo>
                  <a:cubicBezTo>
                    <a:pt x="8244" y="3010"/>
                    <a:pt x="8116" y="3138"/>
                    <a:pt x="8040" y="3265"/>
                  </a:cubicBezTo>
                  <a:lnTo>
                    <a:pt x="7121" y="2934"/>
                  </a:lnTo>
                  <a:lnTo>
                    <a:pt x="2986" y="1326"/>
                  </a:lnTo>
                  <a:cubicBezTo>
                    <a:pt x="3111" y="516"/>
                    <a:pt x="2465" y="0"/>
                    <a:pt x="182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32"/>
            <p:cNvSpPr/>
            <p:nvPr/>
          </p:nvSpPr>
          <p:spPr>
            <a:xfrm>
              <a:off x="8142759" y="4995882"/>
              <a:ext cx="339344" cy="220797"/>
            </a:xfrm>
            <a:custGeom>
              <a:rect b="b" l="l" r="r" t="t"/>
              <a:pathLst>
                <a:path extrusionOk="0" h="6856" w="10537">
                  <a:moveTo>
                    <a:pt x="8574" y="1"/>
                  </a:moveTo>
                  <a:cubicBezTo>
                    <a:pt x="8429" y="1"/>
                    <a:pt x="8282" y="28"/>
                    <a:pt x="8137" y="85"/>
                  </a:cubicBezTo>
                  <a:cubicBezTo>
                    <a:pt x="7627" y="289"/>
                    <a:pt x="7320" y="799"/>
                    <a:pt x="7422" y="1335"/>
                  </a:cubicBezTo>
                  <a:lnTo>
                    <a:pt x="2394" y="3326"/>
                  </a:lnTo>
                  <a:cubicBezTo>
                    <a:pt x="2153" y="2942"/>
                    <a:pt x="1796" y="2780"/>
                    <a:pt x="1443" y="2780"/>
                  </a:cubicBezTo>
                  <a:cubicBezTo>
                    <a:pt x="715" y="2780"/>
                    <a:pt x="1" y="3471"/>
                    <a:pt x="327" y="4347"/>
                  </a:cubicBezTo>
                  <a:cubicBezTo>
                    <a:pt x="480" y="4755"/>
                    <a:pt x="863" y="5011"/>
                    <a:pt x="1297" y="5036"/>
                  </a:cubicBezTo>
                  <a:cubicBezTo>
                    <a:pt x="991" y="5317"/>
                    <a:pt x="889" y="5776"/>
                    <a:pt x="1042" y="6185"/>
                  </a:cubicBezTo>
                  <a:cubicBezTo>
                    <a:pt x="1234" y="6607"/>
                    <a:pt x="1642" y="6856"/>
                    <a:pt x="2082" y="6856"/>
                  </a:cubicBezTo>
                  <a:cubicBezTo>
                    <a:pt x="2228" y="6856"/>
                    <a:pt x="2376" y="6829"/>
                    <a:pt x="2522" y="6772"/>
                  </a:cubicBezTo>
                  <a:cubicBezTo>
                    <a:pt x="3032" y="6567"/>
                    <a:pt x="3313" y="6057"/>
                    <a:pt x="3237" y="5521"/>
                  </a:cubicBezTo>
                  <a:lnTo>
                    <a:pt x="8265" y="3530"/>
                  </a:lnTo>
                  <a:cubicBezTo>
                    <a:pt x="8481" y="3854"/>
                    <a:pt x="8836" y="4039"/>
                    <a:pt x="9206" y="4039"/>
                  </a:cubicBezTo>
                  <a:cubicBezTo>
                    <a:pt x="9361" y="4039"/>
                    <a:pt x="9518" y="4006"/>
                    <a:pt x="9668" y="3939"/>
                  </a:cubicBezTo>
                  <a:cubicBezTo>
                    <a:pt x="10255" y="3734"/>
                    <a:pt x="10536" y="3071"/>
                    <a:pt x="10332" y="2509"/>
                  </a:cubicBezTo>
                  <a:cubicBezTo>
                    <a:pt x="10179" y="2101"/>
                    <a:pt x="9796" y="1846"/>
                    <a:pt x="9362" y="1820"/>
                  </a:cubicBezTo>
                  <a:cubicBezTo>
                    <a:pt x="9668" y="1540"/>
                    <a:pt x="9770" y="1080"/>
                    <a:pt x="9617" y="697"/>
                  </a:cubicBezTo>
                  <a:cubicBezTo>
                    <a:pt x="9425" y="255"/>
                    <a:pt x="9015" y="1"/>
                    <a:pt x="857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2"/>
            <p:cNvSpPr/>
            <p:nvPr/>
          </p:nvSpPr>
          <p:spPr>
            <a:xfrm>
              <a:off x="8408863" y="4282029"/>
              <a:ext cx="323048" cy="248011"/>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32"/>
            <p:cNvSpPr/>
            <p:nvPr/>
          </p:nvSpPr>
          <p:spPr>
            <a:xfrm>
              <a:off x="7806297" y="4815684"/>
              <a:ext cx="296737" cy="295191"/>
            </a:xfrm>
            <a:custGeom>
              <a:rect b="b" l="l" r="r" t="t"/>
              <a:pathLst>
                <a:path extrusionOk="0" h="9166" w="9214">
                  <a:moveTo>
                    <a:pt x="6585" y="0"/>
                  </a:moveTo>
                  <a:cubicBezTo>
                    <a:pt x="6279" y="0"/>
                    <a:pt x="5972" y="128"/>
                    <a:pt x="5743" y="384"/>
                  </a:cubicBezTo>
                  <a:cubicBezTo>
                    <a:pt x="5360" y="767"/>
                    <a:pt x="5309" y="1354"/>
                    <a:pt x="5615" y="1814"/>
                  </a:cubicBezTo>
                  <a:lnTo>
                    <a:pt x="1889" y="5719"/>
                  </a:lnTo>
                  <a:cubicBezTo>
                    <a:pt x="1706" y="5607"/>
                    <a:pt x="1498" y="5552"/>
                    <a:pt x="1292" y="5552"/>
                  </a:cubicBezTo>
                  <a:cubicBezTo>
                    <a:pt x="982" y="5552"/>
                    <a:pt x="674" y="5677"/>
                    <a:pt x="459" y="5923"/>
                  </a:cubicBezTo>
                  <a:cubicBezTo>
                    <a:pt x="0" y="6357"/>
                    <a:pt x="0" y="7071"/>
                    <a:pt x="459" y="7505"/>
                  </a:cubicBezTo>
                  <a:cubicBezTo>
                    <a:pt x="596" y="7447"/>
                    <a:pt x="733" y="7421"/>
                    <a:pt x="867" y="7421"/>
                  </a:cubicBezTo>
                  <a:cubicBezTo>
                    <a:pt x="1559" y="7421"/>
                    <a:pt x="2141" y="8130"/>
                    <a:pt x="1863" y="8858"/>
                  </a:cubicBezTo>
                  <a:cubicBezTo>
                    <a:pt x="2080" y="9063"/>
                    <a:pt x="2354" y="9165"/>
                    <a:pt x="2626" y="9165"/>
                  </a:cubicBezTo>
                  <a:cubicBezTo>
                    <a:pt x="2929" y="9165"/>
                    <a:pt x="3230" y="9037"/>
                    <a:pt x="3446" y="8781"/>
                  </a:cubicBezTo>
                  <a:cubicBezTo>
                    <a:pt x="3828" y="8398"/>
                    <a:pt x="3905" y="7811"/>
                    <a:pt x="3599" y="7352"/>
                  </a:cubicBezTo>
                  <a:lnTo>
                    <a:pt x="7325" y="3447"/>
                  </a:lnTo>
                  <a:cubicBezTo>
                    <a:pt x="7508" y="3559"/>
                    <a:pt x="7716" y="3614"/>
                    <a:pt x="7921" y="3614"/>
                  </a:cubicBezTo>
                  <a:cubicBezTo>
                    <a:pt x="8232" y="3614"/>
                    <a:pt x="8539" y="3489"/>
                    <a:pt x="8754" y="3243"/>
                  </a:cubicBezTo>
                  <a:cubicBezTo>
                    <a:pt x="9214" y="2809"/>
                    <a:pt x="9214" y="2094"/>
                    <a:pt x="8754" y="1661"/>
                  </a:cubicBezTo>
                  <a:cubicBezTo>
                    <a:pt x="8550" y="1456"/>
                    <a:pt x="8289" y="1354"/>
                    <a:pt x="8017" y="1354"/>
                  </a:cubicBezTo>
                  <a:cubicBezTo>
                    <a:pt x="7881" y="1354"/>
                    <a:pt x="7742" y="1380"/>
                    <a:pt x="7606" y="1431"/>
                  </a:cubicBezTo>
                  <a:cubicBezTo>
                    <a:pt x="7759" y="1048"/>
                    <a:pt x="7657" y="589"/>
                    <a:pt x="7351" y="308"/>
                  </a:cubicBezTo>
                  <a:cubicBezTo>
                    <a:pt x="7134" y="103"/>
                    <a:pt x="6860" y="0"/>
                    <a:pt x="658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1" name="Google Shape;361;p32"/>
          <p:cNvGrpSpPr/>
          <p:nvPr/>
        </p:nvGrpSpPr>
        <p:grpSpPr>
          <a:xfrm rot="10800000">
            <a:off x="-31728" y="-52953"/>
            <a:ext cx="1378551" cy="1529609"/>
            <a:chOff x="7806297" y="3739684"/>
            <a:chExt cx="1378551" cy="1529609"/>
          </a:xfrm>
        </p:grpSpPr>
        <p:sp>
          <p:nvSpPr>
            <p:cNvPr id="362" name="Google Shape;362;p32"/>
            <p:cNvSpPr/>
            <p:nvPr/>
          </p:nvSpPr>
          <p:spPr>
            <a:xfrm>
              <a:off x="9007763" y="3739684"/>
              <a:ext cx="143860" cy="325979"/>
            </a:xfrm>
            <a:custGeom>
              <a:rect b="b" l="l" r="r" t="t"/>
              <a:pathLst>
                <a:path extrusionOk="0" h="10122" w="4467">
                  <a:moveTo>
                    <a:pt x="3004" y="0"/>
                  </a:moveTo>
                  <a:cubicBezTo>
                    <a:pt x="2879" y="0"/>
                    <a:pt x="2753" y="20"/>
                    <a:pt x="2629" y="63"/>
                  </a:cubicBezTo>
                  <a:cubicBezTo>
                    <a:pt x="2612" y="688"/>
                    <a:pt x="2100" y="1100"/>
                    <a:pt x="1565" y="1100"/>
                  </a:cubicBezTo>
                  <a:cubicBezTo>
                    <a:pt x="1313" y="1100"/>
                    <a:pt x="1055" y="1008"/>
                    <a:pt x="843" y="804"/>
                  </a:cubicBezTo>
                  <a:cubicBezTo>
                    <a:pt x="256" y="1033"/>
                    <a:pt x="0" y="1697"/>
                    <a:pt x="230" y="2284"/>
                  </a:cubicBezTo>
                  <a:cubicBezTo>
                    <a:pt x="413" y="2719"/>
                    <a:pt x="843" y="3010"/>
                    <a:pt x="1335" y="3010"/>
                  </a:cubicBezTo>
                  <a:cubicBezTo>
                    <a:pt x="1391" y="3010"/>
                    <a:pt x="1449" y="3006"/>
                    <a:pt x="1506" y="2999"/>
                  </a:cubicBezTo>
                  <a:lnTo>
                    <a:pt x="3497" y="8026"/>
                  </a:lnTo>
                  <a:cubicBezTo>
                    <a:pt x="3038" y="8307"/>
                    <a:pt x="2859" y="8894"/>
                    <a:pt x="3063" y="9405"/>
                  </a:cubicBezTo>
                  <a:cubicBezTo>
                    <a:pt x="3226" y="9853"/>
                    <a:pt x="3649" y="10122"/>
                    <a:pt x="4111" y="10122"/>
                  </a:cubicBezTo>
                  <a:cubicBezTo>
                    <a:pt x="4228" y="10122"/>
                    <a:pt x="4348" y="10104"/>
                    <a:pt x="4467" y="10068"/>
                  </a:cubicBezTo>
                  <a:lnTo>
                    <a:pt x="4467" y="4147"/>
                  </a:lnTo>
                  <a:lnTo>
                    <a:pt x="3650" y="2105"/>
                  </a:lnTo>
                  <a:cubicBezTo>
                    <a:pt x="4110" y="1825"/>
                    <a:pt x="4288" y="1238"/>
                    <a:pt x="4084" y="727"/>
                  </a:cubicBezTo>
                  <a:cubicBezTo>
                    <a:pt x="3903" y="284"/>
                    <a:pt x="3467" y="0"/>
                    <a:pt x="3004"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32"/>
            <p:cNvSpPr/>
            <p:nvPr/>
          </p:nvSpPr>
          <p:spPr>
            <a:xfrm>
              <a:off x="8974549" y="4950924"/>
              <a:ext cx="210299" cy="167112"/>
            </a:xfrm>
            <a:custGeom>
              <a:rect b="b" l="l" r="r" t="t"/>
              <a:pathLst>
                <a:path extrusionOk="0" h="5189" w="6530">
                  <a:moveTo>
                    <a:pt x="6530" y="0"/>
                  </a:moveTo>
                  <a:lnTo>
                    <a:pt x="2344" y="1659"/>
                  </a:lnTo>
                  <a:cubicBezTo>
                    <a:pt x="2096" y="1304"/>
                    <a:pt x="1750" y="1152"/>
                    <a:pt x="1408" y="1152"/>
                  </a:cubicBezTo>
                  <a:cubicBezTo>
                    <a:pt x="694" y="1152"/>
                    <a:pt x="1" y="1817"/>
                    <a:pt x="277" y="2680"/>
                  </a:cubicBezTo>
                  <a:cubicBezTo>
                    <a:pt x="455" y="3063"/>
                    <a:pt x="813" y="3344"/>
                    <a:pt x="1247" y="3369"/>
                  </a:cubicBezTo>
                  <a:cubicBezTo>
                    <a:pt x="940" y="3650"/>
                    <a:pt x="864" y="4110"/>
                    <a:pt x="991" y="4492"/>
                  </a:cubicBezTo>
                  <a:cubicBezTo>
                    <a:pt x="1184" y="4935"/>
                    <a:pt x="1608" y="5189"/>
                    <a:pt x="2046" y="5189"/>
                  </a:cubicBezTo>
                  <a:cubicBezTo>
                    <a:pt x="2189" y="5189"/>
                    <a:pt x="2333" y="5162"/>
                    <a:pt x="2472" y="5105"/>
                  </a:cubicBezTo>
                  <a:cubicBezTo>
                    <a:pt x="2982" y="4901"/>
                    <a:pt x="3288" y="4365"/>
                    <a:pt x="3186" y="3854"/>
                  </a:cubicBezTo>
                  <a:lnTo>
                    <a:pt x="6504" y="2527"/>
                  </a:lnTo>
                  <a:lnTo>
                    <a:pt x="6530" y="0"/>
                  </a:ln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2"/>
            <p:cNvSpPr/>
            <p:nvPr/>
          </p:nvSpPr>
          <p:spPr>
            <a:xfrm>
              <a:off x="8768615" y="4521093"/>
              <a:ext cx="306431" cy="294579"/>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32"/>
            <p:cNvSpPr/>
            <p:nvPr/>
          </p:nvSpPr>
          <p:spPr>
            <a:xfrm>
              <a:off x="8647302" y="4943250"/>
              <a:ext cx="251553" cy="326043"/>
            </a:xfrm>
            <a:custGeom>
              <a:rect b="b" l="l" r="r" t="t"/>
              <a:pathLst>
                <a:path extrusionOk="0" h="10124" w="7811">
                  <a:moveTo>
                    <a:pt x="3365" y="1"/>
                  </a:moveTo>
                  <a:cubicBezTo>
                    <a:pt x="3234" y="1"/>
                    <a:pt x="3102" y="26"/>
                    <a:pt x="2975" y="78"/>
                  </a:cubicBezTo>
                  <a:cubicBezTo>
                    <a:pt x="2958" y="696"/>
                    <a:pt x="2432" y="1106"/>
                    <a:pt x="1888" y="1106"/>
                  </a:cubicBezTo>
                  <a:cubicBezTo>
                    <a:pt x="1623" y="1106"/>
                    <a:pt x="1354" y="1009"/>
                    <a:pt x="1137" y="792"/>
                  </a:cubicBezTo>
                  <a:lnTo>
                    <a:pt x="1137" y="792"/>
                  </a:lnTo>
                  <a:cubicBezTo>
                    <a:pt x="0" y="1324"/>
                    <a:pt x="445" y="3003"/>
                    <a:pt x="1603" y="3003"/>
                  </a:cubicBezTo>
                  <a:cubicBezTo>
                    <a:pt x="1667" y="3003"/>
                    <a:pt x="1733" y="2998"/>
                    <a:pt x="1801" y="2987"/>
                  </a:cubicBezTo>
                  <a:lnTo>
                    <a:pt x="3817" y="8015"/>
                  </a:lnTo>
                  <a:cubicBezTo>
                    <a:pt x="3358" y="8296"/>
                    <a:pt x="3179" y="8883"/>
                    <a:pt x="3383" y="9393"/>
                  </a:cubicBezTo>
                  <a:cubicBezTo>
                    <a:pt x="3562" y="9851"/>
                    <a:pt x="3991" y="10123"/>
                    <a:pt x="4449" y="10123"/>
                  </a:cubicBezTo>
                  <a:cubicBezTo>
                    <a:pt x="4578" y="10123"/>
                    <a:pt x="4709" y="10102"/>
                    <a:pt x="4838" y="10057"/>
                  </a:cubicBezTo>
                  <a:cubicBezTo>
                    <a:pt x="5221" y="9904"/>
                    <a:pt x="5501" y="9521"/>
                    <a:pt x="5501" y="9087"/>
                  </a:cubicBezTo>
                  <a:cubicBezTo>
                    <a:pt x="5706" y="9291"/>
                    <a:pt x="5978" y="9393"/>
                    <a:pt x="6250" y="9393"/>
                  </a:cubicBezTo>
                  <a:cubicBezTo>
                    <a:pt x="6386" y="9393"/>
                    <a:pt x="6522" y="9368"/>
                    <a:pt x="6650" y="9317"/>
                  </a:cubicBezTo>
                  <a:cubicBezTo>
                    <a:pt x="7810" y="8785"/>
                    <a:pt x="7368" y="7131"/>
                    <a:pt x="6212" y="7131"/>
                  </a:cubicBezTo>
                  <a:cubicBezTo>
                    <a:pt x="6148" y="7131"/>
                    <a:pt x="6081" y="7136"/>
                    <a:pt x="6012" y="7147"/>
                  </a:cubicBezTo>
                  <a:lnTo>
                    <a:pt x="3996" y="2119"/>
                  </a:lnTo>
                  <a:cubicBezTo>
                    <a:pt x="4455" y="1813"/>
                    <a:pt x="4608" y="1226"/>
                    <a:pt x="4404" y="741"/>
                  </a:cubicBezTo>
                  <a:cubicBezTo>
                    <a:pt x="4246" y="287"/>
                    <a:pt x="3813" y="1"/>
                    <a:pt x="336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32"/>
            <p:cNvSpPr/>
            <p:nvPr/>
          </p:nvSpPr>
          <p:spPr>
            <a:xfrm>
              <a:off x="8247774" y="4614570"/>
              <a:ext cx="336188" cy="219026"/>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32"/>
            <p:cNvSpPr/>
            <p:nvPr/>
          </p:nvSpPr>
          <p:spPr>
            <a:xfrm>
              <a:off x="8854393" y="4111369"/>
              <a:ext cx="330456" cy="218608"/>
            </a:xfrm>
            <a:custGeom>
              <a:rect b="b" l="l" r="r" t="t"/>
              <a:pathLst>
                <a:path extrusionOk="0" h="6788" w="10261">
                  <a:moveTo>
                    <a:pt x="1821" y="0"/>
                  </a:moveTo>
                  <a:cubicBezTo>
                    <a:pt x="1410" y="0"/>
                    <a:pt x="1000" y="210"/>
                    <a:pt x="791" y="688"/>
                  </a:cubicBezTo>
                  <a:cubicBezTo>
                    <a:pt x="638" y="1096"/>
                    <a:pt x="740" y="1530"/>
                    <a:pt x="1047" y="1836"/>
                  </a:cubicBezTo>
                  <a:cubicBezTo>
                    <a:pt x="613" y="1862"/>
                    <a:pt x="230" y="2117"/>
                    <a:pt x="77" y="2525"/>
                  </a:cubicBezTo>
                  <a:cubicBezTo>
                    <a:pt x="26" y="2653"/>
                    <a:pt x="0" y="2781"/>
                    <a:pt x="26" y="2934"/>
                  </a:cubicBezTo>
                  <a:cubicBezTo>
                    <a:pt x="51" y="3393"/>
                    <a:pt x="332" y="3776"/>
                    <a:pt x="766" y="3955"/>
                  </a:cubicBezTo>
                  <a:cubicBezTo>
                    <a:pt x="894" y="4009"/>
                    <a:pt x="1030" y="4034"/>
                    <a:pt x="1166" y="4034"/>
                  </a:cubicBezTo>
                  <a:cubicBezTo>
                    <a:pt x="1543" y="4034"/>
                    <a:pt x="1919" y="3839"/>
                    <a:pt x="2144" y="3521"/>
                  </a:cubicBezTo>
                  <a:lnTo>
                    <a:pt x="7172" y="5460"/>
                  </a:lnTo>
                  <a:cubicBezTo>
                    <a:pt x="7146" y="5588"/>
                    <a:pt x="7146" y="5716"/>
                    <a:pt x="7172" y="5843"/>
                  </a:cubicBezTo>
                  <a:cubicBezTo>
                    <a:pt x="7223" y="6098"/>
                    <a:pt x="7351" y="6328"/>
                    <a:pt x="7555" y="6481"/>
                  </a:cubicBezTo>
                  <a:cubicBezTo>
                    <a:pt x="7657" y="6583"/>
                    <a:pt x="7784" y="6634"/>
                    <a:pt x="7912" y="6685"/>
                  </a:cubicBezTo>
                  <a:cubicBezTo>
                    <a:pt x="8048" y="6754"/>
                    <a:pt x="8196" y="6788"/>
                    <a:pt x="8347" y="6788"/>
                  </a:cubicBezTo>
                  <a:cubicBezTo>
                    <a:pt x="8423" y="6788"/>
                    <a:pt x="8499" y="6779"/>
                    <a:pt x="8576" y="6762"/>
                  </a:cubicBezTo>
                  <a:cubicBezTo>
                    <a:pt x="8703" y="6736"/>
                    <a:pt x="8856" y="6660"/>
                    <a:pt x="8958" y="6583"/>
                  </a:cubicBezTo>
                  <a:cubicBezTo>
                    <a:pt x="9086" y="6507"/>
                    <a:pt x="9188" y="6405"/>
                    <a:pt x="9265" y="6303"/>
                  </a:cubicBezTo>
                  <a:cubicBezTo>
                    <a:pt x="9316" y="6226"/>
                    <a:pt x="9341" y="6149"/>
                    <a:pt x="9367" y="6098"/>
                  </a:cubicBezTo>
                  <a:cubicBezTo>
                    <a:pt x="9494" y="5741"/>
                    <a:pt x="9443" y="5358"/>
                    <a:pt x="9214" y="5078"/>
                  </a:cubicBezTo>
                  <a:cubicBezTo>
                    <a:pt x="9188" y="5027"/>
                    <a:pt x="9163" y="4975"/>
                    <a:pt x="9112" y="4950"/>
                  </a:cubicBezTo>
                  <a:cubicBezTo>
                    <a:pt x="9163" y="4950"/>
                    <a:pt x="9214" y="4924"/>
                    <a:pt x="9265" y="4924"/>
                  </a:cubicBezTo>
                  <a:cubicBezTo>
                    <a:pt x="9622" y="4848"/>
                    <a:pt x="9928" y="4618"/>
                    <a:pt x="10081" y="4261"/>
                  </a:cubicBezTo>
                  <a:cubicBezTo>
                    <a:pt x="10260" y="3750"/>
                    <a:pt x="10056" y="3189"/>
                    <a:pt x="9571" y="2934"/>
                  </a:cubicBezTo>
                  <a:cubicBezTo>
                    <a:pt x="9520" y="2883"/>
                    <a:pt x="9469" y="2857"/>
                    <a:pt x="9418" y="2832"/>
                  </a:cubicBezTo>
                  <a:cubicBezTo>
                    <a:pt x="9274" y="2780"/>
                    <a:pt x="9130" y="2754"/>
                    <a:pt x="8989" y="2754"/>
                  </a:cubicBezTo>
                  <a:cubicBezTo>
                    <a:pt x="8781" y="2754"/>
                    <a:pt x="8580" y="2812"/>
                    <a:pt x="8397" y="2934"/>
                  </a:cubicBezTo>
                  <a:cubicBezTo>
                    <a:pt x="8244" y="3010"/>
                    <a:pt x="8116" y="3138"/>
                    <a:pt x="8040" y="3265"/>
                  </a:cubicBezTo>
                  <a:lnTo>
                    <a:pt x="7121" y="2934"/>
                  </a:lnTo>
                  <a:lnTo>
                    <a:pt x="2986" y="1326"/>
                  </a:lnTo>
                  <a:cubicBezTo>
                    <a:pt x="3111" y="516"/>
                    <a:pt x="2465" y="0"/>
                    <a:pt x="182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32"/>
            <p:cNvSpPr/>
            <p:nvPr/>
          </p:nvSpPr>
          <p:spPr>
            <a:xfrm>
              <a:off x="8142759" y="4995882"/>
              <a:ext cx="339344" cy="220797"/>
            </a:xfrm>
            <a:custGeom>
              <a:rect b="b" l="l" r="r" t="t"/>
              <a:pathLst>
                <a:path extrusionOk="0" h="6856" w="10537">
                  <a:moveTo>
                    <a:pt x="8574" y="1"/>
                  </a:moveTo>
                  <a:cubicBezTo>
                    <a:pt x="8429" y="1"/>
                    <a:pt x="8282" y="28"/>
                    <a:pt x="8137" y="85"/>
                  </a:cubicBezTo>
                  <a:cubicBezTo>
                    <a:pt x="7627" y="289"/>
                    <a:pt x="7320" y="799"/>
                    <a:pt x="7422" y="1335"/>
                  </a:cubicBezTo>
                  <a:lnTo>
                    <a:pt x="2394" y="3326"/>
                  </a:lnTo>
                  <a:cubicBezTo>
                    <a:pt x="2153" y="2942"/>
                    <a:pt x="1796" y="2780"/>
                    <a:pt x="1443" y="2780"/>
                  </a:cubicBezTo>
                  <a:cubicBezTo>
                    <a:pt x="715" y="2780"/>
                    <a:pt x="1" y="3471"/>
                    <a:pt x="327" y="4347"/>
                  </a:cubicBezTo>
                  <a:cubicBezTo>
                    <a:pt x="480" y="4755"/>
                    <a:pt x="863" y="5011"/>
                    <a:pt x="1297" y="5036"/>
                  </a:cubicBezTo>
                  <a:cubicBezTo>
                    <a:pt x="991" y="5317"/>
                    <a:pt x="889" y="5776"/>
                    <a:pt x="1042" y="6185"/>
                  </a:cubicBezTo>
                  <a:cubicBezTo>
                    <a:pt x="1234" y="6607"/>
                    <a:pt x="1642" y="6856"/>
                    <a:pt x="2082" y="6856"/>
                  </a:cubicBezTo>
                  <a:cubicBezTo>
                    <a:pt x="2228" y="6856"/>
                    <a:pt x="2376" y="6829"/>
                    <a:pt x="2522" y="6772"/>
                  </a:cubicBezTo>
                  <a:cubicBezTo>
                    <a:pt x="3032" y="6567"/>
                    <a:pt x="3313" y="6057"/>
                    <a:pt x="3237" y="5521"/>
                  </a:cubicBezTo>
                  <a:lnTo>
                    <a:pt x="8265" y="3530"/>
                  </a:lnTo>
                  <a:cubicBezTo>
                    <a:pt x="8481" y="3854"/>
                    <a:pt x="8836" y="4039"/>
                    <a:pt x="9206" y="4039"/>
                  </a:cubicBezTo>
                  <a:cubicBezTo>
                    <a:pt x="9361" y="4039"/>
                    <a:pt x="9518" y="4006"/>
                    <a:pt x="9668" y="3939"/>
                  </a:cubicBezTo>
                  <a:cubicBezTo>
                    <a:pt x="10255" y="3734"/>
                    <a:pt x="10536" y="3071"/>
                    <a:pt x="10332" y="2509"/>
                  </a:cubicBezTo>
                  <a:cubicBezTo>
                    <a:pt x="10179" y="2101"/>
                    <a:pt x="9796" y="1846"/>
                    <a:pt x="9362" y="1820"/>
                  </a:cubicBezTo>
                  <a:cubicBezTo>
                    <a:pt x="9668" y="1540"/>
                    <a:pt x="9770" y="1080"/>
                    <a:pt x="9617" y="697"/>
                  </a:cubicBezTo>
                  <a:cubicBezTo>
                    <a:pt x="9425" y="255"/>
                    <a:pt x="9015" y="1"/>
                    <a:pt x="8574"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32"/>
            <p:cNvSpPr/>
            <p:nvPr/>
          </p:nvSpPr>
          <p:spPr>
            <a:xfrm>
              <a:off x="8408863" y="4282029"/>
              <a:ext cx="323048" cy="248011"/>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32"/>
            <p:cNvSpPr/>
            <p:nvPr/>
          </p:nvSpPr>
          <p:spPr>
            <a:xfrm>
              <a:off x="7806297" y="4815684"/>
              <a:ext cx="296737" cy="295191"/>
            </a:xfrm>
            <a:custGeom>
              <a:rect b="b" l="l" r="r" t="t"/>
              <a:pathLst>
                <a:path extrusionOk="0" h="9166" w="9214">
                  <a:moveTo>
                    <a:pt x="6585" y="0"/>
                  </a:moveTo>
                  <a:cubicBezTo>
                    <a:pt x="6279" y="0"/>
                    <a:pt x="5972" y="128"/>
                    <a:pt x="5743" y="384"/>
                  </a:cubicBezTo>
                  <a:cubicBezTo>
                    <a:pt x="5360" y="767"/>
                    <a:pt x="5309" y="1354"/>
                    <a:pt x="5615" y="1814"/>
                  </a:cubicBezTo>
                  <a:lnTo>
                    <a:pt x="1889" y="5719"/>
                  </a:lnTo>
                  <a:cubicBezTo>
                    <a:pt x="1706" y="5607"/>
                    <a:pt x="1498" y="5552"/>
                    <a:pt x="1292" y="5552"/>
                  </a:cubicBezTo>
                  <a:cubicBezTo>
                    <a:pt x="982" y="5552"/>
                    <a:pt x="674" y="5677"/>
                    <a:pt x="459" y="5923"/>
                  </a:cubicBezTo>
                  <a:cubicBezTo>
                    <a:pt x="0" y="6357"/>
                    <a:pt x="0" y="7071"/>
                    <a:pt x="459" y="7505"/>
                  </a:cubicBezTo>
                  <a:cubicBezTo>
                    <a:pt x="596" y="7447"/>
                    <a:pt x="733" y="7421"/>
                    <a:pt x="867" y="7421"/>
                  </a:cubicBezTo>
                  <a:cubicBezTo>
                    <a:pt x="1559" y="7421"/>
                    <a:pt x="2141" y="8130"/>
                    <a:pt x="1863" y="8858"/>
                  </a:cubicBezTo>
                  <a:cubicBezTo>
                    <a:pt x="2080" y="9063"/>
                    <a:pt x="2354" y="9165"/>
                    <a:pt x="2626" y="9165"/>
                  </a:cubicBezTo>
                  <a:cubicBezTo>
                    <a:pt x="2929" y="9165"/>
                    <a:pt x="3230" y="9037"/>
                    <a:pt x="3446" y="8781"/>
                  </a:cubicBezTo>
                  <a:cubicBezTo>
                    <a:pt x="3828" y="8398"/>
                    <a:pt x="3905" y="7811"/>
                    <a:pt x="3599" y="7352"/>
                  </a:cubicBezTo>
                  <a:lnTo>
                    <a:pt x="7325" y="3447"/>
                  </a:lnTo>
                  <a:cubicBezTo>
                    <a:pt x="7508" y="3559"/>
                    <a:pt x="7716" y="3614"/>
                    <a:pt x="7921" y="3614"/>
                  </a:cubicBezTo>
                  <a:cubicBezTo>
                    <a:pt x="8232" y="3614"/>
                    <a:pt x="8539" y="3489"/>
                    <a:pt x="8754" y="3243"/>
                  </a:cubicBezTo>
                  <a:cubicBezTo>
                    <a:pt x="9214" y="2809"/>
                    <a:pt x="9214" y="2094"/>
                    <a:pt x="8754" y="1661"/>
                  </a:cubicBezTo>
                  <a:cubicBezTo>
                    <a:pt x="8550" y="1456"/>
                    <a:pt x="8289" y="1354"/>
                    <a:pt x="8017" y="1354"/>
                  </a:cubicBezTo>
                  <a:cubicBezTo>
                    <a:pt x="7881" y="1354"/>
                    <a:pt x="7742" y="1380"/>
                    <a:pt x="7606" y="1431"/>
                  </a:cubicBezTo>
                  <a:cubicBezTo>
                    <a:pt x="7759" y="1048"/>
                    <a:pt x="7657" y="589"/>
                    <a:pt x="7351" y="308"/>
                  </a:cubicBezTo>
                  <a:cubicBezTo>
                    <a:pt x="7134" y="103"/>
                    <a:pt x="6860" y="0"/>
                    <a:pt x="6585"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6 Columns 1">
  <p:cSld name="CUSTOM_32">
    <p:spTree>
      <p:nvGrpSpPr>
        <p:cNvPr id="371" name="Shape 371"/>
        <p:cNvGrpSpPr/>
        <p:nvPr/>
      </p:nvGrpSpPr>
      <p:grpSpPr>
        <a:xfrm>
          <a:off x="0" y="0"/>
          <a:ext cx="0" cy="0"/>
          <a:chOff x="0" y="0"/>
          <a:chExt cx="0" cy="0"/>
        </a:xfrm>
      </p:grpSpPr>
      <p:sp>
        <p:nvSpPr>
          <p:cNvPr id="372" name="Google Shape;372;p33"/>
          <p:cNvSpPr txBox="1"/>
          <p:nvPr>
            <p:ph type="title"/>
          </p:nvPr>
        </p:nvSpPr>
        <p:spPr>
          <a:xfrm>
            <a:off x="596850" y="435196"/>
            <a:ext cx="7941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373" name="Google Shape;373;p33"/>
          <p:cNvSpPr txBox="1"/>
          <p:nvPr>
            <p:ph idx="1" type="subTitle"/>
          </p:nvPr>
        </p:nvSpPr>
        <p:spPr>
          <a:xfrm>
            <a:off x="2526363" y="1987251"/>
            <a:ext cx="1128000" cy="623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2800"/>
              <a:buNone/>
              <a:defRPr b="0" sz="1400">
                <a:solidFill>
                  <a:schemeClr val="lt2"/>
                </a:solidFill>
                <a:latin typeface="Muli"/>
                <a:ea typeface="Muli"/>
                <a:cs typeface="Muli"/>
                <a:sym typeface="Muli"/>
              </a:defRPr>
            </a:lvl1pPr>
            <a:lvl2pPr lvl="1" rtl="0" algn="ctr">
              <a:lnSpc>
                <a:spcPct val="100000"/>
              </a:lnSpc>
              <a:spcBef>
                <a:spcPts val="0"/>
              </a:spcBef>
              <a:spcAft>
                <a:spcPts val="0"/>
              </a:spcAft>
              <a:buClr>
                <a:schemeClr val="lt2"/>
              </a:buClr>
              <a:buSzPts val="2800"/>
              <a:buNone/>
              <a:defRPr sz="2800">
                <a:solidFill>
                  <a:schemeClr val="lt2"/>
                </a:solidFill>
              </a:defRPr>
            </a:lvl2pPr>
            <a:lvl3pPr lvl="2" rtl="0" algn="ctr">
              <a:lnSpc>
                <a:spcPct val="100000"/>
              </a:lnSpc>
              <a:spcBef>
                <a:spcPts val="0"/>
              </a:spcBef>
              <a:spcAft>
                <a:spcPts val="0"/>
              </a:spcAft>
              <a:buClr>
                <a:schemeClr val="lt2"/>
              </a:buClr>
              <a:buSzPts val="2800"/>
              <a:buNone/>
              <a:defRPr sz="2800">
                <a:solidFill>
                  <a:schemeClr val="lt2"/>
                </a:solidFill>
              </a:defRPr>
            </a:lvl3pPr>
            <a:lvl4pPr lvl="3" rtl="0" algn="ctr">
              <a:lnSpc>
                <a:spcPct val="100000"/>
              </a:lnSpc>
              <a:spcBef>
                <a:spcPts val="0"/>
              </a:spcBef>
              <a:spcAft>
                <a:spcPts val="0"/>
              </a:spcAft>
              <a:buClr>
                <a:schemeClr val="lt2"/>
              </a:buClr>
              <a:buSzPts val="2800"/>
              <a:buNone/>
              <a:defRPr sz="2800">
                <a:solidFill>
                  <a:schemeClr val="lt2"/>
                </a:solidFill>
              </a:defRPr>
            </a:lvl4pPr>
            <a:lvl5pPr lvl="4" rtl="0" algn="ctr">
              <a:lnSpc>
                <a:spcPct val="100000"/>
              </a:lnSpc>
              <a:spcBef>
                <a:spcPts val="0"/>
              </a:spcBef>
              <a:spcAft>
                <a:spcPts val="0"/>
              </a:spcAft>
              <a:buClr>
                <a:schemeClr val="lt2"/>
              </a:buClr>
              <a:buSzPts val="2800"/>
              <a:buNone/>
              <a:defRPr sz="2800">
                <a:solidFill>
                  <a:schemeClr val="lt2"/>
                </a:solidFill>
              </a:defRPr>
            </a:lvl5pPr>
            <a:lvl6pPr lvl="5" rtl="0" algn="ctr">
              <a:lnSpc>
                <a:spcPct val="100000"/>
              </a:lnSpc>
              <a:spcBef>
                <a:spcPts val="0"/>
              </a:spcBef>
              <a:spcAft>
                <a:spcPts val="0"/>
              </a:spcAft>
              <a:buClr>
                <a:schemeClr val="lt2"/>
              </a:buClr>
              <a:buSzPts val="2800"/>
              <a:buNone/>
              <a:defRPr sz="2800">
                <a:solidFill>
                  <a:schemeClr val="lt2"/>
                </a:solidFill>
              </a:defRPr>
            </a:lvl6pPr>
            <a:lvl7pPr lvl="6" rtl="0" algn="ctr">
              <a:lnSpc>
                <a:spcPct val="100000"/>
              </a:lnSpc>
              <a:spcBef>
                <a:spcPts val="0"/>
              </a:spcBef>
              <a:spcAft>
                <a:spcPts val="0"/>
              </a:spcAft>
              <a:buClr>
                <a:schemeClr val="lt2"/>
              </a:buClr>
              <a:buSzPts val="2800"/>
              <a:buNone/>
              <a:defRPr sz="2800">
                <a:solidFill>
                  <a:schemeClr val="lt2"/>
                </a:solidFill>
              </a:defRPr>
            </a:lvl7pPr>
            <a:lvl8pPr lvl="7" rtl="0" algn="ctr">
              <a:lnSpc>
                <a:spcPct val="100000"/>
              </a:lnSpc>
              <a:spcBef>
                <a:spcPts val="0"/>
              </a:spcBef>
              <a:spcAft>
                <a:spcPts val="0"/>
              </a:spcAft>
              <a:buClr>
                <a:schemeClr val="lt2"/>
              </a:buClr>
              <a:buSzPts val="2800"/>
              <a:buNone/>
              <a:defRPr sz="2800">
                <a:solidFill>
                  <a:schemeClr val="lt2"/>
                </a:solidFill>
              </a:defRPr>
            </a:lvl8pPr>
            <a:lvl9pPr lvl="8" rtl="0" algn="ctr">
              <a:lnSpc>
                <a:spcPct val="100000"/>
              </a:lnSpc>
              <a:spcBef>
                <a:spcPts val="0"/>
              </a:spcBef>
              <a:spcAft>
                <a:spcPts val="0"/>
              </a:spcAft>
              <a:buClr>
                <a:schemeClr val="lt2"/>
              </a:buClr>
              <a:buSzPts val="2800"/>
              <a:buNone/>
              <a:defRPr sz="2800">
                <a:solidFill>
                  <a:schemeClr val="lt2"/>
                </a:solidFill>
              </a:defRPr>
            </a:lvl9pPr>
          </a:lstStyle>
          <a:p/>
        </p:txBody>
      </p:sp>
      <p:sp>
        <p:nvSpPr>
          <p:cNvPr id="374" name="Google Shape;374;p33"/>
          <p:cNvSpPr txBox="1"/>
          <p:nvPr>
            <p:ph idx="2" type="subTitle"/>
          </p:nvPr>
        </p:nvSpPr>
        <p:spPr>
          <a:xfrm>
            <a:off x="4512263" y="1987251"/>
            <a:ext cx="1128000" cy="623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2800"/>
              <a:buNone/>
              <a:defRPr b="0" sz="1400">
                <a:solidFill>
                  <a:schemeClr val="lt2"/>
                </a:solidFill>
                <a:latin typeface="Muli"/>
                <a:ea typeface="Muli"/>
                <a:cs typeface="Muli"/>
                <a:sym typeface="Muli"/>
              </a:defRPr>
            </a:lvl1pPr>
            <a:lvl2pPr lvl="1" rtl="0" algn="ctr">
              <a:lnSpc>
                <a:spcPct val="100000"/>
              </a:lnSpc>
              <a:spcBef>
                <a:spcPts val="0"/>
              </a:spcBef>
              <a:spcAft>
                <a:spcPts val="0"/>
              </a:spcAft>
              <a:buClr>
                <a:schemeClr val="lt2"/>
              </a:buClr>
              <a:buSzPts val="2800"/>
              <a:buNone/>
              <a:defRPr sz="2800">
                <a:solidFill>
                  <a:schemeClr val="lt2"/>
                </a:solidFill>
              </a:defRPr>
            </a:lvl2pPr>
            <a:lvl3pPr lvl="2" rtl="0" algn="ctr">
              <a:lnSpc>
                <a:spcPct val="100000"/>
              </a:lnSpc>
              <a:spcBef>
                <a:spcPts val="0"/>
              </a:spcBef>
              <a:spcAft>
                <a:spcPts val="0"/>
              </a:spcAft>
              <a:buClr>
                <a:schemeClr val="lt2"/>
              </a:buClr>
              <a:buSzPts val="2800"/>
              <a:buNone/>
              <a:defRPr sz="2800">
                <a:solidFill>
                  <a:schemeClr val="lt2"/>
                </a:solidFill>
              </a:defRPr>
            </a:lvl3pPr>
            <a:lvl4pPr lvl="3" rtl="0" algn="ctr">
              <a:lnSpc>
                <a:spcPct val="100000"/>
              </a:lnSpc>
              <a:spcBef>
                <a:spcPts val="0"/>
              </a:spcBef>
              <a:spcAft>
                <a:spcPts val="0"/>
              </a:spcAft>
              <a:buClr>
                <a:schemeClr val="lt2"/>
              </a:buClr>
              <a:buSzPts val="2800"/>
              <a:buNone/>
              <a:defRPr sz="2800">
                <a:solidFill>
                  <a:schemeClr val="lt2"/>
                </a:solidFill>
              </a:defRPr>
            </a:lvl4pPr>
            <a:lvl5pPr lvl="4" rtl="0" algn="ctr">
              <a:lnSpc>
                <a:spcPct val="100000"/>
              </a:lnSpc>
              <a:spcBef>
                <a:spcPts val="0"/>
              </a:spcBef>
              <a:spcAft>
                <a:spcPts val="0"/>
              </a:spcAft>
              <a:buClr>
                <a:schemeClr val="lt2"/>
              </a:buClr>
              <a:buSzPts val="2800"/>
              <a:buNone/>
              <a:defRPr sz="2800">
                <a:solidFill>
                  <a:schemeClr val="lt2"/>
                </a:solidFill>
              </a:defRPr>
            </a:lvl5pPr>
            <a:lvl6pPr lvl="5" rtl="0" algn="ctr">
              <a:lnSpc>
                <a:spcPct val="100000"/>
              </a:lnSpc>
              <a:spcBef>
                <a:spcPts val="0"/>
              </a:spcBef>
              <a:spcAft>
                <a:spcPts val="0"/>
              </a:spcAft>
              <a:buClr>
                <a:schemeClr val="lt2"/>
              </a:buClr>
              <a:buSzPts val="2800"/>
              <a:buNone/>
              <a:defRPr sz="2800">
                <a:solidFill>
                  <a:schemeClr val="lt2"/>
                </a:solidFill>
              </a:defRPr>
            </a:lvl6pPr>
            <a:lvl7pPr lvl="6" rtl="0" algn="ctr">
              <a:lnSpc>
                <a:spcPct val="100000"/>
              </a:lnSpc>
              <a:spcBef>
                <a:spcPts val="0"/>
              </a:spcBef>
              <a:spcAft>
                <a:spcPts val="0"/>
              </a:spcAft>
              <a:buClr>
                <a:schemeClr val="lt2"/>
              </a:buClr>
              <a:buSzPts val="2800"/>
              <a:buNone/>
              <a:defRPr sz="2800">
                <a:solidFill>
                  <a:schemeClr val="lt2"/>
                </a:solidFill>
              </a:defRPr>
            </a:lvl7pPr>
            <a:lvl8pPr lvl="7" rtl="0" algn="ctr">
              <a:lnSpc>
                <a:spcPct val="100000"/>
              </a:lnSpc>
              <a:spcBef>
                <a:spcPts val="0"/>
              </a:spcBef>
              <a:spcAft>
                <a:spcPts val="0"/>
              </a:spcAft>
              <a:buClr>
                <a:schemeClr val="lt2"/>
              </a:buClr>
              <a:buSzPts val="2800"/>
              <a:buNone/>
              <a:defRPr sz="2800">
                <a:solidFill>
                  <a:schemeClr val="lt2"/>
                </a:solidFill>
              </a:defRPr>
            </a:lvl8pPr>
            <a:lvl9pPr lvl="8" rtl="0" algn="ctr">
              <a:lnSpc>
                <a:spcPct val="100000"/>
              </a:lnSpc>
              <a:spcBef>
                <a:spcPts val="0"/>
              </a:spcBef>
              <a:spcAft>
                <a:spcPts val="0"/>
              </a:spcAft>
              <a:buClr>
                <a:schemeClr val="lt2"/>
              </a:buClr>
              <a:buSzPts val="2800"/>
              <a:buNone/>
              <a:defRPr sz="2800">
                <a:solidFill>
                  <a:schemeClr val="lt2"/>
                </a:solidFill>
              </a:defRPr>
            </a:lvl9pPr>
          </a:lstStyle>
          <a:p/>
        </p:txBody>
      </p:sp>
      <p:sp>
        <p:nvSpPr>
          <p:cNvPr id="375" name="Google Shape;375;p33"/>
          <p:cNvSpPr txBox="1"/>
          <p:nvPr>
            <p:ph idx="3" type="subTitle"/>
          </p:nvPr>
        </p:nvSpPr>
        <p:spPr>
          <a:xfrm>
            <a:off x="6504213" y="1987251"/>
            <a:ext cx="1128000" cy="623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2800"/>
              <a:buNone/>
              <a:defRPr b="0" sz="1400">
                <a:solidFill>
                  <a:schemeClr val="lt2"/>
                </a:solidFill>
                <a:latin typeface="Muli"/>
                <a:ea typeface="Muli"/>
                <a:cs typeface="Muli"/>
                <a:sym typeface="Muli"/>
              </a:defRPr>
            </a:lvl1pPr>
            <a:lvl2pPr lvl="1" rtl="0" algn="ctr">
              <a:lnSpc>
                <a:spcPct val="100000"/>
              </a:lnSpc>
              <a:spcBef>
                <a:spcPts val="0"/>
              </a:spcBef>
              <a:spcAft>
                <a:spcPts val="0"/>
              </a:spcAft>
              <a:buClr>
                <a:schemeClr val="lt2"/>
              </a:buClr>
              <a:buSzPts val="2800"/>
              <a:buNone/>
              <a:defRPr sz="2800">
                <a:solidFill>
                  <a:schemeClr val="lt2"/>
                </a:solidFill>
              </a:defRPr>
            </a:lvl2pPr>
            <a:lvl3pPr lvl="2" rtl="0" algn="ctr">
              <a:lnSpc>
                <a:spcPct val="100000"/>
              </a:lnSpc>
              <a:spcBef>
                <a:spcPts val="0"/>
              </a:spcBef>
              <a:spcAft>
                <a:spcPts val="0"/>
              </a:spcAft>
              <a:buClr>
                <a:schemeClr val="lt2"/>
              </a:buClr>
              <a:buSzPts val="2800"/>
              <a:buNone/>
              <a:defRPr sz="2800">
                <a:solidFill>
                  <a:schemeClr val="lt2"/>
                </a:solidFill>
              </a:defRPr>
            </a:lvl3pPr>
            <a:lvl4pPr lvl="3" rtl="0" algn="ctr">
              <a:lnSpc>
                <a:spcPct val="100000"/>
              </a:lnSpc>
              <a:spcBef>
                <a:spcPts val="0"/>
              </a:spcBef>
              <a:spcAft>
                <a:spcPts val="0"/>
              </a:spcAft>
              <a:buClr>
                <a:schemeClr val="lt2"/>
              </a:buClr>
              <a:buSzPts val="2800"/>
              <a:buNone/>
              <a:defRPr sz="2800">
                <a:solidFill>
                  <a:schemeClr val="lt2"/>
                </a:solidFill>
              </a:defRPr>
            </a:lvl4pPr>
            <a:lvl5pPr lvl="4" rtl="0" algn="ctr">
              <a:lnSpc>
                <a:spcPct val="100000"/>
              </a:lnSpc>
              <a:spcBef>
                <a:spcPts val="0"/>
              </a:spcBef>
              <a:spcAft>
                <a:spcPts val="0"/>
              </a:spcAft>
              <a:buClr>
                <a:schemeClr val="lt2"/>
              </a:buClr>
              <a:buSzPts val="2800"/>
              <a:buNone/>
              <a:defRPr sz="2800">
                <a:solidFill>
                  <a:schemeClr val="lt2"/>
                </a:solidFill>
              </a:defRPr>
            </a:lvl5pPr>
            <a:lvl6pPr lvl="5" rtl="0" algn="ctr">
              <a:lnSpc>
                <a:spcPct val="100000"/>
              </a:lnSpc>
              <a:spcBef>
                <a:spcPts val="0"/>
              </a:spcBef>
              <a:spcAft>
                <a:spcPts val="0"/>
              </a:spcAft>
              <a:buClr>
                <a:schemeClr val="lt2"/>
              </a:buClr>
              <a:buSzPts val="2800"/>
              <a:buNone/>
              <a:defRPr sz="2800">
                <a:solidFill>
                  <a:schemeClr val="lt2"/>
                </a:solidFill>
              </a:defRPr>
            </a:lvl6pPr>
            <a:lvl7pPr lvl="6" rtl="0" algn="ctr">
              <a:lnSpc>
                <a:spcPct val="100000"/>
              </a:lnSpc>
              <a:spcBef>
                <a:spcPts val="0"/>
              </a:spcBef>
              <a:spcAft>
                <a:spcPts val="0"/>
              </a:spcAft>
              <a:buClr>
                <a:schemeClr val="lt2"/>
              </a:buClr>
              <a:buSzPts val="2800"/>
              <a:buNone/>
              <a:defRPr sz="2800">
                <a:solidFill>
                  <a:schemeClr val="lt2"/>
                </a:solidFill>
              </a:defRPr>
            </a:lvl7pPr>
            <a:lvl8pPr lvl="7" rtl="0" algn="ctr">
              <a:lnSpc>
                <a:spcPct val="100000"/>
              </a:lnSpc>
              <a:spcBef>
                <a:spcPts val="0"/>
              </a:spcBef>
              <a:spcAft>
                <a:spcPts val="0"/>
              </a:spcAft>
              <a:buClr>
                <a:schemeClr val="lt2"/>
              </a:buClr>
              <a:buSzPts val="2800"/>
              <a:buNone/>
              <a:defRPr sz="2800">
                <a:solidFill>
                  <a:schemeClr val="lt2"/>
                </a:solidFill>
              </a:defRPr>
            </a:lvl8pPr>
            <a:lvl9pPr lvl="8" rtl="0" algn="ctr">
              <a:lnSpc>
                <a:spcPct val="100000"/>
              </a:lnSpc>
              <a:spcBef>
                <a:spcPts val="0"/>
              </a:spcBef>
              <a:spcAft>
                <a:spcPts val="0"/>
              </a:spcAft>
              <a:buClr>
                <a:schemeClr val="lt2"/>
              </a:buClr>
              <a:buSzPts val="2800"/>
              <a:buNone/>
              <a:defRPr sz="2800">
                <a:solidFill>
                  <a:schemeClr val="lt2"/>
                </a:solidFill>
              </a:defRPr>
            </a:lvl9pPr>
          </a:lstStyle>
          <a:p/>
        </p:txBody>
      </p:sp>
      <p:sp>
        <p:nvSpPr>
          <p:cNvPr id="376" name="Google Shape;376;p33"/>
          <p:cNvSpPr txBox="1"/>
          <p:nvPr>
            <p:ph idx="4" type="subTitle"/>
          </p:nvPr>
        </p:nvSpPr>
        <p:spPr>
          <a:xfrm>
            <a:off x="1561238" y="3530302"/>
            <a:ext cx="1128000" cy="623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2800"/>
              <a:buNone/>
              <a:defRPr b="0" sz="1400">
                <a:solidFill>
                  <a:schemeClr val="lt2"/>
                </a:solidFill>
                <a:latin typeface="Muli"/>
                <a:ea typeface="Muli"/>
                <a:cs typeface="Muli"/>
                <a:sym typeface="Muli"/>
              </a:defRPr>
            </a:lvl1pPr>
            <a:lvl2pPr lvl="1" rtl="0" algn="ctr">
              <a:lnSpc>
                <a:spcPct val="100000"/>
              </a:lnSpc>
              <a:spcBef>
                <a:spcPts val="0"/>
              </a:spcBef>
              <a:spcAft>
                <a:spcPts val="0"/>
              </a:spcAft>
              <a:buClr>
                <a:schemeClr val="lt2"/>
              </a:buClr>
              <a:buSzPts val="2800"/>
              <a:buNone/>
              <a:defRPr sz="2800">
                <a:solidFill>
                  <a:schemeClr val="lt2"/>
                </a:solidFill>
              </a:defRPr>
            </a:lvl2pPr>
            <a:lvl3pPr lvl="2" rtl="0" algn="ctr">
              <a:lnSpc>
                <a:spcPct val="100000"/>
              </a:lnSpc>
              <a:spcBef>
                <a:spcPts val="0"/>
              </a:spcBef>
              <a:spcAft>
                <a:spcPts val="0"/>
              </a:spcAft>
              <a:buClr>
                <a:schemeClr val="lt2"/>
              </a:buClr>
              <a:buSzPts val="2800"/>
              <a:buNone/>
              <a:defRPr sz="2800">
                <a:solidFill>
                  <a:schemeClr val="lt2"/>
                </a:solidFill>
              </a:defRPr>
            </a:lvl3pPr>
            <a:lvl4pPr lvl="3" rtl="0" algn="ctr">
              <a:lnSpc>
                <a:spcPct val="100000"/>
              </a:lnSpc>
              <a:spcBef>
                <a:spcPts val="0"/>
              </a:spcBef>
              <a:spcAft>
                <a:spcPts val="0"/>
              </a:spcAft>
              <a:buClr>
                <a:schemeClr val="lt2"/>
              </a:buClr>
              <a:buSzPts val="2800"/>
              <a:buNone/>
              <a:defRPr sz="2800">
                <a:solidFill>
                  <a:schemeClr val="lt2"/>
                </a:solidFill>
              </a:defRPr>
            </a:lvl4pPr>
            <a:lvl5pPr lvl="4" rtl="0" algn="ctr">
              <a:lnSpc>
                <a:spcPct val="100000"/>
              </a:lnSpc>
              <a:spcBef>
                <a:spcPts val="0"/>
              </a:spcBef>
              <a:spcAft>
                <a:spcPts val="0"/>
              </a:spcAft>
              <a:buClr>
                <a:schemeClr val="lt2"/>
              </a:buClr>
              <a:buSzPts val="2800"/>
              <a:buNone/>
              <a:defRPr sz="2800">
                <a:solidFill>
                  <a:schemeClr val="lt2"/>
                </a:solidFill>
              </a:defRPr>
            </a:lvl5pPr>
            <a:lvl6pPr lvl="5" rtl="0" algn="ctr">
              <a:lnSpc>
                <a:spcPct val="100000"/>
              </a:lnSpc>
              <a:spcBef>
                <a:spcPts val="0"/>
              </a:spcBef>
              <a:spcAft>
                <a:spcPts val="0"/>
              </a:spcAft>
              <a:buClr>
                <a:schemeClr val="lt2"/>
              </a:buClr>
              <a:buSzPts val="2800"/>
              <a:buNone/>
              <a:defRPr sz="2800">
                <a:solidFill>
                  <a:schemeClr val="lt2"/>
                </a:solidFill>
              </a:defRPr>
            </a:lvl6pPr>
            <a:lvl7pPr lvl="6" rtl="0" algn="ctr">
              <a:lnSpc>
                <a:spcPct val="100000"/>
              </a:lnSpc>
              <a:spcBef>
                <a:spcPts val="0"/>
              </a:spcBef>
              <a:spcAft>
                <a:spcPts val="0"/>
              </a:spcAft>
              <a:buClr>
                <a:schemeClr val="lt2"/>
              </a:buClr>
              <a:buSzPts val="2800"/>
              <a:buNone/>
              <a:defRPr sz="2800">
                <a:solidFill>
                  <a:schemeClr val="lt2"/>
                </a:solidFill>
              </a:defRPr>
            </a:lvl7pPr>
            <a:lvl8pPr lvl="7" rtl="0" algn="ctr">
              <a:lnSpc>
                <a:spcPct val="100000"/>
              </a:lnSpc>
              <a:spcBef>
                <a:spcPts val="0"/>
              </a:spcBef>
              <a:spcAft>
                <a:spcPts val="0"/>
              </a:spcAft>
              <a:buClr>
                <a:schemeClr val="lt2"/>
              </a:buClr>
              <a:buSzPts val="2800"/>
              <a:buNone/>
              <a:defRPr sz="2800">
                <a:solidFill>
                  <a:schemeClr val="lt2"/>
                </a:solidFill>
              </a:defRPr>
            </a:lvl8pPr>
            <a:lvl9pPr lvl="8" rtl="0" algn="ctr">
              <a:lnSpc>
                <a:spcPct val="100000"/>
              </a:lnSpc>
              <a:spcBef>
                <a:spcPts val="0"/>
              </a:spcBef>
              <a:spcAft>
                <a:spcPts val="0"/>
              </a:spcAft>
              <a:buClr>
                <a:schemeClr val="lt2"/>
              </a:buClr>
              <a:buSzPts val="2800"/>
              <a:buNone/>
              <a:defRPr sz="2800">
                <a:solidFill>
                  <a:schemeClr val="lt2"/>
                </a:solidFill>
              </a:defRPr>
            </a:lvl9pPr>
          </a:lstStyle>
          <a:p/>
        </p:txBody>
      </p:sp>
      <p:sp>
        <p:nvSpPr>
          <p:cNvPr id="377" name="Google Shape;377;p33"/>
          <p:cNvSpPr txBox="1"/>
          <p:nvPr>
            <p:ph idx="5" type="subTitle"/>
          </p:nvPr>
        </p:nvSpPr>
        <p:spPr>
          <a:xfrm>
            <a:off x="3547138" y="3530302"/>
            <a:ext cx="1128000" cy="623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2800"/>
              <a:buNone/>
              <a:defRPr b="0" sz="1400">
                <a:solidFill>
                  <a:schemeClr val="lt2"/>
                </a:solidFill>
                <a:latin typeface="Muli"/>
                <a:ea typeface="Muli"/>
                <a:cs typeface="Muli"/>
                <a:sym typeface="Muli"/>
              </a:defRPr>
            </a:lvl1pPr>
            <a:lvl2pPr lvl="1" rtl="0" algn="ctr">
              <a:lnSpc>
                <a:spcPct val="100000"/>
              </a:lnSpc>
              <a:spcBef>
                <a:spcPts val="0"/>
              </a:spcBef>
              <a:spcAft>
                <a:spcPts val="0"/>
              </a:spcAft>
              <a:buClr>
                <a:schemeClr val="lt2"/>
              </a:buClr>
              <a:buSzPts val="2800"/>
              <a:buNone/>
              <a:defRPr sz="2800">
                <a:solidFill>
                  <a:schemeClr val="lt2"/>
                </a:solidFill>
              </a:defRPr>
            </a:lvl2pPr>
            <a:lvl3pPr lvl="2" rtl="0" algn="ctr">
              <a:lnSpc>
                <a:spcPct val="100000"/>
              </a:lnSpc>
              <a:spcBef>
                <a:spcPts val="0"/>
              </a:spcBef>
              <a:spcAft>
                <a:spcPts val="0"/>
              </a:spcAft>
              <a:buClr>
                <a:schemeClr val="lt2"/>
              </a:buClr>
              <a:buSzPts val="2800"/>
              <a:buNone/>
              <a:defRPr sz="2800">
                <a:solidFill>
                  <a:schemeClr val="lt2"/>
                </a:solidFill>
              </a:defRPr>
            </a:lvl3pPr>
            <a:lvl4pPr lvl="3" rtl="0" algn="ctr">
              <a:lnSpc>
                <a:spcPct val="100000"/>
              </a:lnSpc>
              <a:spcBef>
                <a:spcPts val="0"/>
              </a:spcBef>
              <a:spcAft>
                <a:spcPts val="0"/>
              </a:spcAft>
              <a:buClr>
                <a:schemeClr val="lt2"/>
              </a:buClr>
              <a:buSzPts val="2800"/>
              <a:buNone/>
              <a:defRPr sz="2800">
                <a:solidFill>
                  <a:schemeClr val="lt2"/>
                </a:solidFill>
              </a:defRPr>
            </a:lvl4pPr>
            <a:lvl5pPr lvl="4" rtl="0" algn="ctr">
              <a:lnSpc>
                <a:spcPct val="100000"/>
              </a:lnSpc>
              <a:spcBef>
                <a:spcPts val="0"/>
              </a:spcBef>
              <a:spcAft>
                <a:spcPts val="0"/>
              </a:spcAft>
              <a:buClr>
                <a:schemeClr val="lt2"/>
              </a:buClr>
              <a:buSzPts val="2800"/>
              <a:buNone/>
              <a:defRPr sz="2800">
                <a:solidFill>
                  <a:schemeClr val="lt2"/>
                </a:solidFill>
              </a:defRPr>
            </a:lvl5pPr>
            <a:lvl6pPr lvl="5" rtl="0" algn="ctr">
              <a:lnSpc>
                <a:spcPct val="100000"/>
              </a:lnSpc>
              <a:spcBef>
                <a:spcPts val="0"/>
              </a:spcBef>
              <a:spcAft>
                <a:spcPts val="0"/>
              </a:spcAft>
              <a:buClr>
                <a:schemeClr val="lt2"/>
              </a:buClr>
              <a:buSzPts val="2800"/>
              <a:buNone/>
              <a:defRPr sz="2800">
                <a:solidFill>
                  <a:schemeClr val="lt2"/>
                </a:solidFill>
              </a:defRPr>
            </a:lvl6pPr>
            <a:lvl7pPr lvl="6" rtl="0" algn="ctr">
              <a:lnSpc>
                <a:spcPct val="100000"/>
              </a:lnSpc>
              <a:spcBef>
                <a:spcPts val="0"/>
              </a:spcBef>
              <a:spcAft>
                <a:spcPts val="0"/>
              </a:spcAft>
              <a:buClr>
                <a:schemeClr val="lt2"/>
              </a:buClr>
              <a:buSzPts val="2800"/>
              <a:buNone/>
              <a:defRPr sz="2800">
                <a:solidFill>
                  <a:schemeClr val="lt2"/>
                </a:solidFill>
              </a:defRPr>
            </a:lvl7pPr>
            <a:lvl8pPr lvl="7" rtl="0" algn="ctr">
              <a:lnSpc>
                <a:spcPct val="100000"/>
              </a:lnSpc>
              <a:spcBef>
                <a:spcPts val="0"/>
              </a:spcBef>
              <a:spcAft>
                <a:spcPts val="0"/>
              </a:spcAft>
              <a:buClr>
                <a:schemeClr val="lt2"/>
              </a:buClr>
              <a:buSzPts val="2800"/>
              <a:buNone/>
              <a:defRPr sz="2800">
                <a:solidFill>
                  <a:schemeClr val="lt2"/>
                </a:solidFill>
              </a:defRPr>
            </a:lvl8pPr>
            <a:lvl9pPr lvl="8" rtl="0" algn="ctr">
              <a:lnSpc>
                <a:spcPct val="100000"/>
              </a:lnSpc>
              <a:spcBef>
                <a:spcPts val="0"/>
              </a:spcBef>
              <a:spcAft>
                <a:spcPts val="0"/>
              </a:spcAft>
              <a:buClr>
                <a:schemeClr val="lt2"/>
              </a:buClr>
              <a:buSzPts val="2800"/>
              <a:buNone/>
              <a:defRPr sz="2800">
                <a:solidFill>
                  <a:schemeClr val="lt2"/>
                </a:solidFill>
              </a:defRPr>
            </a:lvl9pPr>
          </a:lstStyle>
          <a:p/>
        </p:txBody>
      </p:sp>
      <p:sp>
        <p:nvSpPr>
          <p:cNvPr id="378" name="Google Shape;378;p33"/>
          <p:cNvSpPr txBox="1"/>
          <p:nvPr>
            <p:ph idx="6" type="subTitle"/>
          </p:nvPr>
        </p:nvSpPr>
        <p:spPr>
          <a:xfrm>
            <a:off x="5539088" y="3530302"/>
            <a:ext cx="1128000" cy="623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2"/>
              </a:buClr>
              <a:buSzPts val="2800"/>
              <a:buNone/>
              <a:defRPr b="0" sz="1400">
                <a:solidFill>
                  <a:schemeClr val="lt2"/>
                </a:solidFill>
                <a:latin typeface="Muli"/>
                <a:ea typeface="Muli"/>
                <a:cs typeface="Muli"/>
                <a:sym typeface="Muli"/>
              </a:defRPr>
            </a:lvl1pPr>
            <a:lvl2pPr lvl="1" rtl="0" algn="ctr">
              <a:lnSpc>
                <a:spcPct val="100000"/>
              </a:lnSpc>
              <a:spcBef>
                <a:spcPts val="0"/>
              </a:spcBef>
              <a:spcAft>
                <a:spcPts val="0"/>
              </a:spcAft>
              <a:buClr>
                <a:schemeClr val="lt2"/>
              </a:buClr>
              <a:buSzPts val="2800"/>
              <a:buNone/>
              <a:defRPr sz="2800">
                <a:solidFill>
                  <a:schemeClr val="lt2"/>
                </a:solidFill>
              </a:defRPr>
            </a:lvl2pPr>
            <a:lvl3pPr lvl="2" rtl="0" algn="ctr">
              <a:lnSpc>
                <a:spcPct val="100000"/>
              </a:lnSpc>
              <a:spcBef>
                <a:spcPts val="0"/>
              </a:spcBef>
              <a:spcAft>
                <a:spcPts val="0"/>
              </a:spcAft>
              <a:buClr>
                <a:schemeClr val="lt2"/>
              </a:buClr>
              <a:buSzPts val="2800"/>
              <a:buNone/>
              <a:defRPr sz="2800">
                <a:solidFill>
                  <a:schemeClr val="lt2"/>
                </a:solidFill>
              </a:defRPr>
            </a:lvl3pPr>
            <a:lvl4pPr lvl="3" rtl="0" algn="ctr">
              <a:lnSpc>
                <a:spcPct val="100000"/>
              </a:lnSpc>
              <a:spcBef>
                <a:spcPts val="0"/>
              </a:spcBef>
              <a:spcAft>
                <a:spcPts val="0"/>
              </a:spcAft>
              <a:buClr>
                <a:schemeClr val="lt2"/>
              </a:buClr>
              <a:buSzPts val="2800"/>
              <a:buNone/>
              <a:defRPr sz="2800">
                <a:solidFill>
                  <a:schemeClr val="lt2"/>
                </a:solidFill>
              </a:defRPr>
            </a:lvl4pPr>
            <a:lvl5pPr lvl="4" rtl="0" algn="ctr">
              <a:lnSpc>
                <a:spcPct val="100000"/>
              </a:lnSpc>
              <a:spcBef>
                <a:spcPts val="0"/>
              </a:spcBef>
              <a:spcAft>
                <a:spcPts val="0"/>
              </a:spcAft>
              <a:buClr>
                <a:schemeClr val="lt2"/>
              </a:buClr>
              <a:buSzPts val="2800"/>
              <a:buNone/>
              <a:defRPr sz="2800">
                <a:solidFill>
                  <a:schemeClr val="lt2"/>
                </a:solidFill>
              </a:defRPr>
            </a:lvl5pPr>
            <a:lvl6pPr lvl="5" rtl="0" algn="ctr">
              <a:lnSpc>
                <a:spcPct val="100000"/>
              </a:lnSpc>
              <a:spcBef>
                <a:spcPts val="0"/>
              </a:spcBef>
              <a:spcAft>
                <a:spcPts val="0"/>
              </a:spcAft>
              <a:buClr>
                <a:schemeClr val="lt2"/>
              </a:buClr>
              <a:buSzPts val="2800"/>
              <a:buNone/>
              <a:defRPr sz="2800">
                <a:solidFill>
                  <a:schemeClr val="lt2"/>
                </a:solidFill>
              </a:defRPr>
            </a:lvl6pPr>
            <a:lvl7pPr lvl="6" rtl="0" algn="ctr">
              <a:lnSpc>
                <a:spcPct val="100000"/>
              </a:lnSpc>
              <a:spcBef>
                <a:spcPts val="0"/>
              </a:spcBef>
              <a:spcAft>
                <a:spcPts val="0"/>
              </a:spcAft>
              <a:buClr>
                <a:schemeClr val="lt2"/>
              </a:buClr>
              <a:buSzPts val="2800"/>
              <a:buNone/>
              <a:defRPr sz="2800">
                <a:solidFill>
                  <a:schemeClr val="lt2"/>
                </a:solidFill>
              </a:defRPr>
            </a:lvl7pPr>
            <a:lvl8pPr lvl="7" rtl="0" algn="ctr">
              <a:lnSpc>
                <a:spcPct val="100000"/>
              </a:lnSpc>
              <a:spcBef>
                <a:spcPts val="0"/>
              </a:spcBef>
              <a:spcAft>
                <a:spcPts val="0"/>
              </a:spcAft>
              <a:buClr>
                <a:schemeClr val="lt2"/>
              </a:buClr>
              <a:buSzPts val="2800"/>
              <a:buNone/>
              <a:defRPr sz="2800">
                <a:solidFill>
                  <a:schemeClr val="lt2"/>
                </a:solidFill>
              </a:defRPr>
            </a:lvl8pPr>
            <a:lvl9pPr lvl="8" rtl="0" algn="ctr">
              <a:lnSpc>
                <a:spcPct val="100000"/>
              </a:lnSpc>
              <a:spcBef>
                <a:spcPts val="0"/>
              </a:spcBef>
              <a:spcAft>
                <a:spcPts val="0"/>
              </a:spcAft>
              <a:buClr>
                <a:schemeClr val="lt2"/>
              </a:buClr>
              <a:buSzPts val="2800"/>
              <a:buNone/>
              <a:defRPr sz="2800">
                <a:solidFill>
                  <a:schemeClr val="lt2"/>
                </a:solidFil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82" name="Shape 38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 name="Shape 37"/>
        <p:cNvGrpSpPr/>
        <p:nvPr/>
      </p:nvGrpSpPr>
      <p:grpSpPr>
        <a:xfrm>
          <a:off x="0" y="0"/>
          <a:ext cx="0" cy="0"/>
          <a:chOff x="0" y="0"/>
          <a:chExt cx="0" cy="0"/>
        </a:xfrm>
      </p:grpSpPr>
      <p:sp>
        <p:nvSpPr>
          <p:cNvPr id="38" name="Google Shape;38;p5"/>
          <p:cNvSpPr/>
          <p:nvPr/>
        </p:nvSpPr>
        <p:spPr>
          <a:xfrm>
            <a:off x="4461125" y="575"/>
            <a:ext cx="4683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p:nvPr/>
        </p:nvSpPr>
        <p:spPr>
          <a:xfrm rot="5400000">
            <a:off x="1736869" y="2256150"/>
            <a:ext cx="5184000" cy="631200"/>
          </a:xfrm>
          <a:prstGeom prst="wave">
            <a:avLst>
              <a:gd fmla="val 12500" name="adj1"/>
              <a:gd fmla="val 0" name="adj2"/>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5"/>
          <p:cNvSpPr txBox="1"/>
          <p:nvPr>
            <p:ph type="title"/>
          </p:nvPr>
        </p:nvSpPr>
        <p:spPr>
          <a:xfrm>
            <a:off x="596850" y="435196"/>
            <a:ext cx="7941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41" name="Google Shape;41;p5"/>
          <p:cNvSpPr txBox="1"/>
          <p:nvPr>
            <p:ph idx="2" type="title"/>
          </p:nvPr>
        </p:nvSpPr>
        <p:spPr>
          <a:xfrm>
            <a:off x="711300" y="2932426"/>
            <a:ext cx="3149400" cy="293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42" name="Google Shape;42;p5"/>
          <p:cNvSpPr txBox="1"/>
          <p:nvPr>
            <p:ph idx="1" type="subTitle"/>
          </p:nvPr>
        </p:nvSpPr>
        <p:spPr>
          <a:xfrm>
            <a:off x="975925" y="3335803"/>
            <a:ext cx="2620200" cy="123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solidFill>
                  <a:schemeClr val="dk1"/>
                </a:solidFill>
              </a:defRPr>
            </a:lvl1pPr>
            <a:lvl2pPr lvl="1" rtl="0" algn="ctr">
              <a:lnSpc>
                <a:spcPct val="100000"/>
              </a:lnSpc>
              <a:spcBef>
                <a:spcPts val="160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3" name="Google Shape;43;p5"/>
          <p:cNvSpPr txBox="1"/>
          <p:nvPr>
            <p:ph idx="3" type="title"/>
          </p:nvPr>
        </p:nvSpPr>
        <p:spPr>
          <a:xfrm>
            <a:off x="5283352" y="2932426"/>
            <a:ext cx="3149400" cy="293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1800"/>
              <a:buNone/>
              <a:defRPr sz="2500"/>
            </a:lvl1pPr>
            <a:lvl2pPr lvl="1" rtl="0" algn="ctr">
              <a:spcBef>
                <a:spcPts val="0"/>
              </a:spcBef>
              <a:spcAft>
                <a:spcPts val="0"/>
              </a:spcAft>
              <a:buSzPts val="3500"/>
              <a:buNone/>
              <a:defRPr/>
            </a:lvl2pPr>
            <a:lvl3pPr lvl="2" rtl="0" algn="ctr">
              <a:spcBef>
                <a:spcPts val="0"/>
              </a:spcBef>
              <a:spcAft>
                <a:spcPts val="0"/>
              </a:spcAft>
              <a:buSzPts val="3500"/>
              <a:buNone/>
              <a:defRPr/>
            </a:lvl3pPr>
            <a:lvl4pPr lvl="3" rtl="0" algn="ctr">
              <a:spcBef>
                <a:spcPts val="0"/>
              </a:spcBef>
              <a:spcAft>
                <a:spcPts val="0"/>
              </a:spcAft>
              <a:buSzPts val="3500"/>
              <a:buNone/>
              <a:defRPr/>
            </a:lvl4pPr>
            <a:lvl5pPr lvl="4" rtl="0" algn="ctr">
              <a:spcBef>
                <a:spcPts val="0"/>
              </a:spcBef>
              <a:spcAft>
                <a:spcPts val="0"/>
              </a:spcAft>
              <a:buSzPts val="3500"/>
              <a:buNone/>
              <a:defRPr/>
            </a:lvl5pPr>
            <a:lvl6pPr lvl="5" rtl="0" algn="ctr">
              <a:spcBef>
                <a:spcPts val="0"/>
              </a:spcBef>
              <a:spcAft>
                <a:spcPts val="0"/>
              </a:spcAft>
              <a:buSzPts val="3500"/>
              <a:buNone/>
              <a:defRPr/>
            </a:lvl6pPr>
            <a:lvl7pPr lvl="6" rtl="0" algn="ctr">
              <a:spcBef>
                <a:spcPts val="0"/>
              </a:spcBef>
              <a:spcAft>
                <a:spcPts val="0"/>
              </a:spcAft>
              <a:buSzPts val="3500"/>
              <a:buNone/>
              <a:defRPr/>
            </a:lvl7pPr>
            <a:lvl8pPr lvl="7" rtl="0" algn="ctr">
              <a:spcBef>
                <a:spcPts val="0"/>
              </a:spcBef>
              <a:spcAft>
                <a:spcPts val="0"/>
              </a:spcAft>
              <a:buSzPts val="3500"/>
              <a:buNone/>
              <a:defRPr/>
            </a:lvl8pPr>
            <a:lvl9pPr lvl="8" rtl="0" algn="ctr">
              <a:spcBef>
                <a:spcPts val="0"/>
              </a:spcBef>
              <a:spcAft>
                <a:spcPts val="0"/>
              </a:spcAft>
              <a:buSzPts val="3500"/>
              <a:buNone/>
              <a:defRPr/>
            </a:lvl9pPr>
          </a:lstStyle>
          <a:p/>
        </p:txBody>
      </p:sp>
      <p:sp>
        <p:nvSpPr>
          <p:cNvPr id="44" name="Google Shape;44;p5"/>
          <p:cNvSpPr txBox="1"/>
          <p:nvPr>
            <p:ph idx="4" type="subTitle"/>
          </p:nvPr>
        </p:nvSpPr>
        <p:spPr>
          <a:xfrm>
            <a:off x="5547975" y="3335800"/>
            <a:ext cx="2620200" cy="1239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solidFill>
                  <a:schemeClr val="dk1"/>
                </a:solidFill>
              </a:defRPr>
            </a:lvl1pPr>
            <a:lvl2pPr lvl="1" rtl="0" algn="ctr">
              <a:lnSpc>
                <a:spcPct val="100000"/>
              </a:lnSpc>
              <a:spcBef>
                <a:spcPts val="160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6"/>
          <p:cNvSpPr txBox="1"/>
          <p:nvPr>
            <p:ph type="title"/>
          </p:nvPr>
        </p:nvSpPr>
        <p:spPr>
          <a:xfrm>
            <a:off x="596850" y="435196"/>
            <a:ext cx="7941600" cy="5727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txBox="1"/>
          <p:nvPr>
            <p:ph type="title"/>
          </p:nvPr>
        </p:nvSpPr>
        <p:spPr>
          <a:xfrm>
            <a:off x="599025" y="434275"/>
            <a:ext cx="39729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p:txBody>
      </p:sp>
      <p:sp>
        <p:nvSpPr>
          <p:cNvPr id="49" name="Google Shape;49;p7"/>
          <p:cNvSpPr txBox="1"/>
          <p:nvPr>
            <p:ph idx="1" type="body"/>
          </p:nvPr>
        </p:nvSpPr>
        <p:spPr>
          <a:xfrm>
            <a:off x="599025" y="1293925"/>
            <a:ext cx="3972900" cy="2618700"/>
          </a:xfrm>
          <a:prstGeom prst="rect">
            <a:avLst/>
          </a:prstGeom>
        </p:spPr>
        <p:txBody>
          <a:bodyPr anchorCtr="0" anchor="t" bIns="91425" lIns="91425" spcFirstLastPara="1" rIns="91425" wrap="square" tIns="91425">
            <a:noAutofit/>
          </a:bodyPr>
          <a:lstStyle>
            <a:lvl1pPr indent="-314325" lvl="0" marL="457200" rtl="0">
              <a:lnSpc>
                <a:spcPct val="100000"/>
              </a:lnSpc>
              <a:spcBef>
                <a:spcPts val="0"/>
              </a:spcBef>
              <a:spcAft>
                <a:spcPts val="0"/>
              </a:spcAft>
              <a:buClr>
                <a:schemeClr val="dk1"/>
              </a:buClr>
              <a:buSzPts val="1350"/>
              <a:buFont typeface="Arial"/>
              <a:buAutoNum type="arabicPeriod"/>
              <a:defRPr>
                <a:solidFill>
                  <a:schemeClr val="dk1"/>
                </a:solidFill>
                <a:latin typeface="Muli"/>
                <a:ea typeface="Muli"/>
                <a:cs typeface="Muli"/>
                <a:sym typeface="Muli"/>
              </a:defRPr>
            </a:lvl1pPr>
            <a:lvl2pPr indent="-298450" lvl="1" marL="914400" rtl="0">
              <a:spcBef>
                <a:spcPts val="1600"/>
              </a:spcBef>
              <a:spcAft>
                <a:spcPts val="0"/>
              </a:spcAft>
              <a:buClr>
                <a:srgbClr val="000000"/>
              </a:buClr>
              <a:buSzPts val="1100"/>
              <a:buFont typeface="Arial"/>
              <a:buAutoNum type="alphaLcPeriod"/>
              <a:defRPr>
                <a:solidFill>
                  <a:schemeClr val="dk1"/>
                </a:solidFill>
              </a:defRPr>
            </a:lvl2pPr>
            <a:lvl3pPr indent="-298450" lvl="2" marL="1371600" rtl="0">
              <a:spcBef>
                <a:spcPts val="1600"/>
              </a:spcBef>
              <a:spcAft>
                <a:spcPts val="0"/>
              </a:spcAft>
              <a:buClr>
                <a:srgbClr val="000000"/>
              </a:buClr>
              <a:buSzPts val="1100"/>
              <a:buFont typeface="Arial"/>
              <a:buAutoNum type="romanLcPeriod"/>
              <a:defRPr>
                <a:solidFill>
                  <a:schemeClr val="dk1"/>
                </a:solidFill>
              </a:defRPr>
            </a:lvl3pPr>
            <a:lvl4pPr indent="-298450" lvl="3" marL="1828800" rtl="0">
              <a:spcBef>
                <a:spcPts val="1600"/>
              </a:spcBef>
              <a:spcAft>
                <a:spcPts val="0"/>
              </a:spcAft>
              <a:buClr>
                <a:srgbClr val="000000"/>
              </a:buClr>
              <a:buSzPts val="1100"/>
              <a:buFont typeface="Arial"/>
              <a:buAutoNum type="arabicPeriod"/>
              <a:defRPr>
                <a:solidFill>
                  <a:schemeClr val="dk1"/>
                </a:solidFill>
              </a:defRPr>
            </a:lvl4pPr>
            <a:lvl5pPr indent="-298450" lvl="4" marL="2286000" rtl="0">
              <a:spcBef>
                <a:spcPts val="1600"/>
              </a:spcBef>
              <a:spcAft>
                <a:spcPts val="0"/>
              </a:spcAft>
              <a:buClr>
                <a:srgbClr val="000000"/>
              </a:buClr>
              <a:buSzPts val="1100"/>
              <a:buFont typeface="Arial"/>
              <a:buAutoNum type="alphaLcPeriod"/>
              <a:defRPr>
                <a:solidFill>
                  <a:schemeClr val="dk1"/>
                </a:solidFill>
              </a:defRPr>
            </a:lvl5pPr>
            <a:lvl6pPr indent="-298450" lvl="5" marL="2743200" rtl="0">
              <a:spcBef>
                <a:spcPts val="1600"/>
              </a:spcBef>
              <a:spcAft>
                <a:spcPts val="0"/>
              </a:spcAft>
              <a:buClr>
                <a:srgbClr val="000000"/>
              </a:buClr>
              <a:buSzPts val="1100"/>
              <a:buFont typeface="Arial"/>
              <a:buAutoNum type="romanLcPeriod"/>
              <a:defRPr>
                <a:solidFill>
                  <a:schemeClr val="dk1"/>
                </a:solidFill>
              </a:defRPr>
            </a:lvl6pPr>
            <a:lvl7pPr indent="-298450" lvl="6" marL="3200400" rtl="0">
              <a:spcBef>
                <a:spcPts val="1600"/>
              </a:spcBef>
              <a:spcAft>
                <a:spcPts val="0"/>
              </a:spcAft>
              <a:buClr>
                <a:srgbClr val="000000"/>
              </a:buClr>
              <a:buSzPts val="1100"/>
              <a:buFont typeface="Arial"/>
              <a:buAutoNum type="arabicPeriod"/>
              <a:defRPr>
                <a:solidFill>
                  <a:schemeClr val="dk1"/>
                </a:solidFill>
              </a:defRPr>
            </a:lvl7pPr>
            <a:lvl8pPr indent="-298450" lvl="7" marL="3657600" rtl="0">
              <a:spcBef>
                <a:spcPts val="1600"/>
              </a:spcBef>
              <a:spcAft>
                <a:spcPts val="0"/>
              </a:spcAft>
              <a:buClr>
                <a:srgbClr val="000000"/>
              </a:buClr>
              <a:buSzPts val="1100"/>
              <a:buFont typeface="Arial"/>
              <a:buAutoNum type="alphaLcPeriod"/>
              <a:defRPr>
                <a:solidFill>
                  <a:schemeClr val="dk1"/>
                </a:solidFill>
              </a:defRPr>
            </a:lvl8pPr>
            <a:lvl9pPr indent="-298450" lvl="8" marL="4114800" rtl="0">
              <a:spcBef>
                <a:spcPts val="1600"/>
              </a:spcBef>
              <a:spcAft>
                <a:spcPts val="1600"/>
              </a:spcAft>
              <a:buClr>
                <a:srgbClr val="000000"/>
              </a:buClr>
              <a:buSzPts val="1100"/>
              <a:buFont typeface="Arial"/>
              <a:buAutoNum type="romanLcPeriod"/>
              <a:defRPr>
                <a:solidFill>
                  <a:schemeClr val="dk1"/>
                </a:solidFill>
              </a:defRPr>
            </a:lvl9pPr>
          </a:lstStyle>
          <a:p/>
        </p:txBody>
      </p:sp>
      <p:sp>
        <p:nvSpPr>
          <p:cNvPr id="50" name="Google Shape;50;p7"/>
          <p:cNvSpPr/>
          <p:nvPr/>
        </p:nvSpPr>
        <p:spPr>
          <a:xfrm flipH="1">
            <a:off x="-114300" y="4591050"/>
            <a:ext cx="9372600" cy="1104900"/>
          </a:xfrm>
          <a:prstGeom prst="wave">
            <a:avLst>
              <a:gd fmla="val 12500" name="adj1"/>
              <a:gd fmla="val 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51" name="Shape 51"/>
        <p:cNvGrpSpPr/>
        <p:nvPr/>
      </p:nvGrpSpPr>
      <p:grpSpPr>
        <a:xfrm>
          <a:off x="0" y="0"/>
          <a:ext cx="0" cy="0"/>
          <a:chOff x="0" y="0"/>
          <a:chExt cx="0" cy="0"/>
        </a:xfrm>
      </p:grpSpPr>
      <p:sp>
        <p:nvSpPr>
          <p:cNvPr id="52" name="Google Shape;52;p8"/>
          <p:cNvSpPr txBox="1"/>
          <p:nvPr>
            <p:ph type="title"/>
          </p:nvPr>
        </p:nvSpPr>
        <p:spPr>
          <a:xfrm>
            <a:off x="721550" y="410029"/>
            <a:ext cx="7701000" cy="809100"/>
          </a:xfrm>
          <a:prstGeom prst="rect">
            <a:avLst/>
          </a:prstGeom>
        </p:spPr>
        <p:txBody>
          <a:bodyPr anchorCtr="0" anchor="ctr" bIns="91425" lIns="91425" spcFirstLastPara="1" rIns="91425" wrap="square" tIns="91425">
            <a:noAutofit/>
          </a:bodyPr>
          <a:lstStyle>
            <a:lvl1pPr lvl="0" algn="ctr">
              <a:lnSpc>
                <a:spcPct val="90000"/>
              </a:lnSpc>
              <a:spcBef>
                <a:spcPts val="0"/>
              </a:spcBef>
              <a:spcAft>
                <a:spcPts val="0"/>
              </a:spcAft>
              <a:buClr>
                <a:srgbClr val="000000"/>
              </a:buClr>
              <a:buSzPts val="2500"/>
              <a:buNone/>
              <a:defRPr>
                <a:solidFill>
                  <a:schemeClr val="accen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9"/>
          <p:cNvSpPr txBox="1"/>
          <p:nvPr>
            <p:ph type="title"/>
          </p:nvPr>
        </p:nvSpPr>
        <p:spPr>
          <a:xfrm>
            <a:off x="711300" y="1445975"/>
            <a:ext cx="3221700" cy="611700"/>
          </a:xfrm>
          <a:prstGeom prst="rect">
            <a:avLst/>
          </a:prstGeom>
        </p:spPr>
        <p:txBody>
          <a:bodyPr anchorCtr="0" anchor="b" bIns="91425" lIns="91425" spcFirstLastPara="1" rIns="91425" wrap="square" tIns="91425">
            <a:noAutofit/>
          </a:bodyPr>
          <a:lstStyle>
            <a:lvl1pPr lvl="0" algn="ctr">
              <a:lnSpc>
                <a:spcPct val="90000"/>
              </a:lnSpc>
              <a:spcBef>
                <a:spcPts val="0"/>
              </a:spcBef>
              <a:spcAft>
                <a:spcPts val="0"/>
              </a:spcAft>
              <a:buSzPts val="3500"/>
              <a:buNone/>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5" name="Google Shape;55;p9"/>
          <p:cNvSpPr txBox="1"/>
          <p:nvPr>
            <p:ph idx="1" type="subTitle"/>
          </p:nvPr>
        </p:nvSpPr>
        <p:spPr>
          <a:xfrm>
            <a:off x="711300" y="2069777"/>
            <a:ext cx="3221700" cy="1652700"/>
          </a:xfrm>
          <a:prstGeom prst="rect">
            <a:avLst/>
          </a:prstGeom>
        </p:spPr>
        <p:txBody>
          <a:bodyPr anchorCtr="0" anchor="t" bIns="91425" lIns="91425" spcFirstLastPara="1" rIns="91425" wrap="square" tIns="91425">
            <a:noAutofit/>
          </a:bodyPr>
          <a:lstStyle>
            <a:lvl1pPr lvl="0" algn="ctr">
              <a:spcBef>
                <a:spcPts val="0"/>
              </a:spcBef>
              <a:spcAft>
                <a:spcPts val="0"/>
              </a:spcAft>
              <a:buSzPts val="1600"/>
              <a:buNone/>
              <a:defRPr>
                <a:solidFill>
                  <a:schemeClr val="dk1"/>
                </a:solidFill>
              </a:defRPr>
            </a:lvl1pPr>
            <a:lvl2pPr lvl="1" algn="ctr">
              <a:lnSpc>
                <a:spcPct val="100000"/>
              </a:lnSpc>
              <a:spcBef>
                <a:spcPts val="160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lt2"/>
        </a:solidFill>
      </p:bgPr>
    </p:bg>
    <p:spTree>
      <p:nvGrpSpPr>
        <p:cNvPr id="56" name="Shape 56"/>
        <p:cNvGrpSpPr/>
        <p:nvPr/>
      </p:nvGrpSpPr>
      <p:grpSpPr>
        <a:xfrm>
          <a:off x="0" y="0"/>
          <a:ext cx="0" cy="0"/>
          <a:chOff x="0" y="0"/>
          <a:chExt cx="0" cy="0"/>
        </a:xfrm>
      </p:grpSpPr>
      <p:sp>
        <p:nvSpPr>
          <p:cNvPr id="57" name="Google Shape;57;p10"/>
          <p:cNvSpPr txBox="1"/>
          <p:nvPr>
            <p:ph type="title"/>
          </p:nvPr>
        </p:nvSpPr>
        <p:spPr>
          <a:xfrm>
            <a:off x="2261825" y="1254100"/>
            <a:ext cx="4620300" cy="2318400"/>
          </a:xfrm>
          <a:prstGeom prst="rect">
            <a:avLst/>
          </a:prstGeom>
        </p:spPr>
        <p:txBody>
          <a:bodyPr anchorCtr="0" anchor="ctr" bIns="91425" lIns="91425" spcFirstLastPara="1" rIns="91425" wrap="square" tIns="91425">
            <a:noAutofit/>
          </a:bodyPr>
          <a:lstStyle>
            <a:lvl1pPr lvl="0" rtl="0" algn="ctr">
              <a:lnSpc>
                <a:spcPct val="90000"/>
              </a:lnSpc>
              <a:spcBef>
                <a:spcPts val="0"/>
              </a:spcBef>
              <a:spcAft>
                <a:spcPts val="0"/>
              </a:spcAft>
              <a:buClr>
                <a:srgbClr val="000000"/>
              </a:buClr>
              <a:buSzPts val="4500"/>
              <a:buNone/>
              <a:defRPr sz="9000">
                <a:solidFill>
                  <a:schemeClr val="dk1"/>
                </a:solidFill>
              </a:defRPr>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p:txBody>
      </p:sp>
      <p:sp>
        <p:nvSpPr>
          <p:cNvPr id="58" name="Google Shape;58;p10"/>
          <p:cNvSpPr txBox="1"/>
          <p:nvPr>
            <p:ph idx="1" type="subTitle"/>
          </p:nvPr>
        </p:nvSpPr>
        <p:spPr>
          <a:xfrm>
            <a:off x="1771050" y="3529125"/>
            <a:ext cx="5601900" cy="357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a:solidFill>
                  <a:schemeClr val="dk1"/>
                </a:solidFill>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cxnSp>
        <p:nvCxnSpPr>
          <p:cNvPr id="59" name="Google Shape;59;p10"/>
          <p:cNvCxnSpPr/>
          <p:nvPr/>
        </p:nvCxnSpPr>
        <p:spPr>
          <a:xfrm rot="10800000">
            <a:off x="953037" y="-547016"/>
            <a:ext cx="0" cy="3627000"/>
          </a:xfrm>
          <a:prstGeom prst="straightConnector1">
            <a:avLst/>
          </a:prstGeom>
          <a:noFill/>
          <a:ln cap="flat" cmpd="sng" w="28575">
            <a:solidFill>
              <a:schemeClr val="accent2"/>
            </a:solidFill>
            <a:prstDash val="solid"/>
            <a:round/>
            <a:headEnd len="med" w="med" type="none"/>
            <a:tailEnd len="med" w="med" type="none"/>
          </a:ln>
        </p:spPr>
      </p:cxnSp>
      <p:sp>
        <p:nvSpPr>
          <p:cNvPr id="60" name="Google Shape;60;p10"/>
          <p:cNvSpPr/>
          <p:nvPr/>
        </p:nvSpPr>
        <p:spPr>
          <a:xfrm rot="6704218">
            <a:off x="341506" y="2170414"/>
            <a:ext cx="1219619" cy="802680"/>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1" name="Google Shape;61;p10"/>
          <p:cNvCxnSpPr/>
          <p:nvPr/>
        </p:nvCxnSpPr>
        <p:spPr>
          <a:xfrm rot="10800000">
            <a:off x="8194362" y="-547016"/>
            <a:ext cx="0" cy="3627000"/>
          </a:xfrm>
          <a:prstGeom prst="straightConnector1">
            <a:avLst/>
          </a:prstGeom>
          <a:noFill/>
          <a:ln cap="flat" cmpd="sng" w="28575">
            <a:solidFill>
              <a:schemeClr val="accent2"/>
            </a:solidFill>
            <a:prstDash val="solid"/>
            <a:round/>
            <a:headEnd len="med" w="med" type="none"/>
            <a:tailEnd len="med" w="med" type="none"/>
          </a:ln>
        </p:spPr>
      </p:cxnSp>
      <p:sp>
        <p:nvSpPr>
          <p:cNvPr id="62" name="Google Shape;62;p10"/>
          <p:cNvSpPr/>
          <p:nvPr/>
        </p:nvSpPr>
        <p:spPr>
          <a:xfrm rot="6704218">
            <a:off x="7582831" y="2170414"/>
            <a:ext cx="1219619" cy="802680"/>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2.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99025" y="445025"/>
            <a:ext cx="79461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accent4"/>
              </a:buClr>
              <a:buSzPts val="3500"/>
              <a:buFont typeface="Comfortaa"/>
              <a:buNone/>
              <a:defRPr b="1" sz="3500">
                <a:solidFill>
                  <a:schemeClr val="accent4"/>
                </a:solidFill>
                <a:latin typeface="Comfortaa"/>
                <a:ea typeface="Comfortaa"/>
                <a:cs typeface="Comfortaa"/>
                <a:sym typeface="Comfortaa"/>
              </a:defRPr>
            </a:lvl1pPr>
            <a:lvl2pPr lvl="1">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2pPr>
            <a:lvl3pPr lvl="2">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3pPr>
            <a:lvl4pPr lvl="3">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4pPr>
            <a:lvl5pPr lvl="4">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5pPr>
            <a:lvl6pPr lvl="5">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6pPr>
            <a:lvl7pPr lvl="6">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7pPr>
            <a:lvl8pPr lvl="7">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8pPr>
            <a:lvl9pPr lvl="8">
              <a:spcBef>
                <a:spcPts val="0"/>
              </a:spcBef>
              <a:spcAft>
                <a:spcPts val="0"/>
              </a:spcAft>
              <a:buClr>
                <a:schemeClr val="accent4"/>
              </a:buClr>
              <a:buSzPts val="3500"/>
              <a:buFont typeface="Indie Flower"/>
              <a:buNone/>
              <a:defRPr b="1" sz="3500">
                <a:solidFill>
                  <a:schemeClr val="accent4"/>
                </a:solidFill>
                <a:latin typeface="Indie Flower"/>
                <a:ea typeface="Indie Flower"/>
                <a:cs typeface="Indie Flower"/>
                <a:sym typeface="Indie Flower"/>
              </a:defRPr>
            </a:lvl9pPr>
          </a:lstStyle>
          <a:p/>
        </p:txBody>
      </p:sp>
      <p:sp>
        <p:nvSpPr>
          <p:cNvPr id="7" name="Google Shape;7;p1"/>
          <p:cNvSpPr txBox="1"/>
          <p:nvPr>
            <p:ph idx="1" type="body"/>
          </p:nvPr>
        </p:nvSpPr>
        <p:spPr>
          <a:xfrm>
            <a:off x="599025" y="1152475"/>
            <a:ext cx="7946100" cy="3416400"/>
          </a:xfrm>
          <a:prstGeom prst="rect">
            <a:avLst/>
          </a:prstGeom>
          <a:noFill/>
          <a:ln>
            <a:noFill/>
          </a:ln>
        </p:spPr>
        <p:txBody>
          <a:bodyPr anchorCtr="0" anchor="t" bIns="91425" lIns="91425" spcFirstLastPara="1" rIns="91425" wrap="square" tIns="91425">
            <a:noAutofit/>
          </a:bodyPr>
          <a:lstStyle>
            <a:lvl1pPr indent="-317500" lvl="0" marL="457200">
              <a:lnSpc>
                <a:spcPct val="115000"/>
              </a:lnSpc>
              <a:spcBef>
                <a:spcPts val="0"/>
              </a:spcBef>
              <a:spcAft>
                <a:spcPts val="0"/>
              </a:spcAft>
              <a:buClr>
                <a:schemeClr val="accent6"/>
              </a:buClr>
              <a:buSzPts val="1400"/>
              <a:buFont typeface="Muli"/>
              <a:buChar char="●"/>
              <a:defRPr>
                <a:solidFill>
                  <a:schemeClr val="accent6"/>
                </a:solidFill>
                <a:latin typeface="Muli"/>
                <a:ea typeface="Muli"/>
                <a:cs typeface="Muli"/>
                <a:sym typeface="Muli"/>
              </a:defRPr>
            </a:lvl1pPr>
            <a:lvl2pPr indent="-317500" lvl="1" marL="914400">
              <a:lnSpc>
                <a:spcPct val="115000"/>
              </a:lnSpc>
              <a:spcBef>
                <a:spcPts val="1600"/>
              </a:spcBef>
              <a:spcAft>
                <a:spcPts val="0"/>
              </a:spcAft>
              <a:buClr>
                <a:schemeClr val="accent6"/>
              </a:buClr>
              <a:buSzPts val="1400"/>
              <a:buFont typeface="Muli"/>
              <a:buChar char="○"/>
              <a:defRPr>
                <a:solidFill>
                  <a:schemeClr val="accent6"/>
                </a:solidFill>
                <a:latin typeface="Muli"/>
                <a:ea typeface="Muli"/>
                <a:cs typeface="Muli"/>
                <a:sym typeface="Muli"/>
              </a:defRPr>
            </a:lvl2pPr>
            <a:lvl3pPr indent="-317500" lvl="2" marL="1371600">
              <a:lnSpc>
                <a:spcPct val="115000"/>
              </a:lnSpc>
              <a:spcBef>
                <a:spcPts val="1600"/>
              </a:spcBef>
              <a:spcAft>
                <a:spcPts val="0"/>
              </a:spcAft>
              <a:buClr>
                <a:schemeClr val="accent6"/>
              </a:buClr>
              <a:buSzPts val="1400"/>
              <a:buFont typeface="Muli"/>
              <a:buChar char="■"/>
              <a:defRPr>
                <a:solidFill>
                  <a:schemeClr val="accent6"/>
                </a:solidFill>
                <a:latin typeface="Muli"/>
                <a:ea typeface="Muli"/>
                <a:cs typeface="Muli"/>
                <a:sym typeface="Muli"/>
              </a:defRPr>
            </a:lvl3pPr>
            <a:lvl4pPr indent="-317500" lvl="3" marL="1828800">
              <a:lnSpc>
                <a:spcPct val="115000"/>
              </a:lnSpc>
              <a:spcBef>
                <a:spcPts val="1600"/>
              </a:spcBef>
              <a:spcAft>
                <a:spcPts val="0"/>
              </a:spcAft>
              <a:buClr>
                <a:schemeClr val="accent6"/>
              </a:buClr>
              <a:buSzPts val="1400"/>
              <a:buFont typeface="Muli"/>
              <a:buChar char="●"/>
              <a:defRPr>
                <a:solidFill>
                  <a:schemeClr val="accent6"/>
                </a:solidFill>
                <a:latin typeface="Muli"/>
                <a:ea typeface="Muli"/>
                <a:cs typeface="Muli"/>
                <a:sym typeface="Muli"/>
              </a:defRPr>
            </a:lvl4pPr>
            <a:lvl5pPr indent="-317500" lvl="4" marL="2286000">
              <a:lnSpc>
                <a:spcPct val="115000"/>
              </a:lnSpc>
              <a:spcBef>
                <a:spcPts val="1600"/>
              </a:spcBef>
              <a:spcAft>
                <a:spcPts val="0"/>
              </a:spcAft>
              <a:buClr>
                <a:schemeClr val="accent6"/>
              </a:buClr>
              <a:buSzPts val="1400"/>
              <a:buFont typeface="Muli"/>
              <a:buChar char="○"/>
              <a:defRPr>
                <a:solidFill>
                  <a:schemeClr val="accent6"/>
                </a:solidFill>
                <a:latin typeface="Muli"/>
                <a:ea typeface="Muli"/>
                <a:cs typeface="Muli"/>
                <a:sym typeface="Muli"/>
              </a:defRPr>
            </a:lvl5pPr>
            <a:lvl6pPr indent="-317500" lvl="5" marL="2743200">
              <a:lnSpc>
                <a:spcPct val="115000"/>
              </a:lnSpc>
              <a:spcBef>
                <a:spcPts val="1600"/>
              </a:spcBef>
              <a:spcAft>
                <a:spcPts val="0"/>
              </a:spcAft>
              <a:buClr>
                <a:schemeClr val="accent6"/>
              </a:buClr>
              <a:buSzPts val="1400"/>
              <a:buFont typeface="Muli"/>
              <a:buChar char="■"/>
              <a:defRPr>
                <a:solidFill>
                  <a:schemeClr val="accent6"/>
                </a:solidFill>
                <a:latin typeface="Muli"/>
                <a:ea typeface="Muli"/>
                <a:cs typeface="Muli"/>
                <a:sym typeface="Muli"/>
              </a:defRPr>
            </a:lvl6pPr>
            <a:lvl7pPr indent="-317500" lvl="6" marL="3200400">
              <a:lnSpc>
                <a:spcPct val="115000"/>
              </a:lnSpc>
              <a:spcBef>
                <a:spcPts val="1600"/>
              </a:spcBef>
              <a:spcAft>
                <a:spcPts val="0"/>
              </a:spcAft>
              <a:buClr>
                <a:schemeClr val="accent6"/>
              </a:buClr>
              <a:buSzPts val="1400"/>
              <a:buFont typeface="Muli"/>
              <a:buChar char="●"/>
              <a:defRPr>
                <a:solidFill>
                  <a:schemeClr val="accent6"/>
                </a:solidFill>
                <a:latin typeface="Muli"/>
                <a:ea typeface="Muli"/>
                <a:cs typeface="Muli"/>
                <a:sym typeface="Muli"/>
              </a:defRPr>
            </a:lvl7pPr>
            <a:lvl8pPr indent="-317500" lvl="7" marL="3657600">
              <a:lnSpc>
                <a:spcPct val="115000"/>
              </a:lnSpc>
              <a:spcBef>
                <a:spcPts val="1600"/>
              </a:spcBef>
              <a:spcAft>
                <a:spcPts val="0"/>
              </a:spcAft>
              <a:buClr>
                <a:schemeClr val="accent6"/>
              </a:buClr>
              <a:buSzPts val="1400"/>
              <a:buFont typeface="Muli"/>
              <a:buChar char="○"/>
              <a:defRPr>
                <a:solidFill>
                  <a:schemeClr val="accent6"/>
                </a:solidFill>
                <a:latin typeface="Muli"/>
                <a:ea typeface="Muli"/>
                <a:cs typeface="Muli"/>
                <a:sym typeface="Muli"/>
              </a:defRPr>
            </a:lvl8pPr>
            <a:lvl9pPr indent="-317500" lvl="8" marL="4114800">
              <a:lnSpc>
                <a:spcPct val="115000"/>
              </a:lnSpc>
              <a:spcBef>
                <a:spcPts val="1600"/>
              </a:spcBef>
              <a:spcAft>
                <a:spcPts val="1600"/>
              </a:spcAft>
              <a:buClr>
                <a:schemeClr val="accent6"/>
              </a:buClr>
              <a:buSzPts val="1400"/>
              <a:buFont typeface="Muli"/>
              <a:buChar char="■"/>
              <a:defRPr>
                <a:solidFill>
                  <a:schemeClr val="accent6"/>
                </a:solidFill>
                <a:latin typeface="Muli"/>
                <a:ea typeface="Muli"/>
                <a:cs typeface="Muli"/>
                <a:sym typeface="Muli"/>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0E2A47"/>
        </a:solidFill>
      </p:bgPr>
    </p:bg>
    <p:spTree>
      <p:nvGrpSpPr>
        <p:cNvPr id="379" name="Shape 379"/>
        <p:cNvGrpSpPr/>
        <p:nvPr/>
      </p:nvGrpSpPr>
      <p:grpSpPr>
        <a:xfrm>
          <a:off x="0" y="0"/>
          <a:ext cx="0" cy="0"/>
          <a:chOff x="0" y="0"/>
          <a:chExt cx="0" cy="0"/>
        </a:xfrm>
      </p:grpSpPr>
      <p:sp>
        <p:nvSpPr>
          <p:cNvPr id="380" name="Google Shape;380;p34"/>
          <p:cNvSpPr txBox="1"/>
          <p:nvPr>
            <p:ph type="title"/>
          </p:nvPr>
        </p:nvSpPr>
        <p:spPr>
          <a:xfrm>
            <a:off x="1068100" y="933450"/>
            <a:ext cx="7047300" cy="4824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rtl="0" algn="ctr">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p:txBody>
      </p:sp>
      <p:sp>
        <p:nvSpPr>
          <p:cNvPr id="381" name="Google Shape;381;p34"/>
          <p:cNvSpPr txBox="1"/>
          <p:nvPr>
            <p:ph idx="1" type="body"/>
          </p:nvPr>
        </p:nvSpPr>
        <p:spPr>
          <a:xfrm>
            <a:off x="1068100" y="1695450"/>
            <a:ext cx="7047300" cy="2502000"/>
          </a:xfrm>
          <a:prstGeom prst="rect">
            <a:avLst/>
          </a:prstGeom>
          <a:noFill/>
          <a:ln>
            <a:noFill/>
          </a:ln>
        </p:spPr>
        <p:txBody>
          <a:bodyPr anchorCtr="0" anchor="t" bIns="91425" lIns="91425" spcFirstLastPara="1" rIns="91425" wrap="square" tIns="91425">
            <a:noAutofit/>
          </a:bodyPr>
          <a:lstStyle>
            <a:lvl1pPr indent="-298450" lvl="0" marL="457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indent="-298450" lvl="1" marL="914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indent="-298450" lvl="2" marL="1371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indent="-298450" lvl="3" marL="1828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indent="-298450" lvl="4" marL="22860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indent="-298450" lvl="5" marL="27432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indent="-298450" lvl="6" marL="32004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indent="-298450" lvl="7" marL="36576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indent="-298450" lvl="8" marL="411480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p:txBody>
      </p:sp>
    </p:spTree>
  </p:cSld>
  <p:clrMap accent1="accent1" accent2="accent2" accent3="accent3" accent4="accent4" accent5="accent5" accent6="accent6" bg1="lt1" bg2="dk2" tx1="dk1" tx2="lt2" folHlink="folHlink" hlink="hlink"/>
  <p:sldLayoutIdLst>
    <p:sldLayoutId id="2147483680"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0.xml"/><Relationship Id="rId3" Type="http://schemas.openxmlformats.org/officeDocument/2006/relationships/hyperlink" Target="https://docs.google.com/spreadsheets/d/1V2chISzpzi61NZZ3e8cNPt1j1WCzEgGMnOY9_s_5z8M/copy" TargetMode="External"/><Relationship Id="rId4" Type="http://schemas.openxmlformats.org/officeDocument/2006/relationships/image" Target="../media/image1.png"/><Relationship Id="rId5" Type="http://schemas.openxmlformats.org/officeDocument/2006/relationships/hyperlink" Target="https://docs.google.com/spreadsheets/d/1V2chISzpzi61NZZ3e8cNPt1j1WCzEgGMnOY9_s_5z8M/copy" TargetMode="External"/><Relationship Id="rId6" Type="http://schemas.openxmlformats.org/officeDocument/2006/relationships/image" Target="../media/image3.png"/><Relationship Id="rId7" Type="http://schemas.openxmlformats.org/officeDocument/2006/relationships/hyperlink" Target="https://docs.google.com/spreadsheets/d/1V2chISzpzi61NZZ3e8cNPt1j1WCzEgGMnOY9_s_5z8M/copy" TargetMode="External"/><Relationship Id="rId8"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bit.ly/2Tynxth" TargetMode="External"/><Relationship Id="rId4" Type="http://schemas.openxmlformats.org/officeDocument/2006/relationships/hyperlink" Target="http://bit.ly/30B07Gq" TargetMode="External"/><Relationship Id="rId9" Type="http://schemas.openxmlformats.org/officeDocument/2006/relationships/slide" Target="/ppt/slides/slide35.xml"/><Relationship Id="rId5" Type="http://schemas.openxmlformats.org/officeDocument/2006/relationships/hyperlink" Target="http://bit.ly/33VAFh3" TargetMode="External"/><Relationship Id="rId6" Type="http://schemas.openxmlformats.org/officeDocument/2006/relationships/slide" Target="/ppt/slides/slide34.xml"/><Relationship Id="rId7" Type="http://schemas.openxmlformats.org/officeDocument/2006/relationships/slide" Target="/ppt/slides/slide34.xml"/><Relationship Id="rId8" Type="http://schemas.openxmlformats.org/officeDocument/2006/relationships/slide" Target="/ppt/slides/slide33.xml"/><Relationship Id="rId11" Type="http://schemas.openxmlformats.org/officeDocument/2006/relationships/slide" Target="/ppt/slides/slide37.xml"/><Relationship Id="rId10" Type="http://schemas.openxmlformats.org/officeDocument/2006/relationships/slide" Target="/ppt/slides/slide36.xml"/><Relationship Id="rId13" Type="http://schemas.openxmlformats.org/officeDocument/2006/relationships/slide" Target="/ppt/slides/slide38.xml"/><Relationship Id="rId12" Type="http://schemas.openxmlformats.org/officeDocument/2006/relationships/slide" Target="/ppt/slides/slide37.xml"/><Relationship Id="rId15" Type="http://schemas.openxmlformats.org/officeDocument/2006/relationships/slide" Target="/ppt/slides/slide44.xml"/><Relationship Id="rId14" Type="http://schemas.openxmlformats.org/officeDocument/2006/relationships/slide" Target="/ppt/slides/slide38.xml"/><Relationship Id="rId16" Type="http://schemas.openxmlformats.org/officeDocument/2006/relationships/slide" Target="/ppt/slides/slide4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2.xml"/><Relationship Id="rId3"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 Id="rId3" Type="http://schemas.openxmlformats.org/officeDocument/2006/relationships/image" Target="../media/image1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4.xml"/><Relationship Id="rId3" Type="http://schemas.openxmlformats.org/officeDocument/2006/relationships/image" Target="../media/image1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6.xml"/><Relationship Id="rId3" Type="http://schemas.openxmlformats.org/officeDocument/2006/relationships/image" Target="../media/image16.jpg"/><Relationship Id="rId4" Type="http://schemas.openxmlformats.org/officeDocument/2006/relationships/image" Target="../media/image11.jpg"/><Relationship Id="rId5" Type="http://schemas.openxmlformats.org/officeDocument/2006/relationships/image" Target="../media/image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 Id="rId3" Type="http://schemas.openxmlformats.org/officeDocument/2006/relationships/image" Target="../media/image1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4.xml"/><Relationship Id="rId3" Type="http://schemas.openxmlformats.org/officeDocument/2006/relationships/hyperlink" Target="https://www.freepik.com/free-photo/cute-dog-with-headphones_6877039.htm/?utm_source=slidesgo_template&amp;utm_medium=referral-link&amp;utm_campaign=sg_resources&amp;utm_content=freepik" TargetMode="External"/><Relationship Id="rId4" Type="http://schemas.openxmlformats.org/officeDocument/2006/relationships/hyperlink" Target="https://www.freepik.com/free-photo/cute-small-dog-sitting_6877046.htm/?utm_source=slidesgo_template&amp;utm_medium=referral-link&amp;utm_campaign=sg_resources&amp;utm_content=freepik" TargetMode="External"/><Relationship Id="rId9" Type="http://schemas.openxmlformats.org/officeDocument/2006/relationships/hyperlink" Target="https://www.freepik.com/free-photo/cute-dog-with-towel_6894006.htm/?utm_source=slidesgo_template&amp;utm_medium=referral-link&amp;utm_campaign=sg_resources&amp;utm_content=freepik" TargetMode="External"/><Relationship Id="rId5" Type="http://schemas.openxmlformats.org/officeDocument/2006/relationships/hyperlink" Target="https://www.freepik.com/free-photo/white-dog-playing-with-ball-family-relaxing-sofa-background_3467925.htm/?utm_source=slidesgo_template&amp;utm_medium=referral-link&amp;utm_campaign=sg_resources&amp;utm_content=freepik" TargetMode="External"/><Relationship Id="rId6" Type="http://schemas.openxmlformats.org/officeDocument/2006/relationships/hyperlink" Target="https://www.freepik.com/free-photo/cute-small-dog-with-glasses_6877036.htm/?utm_source=slidesgo_template&amp;utm_medium=referral-link&amp;utm_campaign=sg_resources&amp;utm_content=freepik" TargetMode="External"/><Relationship Id="rId7" Type="http://schemas.openxmlformats.org/officeDocument/2006/relationships/hyperlink" Target="https://www.freepik.com/free-photo/young-woman-playing-with-her-dog_5689307.htm/?utm_source=slidesgo_template&amp;utm_medium=referral-link&amp;utm_campaign=sg_resources&amp;utm_content=freepik" TargetMode="External"/><Relationship Id="rId8" Type="http://schemas.openxmlformats.org/officeDocument/2006/relationships/hyperlink" Target="https://www.freepik.com/free-photo/adorable-french-bulldog-playing-with-toys_5689327.htm/?utm_source=slidesgo_template&amp;utm_medium=referral-link&amp;utm_campaign=sg_resources&amp;utm_content=freepik" TargetMode="External"/><Relationship Id="rId11" Type="http://schemas.openxmlformats.org/officeDocument/2006/relationships/hyperlink" Target="https://www.freepik.com/free-photo/front-view-cute-dog-sitting_6878767.htm/?utm_source=slidesgo_template&amp;utm_medium=referral-link&amp;utm_campaign=sg_resources&amp;utm_content=freepik" TargetMode="External"/><Relationship Id="rId10" Type="http://schemas.openxmlformats.org/officeDocument/2006/relationships/hyperlink" Target="https://www.freepik.com/free-photo/cute-dog-with-costume_6893363.htm#page=1&amp;query=costume%20dog&amp;position=14/?utm_source=slidesgo_template&amp;utm_medium=referral-link&amp;utm_campaign=sg_resources&amp;utm_content=freepik" TargetMode="External"/><Relationship Id="rId13" Type="http://schemas.openxmlformats.org/officeDocument/2006/relationships/hyperlink" Target="https://www.freepik.com/free-photo/cute-small-dog-with-hat_6878766.htm/?utm_source=slidesgo_template&amp;utm_medium=referral-link&amp;utm_campaign=sg_resources&amp;utm_content=freepik" TargetMode="External"/><Relationship Id="rId12" Type="http://schemas.openxmlformats.org/officeDocument/2006/relationships/hyperlink" Target="https://www.freepik.com/free-photo/front-view-cute-dog-sitting_6878751.htm/?utm_source=slidesgo_template&amp;utm_medium=referral-link&amp;utm_campaign=sg_resources&amp;utm_content=freepik" TargetMode="External"/><Relationship Id="rId15" Type="http://schemas.openxmlformats.org/officeDocument/2006/relationships/hyperlink" Target="https://www.freepik.com/free-photo/close-up-woman-holding-dogs-paw_5945959.htm/?utm_source=slidesgo_template&amp;utm_medium=referral-link&amp;utm_campaign=sg_resources&amp;utm_content=freepik" TargetMode="External"/><Relationship Id="rId14" Type="http://schemas.openxmlformats.org/officeDocument/2006/relationships/hyperlink" Target="https://www.freepik.com/free-photo/cute-little-dog-with-hat_6894168.htm/?utm_source=slidesgo_template&amp;utm_medium=referral-link&amp;utm_campaign=sg_resources&amp;utm_content=freepik" TargetMode="External"/><Relationship Id="rId17" Type="http://schemas.openxmlformats.org/officeDocument/2006/relationships/hyperlink" Target="https://www.freepik.com/free-vector/dog-icons-set_718511.htm/?utm_source=slidesgo_template&amp;utm_medium=referral-link&amp;utm_campaign=sg_resources&amp;utm_content=freepik" TargetMode="External"/><Relationship Id="rId16" Type="http://schemas.openxmlformats.org/officeDocument/2006/relationships/hyperlink" Target="https://www.freepik.com/free-vector/red-paws-background_1599399.htm/?utm_source=slidesgo_template&amp;utm_medium=referral-link&amp;utm_campaign=sg_resources&amp;utm_content=freepik"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5.xml"/><Relationship Id="rId3" Type="http://schemas.openxmlformats.org/officeDocument/2006/relationships/hyperlink" Target="https://www.freepik.com/free-photo/cute-dog-with-costume_6893367.htm/?utm_source=slidesgo_template&amp;utm_medium=referral-link&amp;utm_campaign=sg_resources&amp;utm_content=freepik" TargetMode="External"/><Relationship Id="rId4" Type="http://schemas.openxmlformats.org/officeDocument/2006/relationships/hyperlink" Target="https://www.freepik.com/free-photo/front-view-cute-small-dog_6878876.htm/?utm_source=slidesgo_template&amp;utm_medium=referral-link&amp;utm_campaign=sg_resources&amp;utm_content=freepik" TargetMode="External"/><Relationship Id="rId9" Type="http://schemas.openxmlformats.org/officeDocument/2006/relationships/hyperlink" Target="https://www.freepik.com/free-vector/cute-dog-background_1599401.htm/?utm_source=slidesgo_template&amp;utm_medium=referral-link&amp;utm_campaign=sg_resources&amp;utm_content=freepik" TargetMode="External"/><Relationship Id="rId5" Type="http://schemas.openxmlformats.org/officeDocument/2006/relationships/hyperlink" Target="https://www.freepik.com/free-photo/cute-little-dog-with-costume_6894165.htm/?utm_source=slidesgo_template&amp;utm_medium=referral-link&amp;utm_campaign=sg_resources&amp;utm_content=freepik" TargetMode="External"/><Relationship Id="rId6" Type="http://schemas.openxmlformats.org/officeDocument/2006/relationships/hyperlink" Target="https://www.freepik.com/free-photo/front-view-cute-dog-with-shirt_6878770.htm/?utm_source=slidesgo_template&amp;utm_medium=referral-link&amp;utm_campaign=sg_resources&amp;utm_content=freepik" TargetMode="External"/><Relationship Id="rId7" Type="http://schemas.openxmlformats.org/officeDocument/2006/relationships/hyperlink" Target="https://www.freepik.com/free-photo/cute-little-dog-with-costume_6894170.htm/?utm_source=slidesgo_template&amp;utm_medium=referral-link&amp;utm_campaign=sg_resources&amp;utm_content=freepik" TargetMode="External"/><Relationship Id="rId8" Type="http://schemas.openxmlformats.org/officeDocument/2006/relationships/hyperlink" Target="https://www.freepik.com/free-photo/close-up-cute-little-dog-out-walk_6000819.htm/?utm_source=slidesgo_template&amp;utm_medium=referral-link&amp;utm_campaign=sg_resources&amp;utm_content=freepik" TargetMode="External"/><Relationship Id="rId11" Type="http://schemas.openxmlformats.org/officeDocument/2006/relationships/hyperlink" Target="https://www.freepik.com/free-photo/front-view-cute-dog-with-copy-space_6877047.htm/?utm_source=slidesgo_template&amp;utm_medium=referral-link&amp;utm_campaign=sg_resources&amp;utm_content=freepik" TargetMode="External"/><Relationship Id="rId10" Type="http://schemas.openxmlformats.org/officeDocument/2006/relationships/hyperlink" Target="https://www.freepik.com/free-vector/black-dogs-icons_718510.htm/?utm_source=slidesgo_template&amp;utm_medium=referral-link&amp;utm_campaign=sg_resources&amp;utm_content=freepik" TargetMode="External"/><Relationship Id="rId13" Type="http://schemas.openxmlformats.org/officeDocument/2006/relationships/hyperlink" Target="https://www.freepik.com/free-photo/loving-young-couple-sitting-with-their-dog-sofa-against-gray-wallpaper_3479744.htm/?utm_source=slidesgo_template&amp;utm_medium=referral-link&amp;utm_campaign=sg_resources&amp;utm_content=freepik" TargetMode="External"/><Relationship Id="rId12" Type="http://schemas.openxmlformats.org/officeDocument/2006/relationships/hyperlink" Target="https://www.freepik.com/free-photo/apricot-fawn-pug-dog-with-flat-face-sad-eyes_4752978.htm/?utm_source=slidesgo_template&amp;utm_medium=referral-link&amp;utm_campaign=sg_resources&amp;utm_content=freepik" TargetMode="External"/><Relationship Id="rId15" Type="http://schemas.openxmlformats.org/officeDocument/2006/relationships/hyperlink" Target="https://www.freepik.com/free-photo/front-view-young-girl-playing-with-her-pup_5689325.htm/?utm_source=slidesgo_template&amp;utm_medium=referral-link&amp;utm_campaign=sg_resources&amp;utm_content=freepik" TargetMode="External"/><Relationship Id="rId14" Type="http://schemas.openxmlformats.org/officeDocument/2006/relationships/hyperlink" Target="https://www.freepik.com/free-photo/cute-small-dog-with-glasses_6877055.htm/?utm_source=slidesgo_template&amp;utm_medium=referral-link&amp;utm_campaign=sg_resources&amp;utm_content=freepik" TargetMode="External"/><Relationship Id="rId17" Type="http://schemas.openxmlformats.org/officeDocument/2006/relationships/hyperlink" Target="https://www.freepik.com/free-photo/cute-small-dog-sitting-towel_6877023.htm/?utm_source=slidesgo_template&amp;utm_medium=referral-link&amp;utm_campaign=sg_resources&amp;utm_content=freepik" TargetMode="External"/><Relationship Id="rId16" Type="http://schemas.openxmlformats.org/officeDocument/2006/relationships/hyperlink" Target="https://www.freepik.com/free-photo/dog-playing-park-with-toys_5864417.htm/?utm_source=slidesgo_template&amp;utm_medium=referral-link&amp;utm_campaign=sg_resources&amp;utm_content=freepik"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6.xml"/><Relationship Id="rId3" Type="http://schemas.openxmlformats.org/officeDocument/2006/relationships/hyperlink" Target="http://bit.ly/2PfT4lq" TargetMode="External"/><Relationship Id="rId4" Type="http://schemas.openxmlformats.org/officeDocument/2006/relationships/slide" Target="/ppt/slides/slide33.xml"/><Relationship Id="rId5" Type="http://schemas.openxmlformats.org/officeDocument/2006/relationships/hyperlink" Target="http://bit.ly/33VAFh3" TargetMode="External"/><Relationship Id="rId6" Type="http://schemas.openxmlformats.org/officeDocument/2006/relationships/hyperlink" Target="http://bit.ly/30B07Gq"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7.xml"/><Relationship Id="rId3" Type="http://schemas.openxmlformats.org/officeDocument/2006/relationships/hyperlink" Target="https://fonts.google.com/specimen/Comfortaa" TargetMode="External"/><Relationship Id="rId4" Type="http://schemas.openxmlformats.org/officeDocument/2006/relationships/hyperlink" Target="https://fonts.google.com/specimen/Muli"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4.xml"/><Relationship Id="rId3" Type="http://schemas.openxmlformats.org/officeDocument/2006/relationships/hyperlink" Target="https://chrome.google.com/webstore/detail/flaticon-for-gsuit-gslide/haekgjfnhhdkgfgmldhfokhmfkgmciba"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51.xml"/><Relationship Id="rId3" Type="http://schemas.openxmlformats.org/officeDocument/2006/relationships/hyperlink" Target="http://bit.ly/2PfT4lq" TargetMode="Externa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386" name="Shape 386"/>
        <p:cNvGrpSpPr/>
        <p:nvPr/>
      </p:nvGrpSpPr>
      <p:grpSpPr>
        <a:xfrm>
          <a:off x="0" y="0"/>
          <a:ext cx="0" cy="0"/>
          <a:chOff x="0" y="0"/>
          <a:chExt cx="0" cy="0"/>
        </a:xfrm>
      </p:grpSpPr>
      <p:sp>
        <p:nvSpPr>
          <p:cNvPr id="387" name="Google Shape;387;p36"/>
          <p:cNvSpPr txBox="1"/>
          <p:nvPr>
            <p:ph idx="1" type="subTitle"/>
          </p:nvPr>
        </p:nvSpPr>
        <p:spPr>
          <a:xfrm>
            <a:off x="5973488" y="2904050"/>
            <a:ext cx="2380200" cy="37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Love, dogs and more</a:t>
            </a:r>
            <a:endParaRPr/>
          </a:p>
        </p:txBody>
      </p:sp>
      <p:sp>
        <p:nvSpPr>
          <p:cNvPr id="388" name="Google Shape;388;p36"/>
          <p:cNvSpPr txBox="1"/>
          <p:nvPr>
            <p:ph type="title"/>
          </p:nvPr>
        </p:nvSpPr>
        <p:spPr>
          <a:xfrm>
            <a:off x="5933813" y="1087100"/>
            <a:ext cx="2419800" cy="1868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500"/>
              <a:t>Indoor </a:t>
            </a:r>
            <a:r>
              <a:rPr lang="en" sz="4500"/>
              <a:t>Games</a:t>
            </a:r>
            <a:endParaRPr sz="4500"/>
          </a:p>
          <a:p>
            <a:pPr indent="0" lvl="0" marL="0" rtl="0" algn="ctr">
              <a:spcBef>
                <a:spcPts val="0"/>
              </a:spcBef>
              <a:spcAft>
                <a:spcPts val="0"/>
              </a:spcAft>
              <a:buNone/>
            </a:pPr>
            <a:r>
              <a:rPr lang="en">
                <a:solidFill>
                  <a:schemeClr val="accent1"/>
                </a:solidFill>
              </a:rPr>
              <a:t>for Dogs</a:t>
            </a:r>
            <a:endParaRPr>
              <a:solidFill>
                <a:schemeClr val="accent1"/>
              </a:solidFill>
            </a:endParaRPr>
          </a:p>
        </p:txBody>
      </p:sp>
      <p:pic>
        <p:nvPicPr>
          <p:cNvPr id="389" name="Google Shape;389;p36"/>
          <p:cNvPicPr preferRelativeResize="0"/>
          <p:nvPr/>
        </p:nvPicPr>
        <p:blipFill rotWithShape="1">
          <a:blip r:embed="rId3">
            <a:alphaModFix/>
          </a:blip>
          <a:srcRect b="0" l="0" r="42119" t="0"/>
          <a:stretch/>
        </p:blipFill>
        <p:spPr>
          <a:xfrm>
            <a:off x="-4700" y="0"/>
            <a:ext cx="5292701" cy="5143500"/>
          </a:xfrm>
          <a:prstGeom prst="rect">
            <a:avLst/>
          </a:prstGeom>
          <a:noFill/>
          <a:ln>
            <a:noFill/>
          </a:ln>
        </p:spPr>
      </p:pic>
      <p:sp>
        <p:nvSpPr>
          <p:cNvPr id="390" name="Google Shape;390;p36"/>
          <p:cNvSpPr/>
          <p:nvPr/>
        </p:nvSpPr>
        <p:spPr>
          <a:xfrm rot="5400128">
            <a:off x="2678680" y="2139595"/>
            <a:ext cx="5487639" cy="870398"/>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45"/>
          <p:cNvSpPr txBox="1"/>
          <p:nvPr>
            <p:ph type="title"/>
          </p:nvPr>
        </p:nvSpPr>
        <p:spPr>
          <a:xfrm>
            <a:off x="601200" y="435196"/>
            <a:ext cx="7941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Dogs and the Lockdown</a:t>
            </a:r>
            <a:endParaRPr/>
          </a:p>
        </p:txBody>
      </p:sp>
      <p:pic>
        <p:nvPicPr>
          <p:cNvPr id="549" name="Google Shape;549;p45" title="Points scored">
            <a:hlinkClick r:id="rId3"/>
          </p:cNvPr>
          <p:cNvPicPr preferRelativeResize="0"/>
          <p:nvPr/>
        </p:nvPicPr>
        <p:blipFill>
          <a:blip r:embed="rId4">
            <a:alphaModFix/>
          </a:blip>
          <a:stretch>
            <a:fillRect/>
          </a:stretch>
        </p:blipFill>
        <p:spPr>
          <a:xfrm>
            <a:off x="835613" y="3003375"/>
            <a:ext cx="2314725" cy="1431275"/>
          </a:xfrm>
          <a:prstGeom prst="rect">
            <a:avLst/>
          </a:prstGeom>
          <a:noFill/>
          <a:ln>
            <a:noFill/>
          </a:ln>
        </p:spPr>
      </p:pic>
      <p:pic>
        <p:nvPicPr>
          <p:cNvPr id="550" name="Google Shape;550;p45" title="Gráfico">
            <a:hlinkClick r:id="rId5"/>
          </p:cNvPr>
          <p:cNvPicPr preferRelativeResize="0"/>
          <p:nvPr/>
        </p:nvPicPr>
        <p:blipFill>
          <a:blip r:embed="rId6">
            <a:alphaModFix/>
          </a:blip>
          <a:stretch>
            <a:fillRect/>
          </a:stretch>
        </p:blipFill>
        <p:spPr>
          <a:xfrm>
            <a:off x="3414649" y="3003375"/>
            <a:ext cx="2314701" cy="1431249"/>
          </a:xfrm>
          <a:prstGeom prst="rect">
            <a:avLst/>
          </a:prstGeom>
          <a:noFill/>
          <a:ln>
            <a:noFill/>
          </a:ln>
        </p:spPr>
      </p:pic>
      <p:pic>
        <p:nvPicPr>
          <p:cNvPr id="551" name="Google Shape;551;p45" title="Gráfico">
            <a:hlinkClick r:id="rId7"/>
          </p:cNvPr>
          <p:cNvPicPr preferRelativeResize="0"/>
          <p:nvPr/>
        </p:nvPicPr>
        <p:blipFill>
          <a:blip r:embed="rId8">
            <a:alphaModFix/>
          </a:blip>
          <a:stretch>
            <a:fillRect/>
          </a:stretch>
        </p:blipFill>
        <p:spPr>
          <a:xfrm>
            <a:off x="5981563" y="2996925"/>
            <a:ext cx="2335524" cy="1444175"/>
          </a:xfrm>
          <a:prstGeom prst="rect">
            <a:avLst/>
          </a:prstGeom>
          <a:noFill/>
          <a:ln>
            <a:noFill/>
          </a:ln>
        </p:spPr>
      </p:pic>
      <p:sp>
        <p:nvSpPr>
          <p:cNvPr id="552" name="Google Shape;552;p45"/>
          <p:cNvSpPr txBox="1"/>
          <p:nvPr>
            <p:ph idx="1" type="subTitle"/>
          </p:nvPr>
        </p:nvSpPr>
        <p:spPr>
          <a:xfrm>
            <a:off x="2525400" y="1206800"/>
            <a:ext cx="4093200" cy="1008600"/>
          </a:xfrm>
          <a:prstGeom prst="rect">
            <a:avLst/>
          </a:prstGeom>
        </p:spPr>
        <p:txBody>
          <a:bodyPr anchorCtr="0" anchor="t" bIns="91425" lIns="91425" spcFirstLastPara="1" rIns="91425" wrap="square" tIns="91425">
            <a:noAutofit/>
          </a:bodyPr>
          <a:lstStyle/>
          <a:p>
            <a:pPr indent="0" lvl="0" marL="0" rtl="0" algn="ctr">
              <a:spcBef>
                <a:spcPts val="0"/>
              </a:spcBef>
              <a:spcAft>
                <a:spcPts val="800"/>
              </a:spcAft>
              <a:buNone/>
            </a:pPr>
            <a:r>
              <a:rPr lang="en"/>
              <a:t>Your dog most likely won’t understand why it must stay at home for so long. Vets recommend playing with them so they can spend some energy. Otherwise, they could suffer from:</a:t>
            </a:r>
            <a:endParaRPr/>
          </a:p>
        </p:txBody>
      </p:sp>
      <p:sp>
        <p:nvSpPr>
          <p:cNvPr id="553" name="Google Shape;553;p45"/>
          <p:cNvSpPr txBox="1"/>
          <p:nvPr>
            <p:ph idx="4294967295" type="title"/>
          </p:nvPr>
        </p:nvSpPr>
        <p:spPr>
          <a:xfrm>
            <a:off x="1078576" y="2575652"/>
            <a:ext cx="1828800" cy="33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chemeClr val="accent3"/>
                </a:solidFill>
              </a:rPr>
              <a:t>Stress</a:t>
            </a:r>
            <a:endParaRPr sz="1500">
              <a:solidFill>
                <a:schemeClr val="accent3"/>
              </a:solidFill>
            </a:endParaRPr>
          </a:p>
        </p:txBody>
      </p:sp>
      <p:sp>
        <p:nvSpPr>
          <p:cNvPr id="554" name="Google Shape;554;p45"/>
          <p:cNvSpPr txBox="1"/>
          <p:nvPr>
            <p:ph idx="4294967295" type="title"/>
          </p:nvPr>
        </p:nvSpPr>
        <p:spPr>
          <a:xfrm>
            <a:off x="3657600" y="2575652"/>
            <a:ext cx="1828800" cy="33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chemeClr val="accent3"/>
                </a:solidFill>
              </a:rPr>
              <a:t>Lower Defenses</a:t>
            </a:r>
            <a:endParaRPr sz="1500">
              <a:solidFill>
                <a:schemeClr val="accent3"/>
              </a:solidFill>
            </a:endParaRPr>
          </a:p>
        </p:txBody>
      </p:sp>
      <p:sp>
        <p:nvSpPr>
          <p:cNvPr id="555" name="Google Shape;555;p45"/>
          <p:cNvSpPr txBox="1"/>
          <p:nvPr>
            <p:ph idx="4294967295" type="title"/>
          </p:nvPr>
        </p:nvSpPr>
        <p:spPr>
          <a:xfrm>
            <a:off x="6234925" y="2575672"/>
            <a:ext cx="1828800" cy="33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chemeClr val="accent3"/>
                </a:solidFill>
              </a:rPr>
              <a:t>Misbehavior</a:t>
            </a:r>
            <a:endParaRPr sz="1500">
              <a:solidFill>
                <a:schemeClr val="accent3"/>
              </a:solidFill>
            </a:endParaRPr>
          </a:p>
        </p:txBody>
      </p:sp>
      <p:sp>
        <p:nvSpPr>
          <p:cNvPr id="556" name="Google Shape;556;p45"/>
          <p:cNvSpPr/>
          <p:nvPr/>
        </p:nvSpPr>
        <p:spPr>
          <a:xfrm>
            <a:off x="6929830" y="3562400"/>
            <a:ext cx="438989" cy="313292"/>
          </a:xfrm>
          <a:custGeom>
            <a:rect b="b" l="l" r="r" t="t"/>
            <a:pathLst>
              <a:path extrusionOk="0" h="15155" w="21238">
                <a:moveTo>
                  <a:pt x="11108" y="0"/>
                </a:moveTo>
                <a:cubicBezTo>
                  <a:pt x="9148" y="0"/>
                  <a:pt x="7087" y="2977"/>
                  <a:pt x="7566" y="4122"/>
                </a:cubicBezTo>
                <a:cubicBezTo>
                  <a:pt x="7544" y="4120"/>
                  <a:pt x="7521" y="4120"/>
                  <a:pt x="7499" y="4120"/>
                </a:cubicBezTo>
                <a:cubicBezTo>
                  <a:pt x="6302" y="4120"/>
                  <a:pt x="5503" y="5744"/>
                  <a:pt x="5955" y="6360"/>
                </a:cubicBezTo>
                <a:cubicBezTo>
                  <a:pt x="3863" y="6758"/>
                  <a:pt x="4114" y="8641"/>
                  <a:pt x="4302" y="8892"/>
                </a:cubicBezTo>
                <a:cubicBezTo>
                  <a:pt x="4140" y="8836"/>
                  <a:pt x="3971" y="8810"/>
                  <a:pt x="3801" y="8810"/>
                </a:cubicBezTo>
                <a:cubicBezTo>
                  <a:pt x="2002" y="8810"/>
                  <a:pt x="0" y="11733"/>
                  <a:pt x="2294" y="13223"/>
                </a:cubicBezTo>
                <a:cubicBezTo>
                  <a:pt x="4825" y="14876"/>
                  <a:pt x="6416" y="14918"/>
                  <a:pt x="10935" y="15107"/>
                </a:cubicBezTo>
                <a:cubicBezTo>
                  <a:pt x="11638" y="15136"/>
                  <a:pt x="12372" y="15154"/>
                  <a:pt x="13109" y="15154"/>
                </a:cubicBezTo>
                <a:cubicBezTo>
                  <a:pt x="17129" y="15154"/>
                  <a:pt x="21237" y="14600"/>
                  <a:pt x="20937" y="12177"/>
                </a:cubicBezTo>
                <a:cubicBezTo>
                  <a:pt x="20560" y="9248"/>
                  <a:pt x="18070" y="9122"/>
                  <a:pt x="18070" y="9122"/>
                </a:cubicBezTo>
                <a:cubicBezTo>
                  <a:pt x="18070" y="9122"/>
                  <a:pt x="18258" y="6988"/>
                  <a:pt x="16187" y="6737"/>
                </a:cubicBezTo>
                <a:cubicBezTo>
                  <a:pt x="16516" y="5361"/>
                  <a:pt x="14962" y="4075"/>
                  <a:pt x="13933" y="4075"/>
                </a:cubicBezTo>
                <a:cubicBezTo>
                  <a:pt x="13850" y="4075"/>
                  <a:pt x="13771" y="4084"/>
                  <a:pt x="13697" y="4101"/>
                </a:cubicBezTo>
                <a:cubicBezTo>
                  <a:pt x="13320" y="2615"/>
                  <a:pt x="11124" y="2699"/>
                  <a:pt x="10893" y="1653"/>
                </a:cubicBezTo>
                <a:cubicBezTo>
                  <a:pt x="10781" y="1100"/>
                  <a:pt x="11270" y="870"/>
                  <a:pt x="11820" y="870"/>
                </a:cubicBezTo>
                <a:cubicBezTo>
                  <a:pt x="12290" y="870"/>
                  <a:pt x="12806" y="1038"/>
                  <a:pt x="13028" y="1318"/>
                </a:cubicBezTo>
                <a:cubicBezTo>
                  <a:pt x="12477" y="370"/>
                  <a:pt x="11799" y="0"/>
                  <a:pt x="111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 name="Google Shape;557;p45"/>
          <p:cNvGrpSpPr/>
          <p:nvPr/>
        </p:nvGrpSpPr>
        <p:grpSpPr>
          <a:xfrm>
            <a:off x="4336522" y="3535388"/>
            <a:ext cx="470956" cy="367318"/>
            <a:chOff x="2994750" y="957875"/>
            <a:chExt cx="572800" cy="446750"/>
          </a:xfrm>
        </p:grpSpPr>
        <p:sp>
          <p:nvSpPr>
            <p:cNvPr id="558" name="Google Shape;558;p45"/>
            <p:cNvSpPr/>
            <p:nvPr/>
          </p:nvSpPr>
          <p:spPr>
            <a:xfrm>
              <a:off x="3009400" y="957875"/>
              <a:ext cx="547175" cy="264200"/>
            </a:xfrm>
            <a:custGeom>
              <a:rect b="b" l="l" r="r" t="t"/>
              <a:pathLst>
                <a:path extrusionOk="0" h="10568" w="21887">
                  <a:moveTo>
                    <a:pt x="10943" y="1"/>
                  </a:moveTo>
                  <a:cubicBezTo>
                    <a:pt x="4897" y="1"/>
                    <a:pt x="0" y="2030"/>
                    <a:pt x="0" y="5064"/>
                  </a:cubicBezTo>
                  <a:cubicBezTo>
                    <a:pt x="0" y="8119"/>
                    <a:pt x="4897" y="10567"/>
                    <a:pt x="10943" y="10567"/>
                  </a:cubicBezTo>
                  <a:cubicBezTo>
                    <a:pt x="16990" y="10567"/>
                    <a:pt x="21887" y="8098"/>
                    <a:pt x="21887" y="5064"/>
                  </a:cubicBezTo>
                  <a:cubicBezTo>
                    <a:pt x="21887" y="2030"/>
                    <a:pt x="16990" y="1"/>
                    <a:pt x="1094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45"/>
            <p:cNvSpPr/>
            <p:nvPr/>
          </p:nvSpPr>
          <p:spPr>
            <a:xfrm>
              <a:off x="2994750" y="1097550"/>
              <a:ext cx="572800" cy="307075"/>
            </a:xfrm>
            <a:custGeom>
              <a:rect b="b" l="l" r="r" t="t"/>
              <a:pathLst>
                <a:path extrusionOk="0" h="12283" w="22912">
                  <a:moveTo>
                    <a:pt x="14898" y="6696"/>
                  </a:moveTo>
                  <a:cubicBezTo>
                    <a:pt x="15526" y="6696"/>
                    <a:pt x="16028" y="7198"/>
                    <a:pt x="16028" y="7826"/>
                  </a:cubicBezTo>
                  <a:cubicBezTo>
                    <a:pt x="16028" y="8182"/>
                    <a:pt x="15861" y="8475"/>
                    <a:pt x="15610" y="8684"/>
                  </a:cubicBezTo>
                  <a:cubicBezTo>
                    <a:pt x="15861" y="8893"/>
                    <a:pt x="16028" y="9207"/>
                    <a:pt x="16028" y="9563"/>
                  </a:cubicBezTo>
                  <a:cubicBezTo>
                    <a:pt x="16028" y="10190"/>
                    <a:pt x="15526" y="10692"/>
                    <a:pt x="14898" y="10692"/>
                  </a:cubicBezTo>
                  <a:cubicBezTo>
                    <a:pt x="14270" y="10692"/>
                    <a:pt x="13768" y="10190"/>
                    <a:pt x="13768" y="9563"/>
                  </a:cubicBezTo>
                  <a:cubicBezTo>
                    <a:pt x="13768" y="9542"/>
                    <a:pt x="13768" y="9500"/>
                    <a:pt x="13789" y="9479"/>
                  </a:cubicBezTo>
                  <a:lnTo>
                    <a:pt x="9144" y="9479"/>
                  </a:lnTo>
                  <a:cubicBezTo>
                    <a:pt x="9144" y="9500"/>
                    <a:pt x="9144" y="9542"/>
                    <a:pt x="9144" y="9563"/>
                  </a:cubicBezTo>
                  <a:cubicBezTo>
                    <a:pt x="9144" y="10190"/>
                    <a:pt x="8642" y="10692"/>
                    <a:pt x="8014" y="10692"/>
                  </a:cubicBezTo>
                  <a:cubicBezTo>
                    <a:pt x="7387" y="10692"/>
                    <a:pt x="6884" y="10190"/>
                    <a:pt x="6884" y="9563"/>
                  </a:cubicBezTo>
                  <a:cubicBezTo>
                    <a:pt x="6884" y="9207"/>
                    <a:pt x="7052" y="8893"/>
                    <a:pt x="7303" y="8684"/>
                  </a:cubicBezTo>
                  <a:cubicBezTo>
                    <a:pt x="7052" y="8475"/>
                    <a:pt x="6884" y="8161"/>
                    <a:pt x="6884" y="7826"/>
                  </a:cubicBezTo>
                  <a:cubicBezTo>
                    <a:pt x="6884" y="7198"/>
                    <a:pt x="7387" y="6696"/>
                    <a:pt x="8014" y="6696"/>
                  </a:cubicBezTo>
                  <a:cubicBezTo>
                    <a:pt x="8642" y="6696"/>
                    <a:pt x="9144" y="7198"/>
                    <a:pt x="9144" y="7826"/>
                  </a:cubicBezTo>
                  <a:cubicBezTo>
                    <a:pt x="9144" y="7910"/>
                    <a:pt x="9123" y="7993"/>
                    <a:pt x="9102" y="8077"/>
                  </a:cubicBezTo>
                  <a:lnTo>
                    <a:pt x="13789" y="8077"/>
                  </a:lnTo>
                  <a:cubicBezTo>
                    <a:pt x="13789" y="7993"/>
                    <a:pt x="13768" y="7910"/>
                    <a:pt x="13768" y="7826"/>
                  </a:cubicBezTo>
                  <a:cubicBezTo>
                    <a:pt x="13768" y="7198"/>
                    <a:pt x="14270" y="6696"/>
                    <a:pt x="14898" y="6696"/>
                  </a:cubicBezTo>
                  <a:close/>
                  <a:moveTo>
                    <a:pt x="1" y="1"/>
                  </a:moveTo>
                  <a:lnTo>
                    <a:pt x="1" y="6571"/>
                  </a:lnTo>
                  <a:cubicBezTo>
                    <a:pt x="1" y="9730"/>
                    <a:pt x="5127" y="12283"/>
                    <a:pt x="11467" y="12283"/>
                  </a:cubicBezTo>
                  <a:cubicBezTo>
                    <a:pt x="17786" y="12283"/>
                    <a:pt x="22912" y="9730"/>
                    <a:pt x="22912" y="6571"/>
                  </a:cubicBezTo>
                  <a:lnTo>
                    <a:pt x="22912" y="1"/>
                  </a:lnTo>
                  <a:cubicBezTo>
                    <a:pt x="22912" y="3160"/>
                    <a:pt x="17786" y="5734"/>
                    <a:pt x="11467" y="5734"/>
                  </a:cubicBezTo>
                  <a:cubicBezTo>
                    <a:pt x="5127" y="5734"/>
                    <a:pt x="1" y="3160"/>
                    <a:pt x="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60" name="Google Shape;560;p45"/>
          <p:cNvGrpSpPr/>
          <p:nvPr/>
        </p:nvGrpSpPr>
        <p:grpSpPr>
          <a:xfrm>
            <a:off x="1818211" y="3524810"/>
            <a:ext cx="349528" cy="388374"/>
            <a:chOff x="3714275" y="730650"/>
            <a:chExt cx="305025" cy="338925"/>
          </a:xfrm>
        </p:grpSpPr>
        <p:sp>
          <p:nvSpPr>
            <p:cNvPr id="561" name="Google Shape;561;p45"/>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45"/>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45"/>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45"/>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45"/>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46"/>
          <p:cNvSpPr txBox="1"/>
          <p:nvPr>
            <p:ph type="title"/>
          </p:nvPr>
        </p:nvSpPr>
        <p:spPr>
          <a:xfrm>
            <a:off x="1185325" y="535606"/>
            <a:ext cx="6773400" cy="87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500M</a:t>
            </a:r>
            <a:endParaRPr/>
          </a:p>
        </p:txBody>
      </p:sp>
      <p:sp>
        <p:nvSpPr>
          <p:cNvPr id="571" name="Google Shape;571;p46"/>
          <p:cNvSpPr txBox="1"/>
          <p:nvPr>
            <p:ph idx="1" type="subTitle"/>
          </p:nvPr>
        </p:nvSpPr>
        <p:spPr>
          <a:xfrm>
            <a:off x="1678600" y="1263032"/>
            <a:ext cx="5786700" cy="37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a:t>
            </a:r>
            <a:r>
              <a:rPr lang="en"/>
              <a:t>ogs in the entire world</a:t>
            </a:r>
            <a:endParaRPr/>
          </a:p>
        </p:txBody>
      </p:sp>
      <p:sp>
        <p:nvSpPr>
          <p:cNvPr id="572" name="Google Shape;572;p46"/>
          <p:cNvSpPr txBox="1"/>
          <p:nvPr>
            <p:ph idx="2" type="title"/>
          </p:nvPr>
        </p:nvSpPr>
        <p:spPr>
          <a:xfrm>
            <a:off x="1185325" y="1980180"/>
            <a:ext cx="6773400" cy="87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30min</a:t>
            </a:r>
            <a:endParaRPr/>
          </a:p>
        </p:txBody>
      </p:sp>
      <p:sp>
        <p:nvSpPr>
          <p:cNvPr id="573" name="Google Shape;573;p46"/>
          <p:cNvSpPr txBox="1"/>
          <p:nvPr>
            <p:ph idx="3" type="subTitle"/>
          </p:nvPr>
        </p:nvSpPr>
        <p:spPr>
          <a:xfrm>
            <a:off x="1678600" y="2707600"/>
            <a:ext cx="5786700" cy="37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a:t>
            </a:r>
            <a:r>
              <a:rPr lang="en"/>
              <a:t>s the average duration of a walk</a:t>
            </a:r>
            <a:endParaRPr/>
          </a:p>
        </p:txBody>
      </p:sp>
      <p:sp>
        <p:nvSpPr>
          <p:cNvPr id="574" name="Google Shape;574;p46"/>
          <p:cNvSpPr txBox="1"/>
          <p:nvPr>
            <p:ph idx="4" type="title"/>
          </p:nvPr>
        </p:nvSpPr>
        <p:spPr>
          <a:xfrm>
            <a:off x="1185325" y="3424741"/>
            <a:ext cx="6773400" cy="874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3 times</a:t>
            </a:r>
            <a:endParaRPr/>
          </a:p>
        </p:txBody>
      </p:sp>
      <p:sp>
        <p:nvSpPr>
          <p:cNvPr id="575" name="Google Shape;575;p46"/>
          <p:cNvSpPr txBox="1"/>
          <p:nvPr>
            <p:ph idx="5" type="subTitle"/>
          </p:nvPr>
        </p:nvSpPr>
        <p:spPr>
          <a:xfrm>
            <a:off x="1678600" y="4152156"/>
            <a:ext cx="5786700" cy="37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 day, take your dog for a walk</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9" name="Shape 579"/>
        <p:cNvGrpSpPr/>
        <p:nvPr/>
      </p:nvGrpSpPr>
      <p:grpSpPr>
        <a:xfrm>
          <a:off x="0" y="0"/>
          <a:ext cx="0" cy="0"/>
          <a:chOff x="0" y="0"/>
          <a:chExt cx="0" cy="0"/>
        </a:xfrm>
      </p:grpSpPr>
      <p:sp>
        <p:nvSpPr>
          <p:cNvPr id="580" name="Google Shape;580;p47"/>
          <p:cNvSpPr txBox="1"/>
          <p:nvPr>
            <p:ph type="title"/>
          </p:nvPr>
        </p:nvSpPr>
        <p:spPr>
          <a:xfrm>
            <a:off x="721550" y="410029"/>
            <a:ext cx="7701000" cy="809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My Heart Is Full of Footprints</a:t>
            </a:r>
            <a:endParaRPr/>
          </a:p>
        </p:txBody>
      </p:sp>
      <p:grpSp>
        <p:nvGrpSpPr>
          <p:cNvPr id="581" name="Google Shape;581;p47"/>
          <p:cNvGrpSpPr/>
          <p:nvPr/>
        </p:nvGrpSpPr>
        <p:grpSpPr>
          <a:xfrm>
            <a:off x="134501" y="572429"/>
            <a:ext cx="850584" cy="510135"/>
            <a:chOff x="247008" y="610454"/>
            <a:chExt cx="850584" cy="510135"/>
          </a:xfrm>
        </p:grpSpPr>
        <p:grpSp>
          <p:nvGrpSpPr>
            <p:cNvPr id="582" name="Google Shape;582;p47"/>
            <p:cNvGrpSpPr/>
            <p:nvPr/>
          </p:nvGrpSpPr>
          <p:grpSpPr>
            <a:xfrm rot="5400000">
              <a:off x="788125" y="811122"/>
              <a:ext cx="293160" cy="325775"/>
              <a:chOff x="3714275" y="730650"/>
              <a:chExt cx="305025" cy="338925"/>
            </a:xfrm>
          </p:grpSpPr>
          <p:sp>
            <p:nvSpPr>
              <p:cNvPr id="583" name="Google Shape;583;p47"/>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47"/>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47"/>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47"/>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47"/>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88" name="Google Shape;588;p47"/>
            <p:cNvGrpSpPr/>
            <p:nvPr/>
          </p:nvGrpSpPr>
          <p:grpSpPr>
            <a:xfrm rot="5400000">
              <a:off x="263316" y="594147"/>
              <a:ext cx="293160" cy="325775"/>
              <a:chOff x="3714275" y="730650"/>
              <a:chExt cx="305025" cy="338925"/>
            </a:xfrm>
          </p:grpSpPr>
          <p:sp>
            <p:nvSpPr>
              <p:cNvPr id="589" name="Google Shape;589;p47"/>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47"/>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47"/>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47"/>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47"/>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94" name="Google Shape;594;p47"/>
          <p:cNvGrpSpPr/>
          <p:nvPr/>
        </p:nvGrpSpPr>
        <p:grpSpPr>
          <a:xfrm>
            <a:off x="8156279" y="572429"/>
            <a:ext cx="850584" cy="510135"/>
            <a:chOff x="8028083" y="610454"/>
            <a:chExt cx="850584" cy="510135"/>
          </a:xfrm>
        </p:grpSpPr>
        <p:grpSp>
          <p:nvGrpSpPr>
            <p:cNvPr id="595" name="Google Shape;595;p47"/>
            <p:cNvGrpSpPr/>
            <p:nvPr/>
          </p:nvGrpSpPr>
          <p:grpSpPr>
            <a:xfrm rot="5400000">
              <a:off x="8569200" y="811122"/>
              <a:ext cx="293160" cy="325775"/>
              <a:chOff x="3714275" y="730650"/>
              <a:chExt cx="305025" cy="338925"/>
            </a:xfrm>
          </p:grpSpPr>
          <p:sp>
            <p:nvSpPr>
              <p:cNvPr id="596" name="Google Shape;596;p47"/>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597" name="Google Shape;597;p47"/>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598" name="Google Shape;598;p47"/>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599" name="Google Shape;599;p47"/>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600" name="Google Shape;600;p47"/>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grpSp>
        <p:grpSp>
          <p:nvGrpSpPr>
            <p:cNvPr id="601" name="Google Shape;601;p47"/>
            <p:cNvGrpSpPr/>
            <p:nvPr/>
          </p:nvGrpSpPr>
          <p:grpSpPr>
            <a:xfrm rot="5400000">
              <a:off x="8044391" y="594147"/>
              <a:ext cx="293160" cy="325775"/>
              <a:chOff x="3714275" y="730650"/>
              <a:chExt cx="305025" cy="338925"/>
            </a:xfrm>
          </p:grpSpPr>
          <p:sp>
            <p:nvSpPr>
              <p:cNvPr id="602" name="Google Shape;602;p47"/>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603" name="Google Shape;603;p47"/>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604" name="Google Shape;604;p47"/>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605" name="Google Shape;605;p47"/>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sp>
            <p:nvSpPr>
              <p:cNvPr id="606" name="Google Shape;606;p47"/>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lt2"/>
                  </a:solidFill>
                </a:endParaRPr>
              </a:p>
            </p:txBody>
          </p:sp>
        </p:gr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cxnSp>
        <p:nvCxnSpPr>
          <p:cNvPr id="611" name="Google Shape;611;p48"/>
          <p:cNvCxnSpPr/>
          <p:nvPr/>
        </p:nvCxnSpPr>
        <p:spPr>
          <a:xfrm>
            <a:off x="2542625" y="2571750"/>
            <a:ext cx="6696300" cy="0"/>
          </a:xfrm>
          <a:prstGeom prst="straightConnector1">
            <a:avLst/>
          </a:prstGeom>
          <a:noFill/>
          <a:ln cap="flat" cmpd="sng" w="38100">
            <a:solidFill>
              <a:schemeClr val="accent4"/>
            </a:solidFill>
            <a:prstDash val="solid"/>
            <a:round/>
            <a:headEnd len="med" w="med" type="none"/>
            <a:tailEnd len="med" w="med" type="none"/>
          </a:ln>
        </p:spPr>
      </p:cxnSp>
      <p:sp>
        <p:nvSpPr>
          <p:cNvPr id="612" name="Google Shape;612;p48"/>
          <p:cNvSpPr txBox="1"/>
          <p:nvPr>
            <p:ph idx="4294967295" type="title"/>
          </p:nvPr>
        </p:nvSpPr>
        <p:spPr>
          <a:xfrm>
            <a:off x="599025" y="439826"/>
            <a:ext cx="79668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Basic Training...</a:t>
            </a:r>
            <a:endParaRPr/>
          </a:p>
        </p:txBody>
      </p:sp>
      <p:sp>
        <p:nvSpPr>
          <p:cNvPr id="613" name="Google Shape;613;p48"/>
          <p:cNvSpPr txBox="1"/>
          <p:nvPr>
            <p:ph idx="4294967295" type="subTitle"/>
          </p:nvPr>
        </p:nvSpPr>
        <p:spPr>
          <a:xfrm>
            <a:off x="1022225" y="3744425"/>
            <a:ext cx="2163300" cy="744600"/>
          </a:xfrm>
          <a:prstGeom prst="rect">
            <a:avLst/>
          </a:prstGeom>
        </p:spPr>
        <p:txBody>
          <a:bodyPr anchorCtr="0" anchor="t" bIns="0"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rPr>
              <a:t>You can teach your dog that the sound of a clicker means a reward</a:t>
            </a:r>
            <a:endParaRPr>
              <a:solidFill>
                <a:schemeClr val="dk1"/>
              </a:solidFill>
            </a:endParaRPr>
          </a:p>
        </p:txBody>
      </p:sp>
      <p:sp>
        <p:nvSpPr>
          <p:cNvPr id="614" name="Google Shape;614;p48"/>
          <p:cNvSpPr txBox="1"/>
          <p:nvPr>
            <p:ph idx="4294967295" type="subTitle"/>
          </p:nvPr>
        </p:nvSpPr>
        <p:spPr>
          <a:xfrm>
            <a:off x="5971075" y="3744425"/>
            <a:ext cx="2163300" cy="744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rPr>
              <a:t>Make your dog follow the food when placing it in front of its nose</a:t>
            </a:r>
            <a:endParaRPr>
              <a:solidFill>
                <a:schemeClr val="dk1"/>
              </a:solidFill>
            </a:endParaRPr>
          </a:p>
        </p:txBody>
      </p:sp>
      <p:sp>
        <p:nvSpPr>
          <p:cNvPr id="615" name="Google Shape;615;p48"/>
          <p:cNvSpPr txBox="1"/>
          <p:nvPr>
            <p:ph idx="4294967295" type="subTitle"/>
          </p:nvPr>
        </p:nvSpPr>
        <p:spPr>
          <a:xfrm>
            <a:off x="3496650" y="3744425"/>
            <a:ext cx="2163300" cy="744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rPr>
              <a:t>Reward your dog whenever it answers to your calling</a:t>
            </a:r>
            <a:endParaRPr>
              <a:solidFill>
                <a:schemeClr val="dk1"/>
              </a:solidFill>
            </a:endParaRPr>
          </a:p>
        </p:txBody>
      </p:sp>
      <p:sp>
        <p:nvSpPr>
          <p:cNvPr id="616" name="Google Shape;616;p48"/>
          <p:cNvSpPr txBox="1"/>
          <p:nvPr>
            <p:ph idx="4294967295" type="title"/>
          </p:nvPr>
        </p:nvSpPr>
        <p:spPr>
          <a:xfrm>
            <a:off x="1409525" y="3286350"/>
            <a:ext cx="1388700" cy="52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6"/>
                </a:solidFill>
              </a:rPr>
              <a:t>Clicker</a:t>
            </a:r>
            <a:endParaRPr sz="2000">
              <a:solidFill>
                <a:schemeClr val="accent6"/>
              </a:solidFill>
            </a:endParaRPr>
          </a:p>
        </p:txBody>
      </p:sp>
      <p:sp>
        <p:nvSpPr>
          <p:cNvPr id="617" name="Google Shape;617;p48"/>
          <p:cNvSpPr txBox="1"/>
          <p:nvPr>
            <p:ph idx="4294967295" type="title"/>
          </p:nvPr>
        </p:nvSpPr>
        <p:spPr>
          <a:xfrm>
            <a:off x="3883950" y="3286340"/>
            <a:ext cx="1388700" cy="52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6"/>
                </a:solidFill>
              </a:rPr>
              <a:t>Name</a:t>
            </a:r>
            <a:endParaRPr sz="2000">
              <a:solidFill>
                <a:schemeClr val="accent6"/>
              </a:solidFill>
            </a:endParaRPr>
          </a:p>
        </p:txBody>
      </p:sp>
      <p:sp>
        <p:nvSpPr>
          <p:cNvPr id="618" name="Google Shape;618;p48"/>
          <p:cNvSpPr txBox="1"/>
          <p:nvPr>
            <p:ph idx="4294967295" type="title"/>
          </p:nvPr>
        </p:nvSpPr>
        <p:spPr>
          <a:xfrm>
            <a:off x="6358375" y="3286350"/>
            <a:ext cx="1388700" cy="52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6"/>
                </a:solidFill>
              </a:rPr>
              <a:t>Food</a:t>
            </a:r>
            <a:endParaRPr sz="2000">
              <a:solidFill>
                <a:schemeClr val="accent6"/>
              </a:solidFill>
            </a:endParaRPr>
          </a:p>
        </p:txBody>
      </p:sp>
      <p:sp>
        <p:nvSpPr>
          <p:cNvPr id="619" name="Google Shape;619;p48"/>
          <p:cNvSpPr/>
          <p:nvPr/>
        </p:nvSpPr>
        <p:spPr>
          <a:xfrm>
            <a:off x="1503400" y="2012558"/>
            <a:ext cx="1201056" cy="1118384"/>
          </a:xfrm>
          <a:custGeom>
            <a:rect b="b" l="l" r="r" t="t"/>
            <a:pathLst>
              <a:path extrusionOk="0" h="14524" w="15492">
                <a:moveTo>
                  <a:pt x="7573" y="0"/>
                </a:moveTo>
                <a:cubicBezTo>
                  <a:pt x="6578" y="0"/>
                  <a:pt x="5453" y="199"/>
                  <a:pt x="4100" y="596"/>
                </a:cubicBezTo>
                <a:lnTo>
                  <a:pt x="4221" y="565"/>
                </a:lnTo>
                <a:lnTo>
                  <a:pt x="4221" y="565"/>
                </a:lnTo>
                <a:cubicBezTo>
                  <a:pt x="3076" y="872"/>
                  <a:pt x="2082" y="1684"/>
                  <a:pt x="1411" y="2705"/>
                </a:cubicBezTo>
                <a:cubicBezTo>
                  <a:pt x="727" y="3753"/>
                  <a:pt x="363" y="4996"/>
                  <a:pt x="224" y="6253"/>
                </a:cubicBezTo>
                <a:cubicBezTo>
                  <a:pt x="0" y="8286"/>
                  <a:pt x="454" y="10527"/>
                  <a:pt x="1928" y="11882"/>
                </a:cubicBezTo>
                <a:cubicBezTo>
                  <a:pt x="3171" y="13007"/>
                  <a:pt x="4784" y="14082"/>
                  <a:pt x="6405" y="14341"/>
                </a:cubicBezTo>
                <a:cubicBezTo>
                  <a:pt x="7205" y="14469"/>
                  <a:pt x="8140" y="14523"/>
                  <a:pt x="9057" y="14523"/>
                </a:cubicBezTo>
                <a:cubicBezTo>
                  <a:pt x="9340" y="14523"/>
                  <a:pt x="9621" y="14518"/>
                  <a:pt x="9897" y="14508"/>
                </a:cubicBezTo>
                <a:cubicBezTo>
                  <a:pt x="12285" y="14418"/>
                  <a:pt x="14541" y="12399"/>
                  <a:pt x="14960" y="11526"/>
                </a:cubicBezTo>
                <a:cubicBezTo>
                  <a:pt x="15233" y="10967"/>
                  <a:pt x="15317" y="10332"/>
                  <a:pt x="15351" y="9710"/>
                </a:cubicBezTo>
                <a:cubicBezTo>
                  <a:pt x="15491" y="6707"/>
                  <a:pt x="14283" y="3620"/>
                  <a:pt x="12020" y="1755"/>
                </a:cubicBezTo>
                <a:cubicBezTo>
                  <a:pt x="10596" y="583"/>
                  <a:pt x="9275" y="0"/>
                  <a:pt x="757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48"/>
          <p:cNvSpPr/>
          <p:nvPr/>
        </p:nvSpPr>
        <p:spPr>
          <a:xfrm rot="10800000">
            <a:off x="3992734" y="2028734"/>
            <a:ext cx="1158492" cy="1086032"/>
          </a:xfrm>
          <a:custGeom>
            <a:rect b="b" l="l" r="r" t="t"/>
            <a:pathLst>
              <a:path extrusionOk="0" h="14524" w="15492">
                <a:moveTo>
                  <a:pt x="7573" y="0"/>
                </a:moveTo>
                <a:cubicBezTo>
                  <a:pt x="6578" y="0"/>
                  <a:pt x="5453" y="199"/>
                  <a:pt x="4100" y="596"/>
                </a:cubicBezTo>
                <a:lnTo>
                  <a:pt x="4221" y="565"/>
                </a:lnTo>
                <a:lnTo>
                  <a:pt x="4221" y="565"/>
                </a:lnTo>
                <a:cubicBezTo>
                  <a:pt x="3076" y="872"/>
                  <a:pt x="2082" y="1684"/>
                  <a:pt x="1411" y="2705"/>
                </a:cubicBezTo>
                <a:cubicBezTo>
                  <a:pt x="727" y="3753"/>
                  <a:pt x="363" y="4996"/>
                  <a:pt x="224" y="6253"/>
                </a:cubicBezTo>
                <a:cubicBezTo>
                  <a:pt x="0" y="8286"/>
                  <a:pt x="454" y="10527"/>
                  <a:pt x="1928" y="11882"/>
                </a:cubicBezTo>
                <a:cubicBezTo>
                  <a:pt x="3171" y="13007"/>
                  <a:pt x="4784" y="14082"/>
                  <a:pt x="6405" y="14341"/>
                </a:cubicBezTo>
                <a:cubicBezTo>
                  <a:pt x="7205" y="14469"/>
                  <a:pt x="8140" y="14523"/>
                  <a:pt x="9057" y="14523"/>
                </a:cubicBezTo>
                <a:cubicBezTo>
                  <a:pt x="9340" y="14523"/>
                  <a:pt x="9621" y="14518"/>
                  <a:pt x="9897" y="14508"/>
                </a:cubicBezTo>
                <a:cubicBezTo>
                  <a:pt x="12285" y="14418"/>
                  <a:pt x="14541" y="12399"/>
                  <a:pt x="14960" y="11526"/>
                </a:cubicBezTo>
                <a:cubicBezTo>
                  <a:pt x="15233" y="10967"/>
                  <a:pt x="15317" y="10332"/>
                  <a:pt x="15351" y="9710"/>
                </a:cubicBezTo>
                <a:cubicBezTo>
                  <a:pt x="15491" y="6707"/>
                  <a:pt x="14283" y="3620"/>
                  <a:pt x="12020" y="1755"/>
                </a:cubicBezTo>
                <a:cubicBezTo>
                  <a:pt x="10596" y="583"/>
                  <a:pt x="9275" y="0"/>
                  <a:pt x="757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48"/>
          <p:cNvSpPr/>
          <p:nvPr/>
        </p:nvSpPr>
        <p:spPr>
          <a:xfrm rot="5400000">
            <a:off x="6417256" y="1976030"/>
            <a:ext cx="1270847" cy="1191440"/>
          </a:xfrm>
          <a:custGeom>
            <a:rect b="b" l="l" r="r" t="t"/>
            <a:pathLst>
              <a:path extrusionOk="0" h="14524" w="15492">
                <a:moveTo>
                  <a:pt x="7573" y="0"/>
                </a:moveTo>
                <a:cubicBezTo>
                  <a:pt x="6578" y="0"/>
                  <a:pt x="5453" y="199"/>
                  <a:pt x="4100" y="596"/>
                </a:cubicBezTo>
                <a:lnTo>
                  <a:pt x="4221" y="565"/>
                </a:lnTo>
                <a:lnTo>
                  <a:pt x="4221" y="565"/>
                </a:lnTo>
                <a:cubicBezTo>
                  <a:pt x="3076" y="872"/>
                  <a:pt x="2082" y="1684"/>
                  <a:pt x="1411" y="2705"/>
                </a:cubicBezTo>
                <a:cubicBezTo>
                  <a:pt x="727" y="3753"/>
                  <a:pt x="363" y="4996"/>
                  <a:pt x="224" y="6253"/>
                </a:cubicBezTo>
                <a:cubicBezTo>
                  <a:pt x="0" y="8286"/>
                  <a:pt x="454" y="10527"/>
                  <a:pt x="1928" y="11882"/>
                </a:cubicBezTo>
                <a:cubicBezTo>
                  <a:pt x="3171" y="13007"/>
                  <a:pt x="4784" y="14082"/>
                  <a:pt x="6405" y="14341"/>
                </a:cubicBezTo>
                <a:cubicBezTo>
                  <a:pt x="7205" y="14469"/>
                  <a:pt x="8140" y="14523"/>
                  <a:pt x="9057" y="14523"/>
                </a:cubicBezTo>
                <a:cubicBezTo>
                  <a:pt x="9340" y="14523"/>
                  <a:pt x="9621" y="14518"/>
                  <a:pt x="9897" y="14508"/>
                </a:cubicBezTo>
                <a:cubicBezTo>
                  <a:pt x="12285" y="14418"/>
                  <a:pt x="14541" y="12399"/>
                  <a:pt x="14960" y="11526"/>
                </a:cubicBezTo>
                <a:cubicBezTo>
                  <a:pt x="15233" y="10967"/>
                  <a:pt x="15317" y="10332"/>
                  <a:pt x="15351" y="9710"/>
                </a:cubicBezTo>
                <a:cubicBezTo>
                  <a:pt x="15491" y="6707"/>
                  <a:pt x="14283" y="3620"/>
                  <a:pt x="12020" y="1755"/>
                </a:cubicBezTo>
                <a:cubicBezTo>
                  <a:pt x="10596" y="583"/>
                  <a:pt x="9275" y="0"/>
                  <a:pt x="757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48"/>
          <p:cNvSpPr txBox="1"/>
          <p:nvPr>
            <p:ph idx="4294967295" type="title"/>
          </p:nvPr>
        </p:nvSpPr>
        <p:spPr>
          <a:xfrm>
            <a:off x="1885826" y="2247600"/>
            <a:ext cx="528300" cy="64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500">
                <a:solidFill>
                  <a:schemeClr val="dk2"/>
                </a:solidFill>
              </a:rPr>
              <a:t>1</a:t>
            </a:r>
            <a:endParaRPr sz="4500">
              <a:solidFill>
                <a:schemeClr val="dk2"/>
              </a:solidFill>
            </a:endParaRPr>
          </a:p>
        </p:txBody>
      </p:sp>
      <p:sp>
        <p:nvSpPr>
          <p:cNvPr id="623" name="Google Shape;623;p48"/>
          <p:cNvSpPr txBox="1"/>
          <p:nvPr>
            <p:ph idx="4294967295" type="title"/>
          </p:nvPr>
        </p:nvSpPr>
        <p:spPr>
          <a:xfrm>
            <a:off x="4314150" y="2247600"/>
            <a:ext cx="528300" cy="64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500">
                <a:solidFill>
                  <a:schemeClr val="dk2"/>
                </a:solidFill>
              </a:rPr>
              <a:t>2</a:t>
            </a:r>
            <a:endParaRPr sz="4500">
              <a:solidFill>
                <a:schemeClr val="dk2"/>
              </a:solidFill>
            </a:endParaRPr>
          </a:p>
        </p:txBody>
      </p:sp>
      <p:sp>
        <p:nvSpPr>
          <p:cNvPr id="624" name="Google Shape;624;p48"/>
          <p:cNvSpPr txBox="1"/>
          <p:nvPr>
            <p:ph idx="4294967295" type="title"/>
          </p:nvPr>
        </p:nvSpPr>
        <p:spPr>
          <a:xfrm>
            <a:off x="6788575" y="2247600"/>
            <a:ext cx="528300" cy="64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500">
                <a:solidFill>
                  <a:schemeClr val="dk2"/>
                </a:solidFill>
              </a:rPr>
              <a:t>3</a:t>
            </a:r>
            <a:endParaRPr sz="4500">
              <a:solidFill>
                <a:schemeClr val="dk2"/>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cxnSp>
        <p:nvCxnSpPr>
          <p:cNvPr id="629" name="Google Shape;629;p49"/>
          <p:cNvCxnSpPr/>
          <p:nvPr/>
        </p:nvCxnSpPr>
        <p:spPr>
          <a:xfrm>
            <a:off x="-22296" y="2571750"/>
            <a:ext cx="6696300" cy="0"/>
          </a:xfrm>
          <a:prstGeom prst="straightConnector1">
            <a:avLst/>
          </a:prstGeom>
          <a:noFill/>
          <a:ln cap="flat" cmpd="sng" w="38100">
            <a:solidFill>
              <a:schemeClr val="accent4"/>
            </a:solidFill>
            <a:prstDash val="solid"/>
            <a:round/>
            <a:headEnd len="med" w="med" type="none"/>
            <a:tailEnd len="med" w="med" type="none"/>
          </a:ln>
        </p:spPr>
      </p:cxnSp>
      <p:sp>
        <p:nvSpPr>
          <p:cNvPr id="630" name="Google Shape;630;p49"/>
          <p:cNvSpPr txBox="1"/>
          <p:nvPr>
            <p:ph idx="4294967295" type="title"/>
          </p:nvPr>
        </p:nvSpPr>
        <p:spPr>
          <a:xfrm>
            <a:off x="599025" y="439826"/>
            <a:ext cx="7966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For Your Dog</a:t>
            </a:r>
            <a:endParaRPr/>
          </a:p>
        </p:txBody>
      </p:sp>
      <p:sp>
        <p:nvSpPr>
          <p:cNvPr id="631" name="Google Shape;631;p49"/>
          <p:cNvSpPr txBox="1"/>
          <p:nvPr>
            <p:ph idx="4294967295" type="subTitle"/>
          </p:nvPr>
        </p:nvSpPr>
        <p:spPr>
          <a:xfrm>
            <a:off x="1022225" y="3744425"/>
            <a:ext cx="2163300" cy="744600"/>
          </a:xfrm>
          <a:prstGeom prst="rect">
            <a:avLst/>
          </a:prstGeom>
        </p:spPr>
        <p:txBody>
          <a:bodyPr anchorCtr="0" anchor="t" bIns="0"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rPr>
              <a:t>Try to use words such as “come” and reward your dog if it obeys</a:t>
            </a:r>
            <a:endParaRPr>
              <a:solidFill>
                <a:schemeClr val="dk1"/>
              </a:solidFill>
            </a:endParaRPr>
          </a:p>
        </p:txBody>
      </p:sp>
      <p:sp>
        <p:nvSpPr>
          <p:cNvPr id="632" name="Google Shape;632;p49"/>
          <p:cNvSpPr txBox="1"/>
          <p:nvPr>
            <p:ph idx="4294967295" type="subTitle"/>
          </p:nvPr>
        </p:nvSpPr>
        <p:spPr>
          <a:xfrm>
            <a:off x="5971075" y="3744425"/>
            <a:ext cx="2163300" cy="744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rPr>
              <a:t>Walk beside a snack and give it to your dog if it sits down</a:t>
            </a:r>
            <a:endParaRPr>
              <a:solidFill>
                <a:schemeClr val="dk1"/>
              </a:solidFill>
            </a:endParaRPr>
          </a:p>
        </p:txBody>
      </p:sp>
      <p:sp>
        <p:nvSpPr>
          <p:cNvPr id="633" name="Google Shape;633;p49"/>
          <p:cNvSpPr txBox="1"/>
          <p:nvPr>
            <p:ph idx="4294967295" type="subTitle"/>
          </p:nvPr>
        </p:nvSpPr>
        <p:spPr>
          <a:xfrm>
            <a:off x="3496650" y="3744425"/>
            <a:ext cx="2163300" cy="7446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solidFill>
                  <a:schemeClr val="dk1"/>
                </a:solidFill>
              </a:rPr>
              <a:t>Put a snack close to its nose and see if the dog tries to get the treat</a:t>
            </a:r>
            <a:endParaRPr>
              <a:solidFill>
                <a:schemeClr val="dk1"/>
              </a:solidFill>
            </a:endParaRPr>
          </a:p>
        </p:txBody>
      </p:sp>
      <p:sp>
        <p:nvSpPr>
          <p:cNvPr id="634" name="Google Shape;634;p49"/>
          <p:cNvSpPr txBox="1"/>
          <p:nvPr>
            <p:ph idx="4294967295" type="title"/>
          </p:nvPr>
        </p:nvSpPr>
        <p:spPr>
          <a:xfrm>
            <a:off x="1409525" y="3286350"/>
            <a:ext cx="1388700" cy="52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6"/>
                </a:solidFill>
              </a:rPr>
              <a:t>Call</a:t>
            </a:r>
            <a:endParaRPr sz="2000">
              <a:solidFill>
                <a:schemeClr val="accent6"/>
              </a:solidFill>
            </a:endParaRPr>
          </a:p>
        </p:txBody>
      </p:sp>
      <p:sp>
        <p:nvSpPr>
          <p:cNvPr id="635" name="Google Shape;635;p49"/>
          <p:cNvSpPr txBox="1"/>
          <p:nvPr>
            <p:ph idx="4294967295" type="title"/>
          </p:nvPr>
        </p:nvSpPr>
        <p:spPr>
          <a:xfrm>
            <a:off x="3883950" y="3286340"/>
            <a:ext cx="1388700" cy="52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6"/>
                </a:solidFill>
              </a:rPr>
              <a:t>Patience</a:t>
            </a:r>
            <a:endParaRPr sz="2000">
              <a:solidFill>
                <a:schemeClr val="accent6"/>
              </a:solidFill>
            </a:endParaRPr>
          </a:p>
        </p:txBody>
      </p:sp>
      <p:sp>
        <p:nvSpPr>
          <p:cNvPr id="636" name="Google Shape;636;p49"/>
          <p:cNvSpPr txBox="1"/>
          <p:nvPr>
            <p:ph idx="4294967295" type="title"/>
          </p:nvPr>
        </p:nvSpPr>
        <p:spPr>
          <a:xfrm>
            <a:off x="6358375" y="3286350"/>
            <a:ext cx="1388700" cy="52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chemeClr val="accent6"/>
                </a:solidFill>
              </a:rPr>
              <a:t>Sit</a:t>
            </a:r>
            <a:endParaRPr sz="2000">
              <a:solidFill>
                <a:schemeClr val="accent6"/>
              </a:solidFill>
            </a:endParaRPr>
          </a:p>
        </p:txBody>
      </p:sp>
      <p:sp>
        <p:nvSpPr>
          <p:cNvPr id="637" name="Google Shape;637;p49"/>
          <p:cNvSpPr/>
          <p:nvPr/>
        </p:nvSpPr>
        <p:spPr>
          <a:xfrm>
            <a:off x="1471050" y="1978408"/>
            <a:ext cx="1265735" cy="1186683"/>
          </a:xfrm>
          <a:custGeom>
            <a:rect b="b" l="l" r="r" t="t"/>
            <a:pathLst>
              <a:path extrusionOk="0" h="14524" w="15492">
                <a:moveTo>
                  <a:pt x="7573" y="0"/>
                </a:moveTo>
                <a:cubicBezTo>
                  <a:pt x="6578" y="0"/>
                  <a:pt x="5453" y="199"/>
                  <a:pt x="4100" y="596"/>
                </a:cubicBezTo>
                <a:lnTo>
                  <a:pt x="4221" y="565"/>
                </a:lnTo>
                <a:lnTo>
                  <a:pt x="4221" y="565"/>
                </a:lnTo>
                <a:cubicBezTo>
                  <a:pt x="3076" y="872"/>
                  <a:pt x="2082" y="1684"/>
                  <a:pt x="1411" y="2705"/>
                </a:cubicBezTo>
                <a:cubicBezTo>
                  <a:pt x="727" y="3753"/>
                  <a:pt x="363" y="4996"/>
                  <a:pt x="224" y="6253"/>
                </a:cubicBezTo>
                <a:cubicBezTo>
                  <a:pt x="0" y="8286"/>
                  <a:pt x="454" y="10527"/>
                  <a:pt x="1928" y="11882"/>
                </a:cubicBezTo>
                <a:cubicBezTo>
                  <a:pt x="3171" y="13007"/>
                  <a:pt x="4784" y="14082"/>
                  <a:pt x="6405" y="14341"/>
                </a:cubicBezTo>
                <a:cubicBezTo>
                  <a:pt x="7205" y="14469"/>
                  <a:pt x="8140" y="14523"/>
                  <a:pt x="9057" y="14523"/>
                </a:cubicBezTo>
                <a:cubicBezTo>
                  <a:pt x="9340" y="14523"/>
                  <a:pt x="9621" y="14518"/>
                  <a:pt x="9897" y="14508"/>
                </a:cubicBezTo>
                <a:cubicBezTo>
                  <a:pt x="12285" y="14418"/>
                  <a:pt x="14541" y="12399"/>
                  <a:pt x="14960" y="11526"/>
                </a:cubicBezTo>
                <a:cubicBezTo>
                  <a:pt x="15233" y="10967"/>
                  <a:pt x="15317" y="10332"/>
                  <a:pt x="15351" y="9710"/>
                </a:cubicBezTo>
                <a:cubicBezTo>
                  <a:pt x="15491" y="6707"/>
                  <a:pt x="14283" y="3620"/>
                  <a:pt x="12020" y="1755"/>
                </a:cubicBezTo>
                <a:cubicBezTo>
                  <a:pt x="10596" y="583"/>
                  <a:pt x="9275" y="0"/>
                  <a:pt x="757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49"/>
          <p:cNvSpPr/>
          <p:nvPr/>
        </p:nvSpPr>
        <p:spPr>
          <a:xfrm rot="10800000">
            <a:off x="3984209" y="2024649"/>
            <a:ext cx="1171040" cy="1094202"/>
          </a:xfrm>
          <a:custGeom>
            <a:rect b="b" l="l" r="r" t="t"/>
            <a:pathLst>
              <a:path extrusionOk="0" h="14524" w="15492">
                <a:moveTo>
                  <a:pt x="7573" y="0"/>
                </a:moveTo>
                <a:cubicBezTo>
                  <a:pt x="6578" y="0"/>
                  <a:pt x="5453" y="199"/>
                  <a:pt x="4100" y="596"/>
                </a:cubicBezTo>
                <a:lnTo>
                  <a:pt x="4221" y="565"/>
                </a:lnTo>
                <a:lnTo>
                  <a:pt x="4221" y="565"/>
                </a:lnTo>
                <a:cubicBezTo>
                  <a:pt x="3076" y="872"/>
                  <a:pt x="2082" y="1684"/>
                  <a:pt x="1411" y="2705"/>
                </a:cubicBezTo>
                <a:cubicBezTo>
                  <a:pt x="727" y="3753"/>
                  <a:pt x="363" y="4996"/>
                  <a:pt x="224" y="6253"/>
                </a:cubicBezTo>
                <a:cubicBezTo>
                  <a:pt x="0" y="8286"/>
                  <a:pt x="454" y="10527"/>
                  <a:pt x="1928" y="11882"/>
                </a:cubicBezTo>
                <a:cubicBezTo>
                  <a:pt x="3171" y="13007"/>
                  <a:pt x="4784" y="14082"/>
                  <a:pt x="6405" y="14341"/>
                </a:cubicBezTo>
                <a:cubicBezTo>
                  <a:pt x="7205" y="14469"/>
                  <a:pt x="8140" y="14523"/>
                  <a:pt x="9057" y="14523"/>
                </a:cubicBezTo>
                <a:cubicBezTo>
                  <a:pt x="9340" y="14523"/>
                  <a:pt x="9621" y="14518"/>
                  <a:pt x="9897" y="14508"/>
                </a:cubicBezTo>
                <a:cubicBezTo>
                  <a:pt x="12285" y="14418"/>
                  <a:pt x="14541" y="12399"/>
                  <a:pt x="14960" y="11526"/>
                </a:cubicBezTo>
                <a:cubicBezTo>
                  <a:pt x="15233" y="10967"/>
                  <a:pt x="15317" y="10332"/>
                  <a:pt x="15351" y="9710"/>
                </a:cubicBezTo>
                <a:cubicBezTo>
                  <a:pt x="15491" y="6707"/>
                  <a:pt x="14283" y="3620"/>
                  <a:pt x="12020" y="1755"/>
                </a:cubicBezTo>
                <a:cubicBezTo>
                  <a:pt x="10596" y="583"/>
                  <a:pt x="9275" y="0"/>
                  <a:pt x="757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49"/>
          <p:cNvSpPr/>
          <p:nvPr/>
        </p:nvSpPr>
        <p:spPr>
          <a:xfrm rot="5400000">
            <a:off x="6493459" y="2047488"/>
            <a:ext cx="1118406" cy="1048524"/>
          </a:xfrm>
          <a:custGeom>
            <a:rect b="b" l="l" r="r" t="t"/>
            <a:pathLst>
              <a:path extrusionOk="0" h="14524" w="15492">
                <a:moveTo>
                  <a:pt x="7573" y="0"/>
                </a:moveTo>
                <a:cubicBezTo>
                  <a:pt x="6578" y="0"/>
                  <a:pt x="5453" y="199"/>
                  <a:pt x="4100" y="596"/>
                </a:cubicBezTo>
                <a:lnTo>
                  <a:pt x="4221" y="565"/>
                </a:lnTo>
                <a:lnTo>
                  <a:pt x="4221" y="565"/>
                </a:lnTo>
                <a:cubicBezTo>
                  <a:pt x="3076" y="872"/>
                  <a:pt x="2082" y="1684"/>
                  <a:pt x="1411" y="2705"/>
                </a:cubicBezTo>
                <a:cubicBezTo>
                  <a:pt x="727" y="3753"/>
                  <a:pt x="363" y="4996"/>
                  <a:pt x="224" y="6253"/>
                </a:cubicBezTo>
                <a:cubicBezTo>
                  <a:pt x="0" y="8286"/>
                  <a:pt x="454" y="10527"/>
                  <a:pt x="1928" y="11882"/>
                </a:cubicBezTo>
                <a:cubicBezTo>
                  <a:pt x="3171" y="13007"/>
                  <a:pt x="4784" y="14082"/>
                  <a:pt x="6405" y="14341"/>
                </a:cubicBezTo>
                <a:cubicBezTo>
                  <a:pt x="7205" y="14469"/>
                  <a:pt x="8140" y="14523"/>
                  <a:pt x="9057" y="14523"/>
                </a:cubicBezTo>
                <a:cubicBezTo>
                  <a:pt x="9340" y="14523"/>
                  <a:pt x="9621" y="14518"/>
                  <a:pt x="9897" y="14508"/>
                </a:cubicBezTo>
                <a:cubicBezTo>
                  <a:pt x="12285" y="14418"/>
                  <a:pt x="14541" y="12399"/>
                  <a:pt x="14960" y="11526"/>
                </a:cubicBezTo>
                <a:cubicBezTo>
                  <a:pt x="15233" y="10967"/>
                  <a:pt x="15317" y="10332"/>
                  <a:pt x="15351" y="9710"/>
                </a:cubicBezTo>
                <a:cubicBezTo>
                  <a:pt x="15491" y="6707"/>
                  <a:pt x="14283" y="3620"/>
                  <a:pt x="12020" y="1755"/>
                </a:cubicBezTo>
                <a:cubicBezTo>
                  <a:pt x="10596" y="583"/>
                  <a:pt x="9275" y="0"/>
                  <a:pt x="7573"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49"/>
          <p:cNvSpPr txBox="1"/>
          <p:nvPr>
            <p:ph idx="4294967295" type="title"/>
          </p:nvPr>
        </p:nvSpPr>
        <p:spPr>
          <a:xfrm>
            <a:off x="1839725" y="2247600"/>
            <a:ext cx="528300" cy="64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500">
                <a:solidFill>
                  <a:schemeClr val="dk2"/>
                </a:solidFill>
              </a:rPr>
              <a:t>4</a:t>
            </a:r>
            <a:endParaRPr sz="4500">
              <a:solidFill>
                <a:schemeClr val="dk2"/>
              </a:solidFill>
            </a:endParaRPr>
          </a:p>
        </p:txBody>
      </p:sp>
      <p:sp>
        <p:nvSpPr>
          <p:cNvPr id="641" name="Google Shape;641;p49"/>
          <p:cNvSpPr txBox="1"/>
          <p:nvPr>
            <p:ph idx="4294967295" type="title"/>
          </p:nvPr>
        </p:nvSpPr>
        <p:spPr>
          <a:xfrm>
            <a:off x="4314150" y="2247600"/>
            <a:ext cx="528300" cy="64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500">
                <a:solidFill>
                  <a:schemeClr val="dk2"/>
                </a:solidFill>
              </a:rPr>
              <a:t>5</a:t>
            </a:r>
            <a:endParaRPr sz="4500">
              <a:solidFill>
                <a:schemeClr val="dk2"/>
              </a:solidFill>
            </a:endParaRPr>
          </a:p>
        </p:txBody>
      </p:sp>
      <p:sp>
        <p:nvSpPr>
          <p:cNvPr id="642" name="Google Shape;642;p49"/>
          <p:cNvSpPr txBox="1"/>
          <p:nvPr>
            <p:ph idx="4294967295" type="title"/>
          </p:nvPr>
        </p:nvSpPr>
        <p:spPr>
          <a:xfrm>
            <a:off x="6788575" y="2247600"/>
            <a:ext cx="528300" cy="6483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4500">
                <a:solidFill>
                  <a:schemeClr val="dk2"/>
                </a:solidFill>
              </a:rPr>
              <a:t>6</a:t>
            </a:r>
            <a:endParaRPr sz="4500">
              <a:solidFill>
                <a:schemeClr val="dk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46" name="Shape 646"/>
        <p:cNvGrpSpPr/>
        <p:nvPr/>
      </p:nvGrpSpPr>
      <p:grpSpPr>
        <a:xfrm>
          <a:off x="0" y="0"/>
          <a:ext cx="0" cy="0"/>
          <a:chOff x="0" y="0"/>
          <a:chExt cx="0" cy="0"/>
        </a:xfrm>
      </p:grpSpPr>
      <p:sp>
        <p:nvSpPr>
          <p:cNvPr id="647" name="Google Shape;647;p50"/>
          <p:cNvSpPr txBox="1"/>
          <p:nvPr>
            <p:ph type="title"/>
          </p:nvPr>
        </p:nvSpPr>
        <p:spPr>
          <a:xfrm>
            <a:off x="711300" y="2304792"/>
            <a:ext cx="2432700" cy="81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Games</a:t>
            </a:r>
            <a:endParaRPr/>
          </a:p>
        </p:txBody>
      </p:sp>
      <p:sp>
        <p:nvSpPr>
          <p:cNvPr id="648" name="Google Shape;648;p50"/>
          <p:cNvSpPr txBox="1"/>
          <p:nvPr>
            <p:ph idx="1" type="subTitle"/>
          </p:nvPr>
        </p:nvSpPr>
        <p:spPr>
          <a:xfrm>
            <a:off x="714175" y="2997575"/>
            <a:ext cx="2432700" cy="585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Some entertaining games</a:t>
            </a:r>
            <a:r>
              <a:rPr lang="en"/>
              <a:t>:</a:t>
            </a:r>
            <a:endParaRPr/>
          </a:p>
          <a:p>
            <a:pPr indent="0" lvl="0" marL="0" rtl="0" algn="ctr">
              <a:spcBef>
                <a:spcPts val="0"/>
              </a:spcBef>
              <a:spcAft>
                <a:spcPts val="0"/>
              </a:spcAft>
              <a:buNone/>
            </a:pPr>
            <a:r>
              <a:rPr lang="en"/>
              <a:t>sniffing</a:t>
            </a:r>
            <a:r>
              <a:rPr lang="en"/>
              <a:t>, gnawing, thinking </a:t>
            </a:r>
            <a:endParaRPr/>
          </a:p>
        </p:txBody>
      </p:sp>
      <p:pic>
        <p:nvPicPr>
          <p:cNvPr id="649" name="Google Shape;649;p50"/>
          <p:cNvPicPr preferRelativeResize="0"/>
          <p:nvPr/>
        </p:nvPicPr>
        <p:blipFill rotWithShape="1">
          <a:blip r:embed="rId3">
            <a:alphaModFix/>
          </a:blip>
          <a:srcRect b="0" l="40076" r="2143" t="0"/>
          <a:stretch/>
        </p:blipFill>
        <p:spPr>
          <a:xfrm>
            <a:off x="3860750" y="0"/>
            <a:ext cx="5283250" cy="5143476"/>
          </a:xfrm>
          <a:prstGeom prst="rect">
            <a:avLst/>
          </a:prstGeom>
          <a:noFill/>
          <a:ln>
            <a:noFill/>
          </a:ln>
        </p:spPr>
      </p:pic>
      <p:grpSp>
        <p:nvGrpSpPr>
          <p:cNvPr id="650" name="Google Shape;650;p50"/>
          <p:cNvGrpSpPr/>
          <p:nvPr/>
        </p:nvGrpSpPr>
        <p:grpSpPr>
          <a:xfrm>
            <a:off x="1080414" y="1411831"/>
            <a:ext cx="1700226" cy="957676"/>
            <a:chOff x="973776" y="1224731"/>
            <a:chExt cx="1700226" cy="957676"/>
          </a:xfrm>
        </p:grpSpPr>
        <p:sp>
          <p:nvSpPr>
            <p:cNvPr id="651" name="Google Shape;651;p50"/>
            <p:cNvSpPr/>
            <p:nvPr/>
          </p:nvSpPr>
          <p:spPr>
            <a:xfrm rot="6704043">
              <a:off x="966250" y="1434853"/>
              <a:ext cx="816678" cy="537433"/>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50"/>
            <p:cNvSpPr/>
            <p:nvPr/>
          </p:nvSpPr>
          <p:spPr>
            <a:xfrm rot="6704043">
              <a:off x="1412675" y="1434853"/>
              <a:ext cx="816678" cy="537433"/>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50"/>
            <p:cNvSpPr/>
            <p:nvPr/>
          </p:nvSpPr>
          <p:spPr>
            <a:xfrm rot="6704043">
              <a:off x="1864850" y="1434853"/>
              <a:ext cx="816678" cy="537433"/>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4" name="Google Shape;654;p50"/>
          <p:cNvSpPr/>
          <p:nvPr/>
        </p:nvSpPr>
        <p:spPr>
          <a:xfrm>
            <a:off x="3698203" y="0"/>
            <a:ext cx="343200" cy="5143500"/>
          </a:xfrm>
          <a:prstGeom prst="flowChartDelay">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grpSp>
        <p:nvGrpSpPr>
          <p:cNvPr id="659" name="Google Shape;659;p51"/>
          <p:cNvGrpSpPr/>
          <p:nvPr/>
        </p:nvGrpSpPr>
        <p:grpSpPr>
          <a:xfrm>
            <a:off x="361758" y="937449"/>
            <a:ext cx="8520480" cy="3858749"/>
            <a:chOff x="361758" y="937449"/>
            <a:chExt cx="8520480" cy="3858749"/>
          </a:xfrm>
        </p:grpSpPr>
        <p:sp>
          <p:nvSpPr>
            <p:cNvPr id="660" name="Google Shape;660;p51"/>
            <p:cNvSpPr/>
            <p:nvPr/>
          </p:nvSpPr>
          <p:spPr>
            <a:xfrm rot="244581">
              <a:off x="3125350" y="2861710"/>
              <a:ext cx="3056841" cy="1828152"/>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51"/>
            <p:cNvSpPr/>
            <p:nvPr/>
          </p:nvSpPr>
          <p:spPr>
            <a:xfrm rot="9410345">
              <a:off x="5650209" y="1445707"/>
              <a:ext cx="2976110" cy="1911234"/>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51"/>
            <p:cNvSpPr/>
            <p:nvPr/>
          </p:nvSpPr>
          <p:spPr>
            <a:xfrm flipH="1" rot="-195027">
              <a:off x="409836" y="1445168"/>
              <a:ext cx="2971666" cy="1780174"/>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3" name="Google Shape;663;p51"/>
          <p:cNvSpPr txBox="1"/>
          <p:nvPr>
            <p:ph idx="6" type="subTitle"/>
          </p:nvPr>
        </p:nvSpPr>
        <p:spPr>
          <a:xfrm>
            <a:off x="6064400" y="2439225"/>
            <a:ext cx="2147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Toss an object and let your dog fetch it</a:t>
            </a:r>
            <a:endParaRPr>
              <a:solidFill>
                <a:schemeClr val="dk2"/>
              </a:solidFill>
            </a:endParaRPr>
          </a:p>
        </p:txBody>
      </p:sp>
      <p:sp>
        <p:nvSpPr>
          <p:cNvPr id="664" name="Google Shape;664;p51"/>
          <p:cNvSpPr txBox="1"/>
          <p:nvPr>
            <p:ph type="title"/>
          </p:nvPr>
        </p:nvSpPr>
        <p:spPr>
          <a:xfrm>
            <a:off x="593500" y="432408"/>
            <a:ext cx="7944900" cy="572700"/>
          </a:xfrm>
          <a:prstGeom prst="rect">
            <a:avLst/>
          </a:prstGeom>
        </p:spPr>
        <p:txBody>
          <a:bodyPr anchorCtr="0" anchor="t" bIns="91425" lIns="91425" spcFirstLastPara="1" rIns="91425" wrap="square" tIns="91425">
            <a:noAutofit/>
          </a:bodyPr>
          <a:lstStyle/>
          <a:p>
            <a:pPr indent="-450850" lvl="0" marL="457200" rtl="0" algn="ctr">
              <a:spcBef>
                <a:spcPts val="0"/>
              </a:spcBef>
              <a:spcAft>
                <a:spcPts val="0"/>
              </a:spcAft>
              <a:buSzPts val="3500"/>
              <a:buAutoNum type="arabicPeriod"/>
            </a:pPr>
            <a:r>
              <a:rPr lang="en"/>
              <a:t>Classic Games</a:t>
            </a:r>
            <a:endParaRPr/>
          </a:p>
        </p:txBody>
      </p:sp>
      <p:sp>
        <p:nvSpPr>
          <p:cNvPr id="665" name="Google Shape;665;p51"/>
          <p:cNvSpPr txBox="1"/>
          <p:nvPr>
            <p:ph idx="2" type="title"/>
          </p:nvPr>
        </p:nvSpPr>
        <p:spPr>
          <a:xfrm>
            <a:off x="950675" y="1974950"/>
            <a:ext cx="2110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Catch!</a:t>
            </a:r>
            <a:endParaRPr/>
          </a:p>
        </p:txBody>
      </p:sp>
      <p:sp>
        <p:nvSpPr>
          <p:cNvPr id="666" name="Google Shape;666;p51"/>
          <p:cNvSpPr txBox="1"/>
          <p:nvPr>
            <p:ph idx="3" type="title"/>
          </p:nvPr>
        </p:nvSpPr>
        <p:spPr>
          <a:xfrm>
            <a:off x="3516913" y="3502066"/>
            <a:ext cx="2110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Water!</a:t>
            </a:r>
            <a:endParaRPr/>
          </a:p>
        </p:txBody>
      </p:sp>
      <p:sp>
        <p:nvSpPr>
          <p:cNvPr id="667" name="Google Shape;667;p51"/>
          <p:cNvSpPr txBox="1"/>
          <p:nvPr>
            <p:ph idx="1" type="subTitle"/>
          </p:nvPr>
        </p:nvSpPr>
        <p:spPr>
          <a:xfrm>
            <a:off x="931925" y="2439225"/>
            <a:ext cx="2147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Throw a ball and let your dog catch it!</a:t>
            </a:r>
            <a:endParaRPr>
              <a:solidFill>
                <a:schemeClr val="dk2"/>
              </a:solidFill>
            </a:endParaRPr>
          </a:p>
        </p:txBody>
      </p:sp>
      <p:sp>
        <p:nvSpPr>
          <p:cNvPr id="668" name="Google Shape;668;p51"/>
          <p:cNvSpPr txBox="1"/>
          <p:nvPr>
            <p:ph idx="4" type="subTitle"/>
          </p:nvPr>
        </p:nvSpPr>
        <p:spPr>
          <a:xfrm>
            <a:off x="3498163" y="3966362"/>
            <a:ext cx="2147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Some dogs love water and being bathed</a:t>
            </a:r>
            <a:endParaRPr>
              <a:solidFill>
                <a:schemeClr val="dk2"/>
              </a:solidFill>
            </a:endParaRPr>
          </a:p>
        </p:txBody>
      </p:sp>
      <p:sp>
        <p:nvSpPr>
          <p:cNvPr id="669" name="Google Shape;669;p51"/>
          <p:cNvSpPr txBox="1"/>
          <p:nvPr>
            <p:ph idx="5" type="title"/>
          </p:nvPr>
        </p:nvSpPr>
        <p:spPr>
          <a:xfrm>
            <a:off x="6083150" y="1974950"/>
            <a:ext cx="2110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Fetch!</a:t>
            </a:r>
            <a:endParaRPr/>
          </a:p>
        </p:txBody>
      </p:sp>
      <p:grpSp>
        <p:nvGrpSpPr>
          <p:cNvPr id="670" name="Google Shape;670;p51"/>
          <p:cNvGrpSpPr/>
          <p:nvPr/>
        </p:nvGrpSpPr>
        <p:grpSpPr>
          <a:xfrm>
            <a:off x="1796947" y="1558517"/>
            <a:ext cx="417657" cy="416424"/>
            <a:chOff x="5329300" y="1016475"/>
            <a:chExt cx="355725" cy="354675"/>
          </a:xfrm>
        </p:grpSpPr>
        <p:sp>
          <p:nvSpPr>
            <p:cNvPr id="671" name="Google Shape;671;p51"/>
            <p:cNvSpPr/>
            <p:nvPr/>
          </p:nvSpPr>
          <p:spPr>
            <a:xfrm>
              <a:off x="5336625" y="1136375"/>
              <a:ext cx="219200" cy="234775"/>
            </a:xfrm>
            <a:custGeom>
              <a:rect b="b" l="l" r="r" t="t"/>
              <a:pathLst>
                <a:path extrusionOk="0" h="9391" w="8768">
                  <a:moveTo>
                    <a:pt x="5760" y="0"/>
                  </a:moveTo>
                  <a:cubicBezTo>
                    <a:pt x="5686" y="0"/>
                    <a:pt x="5615" y="6"/>
                    <a:pt x="5545" y="17"/>
                  </a:cubicBezTo>
                  <a:cubicBezTo>
                    <a:pt x="4687" y="163"/>
                    <a:pt x="4039" y="1168"/>
                    <a:pt x="3411" y="2109"/>
                  </a:cubicBezTo>
                  <a:cubicBezTo>
                    <a:pt x="3307" y="2277"/>
                    <a:pt x="3202" y="2444"/>
                    <a:pt x="3076" y="2611"/>
                  </a:cubicBezTo>
                  <a:cubicBezTo>
                    <a:pt x="2407" y="3595"/>
                    <a:pt x="1465" y="4181"/>
                    <a:pt x="377" y="4306"/>
                  </a:cubicBezTo>
                  <a:cubicBezTo>
                    <a:pt x="252" y="4327"/>
                    <a:pt x="126" y="4327"/>
                    <a:pt x="1" y="4327"/>
                  </a:cubicBezTo>
                  <a:cubicBezTo>
                    <a:pt x="817" y="7089"/>
                    <a:pt x="3265" y="9160"/>
                    <a:pt x="6236" y="9391"/>
                  </a:cubicBezTo>
                  <a:cubicBezTo>
                    <a:pt x="6131" y="9119"/>
                    <a:pt x="6027" y="8826"/>
                    <a:pt x="5985" y="8533"/>
                  </a:cubicBezTo>
                  <a:cubicBezTo>
                    <a:pt x="5796" y="7445"/>
                    <a:pt x="6110" y="6378"/>
                    <a:pt x="6864" y="5457"/>
                  </a:cubicBezTo>
                  <a:cubicBezTo>
                    <a:pt x="6989" y="5310"/>
                    <a:pt x="7136" y="5164"/>
                    <a:pt x="7261" y="5018"/>
                  </a:cubicBezTo>
                  <a:cubicBezTo>
                    <a:pt x="7993" y="4139"/>
                    <a:pt x="8768" y="3239"/>
                    <a:pt x="8684" y="2381"/>
                  </a:cubicBezTo>
                  <a:cubicBezTo>
                    <a:pt x="8621" y="1858"/>
                    <a:pt x="8224" y="1293"/>
                    <a:pt x="7470" y="728"/>
                  </a:cubicBezTo>
                  <a:cubicBezTo>
                    <a:pt x="6817" y="238"/>
                    <a:pt x="6242" y="0"/>
                    <a:pt x="576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51"/>
            <p:cNvSpPr/>
            <p:nvPr/>
          </p:nvSpPr>
          <p:spPr>
            <a:xfrm>
              <a:off x="5329300" y="1016475"/>
              <a:ext cx="355725" cy="354150"/>
            </a:xfrm>
            <a:custGeom>
              <a:rect b="b" l="l" r="r" t="t"/>
              <a:pathLst>
                <a:path extrusionOk="0" h="14166" w="14229">
                  <a:moveTo>
                    <a:pt x="7115" y="0"/>
                  </a:moveTo>
                  <a:cubicBezTo>
                    <a:pt x="3181" y="0"/>
                    <a:pt x="1" y="3181"/>
                    <a:pt x="1" y="7114"/>
                  </a:cubicBezTo>
                  <a:cubicBezTo>
                    <a:pt x="1" y="7345"/>
                    <a:pt x="22" y="7575"/>
                    <a:pt x="42" y="7784"/>
                  </a:cubicBezTo>
                  <a:cubicBezTo>
                    <a:pt x="126" y="7794"/>
                    <a:pt x="205" y="7800"/>
                    <a:pt x="283" y="7800"/>
                  </a:cubicBezTo>
                  <a:cubicBezTo>
                    <a:pt x="362" y="7800"/>
                    <a:pt x="440" y="7794"/>
                    <a:pt x="524" y="7784"/>
                  </a:cubicBezTo>
                  <a:cubicBezTo>
                    <a:pt x="1214" y="7700"/>
                    <a:pt x="1821" y="7324"/>
                    <a:pt x="2281" y="6654"/>
                  </a:cubicBezTo>
                  <a:cubicBezTo>
                    <a:pt x="2386" y="6508"/>
                    <a:pt x="2491" y="6340"/>
                    <a:pt x="2595" y="6173"/>
                  </a:cubicBezTo>
                  <a:cubicBezTo>
                    <a:pt x="3348" y="5043"/>
                    <a:pt x="4185" y="3746"/>
                    <a:pt x="5608" y="3516"/>
                  </a:cubicBezTo>
                  <a:cubicBezTo>
                    <a:pt x="5765" y="3486"/>
                    <a:pt x="5924" y="3472"/>
                    <a:pt x="6085" y="3472"/>
                  </a:cubicBezTo>
                  <a:cubicBezTo>
                    <a:pt x="6847" y="3472"/>
                    <a:pt x="7657" y="3797"/>
                    <a:pt x="8537" y="4436"/>
                  </a:cubicBezTo>
                  <a:cubicBezTo>
                    <a:pt x="8537" y="4436"/>
                    <a:pt x="8558" y="4457"/>
                    <a:pt x="8558" y="4457"/>
                  </a:cubicBezTo>
                  <a:lnTo>
                    <a:pt x="8600" y="4478"/>
                  </a:lnTo>
                  <a:lnTo>
                    <a:pt x="8600" y="4499"/>
                  </a:lnTo>
                  <a:cubicBezTo>
                    <a:pt x="9646" y="5294"/>
                    <a:pt x="10190" y="6131"/>
                    <a:pt x="10295" y="7052"/>
                  </a:cubicBezTo>
                  <a:cubicBezTo>
                    <a:pt x="10442" y="8474"/>
                    <a:pt x="9437" y="9646"/>
                    <a:pt x="8558" y="10671"/>
                  </a:cubicBezTo>
                  <a:cubicBezTo>
                    <a:pt x="8433" y="10818"/>
                    <a:pt x="8307" y="10964"/>
                    <a:pt x="8182" y="11111"/>
                  </a:cubicBezTo>
                  <a:cubicBezTo>
                    <a:pt x="7680" y="11738"/>
                    <a:pt x="7470" y="12429"/>
                    <a:pt x="7596" y="13119"/>
                  </a:cubicBezTo>
                  <a:cubicBezTo>
                    <a:pt x="7659" y="13475"/>
                    <a:pt x="7805" y="13831"/>
                    <a:pt x="8014" y="14166"/>
                  </a:cubicBezTo>
                  <a:cubicBezTo>
                    <a:pt x="11509" y="13726"/>
                    <a:pt x="14208" y="10734"/>
                    <a:pt x="14208" y="7114"/>
                  </a:cubicBezTo>
                  <a:cubicBezTo>
                    <a:pt x="14229" y="3181"/>
                    <a:pt x="11027" y="0"/>
                    <a:pt x="7115"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73" name="Google Shape;673;p51"/>
          <p:cNvSpPr/>
          <p:nvPr/>
        </p:nvSpPr>
        <p:spPr>
          <a:xfrm>
            <a:off x="6849140" y="1640250"/>
            <a:ext cx="578221" cy="252971"/>
          </a:xfrm>
          <a:custGeom>
            <a:rect b="b" l="l" r="r" t="t"/>
            <a:pathLst>
              <a:path extrusionOk="0" h="7764" w="17745">
                <a:moveTo>
                  <a:pt x="2198" y="1"/>
                </a:moveTo>
                <a:cubicBezTo>
                  <a:pt x="984" y="1"/>
                  <a:pt x="1" y="963"/>
                  <a:pt x="1" y="2177"/>
                </a:cubicBezTo>
                <a:cubicBezTo>
                  <a:pt x="1" y="2867"/>
                  <a:pt x="336" y="3474"/>
                  <a:pt x="838" y="3872"/>
                </a:cubicBezTo>
                <a:cubicBezTo>
                  <a:pt x="336" y="4269"/>
                  <a:pt x="1" y="4876"/>
                  <a:pt x="1" y="5566"/>
                </a:cubicBezTo>
                <a:cubicBezTo>
                  <a:pt x="1" y="6780"/>
                  <a:pt x="984" y="7763"/>
                  <a:pt x="2198" y="7763"/>
                </a:cubicBezTo>
                <a:cubicBezTo>
                  <a:pt x="3412" y="7763"/>
                  <a:pt x="4395" y="6780"/>
                  <a:pt x="4395" y="5566"/>
                </a:cubicBezTo>
                <a:cubicBezTo>
                  <a:pt x="4395" y="5504"/>
                  <a:pt x="4374" y="5462"/>
                  <a:pt x="4374" y="5399"/>
                </a:cubicBezTo>
                <a:lnTo>
                  <a:pt x="13371" y="5399"/>
                </a:lnTo>
                <a:cubicBezTo>
                  <a:pt x="13371" y="5462"/>
                  <a:pt x="13350" y="5504"/>
                  <a:pt x="13350" y="5566"/>
                </a:cubicBezTo>
                <a:cubicBezTo>
                  <a:pt x="13350" y="6780"/>
                  <a:pt x="14334" y="7763"/>
                  <a:pt x="15547" y="7763"/>
                </a:cubicBezTo>
                <a:cubicBezTo>
                  <a:pt x="16761" y="7763"/>
                  <a:pt x="17744" y="6780"/>
                  <a:pt x="17744" y="5566"/>
                </a:cubicBezTo>
                <a:cubicBezTo>
                  <a:pt x="17744" y="4876"/>
                  <a:pt x="17409" y="4290"/>
                  <a:pt x="16928" y="3872"/>
                </a:cubicBezTo>
                <a:cubicBezTo>
                  <a:pt x="17430" y="3474"/>
                  <a:pt x="17744" y="2867"/>
                  <a:pt x="17744" y="2177"/>
                </a:cubicBezTo>
                <a:cubicBezTo>
                  <a:pt x="17744" y="963"/>
                  <a:pt x="16761" y="1"/>
                  <a:pt x="15547" y="1"/>
                </a:cubicBezTo>
                <a:cubicBezTo>
                  <a:pt x="14334" y="1"/>
                  <a:pt x="13371" y="963"/>
                  <a:pt x="13371" y="2177"/>
                </a:cubicBezTo>
                <a:cubicBezTo>
                  <a:pt x="13371" y="2344"/>
                  <a:pt x="13392" y="2511"/>
                  <a:pt x="13413" y="2679"/>
                </a:cubicBezTo>
                <a:lnTo>
                  <a:pt x="4332" y="2679"/>
                </a:lnTo>
                <a:cubicBezTo>
                  <a:pt x="4374" y="2511"/>
                  <a:pt x="4395" y="2344"/>
                  <a:pt x="4395" y="2177"/>
                </a:cubicBezTo>
                <a:cubicBezTo>
                  <a:pt x="4395" y="963"/>
                  <a:pt x="3412" y="1"/>
                  <a:pt x="2198"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4" name="Google Shape;674;p51"/>
          <p:cNvGrpSpPr/>
          <p:nvPr/>
        </p:nvGrpSpPr>
        <p:grpSpPr>
          <a:xfrm>
            <a:off x="4286372" y="3015144"/>
            <a:ext cx="571282" cy="486912"/>
            <a:chOff x="-19835275" y="3330250"/>
            <a:chExt cx="329250" cy="280625"/>
          </a:xfrm>
        </p:grpSpPr>
        <p:sp>
          <p:nvSpPr>
            <p:cNvPr id="675" name="Google Shape;675;p51"/>
            <p:cNvSpPr/>
            <p:nvPr/>
          </p:nvSpPr>
          <p:spPr>
            <a:xfrm>
              <a:off x="-19768325" y="3361750"/>
              <a:ext cx="197725" cy="249125"/>
            </a:xfrm>
            <a:custGeom>
              <a:rect b="b" l="l" r="r" t="t"/>
              <a:pathLst>
                <a:path extrusionOk="0" h="9965" w="7909">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51"/>
            <p:cNvSpPr/>
            <p:nvPr/>
          </p:nvSpPr>
          <p:spPr>
            <a:xfrm>
              <a:off x="-19622625" y="3330250"/>
              <a:ext cx="116600" cy="189250"/>
            </a:xfrm>
            <a:custGeom>
              <a:rect b="b" l="l" r="r" t="t"/>
              <a:pathLst>
                <a:path extrusionOk="0" h="7570" w="4664">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51"/>
            <p:cNvSpPr/>
            <p:nvPr/>
          </p:nvSpPr>
          <p:spPr>
            <a:xfrm>
              <a:off x="-19835275" y="3330250"/>
              <a:ext cx="116600" cy="189250"/>
            </a:xfrm>
            <a:custGeom>
              <a:rect b="b" l="l" r="r" t="t"/>
              <a:pathLst>
                <a:path extrusionOk="0" h="7570" w="4664">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52"/>
          <p:cNvSpPr txBox="1"/>
          <p:nvPr>
            <p:ph type="title"/>
          </p:nvPr>
        </p:nvSpPr>
        <p:spPr>
          <a:xfrm>
            <a:off x="599025" y="434275"/>
            <a:ext cx="4222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 Hide-and-Seek</a:t>
            </a:r>
            <a:endParaRPr/>
          </a:p>
        </p:txBody>
      </p:sp>
      <p:sp>
        <p:nvSpPr>
          <p:cNvPr id="683" name="Google Shape;683;p52"/>
          <p:cNvSpPr txBox="1"/>
          <p:nvPr>
            <p:ph idx="1" type="body"/>
          </p:nvPr>
        </p:nvSpPr>
        <p:spPr>
          <a:xfrm>
            <a:off x="599025" y="1293925"/>
            <a:ext cx="3972900" cy="2618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Play hide-and-seek with your dog to strengthen your emotional bonds</a:t>
            </a:r>
            <a:r>
              <a:rPr lang="en"/>
              <a:t>:</a:t>
            </a:r>
            <a:endParaRPr/>
          </a:p>
          <a:p>
            <a:pPr indent="-317500" lvl="0" marL="457200" rtl="0" algn="l">
              <a:lnSpc>
                <a:spcPct val="100000"/>
              </a:lnSpc>
              <a:spcBef>
                <a:spcPts val="0"/>
              </a:spcBef>
              <a:spcAft>
                <a:spcPts val="0"/>
              </a:spcAft>
              <a:buSzPts val="1400"/>
              <a:buFont typeface="Muli"/>
              <a:buAutoNum type="arabicPeriod"/>
            </a:pPr>
            <a:r>
              <a:rPr lang="en"/>
              <a:t>Someone else keeps the dog distracted</a:t>
            </a:r>
            <a:endParaRPr/>
          </a:p>
          <a:p>
            <a:pPr indent="-317500" lvl="0" marL="457200" rtl="0" algn="l">
              <a:lnSpc>
                <a:spcPct val="100000"/>
              </a:lnSpc>
              <a:spcBef>
                <a:spcPts val="0"/>
              </a:spcBef>
              <a:spcAft>
                <a:spcPts val="0"/>
              </a:spcAft>
              <a:buSzPts val="1400"/>
              <a:buFont typeface="Muli"/>
              <a:buAutoNum type="arabicPeriod"/>
            </a:pPr>
            <a:r>
              <a:rPr lang="en"/>
              <a:t>Hide in a room or corner</a:t>
            </a:r>
            <a:endParaRPr/>
          </a:p>
          <a:p>
            <a:pPr indent="-317500" lvl="0" marL="457200" rtl="0" algn="l">
              <a:lnSpc>
                <a:spcPct val="100000"/>
              </a:lnSpc>
              <a:spcBef>
                <a:spcPts val="0"/>
              </a:spcBef>
              <a:spcAft>
                <a:spcPts val="0"/>
              </a:spcAft>
              <a:buSzPts val="1400"/>
              <a:buFont typeface="Muli"/>
              <a:buAutoNum type="arabicPeriod"/>
            </a:pPr>
            <a:r>
              <a:rPr lang="en"/>
              <a:t>The person with the dog says ‘come on, go find (your name)!’</a:t>
            </a:r>
            <a:endParaRPr/>
          </a:p>
          <a:p>
            <a:pPr indent="-317500" lvl="0" marL="457200" rtl="0" algn="l">
              <a:lnSpc>
                <a:spcPct val="100000"/>
              </a:lnSpc>
              <a:spcBef>
                <a:spcPts val="0"/>
              </a:spcBef>
              <a:spcAft>
                <a:spcPts val="0"/>
              </a:spcAft>
              <a:buSzPts val="1400"/>
              <a:buFont typeface="Muli"/>
              <a:buAutoNum type="arabicPeriod"/>
            </a:pPr>
            <a:r>
              <a:rPr lang="en"/>
              <a:t>Your dog tries to find you</a:t>
            </a:r>
            <a:endParaRPr/>
          </a:p>
          <a:p>
            <a:pPr indent="-317500" lvl="0" marL="457200" rtl="0" algn="l">
              <a:lnSpc>
                <a:spcPct val="100000"/>
              </a:lnSpc>
              <a:spcBef>
                <a:spcPts val="0"/>
              </a:spcBef>
              <a:spcAft>
                <a:spcPts val="0"/>
              </a:spcAft>
              <a:buSzPts val="1400"/>
              <a:buFont typeface="Muli"/>
              <a:buAutoNum type="arabicPeriod"/>
            </a:pPr>
            <a:r>
              <a:rPr lang="en"/>
              <a:t>Be sure to make it a big deal and reward your dog with a treat or pet it</a:t>
            </a:r>
            <a:endParaRPr/>
          </a:p>
          <a:p>
            <a:pPr indent="-314325" lvl="0" marL="457200" rtl="0" algn="l">
              <a:lnSpc>
                <a:spcPct val="100000"/>
              </a:lnSpc>
              <a:spcBef>
                <a:spcPts val="0"/>
              </a:spcBef>
              <a:spcAft>
                <a:spcPts val="0"/>
              </a:spcAft>
              <a:buSzPts val="1350"/>
              <a:buFont typeface="Muli"/>
              <a:buAutoNum type="arabicPeriod"/>
            </a:pPr>
            <a:r>
              <a:rPr lang="en"/>
              <a:t>You can change the game difficulty if your dog gets used to the game</a:t>
            </a:r>
            <a:endParaRPr/>
          </a:p>
        </p:txBody>
      </p:sp>
      <p:pic>
        <p:nvPicPr>
          <p:cNvPr id="684" name="Google Shape;684;p52"/>
          <p:cNvPicPr preferRelativeResize="0"/>
          <p:nvPr/>
        </p:nvPicPr>
        <p:blipFill rotWithShape="1">
          <a:blip r:embed="rId3">
            <a:alphaModFix/>
          </a:blip>
          <a:srcRect b="0" l="61913" r="0" t="9575"/>
          <a:stretch/>
        </p:blipFill>
        <p:spPr>
          <a:xfrm>
            <a:off x="5292700" y="0"/>
            <a:ext cx="3851299" cy="5143500"/>
          </a:xfrm>
          <a:prstGeom prst="rect">
            <a:avLst/>
          </a:prstGeom>
          <a:noFill/>
          <a:ln>
            <a:noFill/>
          </a:ln>
        </p:spPr>
      </p:pic>
      <p:sp>
        <p:nvSpPr>
          <p:cNvPr id="685" name="Google Shape;685;p52"/>
          <p:cNvSpPr/>
          <p:nvPr/>
        </p:nvSpPr>
        <p:spPr>
          <a:xfrm flipH="1">
            <a:off x="-114300" y="4591050"/>
            <a:ext cx="9372600" cy="1104900"/>
          </a:xfrm>
          <a:prstGeom prst="wave">
            <a:avLst>
              <a:gd fmla="val 12500" name="adj1"/>
              <a:gd fmla="val 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53"/>
          <p:cNvSpPr txBox="1"/>
          <p:nvPr>
            <p:ph idx="1" type="subTitle"/>
          </p:nvPr>
        </p:nvSpPr>
        <p:spPr>
          <a:xfrm>
            <a:off x="6176500" y="3342875"/>
            <a:ext cx="2256300" cy="1208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Font typeface="Muli"/>
              <a:buChar char="●"/>
            </a:pPr>
            <a:r>
              <a:rPr lang="en"/>
              <a:t>Show the piece of food or treat</a:t>
            </a:r>
            <a:endParaRPr/>
          </a:p>
          <a:p>
            <a:pPr indent="-317500" lvl="0" marL="457200" rtl="0" algn="l">
              <a:spcBef>
                <a:spcPts val="0"/>
              </a:spcBef>
              <a:spcAft>
                <a:spcPts val="0"/>
              </a:spcAft>
              <a:buSzPts val="1400"/>
              <a:buFont typeface="Muli"/>
              <a:buChar char="●"/>
            </a:pPr>
            <a:r>
              <a:rPr lang="en"/>
              <a:t>Hide it somewhere, turn the lights off and say ‘find it!’</a:t>
            </a:r>
            <a:endParaRPr/>
          </a:p>
        </p:txBody>
      </p:sp>
      <p:sp>
        <p:nvSpPr>
          <p:cNvPr id="691" name="Google Shape;691;p53"/>
          <p:cNvSpPr txBox="1"/>
          <p:nvPr>
            <p:ph idx="4" type="subTitle"/>
          </p:nvPr>
        </p:nvSpPr>
        <p:spPr>
          <a:xfrm>
            <a:off x="711200" y="2994703"/>
            <a:ext cx="2256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Classic</a:t>
            </a:r>
            <a:endParaRPr/>
          </a:p>
        </p:txBody>
      </p:sp>
      <p:sp>
        <p:nvSpPr>
          <p:cNvPr id="692" name="Google Shape;692;p53"/>
          <p:cNvSpPr txBox="1"/>
          <p:nvPr>
            <p:ph idx="5" type="subTitle"/>
          </p:nvPr>
        </p:nvSpPr>
        <p:spPr>
          <a:xfrm>
            <a:off x="3383600" y="2994703"/>
            <a:ext cx="2256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Heights</a:t>
            </a:r>
            <a:endParaRPr/>
          </a:p>
        </p:txBody>
      </p:sp>
      <p:sp>
        <p:nvSpPr>
          <p:cNvPr id="693" name="Google Shape;693;p53"/>
          <p:cNvSpPr txBox="1"/>
          <p:nvPr>
            <p:ph idx="6" type="subTitle"/>
          </p:nvPr>
        </p:nvSpPr>
        <p:spPr>
          <a:xfrm>
            <a:off x="711200" y="3342876"/>
            <a:ext cx="2256300" cy="1208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Font typeface="Muli"/>
              <a:buChar char="●"/>
            </a:pPr>
            <a:r>
              <a:rPr lang="en"/>
              <a:t>Show your dog a piece of food or a treat</a:t>
            </a:r>
            <a:endParaRPr/>
          </a:p>
          <a:p>
            <a:pPr indent="-317500" lvl="0" marL="457200" rtl="0" algn="l">
              <a:spcBef>
                <a:spcPts val="0"/>
              </a:spcBef>
              <a:spcAft>
                <a:spcPts val="0"/>
              </a:spcAft>
              <a:buSzPts val="1400"/>
              <a:buFont typeface="Muli"/>
              <a:buChar char="●"/>
            </a:pPr>
            <a:r>
              <a:rPr lang="en"/>
              <a:t>Hide it somewhere and say ‘find it!’</a:t>
            </a:r>
            <a:endParaRPr/>
          </a:p>
        </p:txBody>
      </p:sp>
      <p:sp>
        <p:nvSpPr>
          <p:cNvPr id="694" name="Google Shape;694;p53"/>
          <p:cNvSpPr txBox="1"/>
          <p:nvPr>
            <p:ph idx="7" type="subTitle"/>
          </p:nvPr>
        </p:nvSpPr>
        <p:spPr>
          <a:xfrm>
            <a:off x="3383600" y="3342876"/>
            <a:ext cx="2256300" cy="12081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SzPts val="1400"/>
              <a:buFont typeface="Muli"/>
              <a:buChar char="●"/>
            </a:pPr>
            <a:r>
              <a:rPr lang="en"/>
              <a:t>Show the piece of food or treat</a:t>
            </a:r>
            <a:endParaRPr/>
          </a:p>
          <a:p>
            <a:pPr indent="-317500" lvl="0" marL="457200" rtl="0" algn="l">
              <a:spcBef>
                <a:spcPts val="0"/>
              </a:spcBef>
              <a:spcAft>
                <a:spcPts val="0"/>
              </a:spcAft>
              <a:buSzPts val="1400"/>
              <a:buFont typeface="Muli"/>
              <a:buChar char="●"/>
            </a:pPr>
            <a:r>
              <a:rPr lang="en"/>
              <a:t>Hide it at a different level and say ‘find it!’</a:t>
            </a:r>
            <a:endParaRPr/>
          </a:p>
        </p:txBody>
      </p:sp>
      <p:sp>
        <p:nvSpPr>
          <p:cNvPr id="695" name="Google Shape;695;p53"/>
          <p:cNvSpPr txBox="1"/>
          <p:nvPr>
            <p:ph idx="8" type="subTitle"/>
          </p:nvPr>
        </p:nvSpPr>
        <p:spPr>
          <a:xfrm>
            <a:off x="6176500" y="2994703"/>
            <a:ext cx="22563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In the Dark</a:t>
            </a:r>
            <a:endParaRPr/>
          </a:p>
        </p:txBody>
      </p:sp>
      <p:sp>
        <p:nvSpPr>
          <p:cNvPr id="696" name="Google Shape;696;p53"/>
          <p:cNvSpPr txBox="1"/>
          <p:nvPr>
            <p:ph idx="9" type="title"/>
          </p:nvPr>
        </p:nvSpPr>
        <p:spPr>
          <a:xfrm>
            <a:off x="605700" y="431850"/>
            <a:ext cx="7473900" cy="5727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lang="en"/>
              <a:t>3. Find It!</a:t>
            </a:r>
            <a:endParaRPr/>
          </a:p>
        </p:txBody>
      </p:sp>
      <p:sp>
        <p:nvSpPr>
          <p:cNvPr id="697" name="Google Shape;697;p53"/>
          <p:cNvSpPr txBox="1"/>
          <p:nvPr>
            <p:ph type="title"/>
          </p:nvPr>
        </p:nvSpPr>
        <p:spPr>
          <a:xfrm>
            <a:off x="1064450" y="2038351"/>
            <a:ext cx="1549800" cy="396900"/>
          </a:xfrm>
          <a:prstGeom prst="rect">
            <a:avLst/>
          </a:prstGeom>
        </p:spPr>
        <p:txBody>
          <a:bodyPr anchorCtr="0" anchor="ctr" bIns="91425" lIns="91425" spcFirstLastPara="1" rIns="91425" wrap="square" tIns="91425">
            <a:noAutofit/>
          </a:bodyPr>
          <a:lstStyle/>
          <a:p>
            <a:pPr indent="0" lvl="0" marL="0" rtl="0" algn="ctr">
              <a:spcBef>
                <a:spcPts val="0"/>
              </a:spcBef>
              <a:spcAft>
                <a:spcPts val="1000"/>
              </a:spcAft>
              <a:buNone/>
            </a:pPr>
            <a:r>
              <a:rPr lang="en"/>
              <a:t>Part 1</a:t>
            </a:r>
            <a:endParaRPr/>
          </a:p>
        </p:txBody>
      </p:sp>
      <p:sp>
        <p:nvSpPr>
          <p:cNvPr id="698" name="Google Shape;698;p53"/>
          <p:cNvSpPr txBox="1"/>
          <p:nvPr>
            <p:ph idx="2" type="title"/>
          </p:nvPr>
        </p:nvSpPr>
        <p:spPr>
          <a:xfrm>
            <a:off x="3736850" y="2048646"/>
            <a:ext cx="1549800" cy="376500"/>
          </a:xfrm>
          <a:prstGeom prst="rect">
            <a:avLst/>
          </a:prstGeom>
        </p:spPr>
        <p:txBody>
          <a:bodyPr anchorCtr="0" anchor="ctr" bIns="91425" lIns="91425" spcFirstLastPara="1" rIns="91425" wrap="square" tIns="91425">
            <a:noAutofit/>
          </a:bodyPr>
          <a:lstStyle/>
          <a:p>
            <a:pPr indent="0" lvl="0" marL="0" rtl="0" algn="ctr">
              <a:spcBef>
                <a:spcPts val="0"/>
              </a:spcBef>
              <a:spcAft>
                <a:spcPts val="1000"/>
              </a:spcAft>
              <a:buNone/>
            </a:pPr>
            <a:r>
              <a:rPr lang="en"/>
              <a:t>Part 2</a:t>
            </a:r>
            <a:endParaRPr/>
          </a:p>
        </p:txBody>
      </p:sp>
      <p:sp>
        <p:nvSpPr>
          <p:cNvPr id="699" name="Google Shape;699;p53"/>
          <p:cNvSpPr txBox="1"/>
          <p:nvPr>
            <p:ph idx="3" type="title"/>
          </p:nvPr>
        </p:nvSpPr>
        <p:spPr>
          <a:xfrm>
            <a:off x="6529750" y="2048646"/>
            <a:ext cx="1549800" cy="376500"/>
          </a:xfrm>
          <a:prstGeom prst="rect">
            <a:avLst/>
          </a:prstGeom>
        </p:spPr>
        <p:txBody>
          <a:bodyPr anchorCtr="0" anchor="ctr" bIns="91425" lIns="91425" spcFirstLastPara="1" rIns="91425" wrap="square" tIns="91425">
            <a:noAutofit/>
          </a:bodyPr>
          <a:lstStyle/>
          <a:p>
            <a:pPr indent="0" lvl="0" marL="0" rtl="0" algn="ctr">
              <a:spcBef>
                <a:spcPts val="0"/>
              </a:spcBef>
              <a:spcAft>
                <a:spcPts val="1000"/>
              </a:spcAft>
              <a:buNone/>
            </a:pPr>
            <a:r>
              <a:rPr lang="en"/>
              <a:t>Part 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pic>
        <p:nvPicPr>
          <p:cNvPr id="704" name="Google Shape;704;p54"/>
          <p:cNvPicPr preferRelativeResize="0"/>
          <p:nvPr/>
        </p:nvPicPr>
        <p:blipFill rotWithShape="1">
          <a:blip r:embed="rId3">
            <a:alphaModFix/>
          </a:blip>
          <a:srcRect b="39018" l="10" r="-10" t="25658"/>
          <a:stretch/>
        </p:blipFill>
        <p:spPr>
          <a:xfrm>
            <a:off x="-35375" y="1348600"/>
            <a:ext cx="9214752" cy="1830951"/>
          </a:xfrm>
          <a:prstGeom prst="rect">
            <a:avLst/>
          </a:prstGeom>
          <a:noFill/>
          <a:ln>
            <a:noFill/>
          </a:ln>
        </p:spPr>
      </p:pic>
      <p:sp>
        <p:nvSpPr>
          <p:cNvPr id="705" name="Google Shape;705;p54"/>
          <p:cNvSpPr txBox="1"/>
          <p:nvPr>
            <p:ph type="title"/>
          </p:nvPr>
        </p:nvSpPr>
        <p:spPr>
          <a:xfrm>
            <a:off x="605800" y="431849"/>
            <a:ext cx="7932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4</a:t>
            </a:r>
            <a:r>
              <a:rPr lang="en"/>
              <a:t>. Tug-of-War</a:t>
            </a:r>
            <a:endParaRPr/>
          </a:p>
        </p:txBody>
      </p:sp>
      <p:sp>
        <p:nvSpPr>
          <p:cNvPr id="706" name="Google Shape;706;p54"/>
          <p:cNvSpPr txBox="1"/>
          <p:nvPr>
            <p:ph idx="1" type="subTitle"/>
          </p:nvPr>
        </p:nvSpPr>
        <p:spPr>
          <a:xfrm>
            <a:off x="4841914" y="3755909"/>
            <a:ext cx="1390500" cy="82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Hold it firmly when your dog bites it</a:t>
            </a:r>
            <a:endParaRPr/>
          </a:p>
        </p:txBody>
      </p:sp>
      <p:sp>
        <p:nvSpPr>
          <p:cNvPr id="707" name="Google Shape;707;p54"/>
          <p:cNvSpPr txBox="1"/>
          <p:nvPr>
            <p:ph idx="2" type="subTitle"/>
          </p:nvPr>
        </p:nvSpPr>
        <p:spPr>
          <a:xfrm>
            <a:off x="6772585" y="3755909"/>
            <a:ext cx="1389900" cy="82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Keep playing until your dog gets tired</a:t>
            </a:r>
            <a:endParaRPr/>
          </a:p>
        </p:txBody>
      </p:sp>
      <p:sp>
        <p:nvSpPr>
          <p:cNvPr id="708" name="Google Shape;708;p54"/>
          <p:cNvSpPr txBox="1"/>
          <p:nvPr>
            <p:ph idx="3" type="subTitle"/>
          </p:nvPr>
        </p:nvSpPr>
        <p:spPr>
          <a:xfrm>
            <a:off x="981371" y="3755909"/>
            <a:ext cx="1390200" cy="82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Grab a towel and tie some knots</a:t>
            </a:r>
            <a:endParaRPr/>
          </a:p>
        </p:txBody>
      </p:sp>
      <p:sp>
        <p:nvSpPr>
          <p:cNvPr id="709" name="Google Shape;709;p54"/>
          <p:cNvSpPr txBox="1"/>
          <p:nvPr>
            <p:ph idx="4" type="subTitle"/>
          </p:nvPr>
        </p:nvSpPr>
        <p:spPr>
          <a:xfrm>
            <a:off x="2911725" y="3755909"/>
            <a:ext cx="1390200" cy="82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Show the new  towel-toy to your dog</a:t>
            </a:r>
            <a:endParaRPr/>
          </a:p>
        </p:txBody>
      </p:sp>
      <p:sp>
        <p:nvSpPr>
          <p:cNvPr id="710" name="Google Shape;710;p54"/>
          <p:cNvSpPr/>
          <p:nvPr/>
        </p:nvSpPr>
        <p:spPr>
          <a:xfrm flipH="1" rot="-4679498">
            <a:off x="1222480" y="3005224"/>
            <a:ext cx="871691" cy="620639"/>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54"/>
          <p:cNvSpPr/>
          <p:nvPr/>
        </p:nvSpPr>
        <p:spPr>
          <a:xfrm rot="4679498">
            <a:off x="3170977" y="3005224"/>
            <a:ext cx="871691" cy="620639"/>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54"/>
          <p:cNvSpPr txBox="1"/>
          <p:nvPr>
            <p:ph idx="5" type="title"/>
          </p:nvPr>
        </p:nvSpPr>
        <p:spPr>
          <a:xfrm>
            <a:off x="901571" y="3079117"/>
            <a:ext cx="1549800" cy="676800"/>
          </a:xfrm>
          <a:prstGeom prst="rect">
            <a:avLst/>
          </a:prstGeom>
        </p:spPr>
        <p:txBody>
          <a:bodyPr anchorCtr="0" anchor="ctr" bIns="91425" lIns="91425" spcFirstLastPara="1" rIns="91425" wrap="square" tIns="91425">
            <a:noAutofit/>
          </a:bodyPr>
          <a:lstStyle/>
          <a:p>
            <a:pPr indent="0" lvl="0" marL="0" rtl="0" algn="ctr">
              <a:spcBef>
                <a:spcPts val="0"/>
              </a:spcBef>
              <a:spcAft>
                <a:spcPts val="1000"/>
              </a:spcAft>
              <a:buNone/>
            </a:pPr>
            <a:r>
              <a:rPr lang="en">
                <a:solidFill>
                  <a:schemeClr val="dk2"/>
                </a:solidFill>
              </a:rPr>
              <a:t>1</a:t>
            </a:r>
            <a:endParaRPr>
              <a:solidFill>
                <a:schemeClr val="dk2"/>
              </a:solidFill>
            </a:endParaRPr>
          </a:p>
        </p:txBody>
      </p:sp>
      <p:sp>
        <p:nvSpPr>
          <p:cNvPr id="713" name="Google Shape;713;p54"/>
          <p:cNvSpPr/>
          <p:nvPr/>
        </p:nvSpPr>
        <p:spPr>
          <a:xfrm flipH="1" rot="-4679498">
            <a:off x="5073536" y="3005224"/>
            <a:ext cx="871691" cy="620639"/>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54"/>
          <p:cNvSpPr txBox="1"/>
          <p:nvPr>
            <p:ph idx="6" type="title"/>
          </p:nvPr>
        </p:nvSpPr>
        <p:spPr>
          <a:xfrm>
            <a:off x="2831925" y="3096667"/>
            <a:ext cx="1549800" cy="641700"/>
          </a:xfrm>
          <a:prstGeom prst="rect">
            <a:avLst/>
          </a:prstGeom>
        </p:spPr>
        <p:txBody>
          <a:bodyPr anchorCtr="0" anchor="ctr" bIns="91425" lIns="91425" spcFirstLastPara="1" rIns="91425" wrap="square" tIns="91425">
            <a:noAutofit/>
          </a:bodyPr>
          <a:lstStyle/>
          <a:p>
            <a:pPr indent="0" lvl="0" marL="0" rtl="0" algn="ctr">
              <a:spcBef>
                <a:spcPts val="0"/>
              </a:spcBef>
              <a:spcAft>
                <a:spcPts val="1000"/>
              </a:spcAft>
              <a:buNone/>
            </a:pPr>
            <a:r>
              <a:rPr lang="en">
                <a:solidFill>
                  <a:schemeClr val="dk2"/>
                </a:solidFill>
              </a:rPr>
              <a:t>2</a:t>
            </a:r>
            <a:endParaRPr>
              <a:solidFill>
                <a:schemeClr val="dk2"/>
              </a:solidFill>
            </a:endParaRPr>
          </a:p>
        </p:txBody>
      </p:sp>
      <p:sp>
        <p:nvSpPr>
          <p:cNvPr id="715" name="Google Shape;715;p54"/>
          <p:cNvSpPr/>
          <p:nvPr/>
        </p:nvSpPr>
        <p:spPr>
          <a:xfrm rot="4679498">
            <a:off x="7055889" y="3005224"/>
            <a:ext cx="871691" cy="620639"/>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54"/>
          <p:cNvSpPr txBox="1"/>
          <p:nvPr>
            <p:ph idx="7" type="title"/>
          </p:nvPr>
        </p:nvSpPr>
        <p:spPr>
          <a:xfrm>
            <a:off x="4762264" y="3096667"/>
            <a:ext cx="1549800" cy="641700"/>
          </a:xfrm>
          <a:prstGeom prst="rect">
            <a:avLst/>
          </a:prstGeom>
        </p:spPr>
        <p:txBody>
          <a:bodyPr anchorCtr="0" anchor="ctr" bIns="91425" lIns="91425" spcFirstLastPara="1" rIns="91425" wrap="square" tIns="91425">
            <a:noAutofit/>
          </a:bodyPr>
          <a:lstStyle/>
          <a:p>
            <a:pPr indent="0" lvl="0" marL="0" rtl="0" algn="ctr">
              <a:spcBef>
                <a:spcPts val="0"/>
              </a:spcBef>
              <a:spcAft>
                <a:spcPts val="1000"/>
              </a:spcAft>
              <a:buNone/>
            </a:pPr>
            <a:r>
              <a:rPr lang="en">
                <a:solidFill>
                  <a:schemeClr val="dk2"/>
                </a:solidFill>
              </a:rPr>
              <a:t>3</a:t>
            </a:r>
            <a:endParaRPr>
              <a:solidFill>
                <a:schemeClr val="dk2"/>
              </a:solidFill>
            </a:endParaRPr>
          </a:p>
        </p:txBody>
      </p:sp>
      <p:sp>
        <p:nvSpPr>
          <p:cNvPr id="717" name="Google Shape;717;p54"/>
          <p:cNvSpPr txBox="1"/>
          <p:nvPr>
            <p:ph idx="8" type="title"/>
          </p:nvPr>
        </p:nvSpPr>
        <p:spPr>
          <a:xfrm>
            <a:off x="6692635" y="3096667"/>
            <a:ext cx="1549800" cy="641700"/>
          </a:xfrm>
          <a:prstGeom prst="rect">
            <a:avLst/>
          </a:prstGeom>
        </p:spPr>
        <p:txBody>
          <a:bodyPr anchorCtr="0" anchor="ctr" bIns="91425" lIns="91425" spcFirstLastPara="1" rIns="91425" wrap="square" tIns="91425">
            <a:noAutofit/>
          </a:bodyPr>
          <a:lstStyle/>
          <a:p>
            <a:pPr indent="0" lvl="0" marL="0" rtl="0" algn="ctr">
              <a:spcBef>
                <a:spcPts val="0"/>
              </a:spcBef>
              <a:spcAft>
                <a:spcPts val="1000"/>
              </a:spcAft>
              <a:buNone/>
            </a:pPr>
            <a:r>
              <a:rPr lang="en">
                <a:solidFill>
                  <a:schemeClr val="dk2"/>
                </a:solidFill>
              </a:rPr>
              <a:t>4</a:t>
            </a:r>
            <a:endParaRPr>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37"/>
          <p:cNvSpPr txBox="1"/>
          <p:nvPr>
            <p:ph type="title"/>
          </p:nvPr>
        </p:nvSpPr>
        <p:spPr>
          <a:xfrm>
            <a:off x="599025" y="437215"/>
            <a:ext cx="7946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Contents of This Template</a:t>
            </a:r>
            <a:endParaRPr/>
          </a:p>
        </p:txBody>
      </p:sp>
      <p:sp>
        <p:nvSpPr>
          <p:cNvPr id="396" name="Google Shape;396;p37"/>
          <p:cNvSpPr txBox="1"/>
          <p:nvPr>
            <p:ph idx="1" type="body"/>
          </p:nvPr>
        </p:nvSpPr>
        <p:spPr>
          <a:xfrm>
            <a:off x="599025" y="1293925"/>
            <a:ext cx="7946100" cy="283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Here’s what you’ll find in this </a:t>
            </a:r>
            <a:r>
              <a:rPr b="1" lang="en">
                <a:solidFill>
                  <a:schemeClr val="dk1"/>
                </a:solidFill>
                <a:uFill>
                  <a:noFill/>
                </a:uFill>
                <a:hlinkClick r:id="rId3">
                  <a:extLst>
                    <a:ext uri="{A12FA001-AC4F-418D-AE19-62706E023703}">
                      <ahyp:hlinkClr val="tx"/>
                    </a:ext>
                  </a:extLst>
                </a:hlinkClick>
              </a:rPr>
              <a:t>Slidesgo</a:t>
            </a:r>
            <a:r>
              <a:rPr lang="en">
                <a:solidFill>
                  <a:schemeClr val="dk1"/>
                </a:solidFill>
              </a:rPr>
              <a:t> template: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304800" lvl="0" marL="457200" rtl="0" algn="l">
              <a:spcBef>
                <a:spcPts val="0"/>
              </a:spcBef>
              <a:spcAft>
                <a:spcPts val="0"/>
              </a:spcAft>
              <a:buClr>
                <a:schemeClr val="dk1"/>
              </a:buClr>
              <a:buSzPts val="1200"/>
              <a:buChar char="●"/>
            </a:pPr>
            <a:r>
              <a:rPr lang="en">
                <a:solidFill>
                  <a:schemeClr val="dk1"/>
                </a:solidFill>
              </a:rPr>
              <a:t>A slide structure based on a </a:t>
            </a:r>
            <a:r>
              <a:rPr lang="en"/>
              <a:t>multi-purpose presentation</a:t>
            </a:r>
            <a:r>
              <a:rPr lang="en">
                <a:solidFill>
                  <a:schemeClr val="dk1"/>
                </a:solidFill>
              </a:rPr>
              <a:t>, which you can easily adapt to your needs. For more info on how to edit the template, please visit </a:t>
            </a:r>
            <a:r>
              <a:rPr b="1" lang="en">
                <a:solidFill>
                  <a:schemeClr val="dk1"/>
                </a:solidFill>
                <a:uFill>
                  <a:noFill/>
                </a:uFill>
                <a:hlinkClick r:id="rId4">
                  <a:extLst>
                    <a:ext uri="{A12FA001-AC4F-418D-AE19-62706E023703}">
                      <ahyp:hlinkClr val="tx"/>
                    </a:ext>
                  </a:extLst>
                </a:hlinkClick>
              </a:rPr>
              <a:t>Slidesgo School</a:t>
            </a:r>
            <a:r>
              <a:rPr lang="en">
                <a:solidFill>
                  <a:schemeClr val="dk1"/>
                </a:solidFill>
              </a:rPr>
              <a:t> or read our </a:t>
            </a:r>
            <a:r>
              <a:rPr b="1" lang="en">
                <a:solidFill>
                  <a:schemeClr val="dk1"/>
                </a:solidFill>
                <a:uFill>
                  <a:noFill/>
                </a:uFill>
                <a:hlinkClick r:id="rId5">
                  <a:extLst>
                    <a:ext uri="{A12FA001-AC4F-418D-AE19-62706E023703}">
                      <ahyp:hlinkClr val="tx"/>
                    </a:ext>
                  </a:extLst>
                </a:hlinkClick>
              </a:rPr>
              <a:t>FAQs</a:t>
            </a:r>
            <a:r>
              <a:rPr b="1" lang="en">
                <a:solidFill>
                  <a:schemeClr val="dk1"/>
                </a:solidFill>
              </a:rPr>
              <a:t>.</a:t>
            </a:r>
            <a:endParaRPr b="1">
              <a:solidFill>
                <a:schemeClr val="dk1"/>
              </a:solidFill>
            </a:endParaRPr>
          </a:p>
          <a:p>
            <a:pPr indent="-304800" lvl="0" marL="457200" rtl="0" algn="l">
              <a:spcBef>
                <a:spcPts val="0"/>
              </a:spcBef>
              <a:spcAft>
                <a:spcPts val="0"/>
              </a:spcAft>
              <a:buClr>
                <a:schemeClr val="dk1"/>
              </a:buClr>
              <a:buSzPts val="1200"/>
              <a:buChar char="●"/>
            </a:pPr>
            <a:r>
              <a:rPr lang="en">
                <a:solidFill>
                  <a:schemeClr val="dk1"/>
                </a:solidFill>
              </a:rPr>
              <a:t>An assortment of </a:t>
            </a:r>
            <a:r>
              <a:rPr lang="en"/>
              <a:t>pictures</a:t>
            </a:r>
            <a:r>
              <a:rPr lang="en">
                <a:solidFill>
                  <a:schemeClr val="dk1"/>
                </a:solidFill>
              </a:rPr>
              <a:t> that are suitable for use in the presentation can be found in the </a:t>
            </a:r>
            <a:r>
              <a:rPr b="1" lang="en">
                <a:solidFill>
                  <a:schemeClr val="dk1"/>
                </a:solidFill>
                <a:uFill>
                  <a:noFill/>
                </a:uFill>
                <a:hlinkClick action="ppaction://hlinksldjump" r:id="rId6">
                  <a:extLst>
                    <a:ext uri="{A12FA001-AC4F-418D-AE19-62706E023703}">
                      <ahyp:hlinkClr val="tx"/>
                    </a:ext>
                  </a:extLst>
                </a:hlinkClick>
              </a:rPr>
              <a:t>alternative resources slide</a:t>
            </a:r>
            <a:r>
              <a:rPr lang="en">
                <a:solidFill>
                  <a:schemeClr val="dk1"/>
                </a:solidFill>
                <a:uFill>
                  <a:noFill/>
                </a:uFill>
                <a:hlinkClick action="ppaction://hlinksldjump" r:id="rId7">
                  <a:extLst>
                    <a:ext uri="{A12FA001-AC4F-418D-AE19-62706E023703}">
                      <ahyp:hlinkClr val="tx"/>
                    </a:ext>
                  </a:extLst>
                </a:hlinkClick>
              </a:rPr>
              <a:t>.</a:t>
            </a:r>
            <a:endParaRPr>
              <a:solidFill>
                <a:schemeClr val="dk1"/>
              </a:solidFill>
            </a:endParaRPr>
          </a:p>
          <a:p>
            <a:pPr indent="-304800" lvl="0" marL="457200" rtl="0" algn="l">
              <a:spcBef>
                <a:spcPts val="0"/>
              </a:spcBef>
              <a:spcAft>
                <a:spcPts val="0"/>
              </a:spcAft>
              <a:buClr>
                <a:schemeClr val="dk1"/>
              </a:buClr>
              <a:buSzPts val="1200"/>
              <a:buChar char="●"/>
            </a:pPr>
            <a:r>
              <a:rPr lang="en">
                <a:solidFill>
                  <a:schemeClr val="dk1"/>
                </a:solidFill>
              </a:rPr>
              <a:t>A</a:t>
            </a:r>
            <a:r>
              <a:rPr b="1" lang="en">
                <a:solidFill>
                  <a:schemeClr val="dk1"/>
                </a:solidFill>
              </a:rPr>
              <a:t> </a:t>
            </a:r>
            <a:r>
              <a:rPr b="1" lang="en">
                <a:solidFill>
                  <a:schemeClr val="dk1"/>
                </a:solidFill>
                <a:uFill>
                  <a:noFill/>
                </a:uFill>
                <a:hlinkClick action="ppaction://hlinksldjump" r:id="rId8">
                  <a:extLst>
                    <a:ext uri="{A12FA001-AC4F-418D-AE19-62706E023703}">
                      <ahyp:hlinkClr val="tx"/>
                    </a:ext>
                  </a:extLst>
                </a:hlinkClick>
              </a:rPr>
              <a:t>thanks slide</a:t>
            </a:r>
            <a:r>
              <a:rPr lang="en">
                <a:solidFill>
                  <a:schemeClr val="dk1"/>
                </a:solidFill>
              </a:rPr>
              <a:t>, which you must keep so that proper credits for our design are given.</a:t>
            </a:r>
            <a:endParaRPr>
              <a:solidFill>
                <a:schemeClr val="dk1"/>
              </a:solidFill>
            </a:endParaRPr>
          </a:p>
          <a:p>
            <a:pPr indent="-304800" lvl="0" marL="457200" rtl="0" algn="l">
              <a:spcBef>
                <a:spcPts val="0"/>
              </a:spcBef>
              <a:spcAft>
                <a:spcPts val="0"/>
              </a:spcAft>
              <a:buClr>
                <a:schemeClr val="dk1"/>
              </a:buClr>
              <a:buSzPts val="1200"/>
              <a:buChar char="●"/>
            </a:pPr>
            <a:r>
              <a:rPr lang="en">
                <a:solidFill>
                  <a:schemeClr val="dk1"/>
                </a:solidFill>
              </a:rPr>
              <a:t>A </a:t>
            </a:r>
            <a:r>
              <a:rPr b="1" lang="en">
                <a:solidFill>
                  <a:schemeClr val="dk1"/>
                </a:solidFill>
                <a:uFill>
                  <a:noFill/>
                </a:uFill>
                <a:hlinkClick action="ppaction://hlinksldjump" r:id="rId9">
                  <a:extLst>
                    <a:ext uri="{A12FA001-AC4F-418D-AE19-62706E023703}">
                      <ahyp:hlinkClr val="tx"/>
                    </a:ext>
                  </a:extLst>
                </a:hlinkClick>
              </a:rPr>
              <a:t>resources slide</a:t>
            </a:r>
            <a:r>
              <a:rPr lang="en">
                <a:solidFill>
                  <a:schemeClr val="dk1"/>
                </a:solidFill>
              </a:rPr>
              <a:t>, where you’ll find links to all the elements used in the template.</a:t>
            </a:r>
            <a:endParaRPr>
              <a:solidFill>
                <a:schemeClr val="dk1"/>
              </a:solidFill>
            </a:endParaRPr>
          </a:p>
          <a:p>
            <a:pPr indent="-304800" lvl="0" marL="457200" rtl="0" algn="l">
              <a:spcBef>
                <a:spcPts val="0"/>
              </a:spcBef>
              <a:spcAft>
                <a:spcPts val="0"/>
              </a:spcAft>
              <a:buClr>
                <a:schemeClr val="dk1"/>
              </a:buClr>
              <a:buSzPts val="1200"/>
              <a:buChar char="●"/>
            </a:pPr>
            <a:r>
              <a:rPr b="1" lang="en">
                <a:solidFill>
                  <a:schemeClr val="dk1"/>
                </a:solidFill>
                <a:uFill>
                  <a:noFill/>
                </a:uFill>
                <a:hlinkClick action="ppaction://hlinksldjump" r:id="rId10">
                  <a:extLst>
                    <a:ext uri="{A12FA001-AC4F-418D-AE19-62706E023703}">
                      <ahyp:hlinkClr val="tx"/>
                    </a:ext>
                  </a:extLst>
                </a:hlinkClick>
              </a:rPr>
              <a:t>Instructions for use</a:t>
            </a:r>
            <a:r>
              <a:rPr lang="en">
                <a:solidFill>
                  <a:schemeClr val="dk1"/>
                </a:solidFill>
              </a:rPr>
              <a:t>. </a:t>
            </a:r>
            <a:endParaRPr>
              <a:solidFill>
                <a:schemeClr val="dk1"/>
              </a:solidFill>
            </a:endParaRPr>
          </a:p>
          <a:p>
            <a:pPr indent="-304800" lvl="0" marL="457200" rtl="0" algn="l">
              <a:spcBef>
                <a:spcPts val="0"/>
              </a:spcBef>
              <a:spcAft>
                <a:spcPts val="0"/>
              </a:spcAft>
              <a:buClr>
                <a:schemeClr val="dk1"/>
              </a:buClr>
              <a:buSzPts val="1200"/>
              <a:buChar char="●"/>
            </a:pPr>
            <a:r>
              <a:rPr lang="en">
                <a:solidFill>
                  <a:schemeClr val="dk1"/>
                </a:solidFill>
              </a:rPr>
              <a:t>Final slides with: </a:t>
            </a:r>
            <a:endParaRPr>
              <a:solidFill>
                <a:schemeClr val="dk1"/>
              </a:solidFill>
            </a:endParaRPr>
          </a:p>
          <a:p>
            <a:pPr indent="-304800" lvl="0" marL="914400" rtl="0" algn="l">
              <a:spcBef>
                <a:spcPts val="0"/>
              </a:spcBef>
              <a:spcAft>
                <a:spcPts val="0"/>
              </a:spcAft>
              <a:buClr>
                <a:schemeClr val="dk1"/>
              </a:buClr>
              <a:buSzPts val="1200"/>
              <a:buChar char="●"/>
            </a:pPr>
            <a:r>
              <a:rPr lang="en">
                <a:solidFill>
                  <a:schemeClr val="dk1"/>
                </a:solidFill>
              </a:rPr>
              <a:t>The</a:t>
            </a:r>
            <a:r>
              <a:rPr lang="en">
                <a:solidFill>
                  <a:schemeClr val="dk1"/>
                </a:solidFill>
                <a:uFill>
                  <a:noFill/>
                </a:uFill>
                <a:hlinkClick action="ppaction://hlinksldjump" r:id="rId11">
                  <a:extLst>
                    <a:ext uri="{A12FA001-AC4F-418D-AE19-62706E023703}">
                      <ahyp:hlinkClr val="tx"/>
                    </a:ext>
                  </a:extLst>
                </a:hlinkClick>
              </a:rPr>
              <a:t> </a:t>
            </a:r>
            <a:r>
              <a:rPr b="1" lang="en">
                <a:solidFill>
                  <a:schemeClr val="dk1"/>
                </a:solidFill>
                <a:uFill>
                  <a:noFill/>
                </a:uFill>
                <a:hlinkClick action="ppaction://hlinksldjump" r:id="rId12">
                  <a:extLst>
                    <a:ext uri="{A12FA001-AC4F-418D-AE19-62706E023703}">
                      <ahyp:hlinkClr val="tx"/>
                    </a:ext>
                  </a:extLst>
                </a:hlinkClick>
              </a:rPr>
              <a:t>fonts and colors used</a:t>
            </a:r>
            <a:r>
              <a:rPr lang="en">
                <a:solidFill>
                  <a:schemeClr val="dk1"/>
                </a:solidFill>
              </a:rPr>
              <a:t> in the template.</a:t>
            </a:r>
            <a:endParaRPr>
              <a:solidFill>
                <a:schemeClr val="dk1"/>
              </a:solidFill>
            </a:endParaRPr>
          </a:p>
          <a:p>
            <a:pPr indent="-304800" lvl="0" marL="914400" rtl="0" algn="l">
              <a:spcBef>
                <a:spcPts val="0"/>
              </a:spcBef>
              <a:spcAft>
                <a:spcPts val="0"/>
              </a:spcAft>
              <a:buClr>
                <a:schemeClr val="dk1"/>
              </a:buClr>
              <a:buSzPts val="1200"/>
              <a:buChar char="●"/>
            </a:pPr>
            <a:r>
              <a:rPr lang="en">
                <a:solidFill>
                  <a:schemeClr val="dk1"/>
                </a:solidFill>
              </a:rPr>
              <a:t>More</a:t>
            </a:r>
            <a:r>
              <a:rPr lang="en">
                <a:solidFill>
                  <a:schemeClr val="dk1"/>
                </a:solidFill>
                <a:uFill>
                  <a:noFill/>
                </a:uFill>
                <a:hlinkClick action="ppaction://hlinksldjump" r:id="rId13">
                  <a:extLst>
                    <a:ext uri="{A12FA001-AC4F-418D-AE19-62706E023703}">
                      <ahyp:hlinkClr val="tx"/>
                    </a:ext>
                  </a:extLst>
                </a:hlinkClick>
              </a:rPr>
              <a:t> </a:t>
            </a:r>
            <a:r>
              <a:rPr b="1" lang="en">
                <a:solidFill>
                  <a:schemeClr val="dk1"/>
                </a:solidFill>
                <a:uFill>
                  <a:noFill/>
                </a:uFill>
                <a:hlinkClick action="ppaction://hlinksldjump" r:id="rId14">
                  <a:extLst>
                    <a:ext uri="{A12FA001-AC4F-418D-AE19-62706E023703}">
                      <ahyp:hlinkClr val="tx"/>
                    </a:ext>
                  </a:extLst>
                </a:hlinkClick>
              </a:rPr>
              <a:t>infographic resources</a:t>
            </a:r>
            <a:r>
              <a:rPr lang="en">
                <a:solidFill>
                  <a:schemeClr val="dk1"/>
                </a:solidFill>
              </a:rPr>
              <a:t>, whose size and color can be edited. </a:t>
            </a:r>
            <a:endParaRPr>
              <a:solidFill>
                <a:schemeClr val="dk1"/>
              </a:solidFill>
            </a:endParaRPr>
          </a:p>
          <a:p>
            <a:pPr indent="-304800" lvl="0" marL="914400" rtl="0" algn="l">
              <a:spcBef>
                <a:spcPts val="0"/>
              </a:spcBef>
              <a:spcAft>
                <a:spcPts val="0"/>
              </a:spcAft>
              <a:buClr>
                <a:schemeClr val="dk1"/>
              </a:buClr>
              <a:buSzPts val="1200"/>
              <a:buChar char="●"/>
            </a:pPr>
            <a:r>
              <a:rPr b="1" lang="en">
                <a:solidFill>
                  <a:schemeClr val="dk1"/>
                </a:solidFill>
                <a:uFill>
                  <a:noFill/>
                </a:uFill>
                <a:hlinkClick action="ppaction://hlinksldjump" r:id="rId15">
                  <a:extLst>
                    <a:ext uri="{A12FA001-AC4F-418D-AE19-62706E023703}">
                      <ahyp:hlinkClr val="tx"/>
                    </a:ext>
                  </a:extLst>
                </a:hlinkClick>
              </a:rPr>
              <a:t>Sets of customizable icons</a:t>
            </a:r>
            <a:r>
              <a:rPr lang="en">
                <a:solidFill>
                  <a:schemeClr val="dk1"/>
                </a:solidFill>
                <a:uFill>
                  <a:noFill/>
                </a:uFill>
                <a:hlinkClick action="ppaction://hlinksldjump" r:id="rId16">
                  <a:extLst>
                    <a:ext uri="{A12FA001-AC4F-418D-AE19-62706E023703}">
                      <ahyp:hlinkClr val="tx"/>
                    </a:ext>
                  </a:extLst>
                </a:hlinkClick>
              </a:rPr>
              <a:t> </a:t>
            </a:r>
            <a:r>
              <a:rPr lang="en">
                <a:solidFill>
                  <a:schemeClr val="dk1"/>
                </a:solidFill>
              </a:rPr>
              <a:t>of the following themes: general, business, avatar, creative process, education, help &amp; support, medical, nature, performing arts, SEO &amp; marketing, and teamwork.</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397" name="Google Shape;397;p37"/>
          <p:cNvSpPr txBox="1"/>
          <p:nvPr/>
        </p:nvSpPr>
        <p:spPr>
          <a:xfrm>
            <a:off x="627575" y="4191884"/>
            <a:ext cx="5478600" cy="300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200">
                <a:solidFill>
                  <a:schemeClr val="dk1"/>
                </a:solidFill>
                <a:latin typeface="Muli"/>
                <a:ea typeface="Muli"/>
                <a:cs typeface="Muli"/>
                <a:sym typeface="Muli"/>
              </a:rPr>
              <a:t>You can delete this slide when you’re done editing the presentation.</a:t>
            </a:r>
            <a:endParaRPr sz="1200">
              <a:solidFill>
                <a:schemeClr val="dk1"/>
              </a:solidFill>
              <a:latin typeface="Muli"/>
              <a:ea typeface="Muli"/>
              <a:cs typeface="Muli"/>
              <a:sym typeface="Mul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55"/>
          <p:cNvSpPr txBox="1"/>
          <p:nvPr>
            <p:ph idx="1" type="body"/>
          </p:nvPr>
        </p:nvSpPr>
        <p:spPr>
          <a:xfrm>
            <a:off x="599025" y="1293925"/>
            <a:ext cx="7946100" cy="283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222222"/>
                </a:solidFill>
              </a:rPr>
              <a:t>Obstacle courses for dogs are great for them. It’s good physical and mental exercise for your dog, and it keeps them entertained. You can also use them to teach your dog how to react to words such as “jump”, “roll” or “stop”. There are agility-course kits for sale at pet shops, but it’s more fun if you make your own course at home with:</a:t>
            </a:r>
            <a:endParaRPr sz="1200">
              <a:solidFill>
                <a:srgbClr val="222222"/>
              </a:solidFill>
              <a:latin typeface="Muli"/>
              <a:ea typeface="Muli"/>
              <a:cs typeface="Muli"/>
              <a:sym typeface="Muli"/>
            </a:endParaRPr>
          </a:p>
          <a:p>
            <a:pPr indent="0" lvl="0" marL="0" rtl="0" algn="l">
              <a:spcBef>
                <a:spcPts val="0"/>
              </a:spcBef>
              <a:spcAft>
                <a:spcPts val="0"/>
              </a:spcAft>
              <a:buNone/>
            </a:pPr>
            <a:r>
              <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a:solidFill>
                  <a:srgbClr val="222222"/>
                </a:solidFill>
              </a:rPr>
              <a:t>Stool (to jump over it)</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a:solidFill>
                  <a:srgbClr val="222222"/>
                </a:solidFill>
              </a:rPr>
              <a:t>Chairs </a:t>
            </a:r>
            <a:r>
              <a:rPr lang="en" sz="1200">
                <a:solidFill>
                  <a:srgbClr val="222222"/>
                </a:solidFill>
                <a:latin typeface="Muli"/>
                <a:ea typeface="Muli"/>
                <a:cs typeface="Muli"/>
                <a:sym typeface="Muli"/>
              </a:rPr>
              <a:t>(</a:t>
            </a:r>
            <a:r>
              <a:rPr lang="en">
                <a:solidFill>
                  <a:srgbClr val="222222"/>
                </a:solidFill>
              </a:rPr>
              <a:t>to jump over them or pass underneath them</a:t>
            </a:r>
            <a:r>
              <a:rPr lang="en" sz="1200">
                <a:solidFill>
                  <a:srgbClr val="222222"/>
                </a:solidFill>
                <a:latin typeface="Muli"/>
                <a:ea typeface="Muli"/>
                <a:cs typeface="Muli"/>
                <a:sym typeface="Muli"/>
              </a:rPr>
              <a:t>)</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a:solidFill>
                  <a:srgbClr val="222222"/>
                </a:solidFill>
              </a:rPr>
              <a:t>Open cardboard boxes</a:t>
            </a:r>
            <a:r>
              <a:rPr lang="en" sz="1200">
                <a:solidFill>
                  <a:srgbClr val="222222"/>
                </a:solidFill>
                <a:latin typeface="Muli"/>
                <a:ea typeface="Muli"/>
                <a:cs typeface="Muli"/>
                <a:sym typeface="Muli"/>
              </a:rPr>
              <a:t> (</a:t>
            </a:r>
            <a:r>
              <a:rPr lang="en">
                <a:solidFill>
                  <a:srgbClr val="222222"/>
                </a:solidFill>
              </a:rPr>
              <a:t>to be used as tunnels</a:t>
            </a:r>
            <a:r>
              <a:rPr lang="en" sz="1200">
                <a:solidFill>
                  <a:srgbClr val="222222"/>
                </a:solidFill>
                <a:latin typeface="Muli"/>
                <a:ea typeface="Muli"/>
                <a:cs typeface="Muli"/>
                <a:sym typeface="Muli"/>
              </a:rPr>
              <a:t>)</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a:solidFill>
                  <a:srgbClr val="222222"/>
                </a:solidFill>
              </a:rPr>
              <a:t>Stick</a:t>
            </a:r>
            <a:r>
              <a:rPr lang="en" sz="1200">
                <a:solidFill>
                  <a:srgbClr val="222222"/>
                </a:solidFill>
                <a:latin typeface="Muli"/>
                <a:ea typeface="Muli"/>
                <a:cs typeface="Muli"/>
                <a:sym typeface="Muli"/>
              </a:rPr>
              <a:t> (</a:t>
            </a:r>
            <a:r>
              <a:rPr lang="en">
                <a:solidFill>
                  <a:srgbClr val="222222"/>
                </a:solidFill>
              </a:rPr>
              <a:t>to jump over it</a:t>
            </a:r>
            <a:r>
              <a:rPr lang="en" sz="1200">
                <a:solidFill>
                  <a:srgbClr val="222222"/>
                </a:solidFill>
                <a:latin typeface="Muli"/>
                <a:ea typeface="Muli"/>
                <a:cs typeface="Muli"/>
                <a:sym typeface="Muli"/>
              </a:rPr>
              <a:t>)</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a:solidFill>
                  <a:srgbClr val="222222"/>
                </a:solidFill>
              </a:rPr>
              <a:t>Maze with cardboard boxes</a:t>
            </a:r>
            <a:r>
              <a:rPr lang="en" sz="1200">
                <a:solidFill>
                  <a:srgbClr val="222222"/>
                </a:solidFill>
                <a:latin typeface="Muli"/>
                <a:ea typeface="Muli"/>
                <a:cs typeface="Muli"/>
                <a:sym typeface="Muli"/>
              </a:rPr>
              <a:t> (</a:t>
            </a:r>
            <a:r>
              <a:rPr lang="en">
                <a:solidFill>
                  <a:srgbClr val="222222"/>
                </a:solidFill>
              </a:rPr>
              <a:t>for small dogs</a:t>
            </a:r>
            <a:r>
              <a:rPr lang="en" sz="1200">
                <a:solidFill>
                  <a:srgbClr val="222222"/>
                </a:solidFill>
                <a:latin typeface="Muli"/>
                <a:ea typeface="Muli"/>
                <a:cs typeface="Muli"/>
                <a:sym typeface="Muli"/>
              </a:rPr>
              <a:t>)</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a:solidFill>
                  <a:srgbClr val="222222"/>
                </a:solidFill>
              </a:rPr>
              <a:t>Board </a:t>
            </a:r>
            <a:r>
              <a:rPr lang="en" sz="1200">
                <a:solidFill>
                  <a:srgbClr val="222222"/>
                </a:solidFill>
                <a:latin typeface="Muli"/>
                <a:ea typeface="Muli"/>
                <a:cs typeface="Muli"/>
                <a:sym typeface="Muli"/>
              </a:rPr>
              <a:t>(</a:t>
            </a:r>
            <a:r>
              <a:rPr lang="en">
                <a:solidFill>
                  <a:srgbClr val="222222"/>
                </a:solidFill>
              </a:rPr>
              <a:t>to cross between chairs</a:t>
            </a:r>
            <a:r>
              <a:rPr lang="en" sz="1200">
                <a:solidFill>
                  <a:srgbClr val="222222"/>
                </a:solidFill>
                <a:latin typeface="Muli"/>
                <a:ea typeface="Muli"/>
                <a:cs typeface="Muli"/>
                <a:sym typeface="Muli"/>
              </a:rPr>
              <a:t>)</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sz="1200">
                <a:solidFill>
                  <a:srgbClr val="222222"/>
                </a:solidFill>
                <a:latin typeface="Muli"/>
                <a:ea typeface="Muli"/>
                <a:cs typeface="Muli"/>
                <a:sym typeface="Muli"/>
              </a:rPr>
              <a:t>Ramp (</a:t>
            </a:r>
            <a:r>
              <a:rPr lang="en">
                <a:solidFill>
                  <a:srgbClr val="222222"/>
                </a:solidFill>
              </a:rPr>
              <a:t>to go up)</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a:solidFill>
                  <a:srgbClr val="222222"/>
                </a:solidFill>
              </a:rPr>
              <a:t>Ball</a:t>
            </a:r>
            <a:r>
              <a:rPr lang="en" sz="1200">
                <a:solidFill>
                  <a:srgbClr val="222222"/>
                </a:solidFill>
                <a:latin typeface="Muli"/>
                <a:ea typeface="Muli"/>
                <a:cs typeface="Muli"/>
                <a:sym typeface="Muli"/>
              </a:rPr>
              <a:t> (</a:t>
            </a:r>
            <a:r>
              <a:rPr lang="en">
                <a:solidFill>
                  <a:srgbClr val="222222"/>
                </a:solidFill>
              </a:rPr>
              <a:t>to push it</a:t>
            </a:r>
            <a:r>
              <a:rPr lang="en" sz="1200">
                <a:solidFill>
                  <a:srgbClr val="222222"/>
                </a:solidFill>
                <a:latin typeface="Muli"/>
                <a:ea typeface="Muli"/>
                <a:cs typeface="Muli"/>
                <a:sym typeface="Muli"/>
              </a:rPr>
              <a:t>)</a:t>
            </a:r>
            <a:endParaRPr sz="1200">
              <a:solidFill>
                <a:srgbClr val="222222"/>
              </a:solidFill>
              <a:latin typeface="Muli"/>
              <a:ea typeface="Muli"/>
              <a:cs typeface="Muli"/>
              <a:sym typeface="Muli"/>
            </a:endParaRPr>
          </a:p>
          <a:p>
            <a:pPr indent="-304800" lvl="0" marL="457200" rtl="0" algn="l">
              <a:spcBef>
                <a:spcPts val="0"/>
              </a:spcBef>
              <a:spcAft>
                <a:spcPts val="0"/>
              </a:spcAft>
              <a:buClr>
                <a:srgbClr val="222222"/>
              </a:buClr>
              <a:buSzPts val="1200"/>
              <a:buFont typeface="Muli"/>
              <a:buChar char="●"/>
            </a:pPr>
            <a:r>
              <a:rPr lang="en" sz="1200">
                <a:solidFill>
                  <a:srgbClr val="222222"/>
                </a:solidFill>
                <a:latin typeface="Muli"/>
                <a:ea typeface="Muli"/>
                <a:cs typeface="Muli"/>
                <a:sym typeface="Muli"/>
              </a:rPr>
              <a:t>Hula-hoop (</a:t>
            </a:r>
            <a:r>
              <a:rPr lang="en">
                <a:solidFill>
                  <a:srgbClr val="222222"/>
                </a:solidFill>
              </a:rPr>
              <a:t>to go through it</a:t>
            </a:r>
            <a:r>
              <a:rPr lang="en" sz="1200">
                <a:solidFill>
                  <a:srgbClr val="222222"/>
                </a:solidFill>
                <a:latin typeface="Muli"/>
                <a:ea typeface="Muli"/>
                <a:cs typeface="Muli"/>
                <a:sym typeface="Muli"/>
              </a:rPr>
              <a:t>)</a:t>
            </a:r>
            <a:endParaRPr sz="1200">
              <a:solidFill>
                <a:srgbClr val="222222"/>
              </a:solidFill>
              <a:latin typeface="Muli"/>
              <a:ea typeface="Muli"/>
              <a:cs typeface="Muli"/>
              <a:sym typeface="Muli"/>
            </a:endParaRPr>
          </a:p>
          <a:p>
            <a:pPr indent="0" lvl="0" marL="0" rtl="0" algn="l">
              <a:spcBef>
                <a:spcPts val="0"/>
              </a:spcBef>
              <a:spcAft>
                <a:spcPts val="0"/>
              </a:spcAft>
              <a:buNone/>
            </a:pPr>
            <a:r>
              <a:t/>
            </a:r>
            <a:endParaRPr sz="1200">
              <a:solidFill>
                <a:srgbClr val="222222"/>
              </a:solidFill>
              <a:latin typeface="Muli"/>
              <a:ea typeface="Muli"/>
              <a:cs typeface="Muli"/>
              <a:sym typeface="Muli"/>
            </a:endParaRPr>
          </a:p>
          <a:p>
            <a:pPr indent="0" lvl="0" marL="0" rtl="0" algn="l">
              <a:spcBef>
                <a:spcPts val="0"/>
              </a:spcBef>
              <a:spcAft>
                <a:spcPts val="0"/>
              </a:spcAft>
              <a:buNone/>
            </a:pPr>
            <a:r>
              <a:rPr lang="en">
                <a:solidFill>
                  <a:srgbClr val="222222"/>
                </a:solidFill>
              </a:rPr>
              <a:t>Don’t forget to give some treats to your dog!</a:t>
            </a:r>
            <a:endParaRPr sz="1200">
              <a:solidFill>
                <a:srgbClr val="222222"/>
              </a:solidFill>
              <a:latin typeface="Muli"/>
              <a:ea typeface="Muli"/>
              <a:cs typeface="Muli"/>
              <a:sym typeface="Muli"/>
            </a:endParaRPr>
          </a:p>
          <a:p>
            <a:pPr indent="0" lvl="0" marL="0" rtl="0" algn="l">
              <a:spcBef>
                <a:spcPts val="0"/>
              </a:spcBef>
              <a:spcAft>
                <a:spcPts val="0"/>
              </a:spcAft>
              <a:buNone/>
            </a:pPr>
            <a:r>
              <a:t/>
            </a:r>
            <a:endParaRPr sz="1200">
              <a:solidFill>
                <a:srgbClr val="222222"/>
              </a:solidFill>
              <a:highlight>
                <a:srgbClr val="FFFFFF"/>
              </a:highlight>
              <a:latin typeface="Open Sans"/>
              <a:ea typeface="Open Sans"/>
              <a:cs typeface="Open Sans"/>
              <a:sym typeface="Open Sans"/>
            </a:endParaRPr>
          </a:p>
        </p:txBody>
      </p:sp>
      <p:sp>
        <p:nvSpPr>
          <p:cNvPr id="723" name="Google Shape;723;p55"/>
          <p:cNvSpPr txBox="1"/>
          <p:nvPr>
            <p:ph type="title"/>
          </p:nvPr>
        </p:nvSpPr>
        <p:spPr>
          <a:xfrm>
            <a:off x="599025" y="437215"/>
            <a:ext cx="7946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 Agility Course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56"/>
          <p:cNvSpPr txBox="1"/>
          <p:nvPr>
            <p:ph idx="6" type="title"/>
          </p:nvPr>
        </p:nvSpPr>
        <p:spPr>
          <a:xfrm>
            <a:off x="4451300" y="435175"/>
            <a:ext cx="33675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6. Relax Time</a:t>
            </a:r>
            <a:endParaRPr/>
          </a:p>
        </p:txBody>
      </p:sp>
      <p:sp>
        <p:nvSpPr>
          <p:cNvPr id="729" name="Google Shape;729;p56"/>
          <p:cNvSpPr txBox="1"/>
          <p:nvPr>
            <p:ph type="title"/>
          </p:nvPr>
        </p:nvSpPr>
        <p:spPr>
          <a:xfrm>
            <a:off x="4451298" y="1541973"/>
            <a:ext cx="3966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Music therapy</a:t>
            </a:r>
            <a:endParaRPr/>
          </a:p>
        </p:txBody>
      </p:sp>
      <p:sp>
        <p:nvSpPr>
          <p:cNvPr id="730" name="Google Shape;730;p56"/>
          <p:cNvSpPr txBox="1"/>
          <p:nvPr>
            <p:ph idx="1" type="subTitle"/>
          </p:nvPr>
        </p:nvSpPr>
        <p:spPr>
          <a:xfrm>
            <a:off x="4464250" y="1900720"/>
            <a:ext cx="3966000" cy="59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music as a mental stimulation to reduce stress levels</a:t>
            </a:r>
            <a:endParaRPr/>
          </a:p>
        </p:txBody>
      </p:sp>
      <p:sp>
        <p:nvSpPr>
          <p:cNvPr id="731" name="Google Shape;731;p56"/>
          <p:cNvSpPr txBox="1"/>
          <p:nvPr>
            <p:ph idx="2" type="title"/>
          </p:nvPr>
        </p:nvSpPr>
        <p:spPr>
          <a:xfrm>
            <a:off x="4451298" y="2572571"/>
            <a:ext cx="3966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blanket</a:t>
            </a:r>
            <a:endParaRPr/>
          </a:p>
        </p:txBody>
      </p:sp>
      <p:sp>
        <p:nvSpPr>
          <p:cNvPr id="732" name="Google Shape;732;p56"/>
          <p:cNvSpPr txBox="1"/>
          <p:nvPr>
            <p:ph idx="3" type="subTitle"/>
          </p:nvPr>
        </p:nvSpPr>
        <p:spPr>
          <a:xfrm>
            <a:off x="4464250" y="2931323"/>
            <a:ext cx="3966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Place a blanket on the floor and pet your dog when it steps on it</a:t>
            </a:r>
            <a:endParaRPr/>
          </a:p>
        </p:txBody>
      </p:sp>
      <p:sp>
        <p:nvSpPr>
          <p:cNvPr id="733" name="Google Shape;733;p56"/>
          <p:cNvSpPr txBox="1"/>
          <p:nvPr>
            <p:ph idx="4" type="title"/>
          </p:nvPr>
        </p:nvSpPr>
        <p:spPr>
          <a:xfrm>
            <a:off x="4451328" y="3603170"/>
            <a:ext cx="3966000" cy="39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Doga</a:t>
            </a:r>
            <a:endParaRPr/>
          </a:p>
        </p:txBody>
      </p:sp>
      <p:sp>
        <p:nvSpPr>
          <p:cNvPr id="734" name="Google Shape;734;p56"/>
          <p:cNvSpPr txBox="1"/>
          <p:nvPr>
            <p:ph idx="5" type="subTitle"/>
          </p:nvPr>
        </p:nvSpPr>
        <p:spPr>
          <a:xfrm>
            <a:off x="4464250" y="3961925"/>
            <a:ext cx="3966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Practicing yoga with your dog to strengthen emotional bonds and improve its mood</a:t>
            </a:r>
            <a:endParaRPr/>
          </a:p>
        </p:txBody>
      </p:sp>
      <p:pic>
        <p:nvPicPr>
          <p:cNvPr id="735" name="Google Shape;735;p56"/>
          <p:cNvPicPr preferRelativeResize="0"/>
          <p:nvPr/>
        </p:nvPicPr>
        <p:blipFill rotWithShape="1">
          <a:blip r:embed="rId3">
            <a:alphaModFix/>
          </a:blip>
          <a:srcRect b="0" l="42314" r="17709" t="0"/>
          <a:stretch/>
        </p:blipFill>
        <p:spPr>
          <a:xfrm flipH="1">
            <a:off x="711300" y="711846"/>
            <a:ext cx="3149448" cy="4431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9" name="Shape 739"/>
        <p:cNvGrpSpPr/>
        <p:nvPr/>
      </p:nvGrpSpPr>
      <p:grpSpPr>
        <a:xfrm>
          <a:off x="0" y="0"/>
          <a:ext cx="0" cy="0"/>
          <a:chOff x="0" y="0"/>
          <a:chExt cx="0" cy="0"/>
        </a:xfrm>
      </p:grpSpPr>
      <p:sp>
        <p:nvSpPr>
          <p:cNvPr id="740" name="Google Shape;740;p57"/>
          <p:cNvSpPr txBox="1"/>
          <p:nvPr>
            <p:ph type="title"/>
          </p:nvPr>
        </p:nvSpPr>
        <p:spPr>
          <a:xfrm>
            <a:off x="4888550" y="1445975"/>
            <a:ext cx="3221700" cy="61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7</a:t>
            </a:r>
            <a:r>
              <a:rPr lang="en"/>
              <a:t>. Multimedia</a:t>
            </a:r>
            <a:endParaRPr/>
          </a:p>
        </p:txBody>
      </p:sp>
      <p:sp>
        <p:nvSpPr>
          <p:cNvPr id="741" name="Google Shape;741;p57"/>
          <p:cNvSpPr txBox="1"/>
          <p:nvPr>
            <p:ph idx="1" type="subTitle"/>
          </p:nvPr>
        </p:nvSpPr>
        <p:spPr>
          <a:xfrm>
            <a:off x="4894450" y="2044850"/>
            <a:ext cx="3221700" cy="165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can watch a movie together (especially if dogs are featured on it), listen to a relaxing playlist (to calm your dog down) or a lively one</a:t>
            </a:r>
            <a:endParaRPr/>
          </a:p>
        </p:txBody>
      </p:sp>
      <p:grpSp>
        <p:nvGrpSpPr>
          <p:cNvPr id="742" name="Google Shape;742;p57"/>
          <p:cNvGrpSpPr/>
          <p:nvPr/>
        </p:nvGrpSpPr>
        <p:grpSpPr>
          <a:xfrm>
            <a:off x="835063" y="1397624"/>
            <a:ext cx="3613161" cy="3004291"/>
            <a:chOff x="3852100" y="957350"/>
            <a:chExt cx="2111725" cy="1755868"/>
          </a:xfrm>
        </p:grpSpPr>
        <p:sp>
          <p:nvSpPr>
            <p:cNvPr id="743" name="Google Shape;743;p57"/>
            <p:cNvSpPr/>
            <p:nvPr/>
          </p:nvSpPr>
          <p:spPr>
            <a:xfrm>
              <a:off x="4518747" y="2402646"/>
              <a:ext cx="781473" cy="310573"/>
            </a:xfrm>
            <a:custGeom>
              <a:rect b="b" l="l" r="r" t="t"/>
              <a:pathLst>
                <a:path extrusionOk="0" h="9417" w="30592">
                  <a:moveTo>
                    <a:pt x="25842" y="5922"/>
                  </a:moveTo>
                  <a:cubicBezTo>
                    <a:pt x="24000" y="4039"/>
                    <a:pt x="23917" y="1"/>
                    <a:pt x="23917" y="1"/>
                  </a:cubicBezTo>
                  <a:lnTo>
                    <a:pt x="15610" y="1"/>
                  </a:lnTo>
                  <a:lnTo>
                    <a:pt x="14982" y="1"/>
                  </a:lnTo>
                  <a:lnTo>
                    <a:pt x="6676" y="1"/>
                  </a:lnTo>
                  <a:cubicBezTo>
                    <a:pt x="6676" y="1"/>
                    <a:pt x="6592" y="4039"/>
                    <a:pt x="4751" y="5922"/>
                  </a:cubicBezTo>
                  <a:cubicBezTo>
                    <a:pt x="2909" y="7805"/>
                    <a:pt x="1" y="9417"/>
                    <a:pt x="5023" y="9417"/>
                  </a:cubicBezTo>
                  <a:lnTo>
                    <a:pt x="14982" y="9417"/>
                  </a:lnTo>
                  <a:lnTo>
                    <a:pt x="15610" y="9417"/>
                  </a:lnTo>
                  <a:lnTo>
                    <a:pt x="25570" y="9417"/>
                  </a:lnTo>
                  <a:cubicBezTo>
                    <a:pt x="30591" y="9417"/>
                    <a:pt x="27704" y="7805"/>
                    <a:pt x="25842" y="5922"/>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57"/>
            <p:cNvSpPr/>
            <p:nvPr/>
          </p:nvSpPr>
          <p:spPr>
            <a:xfrm>
              <a:off x="3852100" y="2219575"/>
              <a:ext cx="2111725" cy="183100"/>
            </a:xfrm>
            <a:custGeom>
              <a:rect b="b" l="l" r="r" t="t"/>
              <a:pathLst>
                <a:path extrusionOk="0" h="7324" w="84469">
                  <a:moveTo>
                    <a:pt x="0" y="4855"/>
                  </a:moveTo>
                  <a:cubicBezTo>
                    <a:pt x="0" y="6236"/>
                    <a:pt x="1298" y="7324"/>
                    <a:pt x="2679" y="7324"/>
                  </a:cubicBezTo>
                  <a:lnTo>
                    <a:pt x="41659" y="7324"/>
                  </a:lnTo>
                  <a:lnTo>
                    <a:pt x="42998" y="7324"/>
                  </a:lnTo>
                  <a:lnTo>
                    <a:pt x="81979" y="7324"/>
                  </a:lnTo>
                  <a:cubicBezTo>
                    <a:pt x="83360" y="7324"/>
                    <a:pt x="84469" y="6236"/>
                    <a:pt x="84469" y="4855"/>
                  </a:cubicBezTo>
                  <a:lnTo>
                    <a:pt x="84469" y="1"/>
                  </a:lnTo>
                  <a:lnTo>
                    <a:pt x="0" y="1"/>
                  </a:lnTo>
                  <a:close/>
                </a:path>
              </a:pathLst>
            </a:custGeom>
            <a:solidFill>
              <a:srgbClr val="72747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57"/>
            <p:cNvSpPr/>
            <p:nvPr/>
          </p:nvSpPr>
          <p:spPr>
            <a:xfrm>
              <a:off x="3852100" y="957350"/>
              <a:ext cx="2111725" cy="1262250"/>
            </a:xfrm>
            <a:custGeom>
              <a:rect b="b" l="l" r="r" t="t"/>
              <a:pathLst>
                <a:path extrusionOk="0" h="50490" w="84469">
                  <a:moveTo>
                    <a:pt x="80807" y="3140"/>
                  </a:moveTo>
                  <a:lnTo>
                    <a:pt x="80807" y="46828"/>
                  </a:lnTo>
                  <a:lnTo>
                    <a:pt x="3662" y="46828"/>
                  </a:lnTo>
                  <a:lnTo>
                    <a:pt x="3662" y="3140"/>
                  </a:lnTo>
                  <a:close/>
                  <a:moveTo>
                    <a:pt x="2679" y="1"/>
                  </a:moveTo>
                  <a:cubicBezTo>
                    <a:pt x="1298" y="1"/>
                    <a:pt x="0" y="984"/>
                    <a:pt x="0" y="2386"/>
                  </a:cubicBezTo>
                  <a:lnTo>
                    <a:pt x="0" y="50490"/>
                  </a:lnTo>
                  <a:lnTo>
                    <a:pt x="84469" y="50490"/>
                  </a:lnTo>
                  <a:lnTo>
                    <a:pt x="84469" y="2386"/>
                  </a:lnTo>
                  <a:cubicBezTo>
                    <a:pt x="84469" y="984"/>
                    <a:pt x="83360" y="1"/>
                    <a:pt x="819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57"/>
            <p:cNvSpPr/>
            <p:nvPr/>
          </p:nvSpPr>
          <p:spPr>
            <a:xfrm>
              <a:off x="3852100" y="2219575"/>
              <a:ext cx="2111725" cy="183100"/>
            </a:xfrm>
            <a:custGeom>
              <a:rect b="b" l="l" r="r" t="t"/>
              <a:pathLst>
                <a:path extrusionOk="0" h="7324" w="84469">
                  <a:moveTo>
                    <a:pt x="0" y="4562"/>
                  </a:moveTo>
                  <a:cubicBezTo>
                    <a:pt x="0" y="5964"/>
                    <a:pt x="1298" y="7324"/>
                    <a:pt x="2679" y="7324"/>
                  </a:cubicBezTo>
                  <a:lnTo>
                    <a:pt x="41659" y="7324"/>
                  </a:lnTo>
                  <a:lnTo>
                    <a:pt x="42998" y="7324"/>
                  </a:lnTo>
                  <a:lnTo>
                    <a:pt x="81979" y="7324"/>
                  </a:lnTo>
                  <a:cubicBezTo>
                    <a:pt x="83360" y="7324"/>
                    <a:pt x="84469" y="5964"/>
                    <a:pt x="84469" y="4562"/>
                  </a:cubicBezTo>
                  <a:lnTo>
                    <a:pt x="84469" y="1"/>
                  </a:lnTo>
                  <a:lnTo>
                    <a:pt x="0" y="1"/>
                  </a:ln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47" name="Google Shape;747;p57"/>
          <p:cNvPicPr preferRelativeResize="0"/>
          <p:nvPr/>
        </p:nvPicPr>
        <p:blipFill rotWithShape="1">
          <a:blip r:embed="rId3">
            <a:alphaModFix/>
          </a:blip>
          <a:srcRect b="1642" l="535" r="2179" t="0"/>
          <a:stretch/>
        </p:blipFill>
        <p:spPr>
          <a:xfrm>
            <a:off x="994640" y="1527989"/>
            <a:ext cx="3299208" cy="187624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58"/>
          <p:cNvSpPr txBox="1"/>
          <p:nvPr>
            <p:ph type="title"/>
          </p:nvPr>
        </p:nvSpPr>
        <p:spPr>
          <a:xfrm>
            <a:off x="711300" y="1445975"/>
            <a:ext cx="3221700" cy="61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8. Apps </a:t>
            </a:r>
            <a:endParaRPr/>
          </a:p>
        </p:txBody>
      </p:sp>
      <p:sp>
        <p:nvSpPr>
          <p:cNvPr id="753" name="Google Shape;753;p58"/>
          <p:cNvSpPr/>
          <p:nvPr/>
        </p:nvSpPr>
        <p:spPr>
          <a:xfrm>
            <a:off x="4692163" y="1197673"/>
            <a:ext cx="3620366" cy="2586512"/>
          </a:xfrm>
          <a:custGeom>
            <a:rect b="b" l="l" r="r" t="t"/>
            <a:pathLst>
              <a:path extrusionOk="0" h="37956" w="49255">
                <a:moveTo>
                  <a:pt x="45070" y="3913"/>
                </a:moveTo>
                <a:lnTo>
                  <a:pt x="45070" y="34189"/>
                </a:lnTo>
                <a:lnTo>
                  <a:pt x="4310" y="34189"/>
                </a:lnTo>
                <a:lnTo>
                  <a:pt x="4310" y="3913"/>
                </a:lnTo>
                <a:close/>
                <a:moveTo>
                  <a:pt x="1988" y="0"/>
                </a:moveTo>
                <a:cubicBezTo>
                  <a:pt x="879" y="0"/>
                  <a:pt x="0" y="879"/>
                  <a:pt x="0" y="1988"/>
                </a:cubicBezTo>
                <a:lnTo>
                  <a:pt x="0" y="35968"/>
                </a:lnTo>
                <a:cubicBezTo>
                  <a:pt x="0" y="37056"/>
                  <a:pt x="879" y="37956"/>
                  <a:pt x="1988" y="37956"/>
                </a:cubicBezTo>
                <a:lnTo>
                  <a:pt x="47266" y="37956"/>
                </a:lnTo>
                <a:cubicBezTo>
                  <a:pt x="48355" y="37956"/>
                  <a:pt x="49254" y="37056"/>
                  <a:pt x="49254" y="35968"/>
                </a:cubicBezTo>
                <a:lnTo>
                  <a:pt x="49254" y="1988"/>
                </a:lnTo>
                <a:cubicBezTo>
                  <a:pt x="49254" y="879"/>
                  <a:pt x="48355" y="0"/>
                  <a:pt x="47266"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58"/>
          <p:cNvSpPr/>
          <p:nvPr/>
        </p:nvSpPr>
        <p:spPr>
          <a:xfrm>
            <a:off x="8093213" y="2410608"/>
            <a:ext cx="160500" cy="160500"/>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55" name="Google Shape;755;p58"/>
          <p:cNvPicPr preferRelativeResize="0"/>
          <p:nvPr/>
        </p:nvPicPr>
        <p:blipFill rotWithShape="1">
          <a:blip r:embed="rId3">
            <a:alphaModFix/>
          </a:blip>
          <a:srcRect b="0" l="8745" r="8745" t="0"/>
          <a:stretch/>
        </p:blipFill>
        <p:spPr>
          <a:xfrm>
            <a:off x="4988838" y="1459088"/>
            <a:ext cx="3027024" cy="2063675"/>
          </a:xfrm>
          <a:prstGeom prst="rect">
            <a:avLst/>
          </a:prstGeom>
          <a:noFill/>
          <a:ln>
            <a:noFill/>
          </a:ln>
        </p:spPr>
      </p:pic>
      <p:sp>
        <p:nvSpPr>
          <p:cNvPr id="756" name="Google Shape;756;p58"/>
          <p:cNvSpPr txBox="1"/>
          <p:nvPr>
            <p:ph idx="1" type="subTitle"/>
          </p:nvPr>
        </p:nvSpPr>
        <p:spPr>
          <a:xfrm>
            <a:off x="711300" y="2055627"/>
            <a:ext cx="3221700" cy="1652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600"/>
              <a:t>Some dogs enjoy technology too! Try downloading on your tablet some game apps for dogs and see how your dog has fun catching bugs</a:t>
            </a:r>
            <a:endParaRPr sz="1600"/>
          </a:p>
        </p:txBody>
      </p:sp>
      <p:sp>
        <p:nvSpPr>
          <p:cNvPr id="757" name="Google Shape;757;p58"/>
          <p:cNvSpPr/>
          <p:nvPr/>
        </p:nvSpPr>
        <p:spPr>
          <a:xfrm rot="10680086">
            <a:off x="-4039574" y="3952544"/>
            <a:ext cx="17944001" cy="2456911"/>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58" name="Google Shape;758;p58"/>
          <p:cNvGrpSpPr/>
          <p:nvPr/>
        </p:nvGrpSpPr>
        <p:grpSpPr>
          <a:xfrm>
            <a:off x="5085282" y="1497624"/>
            <a:ext cx="1192062" cy="1873647"/>
            <a:chOff x="5085282" y="1497624"/>
            <a:chExt cx="1192062" cy="1873647"/>
          </a:xfrm>
        </p:grpSpPr>
        <p:grpSp>
          <p:nvGrpSpPr>
            <p:cNvPr id="759" name="Google Shape;759;p58"/>
            <p:cNvGrpSpPr/>
            <p:nvPr/>
          </p:nvGrpSpPr>
          <p:grpSpPr>
            <a:xfrm rot="2006045">
              <a:off x="5742221" y="2804925"/>
              <a:ext cx="437405" cy="486065"/>
              <a:chOff x="3714275" y="730650"/>
              <a:chExt cx="305025" cy="338925"/>
            </a:xfrm>
          </p:grpSpPr>
          <p:sp>
            <p:nvSpPr>
              <p:cNvPr id="760" name="Google Shape;760;p58"/>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58"/>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 name="Google Shape;762;p58"/>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58"/>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58"/>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5" name="Google Shape;765;p58"/>
            <p:cNvGrpSpPr/>
            <p:nvPr/>
          </p:nvGrpSpPr>
          <p:grpSpPr>
            <a:xfrm rot="-1446965">
              <a:off x="5199590" y="1581029"/>
              <a:ext cx="573042" cy="610217"/>
              <a:chOff x="3714275" y="730650"/>
              <a:chExt cx="305025" cy="338925"/>
            </a:xfrm>
          </p:grpSpPr>
          <p:sp>
            <p:nvSpPr>
              <p:cNvPr id="766" name="Google Shape;766;p58"/>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58"/>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58"/>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58"/>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 name="Google Shape;770;p58"/>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59"/>
          <p:cNvSpPr txBox="1"/>
          <p:nvPr>
            <p:ph type="title"/>
          </p:nvPr>
        </p:nvSpPr>
        <p:spPr>
          <a:xfrm>
            <a:off x="4888550" y="1445975"/>
            <a:ext cx="3221700" cy="61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9</a:t>
            </a:r>
            <a:r>
              <a:rPr lang="en"/>
              <a:t>. Dress up</a:t>
            </a:r>
            <a:endParaRPr/>
          </a:p>
        </p:txBody>
      </p:sp>
      <p:sp>
        <p:nvSpPr>
          <p:cNvPr id="776" name="Google Shape;776;p59"/>
          <p:cNvSpPr txBox="1"/>
          <p:nvPr>
            <p:ph idx="1" type="subTitle"/>
          </p:nvPr>
        </p:nvSpPr>
        <p:spPr>
          <a:xfrm>
            <a:off x="4894450" y="2044850"/>
            <a:ext cx="3221700" cy="165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have a fun time, you can dress up your dog, take lots of pictures of you two together and share them on social media</a:t>
            </a:r>
            <a:endParaRPr/>
          </a:p>
        </p:txBody>
      </p:sp>
      <p:grpSp>
        <p:nvGrpSpPr>
          <p:cNvPr id="777" name="Google Shape;777;p59"/>
          <p:cNvGrpSpPr/>
          <p:nvPr/>
        </p:nvGrpSpPr>
        <p:grpSpPr>
          <a:xfrm>
            <a:off x="1773601" y="937836"/>
            <a:ext cx="1736043" cy="3540701"/>
            <a:chOff x="5657063" y="984250"/>
            <a:chExt cx="1690567" cy="3447951"/>
          </a:xfrm>
        </p:grpSpPr>
        <p:sp>
          <p:nvSpPr>
            <p:cNvPr id="778" name="Google Shape;778;p59"/>
            <p:cNvSpPr/>
            <p:nvPr/>
          </p:nvSpPr>
          <p:spPr>
            <a:xfrm>
              <a:off x="5657063" y="984250"/>
              <a:ext cx="1690567" cy="3447951"/>
            </a:xfrm>
            <a:custGeom>
              <a:rect b="b" l="l" r="r" t="t"/>
              <a:pathLst>
                <a:path extrusionOk="0" h="29670" w="14020">
                  <a:moveTo>
                    <a:pt x="8161" y="2281"/>
                  </a:moveTo>
                  <a:cubicBezTo>
                    <a:pt x="8328" y="2281"/>
                    <a:pt x="8474" y="2427"/>
                    <a:pt x="8474" y="2595"/>
                  </a:cubicBezTo>
                  <a:lnTo>
                    <a:pt x="8474" y="2616"/>
                  </a:lnTo>
                  <a:cubicBezTo>
                    <a:pt x="8474" y="2804"/>
                    <a:pt x="8328" y="2929"/>
                    <a:pt x="8161" y="2929"/>
                  </a:cubicBezTo>
                  <a:lnTo>
                    <a:pt x="6026" y="2929"/>
                  </a:lnTo>
                  <a:cubicBezTo>
                    <a:pt x="5838" y="2929"/>
                    <a:pt x="5692" y="2804"/>
                    <a:pt x="5692" y="2616"/>
                  </a:cubicBezTo>
                  <a:lnTo>
                    <a:pt x="5692" y="2595"/>
                  </a:lnTo>
                  <a:cubicBezTo>
                    <a:pt x="5692" y="2427"/>
                    <a:pt x="5838" y="2281"/>
                    <a:pt x="6026" y="2281"/>
                  </a:cubicBezTo>
                  <a:close/>
                  <a:moveTo>
                    <a:pt x="13036" y="4248"/>
                  </a:moveTo>
                  <a:lnTo>
                    <a:pt x="13036" y="25422"/>
                  </a:lnTo>
                  <a:lnTo>
                    <a:pt x="1151" y="25422"/>
                  </a:lnTo>
                  <a:lnTo>
                    <a:pt x="1151" y="4248"/>
                  </a:lnTo>
                  <a:close/>
                  <a:moveTo>
                    <a:pt x="1988" y="0"/>
                  </a:moveTo>
                  <a:cubicBezTo>
                    <a:pt x="900" y="0"/>
                    <a:pt x="0" y="900"/>
                    <a:pt x="0" y="2009"/>
                  </a:cubicBezTo>
                  <a:lnTo>
                    <a:pt x="0" y="27661"/>
                  </a:lnTo>
                  <a:cubicBezTo>
                    <a:pt x="0" y="28770"/>
                    <a:pt x="900" y="29670"/>
                    <a:pt x="1988" y="29670"/>
                  </a:cubicBezTo>
                  <a:lnTo>
                    <a:pt x="12010" y="29670"/>
                  </a:lnTo>
                  <a:cubicBezTo>
                    <a:pt x="13119" y="29670"/>
                    <a:pt x="14019" y="28770"/>
                    <a:pt x="14019" y="27661"/>
                  </a:cubicBezTo>
                  <a:lnTo>
                    <a:pt x="14019" y="2009"/>
                  </a:lnTo>
                  <a:cubicBezTo>
                    <a:pt x="14019" y="900"/>
                    <a:pt x="13119" y="0"/>
                    <a:pt x="1201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59"/>
            <p:cNvSpPr/>
            <p:nvPr/>
          </p:nvSpPr>
          <p:spPr>
            <a:xfrm>
              <a:off x="6376650" y="4058925"/>
              <a:ext cx="251400" cy="2514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80" name="Google Shape;780;p59"/>
          <p:cNvPicPr preferRelativeResize="0"/>
          <p:nvPr/>
        </p:nvPicPr>
        <p:blipFill rotWithShape="1">
          <a:blip r:embed="rId3">
            <a:alphaModFix/>
          </a:blip>
          <a:srcRect b="0" l="51386" r="15746" t="0"/>
          <a:stretch/>
        </p:blipFill>
        <p:spPr>
          <a:xfrm>
            <a:off x="1910075" y="1436300"/>
            <a:ext cx="1486349" cy="25438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784" name="Shape 784"/>
        <p:cNvGrpSpPr/>
        <p:nvPr/>
      </p:nvGrpSpPr>
      <p:grpSpPr>
        <a:xfrm>
          <a:off x="0" y="0"/>
          <a:ext cx="0" cy="0"/>
          <a:chOff x="0" y="0"/>
          <a:chExt cx="0" cy="0"/>
        </a:xfrm>
      </p:grpSpPr>
      <p:sp>
        <p:nvSpPr>
          <p:cNvPr id="785" name="Google Shape;785;p60"/>
          <p:cNvSpPr txBox="1"/>
          <p:nvPr>
            <p:ph type="title"/>
          </p:nvPr>
        </p:nvSpPr>
        <p:spPr>
          <a:xfrm>
            <a:off x="2261825" y="1254100"/>
            <a:ext cx="4620300" cy="2318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Doggy Life</a:t>
            </a:r>
            <a:endParaRPr/>
          </a:p>
        </p:txBody>
      </p:sp>
      <p:sp>
        <p:nvSpPr>
          <p:cNvPr id="786" name="Google Shape;786;p60"/>
          <p:cNvSpPr txBox="1"/>
          <p:nvPr>
            <p:ph idx="1" type="subTitle"/>
          </p:nvPr>
        </p:nvSpPr>
        <p:spPr>
          <a:xfrm>
            <a:off x="1771050" y="3529125"/>
            <a:ext cx="5601900" cy="35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Happiness is a warm puppy</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0" name="Shape 790"/>
        <p:cNvGrpSpPr/>
        <p:nvPr/>
      </p:nvGrpSpPr>
      <p:grpSpPr>
        <a:xfrm>
          <a:off x="0" y="0"/>
          <a:ext cx="0" cy="0"/>
          <a:chOff x="0" y="0"/>
          <a:chExt cx="0" cy="0"/>
        </a:xfrm>
      </p:grpSpPr>
      <p:sp>
        <p:nvSpPr>
          <p:cNvPr id="791" name="Google Shape;791;p61"/>
          <p:cNvSpPr txBox="1"/>
          <p:nvPr>
            <p:ph type="title"/>
          </p:nvPr>
        </p:nvSpPr>
        <p:spPr>
          <a:xfrm>
            <a:off x="599550" y="432408"/>
            <a:ext cx="7944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Our Little Team</a:t>
            </a:r>
            <a:endParaRPr/>
          </a:p>
        </p:txBody>
      </p:sp>
      <p:sp>
        <p:nvSpPr>
          <p:cNvPr id="792" name="Google Shape;792;p61"/>
          <p:cNvSpPr txBox="1"/>
          <p:nvPr>
            <p:ph idx="2" type="title"/>
          </p:nvPr>
        </p:nvSpPr>
        <p:spPr>
          <a:xfrm>
            <a:off x="950663" y="3502075"/>
            <a:ext cx="2110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2"/>
                </a:solidFill>
              </a:rPr>
              <a:t>Aldo</a:t>
            </a:r>
            <a:endParaRPr>
              <a:solidFill>
                <a:schemeClr val="lt2"/>
              </a:solidFill>
            </a:endParaRPr>
          </a:p>
        </p:txBody>
      </p:sp>
      <p:sp>
        <p:nvSpPr>
          <p:cNvPr id="793" name="Google Shape;793;p61"/>
          <p:cNvSpPr txBox="1"/>
          <p:nvPr>
            <p:ph idx="1" type="subTitle"/>
          </p:nvPr>
        </p:nvSpPr>
        <p:spPr>
          <a:xfrm>
            <a:off x="931913" y="3966350"/>
            <a:ext cx="2147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Has a lot of energy and is a little mischievous</a:t>
            </a:r>
            <a:endParaRPr>
              <a:solidFill>
                <a:schemeClr val="dk1"/>
              </a:solidFill>
            </a:endParaRPr>
          </a:p>
        </p:txBody>
      </p:sp>
      <p:sp>
        <p:nvSpPr>
          <p:cNvPr id="794" name="Google Shape;794;p61"/>
          <p:cNvSpPr txBox="1"/>
          <p:nvPr>
            <p:ph idx="3" type="title"/>
          </p:nvPr>
        </p:nvSpPr>
        <p:spPr>
          <a:xfrm>
            <a:off x="3516900" y="3502066"/>
            <a:ext cx="2110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2"/>
                </a:solidFill>
              </a:rPr>
              <a:t>Loqui</a:t>
            </a:r>
            <a:endParaRPr>
              <a:solidFill>
                <a:schemeClr val="lt2"/>
              </a:solidFill>
            </a:endParaRPr>
          </a:p>
        </p:txBody>
      </p:sp>
      <p:sp>
        <p:nvSpPr>
          <p:cNvPr id="795" name="Google Shape;795;p61"/>
          <p:cNvSpPr txBox="1"/>
          <p:nvPr>
            <p:ph idx="4" type="subTitle"/>
          </p:nvPr>
        </p:nvSpPr>
        <p:spPr>
          <a:xfrm>
            <a:off x="3498150" y="3966362"/>
            <a:ext cx="2147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The most loyal and also the shaggiest</a:t>
            </a:r>
            <a:endParaRPr>
              <a:solidFill>
                <a:schemeClr val="dk1"/>
              </a:solidFill>
            </a:endParaRPr>
          </a:p>
        </p:txBody>
      </p:sp>
      <p:sp>
        <p:nvSpPr>
          <p:cNvPr id="796" name="Google Shape;796;p61"/>
          <p:cNvSpPr txBox="1"/>
          <p:nvPr>
            <p:ph idx="5" type="title"/>
          </p:nvPr>
        </p:nvSpPr>
        <p:spPr>
          <a:xfrm>
            <a:off x="6083138" y="3502075"/>
            <a:ext cx="2110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lt2"/>
                </a:solidFill>
              </a:rPr>
              <a:t>Ariel</a:t>
            </a:r>
            <a:endParaRPr>
              <a:solidFill>
                <a:schemeClr val="lt2"/>
              </a:solidFill>
            </a:endParaRPr>
          </a:p>
        </p:txBody>
      </p:sp>
      <p:sp>
        <p:nvSpPr>
          <p:cNvPr id="797" name="Google Shape;797;p61"/>
          <p:cNvSpPr txBox="1"/>
          <p:nvPr>
            <p:ph idx="6" type="subTitle"/>
          </p:nvPr>
        </p:nvSpPr>
        <p:spPr>
          <a:xfrm>
            <a:off x="6064388" y="3966350"/>
            <a:ext cx="21477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Loves to play and is a bit conceited</a:t>
            </a:r>
            <a:endParaRPr>
              <a:solidFill>
                <a:schemeClr val="dk1"/>
              </a:solidFill>
            </a:endParaRPr>
          </a:p>
        </p:txBody>
      </p:sp>
      <p:pic>
        <p:nvPicPr>
          <p:cNvPr id="798" name="Google Shape;798;p61"/>
          <p:cNvPicPr preferRelativeResize="0"/>
          <p:nvPr/>
        </p:nvPicPr>
        <p:blipFill rotWithShape="1">
          <a:blip r:embed="rId3">
            <a:alphaModFix/>
          </a:blip>
          <a:srcRect b="0" l="47769" r="2877" t="4997"/>
          <a:stretch/>
        </p:blipFill>
        <p:spPr>
          <a:xfrm>
            <a:off x="3796601" y="1429900"/>
            <a:ext cx="1550798" cy="1679176"/>
          </a:xfrm>
          <a:prstGeom prst="rect">
            <a:avLst/>
          </a:prstGeom>
          <a:noFill/>
          <a:ln>
            <a:noFill/>
          </a:ln>
        </p:spPr>
      </p:pic>
      <p:pic>
        <p:nvPicPr>
          <p:cNvPr id="799" name="Google Shape;799;p61"/>
          <p:cNvPicPr preferRelativeResize="0"/>
          <p:nvPr/>
        </p:nvPicPr>
        <p:blipFill rotWithShape="1">
          <a:blip r:embed="rId4">
            <a:alphaModFix/>
          </a:blip>
          <a:srcRect b="0" l="43758" r="4291" t="0"/>
          <a:stretch/>
        </p:blipFill>
        <p:spPr>
          <a:xfrm>
            <a:off x="6362838" y="1429900"/>
            <a:ext cx="1550798" cy="1679176"/>
          </a:xfrm>
          <a:prstGeom prst="rect">
            <a:avLst/>
          </a:prstGeom>
          <a:noFill/>
          <a:ln>
            <a:noFill/>
          </a:ln>
        </p:spPr>
      </p:pic>
      <p:pic>
        <p:nvPicPr>
          <p:cNvPr id="800" name="Google Shape;800;p61"/>
          <p:cNvPicPr preferRelativeResize="0"/>
          <p:nvPr/>
        </p:nvPicPr>
        <p:blipFill rotWithShape="1">
          <a:blip r:embed="rId5">
            <a:alphaModFix/>
          </a:blip>
          <a:srcRect b="1666" l="43891" r="6366" t="2585"/>
          <a:stretch/>
        </p:blipFill>
        <p:spPr>
          <a:xfrm>
            <a:off x="1230375" y="1429900"/>
            <a:ext cx="1550774" cy="167917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sp>
        <p:nvSpPr>
          <p:cNvPr id="805" name="Google Shape;805;p62"/>
          <p:cNvSpPr txBox="1"/>
          <p:nvPr>
            <p:ph type="title"/>
          </p:nvPr>
        </p:nvSpPr>
        <p:spPr>
          <a:xfrm>
            <a:off x="602100" y="435163"/>
            <a:ext cx="793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Some Advice</a:t>
            </a:r>
            <a:endParaRPr/>
          </a:p>
        </p:txBody>
      </p:sp>
      <p:sp>
        <p:nvSpPr>
          <p:cNvPr id="806" name="Google Shape;806;p62"/>
          <p:cNvSpPr txBox="1"/>
          <p:nvPr>
            <p:ph idx="1" type="subTitle"/>
          </p:nvPr>
        </p:nvSpPr>
        <p:spPr>
          <a:xfrm>
            <a:off x="992901" y="2457725"/>
            <a:ext cx="19797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Teach your dog new tricks and skills</a:t>
            </a:r>
            <a:endParaRPr/>
          </a:p>
        </p:txBody>
      </p:sp>
      <p:sp>
        <p:nvSpPr>
          <p:cNvPr id="807" name="Google Shape;807;p62"/>
          <p:cNvSpPr txBox="1"/>
          <p:nvPr>
            <p:ph idx="2" type="title"/>
          </p:nvPr>
        </p:nvSpPr>
        <p:spPr>
          <a:xfrm>
            <a:off x="844401" y="2008848"/>
            <a:ext cx="22767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Training</a:t>
            </a:r>
            <a:endParaRPr/>
          </a:p>
        </p:txBody>
      </p:sp>
      <p:sp>
        <p:nvSpPr>
          <p:cNvPr id="808" name="Google Shape;808;p62"/>
          <p:cNvSpPr txBox="1"/>
          <p:nvPr>
            <p:ph idx="3" type="title"/>
          </p:nvPr>
        </p:nvSpPr>
        <p:spPr>
          <a:xfrm>
            <a:off x="3433645" y="2008848"/>
            <a:ext cx="22767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Games</a:t>
            </a:r>
            <a:endParaRPr/>
          </a:p>
        </p:txBody>
      </p:sp>
      <p:sp>
        <p:nvSpPr>
          <p:cNvPr id="809" name="Google Shape;809;p62"/>
          <p:cNvSpPr txBox="1"/>
          <p:nvPr>
            <p:ph idx="4" type="subTitle"/>
          </p:nvPr>
        </p:nvSpPr>
        <p:spPr>
          <a:xfrm>
            <a:off x="3582145" y="2457725"/>
            <a:ext cx="19797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Try different activities to make it stay active</a:t>
            </a:r>
            <a:endParaRPr/>
          </a:p>
        </p:txBody>
      </p:sp>
      <p:sp>
        <p:nvSpPr>
          <p:cNvPr id="810" name="Google Shape;810;p62"/>
          <p:cNvSpPr txBox="1"/>
          <p:nvPr>
            <p:ph idx="5" type="title"/>
          </p:nvPr>
        </p:nvSpPr>
        <p:spPr>
          <a:xfrm>
            <a:off x="6022899" y="2008848"/>
            <a:ext cx="22767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Relax</a:t>
            </a:r>
            <a:endParaRPr/>
          </a:p>
        </p:txBody>
      </p:sp>
      <p:sp>
        <p:nvSpPr>
          <p:cNvPr id="811" name="Google Shape;811;p62"/>
          <p:cNvSpPr txBox="1"/>
          <p:nvPr>
            <p:ph idx="6" type="subTitle"/>
          </p:nvPr>
        </p:nvSpPr>
        <p:spPr>
          <a:xfrm>
            <a:off x="6171399" y="2457725"/>
            <a:ext cx="19797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Teach it to relax and keep calm</a:t>
            </a:r>
            <a:endParaRPr/>
          </a:p>
        </p:txBody>
      </p:sp>
      <p:sp>
        <p:nvSpPr>
          <p:cNvPr id="812" name="Google Shape;812;p62"/>
          <p:cNvSpPr txBox="1"/>
          <p:nvPr>
            <p:ph idx="7" type="title"/>
          </p:nvPr>
        </p:nvSpPr>
        <p:spPr>
          <a:xfrm>
            <a:off x="844401" y="3559673"/>
            <a:ext cx="22767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Diet</a:t>
            </a:r>
            <a:endParaRPr/>
          </a:p>
        </p:txBody>
      </p:sp>
      <p:sp>
        <p:nvSpPr>
          <p:cNvPr id="813" name="Google Shape;813;p62"/>
          <p:cNvSpPr txBox="1"/>
          <p:nvPr>
            <p:ph idx="8" type="subTitle"/>
          </p:nvPr>
        </p:nvSpPr>
        <p:spPr>
          <a:xfrm>
            <a:off x="992901" y="4008550"/>
            <a:ext cx="19797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It’s important to feed your dog properly</a:t>
            </a:r>
            <a:endParaRPr/>
          </a:p>
        </p:txBody>
      </p:sp>
      <p:sp>
        <p:nvSpPr>
          <p:cNvPr id="814" name="Google Shape;814;p62"/>
          <p:cNvSpPr txBox="1"/>
          <p:nvPr>
            <p:ph idx="9" type="title"/>
          </p:nvPr>
        </p:nvSpPr>
        <p:spPr>
          <a:xfrm>
            <a:off x="3433645" y="3559673"/>
            <a:ext cx="22767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Space</a:t>
            </a:r>
            <a:endParaRPr/>
          </a:p>
        </p:txBody>
      </p:sp>
      <p:sp>
        <p:nvSpPr>
          <p:cNvPr id="815" name="Google Shape;815;p62"/>
          <p:cNvSpPr txBox="1"/>
          <p:nvPr>
            <p:ph idx="13" type="subTitle"/>
          </p:nvPr>
        </p:nvSpPr>
        <p:spPr>
          <a:xfrm>
            <a:off x="3582145" y="4008550"/>
            <a:ext cx="19797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Keep an eye on this to avoid detachment</a:t>
            </a:r>
            <a:endParaRPr/>
          </a:p>
        </p:txBody>
      </p:sp>
      <p:sp>
        <p:nvSpPr>
          <p:cNvPr id="816" name="Google Shape;816;p62"/>
          <p:cNvSpPr txBox="1"/>
          <p:nvPr>
            <p:ph idx="14" type="title"/>
          </p:nvPr>
        </p:nvSpPr>
        <p:spPr>
          <a:xfrm>
            <a:off x="6022899" y="3559673"/>
            <a:ext cx="2276700" cy="429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Walk</a:t>
            </a:r>
            <a:endParaRPr/>
          </a:p>
        </p:txBody>
      </p:sp>
      <p:sp>
        <p:nvSpPr>
          <p:cNvPr id="817" name="Google Shape;817;p62"/>
          <p:cNvSpPr txBox="1"/>
          <p:nvPr>
            <p:ph idx="15" type="subTitle"/>
          </p:nvPr>
        </p:nvSpPr>
        <p:spPr>
          <a:xfrm>
            <a:off x="6171399" y="4008550"/>
            <a:ext cx="19797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Change your walking route from time to time</a:t>
            </a:r>
            <a:endParaRPr/>
          </a:p>
        </p:txBody>
      </p:sp>
      <p:sp>
        <p:nvSpPr>
          <p:cNvPr id="818" name="Google Shape;818;p62"/>
          <p:cNvSpPr/>
          <p:nvPr/>
        </p:nvSpPr>
        <p:spPr>
          <a:xfrm rot="6704043">
            <a:off x="1806240" y="1794428"/>
            <a:ext cx="353023" cy="232317"/>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62"/>
          <p:cNvSpPr/>
          <p:nvPr/>
        </p:nvSpPr>
        <p:spPr>
          <a:xfrm rot="8099739">
            <a:off x="4395480" y="1794424"/>
            <a:ext cx="353029" cy="232322"/>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62"/>
          <p:cNvSpPr/>
          <p:nvPr/>
        </p:nvSpPr>
        <p:spPr>
          <a:xfrm rot="9899672">
            <a:off x="6984732" y="1794426"/>
            <a:ext cx="353034" cy="232324"/>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62"/>
          <p:cNvSpPr/>
          <p:nvPr/>
        </p:nvSpPr>
        <p:spPr>
          <a:xfrm rot="-9900254">
            <a:off x="1806233" y="3340723"/>
            <a:ext cx="353037" cy="232324"/>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62"/>
          <p:cNvSpPr/>
          <p:nvPr/>
        </p:nvSpPr>
        <p:spPr>
          <a:xfrm rot="-8100261">
            <a:off x="4395480" y="3340728"/>
            <a:ext cx="353029" cy="232322"/>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62"/>
          <p:cNvSpPr/>
          <p:nvPr/>
        </p:nvSpPr>
        <p:spPr>
          <a:xfrm rot="-6300328">
            <a:off x="6984732" y="3340724"/>
            <a:ext cx="353034" cy="232324"/>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63"/>
          <p:cNvSpPr/>
          <p:nvPr/>
        </p:nvSpPr>
        <p:spPr>
          <a:xfrm flipH="1" rot="-9821077">
            <a:off x="1086062" y="3286544"/>
            <a:ext cx="1556468" cy="1072246"/>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63"/>
          <p:cNvSpPr/>
          <p:nvPr/>
        </p:nvSpPr>
        <p:spPr>
          <a:xfrm rot="8852962">
            <a:off x="3422928" y="1947008"/>
            <a:ext cx="2167447" cy="1758841"/>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63"/>
          <p:cNvSpPr txBox="1"/>
          <p:nvPr>
            <p:ph type="title"/>
          </p:nvPr>
        </p:nvSpPr>
        <p:spPr>
          <a:xfrm>
            <a:off x="601200" y="435196"/>
            <a:ext cx="7941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How Much Is It?</a:t>
            </a:r>
            <a:endParaRPr/>
          </a:p>
        </p:txBody>
      </p:sp>
      <p:sp>
        <p:nvSpPr>
          <p:cNvPr id="831" name="Google Shape;831;p63"/>
          <p:cNvSpPr txBox="1"/>
          <p:nvPr>
            <p:ph idx="4294967295" type="subTitle"/>
          </p:nvPr>
        </p:nvSpPr>
        <p:spPr>
          <a:xfrm>
            <a:off x="1434378" y="3865888"/>
            <a:ext cx="7713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1"/>
                </a:solidFill>
                <a:latin typeface="Muli"/>
                <a:ea typeface="Muli"/>
                <a:cs typeface="Muli"/>
                <a:sym typeface="Muli"/>
              </a:rPr>
              <a:t>€300</a:t>
            </a:r>
            <a:endParaRPr b="1">
              <a:solidFill>
                <a:schemeClr val="accent1"/>
              </a:solidFill>
              <a:latin typeface="Muli"/>
              <a:ea typeface="Muli"/>
              <a:cs typeface="Muli"/>
              <a:sym typeface="Muli"/>
            </a:endParaRPr>
          </a:p>
          <a:p>
            <a:pPr indent="0" lvl="0" marL="0" rtl="0" algn="ctr">
              <a:lnSpc>
                <a:spcPct val="100000"/>
              </a:lnSpc>
              <a:spcBef>
                <a:spcPts val="0"/>
              </a:spcBef>
              <a:spcAft>
                <a:spcPts val="0"/>
              </a:spcAft>
              <a:buNone/>
            </a:pPr>
            <a:r>
              <a:t/>
            </a:r>
            <a:endParaRPr b="1">
              <a:solidFill>
                <a:schemeClr val="accent1"/>
              </a:solidFill>
              <a:latin typeface="Muli"/>
              <a:ea typeface="Muli"/>
              <a:cs typeface="Muli"/>
              <a:sym typeface="Muli"/>
            </a:endParaRPr>
          </a:p>
          <a:p>
            <a:pPr indent="0" lvl="0" marL="0" rtl="0" algn="l">
              <a:spcBef>
                <a:spcPts val="0"/>
              </a:spcBef>
              <a:spcAft>
                <a:spcPts val="1600"/>
              </a:spcAft>
              <a:buNone/>
            </a:pPr>
            <a:r>
              <a:t/>
            </a:r>
            <a:endParaRPr b="1">
              <a:solidFill>
                <a:schemeClr val="accent1"/>
              </a:solidFill>
              <a:latin typeface="Muli"/>
              <a:ea typeface="Muli"/>
              <a:cs typeface="Muli"/>
              <a:sym typeface="Muli"/>
            </a:endParaRPr>
          </a:p>
        </p:txBody>
      </p:sp>
      <p:sp>
        <p:nvSpPr>
          <p:cNvPr id="832" name="Google Shape;832;p63"/>
          <p:cNvSpPr txBox="1"/>
          <p:nvPr>
            <p:ph idx="4294967295" type="subTitle"/>
          </p:nvPr>
        </p:nvSpPr>
        <p:spPr>
          <a:xfrm>
            <a:off x="1283928" y="3377063"/>
            <a:ext cx="10722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4"/>
                </a:solidFill>
                <a:latin typeface="Comfortaa"/>
                <a:ea typeface="Comfortaa"/>
                <a:cs typeface="Comfortaa"/>
                <a:sym typeface="Comfortaa"/>
              </a:rPr>
              <a:t>Vet</a:t>
            </a:r>
            <a:endParaRPr b="1">
              <a:solidFill>
                <a:schemeClr val="accent4"/>
              </a:solidFill>
              <a:latin typeface="Comfortaa"/>
              <a:ea typeface="Comfortaa"/>
              <a:cs typeface="Comfortaa"/>
              <a:sym typeface="Comfortaa"/>
            </a:endParaRPr>
          </a:p>
          <a:p>
            <a:pPr indent="0" lvl="0" marL="0" rtl="0" algn="l">
              <a:spcBef>
                <a:spcPts val="0"/>
              </a:spcBef>
              <a:spcAft>
                <a:spcPts val="1600"/>
              </a:spcAft>
              <a:buNone/>
            </a:pPr>
            <a:r>
              <a:t/>
            </a:r>
            <a:endParaRPr b="1">
              <a:solidFill>
                <a:schemeClr val="accent4"/>
              </a:solidFill>
              <a:latin typeface="Comfortaa"/>
              <a:ea typeface="Comfortaa"/>
              <a:cs typeface="Comfortaa"/>
              <a:sym typeface="Comfortaa"/>
            </a:endParaRPr>
          </a:p>
        </p:txBody>
      </p:sp>
      <p:sp>
        <p:nvSpPr>
          <p:cNvPr id="833" name="Google Shape;833;p63"/>
          <p:cNvSpPr/>
          <p:nvPr/>
        </p:nvSpPr>
        <p:spPr>
          <a:xfrm flipH="1">
            <a:off x="3768831" y="2252600"/>
            <a:ext cx="1606344" cy="1464257"/>
          </a:xfrm>
          <a:custGeom>
            <a:rect b="b" l="l" r="r" t="t"/>
            <a:pathLst>
              <a:path extrusionOk="0" h="21095" w="23142">
                <a:moveTo>
                  <a:pt x="17934" y="0"/>
                </a:moveTo>
                <a:cubicBezTo>
                  <a:pt x="17515" y="0"/>
                  <a:pt x="15009" y="3735"/>
                  <a:pt x="14103" y="5443"/>
                </a:cubicBezTo>
                <a:cubicBezTo>
                  <a:pt x="13182" y="7180"/>
                  <a:pt x="8349" y="7661"/>
                  <a:pt x="7700" y="7661"/>
                </a:cubicBezTo>
                <a:cubicBezTo>
                  <a:pt x="7031" y="7661"/>
                  <a:pt x="3871" y="7389"/>
                  <a:pt x="5043" y="5778"/>
                </a:cubicBezTo>
                <a:cubicBezTo>
                  <a:pt x="5231" y="5577"/>
                  <a:pt x="5418" y="5495"/>
                  <a:pt x="5595" y="5495"/>
                </a:cubicBezTo>
                <a:cubicBezTo>
                  <a:pt x="6285" y="5495"/>
                  <a:pt x="6834" y="6738"/>
                  <a:pt x="6801" y="7054"/>
                </a:cubicBezTo>
                <a:cubicBezTo>
                  <a:pt x="6807" y="7072"/>
                  <a:pt x="6820" y="7080"/>
                  <a:pt x="6839" y="7080"/>
                </a:cubicBezTo>
                <a:cubicBezTo>
                  <a:pt x="7073" y="7080"/>
                  <a:pt x="8178" y="5800"/>
                  <a:pt x="7617" y="4251"/>
                </a:cubicBezTo>
                <a:cubicBezTo>
                  <a:pt x="7031" y="2965"/>
                  <a:pt x="5665" y="2246"/>
                  <a:pt x="4343" y="2246"/>
                </a:cubicBezTo>
                <a:cubicBezTo>
                  <a:pt x="3256" y="2246"/>
                  <a:pt x="2199" y="2733"/>
                  <a:pt x="1633" y="3790"/>
                </a:cubicBezTo>
                <a:cubicBezTo>
                  <a:pt x="377" y="6155"/>
                  <a:pt x="2302" y="9398"/>
                  <a:pt x="2511" y="9586"/>
                </a:cubicBezTo>
                <a:cubicBezTo>
                  <a:pt x="2511" y="9586"/>
                  <a:pt x="0" y="12034"/>
                  <a:pt x="1946" y="14838"/>
                </a:cubicBezTo>
                <a:cubicBezTo>
                  <a:pt x="2386" y="15570"/>
                  <a:pt x="796" y="16449"/>
                  <a:pt x="503" y="17161"/>
                </a:cubicBezTo>
                <a:cubicBezTo>
                  <a:pt x="210" y="17872"/>
                  <a:pt x="293" y="21094"/>
                  <a:pt x="2114" y="21094"/>
                </a:cubicBezTo>
                <a:cubicBezTo>
                  <a:pt x="3934" y="21094"/>
                  <a:pt x="3223" y="19378"/>
                  <a:pt x="2511" y="18960"/>
                </a:cubicBezTo>
                <a:cubicBezTo>
                  <a:pt x="1779" y="17788"/>
                  <a:pt x="4206" y="16637"/>
                  <a:pt x="4625" y="16282"/>
                </a:cubicBezTo>
                <a:cubicBezTo>
                  <a:pt x="5043" y="15905"/>
                  <a:pt x="6508" y="15110"/>
                  <a:pt x="6403" y="13478"/>
                </a:cubicBezTo>
                <a:cubicBezTo>
                  <a:pt x="6399" y="13345"/>
                  <a:pt x="6516" y="13290"/>
                  <a:pt x="6714" y="13290"/>
                </a:cubicBezTo>
                <a:cubicBezTo>
                  <a:pt x="7542" y="13290"/>
                  <a:pt x="9798" y="14247"/>
                  <a:pt x="10609" y="14399"/>
                </a:cubicBezTo>
                <a:cubicBezTo>
                  <a:pt x="10993" y="14461"/>
                  <a:pt x="11529" y="14498"/>
                  <a:pt x="12068" y="14498"/>
                </a:cubicBezTo>
                <a:cubicBezTo>
                  <a:pt x="12970" y="14498"/>
                  <a:pt x="13880" y="14396"/>
                  <a:pt x="14103" y="14148"/>
                </a:cubicBezTo>
                <a:cubicBezTo>
                  <a:pt x="14113" y="14137"/>
                  <a:pt x="14122" y="14131"/>
                  <a:pt x="14130" y="14131"/>
                </a:cubicBezTo>
                <a:cubicBezTo>
                  <a:pt x="14395" y="14131"/>
                  <a:pt x="13368" y="20081"/>
                  <a:pt x="15379" y="20487"/>
                </a:cubicBezTo>
                <a:cubicBezTo>
                  <a:pt x="15770" y="20566"/>
                  <a:pt x="16123" y="20601"/>
                  <a:pt x="16436" y="20601"/>
                </a:cubicBezTo>
                <a:cubicBezTo>
                  <a:pt x="17800" y="20601"/>
                  <a:pt x="18399" y="19934"/>
                  <a:pt x="17974" y="19253"/>
                </a:cubicBezTo>
                <a:cubicBezTo>
                  <a:pt x="17472" y="18416"/>
                  <a:pt x="16342" y="18625"/>
                  <a:pt x="16928" y="16365"/>
                </a:cubicBezTo>
                <a:cubicBezTo>
                  <a:pt x="17534" y="14106"/>
                  <a:pt x="16970" y="14001"/>
                  <a:pt x="16928" y="13896"/>
                </a:cubicBezTo>
                <a:cubicBezTo>
                  <a:pt x="16907" y="13771"/>
                  <a:pt x="20108" y="10632"/>
                  <a:pt x="20150" y="9168"/>
                </a:cubicBezTo>
                <a:cubicBezTo>
                  <a:pt x="20213" y="7703"/>
                  <a:pt x="19690" y="5297"/>
                  <a:pt x="21552" y="4523"/>
                </a:cubicBezTo>
                <a:cubicBezTo>
                  <a:pt x="23142" y="3874"/>
                  <a:pt x="23079" y="3058"/>
                  <a:pt x="22975" y="2640"/>
                </a:cubicBezTo>
                <a:cubicBezTo>
                  <a:pt x="23016" y="2598"/>
                  <a:pt x="23016" y="2556"/>
                  <a:pt x="23016" y="2514"/>
                </a:cubicBezTo>
                <a:cubicBezTo>
                  <a:pt x="23016" y="2389"/>
                  <a:pt x="22912" y="2284"/>
                  <a:pt x="22786" y="2284"/>
                </a:cubicBezTo>
                <a:cubicBezTo>
                  <a:pt x="22744" y="2284"/>
                  <a:pt x="22703" y="2305"/>
                  <a:pt x="22682" y="2326"/>
                </a:cubicBezTo>
                <a:cubicBezTo>
                  <a:pt x="22343" y="2250"/>
                  <a:pt x="21748" y="2235"/>
                  <a:pt x="21326" y="2235"/>
                </a:cubicBezTo>
                <a:cubicBezTo>
                  <a:pt x="21045" y="2235"/>
                  <a:pt x="20840" y="2242"/>
                  <a:pt x="20840" y="2242"/>
                </a:cubicBezTo>
                <a:cubicBezTo>
                  <a:pt x="20840" y="2242"/>
                  <a:pt x="20631" y="1259"/>
                  <a:pt x="19146" y="1259"/>
                </a:cubicBezTo>
                <a:cubicBezTo>
                  <a:pt x="19146" y="1259"/>
                  <a:pt x="19041" y="275"/>
                  <a:pt x="18853" y="192"/>
                </a:cubicBezTo>
                <a:cubicBezTo>
                  <a:pt x="18842" y="187"/>
                  <a:pt x="18831" y="185"/>
                  <a:pt x="18819" y="185"/>
                </a:cubicBezTo>
                <a:cubicBezTo>
                  <a:pt x="18619" y="185"/>
                  <a:pt x="18246" y="819"/>
                  <a:pt x="18246" y="819"/>
                </a:cubicBezTo>
                <a:cubicBezTo>
                  <a:pt x="18246" y="819"/>
                  <a:pt x="18309" y="150"/>
                  <a:pt x="17953" y="3"/>
                </a:cubicBezTo>
                <a:cubicBezTo>
                  <a:pt x="17947" y="1"/>
                  <a:pt x="17941" y="0"/>
                  <a:pt x="1793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34" name="Google Shape;834;p63"/>
          <p:cNvCxnSpPr/>
          <p:nvPr/>
        </p:nvCxnSpPr>
        <p:spPr>
          <a:xfrm flipH="1">
            <a:off x="3114175" y="2964400"/>
            <a:ext cx="932700" cy="788700"/>
          </a:xfrm>
          <a:prstGeom prst="straightConnector1">
            <a:avLst/>
          </a:prstGeom>
          <a:noFill/>
          <a:ln cap="flat" cmpd="sng" w="19050">
            <a:solidFill>
              <a:schemeClr val="accent4"/>
            </a:solidFill>
            <a:prstDash val="solid"/>
            <a:round/>
            <a:headEnd len="med" w="med" type="none"/>
            <a:tailEnd len="med" w="med" type="none"/>
          </a:ln>
        </p:spPr>
      </p:cxnSp>
      <p:grpSp>
        <p:nvGrpSpPr>
          <p:cNvPr id="835" name="Google Shape;835;p63"/>
          <p:cNvGrpSpPr/>
          <p:nvPr/>
        </p:nvGrpSpPr>
        <p:grpSpPr>
          <a:xfrm>
            <a:off x="2823605" y="1920949"/>
            <a:ext cx="334528" cy="411715"/>
            <a:chOff x="3094150" y="2168850"/>
            <a:chExt cx="374025" cy="460325"/>
          </a:xfrm>
        </p:grpSpPr>
        <p:sp>
          <p:nvSpPr>
            <p:cNvPr id="836" name="Google Shape;836;p63"/>
            <p:cNvSpPr/>
            <p:nvPr/>
          </p:nvSpPr>
          <p:spPr>
            <a:xfrm>
              <a:off x="3094150" y="2168850"/>
              <a:ext cx="374025" cy="190950"/>
            </a:xfrm>
            <a:custGeom>
              <a:rect b="b" l="l" r="r" t="t"/>
              <a:pathLst>
                <a:path extrusionOk="0" h="7638" w="14961">
                  <a:moveTo>
                    <a:pt x="7491" y="837"/>
                  </a:moveTo>
                  <a:cubicBezTo>
                    <a:pt x="11382" y="837"/>
                    <a:pt x="14103" y="2406"/>
                    <a:pt x="14103" y="3808"/>
                  </a:cubicBezTo>
                  <a:cubicBezTo>
                    <a:pt x="14103" y="5231"/>
                    <a:pt x="11382" y="6800"/>
                    <a:pt x="7491" y="6800"/>
                  </a:cubicBezTo>
                  <a:cubicBezTo>
                    <a:pt x="3578" y="6800"/>
                    <a:pt x="858" y="5231"/>
                    <a:pt x="858" y="3808"/>
                  </a:cubicBezTo>
                  <a:cubicBezTo>
                    <a:pt x="858" y="2406"/>
                    <a:pt x="3578" y="837"/>
                    <a:pt x="7491" y="837"/>
                  </a:cubicBezTo>
                  <a:close/>
                  <a:moveTo>
                    <a:pt x="7491" y="0"/>
                  </a:moveTo>
                  <a:cubicBezTo>
                    <a:pt x="3348" y="0"/>
                    <a:pt x="0" y="1695"/>
                    <a:pt x="0" y="3808"/>
                  </a:cubicBezTo>
                  <a:cubicBezTo>
                    <a:pt x="0" y="5921"/>
                    <a:pt x="3348" y="7637"/>
                    <a:pt x="7491" y="7637"/>
                  </a:cubicBezTo>
                  <a:cubicBezTo>
                    <a:pt x="11613" y="7637"/>
                    <a:pt x="14960" y="5921"/>
                    <a:pt x="14960" y="3808"/>
                  </a:cubicBezTo>
                  <a:cubicBezTo>
                    <a:pt x="14960" y="1695"/>
                    <a:pt x="11613" y="0"/>
                    <a:pt x="749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 name="Google Shape;837;p63"/>
            <p:cNvSpPr/>
            <p:nvPr/>
          </p:nvSpPr>
          <p:spPr>
            <a:xfrm>
              <a:off x="3228575" y="2521325"/>
              <a:ext cx="31400" cy="43600"/>
            </a:xfrm>
            <a:custGeom>
              <a:rect b="b" l="l" r="r" t="t"/>
              <a:pathLst>
                <a:path extrusionOk="0" h="1744" w="1256">
                  <a:moveTo>
                    <a:pt x="562" y="0"/>
                  </a:moveTo>
                  <a:cubicBezTo>
                    <a:pt x="205" y="0"/>
                    <a:pt x="0" y="325"/>
                    <a:pt x="0" y="799"/>
                  </a:cubicBezTo>
                  <a:cubicBezTo>
                    <a:pt x="0" y="1301"/>
                    <a:pt x="231" y="1698"/>
                    <a:pt x="628" y="1740"/>
                  </a:cubicBezTo>
                  <a:cubicBezTo>
                    <a:pt x="649" y="1742"/>
                    <a:pt x="670" y="1744"/>
                    <a:pt x="691" y="1744"/>
                  </a:cubicBezTo>
                  <a:cubicBezTo>
                    <a:pt x="1050" y="1744"/>
                    <a:pt x="1256" y="1400"/>
                    <a:pt x="1256" y="924"/>
                  </a:cubicBezTo>
                  <a:cubicBezTo>
                    <a:pt x="1256" y="464"/>
                    <a:pt x="1026" y="45"/>
                    <a:pt x="628" y="4"/>
                  </a:cubicBezTo>
                  <a:cubicBezTo>
                    <a:pt x="606" y="1"/>
                    <a:pt x="584" y="0"/>
                    <a:pt x="56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63"/>
            <p:cNvSpPr/>
            <p:nvPr/>
          </p:nvSpPr>
          <p:spPr>
            <a:xfrm>
              <a:off x="3272000" y="2438225"/>
              <a:ext cx="31400" cy="43450"/>
            </a:xfrm>
            <a:custGeom>
              <a:rect b="b" l="l" r="r" t="t"/>
              <a:pathLst>
                <a:path extrusionOk="0" h="1738" w="1256">
                  <a:moveTo>
                    <a:pt x="628" y="1"/>
                  </a:moveTo>
                  <a:cubicBezTo>
                    <a:pt x="230" y="1"/>
                    <a:pt x="0" y="356"/>
                    <a:pt x="0" y="859"/>
                  </a:cubicBezTo>
                  <a:cubicBezTo>
                    <a:pt x="0" y="1361"/>
                    <a:pt x="230" y="1737"/>
                    <a:pt x="628" y="1737"/>
                  </a:cubicBezTo>
                  <a:cubicBezTo>
                    <a:pt x="1025" y="1737"/>
                    <a:pt x="1255" y="1340"/>
                    <a:pt x="1255" y="838"/>
                  </a:cubicBezTo>
                  <a:cubicBezTo>
                    <a:pt x="1255" y="377"/>
                    <a:pt x="1025" y="1"/>
                    <a:pt x="62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63"/>
            <p:cNvSpPr/>
            <p:nvPr/>
          </p:nvSpPr>
          <p:spPr>
            <a:xfrm>
              <a:off x="3297625" y="2522950"/>
              <a:ext cx="31925" cy="43475"/>
            </a:xfrm>
            <a:custGeom>
              <a:rect b="b" l="l" r="r" t="t"/>
              <a:pathLst>
                <a:path extrusionOk="0" h="1739" w="1277">
                  <a:moveTo>
                    <a:pt x="661" y="1"/>
                  </a:moveTo>
                  <a:cubicBezTo>
                    <a:pt x="650" y="1"/>
                    <a:pt x="639" y="1"/>
                    <a:pt x="628" y="1"/>
                  </a:cubicBezTo>
                  <a:cubicBezTo>
                    <a:pt x="230" y="22"/>
                    <a:pt x="0" y="399"/>
                    <a:pt x="0" y="901"/>
                  </a:cubicBezTo>
                  <a:cubicBezTo>
                    <a:pt x="0" y="1389"/>
                    <a:pt x="238" y="1739"/>
                    <a:pt x="616" y="1739"/>
                  </a:cubicBezTo>
                  <a:cubicBezTo>
                    <a:pt x="627" y="1739"/>
                    <a:pt x="638" y="1739"/>
                    <a:pt x="649" y="1738"/>
                  </a:cubicBezTo>
                  <a:cubicBezTo>
                    <a:pt x="1047" y="1717"/>
                    <a:pt x="1277" y="1320"/>
                    <a:pt x="1277" y="817"/>
                  </a:cubicBezTo>
                  <a:cubicBezTo>
                    <a:pt x="1277" y="369"/>
                    <a:pt x="1059" y="1"/>
                    <a:pt x="66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63"/>
            <p:cNvSpPr/>
            <p:nvPr/>
          </p:nvSpPr>
          <p:spPr>
            <a:xfrm>
              <a:off x="3369275" y="2513950"/>
              <a:ext cx="26625" cy="45150"/>
            </a:xfrm>
            <a:custGeom>
              <a:rect b="b" l="l" r="r" t="t"/>
              <a:pathLst>
                <a:path extrusionOk="0" h="1806" w="1065">
                  <a:moveTo>
                    <a:pt x="487" y="0"/>
                  </a:moveTo>
                  <a:cubicBezTo>
                    <a:pt x="414" y="0"/>
                    <a:pt x="336" y="9"/>
                    <a:pt x="252" y="27"/>
                  </a:cubicBezTo>
                  <a:cubicBezTo>
                    <a:pt x="126" y="68"/>
                    <a:pt x="43" y="89"/>
                    <a:pt x="1" y="110"/>
                  </a:cubicBezTo>
                  <a:lnTo>
                    <a:pt x="1" y="1805"/>
                  </a:lnTo>
                  <a:cubicBezTo>
                    <a:pt x="43" y="1805"/>
                    <a:pt x="126" y="1784"/>
                    <a:pt x="189" y="1763"/>
                  </a:cubicBezTo>
                  <a:cubicBezTo>
                    <a:pt x="712" y="1659"/>
                    <a:pt x="1047" y="1282"/>
                    <a:pt x="1047" y="654"/>
                  </a:cubicBezTo>
                  <a:cubicBezTo>
                    <a:pt x="1064" y="218"/>
                    <a:pt x="849" y="0"/>
                    <a:pt x="48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 name="Google Shape;841;p63"/>
            <p:cNvSpPr/>
            <p:nvPr/>
          </p:nvSpPr>
          <p:spPr>
            <a:xfrm>
              <a:off x="3094150" y="2309025"/>
              <a:ext cx="374025" cy="320150"/>
            </a:xfrm>
            <a:custGeom>
              <a:rect b="b" l="l" r="r" t="t"/>
              <a:pathLst>
                <a:path extrusionOk="0" h="12806" w="14961">
                  <a:moveTo>
                    <a:pt x="3934" y="4332"/>
                  </a:moveTo>
                  <a:cubicBezTo>
                    <a:pt x="4143" y="4353"/>
                    <a:pt x="4436" y="4395"/>
                    <a:pt x="4729" y="4436"/>
                  </a:cubicBezTo>
                  <a:cubicBezTo>
                    <a:pt x="5210" y="4541"/>
                    <a:pt x="5524" y="4667"/>
                    <a:pt x="5775" y="4876"/>
                  </a:cubicBezTo>
                  <a:cubicBezTo>
                    <a:pt x="6047" y="5106"/>
                    <a:pt x="6214" y="5441"/>
                    <a:pt x="6214" y="5901"/>
                  </a:cubicBezTo>
                  <a:cubicBezTo>
                    <a:pt x="6214" y="6403"/>
                    <a:pt x="6047" y="6717"/>
                    <a:pt x="5796" y="6905"/>
                  </a:cubicBezTo>
                  <a:cubicBezTo>
                    <a:pt x="5612" y="7033"/>
                    <a:pt x="5362" y="7093"/>
                    <a:pt x="5064" y="7093"/>
                  </a:cubicBezTo>
                  <a:cubicBezTo>
                    <a:pt x="4920" y="7093"/>
                    <a:pt x="4766" y="7079"/>
                    <a:pt x="4603" y="7052"/>
                  </a:cubicBezTo>
                  <a:cubicBezTo>
                    <a:pt x="4289" y="6989"/>
                    <a:pt x="4080" y="6926"/>
                    <a:pt x="3934" y="6864"/>
                  </a:cubicBezTo>
                  <a:lnTo>
                    <a:pt x="3934" y="4332"/>
                  </a:lnTo>
                  <a:close/>
                  <a:moveTo>
                    <a:pt x="11212" y="4407"/>
                  </a:moveTo>
                  <a:cubicBezTo>
                    <a:pt x="11317" y="4407"/>
                    <a:pt x="11398" y="4418"/>
                    <a:pt x="11445" y="4436"/>
                  </a:cubicBezTo>
                  <a:cubicBezTo>
                    <a:pt x="11403" y="4625"/>
                    <a:pt x="11382" y="4729"/>
                    <a:pt x="11341" y="4918"/>
                  </a:cubicBezTo>
                  <a:cubicBezTo>
                    <a:pt x="11267" y="4907"/>
                    <a:pt x="11189" y="4897"/>
                    <a:pt x="11092" y="4897"/>
                  </a:cubicBezTo>
                  <a:cubicBezTo>
                    <a:pt x="10995" y="4897"/>
                    <a:pt x="10880" y="4907"/>
                    <a:pt x="10734" y="4939"/>
                  </a:cubicBezTo>
                  <a:cubicBezTo>
                    <a:pt x="10253" y="5022"/>
                    <a:pt x="9876" y="5336"/>
                    <a:pt x="9876" y="5901"/>
                  </a:cubicBezTo>
                  <a:cubicBezTo>
                    <a:pt x="9876" y="6362"/>
                    <a:pt x="10135" y="6627"/>
                    <a:pt x="10526" y="6627"/>
                  </a:cubicBezTo>
                  <a:cubicBezTo>
                    <a:pt x="10579" y="6627"/>
                    <a:pt x="10634" y="6622"/>
                    <a:pt x="10692" y="6612"/>
                  </a:cubicBezTo>
                  <a:cubicBezTo>
                    <a:pt x="10818" y="6592"/>
                    <a:pt x="10943" y="6550"/>
                    <a:pt x="10985" y="6529"/>
                  </a:cubicBezTo>
                  <a:lnTo>
                    <a:pt x="10985" y="5985"/>
                  </a:lnTo>
                  <a:cubicBezTo>
                    <a:pt x="10818" y="6027"/>
                    <a:pt x="10734" y="6027"/>
                    <a:pt x="10587" y="6068"/>
                  </a:cubicBezTo>
                  <a:lnTo>
                    <a:pt x="10587" y="5608"/>
                  </a:lnTo>
                  <a:cubicBezTo>
                    <a:pt x="10964" y="5545"/>
                    <a:pt x="11152" y="5504"/>
                    <a:pt x="11550" y="5420"/>
                  </a:cubicBezTo>
                  <a:lnTo>
                    <a:pt x="11550" y="6780"/>
                  </a:lnTo>
                  <a:cubicBezTo>
                    <a:pt x="11362" y="6864"/>
                    <a:pt x="11027" y="7031"/>
                    <a:pt x="10692" y="7094"/>
                  </a:cubicBezTo>
                  <a:cubicBezTo>
                    <a:pt x="10565" y="7116"/>
                    <a:pt x="10449" y="7126"/>
                    <a:pt x="10342" y="7126"/>
                  </a:cubicBezTo>
                  <a:cubicBezTo>
                    <a:pt x="10040" y="7126"/>
                    <a:pt x="9810" y="7044"/>
                    <a:pt x="9625" y="6905"/>
                  </a:cubicBezTo>
                  <a:cubicBezTo>
                    <a:pt x="9395" y="6696"/>
                    <a:pt x="9269" y="6382"/>
                    <a:pt x="9269" y="6006"/>
                  </a:cubicBezTo>
                  <a:cubicBezTo>
                    <a:pt x="9269" y="5148"/>
                    <a:pt x="9897" y="4604"/>
                    <a:pt x="10734" y="4457"/>
                  </a:cubicBezTo>
                  <a:cubicBezTo>
                    <a:pt x="10918" y="4423"/>
                    <a:pt x="11083" y="4407"/>
                    <a:pt x="11212" y="4407"/>
                  </a:cubicBezTo>
                  <a:close/>
                  <a:moveTo>
                    <a:pt x="7763" y="4708"/>
                  </a:moveTo>
                  <a:cubicBezTo>
                    <a:pt x="8558" y="4708"/>
                    <a:pt x="8997" y="5252"/>
                    <a:pt x="8997" y="5964"/>
                  </a:cubicBezTo>
                  <a:cubicBezTo>
                    <a:pt x="8997" y="6801"/>
                    <a:pt x="8474" y="7366"/>
                    <a:pt x="7721" y="7366"/>
                  </a:cubicBezTo>
                  <a:cubicBezTo>
                    <a:pt x="6947" y="7366"/>
                    <a:pt x="6486" y="6738"/>
                    <a:pt x="6486" y="6006"/>
                  </a:cubicBezTo>
                  <a:cubicBezTo>
                    <a:pt x="6486" y="5231"/>
                    <a:pt x="6989" y="4708"/>
                    <a:pt x="7763" y="4708"/>
                  </a:cubicBezTo>
                  <a:close/>
                  <a:moveTo>
                    <a:pt x="2887" y="7428"/>
                  </a:moveTo>
                  <a:cubicBezTo>
                    <a:pt x="3494" y="7638"/>
                    <a:pt x="3808" y="7700"/>
                    <a:pt x="4436" y="7826"/>
                  </a:cubicBezTo>
                  <a:cubicBezTo>
                    <a:pt x="4436" y="8035"/>
                    <a:pt x="4436" y="8119"/>
                    <a:pt x="4436" y="8307"/>
                  </a:cubicBezTo>
                  <a:cubicBezTo>
                    <a:pt x="4038" y="8224"/>
                    <a:pt x="3850" y="8182"/>
                    <a:pt x="3452" y="8077"/>
                  </a:cubicBezTo>
                  <a:lnTo>
                    <a:pt x="3452" y="8663"/>
                  </a:lnTo>
                  <a:cubicBezTo>
                    <a:pt x="3808" y="8768"/>
                    <a:pt x="3996" y="8809"/>
                    <a:pt x="4373" y="8893"/>
                  </a:cubicBezTo>
                  <a:lnTo>
                    <a:pt x="4373" y="9374"/>
                  </a:lnTo>
                  <a:cubicBezTo>
                    <a:pt x="3996" y="9291"/>
                    <a:pt x="3808" y="9249"/>
                    <a:pt x="3452" y="9144"/>
                  </a:cubicBezTo>
                  <a:lnTo>
                    <a:pt x="3452" y="10190"/>
                  </a:lnTo>
                  <a:cubicBezTo>
                    <a:pt x="3222" y="10128"/>
                    <a:pt x="3118" y="10086"/>
                    <a:pt x="2887" y="10023"/>
                  </a:cubicBezTo>
                  <a:lnTo>
                    <a:pt x="2887" y="7428"/>
                  </a:lnTo>
                  <a:close/>
                  <a:moveTo>
                    <a:pt x="11780" y="7729"/>
                  </a:moveTo>
                  <a:cubicBezTo>
                    <a:pt x="11961" y="7729"/>
                    <a:pt x="12109" y="7760"/>
                    <a:pt x="12240" y="7826"/>
                  </a:cubicBezTo>
                  <a:cubicBezTo>
                    <a:pt x="12491" y="7952"/>
                    <a:pt x="12659" y="8203"/>
                    <a:pt x="12659" y="8663"/>
                  </a:cubicBezTo>
                  <a:cubicBezTo>
                    <a:pt x="12680" y="9165"/>
                    <a:pt x="12491" y="9563"/>
                    <a:pt x="12240" y="9835"/>
                  </a:cubicBezTo>
                  <a:cubicBezTo>
                    <a:pt x="11989" y="10128"/>
                    <a:pt x="11571" y="10358"/>
                    <a:pt x="11069" y="10441"/>
                  </a:cubicBezTo>
                  <a:cubicBezTo>
                    <a:pt x="10776" y="10504"/>
                    <a:pt x="10546" y="10525"/>
                    <a:pt x="10399" y="10525"/>
                  </a:cubicBezTo>
                  <a:lnTo>
                    <a:pt x="10399" y="7993"/>
                  </a:lnTo>
                  <a:cubicBezTo>
                    <a:pt x="10629" y="7931"/>
                    <a:pt x="10901" y="7868"/>
                    <a:pt x="11194" y="7805"/>
                  </a:cubicBezTo>
                  <a:cubicBezTo>
                    <a:pt x="11424" y="7755"/>
                    <a:pt x="11615" y="7729"/>
                    <a:pt x="11780" y="7729"/>
                  </a:cubicBezTo>
                  <a:close/>
                  <a:moveTo>
                    <a:pt x="5856" y="8026"/>
                  </a:moveTo>
                  <a:cubicBezTo>
                    <a:pt x="5911" y="8026"/>
                    <a:pt x="5968" y="8029"/>
                    <a:pt x="6026" y="8035"/>
                  </a:cubicBezTo>
                  <a:cubicBezTo>
                    <a:pt x="6821" y="8119"/>
                    <a:pt x="7261" y="8705"/>
                    <a:pt x="7261" y="9437"/>
                  </a:cubicBezTo>
                  <a:cubicBezTo>
                    <a:pt x="7241" y="10213"/>
                    <a:pt x="6808" y="10702"/>
                    <a:pt x="6127" y="10702"/>
                  </a:cubicBezTo>
                  <a:cubicBezTo>
                    <a:pt x="6074" y="10702"/>
                    <a:pt x="6019" y="10699"/>
                    <a:pt x="5963" y="10693"/>
                  </a:cubicBezTo>
                  <a:cubicBezTo>
                    <a:pt x="5210" y="10609"/>
                    <a:pt x="4750" y="9939"/>
                    <a:pt x="4750" y="9207"/>
                  </a:cubicBezTo>
                  <a:cubicBezTo>
                    <a:pt x="4750" y="8491"/>
                    <a:pt x="5179" y="8026"/>
                    <a:pt x="5856" y="8026"/>
                  </a:cubicBezTo>
                  <a:close/>
                  <a:moveTo>
                    <a:pt x="8876" y="8096"/>
                  </a:moveTo>
                  <a:cubicBezTo>
                    <a:pt x="9615" y="8096"/>
                    <a:pt x="10022" y="8606"/>
                    <a:pt x="10022" y="9291"/>
                  </a:cubicBezTo>
                  <a:cubicBezTo>
                    <a:pt x="10022" y="10128"/>
                    <a:pt x="9499" y="10713"/>
                    <a:pt x="8746" y="10776"/>
                  </a:cubicBezTo>
                  <a:cubicBezTo>
                    <a:pt x="8721" y="10778"/>
                    <a:pt x="8696" y="10778"/>
                    <a:pt x="8671" y="10778"/>
                  </a:cubicBezTo>
                  <a:cubicBezTo>
                    <a:pt x="7942" y="10778"/>
                    <a:pt x="7512" y="10187"/>
                    <a:pt x="7512" y="9479"/>
                  </a:cubicBezTo>
                  <a:cubicBezTo>
                    <a:pt x="7512" y="8705"/>
                    <a:pt x="8014" y="8140"/>
                    <a:pt x="8788" y="8098"/>
                  </a:cubicBezTo>
                  <a:cubicBezTo>
                    <a:pt x="8818" y="8096"/>
                    <a:pt x="8847" y="8096"/>
                    <a:pt x="8876" y="8096"/>
                  </a:cubicBezTo>
                  <a:close/>
                  <a:moveTo>
                    <a:pt x="21" y="1"/>
                  </a:moveTo>
                  <a:lnTo>
                    <a:pt x="21" y="8621"/>
                  </a:lnTo>
                  <a:cubicBezTo>
                    <a:pt x="21" y="8642"/>
                    <a:pt x="0" y="8663"/>
                    <a:pt x="0" y="8684"/>
                  </a:cubicBezTo>
                  <a:cubicBezTo>
                    <a:pt x="0" y="8726"/>
                    <a:pt x="21" y="8747"/>
                    <a:pt x="21" y="8768"/>
                  </a:cubicBezTo>
                  <a:lnTo>
                    <a:pt x="21" y="8830"/>
                  </a:lnTo>
                  <a:cubicBezTo>
                    <a:pt x="147" y="11027"/>
                    <a:pt x="3432" y="12806"/>
                    <a:pt x="7470" y="12806"/>
                  </a:cubicBezTo>
                  <a:cubicBezTo>
                    <a:pt x="11529" y="12806"/>
                    <a:pt x="14814" y="11027"/>
                    <a:pt x="14940" y="8830"/>
                  </a:cubicBezTo>
                  <a:lnTo>
                    <a:pt x="14960" y="8830"/>
                  </a:lnTo>
                  <a:lnTo>
                    <a:pt x="14960" y="1"/>
                  </a:lnTo>
                  <a:cubicBezTo>
                    <a:pt x="13559" y="1612"/>
                    <a:pt x="10797" y="2658"/>
                    <a:pt x="7491" y="2658"/>
                  </a:cubicBezTo>
                  <a:cubicBezTo>
                    <a:pt x="4164" y="2658"/>
                    <a:pt x="1423" y="1612"/>
                    <a:pt x="2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 name="Google Shape;842;p63"/>
            <p:cNvSpPr/>
            <p:nvPr/>
          </p:nvSpPr>
          <p:spPr>
            <a:xfrm>
              <a:off x="3207125" y="2430900"/>
              <a:ext cx="27225" cy="44025"/>
            </a:xfrm>
            <a:custGeom>
              <a:rect b="b" l="l" r="r" t="t"/>
              <a:pathLst>
                <a:path extrusionOk="0" h="1761" w="1089">
                  <a:moveTo>
                    <a:pt x="1" y="1"/>
                  </a:moveTo>
                  <a:lnTo>
                    <a:pt x="1" y="1696"/>
                  </a:lnTo>
                  <a:cubicBezTo>
                    <a:pt x="42" y="1717"/>
                    <a:pt x="126" y="1717"/>
                    <a:pt x="189" y="1737"/>
                  </a:cubicBezTo>
                  <a:cubicBezTo>
                    <a:pt x="269" y="1753"/>
                    <a:pt x="344" y="1760"/>
                    <a:pt x="414" y="1760"/>
                  </a:cubicBezTo>
                  <a:cubicBezTo>
                    <a:pt x="824" y="1760"/>
                    <a:pt x="1068" y="1499"/>
                    <a:pt x="1068" y="963"/>
                  </a:cubicBezTo>
                  <a:cubicBezTo>
                    <a:pt x="1089" y="440"/>
                    <a:pt x="754" y="126"/>
                    <a:pt x="252" y="22"/>
                  </a:cubicBezTo>
                  <a:cubicBezTo>
                    <a:pt x="126" y="1"/>
                    <a:pt x="42" y="1"/>
                    <a:pt x="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843" name="Google Shape;843;p63"/>
          <p:cNvCxnSpPr/>
          <p:nvPr/>
        </p:nvCxnSpPr>
        <p:spPr>
          <a:xfrm rot="10800000">
            <a:off x="3095975" y="2155900"/>
            <a:ext cx="724500" cy="334500"/>
          </a:xfrm>
          <a:prstGeom prst="straightConnector1">
            <a:avLst/>
          </a:prstGeom>
          <a:noFill/>
          <a:ln cap="flat" cmpd="sng" w="19050">
            <a:solidFill>
              <a:schemeClr val="accent4"/>
            </a:solidFill>
            <a:prstDash val="solid"/>
            <a:round/>
            <a:headEnd len="med" w="med" type="none"/>
            <a:tailEnd len="med" w="med" type="none"/>
          </a:ln>
        </p:spPr>
      </p:cxnSp>
      <p:sp>
        <p:nvSpPr>
          <p:cNvPr id="844" name="Google Shape;844;p63"/>
          <p:cNvSpPr/>
          <p:nvPr/>
        </p:nvSpPr>
        <p:spPr>
          <a:xfrm>
            <a:off x="5922028" y="1940957"/>
            <a:ext cx="465572" cy="364306"/>
          </a:xfrm>
          <a:custGeom>
            <a:rect b="b" l="l" r="r" t="t"/>
            <a:pathLst>
              <a:path extrusionOk="0" h="16635" w="21259">
                <a:moveTo>
                  <a:pt x="10630" y="0"/>
                </a:moveTo>
                <a:cubicBezTo>
                  <a:pt x="2302" y="0"/>
                  <a:pt x="1" y="4457"/>
                  <a:pt x="1" y="4457"/>
                </a:cubicBezTo>
                <a:lnTo>
                  <a:pt x="1" y="7135"/>
                </a:lnTo>
                <a:cubicBezTo>
                  <a:pt x="1" y="7135"/>
                  <a:pt x="2930" y="3683"/>
                  <a:pt x="10630" y="3683"/>
                </a:cubicBezTo>
                <a:cubicBezTo>
                  <a:pt x="18330" y="3683"/>
                  <a:pt x="21217" y="7595"/>
                  <a:pt x="21217" y="7595"/>
                </a:cubicBezTo>
                <a:lnTo>
                  <a:pt x="21259" y="4917"/>
                </a:lnTo>
                <a:cubicBezTo>
                  <a:pt x="21259" y="4917"/>
                  <a:pt x="18957" y="0"/>
                  <a:pt x="10630" y="0"/>
                </a:cubicBezTo>
                <a:close/>
                <a:moveTo>
                  <a:pt x="5273" y="13077"/>
                </a:moveTo>
                <a:cubicBezTo>
                  <a:pt x="5503" y="13077"/>
                  <a:pt x="5713" y="13266"/>
                  <a:pt x="5713" y="13517"/>
                </a:cubicBezTo>
                <a:cubicBezTo>
                  <a:pt x="5713" y="13768"/>
                  <a:pt x="5503" y="13956"/>
                  <a:pt x="5273" y="13956"/>
                </a:cubicBezTo>
                <a:cubicBezTo>
                  <a:pt x="5022" y="13956"/>
                  <a:pt x="4834" y="13768"/>
                  <a:pt x="4834" y="13517"/>
                </a:cubicBezTo>
                <a:cubicBezTo>
                  <a:pt x="4834" y="13266"/>
                  <a:pt x="5022" y="13077"/>
                  <a:pt x="5273" y="13077"/>
                </a:cubicBezTo>
                <a:close/>
                <a:moveTo>
                  <a:pt x="16007" y="13077"/>
                </a:moveTo>
                <a:cubicBezTo>
                  <a:pt x="16237" y="13077"/>
                  <a:pt x="16447" y="13266"/>
                  <a:pt x="16447" y="13517"/>
                </a:cubicBezTo>
                <a:cubicBezTo>
                  <a:pt x="16447" y="13768"/>
                  <a:pt x="16237" y="13956"/>
                  <a:pt x="16007" y="13956"/>
                </a:cubicBezTo>
                <a:cubicBezTo>
                  <a:pt x="15756" y="13956"/>
                  <a:pt x="15568" y="13768"/>
                  <a:pt x="15568" y="13517"/>
                </a:cubicBezTo>
                <a:cubicBezTo>
                  <a:pt x="15568" y="13266"/>
                  <a:pt x="15756" y="13077"/>
                  <a:pt x="16007" y="13077"/>
                </a:cubicBezTo>
                <a:close/>
                <a:moveTo>
                  <a:pt x="7575" y="13161"/>
                </a:moveTo>
                <a:cubicBezTo>
                  <a:pt x="7972" y="13161"/>
                  <a:pt x="8307" y="13496"/>
                  <a:pt x="8307" y="13893"/>
                </a:cubicBezTo>
                <a:cubicBezTo>
                  <a:pt x="8307" y="14291"/>
                  <a:pt x="7972" y="14605"/>
                  <a:pt x="7575" y="14605"/>
                </a:cubicBezTo>
                <a:cubicBezTo>
                  <a:pt x="7177" y="14605"/>
                  <a:pt x="6843" y="14291"/>
                  <a:pt x="6843" y="13893"/>
                </a:cubicBezTo>
                <a:cubicBezTo>
                  <a:pt x="6843" y="13496"/>
                  <a:pt x="7177" y="13161"/>
                  <a:pt x="7575" y="13161"/>
                </a:cubicBezTo>
                <a:close/>
                <a:moveTo>
                  <a:pt x="13789" y="13161"/>
                </a:moveTo>
                <a:cubicBezTo>
                  <a:pt x="14187" y="13161"/>
                  <a:pt x="14522" y="13496"/>
                  <a:pt x="14522" y="13893"/>
                </a:cubicBezTo>
                <a:cubicBezTo>
                  <a:pt x="14522" y="14291"/>
                  <a:pt x="14187" y="14605"/>
                  <a:pt x="13789" y="14605"/>
                </a:cubicBezTo>
                <a:cubicBezTo>
                  <a:pt x="13392" y="14605"/>
                  <a:pt x="13078" y="14291"/>
                  <a:pt x="13078" y="13893"/>
                </a:cubicBezTo>
                <a:cubicBezTo>
                  <a:pt x="13078" y="13496"/>
                  <a:pt x="13392" y="13161"/>
                  <a:pt x="13789" y="13161"/>
                </a:cubicBezTo>
                <a:close/>
                <a:moveTo>
                  <a:pt x="10672" y="13433"/>
                </a:moveTo>
                <a:cubicBezTo>
                  <a:pt x="11195" y="13433"/>
                  <a:pt x="11613" y="13852"/>
                  <a:pt x="11613" y="14375"/>
                </a:cubicBezTo>
                <a:cubicBezTo>
                  <a:pt x="11613" y="14898"/>
                  <a:pt x="11195" y="15337"/>
                  <a:pt x="10672" y="15337"/>
                </a:cubicBezTo>
                <a:cubicBezTo>
                  <a:pt x="10149" y="15337"/>
                  <a:pt x="9709" y="14919"/>
                  <a:pt x="9709" y="14375"/>
                </a:cubicBezTo>
                <a:cubicBezTo>
                  <a:pt x="9709" y="13852"/>
                  <a:pt x="10149" y="13433"/>
                  <a:pt x="10672" y="13433"/>
                </a:cubicBezTo>
                <a:close/>
                <a:moveTo>
                  <a:pt x="1" y="7135"/>
                </a:moveTo>
                <a:lnTo>
                  <a:pt x="1" y="11885"/>
                </a:lnTo>
                <a:cubicBezTo>
                  <a:pt x="1" y="11885"/>
                  <a:pt x="1758" y="16634"/>
                  <a:pt x="11048" y="16634"/>
                </a:cubicBezTo>
                <a:cubicBezTo>
                  <a:pt x="20338" y="16634"/>
                  <a:pt x="21238" y="12261"/>
                  <a:pt x="21238" y="12261"/>
                </a:cubicBezTo>
                <a:lnTo>
                  <a:pt x="21259" y="7449"/>
                </a:lnTo>
                <a:lnTo>
                  <a:pt x="21259" y="7449"/>
                </a:lnTo>
                <a:cubicBezTo>
                  <a:pt x="21259" y="7449"/>
                  <a:pt x="21238" y="7512"/>
                  <a:pt x="21217" y="7595"/>
                </a:cubicBezTo>
                <a:cubicBezTo>
                  <a:pt x="20924" y="8328"/>
                  <a:pt x="19104" y="11885"/>
                  <a:pt x="11237" y="11885"/>
                </a:cubicBezTo>
                <a:cubicBezTo>
                  <a:pt x="2449" y="11885"/>
                  <a:pt x="1" y="7135"/>
                  <a:pt x="1" y="7135"/>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5" name="Google Shape;845;p63"/>
          <p:cNvCxnSpPr/>
          <p:nvPr/>
        </p:nvCxnSpPr>
        <p:spPr>
          <a:xfrm flipH="1" rot="10800000">
            <a:off x="4344025" y="2060325"/>
            <a:ext cx="1582200" cy="557400"/>
          </a:xfrm>
          <a:prstGeom prst="straightConnector1">
            <a:avLst/>
          </a:prstGeom>
          <a:noFill/>
          <a:ln cap="flat" cmpd="sng" w="19050">
            <a:solidFill>
              <a:schemeClr val="accent4"/>
            </a:solidFill>
            <a:prstDash val="solid"/>
            <a:round/>
            <a:headEnd len="med" w="med" type="none"/>
            <a:tailEnd len="med" w="med" type="none"/>
          </a:ln>
        </p:spPr>
      </p:cxnSp>
      <p:grpSp>
        <p:nvGrpSpPr>
          <p:cNvPr id="846" name="Google Shape;846;p63"/>
          <p:cNvGrpSpPr/>
          <p:nvPr/>
        </p:nvGrpSpPr>
        <p:grpSpPr>
          <a:xfrm>
            <a:off x="5951594" y="3621432"/>
            <a:ext cx="394826" cy="394600"/>
            <a:chOff x="5643000" y="2621375"/>
            <a:chExt cx="480850" cy="480575"/>
          </a:xfrm>
        </p:grpSpPr>
        <p:sp>
          <p:nvSpPr>
            <p:cNvPr id="847" name="Google Shape;847;p63"/>
            <p:cNvSpPr/>
            <p:nvPr/>
          </p:nvSpPr>
          <p:spPr>
            <a:xfrm>
              <a:off x="5837150" y="2812950"/>
              <a:ext cx="92625" cy="88125"/>
            </a:xfrm>
            <a:custGeom>
              <a:rect b="b" l="l" r="r" t="t"/>
              <a:pathLst>
                <a:path extrusionOk="0" h="3525" w="3705">
                  <a:moveTo>
                    <a:pt x="1853" y="1"/>
                  </a:moveTo>
                  <a:lnTo>
                    <a:pt x="1" y="1347"/>
                  </a:lnTo>
                  <a:lnTo>
                    <a:pt x="706" y="3524"/>
                  </a:lnTo>
                  <a:lnTo>
                    <a:pt x="2997" y="3524"/>
                  </a:lnTo>
                  <a:lnTo>
                    <a:pt x="3705" y="1347"/>
                  </a:lnTo>
                  <a:lnTo>
                    <a:pt x="1853"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848" name="Google Shape;848;p63"/>
            <p:cNvSpPr/>
            <p:nvPr/>
          </p:nvSpPr>
          <p:spPr>
            <a:xfrm>
              <a:off x="5643000" y="2631975"/>
              <a:ext cx="480850" cy="469975"/>
            </a:xfrm>
            <a:custGeom>
              <a:rect b="b" l="l" r="r" t="t"/>
              <a:pathLst>
                <a:path extrusionOk="0" h="18799" w="19234">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849" name="Google Shape;849;p63"/>
            <p:cNvSpPr/>
            <p:nvPr/>
          </p:nvSpPr>
          <p:spPr>
            <a:xfrm>
              <a:off x="6041550" y="2749725"/>
              <a:ext cx="79750" cy="95025"/>
            </a:xfrm>
            <a:custGeom>
              <a:rect b="b" l="l" r="r" t="t"/>
              <a:pathLst>
                <a:path extrusionOk="0" h="3801" w="3190">
                  <a:moveTo>
                    <a:pt x="2184" y="0"/>
                  </a:moveTo>
                  <a:lnTo>
                    <a:pt x="723" y="196"/>
                  </a:lnTo>
                  <a:lnTo>
                    <a:pt x="0" y="2424"/>
                  </a:lnTo>
                  <a:lnTo>
                    <a:pt x="1895" y="3801"/>
                  </a:lnTo>
                  <a:lnTo>
                    <a:pt x="3189" y="3102"/>
                  </a:lnTo>
                  <a:cubicBezTo>
                    <a:pt x="3036" y="2018"/>
                    <a:pt x="2696" y="967"/>
                    <a:pt x="218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850" name="Google Shape;850;p63"/>
            <p:cNvSpPr/>
            <p:nvPr/>
          </p:nvSpPr>
          <p:spPr>
            <a:xfrm>
              <a:off x="5963025" y="2996125"/>
              <a:ext cx="92625" cy="81175"/>
            </a:xfrm>
            <a:custGeom>
              <a:rect b="b" l="l" r="r" t="t"/>
              <a:pathLst>
                <a:path extrusionOk="0" h="3247" w="3705">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851" name="Google Shape;851;p63"/>
            <p:cNvSpPr/>
            <p:nvPr/>
          </p:nvSpPr>
          <p:spPr>
            <a:xfrm>
              <a:off x="5711225" y="2996200"/>
              <a:ext cx="92600" cy="81100"/>
            </a:xfrm>
            <a:custGeom>
              <a:rect b="b" l="l" r="r" t="t"/>
              <a:pathLst>
                <a:path extrusionOk="0" h="3244" w="3704">
                  <a:moveTo>
                    <a:pt x="635" y="0"/>
                  </a:moveTo>
                  <a:lnTo>
                    <a:pt x="0" y="1322"/>
                  </a:lnTo>
                  <a:cubicBezTo>
                    <a:pt x="30" y="1355"/>
                    <a:pt x="60" y="1385"/>
                    <a:pt x="93" y="1416"/>
                  </a:cubicBezTo>
                  <a:cubicBezTo>
                    <a:pt x="834" y="2162"/>
                    <a:pt x="1695" y="2780"/>
                    <a:pt x="2638" y="3243"/>
                  </a:cubicBezTo>
                  <a:lnTo>
                    <a:pt x="3704" y="2229"/>
                  </a:lnTo>
                  <a:lnTo>
                    <a:pt x="2981"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852" name="Google Shape;852;p63"/>
            <p:cNvSpPr/>
            <p:nvPr/>
          </p:nvSpPr>
          <p:spPr>
            <a:xfrm>
              <a:off x="5645575" y="2749725"/>
              <a:ext cx="79825" cy="95100"/>
            </a:xfrm>
            <a:custGeom>
              <a:rect b="b" l="l" r="r" t="t"/>
              <a:pathLst>
                <a:path extrusionOk="0" h="3804" w="3193">
                  <a:moveTo>
                    <a:pt x="1009" y="0"/>
                  </a:moveTo>
                  <a:cubicBezTo>
                    <a:pt x="497" y="967"/>
                    <a:pt x="154" y="2018"/>
                    <a:pt x="0" y="3105"/>
                  </a:cubicBezTo>
                  <a:lnTo>
                    <a:pt x="1295" y="3804"/>
                  </a:lnTo>
                  <a:lnTo>
                    <a:pt x="3192" y="2424"/>
                  </a:lnTo>
                  <a:lnTo>
                    <a:pt x="2467" y="196"/>
                  </a:lnTo>
                  <a:lnTo>
                    <a:pt x="1009"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853" name="Google Shape;853;p63"/>
            <p:cNvSpPr/>
            <p:nvPr/>
          </p:nvSpPr>
          <p:spPr>
            <a:xfrm>
              <a:off x="5836025" y="2621375"/>
              <a:ext cx="94800" cy="74100"/>
            </a:xfrm>
            <a:custGeom>
              <a:rect b="b" l="l" r="r" t="t"/>
              <a:pathLst>
                <a:path extrusionOk="0" h="2964" w="3792">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cxnSp>
        <p:nvCxnSpPr>
          <p:cNvPr id="854" name="Google Shape;854;p63"/>
          <p:cNvCxnSpPr/>
          <p:nvPr/>
        </p:nvCxnSpPr>
        <p:spPr>
          <a:xfrm>
            <a:off x="4315725" y="3615300"/>
            <a:ext cx="1690800" cy="261900"/>
          </a:xfrm>
          <a:prstGeom prst="straightConnector1">
            <a:avLst/>
          </a:prstGeom>
          <a:noFill/>
          <a:ln cap="flat" cmpd="sng" w="19050">
            <a:solidFill>
              <a:schemeClr val="accent4"/>
            </a:solidFill>
            <a:prstDash val="solid"/>
            <a:round/>
            <a:headEnd len="med" w="med" type="none"/>
            <a:tailEnd len="med" w="med" type="none"/>
          </a:ln>
        </p:spPr>
      </p:cxnSp>
      <p:grpSp>
        <p:nvGrpSpPr>
          <p:cNvPr id="855" name="Google Shape;855;p63"/>
          <p:cNvGrpSpPr/>
          <p:nvPr/>
        </p:nvGrpSpPr>
        <p:grpSpPr>
          <a:xfrm>
            <a:off x="2814768" y="3611455"/>
            <a:ext cx="364295" cy="414552"/>
            <a:chOff x="-54401725" y="3590375"/>
            <a:chExt cx="279625" cy="318225"/>
          </a:xfrm>
        </p:grpSpPr>
        <p:sp>
          <p:nvSpPr>
            <p:cNvPr id="856" name="Google Shape;856;p63"/>
            <p:cNvSpPr/>
            <p:nvPr/>
          </p:nvSpPr>
          <p:spPr>
            <a:xfrm>
              <a:off x="-54194575" y="3721900"/>
              <a:ext cx="35450" cy="19725"/>
            </a:xfrm>
            <a:custGeom>
              <a:rect b="b" l="l" r="r" t="t"/>
              <a:pathLst>
                <a:path extrusionOk="0" h="789" w="1418">
                  <a:moveTo>
                    <a:pt x="0" y="1"/>
                  </a:moveTo>
                  <a:cubicBezTo>
                    <a:pt x="158" y="410"/>
                    <a:pt x="536" y="788"/>
                    <a:pt x="1071" y="788"/>
                  </a:cubicBezTo>
                  <a:lnTo>
                    <a:pt x="1418" y="788"/>
                  </a:lnTo>
                  <a:lnTo>
                    <a:pt x="1418"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63"/>
            <p:cNvSpPr/>
            <p:nvPr/>
          </p:nvSpPr>
          <p:spPr>
            <a:xfrm>
              <a:off x="-54380450" y="3590375"/>
              <a:ext cx="237075" cy="112650"/>
            </a:xfrm>
            <a:custGeom>
              <a:rect b="b" l="l" r="r" t="t"/>
              <a:pathLst>
                <a:path extrusionOk="0" h="4506" w="9483">
                  <a:moveTo>
                    <a:pt x="4789" y="1575"/>
                  </a:moveTo>
                  <a:cubicBezTo>
                    <a:pt x="5009" y="1575"/>
                    <a:pt x="5135" y="1733"/>
                    <a:pt x="5135" y="1954"/>
                  </a:cubicBezTo>
                  <a:lnTo>
                    <a:pt x="5135" y="2300"/>
                  </a:lnTo>
                  <a:lnTo>
                    <a:pt x="5513" y="2300"/>
                  </a:lnTo>
                  <a:cubicBezTo>
                    <a:pt x="5702" y="2300"/>
                    <a:pt x="5860" y="2458"/>
                    <a:pt x="5860" y="2647"/>
                  </a:cubicBezTo>
                  <a:cubicBezTo>
                    <a:pt x="5860" y="2836"/>
                    <a:pt x="5702" y="2993"/>
                    <a:pt x="5513" y="2993"/>
                  </a:cubicBezTo>
                  <a:lnTo>
                    <a:pt x="5135" y="2993"/>
                  </a:lnTo>
                  <a:lnTo>
                    <a:pt x="5135" y="3371"/>
                  </a:lnTo>
                  <a:cubicBezTo>
                    <a:pt x="5135" y="3560"/>
                    <a:pt x="5009" y="3718"/>
                    <a:pt x="4789" y="3718"/>
                  </a:cubicBezTo>
                  <a:cubicBezTo>
                    <a:pt x="4600" y="3718"/>
                    <a:pt x="4442" y="3560"/>
                    <a:pt x="4442" y="3371"/>
                  </a:cubicBezTo>
                  <a:lnTo>
                    <a:pt x="4442" y="2993"/>
                  </a:lnTo>
                  <a:lnTo>
                    <a:pt x="4096" y="2993"/>
                  </a:lnTo>
                  <a:cubicBezTo>
                    <a:pt x="3907" y="2993"/>
                    <a:pt x="3749" y="2836"/>
                    <a:pt x="3749" y="2647"/>
                  </a:cubicBezTo>
                  <a:cubicBezTo>
                    <a:pt x="3749" y="2458"/>
                    <a:pt x="3907" y="2300"/>
                    <a:pt x="4096" y="2300"/>
                  </a:cubicBezTo>
                  <a:lnTo>
                    <a:pt x="4442" y="2300"/>
                  </a:lnTo>
                  <a:lnTo>
                    <a:pt x="4442" y="1954"/>
                  </a:lnTo>
                  <a:cubicBezTo>
                    <a:pt x="4442" y="1733"/>
                    <a:pt x="4600" y="1575"/>
                    <a:pt x="4789" y="1575"/>
                  </a:cubicBezTo>
                  <a:close/>
                  <a:moveTo>
                    <a:pt x="2048" y="0"/>
                  </a:moveTo>
                  <a:cubicBezTo>
                    <a:pt x="882" y="0"/>
                    <a:pt x="0" y="1040"/>
                    <a:pt x="189" y="2174"/>
                  </a:cubicBezTo>
                  <a:lnTo>
                    <a:pt x="567" y="4505"/>
                  </a:lnTo>
                  <a:lnTo>
                    <a:pt x="8916" y="4505"/>
                  </a:lnTo>
                  <a:lnTo>
                    <a:pt x="9326" y="2174"/>
                  </a:lnTo>
                  <a:cubicBezTo>
                    <a:pt x="9483" y="1040"/>
                    <a:pt x="8601" y="0"/>
                    <a:pt x="7467"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63"/>
            <p:cNvSpPr/>
            <p:nvPr/>
          </p:nvSpPr>
          <p:spPr>
            <a:xfrm>
              <a:off x="-54363925" y="3721900"/>
              <a:ext cx="35475" cy="19725"/>
            </a:xfrm>
            <a:custGeom>
              <a:rect b="b" l="l" r="r" t="t"/>
              <a:pathLst>
                <a:path extrusionOk="0" h="789" w="1419">
                  <a:moveTo>
                    <a:pt x="1" y="1"/>
                  </a:moveTo>
                  <a:lnTo>
                    <a:pt x="1" y="788"/>
                  </a:lnTo>
                  <a:lnTo>
                    <a:pt x="347" y="788"/>
                  </a:lnTo>
                  <a:cubicBezTo>
                    <a:pt x="820" y="788"/>
                    <a:pt x="1261" y="410"/>
                    <a:pt x="141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63"/>
            <p:cNvSpPr/>
            <p:nvPr/>
          </p:nvSpPr>
          <p:spPr>
            <a:xfrm>
              <a:off x="-54363925" y="3721900"/>
              <a:ext cx="204800" cy="186700"/>
            </a:xfrm>
            <a:custGeom>
              <a:rect b="b" l="l" r="r" t="t"/>
              <a:pathLst>
                <a:path extrusionOk="0" h="7468" w="8192">
                  <a:moveTo>
                    <a:pt x="2553" y="1513"/>
                  </a:moveTo>
                  <a:cubicBezTo>
                    <a:pt x="2742" y="1513"/>
                    <a:pt x="2899" y="1670"/>
                    <a:pt x="2899" y="1891"/>
                  </a:cubicBezTo>
                  <a:cubicBezTo>
                    <a:pt x="2899" y="2080"/>
                    <a:pt x="2742" y="2237"/>
                    <a:pt x="2553" y="2237"/>
                  </a:cubicBezTo>
                  <a:cubicBezTo>
                    <a:pt x="2541" y="2240"/>
                    <a:pt x="2529" y="2241"/>
                    <a:pt x="2517" y="2241"/>
                  </a:cubicBezTo>
                  <a:cubicBezTo>
                    <a:pt x="2368" y="2241"/>
                    <a:pt x="2206" y="2066"/>
                    <a:pt x="2206" y="1891"/>
                  </a:cubicBezTo>
                  <a:cubicBezTo>
                    <a:pt x="2206" y="1670"/>
                    <a:pt x="2364" y="1513"/>
                    <a:pt x="2553" y="1513"/>
                  </a:cubicBezTo>
                  <a:close/>
                  <a:moveTo>
                    <a:pt x="5577" y="1576"/>
                  </a:moveTo>
                  <a:cubicBezTo>
                    <a:pt x="5798" y="1576"/>
                    <a:pt x="5955" y="1733"/>
                    <a:pt x="5955" y="1922"/>
                  </a:cubicBezTo>
                  <a:cubicBezTo>
                    <a:pt x="5955" y="2111"/>
                    <a:pt x="5798" y="2269"/>
                    <a:pt x="5577" y="2269"/>
                  </a:cubicBezTo>
                  <a:cubicBezTo>
                    <a:pt x="5388" y="2269"/>
                    <a:pt x="5230" y="2111"/>
                    <a:pt x="5230" y="1922"/>
                  </a:cubicBezTo>
                  <a:cubicBezTo>
                    <a:pt x="5230" y="1733"/>
                    <a:pt x="5388" y="1576"/>
                    <a:pt x="5577" y="1576"/>
                  </a:cubicBezTo>
                  <a:close/>
                  <a:moveTo>
                    <a:pt x="5148" y="4073"/>
                  </a:moveTo>
                  <a:cubicBezTo>
                    <a:pt x="5238" y="4073"/>
                    <a:pt x="5325" y="4112"/>
                    <a:pt x="5388" y="4191"/>
                  </a:cubicBezTo>
                  <a:cubicBezTo>
                    <a:pt x="5546" y="4317"/>
                    <a:pt x="5546" y="4537"/>
                    <a:pt x="5388" y="4726"/>
                  </a:cubicBezTo>
                  <a:cubicBezTo>
                    <a:pt x="5041" y="5073"/>
                    <a:pt x="4569" y="5262"/>
                    <a:pt x="4096" y="5262"/>
                  </a:cubicBezTo>
                  <a:cubicBezTo>
                    <a:pt x="3624" y="5262"/>
                    <a:pt x="3120" y="5073"/>
                    <a:pt x="2805" y="4726"/>
                  </a:cubicBezTo>
                  <a:cubicBezTo>
                    <a:pt x="2647" y="4569"/>
                    <a:pt x="2647" y="4317"/>
                    <a:pt x="2805" y="4191"/>
                  </a:cubicBezTo>
                  <a:cubicBezTo>
                    <a:pt x="2883" y="4112"/>
                    <a:pt x="2978" y="4073"/>
                    <a:pt x="3068" y="4073"/>
                  </a:cubicBezTo>
                  <a:cubicBezTo>
                    <a:pt x="3159" y="4073"/>
                    <a:pt x="3246" y="4112"/>
                    <a:pt x="3309" y="4191"/>
                  </a:cubicBezTo>
                  <a:cubicBezTo>
                    <a:pt x="3529" y="4411"/>
                    <a:pt x="3813" y="4521"/>
                    <a:pt x="4096" y="4521"/>
                  </a:cubicBezTo>
                  <a:cubicBezTo>
                    <a:pt x="4380" y="4521"/>
                    <a:pt x="4663" y="4411"/>
                    <a:pt x="4884" y="4191"/>
                  </a:cubicBezTo>
                  <a:cubicBezTo>
                    <a:pt x="4963" y="4112"/>
                    <a:pt x="5057" y="4073"/>
                    <a:pt x="5148" y="4073"/>
                  </a:cubicBezTo>
                  <a:close/>
                  <a:moveTo>
                    <a:pt x="2175" y="1"/>
                  </a:moveTo>
                  <a:cubicBezTo>
                    <a:pt x="2017" y="851"/>
                    <a:pt x="1229" y="1513"/>
                    <a:pt x="347" y="1513"/>
                  </a:cubicBezTo>
                  <a:lnTo>
                    <a:pt x="1" y="1513"/>
                  </a:lnTo>
                  <a:lnTo>
                    <a:pt x="1" y="3372"/>
                  </a:lnTo>
                  <a:cubicBezTo>
                    <a:pt x="1" y="5608"/>
                    <a:pt x="1859" y="7467"/>
                    <a:pt x="4096" y="7467"/>
                  </a:cubicBezTo>
                  <a:cubicBezTo>
                    <a:pt x="6333" y="7467"/>
                    <a:pt x="8192" y="5608"/>
                    <a:pt x="8192" y="3372"/>
                  </a:cubicBezTo>
                  <a:lnTo>
                    <a:pt x="8192" y="1513"/>
                  </a:lnTo>
                  <a:lnTo>
                    <a:pt x="7845" y="1513"/>
                  </a:lnTo>
                  <a:cubicBezTo>
                    <a:pt x="6932" y="1513"/>
                    <a:pt x="6176" y="820"/>
                    <a:pt x="598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63"/>
            <p:cNvSpPr/>
            <p:nvPr/>
          </p:nvSpPr>
          <p:spPr>
            <a:xfrm>
              <a:off x="-54401725" y="3747100"/>
              <a:ext cx="18925" cy="63825"/>
            </a:xfrm>
            <a:custGeom>
              <a:rect b="b" l="l" r="r" t="t"/>
              <a:pathLst>
                <a:path extrusionOk="0" h="2553" w="757">
                  <a:moveTo>
                    <a:pt x="757" y="1"/>
                  </a:moveTo>
                  <a:cubicBezTo>
                    <a:pt x="284" y="253"/>
                    <a:pt x="0" y="725"/>
                    <a:pt x="0" y="1261"/>
                  </a:cubicBezTo>
                  <a:cubicBezTo>
                    <a:pt x="0" y="1828"/>
                    <a:pt x="315" y="2301"/>
                    <a:pt x="757" y="2553"/>
                  </a:cubicBezTo>
                  <a:lnTo>
                    <a:pt x="757" y="1"/>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63"/>
            <p:cNvSpPr/>
            <p:nvPr/>
          </p:nvSpPr>
          <p:spPr>
            <a:xfrm>
              <a:off x="-54140225" y="3746325"/>
              <a:ext cx="18125" cy="63825"/>
            </a:xfrm>
            <a:custGeom>
              <a:rect b="b" l="l" r="r" t="t"/>
              <a:pathLst>
                <a:path extrusionOk="0" h="2553" w="725">
                  <a:moveTo>
                    <a:pt x="0" y="0"/>
                  </a:moveTo>
                  <a:lnTo>
                    <a:pt x="0" y="2552"/>
                  </a:lnTo>
                  <a:cubicBezTo>
                    <a:pt x="410" y="2269"/>
                    <a:pt x="725" y="1796"/>
                    <a:pt x="725" y="1260"/>
                  </a:cubicBezTo>
                  <a:cubicBezTo>
                    <a:pt x="725" y="756"/>
                    <a:pt x="410" y="284"/>
                    <a:pt x="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63"/>
          <p:cNvGrpSpPr/>
          <p:nvPr/>
        </p:nvGrpSpPr>
        <p:grpSpPr>
          <a:xfrm>
            <a:off x="1434347" y="3779488"/>
            <a:ext cx="771362" cy="86400"/>
            <a:chOff x="711300" y="3855500"/>
            <a:chExt cx="771362" cy="86400"/>
          </a:xfrm>
        </p:grpSpPr>
        <p:sp>
          <p:nvSpPr>
            <p:cNvPr id="863" name="Google Shape;863;p63"/>
            <p:cNvSpPr/>
            <p:nvPr/>
          </p:nvSpPr>
          <p:spPr>
            <a:xfrm>
              <a:off x="711300" y="3855500"/>
              <a:ext cx="111300" cy="86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63"/>
            <p:cNvSpPr/>
            <p:nvPr/>
          </p:nvSpPr>
          <p:spPr>
            <a:xfrm>
              <a:off x="876316" y="3855500"/>
              <a:ext cx="111300" cy="86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63"/>
            <p:cNvSpPr/>
            <p:nvPr/>
          </p:nvSpPr>
          <p:spPr>
            <a:xfrm>
              <a:off x="1041331" y="3855500"/>
              <a:ext cx="111300" cy="86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63"/>
            <p:cNvSpPr/>
            <p:nvPr/>
          </p:nvSpPr>
          <p:spPr>
            <a:xfrm>
              <a:off x="1206347" y="3855500"/>
              <a:ext cx="111300" cy="86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 name="Google Shape;867;p63"/>
            <p:cNvSpPr/>
            <p:nvPr/>
          </p:nvSpPr>
          <p:spPr>
            <a:xfrm>
              <a:off x="1371362" y="3855500"/>
              <a:ext cx="111300" cy="86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8" name="Google Shape;868;p63"/>
          <p:cNvSpPr/>
          <p:nvPr/>
        </p:nvSpPr>
        <p:spPr>
          <a:xfrm rot="9821077">
            <a:off x="1086086" y="1612210"/>
            <a:ext cx="1556468" cy="1072246"/>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63"/>
          <p:cNvSpPr txBox="1"/>
          <p:nvPr>
            <p:ph idx="4294967295" type="subTitle"/>
          </p:nvPr>
        </p:nvSpPr>
        <p:spPr>
          <a:xfrm>
            <a:off x="1434378" y="2164795"/>
            <a:ext cx="7713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1"/>
                </a:solidFill>
                <a:latin typeface="Muli"/>
                <a:ea typeface="Muli"/>
                <a:cs typeface="Muli"/>
                <a:sym typeface="Muli"/>
              </a:rPr>
              <a:t>€540</a:t>
            </a:r>
            <a:endParaRPr b="1">
              <a:solidFill>
                <a:schemeClr val="accent1"/>
              </a:solidFill>
              <a:latin typeface="Muli"/>
              <a:ea typeface="Muli"/>
              <a:cs typeface="Muli"/>
              <a:sym typeface="Muli"/>
            </a:endParaRPr>
          </a:p>
          <a:p>
            <a:pPr indent="0" lvl="0" marL="0" rtl="0" algn="ctr">
              <a:lnSpc>
                <a:spcPct val="100000"/>
              </a:lnSpc>
              <a:spcBef>
                <a:spcPts val="0"/>
              </a:spcBef>
              <a:spcAft>
                <a:spcPts val="0"/>
              </a:spcAft>
              <a:buNone/>
            </a:pPr>
            <a:r>
              <a:t/>
            </a:r>
            <a:endParaRPr b="1">
              <a:solidFill>
                <a:schemeClr val="accent1"/>
              </a:solidFill>
              <a:latin typeface="Muli"/>
              <a:ea typeface="Muli"/>
              <a:cs typeface="Muli"/>
              <a:sym typeface="Muli"/>
            </a:endParaRPr>
          </a:p>
          <a:p>
            <a:pPr indent="0" lvl="0" marL="0" rtl="0" algn="l">
              <a:spcBef>
                <a:spcPts val="0"/>
              </a:spcBef>
              <a:spcAft>
                <a:spcPts val="1600"/>
              </a:spcAft>
              <a:buNone/>
            </a:pPr>
            <a:r>
              <a:t/>
            </a:r>
            <a:endParaRPr b="1">
              <a:solidFill>
                <a:schemeClr val="accent1"/>
              </a:solidFill>
              <a:latin typeface="Muli"/>
              <a:ea typeface="Muli"/>
              <a:cs typeface="Muli"/>
              <a:sym typeface="Muli"/>
            </a:endParaRPr>
          </a:p>
        </p:txBody>
      </p:sp>
      <p:sp>
        <p:nvSpPr>
          <p:cNvPr id="870" name="Google Shape;870;p63"/>
          <p:cNvSpPr txBox="1"/>
          <p:nvPr>
            <p:ph idx="4294967295" type="subTitle"/>
          </p:nvPr>
        </p:nvSpPr>
        <p:spPr>
          <a:xfrm>
            <a:off x="1283928" y="1677470"/>
            <a:ext cx="10722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4"/>
                </a:solidFill>
                <a:latin typeface="Comfortaa"/>
                <a:ea typeface="Comfortaa"/>
                <a:cs typeface="Comfortaa"/>
                <a:sym typeface="Comfortaa"/>
              </a:rPr>
              <a:t>Food</a:t>
            </a:r>
            <a:endParaRPr b="1">
              <a:solidFill>
                <a:schemeClr val="accent4"/>
              </a:solidFill>
              <a:latin typeface="Comfortaa"/>
              <a:ea typeface="Comfortaa"/>
              <a:cs typeface="Comfortaa"/>
              <a:sym typeface="Comfortaa"/>
            </a:endParaRPr>
          </a:p>
          <a:p>
            <a:pPr indent="0" lvl="0" marL="0" rtl="0" algn="l">
              <a:spcBef>
                <a:spcPts val="0"/>
              </a:spcBef>
              <a:spcAft>
                <a:spcPts val="1600"/>
              </a:spcAft>
              <a:buNone/>
            </a:pPr>
            <a:r>
              <a:t/>
            </a:r>
            <a:endParaRPr b="1">
              <a:solidFill>
                <a:schemeClr val="accent4"/>
              </a:solidFill>
              <a:latin typeface="Comfortaa"/>
              <a:ea typeface="Comfortaa"/>
              <a:cs typeface="Comfortaa"/>
              <a:sym typeface="Comfortaa"/>
            </a:endParaRPr>
          </a:p>
        </p:txBody>
      </p:sp>
      <p:grpSp>
        <p:nvGrpSpPr>
          <p:cNvPr id="871" name="Google Shape;871;p63"/>
          <p:cNvGrpSpPr/>
          <p:nvPr/>
        </p:nvGrpSpPr>
        <p:grpSpPr>
          <a:xfrm>
            <a:off x="1434347" y="2078395"/>
            <a:ext cx="771362" cy="86400"/>
            <a:chOff x="711300" y="3855500"/>
            <a:chExt cx="771362" cy="86400"/>
          </a:xfrm>
        </p:grpSpPr>
        <p:sp>
          <p:nvSpPr>
            <p:cNvPr id="872" name="Google Shape;872;p63"/>
            <p:cNvSpPr/>
            <p:nvPr/>
          </p:nvSpPr>
          <p:spPr>
            <a:xfrm>
              <a:off x="711300" y="3855500"/>
              <a:ext cx="111300" cy="864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63"/>
            <p:cNvSpPr/>
            <p:nvPr/>
          </p:nvSpPr>
          <p:spPr>
            <a:xfrm>
              <a:off x="876316" y="3855500"/>
              <a:ext cx="111300" cy="864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874" name="Google Shape;874;p63"/>
            <p:cNvSpPr/>
            <p:nvPr/>
          </p:nvSpPr>
          <p:spPr>
            <a:xfrm>
              <a:off x="1041331" y="3855500"/>
              <a:ext cx="111300" cy="864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875" name="Google Shape;875;p63"/>
            <p:cNvSpPr/>
            <p:nvPr/>
          </p:nvSpPr>
          <p:spPr>
            <a:xfrm>
              <a:off x="1206347" y="3855500"/>
              <a:ext cx="111300" cy="864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876" name="Google Shape;876;p63"/>
            <p:cNvSpPr/>
            <p:nvPr/>
          </p:nvSpPr>
          <p:spPr>
            <a:xfrm>
              <a:off x="1371362" y="3855500"/>
              <a:ext cx="111300" cy="864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77" name="Google Shape;877;p63"/>
          <p:cNvSpPr/>
          <p:nvPr/>
        </p:nvSpPr>
        <p:spPr>
          <a:xfrm rot="-966302">
            <a:off x="6563599" y="3258026"/>
            <a:ext cx="1558704" cy="1072066"/>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63"/>
          <p:cNvSpPr txBox="1"/>
          <p:nvPr>
            <p:ph idx="4294967295" type="subTitle"/>
          </p:nvPr>
        </p:nvSpPr>
        <p:spPr>
          <a:xfrm>
            <a:off x="6951116" y="3865879"/>
            <a:ext cx="7713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1"/>
                </a:solidFill>
                <a:latin typeface="Muli"/>
                <a:ea typeface="Muli"/>
                <a:cs typeface="Muli"/>
                <a:sym typeface="Muli"/>
              </a:rPr>
              <a:t>€85</a:t>
            </a:r>
            <a:endParaRPr b="1">
              <a:solidFill>
                <a:schemeClr val="accent1"/>
              </a:solidFill>
              <a:latin typeface="Muli"/>
              <a:ea typeface="Muli"/>
              <a:cs typeface="Muli"/>
              <a:sym typeface="Muli"/>
            </a:endParaRPr>
          </a:p>
          <a:p>
            <a:pPr indent="0" lvl="0" marL="0" rtl="0" algn="ctr">
              <a:lnSpc>
                <a:spcPct val="100000"/>
              </a:lnSpc>
              <a:spcBef>
                <a:spcPts val="0"/>
              </a:spcBef>
              <a:spcAft>
                <a:spcPts val="0"/>
              </a:spcAft>
              <a:buNone/>
            </a:pPr>
            <a:r>
              <a:t/>
            </a:r>
            <a:endParaRPr b="1">
              <a:solidFill>
                <a:schemeClr val="accent1"/>
              </a:solidFill>
              <a:latin typeface="Muli"/>
              <a:ea typeface="Muli"/>
              <a:cs typeface="Muli"/>
              <a:sym typeface="Muli"/>
            </a:endParaRPr>
          </a:p>
          <a:p>
            <a:pPr indent="0" lvl="0" marL="0" rtl="0" algn="l">
              <a:spcBef>
                <a:spcPts val="0"/>
              </a:spcBef>
              <a:spcAft>
                <a:spcPts val="1600"/>
              </a:spcAft>
              <a:buNone/>
            </a:pPr>
            <a:r>
              <a:t/>
            </a:r>
            <a:endParaRPr b="1">
              <a:solidFill>
                <a:schemeClr val="accent1"/>
              </a:solidFill>
              <a:latin typeface="Muli"/>
              <a:ea typeface="Muli"/>
              <a:cs typeface="Muli"/>
              <a:sym typeface="Muli"/>
            </a:endParaRPr>
          </a:p>
        </p:txBody>
      </p:sp>
      <p:sp>
        <p:nvSpPr>
          <p:cNvPr id="879" name="Google Shape;879;p63"/>
          <p:cNvSpPr txBox="1"/>
          <p:nvPr>
            <p:ph idx="4294967295" type="subTitle"/>
          </p:nvPr>
        </p:nvSpPr>
        <p:spPr>
          <a:xfrm>
            <a:off x="6800666" y="3377054"/>
            <a:ext cx="10722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4"/>
                </a:solidFill>
                <a:latin typeface="Comfortaa"/>
                <a:ea typeface="Comfortaa"/>
                <a:cs typeface="Comfortaa"/>
                <a:sym typeface="Comfortaa"/>
              </a:rPr>
              <a:t>Toys</a:t>
            </a:r>
            <a:endParaRPr b="1">
              <a:solidFill>
                <a:schemeClr val="accent4"/>
              </a:solidFill>
              <a:latin typeface="Comfortaa"/>
              <a:ea typeface="Comfortaa"/>
              <a:cs typeface="Comfortaa"/>
              <a:sym typeface="Comfortaa"/>
            </a:endParaRPr>
          </a:p>
          <a:p>
            <a:pPr indent="0" lvl="0" marL="0" rtl="0" algn="l">
              <a:spcBef>
                <a:spcPts val="0"/>
              </a:spcBef>
              <a:spcAft>
                <a:spcPts val="1600"/>
              </a:spcAft>
              <a:buNone/>
            </a:pPr>
            <a:r>
              <a:t/>
            </a:r>
            <a:endParaRPr b="1">
              <a:solidFill>
                <a:schemeClr val="accent4"/>
              </a:solidFill>
              <a:latin typeface="Comfortaa"/>
              <a:ea typeface="Comfortaa"/>
              <a:cs typeface="Comfortaa"/>
              <a:sym typeface="Comfortaa"/>
            </a:endParaRPr>
          </a:p>
        </p:txBody>
      </p:sp>
      <p:grpSp>
        <p:nvGrpSpPr>
          <p:cNvPr id="880" name="Google Shape;880;p63"/>
          <p:cNvGrpSpPr/>
          <p:nvPr/>
        </p:nvGrpSpPr>
        <p:grpSpPr>
          <a:xfrm>
            <a:off x="6951085" y="3779479"/>
            <a:ext cx="771362" cy="86400"/>
            <a:chOff x="711300" y="3855500"/>
            <a:chExt cx="771362" cy="86400"/>
          </a:xfrm>
        </p:grpSpPr>
        <p:sp>
          <p:nvSpPr>
            <p:cNvPr id="881" name="Google Shape;881;p63"/>
            <p:cNvSpPr/>
            <p:nvPr/>
          </p:nvSpPr>
          <p:spPr>
            <a:xfrm>
              <a:off x="711300" y="3855500"/>
              <a:ext cx="111300" cy="86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63"/>
            <p:cNvSpPr/>
            <p:nvPr/>
          </p:nvSpPr>
          <p:spPr>
            <a:xfrm>
              <a:off x="876316" y="3855500"/>
              <a:ext cx="111300" cy="86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63"/>
            <p:cNvSpPr/>
            <p:nvPr/>
          </p:nvSpPr>
          <p:spPr>
            <a:xfrm>
              <a:off x="1041331" y="3855500"/>
              <a:ext cx="111300" cy="864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63"/>
            <p:cNvSpPr/>
            <p:nvPr/>
          </p:nvSpPr>
          <p:spPr>
            <a:xfrm>
              <a:off x="1206347" y="3855500"/>
              <a:ext cx="111300" cy="864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63"/>
            <p:cNvSpPr/>
            <p:nvPr/>
          </p:nvSpPr>
          <p:spPr>
            <a:xfrm>
              <a:off x="1371362" y="3855500"/>
              <a:ext cx="111300" cy="86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86" name="Google Shape;886;p63"/>
          <p:cNvSpPr/>
          <p:nvPr/>
        </p:nvSpPr>
        <p:spPr>
          <a:xfrm rot="-10640015">
            <a:off x="6507492" y="1609392"/>
            <a:ext cx="1576493" cy="1002692"/>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63"/>
          <p:cNvSpPr txBox="1"/>
          <p:nvPr>
            <p:ph idx="4294967295" type="subTitle"/>
          </p:nvPr>
        </p:nvSpPr>
        <p:spPr>
          <a:xfrm>
            <a:off x="6951116" y="2166308"/>
            <a:ext cx="7713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1"/>
                </a:solidFill>
                <a:latin typeface="Muli"/>
                <a:ea typeface="Muli"/>
                <a:cs typeface="Muli"/>
                <a:sym typeface="Muli"/>
              </a:rPr>
              <a:t>€35</a:t>
            </a:r>
            <a:endParaRPr b="1">
              <a:solidFill>
                <a:schemeClr val="accent1"/>
              </a:solidFill>
              <a:latin typeface="Muli"/>
              <a:ea typeface="Muli"/>
              <a:cs typeface="Muli"/>
              <a:sym typeface="Muli"/>
            </a:endParaRPr>
          </a:p>
          <a:p>
            <a:pPr indent="0" lvl="0" marL="0" rtl="0" algn="ctr">
              <a:lnSpc>
                <a:spcPct val="100000"/>
              </a:lnSpc>
              <a:spcBef>
                <a:spcPts val="0"/>
              </a:spcBef>
              <a:spcAft>
                <a:spcPts val="0"/>
              </a:spcAft>
              <a:buNone/>
            </a:pPr>
            <a:r>
              <a:t/>
            </a:r>
            <a:endParaRPr b="1">
              <a:solidFill>
                <a:schemeClr val="accent1"/>
              </a:solidFill>
              <a:latin typeface="Muli"/>
              <a:ea typeface="Muli"/>
              <a:cs typeface="Muli"/>
              <a:sym typeface="Muli"/>
            </a:endParaRPr>
          </a:p>
          <a:p>
            <a:pPr indent="0" lvl="0" marL="0" rtl="0" algn="l">
              <a:spcBef>
                <a:spcPts val="0"/>
              </a:spcBef>
              <a:spcAft>
                <a:spcPts val="1600"/>
              </a:spcAft>
              <a:buNone/>
            </a:pPr>
            <a:r>
              <a:t/>
            </a:r>
            <a:endParaRPr b="1">
              <a:solidFill>
                <a:schemeClr val="accent1"/>
              </a:solidFill>
              <a:latin typeface="Muli"/>
              <a:ea typeface="Muli"/>
              <a:cs typeface="Muli"/>
              <a:sym typeface="Muli"/>
            </a:endParaRPr>
          </a:p>
        </p:txBody>
      </p:sp>
      <p:sp>
        <p:nvSpPr>
          <p:cNvPr id="888" name="Google Shape;888;p63"/>
          <p:cNvSpPr txBox="1"/>
          <p:nvPr>
            <p:ph idx="4294967295" type="subTitle"/>
          </p:nvPr>
        </p:nvSpPr>
        <p:spPr>
          <a:xfrm>
            <a:off x="6800666" y="1677483"/>
            <a:ext cx="1072200" cy="394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a:solidFill>
                  <a:schemeClr val="accent4"/>
                </a:solidFill>
                <a:latin typeface="Comfortaa"/>
                <a:ea typeface="Comfortaa"/>
                <a:cs typeface="Comfortaa"/>
                <a:sym typeface="Comfortaa"/>
              </a:rPr>
              <a:t>Leash</a:t>
            </a:r>
            <a:endParaRPr b="1">
              <a:solidFill>
                <a:schemeClr val="accent4"/>
              </a:solidFill>
              <a:latin typeface="Comfortaa"/>
              <a:ea typeface="Comfortaa"/>
              <a:cs typeface="Comfortaa"/>
              <a:sym typeface="Comfortaa"/>
            </a:endParaRPr>
          </a:p>
          <a:p>
            <a:pPr indent="0" lvl="0" marL="0" rtl="0" algn="l">
              <a:spcBef>
                <a:spcPts val="0"/>
              </a:spcBef>
              <a:spcAft>
                <a:spcPts val="1600"/>
              </a:spcAft>
              <a:buNone/>
            </a:pPr>
            <a:r>
              <a:t/>
            </a:r>
            <a:endParaRPr b="1">
              <a:solidFill>
                <a:schemeClr val="accent4"/>
              </a:solidFill>
              <a:latin typeface="Comfortaa"/>
              <a:ea typeface="Comfortaa"/>
              <a:cs typeface="Comfortaa"/>
              <a:sym typeface="Comfortaa"/>
            </a:endParaRPr>
          </a:p>
        </p:txBody>
      </p:sp>
      <p:grpSp>
        <p:nvGrpSpPr>
          <p:cNvPr id="889" name="Google Shape;889;p63"/>
          <p:cNvGrpSpPr/>
          <p:nvPr/>
        </p:nvGrpSpPr>
        <p:grpSpPr>
          <a:xfrm>
            <a:off x="6951085" y="2079908"/>
            <a:ext cx="771362" cy="86400"/>
            <a:chOff x="711300" y="3855500"/>
            <a:chExt cx="771362" cy="86400"/>
          </a:xfrm>
        </p:grpSpPr>
        <p:sp>
          <p:nvSpPr>
            <p:cNvPr id="890" name="Google Shape;890;p63"/>
            <p:cNvSpPr/>
            <p:nvPr/>
          </p:nvSpPr>
          <p:spPr>
            <a:xfrm>
              <a:off x="711300" y="3855500"/>
              <a:ext cx="111300" cy="864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63"/>
            <p:cNvSpPr/>
            <p:nvPr/>
          </p:nvSpPr>
          <p:spPr>
            <a:xfrm>
              <a:off x="876316" y="3855500"/>
              <a:ext cx="111300" cy="86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892" name="Google Shape;892;p63"/>
            <p:cNvSpPr/>
            <p:nvPr/>
          </p:nvSpPr>
          <p:spPr>
            <a:xfrm>
              <a:off x="1041331" y="3855500"/>
              <a:ext cx="111300" cy="86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893" name="Google Shape;893;p63"/>
            <p:cNvSpPr/>
            <p:nvPr/>
          </p:nvSpPr>
          <p:spPr>
            <a:xfrm>
              <a:off x="1206347" y="3855500"/>
              <a:ext cx="111300" cy="86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894" name="Google Shape;894;p63"/>
            <p:cNvSpPr/>
            <p:nvPr/>
          </p:nvSpPr>
          <p:spPr>
            <a:xfrm>
              <a:off x="1371362" y="3855500"/>
              <a:ext cx="111300" cy="86400"/>
            </a:xfrm>
            <a:prstGeom prst="ellips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5" name="Google Shape;895;p63"/>
          <p:cNvSpPr/>
          <p:nvPr/>
        </p:nvSpPr>
        <p:spPr>
          <a:xfrm rot="1312566">
            <a:off x="8184907" y="420120"/>
            <a:ext cx="401478" cy="261591"/>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63"/>
          <p:cNvSpPr/>
          <p:nvPr/>
        </p:nvSpPr>
        <p:spPr>
          <a:xfrm rot="7199799">
            <a:off x="536205" y="420111"/>
            <a:ext cx="401472" cy="261591"/>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 name="Shape 900"/>
        <p:cNvGrpSpPr/>
        <p:nvPr/>
      </p:nvGrpSpPr>
      <p:grpSpPr>
        <a:xfrm>
          <a:off x="0" y="0"/>
          <a:ext cx="0" cy="0"/>
          <a:chOff x="0" y="0"/>
          <a:chExt cx="0" cy="0"/>
        </a:xfrm>
      </p:grpSpPr>
      <p:sp>
        <p:nvSpPr>
          <p:cNvPr id="901" name="Google Shape;901;p64"/>
          <p:cNvSpPr/>
          <p:nvPr/>
        </p:nvSpPr>
        <p:spPr>
          <a:xfrm rot="-9989560">
            <a:off x="1487717" y="3283971"/>
            <a:ext cx="1406500" cy="1141388"/>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64"/>
          <p:cNvSpPr/>
          <p:nvPr/>
        </p:nvSpPr>
        <p:spPr>
          <a:xfrm rot="-10078550">
            <a:off x="3835860" y="3283974"/>
            <a:ext cx="1406556" cy="1141382"/>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64"/>
          <p:cNvSpPr/>
          <p:nvPr/>
        </p:nvSpPr>
        <p:spPr>
          <a:xfrm rot="1752648">
            <a:off x="3940407" y="1731072"/>
            <a:ext cx="1406561" cy="1141388"/>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4" name="Google Shape;904;p64"/>
          <p:cNvSpPr/>
          <p:nvPr/>
        </p:nvSpPr>
        <p:spPr>
          <a:xfrm rot="8852979">
            <a:off x="1542022" y="1731083"/>
            <a:ext cx="1406539" cy="1141366"/>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5" name="Google Shape;905;p64"/>
          <p:cNvSpPr/>
          <p:nvPr/>
        </p:nvSpPr>
        <p:spPr>
          <a:xfrm rot="1928444">
            <a:off x="6266030" y="3283977"/>
            <a:ext cx="1406526" cy="1141376"/>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6" name="Google Shape;906;p64"/>
          <p:cNvSpPr/>
          <p:nvPr/>
        </p:nvSpPr>
        <p:spPr>
          <a:xfrm rot="-10455312">
            <a:off x="6196006" y="1731080"/>
            <a:ext cx="1406549" cy="1141372"/>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7" name="Google Shape;907;p64"/>
          <p:cNvSpPr txBox="1"/>
          <p:nvPr>
            <p:ph type="title"/>
          </p:nvPr>
        </p:nvSpPr>
        <p:spPr>
          <a:xfrm>
            <a:off x="596850" y="435196"/>
            <a:ext cx="7941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Tips to Save Money</a:t>
            </a:r>
            <a:endParaRPr/>
          </a:p>
        </p:txBody>
      </p:sp>
      <p:sp>
        <p:nvSpPr>
          <p:cNvPr id="908" name="Google Shape;908;p64"/>
          <p:cNvSpPr txBox="1"/>
          <p:nvPr>
            <p:ph idx="1" type="subTitle"/>
          </p:nvPr>
        </p:nvSpPr>
        <p:spPr>
          <a:xfrm>
            <a:off x="1681292" y="1989916"/>
            <a:ext cx="1128000" cy="6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Natural snacks</a:t>
            </a:r>
            <a:endParaRPr>
              <a:solidFill>
                <a:schemeClr val="dk2"/>
              </a:solidFill>
            </a:endParaRPr>
          </a:p>
          <a:p>
            <a:pPr indent="0" lvl="0" marL="0" rtl="0" algn="ctr">
              <a:spcBef>
                <a:spcPts val="0"/>
              </a:spcBef>
              <a:spcAft>
                <a:spcPts val="0"/>
              </a:spcAft>
              <a:buNone/>
            </a:pPr>
            <a:r>
              <a:t/>
            </a:r>
            <a:endParaRPr>
              <a:solidFill>
                <a:schemeClr val="dk2"/>
              </a:solidFill>
            </a:endParaRPr>
          </a:p>
        </p:txBody>
      </p:sp>
      <p:sp>
        <p:nvSpPr>
          <p:cNvPr id="909" name="Google Shape;909;p64"/>
          <p:cNvSpPr txBox="1"/>
          <p:nvPr>
            <p:ph idx="2" type="subTitle"/>
          </p:nvPr>
        </p:nvSpPr>
        <p:spPr>
          <a:xfrm>
            <a:off x="3993925" y="1989916"/>
            <a:ext cx="1128000" cy="6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Vaccine campaign</a:t>
            </a:r>
            <a:endParaRPr>
              <a:solidFill>
                <a:schemeClr val="dk2"/>
              </a:solidFill>
            </a:endParaRPr>
          </a:p>
          <a:p>
            <a:pPr indent="0" lvl="0" marL="0" rtl="0" algn="ctr">
              <a:spcBef>
                <a:spcPts val="0"/>
              </a:spcBef>
              <a:spcAft>
                <a:spcPts val="0"/>
              </a:spcAft>
              <a:buNone/>
            </a:pPr>
            <a:r>
              <a:t/>
            </a:r>
            <a:endParaRPr>
              <a:solidFill>
                <a:schemeClr val="dk2"/>
              </a:solidFill>
            </a:endParaRPr>
          </a:p>
        </p:txBody>
      </p:sp>
      <p:sp>
        <p:nvSpPr>
          <p:cNvPr id="910" name="Google Shape;910;p64"/>
          <p:cNvSpPr txBox="1"/>
          <p:nvPr>
            <p:ph idx="3" type="subTitle"/>
          </p:nvPr>
        </p:nvSpPr>
        <p:spPr>
          <a:xfrm>
            <a:off x="6335280" y="1989916"/>
            <a:ext cx="1128000" cy="6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Bathe it </a:t>
            </a:r>
            <a:r>
              <a:rPr lang="en">
                <a:solidFill>
                  <a:schemeClr val="dk2"/>
                </a:solidFill>
              </a:rPr>
              <a:t>at home</a:t>
            </a:r>
            <a:endParaRPr>
              <a:solidFill>
                <a:schemeClr val="dk2"/>
              </a:solidFill>
            </a:endParaRPr>
          </a:p>
          <a:p>
            <a:pPr indent="0" lvl="0" marL="0" rtl="0" algn="ctr">
              <a:spcBef>
                <a:spcPts val="0"/>
              </a:spcBef>
              <a:spcAft>
                <a:spcPts val="0"/>
              </a:spcAft>
              <a:buNone/>
            </a:pPr>
            <a:r>
              <a:t/>
            </a:r>
            <a:endParaRPr>
              <a:solidFill>
                <a:schemeClr val="dk2"/>
              </a:solidFill>
            </a:endParaRPr>
          </a:p>
        </p:txBody>
      </p:sp>
      <p:sp>
        <p:nvSpPr>
          <p:cNvPr id="911" name="Google Shape;911;p64"/>
          <p:cNvSpPr txBox="1"/>
          <p:nvPr>
            <p:ph idx="4" type="subTitle"/>
          </p:nvPr>
        </p:nvSpPr>
        <p:spPr>
          <a:xfrm>
            <a:off x="1681292" y="3542815"/>
            <a:ext cx="1128000" cy="6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Home</a:t>
            </a:r>
            <a:endParaRPr>
              <a:solidFill>
                <a:schemeClr val="dk2"/>
              </a:solidFill>
            </a:endParaRPr>
          </a:p>
          <a:p>
            <a:pPr indent="0" lvl="0" marL="0" rtl="0" algn="ctr">
              <a:spcBef>
                <a:spcPts val="0"/>
              </a:spcBef>
              <a:spcAft>
                <a:spcPts val="0"/>
              </a:spcAft>
              <a:buNone/>
            </a:pPr>
            <a:r>
              <a:rPr lang="en">
                <a:solidFill>
                  <a:schemeClr val="dk2"/>
                </a:solidFill>
              </a:rPr>
              <a:t>toys</a:t>
            </a:r>
            <a:endParaRPr>
              <a:solidFill>
                <a:schemeClr val="dk2"/>
              </a:solidFill>
            </a:endParaRPr>
          </a:p>
          <a:p>
            <a:pPr indent="0" lvl="0" marL="0" rtl="0" algn="ctr">
              <a:spcBef>
                <a:spcPts val="0"/>
              </a:spcBef>
              <a:spcAft>
                <a:spcPts val="0"/>
              </a:spcAft>
              <a:buNone/>
            </a:pPr>
            <a:r>
              <a:t/>
            </a:r>
            <a:endParaRPr>
              <a:solidFill>
                <a:schemeClr val="dk2"/>
              </a:solidFill>
            </a:endParaRPr>
          </a:p>
        </p:txBody>
      </p:sp>
      <p:sp>
        <p:nvSpPr>
          <p:cNvPr id="912" name="Google Shape;912;p64"/>
          <p:cNvSpPr txBox="1"/>
          <p:nvPr>
            <p:ph idx="5" type="subTitle"/>
          </p:nvPr>
        </p:nvSpPr>
        <p:spPr>
          <a:xfrm>
            <a:off x="3993925" y="3542815"/>
            <a:ext cx="1128000" cy="6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Shop online</a:t>
            </a:r>
            <a:endParaRPr>
              <a:solidFill>
                <a:schemeClr val="dk2"/>
              </a:solidFill>
            </a:endParaRPr>
          </a:p>
          <a:p>
            <a:pPr indent="0" lvl="0" marL="0" rtl="0" algn="ctr">
              <a:spcBef>
                <a:spcPts val="0"/>
              </a:spcBef>
              <a:spcAft>
                <a:spcPts val="0"/>
              </a:spcAft>
              <a:buNone/>
            </a:pPr>
            <a:r>
              <a:t/>
            </a:r>
            <a:endParaRPr>
              <a:solidFill>
                <a:schemeClr val="dk2"/>
              </a:solidFill>
            </a:endParaRPr>
          </a:p>
        </p:txBody>
      </p:sp>
      <p:sp>
        <p:nvSpPr>
          <p:cNvPr id="913" name="Google Shape;913;p64"/>
          <p:cNvSpPr txBox="1"/>
          <p:nvPr>
            <p:ph idx="6" type="subTitle"/>
          </p:nvPr>
        </p:nvSpPr>
        <p:spPr>
          <a:xfrm>
            <a:off x="6335280" y="3542815"/>
            <a:ext cx="1128000" cy="62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2"/>
                </a:solidFill>
              </a:rPr>
              <a:t>Bulk shopping</a:t>
            </a:r>
            <a:endParaRPr>
              <a:solidFill>
                <a:schemeClr val="dk2"/>
              </a:solidFill>
            </a:endParaRPr>
          </a:p>
          <a:p>
            <a:pPr indent="0" lvl="0" marL="0" rtl="0" algn="ctr">
              <a:spcBef>
                <a:spcPts val="0"/>
              </a:spcBef>
              <a:spcAft>
                <a:spcPts val="0"/>
              </a:spcAft>
              <a:buNone/>
            </a:pPr>
            <a:r>
              <a:t/>
            </a:r>
            <a:endParaRPr>
              <a:solidFill>
                <a:schemeClr val="dk2"/>
              </a:solidFill>
            </a:endParaRPr>
          </a:p>
        </p:txBody>
      </p:sp>
      <p:grpSp>
        <p:nvGrpSpPr>
          <p:cNvPr id="914" name="Google Shape;914;p64"/>
          <p:cNvGrpSpPr/>
          <p:nvPr/>
        </p:nvGrpSpPr>
        <p:grpSpPr>
          <a:xfrm>
            <a:off x="290812" y="251250"/>
            <a:ext cx="897330" cy="707275"/>
            <a:chOff x="939912" y="1864475"/>
            <a:chExt cx="897330" cy="707275"/>
          </a:xfrm>
        </p:grpSpPr>
        <p:sp>
          <p:nvSpPr>
            <p:cNvPr id="915" name="Google Shape;915;p64"/>
            <p:cNvSpPr/>
            <p:nvPr/>
          </p:nvSpPr>
          <p:spPr>
            <a:xfrm flipH="1" rot="-1312566">
              <a:off x="1401473" y="2244787"/>
              <a:ext cx="401478" cy="261591"/>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64"/>
            <p:cNvSpPr/>
            <p:nvPr/>
          </p:nvSpPr>
          <p:spPr>
            <a:xfrm flipH="1" rot="-7199799">
              <a:off x="952805" y="1972929"/>
              <a:ext cx="401472" cy="261591"/>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7" name="Google Shape;917;p64"/>
          <p:cNvGrpSpPr/>
          <p:nvPr/>
        </p:nvGrpSpPr>
        <p:grpSpPr>
          <a:xfrm rot="5400000">
            <a:off x="8103857" y="4129676"/>
            <a:ext cx="897330" cy="707275"/>
            <a:chOff x="7306762" y="3388888"/>
            <a:chExt cx="897330" cy="707275"/>
          </a:xfrm>
        </p:grpSpPr>
        <p:sp>
          <p:nvSpPr>
            <p:cNvPr id="918" name="Google Shape;918;p64"/>
            <p:cNvSpPr/>
            <p:nvPr/>
          </p:nvSpPr>
          <p:spPr>
            <a:xfrm rot="1312566">
              <a:off x="7341053" y="3769199"/>
              <a:ext cx="401478" cy="261591"/>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9" name="Google Shape;919;p64"/>
            <p:cNvSpPr/>
            <p:nvPr/>
          </p:nvSpPr>
          <p:spPr>
            <a:xfrm rot="7199799">
              <a:off x="7789727" y="3497341"/>
              <a:ext cx="401472" cy="261591"/>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01" name="Shape 401"/>
        <p:cNvGrpSpPr/>
        <p:nvPr/>
      </p:nvGrpSpPr>
      <p:grpSpPr>
        <a:xfrm>
          <a:off x="0" y="0"/>
          <a:ext cx="0" cy="0"/>
          <a:chOff x="0" y="0"/>
          <a:chExt cx="0" cy="0"/>
        </a:xfrm>
      </p:grpSpPr>
      <p:sp>
        <p:nvSpPr>
          <p:cNvPr id="402" name="Google Shape;402;p38"/>
          <p:cNvSpPr txBox="1"/>
          <p:nvPr>
            <p:ph type="title"/>
          </p:nvPr>
        </p:nvSpPr>
        <p:spPr>
          <a:xfrm>
            <a:off x="2686212" y="1584738"/>
            <a:ext cx="3765900" cy="138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Puppy</a:t>
            </a:r>
            <a:endParaRPr/>
          </a:p>
        </p:txBody>
      </p:sp>
      <p:sp>
        <p:nvSpPr>
          <p:cNvPr id="403" name="Google Shape;403;p38"/>
          <p:cNvSpPr txBox="1"/>
          <p:nvPr>
            <p:ph idx="1" type="subTitle"/>
          </p:nvPr>
        </p:nvSpPr>
        <p:spPr>
          <a:xfrm>
            <a:off x="3080412" y="2928463"/>
            <a:ext cx="3371700" cy="6303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a:t>Your puppy’s love for you can turn your worst day into a happy day</a:t>
            </a:r>
            <a:endParaRPr/>
          </a:p>
        </p:txBody>
      </p:sp>
      <p:grpSp>
        <p:nvGrpSpPr>
          <p:cNvPr id="404" name="Google Shape;404;p38"/>
          <p:cNvGrpSpPr/>
          <p:nvPr/>
        </p:nvGrpSpPr>
        <p:grpSpPr>
          <a:xfrm>
            <a:off x="6171571" y="1886950"/>
            <a:ext cx="591017" cy="1001050"/>
            <a:chOff x="6160259" y="1886950"/>
            <a:chExt cx="591017" cy="1001050"/>
          </a:xfrm>
        </p:grpSpPr>
        <p:sp>
          <p:nvSpPr>
            <p:cNvPr id="405" name="Google Shape;405;p38"/>
            <p:cNvSpPr/>
            <p:nvPr/>
          </p:nvSpPr>
          <p:spPr>
            <a:xfrm rot="6663829">
              <a:off x="6152228" y="2042247"/>
              <a:ext cx="607079" cy="399530"/>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8"/>
            <p:cNvSpPr/>
            <p:nvPr/>
          </p:nvSpPr>
          <p:spPr>
            <a:xfrm>
              <a:off x="6360125" y="2696600"/>
              <a:ext cx="191400" cy="1914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65"/>
          <p:cNvSpPr txBox="1"/>
          <p:nvPr>
            <p:ph idx="6" type="title"/>
          </p:nvPr>
        </p:nvSpPr>
        <p:spPr>
          <a:xfrm>
            <a:off x="605800" y="431849"/>
            <a:ext cx="7932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Make the Most of Its Time</a:t>
            </a:r>
            <a:endParaRPr/>
          </a:p>
        </p:txBody>
      </p:sp>
      <p:sp>
        <p:nvSpPr>
          <p:cNvPr id="925" name="Google Shape;925;p65"/>
          <p:cNvSpPr txBox="1"/>
          <p:nvPr>
            <p:ph type="title"/>
          </p:nvPr>
        </p:nvSpPr>
        <p:spPr>
          <a:xfrm>
            <a:off x="2133600" y="3673378"/>
            <a:ext cx="1930500" cy="61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50%</a:t>
            </a:r>
            <a:endParaRPr/>
          </a:p>
        </p:txBody>
      </p:sp>
      <p:sp>
        <p:nvSpPr>
          <p:cNvPr id="926" name="Google Shape;926;p65"/>
          <p:cNvSpPr txBox="1"/>
          <p:nvPr>
            <p:ph idx="1" type="subTitle"/>
          </p:nvPr>
        </p:nvSpPr>
        <p:spPr>
          <a:xfrm>
            <a:off x="3865500" y="3790977"/>
            <a:ext cx="1413000" cy="37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Sleeping</a:t>
            </a:r>
            <a:endParaRPr/>
          </a:p>
        </p:txBody>
      </p:sp>
      <p:sp>
        <p:nvSpPr>
          <p:cNvPr id="927" name="Google Shape;927;p65"/>
          <p:cNvSpPr txBox="1"/>
          <p:nvPr>
            <p:ph idx="2" type="title"/>
          </p:nvPr>
        </p:nvSpPr>
        <p:spPr>
          <a:xfrm>
            <a:off x="2133600" y="2713082"/>
            <a:ext cx="1930500" cy="61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30%</a:t>
            </a:r>
            <a:endParaRPr/>
          </a:p>
        </p:txBody>
      </p:sp>
      <p:sp>
        <p:nvSpPr>
          <p:cNvPr id="928" name="Google Shape;928;p65"/>
          <p:cNvSpPr txBox="1"/>
          <p:nvPr>
            <p:ph idx="3" type="subTitle"/>
          </p:nvPr>
        </p:nvSpPr>
        <p:spPr>
          <a:xfrm>
            <a:off x="3865503" y="2830682"/>
            <a:ext cx="1413000" cy="37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Awake</a:t>
            </a:r>
            <a:endParaRPr/>
          </a:p>
        </p:txBody>
      </p:sp>
      <p:sp>
        <p:nvSpPr>
          <p:cNvPr id="929" name="Google Shape;929;p65"/>
          <p:cNvSpPr txBox="1"/>
          <p:nvPr>
            <p:ph idx="4" type="title"/>
          </p:nvPr>
        </p:nvSpPr>
        <p:spPr>
          <a:xfrm>
            <a:off x="2133600" y="1635175"/>
            <a:ext cx="1930500" cy="614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20%</a:t>
            </a:r>
            <a:endParaRPr/>
          </a:p>
        </p:txBody>
      </p:sp>
      <p:sp>
        <p:nvSpPr>
          <p:cNvPr id="930" name="Google Shape;930;p65"/>
          <p:cNvSpPr txBox="1"/>
          <p:nvPr>
            <p:ph idx="5" type="subTitle"/>
          </p:nvPr>
        </p:nvSpPr>
        <p:spPr>
          <a:xfrm>
            <a:off x="3865503" y="1752775"/>
            <a:ext cx="1413000" cy="37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Active</a:t>
            </a:r>
            <a:endParaRPr/>
          </a:p>
        </p:txBody>
      </p:sp>
      <p:grpSp>
        <p:nvGrpSpPr>
          <p:cNvPr id="931" name="Google Shape;931;p65"/>
          <p:cNvGrpSpPr/>
          <p:nvPr/>
        </p:nvGrpSpPr>
        <p:grpSpPr>
          <a:xfrm>
            <a:off x="4623328" y="1080748"/>
            <a:ext cx="3148453" cy="3761446"/>
            <a:chOff x="4623328" y="1080748"/>
            <a:chExt cx="3148453" cy="3761446"/>
          </a:xfrm>
        </p:grpSpPr>
        <p:sp>
          <p:nvSpPr>
            <p:cNvPr id="932" name="Google Shape;932;p65"/>
            <p:cNvSpPr/>
            <p:nvPr/>
          </p:nvSpPr>
          <p:spPr>
            <a:xfrm rot="6703957">
              <a:off x="4593738" y="1906040"/>
              <a:ext cx="3207633" cy="2110862"/>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3" name="Google Shape;933;p65"/>
            <p:cNvGrpSpPr/>
            <p:nvPr/>
          </p:nvGrpSpPr>
          <p:grpSpPr>
            <a:xfrm>
              <a:off x="5541273" y="2955714"/>
              <a:ext cx="1309934" cy="1546938"/>
              <a:chOff x="2006375" y="2943450"/>
              <a:chExt cx="1265392" cy="1494337"/>
            </a:xfrm>
          </p:grpSpPr>
          <p:sp>
            <p:nvSpPr>
              <p:cNvPr id="934" name="Google Shape;934;p65"/>
              <p:cNvSpPr/>
              <p:nvPr/>
            </p:nvSpPr>
            <p:spPr>
              <a:xfrm>
                <a:off x="2006375" y="3750187"/>
                <a:ext cx="687600" cy="6876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65"/>
              <p:cNvSpPr/>
              <p:nvPr/>
            </p:nvSpPr>
            <p:spPr>
              <a:xfrm>
                <a:off x="2584167" y="3750187"/>
                <a:ext cx="687600" cy="687600"/>
              </a:xfrm>
              <a:prstGeom prst="ellips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65"/>
              <p:cNvSpPr/>
              <p:nvPr/>
            </p:nvSpPr>
            <p:spPr>
              <a:xfrm>
                <a:off x="2293381" y="2943450"/>
                <a:ext cx="701700" cy="10086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37" name="Google Shape;937;p65"/>
            <p:cNvGrpSpPr/>
            <p:nvPr/>
          </p:nvGrpSpPr>
          <p:grpSpPr>
            <a:xfrm>
              <a:off x="5673436" y="2035525"/>
              <a:ext cx="1063338" cy="920189"/>
              <a:chOff x="2134044" y="2054550"/>
              <a:chExt cx="1027181" cy="888900"/>
            </a:xfrm>
          </p:grpSpPr>
          <p:sp>
            <p:nvSpPr>
              <p:cNvPr id="938" name="Google Shape;938;p65"/>
              <p:cNvSpPr/>
              <p:nvPr/>
            </p:nvSpPr>
            <p:spPr>
              <a:xfrm>
                <a:off x="2293375" y="2054550"/>
                <a:ext cx="701700" cy="888900"/>
              </a:xfrm>
              <a:prstGeom prst="rect">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65"/>
              <p:cNvSpPr/>
              <p:nvPr/>
            </p:nvSpPr>
            <p:spPr>
              <a:xfrm>
                <a:off x="2134044" y="2054550"/>
                <a:ext cx="177221" cy="94288"/>
              </a:xfrm>
              <a:custGeom>
                <a:rect b="b" l="l" r="r" t="t"/>
                <a:pathLst>
                  <a:path extrusionOk="0" h="2762" w="5191">
                    <a:moveTo>
                      <a:pt x="4905" y="0"/>
                    </a:moveTo>
                    <a:lnTo>
                      <a:pt x="0" y="0"/>
                    </a:lnTo>
                    <a:lnTo>
                      <a:pt x="1000" y="857"/>
                    </a:lnTo>
                    <a:lnTo>
                      <a:pt x="2476" y="1810"/>
                    </a:lnTo>
                    <a:lnTo>
                      <a:pt x="3095" y="2096"/>
                    </a:lnTo>
                    <a:lnTo>
                      <a:pt x="3905" y="2429"/>
                    </a:lnTo>
                    <a:lnTo>
                      <a:pt x="4691" y="2667"/>
                    </a:lnTo>
                    <a:lnTo>
                      <a:pt x="5191" y="2762"/>
                    </a:lnTo>
                    <a:close/>
                  </a:path>
                </a:pathLst>
              </a:custGeom>
              <a:solidFill>
                <a:schemeClr val="accent5"/>
              </a:solidFill>
              <a:ln>
                <a:noFill/>
              </a:ln>
            </p:spPr>
          </p:sp>
          <p:sp>
            <p:nvSpPr>
              <p:cNvPr id="940" name="Google Shape;940;p65"/>
              <p:cNvSpPr/>
              <p:nvPr/>
            </p:nvSpPr>
            <p:spPr>
              <a:xfrm>
                <a:off x="2987400" y="2054650"/>
                <a:ext cx="173825" cy="89300"/>
              </a:xfrm>
              <a:custGeom>
                <a:rect b="b" l="l" r="r" t="t"/>
                <a:pathLst>
                  <a:path extrusionOk="0" h="3572" w="6953">
                    <a:moveTo>
                      <a:pt x="48" y="0"/>
                    </a:moveTo>
                    <a:lnTo>
                      <a:pt x="6953" y="0"/>
                    </a:lnTo>
                    <a:lnTo>
                      <a:pt x="6001" y="858"/>
                    </a:lnTo>
                    <a:lnTo>
                      <a:pt x="4381" y="1929"/>
                    </a:lnTo>
                    <a:lnTo>
                      <a:pt x="2810" y="2715"/>
                    </a:lnTo>
                    <a:lnTo>
                      <a:pt x="1595" y="3168"/>
                    </a:lnTo>
                    <a:lnTo>
                      <a:pt x="524" y="3501"/>
                    </a:lnTo>
                    <a:lnTo>
                      <a:pt x="0" y="3572"/>
                    </a:lnTo>
                    <a:close/>
                  </a:path>
                </a:pathLst>
              </a:custGeom>
              <a:solidFill>
                <a:schemeClr val="accent5"/>
              </a:solidFill>
              <a:ln>
                <a:noFill/>
              </a:ln>
            </p:spPr>
          </p:sp>
        </p:grpSp>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4" name="Shape 944"/>
        <p:cNvGrpSpPr/>
        <p:nvPr/>
      </p:nvGrpSpPr>
      <p:grpSpPr>
        <a:xfrm>
          <a:off x="0" y="0"/>
          <a:ext cx="0" cy="0"/>
          <a:chOff x="0" y="0"/>
          <a:chExt cx="0" cy="0"/>
        </a:xfrm>
      </p:grpSpPr>
      <p:sp>
        <p:nvSpPr>
          <p:cNvPr id="945" name="Google Shape;945;p66"/>
          <p:cNvSpPr txBox="1"/>
          <p:nvPr>
            <p:ph type="title"/>
          </p:nvPr>
        </p:nvSpPr>
        <p:spPr>
          <a:xfrm>
            <a:off x="596850" y="435196"/>
            <a:ext cx="7941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Checklist </a:t>
            </a:r>
            <a:endParaRPr/>
          </a:p>
        </p:txBody>
      </p:sp>
      <p:graphicFrame>
        <p:nvGraphicFramePr>
          <p:cNvPr id="946" name="Google Shape;946;p66"/>
          <p:cNvGraphicFramePr/>
          <p:nvPr/>
        </p:nvGraphicFramePr>
        <p:xfrm>
          <a:off x="1489500" y="1444231"/>
          <a:ext cx="3000000" cy="3000000"/>
        </p:xfrm>
        <a:graphic>
          <a:graphicData uri="http://schemas.openxmlformats.org/drawingml/2006/table">
            <a:tbl>
              <a:tblPr>
                <a:noFill/>
                <a:tableStyleId>{01A56D85-E526-4224-922A-11EAB8691FB5}</a:tableStyleId>
              </a:tblPr>
              <a:tblGrid>
                <a:gridCol w="1466950"/>
                <a:gridCol w="671150"/>
                <a:gridCol w="671150"/>
                <a:gridCol w="671150"/>
                <a:gridCol w="671150"/>
                <a:gridCol w="671150"/>
                <a:gridCol w="671150"/>
                <a:gridCol w="671150"/>
              </a:tblGrid>
              <a:tr h="428775">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rgbClr val="9E9E9E">
                          <a:alpha val="0"/>
                        </a:srgbClr>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chemeClr val="accent1"/>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rPr b="1" lang="en" sz="1200">
                          <a:solidFill>
                            <a:schemeClr val="accent1"/>
                          </a:solidFill>
                          <a:latin typeface="Muli"/>
                          <a:ea typeface="Muli"/>
                          <a:cs typeface="Muli"/>
                          <a:sym typeface="Muli"/>
                        </a:rPr>
                        <a:t>Mon</a:t>
                      </a:r>
                      <a:endParaRPr b="1" sz="1200">
                        <a:solidFill>
                          <a:schemeClr val="accent1"/>
                        </a:solidFill>
                        <a:latin typeface="Muli"/>
                        <a:ea typeface="Muli"/>
                        <a:cs typeface="Muli"/>
                        <a:sym typeface="Muli"/>
                      </a:endParaRPr>
                    </a:p>
                  </a:txBody>
                  <a:tcPr marT="91425" marB="91425" marR="91425" marL="91425" anchor="ctr">
                    <a:lnL cap="flat" cmpd="sng" w="9525">
                      <a:solidFill>
                        <a:schemeClr val="lt2"/>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b="1" lang="en" sz="1200">
                          <a:solidFill>
                            <a:schemeClr val="accent1"/>
                          </a:solidFill>
                          <a:latin typeface="Muli"/>
                          <a:ea typeface="Muli"/>
                          <a:cs typeface="Muli"/>
                          <a:sym typeface="Muli"/>
                        </a:rPr>
                        <a:t>Tue</a:t>
                      </a:r>
                      <a:endParaRPr b="1"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b="1" lang="en" sz="1200">
                          <a:solidFill>
                            <a:schemeClr val="accent1"/>
                          </a:solidFill>
                          <a:latin typeface="Muli"/>
                          <a:ea typeface="Muli"/>
                          <a:cs typeface="Muli"/>
                          <a:sym typeface="Muli"/>
                        </a:rPr>
                        <a:t>Wed</a:t>
                      </a:r>
                      <a:endParaRPr b="1"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b="1" lang="en" sz="1200">
                          <a:solidFill>
                            <a:schemeClr val="accent1"/>
                          </a:solidFill>
                          <a:latin typeface="Muli"/>
                          <a:ea typeface="Muli"/>
                          <a:cs typeface="Muli"/>
                          <a:sym typeface="Muli"/>
                        </a:rPr>
                        <a:t>Thu</a:t>
                      </a:r>
                      <a:endParaRPr b="1"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b="1" lang="en" sz="1200">
                          <a:solidFill>
                            <a:schemeClr val="accent1"/>
                          </a:solidFill>
                          <a:latin typeface="Muli"/>
                          <a:ea typeface="Muli"/>
                          <a:cs typeface="Muli"/>
                          <a:sym typeface="Muli"/>
                        </a:rPr>
                        <a:t>Fri</a:t>
                      </a:r>
                      <a:endParaRPr b="1"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b="1" lang="en" sz="1200">
                          <a:solidFill>
                            <a:schemeClr val="accent1"/>
                          </a:solidFill>
                          <a:latin typeface="Muli"/>
                          <a:ea typeface="Muli"/>
                          <a:cs typeface="Muli"/>
                          <a:sym typeface="Muli"/>
                        </a:rPr>
                        <a:t>Sat</a:t>
                      </a:r>
                      <a:endParaRPr b="1"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1"/>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3"/>
                      </a:solidFill>
                      <a:prstDash val="solid"/>
                      <a:round/>
                      <a:headEnd len="sm" w="sm" type="none"/>
                      <a:tailEnd len="sm" w="sm" type="none"/>
                    </a:lnB>
                    <a:solidFill>
                      <a:schemeClr val="lt2"/>
                    </a:solidFill>
                  </a:tcPr>
                </a:tc>
                <a:tc>
                  <a:txBody>
                    <a:bodyPr/>
                    <a:lstStyle/>
                    <a:p>
                      <a:pPr indent="0" lvl="0" marL="0" rtl="0" algn="ctr">
                        <a:lnSpc>
                          <a:spcPct val="100000"/>
                        </a:lnSpc>
                        <a:spcBef>
                          <a:spcPts val="0"/>
                        </a:spcBef>
                        <a:spcAft>
                          <a:spcPts val="0"/>
                        </a:spcAft>
                        <a:buNone/>
                      </a:pPr>
                      <a:r>
                        <a:rPr b="1" lang="en" sz="1200">
                          <a:solidFill>
                            <a:schemeClr val="accent1"/>
                          </a:solidFill>
                          <a:latin typeface="Muli"/>
                          <a:ea typeface="Muli"/>
                          <a:cs typeface="Muli"/>
                          <a:sym typeface="Muli"/>
                        </a:rPr>
                        <a:t>Sun</a:t>
                      </a:r>
                      <a:endParaRPr b="1"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lt2"/>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3"/>
                      </a:solidFill>
                      <a:prstDash val="solid"/>
                      <a:round/>
                      <a:headEnd len="sm" w="sm" type="none"/>
                      <a:tailEnd len="sm" w="sm" type="none"/>
                    </a:lnB>
                    <a:solidFill>
                      <a:schemeClr val="lt2"/>
                    </a:solidFill>
                  </a:tcPr>
                </a:tc>
              </a:tr>
              <a:tr h="340450">
                <a:tc>
                  <a:txBody>
                    <a:bodyPr/>
                    <a:lstStyle/>
                    <a:p>
                      <a:pPr indent="0" lvl="0" marL="0" rtl="0" algn="ctr">
                        <a:lnSpc>
                          <a:spcPct val="100000"/>
                        </a:lnSpc>
                        <a:spcBef>
                          <a:spcPts val="0"/>
                        </a:spcBef>
                        <a:spcAft>
                          <a:spcPts val="0"/>
                        </a:spcAft>
                        <a:buNone/>
                      </a:pPr>
                      <a:r>
                        <a:rPr lang="en" sz="1200">
                          <a:solidFill>
                            <a:schemeClr val="accent1"/>
                          </a:solidFill>
                          <a:latin typeface="Muli"/>
                          <a:ea typeface="Muli"/>
                          <a:cs typeface="Muli"/>
                          <a:sym typeface="Muli"/>
                        </a:rPr>
                        <a:t>Morning walk</a:t>
                      </a:r>
                      <a:endParaRPr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3"/>
                    </a:solidFill>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r>
              <a:tr h="340450">
                <a:tc>
                  <a:txBody>
                    <a:bodyPr/>
                    <a:lstStyle/>
                    <a:p>
                      <a:pPr indent="0" lvl="0" marL="0" rtl="0" algn="ctr">
                        <a:lnSpc>
                          <a:spcPct val="100000"/>
                        </a:lnSpc>
                        <a:spcBef>
                          <a:spcPts val="0"/>
                        </a:spcBef>
                        <a:spcAft>
                          <a:spcPts val="0"/>
                        </a:spcAft>
                        <a:buNone/>
                      </a:pPr>
                      <a:r>
                        <a:rPr lang="en" sz="1200">
                          <a:solidFill>
                            <a:schemeClr val="accent1"/>
                          </a:solidFill>
                          <a:latin typeface="Muli"/>
                          <a:ea typeface="Muli"/>
                          <a:cs typeface="Muli"/>
                          <a:sym typeface="Muli"/>
                        </a:rPr>
                        <a:t>Evening walk</a:t>
                      </a:r>
                      <a:endParaRPr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3"/>
                    </a:solidFill>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r>
              <a:tr h="340450">
                <a:tc>
                  <a:txBody>
                    <a:bodyPr/>
                    <a:lstStyle/>
                    <a:p>
                      <a:pPr indent="0" lvl="0" marL="0" rtl="0" algn="ctr">
                        <a:lnSpc>
                          <a:spcPct val="100000"/>
                        </a:lnSpc>
                        <a:spcBef>
                          <a:spcPts val="0"/>
                        </a:spcBef>
                        <a:spcAft>
                          <a:spcPts val="0"/>
                        </a:spcAft>
                        <a:buNone/>
                      </a:pPr>
                      <a:r>
                        <a:rPr lang="en" sz="1200">
                          <a:solidFill>
                            <a:schemeClr val="accent1"/>
                          </a:solidFill>
                          <a:latin typeface="Muli"/>
                          <a:ea typeface="Muli"/>
                          <a:cs typeface="Muli"/>
                          <a:sym typeface="Muli"/>
                        </a:rPr>
                        <a:t>Night walk</a:t>
                      </a:r>
                      <a:endParaRPr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3"/>
                    </a:solidFill>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r>
              <a:tr h="340450">
                <a:tc>
                  <a:txBody>
                    <a:bodyPr/>
                    <a:lstStyle/>
                    <a:p>
                      <a:pPr indent="0" lvl="0" marL="0" rtl="0" algn="ctr">
                        <a:lnSpc>
                          <a:spcPct val="100000"/>
                        </a:lnSpc>
                        <a:spcBef>
                          <a:spcPts val="0"/>
                        </a:spcBef>
                        <a:spcAft>
                          <a:spcPts val="0"/>
                        </a:spcAft>
                        <a:buNone/>
                      </a:pPr>
                      <a:r>
                        <a:rPr lang="en" sz="1200">
                          <a:solidFill>
                            <a:schemeClr val="accent1"/>
                          </a:solidFill>
                          <a:latin typeface="Muli"/>
                          <a:ea typeface="Muli"/>
                          <a:cs typeface="Muli"/>
                          <a:sym typeface="Muli"/>
                        </a:rPr>
                        <a:t>Food</a:t>
                      </a:r>
                      <a:endParaRPr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3"/>
                    </a:solidFill>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r>
              <a:tr h="340450">
                <a:tc>
                  <a:txBody>
                    <a:bodyPr/>
                    <a:lstStyle/>
                    <a:p>
                      <a:pPr indent="0" lvl="0" marL="0" rtl="0" algn="ctr">
                        <a:lnSpc>
                          <a:spcPct val="100000"/>
                        </a:lnSpc>
                        <a:spcBef>
                          <a:spcPts val="0"/>
                        </a:spcBef>
                        <a:spcAft>
                          <a:spcPts val="0"/>
                        </a:spcAft>
                        <a:buNone/>
                      </a:pPr>
                      <a:r>
                        <a:rPr lang="en" sz="1200">
                          <a:solidFill>
                            <a:schemeClr val="accent1"/>
                          </a:solidFill>
                          <a:latin typeface="Muli"/>
                          <a:ea typeface="Muli"/>
                          <a:cs typeface="Muli"/>
                          <a:sym typeface="Muli"/>
                        </a:rPr>
                        <a:t>Playing</a:t>
                      </a:r>
                      <a:endParaRPr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3"/>
                    </a:solidFill>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r>
              <a:tr h="340450">
                <a:tc>
                  <a:txBody>
                    <a:bodyPr/>
                    <a:lstStyle/>
                    <a:p>
                      <a:pPr indent="0" lvl="0" marL="0" rtl="0" algn="ctr">
                        <a:lnSpc>
                          <a:spcPct val="100000"/>
                        </a:lnSpc>
                        <a:spcBef>
                          <a:spcPts val="0"/>
                        </a:spcBef>
                        <a:spcAft>
                          <a:spcPts val="0"/>
                        </a:spcAft>
                        <a:buNone/>
                      </a:pPr>
                      <a:r>
                        <a:rPr lang="en" sz="1200">
                          <a:solidFill>
                            <a:schemeClr val="accent1"/>
                          </a:solidFill>
                          <a:latin typeface="Muli"/>
                          <a:ea typeface="Muli"/>
                          <a:cs typeface="Muli"/>
                          <a:sym typeface="Muli"/>
                        </a:rPr>
                        <a:t>Training</a:t>
                      </a:r>
                      <a:endParaRPr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3"/>
                    </a:solidFill>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r>
              <a:tr h="340450">
                <a:tc>
                  <a:txBody>
                    <a:bodyPr/>
                    <a:lstStyle/>
                    <a:p>
                      <a:pPr indent="0" lvl="0" marL="0" rtl="0" algn="ctr">
                        <a:lnSpc>
                          <a:spcPct val="100000"/>
                        </a:lnSpc>
                        <a:spcBef>
                          <a:spcPts val="0"/>
                        </a:spcBef>
                        <a:spcAft>
                          <a:spcPts val="0"/>
                        </a:spcAft>
                        <a:buNone/>
                      </a:pPr>
                      <a:r>
                        <a:rPr lang="en" sz="1200">
                          <a:solidFill>
                            <a:schemeClr val="accent1"/>
                          </a:solidFill>
                          <a:latin typeface="Muli"/>
                          <a:ea typeface="Muli"/>
                          <a:cs typeface="Muli"/>
                          <a:sym typeface="Muli"/>
                        </a:rPr>
                        <a:t>Bathing</a:t>
                      </a:r>
                      <a:endParaRPr sz="1200">
                        <a:solidFill>
                          <a:schemeClr val="accent1"/>
                        </a:solidFill>
                        <a:latin typeface="Muli"/>
                        <a:ea typeface="Muli"/>
                        <a:cs typeface="Muli"/>
                        <a:sym typeface="Muli"/>
                      </a:endParaRPr>
                    </a:p>
                  </a:txBody>
                  <a:tcPr marT="91425" marB="91425" marR="91425" marL="91425" anchor="ctr">
                    <a:lnL cap="flat" cmpd="sng" w="9525">
                      <a:solidFill>
                        <a:schemeClr val="accent1"/>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1"/>
                      </a:solidFill>
                      <a:prstDash val="solid"/>
                      <a:round/>
                      <a:headEnd len="sm" w="sm" type="none"/>
                      <a:tailEnd len="sm" w="sm" type="none"/>
                    </a:lnT>
                    <a:lnB cap="flat" cmpd="sng" w="9525">
                      <a:solidFill>
                        <a:schemeClr val="accent1"/>
                      </a:solidFill>
                      <a:prstDash val="solid"/>
                      <a:round/>
                      <a:headEnd len="sm" w="sm" type="none"/>
                      <a:tailEnd len="sm" w="sm" type="none"/>
                    </a:lnB>
                    <a:solidFill>
                      <a:schemeClr val="accent3"/>
                    </a:solidFill>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c>
                  <a:txBody>
                    <a:bodyPr/>
                    <a:lstStyle/>
                    <a:p>
                      <a:pPr indent="0" lvl="0" marL="0" rtl="0" algn="ctr">
                        <a:lnSpc>
                          <a:spcPct val="100000"/>
                        </a:lnSpc>
                        <a:spcBef>
                          <a:spcPts val="0"/>
                        </a:spcBef>
                        <a:spcAft>
                          <a:spcPts val="0"/>
                        </a:spcAft>
                        <a:buNone/>
                      </a:pPr>
                      <a:r>
                        <a:t/>
                      </a:r>
                      <a:endParaRPr sz="1200">
                        <a:latin typeface="Muli"/>
                        <a:ea typeface="Muli"/>
                        <a:cs typeface="Muli"/>
                        <a:sym typeface="Muli"/>
                      </a:endParaRPr>
                    </a:p>
                  </a:txBody>
                  <a:tcPr marT="91425" marB="91425" marR="91425" marL="91425" anchor="ctr">
                    <a:lnL cap="flat" cmpd="sng" w="9525">
                      <a:solidFill>
                        <a:schemeClr val="accent3"/>
                      </a:solidFill>
                      <a:prstDash val="solid"/>
                      <a:round/>
                      <a:headEnd len="sm" w="sm" type="none"/>
                      <a:tailEnd len="sm" w="sm" type="none"/>
                    </a:lnL>
                    <a:lnR cap="flat" cmpd="sng" w="9525">
                      <a:solidFill>
                        <a:schemeClr val="accent3"/>
                      </a:solidFill>
                      <a:prstDash val="solid"/>
                      <a:round/>
                      <a:headEnd len="sm" w="sm" type="none"/>
                      <a:tailEnd len="sm" w="sm" type="none"/>
                    </a:lnR>
                    <a:lnT cap="flat" cmpd="sng" w="9525">
                      <a:solidFill>
                        <a:schemeClr val="accent3"/>
                      </a:solidFill>
                      <a:prstDash val="solid"/>
                      <a:round/>
                      <a:headEnd len="sm" w="sm" type="none"/>
                      <a:tailEnd len="sm" w="sm" type="none"/>
                    </a:lnT>
                    <a:lnB cap="flat" cmpd="sng" w="9525">
                      <a:solidFill>
                        <a:schemeClr val="accent3"/>
                      </a:solidFill>
                      <a:prstDash val="solid"/>
                      <a:round/>
                      <a:headEnd len="sm" w="sm" type="none"/>
                      <a:tailEnd len="sm" w="sm" type="none"/>
                    </a:lnB>
                  </a:tcPr>
                </a:tc>
              </a:tr>
            </a:tbl>
          </a:graphicData>
        </a:graphic>
      </p:graphicFrame>
      <p:grpSp>
        <p:nvGrpSpPr>
          <p:cNvPr id="947" name="Google Shape;947;p66"/>
          <p:cNvGrpSpPr/>
          <p:nvPr/>
        </p:nvGrpSpPr>
        <p:grpSpPr>
          <a:xfrm>
            <a:off x="3107545" y="1919227"/>
            <a:ext cx="4409033" cy="2446913"/>
            <a:chOff x="3885745" y="1186837"/>
            <a:chExt cx="4409033" cy="2446913"/>
          </a:xfrm>
        </p:grpSpPr>
        <p:sp>
          <p:nvSpPr>
            <p:cNvPr id="948" name="Google Shape;948;p66"/>
            <p:cNvSpPr/>
            <p:nvPr/>
          </p:nvSpPr>
          <p:spPr>
            <a:xfrm rot="-9900144">
              <a:off x="5927476" y="122291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66"/>
            <p:cNvSpPr/>
            <p:nvPr/>
          </p:nvSpPr>
          <p:spPr>
            <a:xfrm rot="-9900144">
              <a:off x="5930701" y="1591678"/>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66"/>
            <p:cNvSpPr/>
            <p:nvPr/>
          </p:nvSpPr>
          <p:spPr>
            <a:xfrm rot="-9900144">
              <a:off x="5930701" y="232602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66"/>
            <p:cNvSpPr/>
            <p:nvPr/>
          </p:nvSpPr>
          <p:spPr>
            <a:xfrm rot="-9900144">
              <a:off x="5930701" y="303767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66"/>
            <p:cNvSpPr/>
            <p:nvPr/>
          </p:nvSpPr>
          <p:spPr>
            <a:xfrm rot="-9900144">
              <a:off x="5930701" y="339677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66"/>
            <p:cNvSpPr/>
            <p:nvPr/>
          </p:nvSpPr>
          <p:spPr>
            <a:xfrm rot="-9900144">
              <a:off x="4589842" y="122291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66"/>
            <p:cNvSpPr/>
            <p:nvPr/>
          </p:nvSpPr>
          <p:spPr>
            <a:xfrm rot="-9900144">
              <a:off x="4589842" y="1591678"/>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5" name="Google Shape;955;p66"/>
            <p:cNvSpPr/>
            <p:nvPr/>
          </p:nvSpPr>
          <p:spPr>
            <a:xfrm rot="-9900144">
              <a:off x="5257831" y="1957229"/>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6" name="Google Shape;956;p66"/>
            <p:cNvSpPr/>
            <p:nvPr/>
          </p:nvSpPr>
          <p:spPr>
            <a:xfrm rot="-9900144">
              <a:off x="7278030" y="303767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7" name="Google Shape;957;p66"/>
            <p:cNvSpPr/>
            <p:nvPr/>
          </p:nvSpPr>
          <p:spPr>
            <a:xfrm rot="-9900144">
              <a:off x="3906542" y="2316486"/>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8" name="Google Shape;958;p66"/>
            <p:cNvSpPr/>
            <p:nvPr/>
          </p:nvSpPr>
          <p:spPr>
            <a:xfrm rot="-9900144">
              <a:off x="3906544" y="2675749"/>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9" name="Google Shape;959;p66"/>
            <p:cNvSpPr/>
            <p:nvPr/>
          </p:nvSpPr>
          <p:spPr>
            <a:xfrm rot="-9900144">
              <a:off x="3906544" y="1957229"/>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0" name="Google Shape;960;p66"/>
            <p:cNvSpPr/>
            <p:nvPr/>
          </p:nvSpPr>
          <p:spPr>
            <a:xfrm rot="-9900144">
              <a:off x="7278030" y="1957229"/>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p66"/>
            <p:cNvSpPr/>
            <p:nvPr/>
          </p:nvSpPr>
          <p:spPr>
            <a:xfrm rot="-9900144">
              <a:off x="7278030" y="122291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66"/>
            <p:cNvSpPr/>
            <p:nvPr/>
          </p:nvSpPr>
          <p:spPr>
            <a:xfrm rot="-9900144">
              <a:off x="7954856" y="2316486"/>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66"/>
            <p:cNvSpPr/>
            <p:nvPr/>
          </p:nvSpPr>
          <p:spPr>
            <a:xfrm rot="-9900144">
              <a:off x="4589855" y="232762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66"/>
            <p:cNvSpPr/>
            <p:nvPr/>
          </p:nvSpPr>
          <p:spPr>
            <a:xfrm rot="-9900144">
              <a:off x="6595305" y="2675749"/>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66"/>
            <p:cNvSpPr/>
            <p:nvPr/>
          </p:nvSpPr>
          <p:spPr>
            <a:xfrm rot="-9900144">
              <a:off x="4589842" y="3063574"/>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66"/>
            <p:cNvSpPr/>
            <p:nvPr/>
          </p:nvSpPr>
          <p:spPr>
            <a:xfrm rot="-9900144">
              <a:off x="7968706" y="1591678"/>
              <a:ext cx="305276" cy="20089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67" name="Google Shape;967;p66"/>
          <p:cNvGrpSpPr/>
          <p:nvPr/>
        </p:nvGrpSpPr>
        <p:grpSpPr>
          <a:xfrm rot="1312682">
            <a:off x="7881120" y="373986"/>
            <a:ext cx="869737" cy="695120"/>
            <a:chOff x="8281811" y="4241396"/>
            <a:chExt cx="728296" cy="582013"/>
          </a:xfrm>
        </p:grpSpPr>
        <p:sp>
          <p:nvSpPr>
            <p:cNvPr id="968" name="Google Shape;968;p66"/>
            <p:cNvSpPr/>
            <p:nvPr/>
          </p:nvSpPr>
          <p:spPr>
            <a:xfrm rot="-1961965">
              <a:off x="8648391" y="4469409"/>
              <a:ext cx="306419" cy="294580"/>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66"/>
            <p:cNvSpPr/>
            <p:nvPr/>
          </p:nvSpPr>
          <p:spPr>
            <a:xfrm>
              <a:off x="8281811" y="4593136"/>
              <a:ext cx="336188" cy="219026"/>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66"/>
            <p:cNvSpPr/>
            <p:nvPr/>
          </p:nvSpPr>
          <p:spPr>
            <a:xfrm rot="-986234">
              <a:off x="8408866" y="4282030"/>
              <a:ext cx="323035" cy="248006"/>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1" name="Google Shape;971;p66"/>
          <p:cNvGrpSpPr/>
          <p:nvPr/>
        </p:nvGrpSpPr>
        <p:grpSpPr>
          <a:xfrm flipH="1" rot="-1312682">
            <a:off x="365525" y="373986"/>
            <a:ext cx="869737" cy="695120"/>
            <a:chOff x="8281811" y="4241396"/>
            <a:chExt cx="728296" cy="582013"/>
          </a:xfrm>
        </p:grpSpPr>
        <p:sp>
          <p:nvSpPr>
            <p:cNvPr id="972" name="Google Shape;972;p66"/>
            <p:cNvSpPr/>
            <p:nvPr/>
          </p:nvSpPr>
          <p:spPr>
            <a:xfrm rot="-1961965">
              <a:off x="8648391" y="4469409"/>
              <a:ext cx="306419" cy="294580"/>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3" name="Google Shape;973;p66"/>
            <p:cNvSpPr/>
            <p:nvPr/>
          </p:nvSpPr>
          <p:spPr>
            <a:xfrm>
              <a:off x="8281811" y="4593136"/>
              <a:ext cx="336188" cy="219026"/>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66"/>
            <p:cNvSpPr/>
            <p:nvPr/>
          </p:nvSpPr>
          <p:spPr>
            <a:xfrm rot="-986234">
              <a:off x="8408866" y="4282030"/>
              <a:ext cx="323035" cy="248006"/>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8" name="Shape 978"/>
        <p:cNvGrpSpPr/>
        <p:nvPr/>
      </p:nvGrpSpPr>
      <p:grpSpPr>
        <a:xfrm>
          <a:off x="0" y="0"/>
          <a:ext cx="0" cy="0"/>
          <a:chOff x="0" y="0"/>
          <a:chExt cx="0" cy="0"/>
        </a:xfrm>
      </p:grpSpPr>
      <p:sp>
        <p:nvSpPr>
          <p:cNvPr id="979" name="Google Shape;979;p67"/>
          <p:cNvSpPr txBox="1"/>
          <p:nvPr>
            <p:ph type="title"/>
          </p:nvPr>
        </p:nvSpPr>
        <p:spPr>
          <a:xfrm>
            <a:off x="4572000" y="519175"/>
            <a:ext cx="4285800" cy="119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Going for a Walk during Lockdown</a:t>
            </a:r>
            <a:endParaRPr/>
          </a:p>
        </p:txBody>
      </p:sp>
      <p:sp>
        <p:nvSpPr>
          <p:cNvPr id="980" name="Google Shape;980;p67"/>
          <p:cNvSpPr txBox="1"/>
          <p:nvPr>
            <p:ph idx="1" type="body"/>
          </p:nvPr>
        </p:nvSpPr>
        <p:spPr>
          <a:xfrm>
            <a:off x="4571925" y="1752025"/>
            <a:ext cx="3973200" cy="256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During the lockdown, you can walk your dog, but keep these in mind:</a:t>
            </a:r>
            <a:endParaRPr>
              <a:solidFill>
                <a:schemeClr val="dk1"/>
              </a:solidFill>
            </a:endParaRPr>
          </a:p>
          <a:p>
            <a:pPr indent="-317500" lvl="0" marL="457200" rtl="0" algn="l">
              <a:spcBef>
                <a:spcPts val="1600"/>
              </a:spcBef>
              <a:spcAft>
                <a:spcPts val="0"/>
              </a:spcAft>
              <a:buClr>
                <a:schemeClr val="dk1"/>
              </a:buClr>
              <a:buSzPts val="1400"/>
              <a:buChar char="●"/>
            </a:pPr>
            <a:r>
              <a:rPr lang="en">
                <a:solidFill>
                  <a:schemeClr val="dk1"/>
                </a:solidFill>
              </a:rPr>
              <a:t>Walk your dog on your own</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You mustn’t take more than 10 minutes</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Avoid contact with other animals and people</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Don’t let your dog touch banisters, doors or papers on the floor</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Try different routes</a:t>
            </a:r>
            <a:endParaRPr>
              <a:solidFill>
                <a:schemeClr val="dk1"/>
              </a:solidFill>
            </a:endParaRPr>
          </a:p>
          <a:p>
            <a:pPr indent="-317500" lvl="0" marL="457200" rtl="0" algn="l">
              <a:spcBef>
                <a:spcPts val="0"/>
              </a:spcBef>
              <a:spcAft>
                <a:spcPts val="0"/>
              </a:spcAft>
              <a:buClr>
                <a:schemeClr val="dk1"/>
              </a:buClr>
              <a:buSzPts val="1400"/>
              <a:buChar char="●"/>
            </a:pPr>
            <a:r>
              <a:rPr lang="en">
                <a:solidFill>
                  <a:schemeClr val="dk1"/>
                </a:solidFill>
              </a:rPr>
              <a:t>Clean its paws, tail and nose after going for a walk</a:t>
            </a:r>
            <a:endParaRPr>
              <a:solidFill>
                <a:schemeClr val="dk1"/>
              </a:solidFill>
            </a:endParaRPr>
          </a:p>
        </p:txBody>
      </p:sp>
      <p:pic>
        <p:nvPicPr>
          <p:cNvPr id="981" name="Google Shape;981;p67"/>
          <p:cNvPicPr preferRelativeResize="0"/>
          <p:nvPr/>
        </p:nvPicPr>
        <p:blipFill rotWithShape="1">
          <a:blip r:embed="rId3">
            <a:alphaModFix/>
          </a:blip>
          <a:srcRect b="6919" l="62478" r="3079" t="6910"/>
          <a:stretch/>
        </p:blipFill>
        <p:spPr>
          <a:xfrm>
            <a:off x="0" y="0"/>
            <a:ext cx="3860702" cy="5433224"/>
          </a:xfrm>
          <a:prstGeom prst="rect">
            <a:avLst/>
          </a:prstGeom>
          <a:noFill/>
          <a:ln>
            <a:noFill/>
          </a:ln>
        </p:spPr>
      </p:pic>
      <p:sp>
        <p:nvSpPr>
          <p:cNvPr id="982" name="Google Shape;982;p67"/>
          <p:cNvSpPr/>
          <p:nvPr/>
        </p:nvSpPr>
        <p:spPr>
          <a:xfrm rot="-10799870">
            <a:off x="-4036147" y="4844789"/>
            <a:ext cx="17943976" cy="1091690"/>
          </a:xfrm>
          <a:custGeom>
            <a:rect b="b" l="l" r="r" t="t"/>
            <a:pathLst>
              <a:path extrusionOk="0" h="8083" w="13613">
                <a:moveTo>
                  <a:pt x="4845" y="1"/>
                </a:moveTo>
                <a:cubicBezTo>
                  <a:pt x="4249" y="1"/>
                  <a:pt x="3621" y="84"/>
                  <a:pt x="2920" y="278"/>
                </a:cubicBezTo>
                <a:cubicBezTo>
                  <a:pt x="560" y="935"/>
                  <a:pt x="0" y="3495"/>
                  <a:pt x="460" y="5511"/>
                </a:cubicBezTo>
                <a:cubicBezTo>
                  <a:pt x="460" y="5511"/>
                  <a:pt x="901" y="7071"/>
                  <a:pt x="2635" y="7761"/>
                </a:cubicBezTo>
                <a:cubicBezTo>
                  <a:pt x="3232" y="8000"/>
                  <a:pt x="3804" y="8082"/>
                  <a:pt x="4356" y="8082"/>
                </a:cubicBezTo>
                <a:cubicBezTo>
                  <a:pt x="5404" y="8082"/>
                  <a:pt x="6383" y="7785"/>
                  <a:pt x="7334" y="7700"/>
                </a:cubicBezTo>
                <a:cubicBezTo>
                  <a:pt x="7408" y="7693"/>
                  <a:pt x="7482" y="7690"/>
                  <a:pt x="7556" y="7690"/>
                </a:cubicBezTo>
                <a:cubicBezTo>
                  <a:pt x="8241" y="7690"/>
                  <a:pt x="8927" y="7954"/>
                  <a:pt x="9619" y="8024"/>
                </a:cubicBezTo>
                <a:cubicBezTo>
                  <a:pt x="9742" y="8036"/>
                  <a:pt x="9862" y="8042"/>
                  <a:pt x="9980" y="8042"/>
                </a:cubicBezTo>
                <a:cubicBezTo>
                  <a:pt x="12220" y="8042"/>
                  <a:pt x="13613" y="5912"/>
                  <a:pt x="13060" y="4301"/>
                </a:cubicBezTo>
                <a:cubicBezTo>
                  <a:pt x="12559" y="2830"/>
                  <a:pt x="11251" y="1777"/>
                  <a:pt x="9032" y="1007"/>
                </a:cubicBezTo>
                <a:cubicBezTo>
                  <a:pt x="7474" y="463"/>
                  <a:pt x="6252" y="1"/>
                  <a:pt x="484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6" name="Shape 986"/>
        <p:cNvGrpSpPr/>
        <p:nvPr/>
      </p:nvGrpSpPr>
      <p:grpSpPr>
        <a:xfrm>
          <a:off x="0" y="0"/>
          <a:ext cx="0" cy="0"/>
          <a:chOff x="0" y="0"/>
          <a:chExt cx="0" cy="0"/>
        </a:xfrm>
      </p:grpSpPr>
      <p:sp>
        <p:nvSpPr>
          <p:cNvPr id="987" name="Google Shape;987;p68"/>
          <p:cNvSpPr/>
          <p:nvPr/>
        </p:nvSpPr>
        <p:spPr>
          <a:xfrm>
            <a:off x="4406956" y="3206309"/>
            <a:ext cx="329663" cy="268875"/>
          </a:xfrm>
          <a:custGeom>
            <a:rect b="b" l="l" r="r" t="t"/>
            <a:pathLst>
              <a:path extrusionOk="0" h="15596" w="19122">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88" name="Google Shape;988;p68"/>
          <p:cNvGrpSpPr/>
          <p:nvPr/>
        </p:nvGrpSpPr>
        <p:grpSpPr>
          <a:xfrm>
            <a:off x="4857945" y="3176424"/>
            <a:ext cx="328654" cy="328654"/>
            <a:chOff x="1379798" y="1723250"/>
            <a:chExt cx="397887" cy="397887"/>
          </a:xfrm>
        </p:grpSpPr>
        <p:sp>
          <p:nvSpPr>
            <p:cNvPr id="989" name="Google Shape;989;p68"/>
            <p:cNvSpPr/>
            <p:nvPr/>
          </p:nvSpPr>
          <p:spPr>
            <a:xfrm>
              <a:off x="1462169" y="1793977"/>
              <a:ext cx="23354" cy="23312"/>
            </a:xfrm>
            <a:custGeom>
              <a:rect b="b" l="l" r="r" t="t"/>
              <a:pathLst>
                <a:path extrusionOk="0" h="1117" w="1119">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0" name="Google Shape;990;p68"/>
            <p:cNvSpPr/>
            <p:nvPr/>
          </p:nvSpPr>
          <p:spPr>
            <a:xfrm>
              <a:off x="1379798" y="1723250"/>
              <a:ext cx="397887" cy="397887"/>
            </a:xfrm>
            <a:custGeom>
              <a:rect b="b" l="l" r="r" t="t"/>
              <a:pathLst>
                <a:path extrusionOk="0" h="19065" w="19065">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68"/>
            <p:cNvSpPr/>
            <p:nvPr/>
          </p:nvSpPr>
          <p:spPr>
            <a:xfrm>
              <a:off x="1555413" y="1886846"/>
              <a:ext cx="139912" cy="163558"/>
            </a:xfrm>
            <a:custGeom>
              <a:rect b="b" l="l" r="r" t="t"/>
              <a:pathLst>
                <a:path extrusionOk="0" h="7837" w="6704">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68"/>
            <p:cNvSpPr/>
            <p:nvPr/>
          </p:nvSpPr>
          <p:spPr>
            <a:xfrm>
              <a:off x="1462169" y="1887200"/>
              <a:ext cx="23354" cy="163203"/>
            </a:xfrm>
            <a:custGeom>
              <a:rect b="b" l="l" r="r" t="t"/>
              <a:pathLst>
                <a:path extrusionOk="0" h="7820" w="1119">
                  <a:moveTo>
                    <a:pt x="0" y="0"/>
                  </a:moveTo>
                  <a:lnTo>
                    <a:pt x="0" y="7819"/>
                  </a:lnTo>
                  <a:lnTo>
                    <a:pt x="1118" y="7819"/>
                  </a:lnTo>
                  <a:lnTo>
                    <a:pt x="1118" y="0"/>
                  </a:ln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93" name="Google Shape;993;p68"/>
          <p:cNvSpPr txBox="1"/>
          <p:nvPr>
            <p:ph type="title"/>
          </p:nvPr>
        </p:nvSpPr>
        <p:spPr>
          <a:xfrm>
            <a:off x="3104924" y="917950"/>
            <a:ext cx="2934000" cy="841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Woof!</a:t>
            </a:r>
            <a:endParaRPr/>
          </a:p>
        </p:txBody>
      </p:sp>
      <p:sp>
        <p:nvSpPr>
          <p:cNvPr id="994" name="Google Shape;994;p68"/>
          <p:cNvSpPr txBox="1"/>
          <p:nvPr>
            <p:ph idx="1" type="subTitle"/>
          </p:nvPr>
        </p:nvSpPr>
        <p:spPr>
          <a:xfrm>
            <a:off x="3072000" y="2010378"/>
            <a:ext cx="3000000" cy="101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solidFill>
                  <a:schemeClr val="dk1"/>
                </a:solidFill>
              </a:rPr>
              <a:t>Do you have any questions?</a:t>
            </a:r>
            <a:endParaRPr>
              <a:solidFill>
                <a:schemeClr val="dk1"/>
              </a:solidFill>
            </a:endParaRPr>
          </a:p>
          <a:p>
            <a:pPr indent="0" lvl="0" marL="0" rtl="0" algn="ctr">
              <a:spcBef>
                <a:spcPts val="0"/>
              </a:spcBef>
              <a:spcAft>
                <a:spcPts val="0"/>
              </a:spcAft>
              <a:buClr>
                <a:schemeClr val="dk1"/>
              </a:buClr>
              <a:buSzPts val="1100"/>
              <a:buFont typeface="Arial"/>
              <a:buNone/>
            </a:pPr>
            <a:r>
              <a:rPr lang="en">
                <a:solidFill>
                  <a:schemeClr val="dk1"/>
                </a:solidFill>
              </a:rPr>
              <a:t>youremail@freepik.com</a:t>
            </a:r>
            <a:endParaRPr>
              <a:solidFill>
                <a:schemeClr val="dk1"/>
              </a:solidFill>
            </a:endParaRPr>
          </a:p>
          <a:p>
            <a:pPr indent="0" lvl="0" marL="0" rtl="0" algn="ctr">
              <a:spcBef>
                <a:spcPts val="0"/>
              </a:spcBef>
              <a:spcAft>
                <a:spcPts val="0"/>
              </a:spcAft>
              <a:buClr>
                <a:schemeClr val="dk1"/>
              </a:buClr>
              <a:buSzPts val="1100"/>
              <a:buFont typeface="Arial"/>
              <a:buNone/>
            </a:pPr>
            <a:r>
              <a:rPr lang="en">
                <a:solidFill>
                  <a:schemeClr val="dk1"/>
                </a:solidFill>
              </a:rPr>
              <a:t>+91 620 421 838</a:t>
            </a:r>
            <a:endParaRPr>
              <a:solidFill>
                <a:schemeClr val="dk1"/>
              </a:solidFill>
            </a:endParaRPr>
          </a:p>
          <a:p>
            <a:pPr indent="0" lvl="0" marL="0" rtl="0" algn="ctr">
              <a:spcBef>
                <a:spcPts val="0"/>
              </a:spcBef>
              <a:spcAft>
                <a:spcPts val="0"/>
              </a:spcAft>
              <a:buClr>
                <a:schemeClr val="dk1"/>
              </a:buClr>
              <a:buSzPts val="1100"/>
              <a:buFont typeface="Arial"/>
              <a:buNone/>
            </a:pPr>
            <a:r>
              <a:rPr lang="en">
                <a:solidFill>
                  <a:schemeClr val="dk1"/>
                </a:solidFill>
              </a:rPr>
              <a:t>yourcompany.com</a:t>
            </a:r>
            <a:endParaRPr>
              <a:solidFill>
                <a:schemeClr val="dk1"/>
              </a:solidFill>
            </a:endParaRPr>
          </a:p>
        </p:txBody>
      </p:sp>
      <p:sp>
        <p:nvSpPr>
          <p:cNvPr id="995" name="Google Shape;995;p68"/>
          <p:cNvSpPr txBox="1"/>
          <p:nvPr/>
        </p:nvSpPr>
        <p:spPr>
          <a:xfrm>
            <a:off x="3072000" y="4278293"/>
            <a:ext cx="3000000" cy="352200"/>
          </a:xfrm>
          <a:prstGeom prst="rect">
            <a:avLst/>
          </a:prstGeom>
          <a:noFill/>
          <a:ln>
            <a:noFill/>
          </a:ln>
        </p:spPr>
        <p:txBody>
          <a:bodyPr anchorCtr="0" anchor="t" bIns="91425" lIns="91425" spcFirstLastPara="1" rIns="91425" wrap="square" tIns="91425">
            <a:noAutofit/>
          </a:bodyPr>
          <a:lstStyle/>
          <a:p>
            <a:pPr indent="0" lvl="0" marL="0" rtl="0" algn="ctr">
              <a:spcBef>
                <a:spcPts val="300"/>
              </a:spcBef>
              <a:spcAft>
                <a:spcPts val="0"/>
              </a:spcAft>
              <a:buNone/>
            </a:pPr>
            <a:r>
              <a:rPr lang="en" sz="1000">
                <a:solidFill>
                  <a:schemeClr val="dk1"/>
                </a:solidFill>
                <a:latin typeface="Muli"/>
                <a:ea typeface="Muli"/>
                <a:cs typeface="Muli"/>
                <a:sym typeface="Muli"/>
              </a:rPr>
              <a:t>Please keep this slide for attribution.</a:t>
            </a:r>
            <a:endParaRPr sz="1000">
              <a:solidFill>
                <a:schemeClr val="dk1"/>
              </a:solidFill>
              <a:latin typeface="Muli"/>
              <a:ea typeface="Muli"/>
              <a:cs typeface="Muli"/>
              <a:sym typeface="Muli"/>
            </a:endParaRPr>
          </a:p>
        </p:txBody>
      </p:sp>
      <p:grpSp>
        <p:nvGrpSpPr>
          <p:cNvPr id="996" name="Google Shape;996;p68"/>
          <p:cNvGrpSpPr/>
          <p:nvPr/>
        </p:nvGrpSpPr>
        <p:grpSpPr>
          <a:xfrm>
            <a:off x="3506754" y="3176424"/>
            <a:ext cx="328672" cy="328654"/>
            <a:chOff x="266768" y="1721375"/>
            <a:chExt cx="397907" cy="397887"/>
          </a:xfrm>
        </p:grpSpPr>
        <p:sp>
          <p:nvSpPr>
            <p:cNvPr id="997" name="Google Shape;997;p68"/>
            <p:cNvSpPr/>
            <p:nvPr/>
          </p:nvSpPr>
          <p:spPr>
            <a:xfrm>
              <a:off x="454843" y="1791037"/>
              <a:ext cx="136218" cy="328222"/>
            </a:xfrm>
            <a:custGeom>
              <a:rect b="b" l="l" r="r" t="t"/>
              <a:pathLst>
                <a:path extrusionOk="0" h="15727" w="6527">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68"/>
            <p:cNvSpPr/>
            <p:nvPr/>
          </p:nvSpPr>
          <p:spPr>
            <a:xfrm>
              <a:off x="266768" y="1721375"/>
              <a:ext cx="397907" cy="397887"/>
            </a:xfrm>
            <a:custGeom>
              <a:rect b="b" l="l" r="r" t="t"/>
              <a:pathLst>
                <a:path extrusionOk="0" h="19065" w="19066">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99" name="Google Shape;999;p68"/>
          <p:cNvGrpSpPr/>
          <p:nvPr/>
        </p:nvGrpSpPr>
        <p:grpSpPr>
          <a:xfrm>
            <a:off x="3956997" y="3176424"/>
            <a:ext cx="328637" cy="328654"/>
            <a:chOff x="864491" y="1723250"/>
            <a:chExt cx="397866" cy="397887"/>
          </a:xfrm>
        </p:grpSpPr>
        <p:sp>
          <p:nvSpPr>
            <p:cNvPr id="1000" name="Google Shape;1000;p68"/>
            <p:cNvSpPr/>
            <p:nvPr/>
          </p:nvSpPr>
          <p:spPr>
            <a:xfrm>
              <a:off x="935197" y="1793977"/>
              <a:ext cx="256451" cy="256430"/>
            </a:xfrm>
            <a:custGeom>
              <a:rect b="b" l="l" r="r" t="t"/>
              <a:pathLst>
                <a:path extrusionOk="0" h="12287" w="12288">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68"/>
            <p:cNvSpPr/>
            <p:nvPr/>
          </p:nvSpPr>
          <p:spPr>
            <a:xfrm>
              <a:off x="1005109" y="1863910"/>
              <a:ext cx="116622" cy="116559"/>
            </a:xfrm>
            <a:custGeom>
              <a:rect b="b" l="l" r="r" t="t"/>
              <a:pathLst>
                <a:path extrusionOk="0" h="5585" w="5588">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68"/>
            <p:cNvSpPr/>
            <p:nvPr/>
          </p:nvSpPr>
          <p:spPr>
            <a:xfrm>
              <a:off x="864491" y="1723250"/>
              <a:ext cx="397866" cy="397887"/>
            </a:xfrm>
            <a:custGeom>
              <a:rect b="b" l="l" r="r" t="t"/>
              <a:pathLst>
                <a:path extrusionOk="0" h="19065" w="19064">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03" name="Google Shape;1003;p68"/>
          <p:cNvGrpSpPr/>
          <p:nvPr/>
        </p:nvGrpSpPr>
        <p:grpSpPr>
          <a:xfrm>
            <a:off x="5308666" y="3176751"/>
            <a:ext cx="328551" cy="327999"/>
            <a:chOff x="2408992" y="1722875"/>
            <a:chExt cx="397761" cy="397093"/>
          </a:xfrm>
        </p:grpSpPr>
        <p:sp>
          <p:nvSpPr>
            <p:cNvPr id="1004" name="Google Shape;1004;p68"/>
            <p:cNvSpPr/>
            <p:nvPr/>
          </p:nvSpPr>
          <p:spPr>
            <a:xfrm>
              <a:off x="2492135" y="1827639"/>
              <a:ext cx="213667" cy="185326"/>
            </a:xfrm>
            <a:custGeom>
              <a:rect b="b" l="l" r="r" t="t"/>
              <a:pathLst>
                <a:path extrusionOk="0" h="8880" w="10238">
                  <a:moveTo>
                    <a:pt x="2548" y="1"/>
                  </a:moveTo>
                  <a:cubicBezTo>
                    <a:pt x="2277" y="1"/>
                    <a:pt x="2002" y="169"/>
                    <a:pt x="1743" y="427"/>
                  </a:cubicBezTo>
                  <a:cubicBezTo>
                    <a:pt x="1" y="2171"/>
                    <a:pt x="2739" y="5655"/>
                    <a:pt x="3567" y="6491"/>
                  </a:cubicBezTo>
                  <a:cubicBezTo>
                    <a:pt x="4206" y="7123"/>
                    <a:pt x="6403" y="8880"/>
                    <a:pt x="8179" y="8880"/>
                  </a:cubicBezTo>
                  <a:cubicBezTo>
                    <a:pt x="8718" y="8880"/>
                    <a:pt x="9219" y="8718"/>
                    <a:pt x="9626" y="8312"/>
                  </a:cubicBezTo>
                  <a:cubicBezTo>
                    <a:pt x="10054" y="7884"/>
                    <a:pt x="10238" y="7401"/>
                    <a:pt x="9812" y="6981"/>
                  </a:cubicBezTo>
                  <a:cubicBezTo>
                    <a:pt x="9168" y="6339"/>
                    <a:pt x="8797" y="6140"/>
                    <a:pt x="8555" y="6140"/>
                  </a:cubicBezTo>
                  <a:cubicBezTo>
                    <a:pt x="8422" y="6140"/>
                    <a:pt x="8327" y="6200"/>
                    <a:pt x="8248" y="6279"/>
                  </a:cubicBezTo>
                  <a:cubicBezTo>
                    <a:pt x="8064" y="6461"/>
                    <a:pt x="7636" y="7077"/>
                    <a:pt x="7461" y="7252"/>
                  </a:cubicBezTo>
                  <a:cubicBezTo>
                    <a:pt x="7260" y="7452"/>
                    <a:pt x="7021" y="7534"/>
                    <a:pt x="6762" y="7534"/>
                  </a:cubicBezTo>
                  <a:cubicBezTo>
                    <a:pt x="5839" y="7534"/>
                    <a:pt x="4665" y="6485"/>
                    <a:pt x="4117" y="5939"/>
                  </a:cubicBezTo>
                  <a:lnTo>
                    <a:pt x="4115" y="5938"/>
                  </a:lnTo>
                  <a:cubicBezTo>
                    <a:pt x="3417" y="5235"/>
                    <a:pt x="1890" y="3505"/>
                    <a:pt x="2803" y="2592"/>
                  </a:cubicBezTo>
                  <a:cubicBezTo>
                    <a:pt x="2879" y="2516"/>
                    <a:pt x="3056" y="2378"/>
                    <a:pt x="3254" y="2228"/>
                  </a:cubicBezTo>
                  <a:cubicBezTo>
                    <a:pt x="3445" y="2083"/>
                    <a:pt x="3661" y="1922"/>
                    <a:pt x="3776" y="1807"/>
                  </a:cubicBezTo>
                  <a:cubicBezTo>
                    <a:pt x="3999" y="1584"/>
                    <a:pt x="4069" y="1241"/>
                    <a:pt x="3080" y="250"/>
                  </a:cubicBezTo>
                  <a:cubicBezTo>
                    <a:pt x="2909" y="76"/>
                    <a:pt x="2730" y="1"/>
                    <a:pt x="2548"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68"/>
            <p:cNvSpPr/>
            <p:nvPr/>
          </p:nvSpPr>
          <p:spPr>
            <a:xfrm>
              <a:off x="2408992" y="1722875"/>
              <a:ext cx="397761" cy="397093"/>
            </a:xfrm>
            <a:custGeom>
              <a:rect b="b" l="l" r="r" t="t"/>
              <a:pathLst>
                <a:path extrusionOk="0" h="19027" w="19059">
                  <a:moveTo>
                    <a:pt x="6538" y="3907"/>
                  </a:moveTo>
                  <a:cubicBezTo>
                    <a:pt x="7030" y="3907"/>
                    <a:pt x="7490" y="4114"/>
                    <a:pt x="7853" y="4483"/>
                  </a:cubicBezTo>
                  <a:cubicBezTo>
                    <a:pt x="8326" y="4955"/>
                    <a:pt x="9768" y="6397"/>
                    <a:pt x="8549" y="7616"/>
                  </a:cubicBezTo>
                  <a:cubicBezTo>
                    <a:pt x="8407" y="7756"/>
                    <a:pt x="8145" y="7957"/>
                    <a:pt x="7912" y="8136"/>
                  </a:cubicBezTo>
                  <a:cubicBezTo>
                    <a:pt x="7767" y="8246"/>
                    <a:pt x="7634" y="8343"/>
                    <a:pt x="7576" y="8400"/>
                  </a:cubicBezTo>
                  <a:cubicBezTo>
                    <a:pt x="7599" y="8585"/>
                    <a:pt x="8227" y="9504"/>
                    <a:pt x="8888" y="10169"/>
                  </a:cubicBezTo>
                  <a:cubicBezTo>
                    <a:pt x="9546" y="10823"/>
                    <a:pt x="10450" y="11437"/>
                    <a:pt x="10732" y="11437"/>
                  </a:cubicBezTo>
                  <a:cubicBezTo>
                    <a:pt x="10736" y="11437"/>
                    <a:pt x="10740" y="11437"/>
                    <a:pt x="10744" y="11437"/>
                  </a:cubicBezTo>
                  <a:cubicBezTo>
                    <a:pt x="10716" y="11423"/>
                    <a:pt x="10813" y="11292"/>
                    <a:pt x="10923" y="11147"/>
                  </a:cubicBezTo>
                  <a:cubicBezTo>
                    <a:pt x="11100" y="10913"/>
                    <a:pt x="11301" y="10650"/>
                    <a:pt x="11443" y="10510"/>
                  </a:cubicBezTo>
                  <a:cubicBezTo>
                    <a:pt x="11789" y="10163"/>
                    <a:pt x="12153" y="10031"/>
                    <a:pt x="12508" y="10031"/>
                  </a:cubicBezTo>
                  <a:cubicBezTo>
                    <a:pt x="13402" y="10031"/>
                    <a:pt x="14236" y="10866"/>
                    <a:pt x="14576" y="11205"/>
                  </a:cubicBezTo>
                  <a:cubicBezTo>
                    <a:pt x="15328" y="11943"/>
                    <a:pt x="15425" y="13093"/>
                    <a:pt x="14399" y="14119"/>
                  </a:cubicBezTo>
                  <a:cubicBezTo>
                    <a:pt x="13750" y="14770"/>
                    <a:pt x="12980" y="15023"/>
                    <a:pt x="12179" y="15023"/>
                  </a:cubicBezTo>
                  <a:cubicBezTo>
                    <a:pt x="10063" y="15023"/>
                    <a:pt x="7723" y="13248"/>
                    <a:pt x="6764" y="12299"/>
                  </a:cubicBezTo>
                  <a:cubicBezTo>
                    <a:pt x="5451" y="10974"/>
                    <a:pt x="2573" y="7025"/>
                    <a:pt x="4938" y="4660"/>
                  </a:cubicBezTo>
                  <a:cubicBezTo>
                    <a:pt x="5458" y="4140"/>
                    <a:pt x="6017" y="3907"/>
                    <a:pt x="6538" y="3907"/>
                  </a:cubicBezTo>
                  <a:close/>
                  <a:moveTo>
                    <a:pt x="9545" y="0"/>
                  </a:moveTo>
                  <a:cubicBezTo>
                    <a:pt x="4319" y="0"/>
                    <a:pt x="31" y="4288"/>
                    <a:pt x="31" y="9514"/>
                  </a:cubicBezTo>
                  <a:cubicBezTo>
                    <a:pt x="31" y="11064"/>
                    <a:pt x="448" y="12594"/>
                    <a:pt x="1172" y="13954"/>
                  </a:cubicBezTo>
                  <a:lnTo>
                    <a:pt x="49" y="18334"/>
                  </a:lnTo>
                  <a:cubicBezTo>
                    <a:pt x="1" y="18524"/>
                    <a:pt x="57" y="18725"/>
                    <a:pt x="195" y="18863"/>
                  </a:cubicBezTo>
                  <a:cubicBezTo>
                    <a:pt x="302" y="18971"/>
                    <a:pt x="445" y="19027"/>
                    <a:pt x="590" y="19027"/>
                  </a:cubicBezTo>
                  <a:cubicBezTo>
                    <a:pt x="635" y="19027"/>
                    <a:pt x="680" y="19021"/>
                    <a:pt x="724" y="19010"/>
                  </a:cubicBezTo>
                  <a:lnTo>
                    <a:pt x="5104" y="17887"/>
                  </a:lnTo>
                  <a:cubicBezTo>
                    <a:pt x="6465" y="18609"/>
                    <a:pt x="7995" y="19026"/>
                    <a:pt x="9545" y="19026"/>
                  </a:cubicBezTo>
                  <a:cubicBezTo>
                    <a:pt x="14770" y="19026"/>
                    <a:pt x="19058" y="14738"/>
                    <a:pt x="19058" y="9514"/>
                  </a:cubicBezTo>
                  <a:cubicBezTo>
                    <a:pt x="19058" y="4288"/>
                    <a:pt x="14770" y="0"/>
                    <a:pt x="9545"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id="1010" name="Google Shape;1010;p69"/>
          <p:cNvSpPr txBox="1"/>
          <p:nvPr>
            <p:ph type="title"/>
          </p:nvPr>
        </p:nvSpPr>
        <p:spPr>
          <a:xfrm>
            <a:off x="599025" y="431572"/>
            <a:ext cx="7946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Alternative Resources</a:t>
            </a:r>
            <a:endParaRPr/>
          </a:p>
        </p:txBody>
      </p:sp>
      <p:sp>
        <p:nvSpPr>
          <p:cNvPr id="1011" name="Google Shape;1011;p69"/>
          <p:cNvSpPr txBox="1"/>
          <p:nvPr>
            <p:ph idx="1" type="body"/>
          </p:nvPr>
        </p:nvSpPr>
        <p:spPr>
          <a:xfrm>
            <a:off x="1209900" y="1938799"/>
            <a:ext cx="3362100" cy="261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600">
                <a:latin typeface="Comfortaa"/>
                <a:ea typeface="Comfortaa"/>
                <a:cs typeface="Comfortaa"/>
                <a:sym typeface="Comfortaa"/>
              </a:rPr>
              <a:t>Photos</a:t>
            </a:r>
            <a:endParaRPr sz="1600">
              <a:latin typeface="Comfortaa"/>
              <a:ea typeface="Comfortaa"/>
              <a:cs typeface="Comfortaa"/>
              <a:sym typeface="Comfortaa"/>
            </a:endParaRPr>
          </a:p>
          <a:p>
            <a:pPr indent="-304800" lvl="0" marL="457200" rtl="0" algn="l">
              <a:lnSpc>
                <a:spcPct val="115000"/>
              </a:lnSpc>
              <a:spcBef>
                <a:spcPts val="1000"/>
              </a:spcBef>
              <a:spcAft>
                <a:spcPts val="0"/>
              </a:spcAft>
              <a:buSzPts val="1200"/>
              <a:buChar char="●"/>
            </a:pPr>
            <a:r>
              <a:rPr lang="en" sz="1200">
                <a:uFill>
                  <a:noFill/>
                </a:uFill>
                <a:latin typeface="Muli"/>
                <a:ea typeface="Muli"/>
                <a:cs typeface="Muli"/>
                <a:sym typeface="Muli"/>
                <a:hlinkClick r:id="rId3"/>
              </a:rPr>
              <a:t>Cute dog with headphones</a:t>
            </a:r>
            <a:endParaRPr sz="1200">
              <a:latin typeface="Muli"/>
              <a:ea typeface="Muli"/>
              <a:cs typeface="Muli"/>
              <a:sym typeface="Muli"/>
            </a:endParaRPr>
          </a:p>
          <a:p>
            <a:pPr indent="-304800" lvl="0" marL="457200" rtl="0" algn="l">
              <a:lnSpc>
                <a:spcPct val="115000"/>
              </a:lnSpc>
              <a:spcBef>
                <a:spcPts val="0"/>
              </a:spcBef>
              <a:spcAft>
                <a:spcPts val="0"/>
              </a:spcAft>
              <a:buSzPts val="1200"/>
              <a:buChar char="●"/>
            </a:pPr>
            <a:r>
              <a:rPr lang="en" sz="1200">
                <a:uFill>
                  <a:noFill/>
                </a:uFill>
                <a:latin typeface="Muli"/>
                <a:ea typeface="Muli"/>
                <a:cs typeface="Muli"/>
                <a:sym typeface="Muli"/>
                <a:hlinkClick r:id="rId4"/>
              </a:rPr>
              <a:t>Cute small dog sitting</a:t>
            </a:r>
            <a:endParaRPr sz="1200">
              <a:latin typeface="Muli"/>
              <a:ea typeface="Muli"/>
              <a:cs typeface="Muli"/>
              <a:sym typeface="Muli"/>
            </a:endParaRPr>
          </a:p>
          <a:p>
            <a:pPr indent="-304800" lvl="0" marL="457200" rtl="0" algn="l">
              <a:lnSpc>
                <a:spcPct val="115000"/>
              </a:lnSpc>
              <a:spcBef>
                <a:spcPts val="0"/>
              </a:spcBef>
              <a:spcAft>
                <a:spcPts val="0"/>
              </a:spcAft>
              <a:buSzPts val="1200"/>
              <a:buChar char="●"/>
            </a:pPr>
            <a:r>
              <a:rPr lang="en" sz="1200">
                <a:uFill>
                  <a:noFill/>
                </a:uFill>
                <a:latin typeface="Muli"/>
                <a:ea typeface="Muli"/>
                <a:cs typeface="Muli"/>
                <a:sym typeface="Muli"/>
                <a:hlinkClick r:id="rId5"/>
              </a:rPr>
              <a:t>White dog playing with ball and family relaxing on sofa at background</a:t>
            </a:r>
            <a:endParaRPr sz="1200">
              <a:latin typeface="Muli"/>
              <a:ea typeface="Muli"/>
              <a:cs typeface="Muli"/>
              <a:sym typeface="Muli"/>
            </a:endParaRPr>
          </a:p>
          <a:p>
            <a:pPr indent="-304800" lvl="0" marL="457200" rtl="0" algn="l">
              <a:lnSpc>
                <a:spcPct val="115000"/>
              </a:lnSpc>
              <a:spcBef>
                <a:spcPts val="0"/>
              </a:spcBef>
              <a:spcAft>
                <a:spcPts val="0"/>
              </a:spcAft>
              <a:buSzPts val="1200"/>
              <a:buChar char="●"/>
            </a:pPr>
            <a:r>
              <a:rPr lang="en" sz="1200">
                <a:uFill>
                  <a:noFill/>
                </a:uFill>
                <a:latin typeface="Muli"/>
                <a:ea typeface="Muli"/>
                <a:cs typeface="Muli"/>
                <a:sym typeface="Muli"/>
                <a:hlinkClick r:id="rId6"/>
              </a:rPr>
              <a:t>Cute small dog with pink glasses</a:t>
            </a:r>
            <a:endParaRPr sz="1200">
              <a:latin typeface="Muli"/>
              <a:ea typeface="Muli"/>
              <a:cs typeface="Muli"/>
              <a:sym typeface="Muli"/>
            </a:endParaRPr>
          </a:p>
          <a:p>
            <a:pPr indent="-304800" lvl="0" marL="457200" rtl="0" algn="l">
              <a:lnSpc>
                <a:spcPct val="115000"/>
              </a:lnSpc>
              <a:spcBef>
                <a:spcPts val="0"/>
              </a:spcBef>
              <a:spcAft>
                <a:spcPts val="0"/>
              </a:spcAft>
              <a:buSzPts val="1200"/>
              <a:buChar char="●"/>
            </a:pPr>
            <a:r>
              <a:rPr lang="en" sz="1200">
                <a:uFill>
                  <a:noFill/>
                </a:uFill>
                <a:latin typeface="Muli"/>
                <a:ea typeface="Muli"/>
                <a:cs typeface="Muli"/>
                <a:sym typeface="Muli"/>
                <a:hlinkClick r:id="rId7"/>
              </a:rPr>
              <a:t>Young girl playing with her pup</a:t>
            </a:r>
            <a:endParaRPr sz="1200">
              <a:latin typeface="Muli"/>
              <a:ea typeface="Muli"/>
              <a:cs typeface="Muli"/>
              <a:sym typeface="Muli"/>
            </a:endParaRPr>
          </a:p>
          <a:p>
            <a:pPr indent="-304800" lvl="0" marL="457200" rtl="0" algn="l">
              <a:lnSpc>
                <a:spcPct val="115000"/>
              </a:lnSpc>
              <a:spcBef>
                <a:spcPts val="0"/>
              </a:spcBef>
              <a:spcAft>
                <a:spcPts val="0"/>
              </a:spcAft>
              <a:buSzPts val="1200"/>
              <a:buChar char="●"/>
            </a:pPr>
            <a:r>
              <a:rPr lang="en" sz="1200">
                <a:uFill>
                  <a:noFill/>
                </a:uFill>
                <a:latin typeface="Muli"/>
                <a:ea typeface="Muli"/>
                <a:cs typeface="Muli"/>
                <a:sym typeface="Muli"/>
                <a:hlinkClick r:id="rId8"/>
              </a:rPr>
              <a:t>Adorable french bulldog playing with toys</a:t>
            </a:r>
            <a:endParaRPr sz="1200">
              <a:latin typeface="Muli"/>
              <a:ea typeface="Muli"/>
              <a:cs typeface="Muli"/>
              <a:sym typeface="Muli"/>
            </a:endParaRPr>
          </a:p>
          <a:p>
            <a:pPr indent="-304800" lvl="0" marL="457200" rtl="0" algn="l">
              <a:lnSpc>
                <a:spcPct val="115000"/>
              </a:lnSpc>
              <a:spcBef>
                <a:spcPts val="0"/>
              </a:spcBef>
              <a:spcAft>
                <a:spcPts val="0"/>
              </a:spcAft>
              <a:buSzPts val="1200"/>
              <a:buChar char="●"/>
            </a:pPr>
            <a:r>
              <a:rPr lang="en" sz="1200">
                <a:uFill>
                  <a:noFill/>
                </a:uFill>
                <a:latin typeface="Muli"/>
                <a:ea typeface="Muli"/>
                <a:cs typeface="Muli"/>
                <a:sym typeface="Muli"/>
                <a:hlinkClick r:id="rId9"/>
              </a:rPr>
              <a:t>Cute dog with a towel </a:t>
            </a:r>
            <a:endParaRPr sz="1200">
              <a:latin typeface="Muli"/>
              <a:ea typeface="Muli"/>
              <a:cs typeface="Muli"/>
              <a:sym typeface="Muli"/>
            </a:endParaRPr>
          </a:p>
          <a:p>
            <a:pPr indent="-304800" lvl="0" marL="457200" rtl="0" algn="l">
              <a:lnSpc>
                <a:spcPct val="115000"/>
              </a:lnSpc>
              <a:spcBef>
                <a:spcPts val="0"/>
              </a:spcBef>
              <a:spcAft>
                <a:spcPts val="0"/>
              </a:spcAft>
              <a:buSzPts val="1200"/>
              <a:buChar char="●"/>
            </a:pPr>
            <a:r>
              <a:rPr lang="en" sz="1200">
                <a:uFill>
                  <a:noFill/>
                </a:uFill>
                <a:latin typeface="Muli"/>
                <a:ea typeface="Muli"/>
                <a:cs typeface="Muli"/>
                <a:sym typeface="Muli"/>
                <a:hlinkClick r:id="rId10"/>
              </a:rPr>
              <a:t>Cute dog with a costume</a:t>
            </a:r>
            <a:endParaRPr sz="1200">
              <a:latin typeface="Muli"/>
              <a:ea typeface="Muli"/>
              <a:cs typeface="Muli"/>
              <a:sym typeface="Muli"/>
            </a:endParaRPr>
          </a:p>
          <a:p>
            <a:pPr indent="0" lvl="0" marL="457200" rtl="0" algn="l">
              <a:lnSpc>
                <a:spcPct val="115000"/>
              </a:lnSpc>
              <a:spcBef>
                <a:spcPts val="0"/>
              </a:spcBef>
              <a:spcAft>
                <a:spcPts val="0"/>
              </a:spcAft>
              <a:buNone/>
            </a:pPr>
            <a:r>
              <a:t/>
            </a:r>
            <a:endParaRPr sz="1200">
              <a:latin typeface="Muli"/>
              <a:ea typeface="Muli"/>
              <a:cs typeface="Muli"/>
              <a:sym typeface="Muli"/>
            </a:endParaRPr>
          </a:p>
        </p:txBody>
      </p:sp>
      <p:sp>
        <p:nvSpPr>
          <p:cNvPr id="1012" name="Google Shape;1012;p69"/>
          <p:cNvSpPr txBox="1"/>
          <p:nvPr>
            <p:ph idx="2" type="body"/>
          </p:nvPr>
        </p:nvSpPr>
        <p:spPr>
          <a:xfrm>
            <a:off x="4568625" y="1938800"/>
            <a:ext cx="3362100" cy="2617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304800" lvl="0" marL="457200" rtl="0" algn="l">
              <a:spcBef>
                <a:spcPts val="0"/>
              </a:spcBef>
              <a:spcAft>
                <a:spcPts val="0"/>
              </a:spcAft>
              <a:buSzPts val="1200"/>
              <a:buFont typeface="Muli"/>
              <a:buChar char="●"/>
            </a:pPr>
            <a:r>
              <a:rPr lang="en">
                <a:uFill>
                  <a:noFill/>
                </a:uFill>
                <a:latin typeface="Muli"/>
                <a:ea typeface="Muli"/>
                <a:cs typeface="Muli"/>
                <a:sym typeface="Muli"/>
                <a:hlinkClick r:id="rId11"/>
              </a:rPr>
              <a:t>Front view cute dog sitting</a:t>
            </a:r>
            <a:endParaRPr>
              <a:latin typeface="Muli"/>
              <a:ea typeface="Muli"/>
              <a:cs typeface="Muli"/>
              <a:sym typeface="Muli"/>
            </a:endParaRPr>
          </a:p>
          <a:p>
            <a:pPr indent="-304800" lvl="0" marL="457200" rtl="0" algn="l">
              <a:spcBef>
                <a:spcPts val="0"/>
              </a:spcBef>
              <a:spcAft>
                <a:spcPts val="0"/>
              </a:spcAft>
              <a:buSzPts val="1200"/>
              <a:buChar char="●"/>
            </a:pPr>
            <a:r>
              <a:rPr lang="en">
                <a:uFill>
                  <a:noFill/>
                </a:uFill>
                <a:latin typeface="Muli"/>
                <a:ea typeface="Muli"/>
                <a:cs typeface="Muli"/>
                <a:sym typeface="Muli"/>
                <a:hlinkClick r:id="rId12"/>
              </a:rPr>
              <a:t>Front view cute dog sitting</a:t>
            </a:r>
            <a:endParaRPr>
              <a:latin typeface="Muli"/>
              <a:ea typeface="Muli"/>
              <a:cs typeface="Muli"/>
              <a:sym typeface="Muli"/>
            </a:endParaRPr>
          </a:p>
          <a:p>
            <a:pPr indent="-304800" lvl="0" marL="457200" rtl="0" algn="l">
              <a:spcBef>
                <a:spcPts val="0"/>
              </a:spcBef>
              <a:spcAft>
                <a:spcPts val="0"/>
              </a:spcAft>
              <a:buSzPts val="1200"/>
              <a:buFont typeface="Muli"/>
              <a:buChar char="●"/>
            </a:pPr>
            <a:r>
              <a:rPr lang="en">
                <a:uFill>
                  <a:noFill/>
                </a:uFill>
                <a:latin typeface="Muli"/>
                <a:ea typeface="Muli"/>
                <a:cs typeface="Muli"/>
                <a:sym typeface="Muli"/>
                <a:hlinkClick r:id="rId13"/>
              </a:rPr>
              <a:t>Cute small dog with a hat </a:t>
            </a:r>
            <a:endParaRPr>
              <a:latin typeface="Muli"/>
              <a:ea typeface="Muli"/>
              <a:cs typeface="Muli"/>
              <a:sym typeface="Muli"/>
            </a:endParaRPr>
          </a:p>
          <a:p>
            <a:pPr indent="-304800" lvl="0" marL="457200" rtl="0" algn="l">
              <a:spcBef>
                <a:spcPts val="0"/>
              </a:spcBef>
              <a:spcAft>
                <a:spcPts val="0"/>
              </a:spcAft>
              <a:buSzPts val="1200"/>
              <a:buFont typeface="Muli"/>
              <a:buChar char="●"/>
            </a:pPr>
            <a:r>
              <a:rPr lang="en">
                <a:uFill>
                  <a:noFill/>
                </a:uFill>
                <a:latin typeface="Muli"/>
                <a:ea typeface="Muli"/>
                <a:cs typeface="Muli"/>
                <a:sym typeface="Muli"/>
                <a:hlinkClick r:id="rId14"/>
              </a:rPr>
              <a:t>Cute little dog with a hat</a:t>
            </a:r>
            <a:endParaRPr>
              <a:latin typeface="Muli"/>
              <a:ea typeface="Muli"/>
              <a:cs typeface="Muli"/>
              <a:sym typeface="Muli"/>
            </a:endParaRPr>
          </a:p>
          <a:p>
            <a:pPr indent="-304800" lvl="0" marL="457200" rtl="0" algn="l">
              <a:spcBef>
                <a:spcPts val="0"/>
              </a:spcBef>
              <a:spcAft>
                <a:spcPts val="0"/>
              </a:spcAft>
              <a:buSzPts val="1200"/>
              <a:buFont typeface="Muli"/>
              <a:buChar char="●"/>
            </a:pPr>
            <a:r>
              <a:rPr lang="en">
                <a:uFill>
                  <a:noFill/>
                </a:uFill>
                <a:latin typeface="Muli"/>
                <a:ea typeface="Muli"/>
                <a:cs typeface="Muli"/>
                <a:sym typeface="Muli"/>
                <a:hlinkClick r:id="rId15"/>
              </a:rPr>
              <a:t>Close-up woman holding dogs paw</a:t>
            </a:r>
            <a:endParaRPr>
              <a:latin typeface="Muli"/>
              <a:ea typeface="Muli"/>
              <a:cs typeface="Muli"/>
              <a:sym typeface="Muli"/>
            </a:endParaRPr>
          </a:p>
          <a:p>
            <a:pPr indent="0" lvl="0" marL="0" rtl="0" algn="l">
              <a:spcBef>
                <a:spcPts val="0"/>
              </a:spcBef>
              <a:spcAft>
                <a:spcPts val="0"/>
              </a:spcAft>
              <a:buNone/>
            </a:pPr>
            <a:r>
              <a:t/>
            </a:r>
            <a:endParaRPr/>
          </a:p>
          <a:p>
            <a:pPr indent="0" lvl="0" marL="0" rtl="0" algn="l">
              <a:spcBef>
                <a:spcPts val="0"/>
              </a:spcBef>
              <a:spcAft>
                <a:spcPts val="0"/>
              </a:spcAft>
              <a:buNone/>
            </a:pPr>
            <a:r>
              <a:rPr b="1" lang="en" sz="1600">
                <a:latin typeface="Comfortaa"/>
                <a:ea typeface="Comfortaa"/>
                <a:cs typeface="Comfortaa"/>
                <a:sym typeface="Comfortaa"/>
              </a:rPr>
              <a:t>Vectors</a:t>
            </a:r>
            <a:endParaRPr b="1" sz="1600">
              <a:latin typeface="Comfortaa"/>
              <a:ea typeface="Comfortaa"/>
              <a:cs typeface="Comfortaa"/>
              <a:sym typeface="Comfortaa"/>
            </a:endParaRPr>
          </a:p>
          <a:p>
            <a:pPr indent="-304800" lvl="0" marL="457200" rtl="0" algn="l">
              <a:spcBef>
                <a:spcPts val="1000"/>
              </a:spcBef>
              <a:spcAft>
                <a:spcPts val="0"/>
              </a:spcAft>
              <a:buSzPts val="1200"/>
              <a:buChar char="●"/>
            </a:pPr>
            <a:r>
              <a:rPr lang="en">
                <a:uFill>
                  <a:noFill/>
                </a:uFill>
                <a:latin typeface="Muli"/>
                <a:ea typeface="Muli"/>
                <a:cs typeface="Muli"/>
                <a:sym typeface="Muli"/>
                <a:hlinkClick r:id="rId16"/>
              </a:rPr>
              <a:t>Red paws background</a:t>
            </a:r>
            <a:endParaRPr>
              <a:latin typeface="Muli"/>
              <a:ea typeface="Muli"/>
              <a:cs typeface="Muli"/>
              <a:sym typeface="Muli"/>
            </a:endParaRPr>
          </a:p>
          <a:p>
            <a:pPr indent="-304800" lvl="0" marL="457200" rtl="0" algn="l">
              <a:spcBef>
                <a:spcPts val="0"/>
              </a:spcBef>
              <a:spcAft>
                <a:spcPts val="0"/>
              </a:spcAft>
              <a:buSzPts val="1200"/>
              <a:buChar char="●"/>
            </a:pPr>
            <a:r>
              <a:rPr lang="en">
                <a:uFill>
                  <a:noFill/>
                </a:uFill>
                <a:latin typeface="Muli"/>
                <a:ea typeface="Muli"/>
                <a:cs typeface="Muli"/>
                <a:sym typeface="Muli"/>
                <a:hlinkClick r:id="rId17"/>
              </a:rPr>
              <a:t>Dog icons set </a:t>
            </a:r>
            <a:endParaRPr>
              <a:latin typeface="Muli"/>
              <a:ea typeface="Muli"/>
              <a:cs typeface="Muli"/>
              <a:sym typeface="Muli"/>
            </a:endParaRPr>
          </a:p>
        </p:txBody>
      </p:sp>
      <p:grpSp>
        <p:nvGrpSpPr>
          <p:cNvPr id="1013" name="Google Shape;1013;p69"/>
          <p:cNvGrpSpPr/>
          <p:nvPr/>
        </p:nvGrpSpPr>
        <p:grpSpPr>
          <a:xfrm>
            <a:off x="7382769" y="355397"/>
            <a:ext cx="1560626" cy="1499190"/>
            <a:chOff x="7735670" y="335025"/>
            <a:chExt cx="2126194" cy="2042494"/>
          </a:xfrm>
        </p:grpSpPr>
        <p:grpSp>
          <p:nvGrpSpPr>
            <p:cNvPr id="1014" name="Google Shape;1014;p69"/>
            <p:cNvGrpSpPr/>
            <p:nvPr/>
          </p:nvGrpSpPr>
          <p:grpSpPr>
            <a:xfrm flipH="1" rot="-2700000">
              <a:off x="7904258" y="646777"/>
              <a:ext cx="684067" cy="760189"/>
              <a:chOff x="3714275" y="730650"/>
              <a:chExt cx="305025" cy="338925"/>
            </a:xfrm>
          </p:grpSpPr>
          <p:sp>
            <p:nvSpPr>
              <p:cNvPr id="1015" name="Google Shape;1015;p69"/>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16" name="Google Shape;1016;p69"/>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17" name="Google Shape;1017;p69"/>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18" name="Google Shape;1018;p69"/>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19" name="Google Shape;1019;p69"/>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grpSp>
        <p:grpSp>
          <p:nvGrpSpPr>
            <p:cNvPr id="1020" name="Google Shape;1020;p69"/>
            <p:cNvGrpSpPr/>
            <p:nvPr/>
          </p:nvGrpSpPr>
          <p:grpSpPr>
            <a:xfrm flipH="1" rot="-2700000">
              <a:off x="9009208" y="465552"/>
              <a:ext cx="684067" cy="760189"/>
              <a:chOff x="3714275" y="730650"/>
              <a:chExt cx="305025" cy="338925"/>
            </a:xfrm>
          </p:grpSpPr>
          <p:sp>
            <p:nvSpPr>
              <p:cNvPr id="1021" name="Google Shape;1021;p69"/>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22" name="Google Shape;1022;p69"/>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23" name="Google Shape;1023;p69"/>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24" name="Google Shape;1024;p69"/>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25" name="Google Shape;1025;p69"/>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grpSp>
        <p:grpSp>
          <p:nvGrpSpPr>
            <p:cNvPr id="1026" name="Google Shape;1026;p69"/>
            <p:cNvGrpSpPr/>
            <p:nvPr/>
          </p:nvGrpSpPr>
          <p:grpSpPr>
            <a:xfrm flipH="1" rot="-2700000">
              <a:off x="8892883" y="1486802"/>
              <a:ext cx="684067" cy="760189"/>
              <a:chOff x="3714275" y="730650"/>
              <a:chExt cx="305025" cy="338925"/>
            </a:xfrm>
          </p:grpSpPr>
          <p:sp>
            <p:nvSpPr>
              <p:cNvPr id="1027" name="Google Shape;1027;p69"/>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28" name="Google Shape;1028;p69"/>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29" name="Google Shape;1029;p69"/>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30" name="Google Shape;1030;p69"/>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sp>
            <p:nvSpPr>
              <p:cNvPr id="1031" name="Google Shape;1031;p69"/>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3"/>
                  </a:solidFill>
                </a:endParaRPr>
              </a:p>
            </p:txBody>
          </p:sp>
        </p:grpSp>
      </p:gr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5" name="Shape 1035"/>
        <p:cNvGrpSpPr/>
        <p:nvPr/>
      </p:nvGrpSpPr>
      <p:grpSpPr>
        <a:xfrm>
          <a:off x="0" y="0"/>
          <a:ext cx="0" cy="0"/>
          <a:chOff x="0" y="0"/>
          <a:chExt cx="0" cy="0"/>
        </a:xfrm>
      </p:grpSpPr>
      <p:sp>
        <p:nvSpPr>
          <p:cNvPr id="1036" name="Google Shape;1036;p70"/>
          <p:cNvSpPr txBox="1"/>
          <p:nvPr>
            <p:ph idx="2" type="body"/>
          </p:nvPr>
        </p:nvSpPr>
        <p:spPr>
          <a:xfrm>
            <a:off x="4568625" y="1938800"/>
            <a:ext cx="3362100" cy="2617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a:p>
          <a:p>
            <a:pPr indent="-304800" lvl="0" marL="457200" rtl="0" algn="l">
              <a:lnSpc>
                <a:spcPct val="115000"/>
              </a:lnSpc>
              <a:spcBef>
                <a:spcPts val="0"/>
              </a:spcBef>
              <a:spcAft>
                <a:spcPts val="0"/>
              </a:spcAft>
              <a:buSzPts val="1200"/>
              <a:buFont typeface="Muli"/>
              <a:buChar char="●"/>
            </a:pPr>
            <a:r>
              <a:rPr lang="en">
                <a:uFill>
                  <a:noFill/>
                </a:uFill>
                <a:latin typeface="Muli"/>
                <a:ea typeface="Muli"/>
                <a:cs typeface="Muli"/>
                <a:sym typeface="Muli"/>
                <a:hlinkClick r:id="rId3"/>
              </a:rPr>
              <a:t>Cute dog with a costume</a:t>
            </a:r>
            <a:endParaRPr/>
          </a:p>
          <a:p>
            <a:pPr indent="-304800" lvl="0" marL="457200" rtl="0" algn="l">
              <a:lnSpc>
                <a:spcPct val="115000"/>
              </a:lnSpc>
              <a:spcBef>
                <a:spcPts val="0"/>
              </a:spcBef>
              <a:spcAft>
                <a:spcPts val="0"/>
              </a:spcAft>
              <a:buSzPts val="1200"/>
              <a:buFont typeface="Muli"/>
              <a:buChar char="●"/>
            </a:pPr>
            <a:r>
              <a:rPr lang="en">
                <a:uFill>
                  <a:noFill/>
                </a:uFill>
                <a:latin typeface="Muli"/>
                <a:ea typeface="Muli"/>
                <a:cs typeface="Muli"/>
                <a:sym typeface="Muli"/>
                <a:hlinkClick r:id="rId4"/>
              </a:rPr>
              <a:t>Front view cute small dog</a:t>
            </a:r>
            <a:endParaRPr>
              <a:latin typeface="Muli"/>
              <a:ea typeface="Muli"/>
              <a:cs typeface="Muli"/>
              <a:sym typeface="Muli"/>
            </a:endParaRPr>
          </a:p>
          <a:p>
            <a:pPr indent="-304800" lvl="0" marL="457200" rtl="0" algn="l">
              <a:lnSpc>
                <a:spcPct val="115000"/>
              </a:lnSpc>
              <a:spcBef>
                <a:spcPts val="0"/>
              </a:spcBef>
              <a:spcAft>
                <a:spcPts val="0"/>
              </a:spcAft>
              <a:buSzPts val="1200"/>
              <a:buChar char="●"/>
            </a:pPr>
            <a:r>
              <a:rPr lang="en">
                <a:uFill>
                  <a:noFill/>
                </a:uFill>
                <a:latin typeface="Muli"/>
                <a:ea typeface="Muli"/>
                <a:cs typeface="Muli"/>
                <a:sym typeface="Muli"/>
                <a:hlinkClick r:id="rId5"/>
              </a:rPr>
              <a:t>Cute little dog with a costume</a:t>
            </a:r>
            <a:endParaRPr>
              <a:latin typeface="Muli"/>
              <a:ea typeface="Muli"/>
              <a:cs typeface="Muli"/>
              <a:sym typeface="Muli"/>
            </a:endParaRPr>
          </a:p>
          <a:p>
            <a:pPr indent="-304800" lvl="0" marL="457200" rtl="0" algn="l">
              <a:lnSpc>
                <a:spcPct val="115000"/>
              </a:lnSpc>
              <a:spcBef>
                <a:spcPts val="0"/>
              </a:spcBef>
              <a:spcAft>
                <a:spcPts val="0"/>
              </a:spcAft>
              <a:buSzPts val="1200"/>
              <a:buChar char="●"/>
            </a:pPr>
            <a:r>
              <a:rPr lang="en">
                <a:uFill>
                  <a:noFill/>
                </a:uFill>
                <a:latin typeface="Muli"/>
                <a:ea typeface="Muli"/>
                <a:cs typeface="Muli"/>
                <a:sym typeface="Muli"/>
                <a:hlinkClick r:id="rId6"/>
              </a:rPr>
              <a:t>Front view cute dog with shirt</a:t>
            </a:r>
            <a:endParaRPr>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a:uFill>
                  <a:noFill/>
                </a:uFill>
                <a:latin typeface="Muli"/>
                <a:ea typeface="Muli"/>
                <a:cs typeface="Muli"/>
                <a:sym typeface="Muli"/>
                <a:hlinkClick r:id="rId7"/>
              </a:rPr>
              <a:t>Cute little dog with a costume</a:t>
            </a:r>
            <a:endParaRPr>
              <a:latin typeface="Muli"/>
              <a:ea typeface="Muli"/>
              <a:cs typeface="Muli"/>
              <a:sym typeface="Muli"/>
            </a:endParaRPr>
          </a:p>
          <a:p>
            <a:pPr indent="-304800" lvl="0" marL="457200" rtl="0" algn="l">
              <a:lnSpc>
                <a:spcPct val="115000"/>
              </a:lnSpc>
              <a:spcBef>
                <a:spcPts val="0"/>
              </a:spcBef>
              <a:spcAft>
                <a:spcPts val="0"/>
              </a:spcAft>
              <a:buSzPts val="1200"/>
              <a:buChar char="●"/>
            </a:pPr>
            <a:r>
              <a:rPr lang="en">
                <a:uFill>
                  <a:noFill/>
                </a:uFill>
                <a:latin typeface="Muli"/>
                <a:ea typeface="Muli"/>
                <a:cs typeface="Muli"/>
                <a:sym typeface="Muli"/>
                <a:hlinkClick r:id="rId8"/>
              </a:rPr>
              <a:t>Close-up cute little dog out for a walk</a:t>
            </a:r>
            <a:endParaRPr/>
          </a:p>
          <a:p>
            <a:pPr indent="0" lvl="0" marL="0" rtl="0" algn="l">
              <a:spcBef>
                <a:spcPts val="0"/>
              </a:spcBef>
              <a:spcAft>
                <a:spcPts val="0"/>
              </a:spcAft>
              <a:buNone/>
            </a:pPr>
            <a:r>
              <a:t/>
            </a:r>
            <a:endParaRPr/>
          </a:p>
          <a:p>
            <a:pPr indent="0" lvl="0" marL="0" rtl="0" algn="l">
              <a:lnSpc>
                <a:spcPct val="100000"/>
              </a:lnSpc>
              <a:spcBef>
                <a:spcPts val="0"/>
              </a:spcBef>
              <a:spcAft>
                <a:spcPts val="0"/>
              </a:spcAft>
              <a:buNone/>
            </a:pPr>
            <a:r>
              <a:rPr b="1" lang="en" sz="1600">
                <a:latin typeface="Comfortaa"/>
                <a:ea typeface="Comfortaa"/>
                <a:cs typeface="Comfortaa"/>
                <a:sym typeface="Comfortaa"/>
              </a:rPr>
              <a:t>Vectors</a:t>
            </a:r>
            <a:endParaRPr b="1" sz="1600">
              <a:latin typeface="Comfortaa"/>
              <a:ea typeface="Comfortaa"/>
              <a:cs typeface="Comfortaa"/>
              <a:sym typeface="Comfortaa"/>
            </a:endParaRPr>
          </a:p>
          <a:p>
            <a:pPr indent="-304800" lvl="0" marL="457200" rtl="0" algn="l">
              <a:lnSpc>
                <a:spcPct val="115000"/>
              </a:lnSpc>
              <a:spcBef>
                <a:spcPts val="1000"/>
              </a:spcBef>
              <a:spcAft>
                <a:spcPts val="0"/>
              </a:spcAft>
              <a:buSzPts val="1200"/>
              <a:buChar char="●"/>
            </a:pPr>
            <a:r>
              <a:rPr lang="en">
                <a:uFill>
                  <a:noFill/>
                </a:uFill>
                <a:latin typeface="Muli"/>
                <a:ea typeface="Muli"/>
                <a:cs typeface="Muli"/>
                <a:sym typeface="Muli"/>
                <a:hlinkClick r:id="rId9"/>
              </a:rPr>
              <a:t>Cute dog background</a:t>
            </a:r>
            <a:endParaRPr>
              <a:latin typeface="Muli"/>
              <a:ea typeface="Muli"/>
              <a:cs typeface="Muli"/>
              <a:sym typeface="Muli"/>
            </a:endParaRPr>
          </a:p>
          <a:p>
            <a:pPr indent="-304800" lvl="0" marL="457200" rtl="0" algn="l">
              <a:lnSpc>
                <a:spcPct val="115000"/>
              </a:lnSpc>
              <a:spcBef>
                <a:spcPts val="0"/>
              </a:spcBef>
              <a:spcAft>
                <a:spcPts val="0"/>
              </a:spcAft>
              <a:buSzPts val="1200"/>
              <a:buChar char="●"/>
            </a:pPr>
            <a:r>
              <a:rPr lang="en">
                <a:uFill>
                  <a:noFill/>
                </a:uFill>
                <a:latin typeface="Muli"/>
                <a:ea typeface="Muli"/>
                <a:cs typeface="Muli"/>
                <a:sym typeface="Muli"/>
                <a:hlinkClick r:id="rId10"/>
              </a:rPr>
              <a:t>Black dogs icons</a:t>
            </a:r>
            <a:endParaRPr>
              <a:solidFill>
                <a:srgbClr val="374957"/>
              </a:solidFill>
              <a:latin typeface="Didact Gothic"/>
              <a:ea typeface="Didact Gothic"/>
              <a:cs typeface="Didact Gothic"/>
              <a:sym typeface="Didact Gothic"/>
            </a:endParaRPr>
          </a:p>
        </p:txBody>
      </p:sp>
      <p:sp>
        <p:nvSpPr>
          <p:cNvPr id="1037" name="Google Shape;1037;p70"/>
          <p:cNvSpPr txBox="1"/>
          <p:nvPr>
            <p:ph idx="1" type="body"/>
          </p:nvPr>
        </p:nvSpPr>
        <p:spPr>
          <a:xfrm>
            <a:off x="1209900" y="1938799"/>
            <a:ext cx="3362100" cy="26172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sz="1600">
                <a:solidFill>
                  <a:schemeClr val="accent4"/>
                </a:solidFill>
                <a:latin typeface="Comfortaa"/>
                <a:ea typeface="Comfortaa"/>
                <a:cs typeface="Comfortaa"/>
                <a:sym typeface="Comfortaa"/>
              </a:rPr>
              <a:t>Photos</a:t>
            </a:r>
            <a:endParaRPr sz="1600">
              <a:solidFill>
                <a:schemeClr val="accent4"/>
              </a:solidFill>
              <a:latin typeface="Comfortaa"/>
              <a:ea typeface="Comfortaa"/>
              <a:cs typeface="Comfortaa"/>
              <a:sym typeface="Comfortaa"/>
            </a:endParaRPr>
          </a:p>
          <a:p>
            <a:pPr indent="-304800" lvl="0" marL="457200" rtl="0" algn="l">
              <a:lnSpc>
                <a:spcPct val="115000"/>
              </a:lnSpc>
              <a:spcBef>
                <a:spcPts val="1000"/>
              </a:spcBef>
              <a:spcAft>
                <a:spcPts val="0"/>
              </a:spcAft>
              <a:buSzPts val="1200"/>
              <a:buChar char="●"/>
            </a:pPr>
            <a:r>
              <a:rPr lang="en" sz="1200">
                <a:uFill>
                  <a:noFill/>
                </a:uFill>
                <a:latin typeface="Muli"/>
                <a:ea typeface="Muli"/>
                <a:cs typeface="Muli"/>
                <a:sym typeface="Muli"/>
                <a:hlinkClick r:id="rId11"/>
              </a:rPr>
              <a:t>Front view cute dog with copy space</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uFill>
                  <a:noFill/>
                </a:uFill>
                <a:latin typeface="Muli"/>
                <a:ea typeface="Muli"/>
                <a:cs typeface="Muli"/>
                <a:sym typeface="Muli"/>
                <a:hlinkClick r:id="rId12"/>
              </a:rPr>
              <a:t>Apricot fawn pug dog with flat face and sad eyes</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uFill>
                  <a:noFill/>
                </a:uFill>
                <a:latin typeface="Muli"/>
                <a:ea typeface="Muli"/>
                <a:cs typeface="Muli"/>
                <a:sym typeface="Muli"/>
                <a:hlinkClick r:id="rId13"/>
              </a:rPr>
              <a:t>Loving young couple sitting with their dog on sofa against gray wallpaper</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uFill>
                  <a:noFill/>
                </a:uFill>
                <a:latin typeface="Muli"/>
                <a:ea typeface="Muli"/>
                <a:cs typeface="Muli"/>
                <a:sym typeface="Muli"/>
                <a:hlinkClick r:id="rId14"/>
              </a:rPr>
              <a:t>Cute small dog with glasses</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uFill>
                  <a:noFill/>
                </a:uFill>
                <a:latin typeface="Muli"/>
                <a:ea typeface="Muli"/>
                <a:cs typeface="Muli"/>
                <a:sym typeface="Muli"/>
                <a:hlinkClick r:id="rId15"/>
              </a:rPr>
              <a:t>Front view young girl playing with her pup</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uFill>
                  <a:noFill/>
                </a:uFill>
                <a:latin typeface="Muli"/>
                <a:ea typeface="Muli"/>
                <a:cs typeface="Muli"/>
                <a:sym typeface="Muli"/>
                <a:hlinkClick r:id="rId16"/>
              </a:rPr>
              <a:t>Dog playing in park with toys</a:t>
            </a:r>
            <a:endParaRPr sz="1200">
              <a:latin typeface="Muli"/>
              <a:ea typeface="Muli"/>
              <a:cs typeface="Muli"/>
              <a:sym typeface="Muli"/>
            </a:endParaRPr>
          </a:p>
          <a:p>
            <a:pPr indent="-304800" lvl="0" marL="457200" rtl="0" algn="l">
              <a:lnSpc>
                <a:spcPct val="115000"/>
              </a:lnSpc>
              <a:spcBef>
                <a:spcPts val="0"/>
              </a:spcBef>
              <a:spcAft>
                <a:spcPts val="0"/>
              </a:spcAft>
              <a:buSzPts val="1200"/>
              <a:buFont typeface="Muli"/>
              <a:buChar char="●"/>
            </a:pPr>
            <a:r>
              <a:rPr lang="en" sz="1200">
                <a:uFill>
                  <a:noFill/>
                </a:uFill>
                <a:latin typeface="Muli"/>
                <a:ea typeface="Muli"/>
                <a:cs typeface="Muli"/>
                <a:sym typeface="Muli"/>
                <a:hlinkClick r:id="rId17"/>
              </a:rPr>
              <a:t>Cute small dog sitting in a towel</a:t>
            </a:r>
            <a:endParaRPr sz="1200">
              <a:latin typeface="Muli"/>
              <a:ea typeface="Muli"/>
              <a:cs typeface="Muli"/>
              <a:sym typeface="Muli"/>
            </a:endParaRPr>
          </a:p>
          <a:p>
            <a:pPr indent="0" lvl="0" marL="457200" rtl="0" algn="l">
              <a:lnSpc>
                <a:spcPct val="115000"/>
              </a:lnSpc>
              <a:spcBef>
                <a:spcPts val="0"/>
              </a:spcBef>
              <a:spcAft>
                <a:spcPts val="0"/>
              </a:spcAft>
              <a:buNone/>
            </a:pPr>
            <a:r>
              <a:t/>
            </a:r>
            <a:endParaRPr sz="1200">
              <a:latin typeface="Didact Gothic"/>
              <a:ea typeface="Didact Gothic"/>
              <a:cs typeface="Didact Gothic"/>
              <a:sym typeface="Didact Gothic"/>
            </a:endParaRPr>
          </a:p>
        </p:txBody>
      </p:sp>
      <p:sp>
        <p:nvSpPr>
          <p:cNvPr id="1038" name="Google Shape;1038;p70"/>
          <p:cNvSpPr txBox="1"/>
          <p:nvPr>
            <p:ph idx="4294967295" type="subTitle"/>
          </p:nvPr>
        </p:nvSpPr>
        <p:spPr>
          <a:xfrm flipH="1">
            <a:off x="609775" y="1341175"/>
            <a:ext cx="7254300" cy="425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solidFill>
                  <a:schemeClr val="dk1"/>
                </a:solidFill>
              </a:rPr>
              <a:t>Did you like the resources on this template? Get them for free at our other websites</a:t>
            </a:r>
            <a:endParaRPr>
              <a:solidFill>
                <a:schemeClr val="dk1"/>
              </a:solidFill>
            </a:endParaRPr>
          </a:p>
        </p:txBody>
      </p:sp>
      <p:sp>
        <p:nvSpPr>
          <p:cNvPr id="1039" name="Google Shape;1039;p70"/>
          <p:cNvSpPr txBox="1"/>
          <p:nvPr>
            <p:ph type="title"/>
          </p:nvPr>
        </p:nvSpPr>
        <p:spPr>
          <a:xfrm>
            <a:off x="599025" y="431572"/>
            <a:ext cx="7946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Resources</a:t>
            </a:r>
            <a:endParaRPr/>
          </a:p>
        </p:txBody>
      </p:sp>
      <p:grpSp>
        <p:nvGrpSpPr>
          <p:cNvPr id="1040" name="Google Shape;1040;p70"/>
          <p:cNvGrpSpPr/>
          <p:nvPr/>
        </p:nvGrpSpPr>
        <p:grpSpPr>
          <a:xfrm rot="1312776">
            <a:off x="7552112" y="262502"/>
            <a:ext cx="1545876" cy="1235506"/>
            <a:chOff x="8281811" y="4241396"/>
            <a:chExt cx="728296" cy="582013"/>
          </a:xfrm>
        </p:grpSpPr>
        <p:sp>
          <p:nvSpPr>
            <p:cNvPr id="1041" name="Google Shape;1041;p70"/>
            <p:cNvSpPr/>
            <p:nvPr/>
          </p:nvSpPr>
          <p:spPr>
            <a:xfrm rot="-1961965">
              <a:off x="8648391" y="4469409"/>
              <a:ext cx="306419" cy="294580"/>
            </a:xfrm>
            <a:custGeom>
              <a:rect b="b" l="l" r="r" t="t"/>
              <a:pathLst>
                <a:path extrusionOk="0" h="9147" w="9515">
                  <a:moveTo>
                    <a:pt x="6891" y="0"/>
                  </a:moveTo>
                  <a:cubicBezTo>
                    <a:pt x="6576" y="0"/>
                    <a:pt x="6262" y="129"/>
                    <a:pt x="6043" y="375"/>
                  </a:cubicBezTo>
                  <a:cubicBezTo>
                    <a:pt x="5661" y="758"/>
                    <a:pt x="5610" y="1370"/>
                    <a:pt x="5916" y="1804"/>
                  </a:cubicBezTo>
                  <a:lnTo>
                    <a:pt x="2164" y="5735"/>
                  </a:lnTo>
                  <a:cubicBezTo>
                    <a:pt x="1964" y="5612"/>
                    <a:pt x="1761" y="5558"/>
                    <a:pt x="1568" y="5558"/>
                  </a:cubicBezTo>
                  <a:cubicBezTo>
                    <a:pt x="680" y="5558"/>
                    <a:pt x="1" y="6699"/>
                    <a:pt x="735" y="7496"/>
                  </a:cubicBezTo>
                  <a:cubicBezTo>
                    <a:pt x="939" y="7700"/>
                    <a:pt x="1211" y="7802"/>
                    <a:pt x="1483" y="7802"/>
                  </a:cubicBezTo>
                  <a:cubicBezTo>
                    <a:pt x="1620" y="7802"/>
                    <a:pt x="1756" y="7777"/>
                    <a:pt x="1883" y="7725"/>
                  </a:cubicBezTo>
                  <a:lnTo>
                    <a:pt x="1883" y="7725"/>
                  </a:lnTo>
                  <a:cubicBezTo>
                    <a:pt x="1756" y="8108"/>
                    <a:pt x="1858" y="8568"/>
                    <a:pt x="2164" y="8848"/>
                  </a:cubicBezTo>
                  <a:cubicBezTo>
                    <a:pt x="2377" y="9050"/>
                    <a:pt x="2640" y="9147"/>
                    <a:pt x="2904" y="9147"/>
                  </a:cubicBezTo>
                  <a:cubicBezTo>
                    <a:pt x="3208" y="9147"/>
                    <a:pt x="3514" y="9018"/>
                    <a:pt x="3746" y="8772"/>
                  </a:cubicBezTo>
                  <a:cubicBezTo>
                    <a:pt x="4129" y="8389"/>
                    <a:pt x="4180" y="7802"/>
                    <a:pt x="3874" y="7343"/>
                  </a:cubicBezTo>
                  <a:lnTo>
                    <a:pt x="7600" y="3438"/>
                  </a:lnTo>
                  <a:cubicBezTo>
                    <a:pt x="7784" y="3560"/>
                    <a:pt x="7992" y="3617"/>
                    <a:pt x="8201" y="3617"/>
                  </a:cubicBezTo>
                  <a:cubicBezTo>
                    <a:pt x="8513" y="3617"/>
                    <a:pt x="8825" y="3489"/>
                    <a:pt x="9055" y="3259"/>
                  </a:cubicBezTo>
                  <a:cubicBezTo>
                    <a:pt x="9515" y="2800"/>
                    <a:pt x="9515" y="2085"/>
                    <a:pt x="9055" y="1651"/>
                  </a:cubicBezTo>
                  <a:cubicBezTo>
                    <a:pt x="8853" y="1466"/>
                    <a:pt x="8583" y="1358"/>
                    <a:pt x="8314" y="1358"/>
                  </a:cubicBezTo>
                  <a:cubicBezTo>
                    <a:pt x="8175" y="1358"/>
                    <a:pt x="8036" y="1386"/>
                    <a:pt x="7907" y="1447"/>
                  </a:cubicBezTo>
                  <a:cubicBezTo>
                    <a:pt x="8060" y="1039"/>
                    <a:pt x="7958" y="605"/>
                    <a:pt x="7651" y="298"/>
                  </a:cubicBezTo>
                  <a:cubicBezTo>
                    <a:pt x="7438" y="97"/>
                    <a:pt x="7164" y="0"/>
                    <a:pt x="6891"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70"/>
            <p:cNvSpPr/>
            <p:nvPr/>
          </p:nvSpPr>
          <p:spPr>
            <a:xfrm>
              <a:off x="8281811" y="4593136"/>
              <a:ext cx="336188" cy="219026"/>
            </a:xfrm>
            <a:custGeom>
              <a:rect b="b" l="l" r="r" t="t"/>
              <a:pathLst>
                <a:path extrusionOk="0" h="6801" w="10439">
                  <a:moveTo>
                    <a:pt x="1963" y="1"/>
                  </a:moveTo>
                  <a:cubicBezTo>
                    <a:pt x="1521" y="1"/>
                    <a:pt x="1094" y="266"/>
                    <a:pt x="919" y="694"/>
                  </a:cubicBezTo>
                  <a:cubicBezTo>
                    <a:pt x="766" y="1102"/>
                    <a:pt x="868" y="1536"/>
                    <a:pt x="1174" y="1842"/>
                  </a:cubicBezTo>
                  <a:cubicBezTo>
                    <a:pt x="740" y="1868"/>
                    <a:pt x="383" y="2123"/>
                    <a:pt x="204" y="2531"/>
                  </a:cubicBezTo>
                  <a:cubicBezTo>
                    <a:pt x="0" y="3093"/>
                    <a:pt x="306" y="3757"/>
                    <a:pt x="893" y="3961"/>
                  </a:cubicBezTo>
                  <a:cubicBezTo>
                    <a:pt x="1035" y="4017"/>
                    <a:pt x="1180" y="4044"/>
                    <a:pt x="1323" y="4044"/>
                  </a:cubicBezTo>
                  <a:cubicBezTo>
                    <a:pt x="1695" y="4044"/>
                    <a:pt x="2050" y="3859"/>
                    <a:pt x="2272" y="3527"/>
                  </a:cubicBezTo>
                  <a:lnTo>
                    <a:pt x="7325" y="5467"/>
                  </a:lnTo>
                  <a:cubicBezTo>
                    <a:pt x="7223" y="6002"/>
                    <a:pt x="7529" y="6538"/>
                    <a:pt x="8040" y="6717"/>
                  </a:cubicBezTo>
                  <a:cubicBezTo>
                    <a:pt x="8184" y="6774"/>
                    <a:pt x="8332" y="6801"/>
                    <a:pt x="8476" y="6801"/>
                  </a:cubicBezTo>
                  <a:cubicBezTo>
                    <a:pt x="8918" y="6801"/>
                    <a:pt x="9328" y="6547"/>
                    <a:pt x="9520" y="6105"/>
                  </a:cubicBezTo>
                  <a:cubicBezTo>
                    <a:pt x="9673" y="5722"/>
                    <a:pt x="9571" y="5262"/>
                    <a:pt x="9265" y="4982"/>
                  </a:cubicBezTo>
                  <a:cubicBezTo>
                    <a:pt x="9699" y="4956"/>
                    <a:pt x="10056" y="4675"/>
                    <a:pt x="10235" y="4292"/>
                  </a:cubicBezTo>
                  <a:cubicBezTo>
                    <a:pt x="10439" y="3705"/>
                    <a:pt x="10133" y="3067"/>
                    <a:pt x="9546" y="2863"/>
                  </a:cubicBezTo>
                  <a:cubicBezTo>
                    <a:pt x="9404" y="2807"/>
                    <a:pt x="9259" y="2780"/>
                    <a:pt x="9116" y="2780"/>
                  </a:cubicBezTo>
                  <a:cubicBezTo>
                    <a:pt x="8744" y="2780"/>
                    <a:pt x="8389" y="2965"/>
                    <a:pt x="8167" y="3297"/>
                  </a:cubicBezTo>
                  <a:lnTo>
                    <a:pt x="3114" y="1332"/>
                  </a:lnTo>
                  <a:cubicBezTo>
                    <a:pt x="3216" y="796"/>
                    <a:pt x="2910" y="285"/>
                    <a:pt x="2374" y="81"/>
                  </a:cubicBezTo>
                  <a:cubicBezTo>
                    <a:pt x="2240" y="27"/>
                    <a:pt x="2101" y="1"/>
                    <a:pt x="196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70"/>
            <p:cNvSpPr/>
            <p:nvPr/>
          </p:nvSpPr>
          <p:spPr>
            <a:xfrm rot="-986234">
              <a:off x="8408866" y="4282030"/>
              <a:ext cx="323035" cy="248006"/>
            </a:xfrm>
            <a:custGeom>
              <a:rect b="b" l="l" r="r" t="t"/>
              <a:pathLst>
                <a:path extrusionOk="0" h="7701" w="10031">
                  <a:moveTo>
                    <a:pt x="7928" y="1"/>
                  </a:moveTo>
                  <a:cubicBezTo>
                    <a:pt x="7219" y="1"/>
                    <a:pt x="6518" y="653"/>
                    <a:pt x="6790" y="1519"/>
                  </a:cubicBezTo>
                  <a:lnTo>
                    <a:pt x="3446" y="3408"/>
                  </a:lnTo>
                  <a:lnTo>
                    <a:pt x="2093" y="4173"/>
                  </a:lnTo>
                  <a:cubicBezTo>
                    <a:pt x="1872" y="3921"/>
                    <a:pt x="1553" y="3785"/>
                    <a:pt x="1234" y="3785"/>
                  </a:cubicBezTo>
                  <a:cubicBezTo>
                    <a:pt x="1037" y="3785"/>
                    <a:pt x="839" y="3837"/>
                    <a:pt x="664" y="3944"/>
                  </a:cubicBezTo>
                  <a:cubicBezTo>
                    <a:pt x="536" y="4020"/>
                    <a:pt x="409" y="4122"/>
                    <a:pt x="307" y="4250"/>
                  </a:cubicBezTo>
                  <a:cubicBezTo>
                    <a:pt x="77" y="4531"/>
                    <a:pt x="1" y="4888"/>
                    <a:pt x="103" y="5245"/>
                  </a:cubicBezTo>
                  <a:cubicBezTo>
                    <a:pt x="128" y="5322"/>
                    <a:pt x="154" y="5398"/>
                    <a:pt x="205" y="5449"/>
                  </a:cubicBezTo>
                  <a:cubicBezTo>
                    <a:pt x="332" y="5679"/>
                    <a:pt x="536" y="5858"/>
                    <a:pt x="792" y="5934"/>
                  </a:cubicBezTo>
                  <a:cubicBezTo>
                    <a:pt x="885" y="5972"/>
                    <a:pt x="992" y="5995"/>
                    <a:pt x="1103" y="5995"/>
                  </a:cubicBezTo>
                  <a:cubicBezTo>
                    <a:pt x="1144" y="5995"/>
                    <a:pt x="1185" y="5992"/>
                    <a:pt x="1226" y="5985"/>
                  </a:cubicBezTo>
                  <a:lnTo>
                    <a:pt x="1226" y="5985"/>
                  </a:lnTo>
                  <a:cubicBezTo>
                    <a:pt x="1175" y="6088"/>
                    <a:pt x="1124" y="6164"/>
                    <a:pt x="1098" y="6266"/>
                  </a:cubicBezTo>
                  <a:cubicBezTo>
                    <a:pt x="1047" y="6368"/>
                    <a:pt x="1021" y="6470"/>
                    <a:pt x="1021" y="6572"/>
                  </a:cubicBezTo>
                  <a:cubicBezTo>
                    <a:pt x="996" y="6777"/>
                    <a:pt x="1047" y="6981"/>
                    <a:pt x="1149" y="7159"/>
                  </a:cubicBezTo>
                  <a:cubicBezTo>
                    <a:pt x="1226" y="7287"/>
                    <a:pt x="1328" y="7389"/>
                    <a:pt x="1430" y="7491"/>
                  </a:cubicBezTo>
                  <a:cubicBezTo>
                    <a:pt x="1653" y="7625"/>
                    <a:pt x="1895" y="7700"/>
                    <a:pt x="2140" y="7700"/>
                  </a:cubicBezTo>
                  <a:cubicBezTo>
                    <a:pt x="2175" y="7700"/>
                    <a:pt x="2211" y="7699"/>
                    <a:pt x="2246" y="7695"/>
                  </a:cubicBezTo>
                  <a:cubicBezTo>
                    <a:pt x="2400" y="7670"/>
                    <a:pt x="2553" y="7619"/>
                    <a:pt x="2680" y="7542"/>
                  </a:cubicBezTo>
                  <a:cubicBezTo>
                    <a:pt x="2987" y="7389"/>
                    <a:pt x="3191" y="7083"/>
                    <a:pt x="3267" y="6777"/>
                  </a:cubicBezTo>
                  <a:cubicBezTo>
                    <a:pt x="3293" y="6572"/>
                    <a:pt x="3293" y="6394"/>
                    <a:pt x="3242" y="6190"/>
                  </a:cubicBezTo>
                  <a:lnTo>
                    <a:pt x="7964" y="3535"/>
                  </a:lnTo>
                  <a:cubicBezTo>
                    <a:pt x="8185" y="3788"/>
                    <a:pt x="8503" y="3923"/>
                    <a:pt x="8823" y="3923"/>
                  </a:cubicBezTo>
                  <a:cubicBezTo>
                    <a:pt x="9020" y="3923"/>
                    <a:pt x="9218" y="3872"/>
                    <a:pt x="9393" y="3765"/>
                  </a:cubicBezTo>
                  <a:cubicBezTo>
                    <a:pt x="9546" y="3688"/>
                    <a:pt x="9699" y="3561"/>
                    <a:pt x="9801" y="3408"/>
                  </a:cubicBezTo>
                  <a:cubicBezTo>
                    <a:pt x="10031" y="3050"/>
                    <a:pt x="10031" y="2616"/>
                    <a:pt x="9827" y="2259"/>
                  </a:cubicBezTo>
                  <a:cubicBezTo>
                    <a:pt x="9642" y="1935"/>
                    <a:pt x="9289" y="1716"/>
                    <a:pt x="8920" y="1716"/>
                  </a:cubicBezTo>
                  <a:cubicBezTo>
                    <a:pt x="8882" y="1716"/>
                    <a:pt x="8844" y="1718"/>
                    <a:pt x="8806" y="1723"/>
                  </a:cubicBezTo>
                  <a:cubicBezTo>
                    <a:pt x="9035" y="1391"/>
                    <a:pt x="9087" y="932"/>
                    <a:pt x="8882" y="549"/>
                  </a:cubicBezTo>
                  <a:cubicBezTo>
                    <a:pt x="8643" y="165"/>
                    <a:pt x="8285" y="1"/>
                    <a:pt x="7928"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047" name="Shape 1047"/>
        <p:cNvGrpSpPr/>
        <p:nvPr/>
      </p:nvGrpSpPr>
      <p:grpSpPr>
        <a:xfrm>
          <a:off x="0" y="0"/>
          <a:ext cx="0" cy="0"/>
          <a:chOff x="0" y="0"/>
          <a:chExt cx="0" cy="0"/>
        </a:xfrm>
      </p:grpSpPr>
      <p:sp>
        <p:nvSpPr>
          <p:cNvPr id="1048" name="Google Shape;1048;p71"/>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Instructions for use</a:t>
            </a:r>
            <a:endParaRPr>
              <a:solidFill>
                <a:srgbClr val="FFFFFF"/>
              </a:solidFill>
              <a:latin typeface="Arial"/>
              <a:ea typeface="Arial"/>
              <a:cs typeface="Arial"/>
              <a:sym typeface="Arial"/>
            </a:endParaRPr>
          </a:p>
        </p:txBody>
      </p:sp>
      <p:sp>
        <p:nvSpPr>
          <p:cNvPr id="1049" name="Google Shape;1049;p71"/>
          <p:cNvSpPr txBox="1"/>
          <p:nvPr>
            <p:ph idx="4294967295" type="body"/>
          </p:nvPr>
        </p:nvSpPr>
        <p:spPr>
          <a:xfrm>
            <a:off x="1220500" y="1299875"/>
            <a:ext cx="7047300" cy="440100"/>
          </a:xfrm>
          <a:prstGeom prst="rect">
            <a:avLst/>
          </a:prstGeom>
        </p:spPr>
        <p:txBody>
          <a:bodyPr anchorCtr="0" anchor="t" bIns="91425" lIns="91425" spcFirstLastPara="1" rIns="91425" wrap="square" tIns="91425">
            <a:noAutofit/>
          </a:bodyPr>
          <a:lstStyle/>
          <a:p>
            <a:pPr indent="0" lvl="0" marL="0" marR="0" rtl="0" algn="l">
              <a:lnSpc>
                <a:spcPct val="115000"/>
              </a:lnSpc>
              <a:spcBef>
                <a:spcPts val="1400"/>
              </a:spcBef>
              <a:spcAft>
                <a:spcPts val="0"/>
              </a:spcAft>
              <a:buNone/>
            </a:pPr>
            <a:r>
              <a:rPr lang="en" sz="1200">
                <a:solidFill>
                  <a:srgbClr val="FFFFFF"/>
                </a:solidFill>
                <a:latin typeface="Arial"/>
                <a:ea typeface="Arial"/>
                <a:cs typeface="Arial"/>
                <a:sym typeface="Arial"/>
              </a:rPr>
              <a:t>In order to use this template, you must credit </a:t>
            </a:r>
            <a:r>
              <a:rPr b="1" lang="en" u="sng">
                <a:solidFill>
                  <a:srgbClr val="869FB2"/>
                </a:solidFill>
                <a:latin typeface="Arial"/>
                <a:ea typeface="Arial"/>
                <a:cs typeface="Arial"/>
                <a:sym typeface="Arial"/>
              </a:rPr>
              <a:t>S</a:t>
            </a:r>
            <a:r>
              <a:rPr b="1" lang="en" sz="1200" u="sng">
                <a:solidFill>
                  <a:srgbClr val="869FB2"/>
                </a:solidFill>
                <a:latin typeface="Arial"/>
                <a:ea typeface="Arial"/>
                <a:cs typeface="Arial"/>
                <a:sym typeface="Arial"/>
                <a:hlinkClick r:id="rId3">
                  <a:extLst>
                    <a:ext uri="{A12FA001-AC4F-418D-AE19-62706E023703}">
                      <ahyp:hlinkClr val="tx"/>
                    </a:ext>
                  </a:extLst>
                </a:hlinkClick>
              </a:rPr>
              <a:t>lidesgo</a:t>
            </a:r>
            <a:r>
              <a:rPr lang="en" sz="1200">
                <a:solidFill>
                  <a:srgbClr val="435D74"/>
                </a:solidFill>
                <a:latin typeface="Arial"/>
                <a:ea typeface="Arial"/>
                <a:cs typeface="Arial"/>
                <a:sym typeface="Arial"/>
              </a:rPr>
              <a:t> </a:t>
            </a:r>
            <a:r>
              <a:rPr lang="en" sz="1200">
                <a:solidFill>
                  <a:srgbClr val="FFFFFF"/>
                </a:solidFill>
                <a:latin typeface="Arial"/>
                <a:ea typeface="Arial"/>
                <a:cs typeface="Arial"/>
                <a:sym typeface="Arial"/>
              </a:rPr>
              <a:t>by keeping the </a:t>
            </a:r>
            <a:r>
              <a:rPr b="1" lang="en" sz="1200">
                <a:solidFill>
                  <a:srgbClr val="869FB2"/>
                </a:solidFill>
                <a:uFill>
                  <a:noFill/>
                </a:uFill>
                <a:latin typeface="Arial"/>
                <a:ea typeface="Arial"/>
                <a:cs typeface="Arial"/>
                <a:sym typeface="Arial"/>
                <a:hlinkClick action="ppaction://hlinksldjump" r:id="rId4">
                  <a:extLst>
                    <a:ext uri="{A12FA001-AC4F-418D-AE19-62706E023703}">
                      <ahyp:hlinkClr val="tx"/>
                    </a:ext>
                  </a:extLst>
                </a:hlinkClick>
              </a:rPr>
              <a:t>Thanks</a:t>
            </a:r>
            <a:r>
              <a:rPr lang="en" sz="1200">
                <a:solidFill>
                  <a:srgbClr val="FFFFFF"/>
                </a:solidFill>
                <a:latin typeface="Arial"/>
                <a:ea typeface="Arial"/>
                <a:cs typeface="Arial"/>
                <a:sym typeface="Arial"/>
              </a:rPr>
              <a:t> slide.</a:t>
            </a:r>
            <a:endParaRPr sz="1200">
              <a:solidFill>
                <a:srgbClr val="FFFFFF"/>
              </a:solidFill>
              <a:latin typeface="Arial"/>
              <a:ea typeface="Arial"/>
              <a:cs typeface="Arial"/>
              <a:sym typeface="Arial"/>
            </a:endParaRPr>
          </a:p>
          <a:p>
            <a:pPr indent="0" lvl="0" marL="0" marR="0" rtl="0" algn="l">
              <a:lnSpc>
                <a:spcPct val="115000"/>
              </a:lnSpc>
              <a:spcBef>
                <a:spcPts val="1400"/>
              </a:spcBef>
              <a:spcAft>
                <a:spcPts val="0"/>
              </a:spcAft>
              <a:buNone/>
            </a:pPr>
            <a:r>
              <a:rPr b="1" lang="en" sz="1100">
                <a:solidFill>
                  <a:srgbClr val="869FB2"/>
                </a:solidFill>
                <a:latin typeface="Arial"/>
                <a:ea typeface="Arial"/>
                <a:cs typeface="Arial"/>
                <a:sym typeface="Arial"/>
              </a:rPr>
              <a:t>You are allowed to:</a:t>
            </a:r>
            <a:endParaRPr b="1" sz="1100">
              <a:solidFill>
                <a:srgbClr val="869FB2"/>
              </a:solidFill>
              <a:latin typeface="Arial"/>
              <a:ea typeface="Arial"/>
              <a:cs typeface="Arial"/>
              <a:sym typeface="Arial"/>
            </a:endParaRPr>
          </a:p>
          <a:p>
            <a:pPr indent="0" lvl="0" marL="0" rtl="0" algn="l">
              <a:lnSpc>
                <a:spcPct val="115000"/>
              </a:lnSpc>
              <a:spcBef>
                <a:spcPts val="400"/>
              </a:spcBef>
              <a:spcAft>
                <a:spcPts val="0"/>
              </a:spcAft>
              <a:buNone/>
            </a:pPr>
            <a:r>
              <a:rPr lang="en" sz="1100">
                <a:solidFill>
                  <a:srgbClr val="FFFFFF"/>
                </a:solidFill>
                <a:latin typeface="Arial"/>
                <a:ea typeface="Arial"/>
                <a:cs typeface="Arial"/>
                <a:sym typeface="Arial"/>
              </a:rPr>
              <a:t>- Modify this template.</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Use it for both personal and commercial projects.</a:t>
            </a:r>
            <a:endParaRPr sz="1100">
              <a:solidFill>
                <a:srgbClr val="FFFFFF"/>
              </a:solidFill>
              <a:latin typeface="Arial"/>
              <a:ea typeface="Arial"/>
              <a:cs typeface="Arial"/>
              <a:sym typeface="Arial"/>
            </a:endParaRPr>
          </a:p>
          <a:p>
            <a:pPr indent="0" lvl="0" marL="0" rtl="0" algn="l">
              <a:lnSpc>
                <a:spcPct val="115000"/>
              </a:lnSpc>
              <a:spcBef>
                <a:spcPts val="1400"/>
              </a:spcBef>
              <a:spcAft>
                <a:spcPts val="0"/>
              </a:spcAft>
              <a:buNone/>
            </a:pPr>
            <a:r>
              <a:rPr b="1" lang="en" sz="1100">
                <a:solidFill>
                  <a:srgbClr val="869FB2"/>
                </a:solidFill>
                <a:latin typeface="Arial"/>
                <a:ea typeface="Arial"/>
                <a:cs typeface="Arial"/>
                <a:sym typeface="Arial"/>
              </a:rPr>
              <a:t>You are not allowed to:</a:t>
            </a:r>
            <a:endParaRPr b="1" sz="1100">
              <a:solidFill>
                <a:srgbClr val="869FB2"/>
              </a:solidFill>
              <a:latin typeface="Arial"/>
              <a:ea typeface="Arial"/>
              <a:cs typeface="Arial"/>
              <a:sym typeface="Arial"/>
            </a:endParaRPr>
          </a:p>
          <a:p>
            <a:pPr indent="0" lvl="0" marL="0" rtl="0" algn="l">
              <a:lnSpc>
                <a:spcPct val="115000"/>
              </a:lnSpc>
              <a:spcBef>
                <a:spcPts val="400"/>
              </a:spcBef>
              <a:spcAft>
                <a:spcPts val="0"/>
              </a:spcAft>
              <a:buNone/>
            </a:pPr>
            <a:r>
              <a:rPr lang="en" sz="1100">
                <a:solidFill>
                  <a:srgbClr val="FFFFFF"/>
                </a:solidFill>
                <a:latin typeface="Arial"/>
                <a:ea typeface="Arial"/>
                <a:cs typeface="Arial"/>
                <a:sym typeface="Arial"/>
              </a:rPr>
              <a:t>- Sublicense, sell or rent any of Slidesgo Content (or a modified version of Slidesgo Content).</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Distribute Slidesgo Content unless it has been expressly authorized by Slidesgo.</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Include Slidesgo Content in an online or offline database or file.</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Offer Slidesgo templates (or modified versions of Slidesgo templates) for download.</a:t>
            </a:r>
            <a:endParaRPr sz="1100">
              <a:solidFill>
                <a:srgbClr val="FFFFFF"/>
              </a:solidFill>
              <a:latin typeface="Arial"/>
              <a:ea typeface="Arial"/>
              <a:cs typeface="Arial"/>
              <a:sym typeface="Arial"/>
            </a:endParaRPr>
          </a:p>
          <a:p>
            <a:pPr indent="0" lvl="0" marL="0" rtl="0" algn="l">
              <a:lnSpc>
                <a:spcPct val="115000"/>
              </a:lnSpc>
              <a:spcBef>
                <a:spcPts val="0"/>
              </a:spcBef>
              <a:spcAft>
                <a:spcPts val="0"/>
              </a:spcAft>
              <a:buNone/>
            </a:pPr>
            <a:r>
              <a:rPr lang="en" sz="1100">
                <a:solidFill>
                  <a:srgbClr val="FFFFFF"/>
                </a:solidFill>
                <a:latin typeface="Arial"/>
                <a:ea typeface="Arial"/>
                <a:cs typeface="Arial"/>
                <a:sym typeface="Arial"/>
              </a:rPr>
              <a:t>- Acquire the copyright of Slidesgo Content.</a:t>
            </a:r>
            <a:endParaRPr sz="1100">
              <a:solidFill>
                <a:srgbClr val="FFFFFF"/>
              </a:solidFill>
              <a:latin typeface="Arial"/>
              <a:ea typeface="Arial"/>
              <a:cs typeface="Arial"/>
              <a:sym typeface="Arial"/>
            </a:endParaRPr>
          </a:p>
          <a:p>
            <a:pPr indent="0" lvl="0" marL="0" rtl="0" algn="ctr">
              <a:spcBef>
                <a:spcPts val="0"/>
              </a:spcBef>
              <a:spcAft>
                <a:spcPts val="0"/>
              </a:spcAft>
              <a:buNone/>
            </a:pPr>
            <a:r>
              <a:t/>
            </a:r>
            <a:endParaRPr sz="1100">
              <a:solidFill>
                <a:srgbClr val="435D74"/>
              </a:solidFill>
              <a:latin typeface="Arial"/>
              <a:ea typeface="Arial"/>
              <a:cs typeface="Arial"/>
              <a:sym typeface="Arial"/>
            </a:endParaRPr>
          </a:p>
          <a:p>
            <a:pPr indent="0" lvl="0" marL="0" rtl="0" algn="ctr">
              <a:spcBef>
                <a:spcPts val="0"/>
              </a:spcBef>
              <a:spcAft>
                <a:spcPts val="0"/>
              </a:spcAft>
              <a:buNone/>
            </a:pPr>
            <a:r>
              <a:t/>
            </a:r>
            <a:endParaRPr sz="1400">
              <a:solidFill>
                <a:srgbClr val="435D74"/>
              </a:solidFill>
              <a:latin typeface="Arial"/>
              <a:ea typeface="Arial"/>
              <a:cs typeface="Arial"/>
              <a:sym typeface="Arial"/>
            </a:endParaRPr>
          </a:p>
          <a:p>
            <a:pPr indent="0" lvl="0" marL="0" rtl="0" algn="l">
              <a:spcBef>
                <a:spcPts val="0"/>
              </a:spcBef>
              <a:spcAft>
                <a:spcPts val="0"/>
              </a:spcAft>
              <a:buNone/>
            </a:pPr>
            <a:r>
              <a:t/>
            </a:r>
            <a:endParaRPr sz="1400">
              <a:solidFill>
                <a:srgbClr val="435D74"/>
              </a:solidFill>
              <a:latin typeface="Arial"/>
              <a:ea typeface="Arial"/>
              <a:cs typeface="Arial"/>
              <a:sym typeface="Arial"/>
            </a:endParaRPr>
          </a:p>
        </p:txBody>
      </p:sp>
      <p:sp>
        <p:nvSpPr>
          <p:cNvPr id="1050" name="Google Shape;1050;p71"/>
          <p:cNvSpPr txBox="1"/>
          <p:nvPr>
            <p:ph idx="4294967295" type="body"/>
          </p:nvPr>
        </p:nvSpPr>
        <p:spPr>
          <a:xfrm>
            <a:off x="1048350" y="4124425"/>
            <a:ext cx="7047300" cy="44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Arial"/>
                <a:ea typeface="Arial"/>
                <a:cs typeface="Arial"/>
                <a:sym typeface="Arial"/>
              </a:rPr>
              <a:t>For more information about editing slides, please </a:t>
            </a:r>
            <a:r>
              <a:rPr lang="en">
                <a:solidFill>
                  <a:srgbClr val="FFFFFF"/>
                </a:solidFill>
                <a:latin typeface="Arial"/>
                <a:ea typeface="Arial"/>
                <a:cs typeface="Arial"/>
                <a:sym typeface="Arial"/>
              </a:rPr>
              <a:t>read </a:t>
            </a:r>
            <a:r>
              <a:rPr lang="en" sz="1200">
                <a:solidFill>
                  <a:srgbClr val="FFFFFF"/>
                </a:solidFill>
                <a:latin typeface="Arial"/>
                <a:ea typeface="Arial"/>
                <a:cs typeface="Arial"/>
                <a:sym typeface="Arial"/>
              </a:rPr>
              <a:t>our FAQs or visit Slidesgo School:</a:t>
            </a:r>
            <a:endParaRPr sz="1200">
              <a:solidFill>
                <a:srgbClr val="FFFFFF"/>
              </a:solidFill>
              <a:latin typeface="Arial"/>
              <a:ea typeface="Arial"/>
              <a:cs typeface="Arial"/>
              <a:sym typeface="Arial"/>
            </a:endParaRPr>
          </a:p>
          <a:p>
            <a:pPr indent="0" lvl="0" marL="0" rtl="0" algn="ctr">
              <a:spcBef>
                <a:spcPts val="0"/>
              </a:spcBef>
              <a:spcAft>
                <a:spcPts val="0"/>
              </a:spcAft>
              <a:buNone/>
            </a:pPr>
            <a:r>
              <a:rPr lang="en" sz="1200" u="sng">
                <a:solidFill>
                  <a:srgbClr val="869FB2"/>
                </a:solidFill>
                <a:latin typeface="Arial"/>
                <a:ea typeface="Arial"/>
                <a:cs typeface="Arial"/>
                <a:sym typeface="Arial"/>
                <a:hlinkClick r:id="rId5">
                  <a:extLst>
                    <a:ext uri="{A12FA001-AC4F-418D-AE19-62706E023703}">
                      <ahyp:hlinkClr val="tx"/>
                    </a:ext>
                  </a:extLst>
                </a:hlinkClick>
              </a:rPr>
              <a:t>https://slidesgo.com/faqs</a:t>
            </a:r>
            <a:r>
              <a:rPr lang="en" sz="1400">
                <a:solidFill>
                  <a:srgbClr val="FFFFFF"/>
                </a:solidFill>
                <a:latin typeface="Arial"/>
                <a:ea typeface="Arial"/>
                <a:cs typeface="Arial"/>
                <a:sym typeface="Arial"/>
              </a:rPr>
              <a:t> </a:t>
            </a:r>
            <a:r>
              <a:rPr lang="en" sz="1200">
                <a:solidFill>
                  <a:srgbClr val="FFFFFF"/>
                </a:solidFill>
                <a:latin typeface="Arial"/>
                <a:ea typeface="Arial"/>
                <a:cs typeface="Arial"/>
                <a:sym typeface="Arial"/>
              </a:rPr>
              <a:t>and</a:t>
            </a:r>
            <a:r>
              <a:rPr lang="en" sz="1400">
                <a:solidFill>
                  <a:srgbClr val="FFFFFF"/>
                </a:solidFill>
                <a:latin typeface="Arial"/>
                <a:ea typeface="Arial"/>
                <a:cs typeface="Arial"/>
                <a:sym typeface="Arial"/>
              </a:rPr>
              <a:t> </a:t>
            </a:r>
            <a:r>
              <a:rPr lang="en" sz="1200" u="sng">
                <a:solidFill>
                  <a:srgbClr val="869FB2"/>
                </a:solidFill>
                <a:latin typeface="Arial"/>
                <a:ea typeface="Arial"/>
                <a:cs typeface="Arial"/>
                <a:sym typeface="Arial"/>
                <a:hlinkClick r:id="rId6">
                  <a:extLst>
                    <a:ext uri="{A12FA001-AC4F-418D-AE19-62706E023703}">
                      <ahyp:hlinkClr val="tx"/>
                    </a:ext>
                  </a:extLst>
                </a:hlinkClick>
              </a:rPr>
              <a:t>https://slidesgo.com/slidesgo-school</a:t>
            </a:r>
            <a:endParaRPr sz="1200" u="sng">
              <a:solidFill>
                <a:srgbClr val="869FB2"/>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054" name="Shape 1054"/>
        <p:cNvGrpSpPr/>
        <p:nvPr/>
      </p:nvGrpSpPr>
      <p:grpSpPr>
        <a:xfrm>
          <a:off x="0" y="0"/>
          <a:ext cx="0" cy="0"/>
          <a:chOff x="0" y="0"/>
          <a:chExt cx="0" cy="0"/>
        </a:xfrm>
      </p:grpSpPr>
      <p:sp>
        <p:nvSpPr>
          <p:cNvPr id="1055" name="Google Shape;1055;p72"/>
          <p:cNvSpPr txBox="1"/>
          <p:nvPr>
            <p:ph idx="4294967295" type="title"/>
          </p:nvPr>
        </p:nvSpPr>
        <p:spPr>
          <a:xfrm>
            <a:off x="1048350" y="95440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Fonts &amp; colors used</a:t>
            </a:r>
            <a:endParaRPr>
              <a:solidFill>
                <a:srgbClr val="FFFFFF"/>
              </a:solidFill>
              <a:latin typeface="Arial"/>
              <a:ea typeface="Arial"/>
              <a:cs typeface="Arial"/>
              <a:sym typeface="Arial"/>
            </a:endParaRPr>
          </a:p>
        </p:txBody>
      </p:sp>
      <p:sp>
        <p:nvSpPr>
          <p:cNvPr id="1056" name="Google Shape;1056;p72"/>
          <p:cNvSpPr txBox="1"/>
          <p:nvPr>
            <p:ph idx="4294967295" type="body"/>
          </p:nvPr>
        </p:nvSpPr>
        <p:spPr>
          <a:xfrm>
            <a:off x="1068100" y="1457875"/>
            <a:ext cx="7047300" cy="440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rgbClr val="FFFFFF"/>
                </a:solidFill>
                <a:latin typeface="Arial"/>
                <a:ea typeface="Arial"/>
                <a:cs typeface="Arial"/>
                <a:sym typeface="Arial"/>
              </a:rPr>
              <a:t>This presentation has been made using the following fonts:</a:t>
            </a:r>
            <a:endParaRPr sz="1200">
              <a:solidFill>
                <a:srgbClr val="FFFFFF"/>
              </a:solidFill>
              <a:latin typeface="Arial"/>
              <a:ea typeface="Arial"/>
              <a:cs typeface="Arial"/>
              <a:sym typeface="Arial"/>
            </a:endParaRPr>
          </a:p>
          <a:p>
            <a:pPr indent="0" lvl="0" marL="0" rtl="0" algn="l">
              <a:spcBef>
                <a:spcPts val="0"/>
              </a:spcBef>
              <a:spcAft>
                <a:spcPts val="0"/>
              </a:spcAft>
              <a:buNone/>
            </a:pPr>
            <a:r>
              <a:t/>
            </a:r>
            <a:endParaRPr sz="1400">
              <a:solidFill>
                <a:srgbClr val="435D74"/>
              </a:solidFill>
              <a:latin typeface="Arial"/>
              <a:ea typeface="Arial"/>
              <a:cs typeface="Arial"/>
              <a:sym typeface="Arial"/>
            </a:endParaRPr>
          </a:p>
        </p:txBody>
      </p:sp>
      <p:sp>
        <p:nvSpPr>
          <p:cNvPr id="1057" name="Google Shape;1057;p72"/>
          <p:cNvSpPr txBox="1"/>
          <p:nvPr>
            <p:ph idx="4294967295" type="body"/>
          </p:nvPr>
        </p:nvSpPr>
        <p:spPr>
          <a:xfrm>
            <a:off x="1068100" y="1919049"/>
            <a:ext cx="7047300" cy="12549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EFEFEF"/>
                </a:solidFill>
                <a:latin typeface="Arial"/>
                <a:ea typeface="Arial"/>
                <a:cs typeface="Arial"/>
                <a:sym typeface="Arial"/>
              </a:rPr>
              <a:t>Comfortaa</a:t>
            </a:r>
            <a:endParaRPr b="1">
              <a:solidFill>
                <a:srgbClr val="EFEFEF"/>
              </a:solidFill>
              <a:latin typeface="Arial"/>
              <a:ea typeface="Arial"/>
              <a:cs typeface="Arial"/>
              <a:sym typeface="Arial"/>
            </a:endParaRPr>
          </a:p>
          <a:p>
            <a:pPr indent="0" lvl="0" marL="0" rtl="0" algn="ctr">
              <a:spcBef>
                <a:spcPts val="0"/>
              </a:spcBef>
              <a:spcAft>
                <a:spcPts val="0"/>
              </a:spcAft>
              <a:buNone/>
            </a:pPr>
            <a:r>
              <a:rPr b="1" lang="en">
                <a:solidFill>
                  <a:srgbClr val="EFEFEF"/>
                </a:solidFill>
                <a:latin typeface="Arial"/>
                <a:ea typeface="Arial"/>
                <a:cs typeface="Arial"/>
                <a:sym typeface="Arial"/>
              </a:rPr>
              <a:t>(</a:t>
            </a:r>
            <a:r>
              <a:rPr lang="en">
                <a:solidFill>
                  <a:srgbClr val="FFFFFF"/>
                </a:solidFill>
                <a:uFill>
                  <a:noFill/>
                </a:uFill>
                <a:latin typeface="Arial"/>
                <a:ea typeface="Arial"/>
                <a:cs typeface="Arial"/>
                <a:sym typeface="Arial"/>
                <a:hlinkClick r:id="rId3">
                  <a:extLst>
                    <a:ext uri="{A12FA001-AC4F-418D-AE19-62706E023703}">
                      <ahyp:hlinkClr val="tx"/>
                    </a:ext>
                  </a:extLst>
                </a:hlinkClick>
              </a:rPr>
              <a:t>https://fonts.google.com/specimen/Comfortaa</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a:p>
            <a:pPr indent="0" lvl="0" marL="0" rtl="0" algn="ctr">
              <a:spcBef>
                <a:spcPts val="0"/>
              </a:spcBef>
              <a:spcAft>
                <a:spcPts val="0"/>
              </a:spcAft>
              <a:buNone/>
            </a:pPr>
            <a:r>
              <a:t/>
            </a:r>
            <a:endParaRPr sz="800">
              <a:solidFill>
                <a:srgbClr val="FFFFFF"/>
              </a:solidFill>
              <a:latin typeface="Arial"/>
              <a:ea typeface="Arial"/>
              <a:cs typeface="Arial"/>
              <a:sym typeface="Arial"/>
            </a:endParaRPr>
          </a:p>
          <a:p>
            <a:pPr indent="0" lvl="0" marL="0" rtl="0" algn="ctr">
              <a:spcBef>
                <a:spcPts val="0"/>
              </a:spcBef>
              <a:spcAft>
                <a:spcPts val="0"/>
              </a:spcAft>
              <a:buNone/>
            </a:pPr>
            <a:r>
              <a:rPr b="1" lang="en">
                <a:solidFill>
                  <a:srgbClr val="FFFFFF"/>
                </a:solidFill>
                <a:latin typeface="Arial"/>
                <a:ea typeface="Arial"/>
                <a:cs typeface="Arial"/>
                <a:sym typeface="Arial"/>
              </a:rPr>
              <a:t>Muli</a:t>
            </a:r>
            <a:endParaRPr b="1">
              <a:solidFill>
                <a:srgbClr val="FFFFFF"/>
              </a:solidFill>
              <a:latin typeface="Arial"/>
              <a:ea typeface="Arial"/>
              <a:cs typeface="Arial"/>
              <a:sym typeface="Arial"/>
            </a:endParaRPr>
          </a:p>
          <a:p>
            <a:pPr indent="0" lvl="0" marL="0" rtl="0" algn="ctr">
              <a:spcBef>
                <a:spcPts val="0"/>
              </a:spcBef>
              <a:spcAft>
                <a:spcPts val="0"/>
              </a:spcAft>
              <a:buClr>
                <a:schemeClr val="dk1"/>
              </a:buClr>
              <a:buSzPts val="1100"/>
              <a:buFont typeface="Arial"/>
              <a:buNone/>
            </a:pPr>
            <a:r>
              <a:rPr b="1" lang="en">
                <a:solidFill>
                  <a:srgbClr val="FFFFFF"/>
                </a:solidFill>
                <a:latin typeface="Arial"/>
                <a:ea typeface="Arial"/>
                <a:cs typeface="Arial"/>
                <a:sym typeface="Arial"/>
              </a:rPr>
              <a:t>(</a:t>
            </a:r>
            <a:r>
              <a:rPr lang="en">
                <a:solidFill>
                  <a:srgbClr val="FFFFFF"/>
                </a:solidFill>
                <a:uFill>
                  <a:noFill/>
                </a:uFill>
                <a:latin typeface="Arial"/>
                <a:ea typeface="Arial"/>
                <a:cs typeface="Arial"/>
                <a:sym typeface="Arial"/>
                <a:hlinkClick r:id="rId4">
                  <a:extLst>
                    <a:ext uri="{A12FA001-AC4F-418D-AE19-62706E023703}">
                      <ahyp:hlinkClr val="tx"/>
                    </a:ext>
                  </a:extLst>
                </a:hlinkClick>
              </a:rPr>
              <a:t>https://fonts.google.com/specimen/Muli</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p:txBody>
      </p:sp>
      <p:sp>
        <p:nvSpPr>
          <p:cNvPr id="1058" name="Google Shape;1058;p72"/>
          <p:cNvSpPr/>
          <p:nvPr/>
        </p:nvSpPr>
        <p:spPr>
          <a:xfrm>
            <a:off x="3663538" y="3498875"/>
            <a:ext cx="791400" cy="754200"/>
          </a:xfrm>
          <a:prstGeom prst="roundRect">
            <a:avLst>
              <a:gd fmla="val 16667" name="adj"/>
            </a:avLst>
          </a:prstGeom>
          <a:solidFill>
            <a:srgbClr val="D56756"/>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72"/>
          <p:cNvSpPr/>
          <p:nvPr/>
        </p:nvSpPr>
        <p:spPr>
          <a:xfrm>
            <a:off x="2598557" y="3498875"/>
            <a:ext cx="791400" cy="754200"/>
          </a:xfrm>
          <a:prstGeom prst="roundRect">
            <a:avLst>
              <a:gd fmla="val 16667" name="adj"/>
            </a:avLst>
          </a:prstGeom>
          <a:solidFill>
            <a:srgbClr val="EAE1C7"/>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72"/>
          <p:cNvSpPr/>
          <p:nvPr/>
        </p:nvSpPr>
        <p:spPr>
          <a:xfrm>
            <a:off x="4728527" y="3498875"/>
            <a:ext cx="791400" cy="754200"/>
          </a:xfrm>
          <a:prstGeom prst="roundRect">
            <a:avLst>
              <a:gd fmla="val 16667" name="adj"/>
            </a:avLst>
          </a:prstGeom>
          <a:solidFill>
            <a:srgbClr val="9B503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72"/>
          <p:cNvSpPr txBox="1"/>
          <p:nvPr/>
        </p:nvSpPr>
        <p:spPr>
          <a:xfrm>
            <a:off x="3663538" y="3655925"/>
            <a:ext cx="791400" cy="44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5A2519"/>
                </a:solidFill>
              </a:rPr>
              <a:t>#d56756</a:t>
            </a:r>
            <a:endParaRPr sz="1000">
              <a:solidFill>
                <a:srgbClr val="5A2519"/>
              </a:solidFill>
            </a:endParaRPr>
          </a:p>
        </p:txBody>
      </p:sp>
      <p:sp>
        <p:nvSpPr>
          <p:cNvPr id="1062" name="Google Shape;1062;p72"/>
          <p:cNvSpPr txBox="1"/>
          <p:nvPr/>
        </p:nvSpPr>
        <p:spPr>
          <a:xfrm>
            <a:off x="2598563" y="3655925"/>
            <a:ext cx="791400" cy="44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5A2519"/>
                </a:solidFill>
              </a:rPr>
              <a:t>#eae1c7</a:t>
            </a:r>
            <a:endParaRPr sz="1000">
              <a:solidFill>
                <a:srgbClr val="5A2519"/>
              </a:solidFill>
            </a:endParaRPr>
          </a:p>
        </p:txBody>
      </p:sp>
      <p:sp>
        <p:nvSpPr>
          <p:cNvPr id="1063" name="Google Shape;1063;p72"/>
          <p:cNvSpPr txBox="1"/>
          <p:nvPr/>
        </p:nvSpPr>
        <p:spPr>
          <a:xfrm>
            <a:off x="4728538" y="3655925"/>
            <a:ext cx="791400" cy="44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FFFFFF"/>
                </a:solidFill>
              </a:rPr>
              <a:t>#9b503f</a:t>
            </a:r>
            <a:endParaRPr sz="1000">
              <a:solidFill>
                <a:srgbClr val="FFFFFF"/>
              </a:solidFill>
            </a:endParaRPr>
          </a:p>
        </p:txBody>
      </p:sp>
      <p:sp>
        <p:nvSpPr>
          <p:cNvPr id="1064" name="Google Shape;1064;p72"/>
          <p:cNvSpPr/>
          <p:nvPr/>
        </p:nvSpPr>
        <p:spPr>
          <a:xfrm>
            <a:off x="5793527" y="3498875"/>
            <a:ext cx="791400" cy="754200"/>
          </a:xfrm>
          <a:prstGeom prst="roundRect">
            <a:avLst>
              <a:gd fmla="val 16667" name="adj"/>
            </a:avLst>
          </a:prstGeom>
          <a:solidFill>
            <a:srgbClr val="5A2519"/>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4343"/>
              </a:solidFill>
            </a:endParaRPr>
          </a:p>
        </p:txBody>
      </p:sp>
      <p:sp>
        <p:nvSpPr>
          <p:cNvPr id="1065" name="Google Shape;1065;p72"/>
          <p:cNvSpPr txBox="1"/>
          <p:nvPr/>
        </p:nvSpPr>
        <p:spPr>
          <a:xfrm>
            <a:off x="5793538" y="3655925"/>
            <a:ext cx="791400" cy="440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FFFFFF"/>
                </a:solidFill>
              </a:rPr>
              <a:t>#5a2519</a:t>
            </a:r>
            <a:endParaRPr sz="1000">
              <a:solidFill>
                <a:srgbClr val="FF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1069" name="Shape 1069"/>
        <p:cNvGrpSpPr/>
        <p:nvPr/>
      </p:nvGrpSpPr>
      <p:grpSpPr>
        <a:xfrm>
          <a:off x="0" y="0"/>
          <a:ext cx="0" cy="0"/>
          <a:chOff x="0" y="0"/>
          <a:chExt cx="0" cy="0"/>
        </a:xfrm>
      </p:grpSpPr>
      <p:sp>
        <p:nvSpPr>
          <p:cNvPr id="1070" name="Google Shape;1070;p73"/>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Use our editable graphic resources...</a:t>
            </a:r>
            <a:endParaRPr>
              <a:solidFill>
                <a:srgbClr val="FFFFFF"/>
              </a:solidFill>
              <a:latin typeface="Arial"/>
              <a:ea typeface="Arial"/>
              <a:cs typeface="Arial"/>
              <a:sym typeface="Arial"/>
            </a:endParaRPr>
          </a:p>
        </p:txBody>
      </p:sp>
      <p:sp>
        <p:nvSpPr>
          <p:cNvPr id="1071" name="Google Shape;1071;p73"/>
          <p:cNvSpPr txBox="1"/>
          <p:nvPr>
            <p:ph idx="4294967295" type="body"/>
          </p:nvPr>
        </p:nvSpPr>
        <p:spPr>
          <a:xfrm>
            <a:off x="1068100" y="1534076"/>
            <a:ext cx="7047300" cy="48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rgbClr val="FFFFFF"/>
                </a:solidFill>
                <a:latin typeface="Arial"/>
                <a:ea typeface="Arial"/>
                <a:cs typeface="Arial"/>
                <a:sym typeface="Arial"/>
              </a:rPr>
              <a:t>You can easily</a:t>
            </a:r>
            <a:r>
              <a:rPr lang="en" sz="1100">
                <a:solidFill>
                  <a:srgbClr val="435D74"/>
                </a:solidFill>
                <a:latin typeface="Arial"/>
                <a:ea typeface="Arial"/>
                <a:cs typeface="Arial"/>
                <a:sym typeface="Arial"/>
              </a:rPr>
              <a:t> </a:t>
            </a:r>
            <a:r>
              <a:rPr lang="en" sz="1100">
                <a:solidFill>
                  <a:srgbClr val="869FB2"/>
                </a:solidFill>
                <a:latin typeface="Arial"/>
                <a:ea typeface="Arial"/>
                <a:cs typeface="Arial"/>
                <a:sym typeface="Arial"/>
              </a:rPr>
              <a:t>resize</a:t>
            </a:r>
            <a:r>
              <a:rPr lang="en" sz="1100">
                <a:solidFill>
                  <a:srgbClr val="435D74"/>
                </a:solidFill>
                <a:latin typeface="Arial"/>
                <a:ea typeface="Arial"/>
                <a:cs typeface="Arial"/>
                <a:sym typeface="Arial"/>
              </a:rPr>
              <a:t> </a:t>
            </a:r>
            <a:r>
              <a:rPr lang="en" sz="1100">
                <a:solidFill>
                  <a:srgbClr val="FFFFFF"/>
                </a:solidFill>
                <a:latin typeface="Arial"/>
                <a:ea typeface="Arial"/>
                <a:cs typeface="Arial"/>
                <a:sym typeface="Arial"/>
              </a:rPr>
              <a:t>these resources</a:t>
            </a:r>
            <a:r>
              <a:rPr lang="en">
                <a:solidFill>
                  <a:srgbClr val="FFFFFF"/>
                </a:solidFill>
                <a:latin typeface="Arial"/>
                <a:ea typeface="Arial"/>
                <a:cs typeface="Arial"/>
                <a:sym typeface="Arial"/>
              </a:rPr>
              <a:t> without losing</a:t>
            </a:r>
            <a:r>
              <a:rPr lang="en" sz="1100">
                <a:solidFill>
                  <a:srgbClr val="FFFFFF"/>
                </a:solidFill>
                <a:latin typeface="Arial"/>
                <a:ea typeface="Arial"/>
                <a:cs typeface="Arial"/>
                <a:sym typeface="Arial"/>
              </a:rPr>
              <a:t> quality. To</a:t>
            </a:r>
            <a:r>
              <a:rPr lang="en" sz="1100">
                <a:solidFill>
                  <a:srgbClr val="435D74"/>
                </a:solidFill>
                <a:latin typeface="Arial"/>
                <a:ea typeface="Arial"/>
                <a:cs typeface="Arial"/>
                <a:sym typeface="Arial"/>
              </a:rPr>
              <a:t> </a:t>
            </a:r>
            <a:r>
              <a:rPr lang="en" sz="1100">
                <a:solidFill>
                  <a:srgbClr val="869FB2"/>
                </a:solidFill>
                <a:latin typeface="Arial"/>
                <a:ea typeface="Arial"/>
                <a:cs typeface="Arial"/>
                <a:sym typeface="Arial"/>
              </a:rPr>
              <a:t>change the color</a:t>
            </a:r>
            <a:r>
              <a:rPr lang="en" sz="1100">
                <a:solidFill>
                  <a:srgbClr val="FFFFFF"/>
                </a:solidFill>
                <a:latin typeface="Arial"/>
                <a:ea typeface="Arial"/>
                <a:cs typeface="Arial"/>
                <a:sym typeface="Arial"/>
              </a:rPr>
              <a:t>, just ungroup the resource and click on the object you want to change. Then, click on the paint bucket and select the color you want. </a:t>
            </a:r>
            <a:r>
              <a:rPr lang="en">
                <a:solidFill>
                  <a:srgbClr val="FFFFFF"/>
                </a:solidFill>
                <a:latin typeface="Arial"/>
                <a:ea typeface="Arial"/>
                <a:cs typeface="Arial"/>
                <a:sym typeface="Arial"/>
              </a:rPr>
              <a:t>G</a:t>
            </a:r>
            <a:r>
              <a:rPr lang="en" sz="1100">
                <a:solidFill>
                  <a:srgbClr val="FFFFFF"/>
                </a:solidFill>
                <a:latin typeface="Arial"/>
                <a:ea typeface="Arial"/>
                <a:cs typeface="Arial"/>
                <a:sym typeface="Arial"/>
              </a:rPr>
              <a:t>roup the resource again when you’re done.</a:t>
            </a:r>
            <a:endParaRPr sz="1100">
              <a:solidFill>
                <a:srgbClr val="FFFFFF"/>
              </a:solidFill>
              <a:latin typeface="Arial"/>
              <a:ea typeface="Arial"/>
              <a:cs typeface="Arial"/>
              <a:sym typeface="Arial"/>
            </a:endParaRPr>
          </a:p>
        </p:txBody>
      </p:sp>
      <p:grpSp>
        <p:nvGrpSpPr>
          <p:cNvPr id="1072" name="Google Shape;1072;p73"/>
          <p:cNvGrpSpPr/>
          <p:nvPr/>
        </p:nvGrpSpPr>
        <p:grpSpPr>
          <a:xfrm>
            <a:off x="5082708" y="3095784"/>
            <a:ext cx="442841" cy="514271"/>
            <a:chOff x="4727025" y="1332775"/>
            <a:chExt cx="59900" cy="69625"/>
          </a:xfrm>
        </p:grpSpPr>
        <p:sp>
          <p:nvSpPr>
            <p:cNvPr id="1073" name="Google Shape;1073;p73"/>
            <p:cNvSpPr/>
            <p:nvPr/>
          </p:nvSpPr>
          <p:spPr>
            <a:xfrm>
              <a:off x="4727025" y="1332775"/>
              <a:ext cx="36450" cy="33200"/>
            </a:xfrm>
            <a:custGeom>
              <a:rect b="b" l="l" r="r" t="t"/>
              <a:pathLst>
                <a:path extrusionOk="0" h="1328" w="1458">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4" name="Google Shape;1074;p73"/>
            <p:cNvSpPr/>
            <p:nvPr/>
          </p:nvSpPr>
          <p:spPr>
            <a:xfrm>
              <a:off x="4750475" y="1369025"/>
              <a:ext cx="36450" cy="33375"/>
            </a:xfrm>
            <a:custGeom>
              <a:rect b="b" l="l" r="r" t="t"/>
              <a:pathLst>
                <a:path extrusionOk="0" h="1335" w="1458">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75" name="Google Shape;1075;p73"/>
          <p:cNvGrpSpPr/>
          <p:nvPr/>
        </p:nvGrpSpPr>
        <p:grpSpPr>
          <a:xfrm>
            <a:off x="5758025" y="2343272"/>
            <a:ext cx="500909" cy="500899"/>
            <a:chOff x="4820425" y="1329900"/>
            <a:chExt cx="70175" cy="70350"/>
          </a:xfrm>
        </p:grpSpPr>
        <p:sp>
          <p:nvSpPr>
            <p:cNvPr id="1076" name="Google Shape;1076;p73"/>
            <p:cNvSpPr/>
            <p:nvPr/>
          </p:nvSpPr>
          <p:spPr>
            <a:xfrm>
              <a:off x="4862975" y="1335475"/>
              <a:ext cx="27625" cy="34650"/>
            </a:xfrm>
            <a:custGeom>
              <a:rect b="b" l="l" r="r" t="t"/>
              <a:pathLst>
                <a:path extrusionOk="0" h="1386" w="1105">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p73"/>
            <p:cNvSpPr/>
            <p:nvPr/>
          </p:nvSpPr>
          <p:spPr>
            <a:xfrm>
              <a:off x="4820425" y="1360000"/>
              <a:ext cx="27625" cy="34650"/>
            </a:xfrm>
            <a:custGeom>
              <a:rect b="b" l="l" r="r" t="t"/>
              <a:pathLst>
                <a:path extrusionOk="0" h="1386" w="1105">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73"/>
            <p:cNvSpPr/>
            <p:nvPr/>
          </p:nvSpPr>
          <p:spPr>
            <a:xfrm>
              <a:off x="4850375" y="1372800"/>
              <a:ext cx="34625" cy="27450"/>
            </a:xfrm>
            <a:custGeom>
              <a:rect b="b" l="l" r="r" t="t"/>
              <a:pathLst>
                <a:path extrusionOk="0" h="1098" w="1385">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73"/>
            <p:cNvSpPr/>
            <p:nvPr/>
          </p:nvSpPr>
          <p:spPr>
            <a:xfrm>
              <a:off x="4825850" y="1329900"/>
              <a:ext cx="34625" cy="27975"/>
            </a:xfrm>
            <a:custGeom>
              <a:rect b="b" l="l" r="r" t="t"/>
              <a:pathLst>
                <a:path extrusionOk="0" h="1119" w="1385">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0" name="Google Shape;1080;p73"/>
          <p:cNvGrpSpPr/>
          <p:nvPr/>
        </p:nvGrpSpPr>
        <p:grpSpPr>
          <a:xfrm>
            <a:off x="6410648" y="2355062"/>
            <a:ext cx="538135" cy="493119"/>
            <a:chOff x="4903200" y="1331525"/>
            <a:chExt cx="73575" cy="67425"/>
          </a:xfrm>
        </p:grpSpPr>
        <p:sp>
          <p:nvSpPr>
            <p:cNvPr id="1081" name="Google Shape;1081;p73"/>
            <p:cNvSpPr/>
            <p:nvPr/>
          </p:nvSpPr>
          <p:spPr>
            <a:xfrm>
              <a:off x="4903200" y="1331525"/>
              <a:ext cx="73575" cy="67425"/>
            </a:xfrm>
            <a:custGeom>
              <a:rect b="b" l="l" r="r" t="t"/>
              <a:pathLst>
                <a:path extrusionOk="0" h="2697" w="2943">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solidFill>
              <a:srgbClr val="A5B7C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082" name="Google Shape;1082;p73"/>
            <p:cNvSpPr/>
            <p:nvPr/>
          </p:nvSpPr>
          <p:spPr>
            <a:xfrm>
              <a:off x="4930250" y="1353150"/>
              <a:ext cx="29775" cy="32475"/>
            </a:xfrm>
            <a:custGeom>
              <a:rect b="b" l="l" r="r" t="t"/>
              <a:pathLst>
                <a:path extrusionOk="0" h="1299" w="1191">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3" name="Google Shape;1083;p73"/>
          <p:cNvGrpSpPr/>
          <p:nvPr/>
        </p:nvGrpSpPr>
        <p:grpSpPr>
          <a:xfrm>
            <a:off x="5670599" y="3097040"/>
            <a:ext cx="544563" cy="511895"/>
            <a:chOff x="4815575" y="1416800"/>
            <a:chExt cx="73750" cy="71400"/>
          </a:xfrm>
        </p:grpSpPr>
        <p:sp>
          <p:nvSpPr>
            <p:cNvPr id="1084" name="Google Shape;1084;p73"/>
            <p:cNvSpPr/>
            <p:nvPr/>
          </p:nvSpPr>
          <p:spPr>
            <a:xfrm>
              <a:off x="4815575" y="1416800"/>
              <a:ext cx="43100" cy="52150"/>
            </a:xfrm>
            <a:custGeom>
              <a:rect b="b" l="l" r="r" t="t"/>
              <a:pathLst>
                <a:path extrusionOk="0" h="2086" w="1724">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5" name="Google Shape;1085;p73"/>
            <p:cNvSpPr/>
            <p:nvPr/>
          </p:nvSpPr>
          <p:spPr>
            <a:xfrm>
              <a:off x="4861725" y="1421125"/>
              <a:ext cx="27600" cy="51250"/>
            </a:xfrm>
            <a:custGeom>
              <a:rect b="b" l="l" r="r" t="t"/>
              <a:pathLst>
                <a:path extrusionOk="0" h="2050" w="1104">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6" name="Google Shape;1086;p73"/>
            <p:cNvSpPr/>
            <p:nvPr/>
          </p:nvSpPr>
          <p:spPr>
            <a:xfrm>
              <a:off x="4829450" y="1467825"/>
              <a:ext cx="49250" cy="20375"/>
            </a:xfrm>
            <a:custGeom>
              <a:rect b="b" l="l" r="r" t="t"/>
              <a:pathLst>
                <a:path extrusionOk="0" h="815" w="197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7" name="Google Shape;1087;p73"/>
          <p:cNvGrpSpPr/>
          <p:nvPr/>
        </p:nvGrpSpPr>
        <p:grpSpPr>
          <a:xfrm>
            <a:off x="6367224" y="3096746"/>
            <a:ext cx="602914" cy="512477"/>
            <a:chOff x="4902475" y="1418875"/>
            <a:chExt cx="74500" cy="63775"/>
          </a:xfrm>
        </p:grpSpPr>
        <p:sp>
          <p:nvSpPr>
            <p:cNvPr id="1088" name="Google Shape;1088;p73"/>
            <p:cNvSpPr/>
            <p:nvPr/>
          </p:nvSpPr>
          <p:spPr>
            <a:xfrm>
              <a:off x="4902475" y="1418875"/>
              <a:ext cx="74500" cy="63775"/>
            </a:xfrm>
            <a:custGeom>
              <a:rect b="b" l="l" r="r" t="t"/>
              <a:pathLst>
                <a:path extrusionOk="0" h="2551" w="298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73"/>
            <p:cNvSpPr/>
            <p:nvPr/>
          </p:nvSpPr>
          <p:spPr>
            <a:xfrm>
              <a:off x="4916811" y="1418975"/>
              <a:ext cx="59725" cy="63675"/>
            </a:xfrm>
            <a:custGeom>
              <a:rect b="b" l="l" r="r" t="t"/>
              <a:pathLst>
                <a:path extrusionOk="0" h="2547" w="2389">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0" name="Google Shape;1090;p73"/>
          <p:cNvGrpSpPr/>
          <p:nvPr/>
        </p:nvGrpSpPr>
        <p:grpSpPr>
          <a:xfrm>
            <a:off x="5783096" y="3835985"/>
            <a:ext cx="515391" cy="525699"/>
            <a:chOff x="4818100" y="1507675"/>
            <a:chExt cx="71225" cy="71625"/>
          </a:xfrm>
        </p:grpSpPr>
        <p:sp>
          <p:nvSpPr>
            <p:cNvPr id="1091" name="Google Shape;1091;p73"/>
            <p:cNvSpPr/>
            <p:nvPr/>
          </p:nvSpPr>
          <p:spPr>
            <a:xfrm>
              <a:off x="4818100" y="1507675"/>
              <a:ext cx="46000" cy="56300"/>
            </a:xfrm>
            <a:custGeom>
              <a:rect b="b" l="l" r="r" t="t"/>
              <a:pathLst>
                <a:path extrusionOk="0" h="2252" w="184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73"/>
            <p:cNvSpPr/>
            <p:nvPr/>
          </p:nvSpPr>
          <p:spPr>
            <a:xfrm>
              <a:off x="4869825" y="1519575"/>
              <a:ext cx="19500" cy="23825"/>
            </a:xfrm>
            <a:custGeom>
              <a:rect b="b" l="l" r="r" t="t"/>
              <a:pathLst>
                <a:path extrusionOk="0" h="953" w="780">
                  <a:moveTo>
                    <a:pt x="304" y="1"/>
                  </a:moveTo>
                  <a:lnTo>
                    <a:pt x="1" y="354"/>
                  </a:lnTo>
                  <a:cubicBezTo>
                    <a:pt x="181" y="506"/>
                    <a:pt x="289" y="722"/>
                    <a:pt x="311" y="953"/>
                  </a:cubicBezTo>
                  <a:lnTo>
                    <a:pt x="780" y="953"/>
                  </a:lnTo>
                  <a:cubicBezTo>
                    <a:pt x="751" y="585"/>
                    <a:pt x="585" y="239"/>
                    <a:pt x="304"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73"/>
            <p:cNvSpPr/>
            <p:nvPr/>
          </p:nvSpPr>
          <p:spPr>
            <a:xfrm>
              <a:off x="4857575" y="1547700"/>
              <a:ext cx="31575" cy="31600"/>
            </a:xfrm>
            <a:custGeom>
              <a:rect b="b" l="l" r="r" t="t"/>
              <a:pathLst>
                <a:path extrusionOk="0" h="1264" w="1263">
                  <a:moveTo>
                    <a:pt x="801" y="1"/>
                  </a:moveTo>
                  <a:cubicBezTo>
                    <a:pt x="758" y="419"/>
                    <a:pt x="426" y="751"/>
                    <a:pt x="1" y="794"/>
                  </a:cubicBezTo>
                  <a:lnTo>
                    <a:pt x="1" y="1263"/>
                  </a:lnTo>
                  <a:cubicBezTo>
                    <a:pt x="679" y="1213"/>
                    <a:pt x="1219" y="679"/>
                    <a:pt x="12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73"/>
            <p:cNvSpPr/>
            <p:nvPr/>
          </p:nvSpPr>
          <p:spPr>
            <a:xfrm>
              <a:off x="4829800" y="1560150"/>
              <a:ext cx="23650" cy="18950"/>
            </a:xfrm>
            <a:custGeom>
              <a:rect b="b" l="l" r="r" t="t"/>
              <a:pathLst>
                <a:path extrusionOk="0" h="758" w="946">
                  <a:moveTo>
                    <a:pt x="376" y="1"/>
                  </a:moveTo>
                  <a:lnTo>
                    <a:pt x="1" y="282"/>
                  </a:lnTo>
                  <a:cubicBezTo>
                    <a:pt x="239" y="563"/>
                    <a:pt x="578" y="736"/>
                    <a:pt x="946" y="758"/>
                  </a:cubicBezTo>
                  <a:lnTo>
                    <a:pt x="946" y="289"/>
                  </a:lnTo>
                  <a:cubicBezTo>
                    <a:pt x="722" y="267"/>
                    <a:pt x="520" y="166"/>
                    <a:pt x="37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95" name="Google Shape;1095;p73"/>
          <p:cNvGrpSpPr/>
          <p:nvPr/>
        </p:nvGrpSpPr>
        <p:grpSpPr>
          <a:xfrm>
            <a:off x="5121199" y="3857517"/>
            <a:ext cx="522956" cy="489869"/>
            <a:chOff x="4721450" y="1509475"/>
            <a:chExt cx="79350" cy="74325"/>
          </a:xfrm>
        </p:grpSpPr>
        <p:sp>
          <p:nvSpPr>
            <p:cNvPr id="1096" name="Google Shape;1096;p73"/>
            <p:cNvSpPr/>
            <p:nvPr/>
          </p:nvSpPr>
          <p:spPr>
            <a:xfrm>
              <a:off x="4729025" y="1509475"/>
              <a:ext cx="27050" cy="26725"/>
            </a:xfrm>
            <a:custGeom>
              <a:rect b="b" l="l" r="r" t="t"/>
              <a:pathLst>
                <a:path extrusionOk="0" h="1069" w="1082">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73"/>
            <p:cNvSpPr/>
            <p:nvPr/>
          </p:nvSpPr>
          <p:spPr>
            <a:xfrm>
              <a:off x="4721450" y="1533275"/>
              <a:ext cx="32300" cy="42600"/>
            </a:xfrm>
            <a:custGeom>
              <a:rect b="b" l="l" r="r" t="t"/>
              <a:pathLst>
                <a:path extrusionOk="0" h="1704" w="1292">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73"/>
            <p:cNvSpPr/>
            <p:nvPr/>
          </p:nvSpPr>
          <p:spPr>
            <a:xfrm>
              <a:off x="4750650" y="1551675"/>
              <a:ext cx="42950" cy="32125"/>
            </a:xfrm>
            <a:custGeom>
              <a:rect b="b" l="l" r="r" t="t"/>
              <a:pathLst>
                <a:path extrusionOk="0" h="1285" w="1718">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73"/>
            <p:cNvSpPr/>
            <p:nvPr/>
          </p:nvSpPr>
          <p:spPr>
            <a:xfrm>
              <a:off x="4761300" y="1510025"/>
              <a:ext cx="39500" cy="44375"/>
            </a:xfrm>
            <a:custGeom>
              <a:rect b="b" l="l" r="r" t="t"/>
              <a:pathLst>
                <a:path extrusionOk="0" h="1775" w="158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0" name="Google Shape;1100;p73"/>
          <p:cNvGrpSpPr/>
          <p:nvPr/>
        </p:nvGrpSpPr>
        <p:grpSpPr>
          <a:xfrm>
            <a:off x="6444441" y="3837269"/>
            <a:ext cx="525704" cy="535436"/>
            <a:chOff x="4906800" y="1507500"/>
            <a:chExt cx="70350" cy="71075"/>
          </a:xfrm>
        </p:grpSpPr>
        <p:sp>
          <p:nvSpPr>
            <p:cNvPr id="1101" name="Google Shape;1101;p73"/>
            <p:cNvSpPr/>
            <p:nvPr/>
          </p:nvSpPr>
          <p:spPr>
            <a:xfrm>
              <a:off x="4916000" y="1507500"/>
              <a:ext cx="30850" cy="24000"/>
            </a:xfrm>
            <a:custGeom>
              <a:rect b="b" l="l" r="r" t="t"/>
              <a:pathLst>
                <a:path extrusionOk="0" h="960" w="1234">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73"/>
            <p:cNvSpPr/>
            <p:nvPr/>
          </p:nvSpPr>
          <p:spPr>
            <a:xfrm>
              <a:off x="4906800" y="1533825"/>
              <a:ext cx="19675" cy="32475"/>
            </a:xfrm>
            <a:custGeom>
              <a:rect b="b" l="l" r="r" t="t"/>
              <a:pathLst>
                <a:path extrusionOk="0" h="1299" w="787">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73"/>
            <p:cNvSpPr/>
            <p:nvPr/>
          </p:nvSpPr>
          <p:spPr>
            <a:xfrm>
              <a:off x="4926625" y="1561950"/>
              <a:ext cx="30675" cy="16625"/>
            </a:xfrm>
            <a:custGeom>
              <a:rect b="b" l="l" r="r" t="t"/>
              <a:pathLst>
                <a:path extrusionOk="0" h="665" w="1227">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73"/>
            <p:cNvSpPr/>
            <p:nvPr/>
          </p:nvSpPr>
          <p:spPr>
            <a:xfrm>
              <a:off x="4957475" y="1541400"/>
              <a:ext cx="19675" cy="27800"/>
            </a:xfrm>
            <a:custGeom>
              <a:rect b="b" l="l" r="r" t="t"/>
              <a:pathLst>
                <a:path extrusionOk="0" h="1112" w="787">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73"/>
            <p:cNvSpPr/>
            <p:nvPr/>
          </p:nvSpPr>
          <p:spPr>
            <a:xfrm>
              <a:off x="4951325" y="1512550"/>
              <a:ext cx="24925" cy="26350"/>
            </a:xfrm>
            <a:custGeom>
              <a:rect b="b" l="l" r="r" t="t"/>
              <a:pathLst>
                <a:path extrusionOk="0" h="1054" w="997">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06" name="Google Shape;1106;p73"/>
          <p:cNvGrpSpPr/>
          <p:nvPr/>
        </p:nvGrpSpPr>
        <p:grpSpPr>
          <a:xfrm>
            <a:off x="4477263" y="2343250"/>
            <a:ext cx="508054" cy="508095"/>
            <a:chOff x="3736598" y="2170606"/>
            <a:chExt cx="404889" cy="404889"/>
          </a:xfrm>
        </p:grpSpPr>
        <p:sp>
          <p:nvSpPr>
            <p:cNvPr id="1107" name="Google Shape;1107;p73"/>
            <p:cNvSpPr/>
            <p:nvPr/>
          </p:nvSpPr>
          <p:spPr>
            <a:xfrm>
              <a:off x="3950281" y="2170846"/>
              <a:ext cx="191206" cy="231947"/>
            </a:xfrm>
            <a:custGeom>
              <a:rect b="b" l="l" r="r" t="t"/>
              <a:pathLst>
                <a:path extrusionOk="0" h="10652" w="8781">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73"/>
            <p:cNvSpPr/>
            <p:nvPr/>
          </p:nvSpPr>
          <p:spPr>
            <a:xfrm>
              <a:off x="3737099" y="2170606"/>
              <a:ext cx="231947" cy="191446"/>
            </a:xfrm>
            <a:custGeom>
              <a:rect b="b" l="l" r="r" t="t"/>
              <a:pathLst>
                <a:path extrusionOk="0" h="8792" w="10652">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73"/>
            <p:cNvSpPr/>
            <p:nvPr/>
          </p:nvSpPr>
          <p:spPr>
            <a:xfrm>
              <a:off x="3909539" y="2384027"/>
              <a:ext cx="231686" cy="191468"/>
            </a:xfrm>
            <a:custGeom>
              <a:rect b="b" l="l" r="r" t="t"/>
              <a:pathLst>
                <a:path extrusionOk="0" h="8793" w="1064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73"/>
            <p:cNvSpPr/>
            <p:nvPr/>
          </p:nvSpPr>
          <p:spPr>
            <a:xfrm>
              <a:off x="3736598" y="2343307"/>
              <a:ext cx="191707" cy="231686"/>
            </a:xfrm>
            <a:custGeom>
              <a:rect b="b" l="l" r="r" t="t"/>
              <a:pathLst>
                <a:path extrusionOk="0" h="10640" w="8804">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1" name="Google Shape;1111;p73"/>
          <p:cNvGrpSpPr/>
          <p:nvPr/>
        </p:nvGrpSpPr>
        <p:grpSpPr>
          <a:xfrm>
            <a:off x="3765303" y="2343345"/>
            <a:ext cx="575790" cy="507904"/>
            <a:chOff x="3161917" y="2170682"/>
            <a:chExt cx="458870" cy="404737"/>
          </a:xfrm>
        </p:grpSpPr>
        <p:sp>
          <p:nvSpPr>
            <p:cNvPr id="1112" name="Google Shape;1112;p73"/>
            <p:cNvSpPr/>
            <p:nvPr/>
          </p:nvSpPr>
          <p:spPr>
            <a:xfrm>
              <a:off x="3161917" y="2170682"/>
              <a:ext cx="277174" cy="291676"/>
            </a:xfrm>
            <a:custGeom>
              <a:rect b="b" l="l" r="r" t="t"/>
              <a:pathLst>
                <a:path extrusionOk="0" h="13395" w="12729">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solidFill>
              <a:srgbClr val="374957"/>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113" name="Google Shape;1113;p73"/>
            <p:cNvSpPr/>
            <p:nvPr/>
          </p:nvSpPr>
          <p:spPr>
            <a:xfrm>
              <a:off x="3420326" y="2170922"/>
              <a:ext cx="200461" cy="302934"/>
            </a:xfrm>
            <a:custGeom>
              <a:rect b="b" l="l" r="r" t="t"/>
              <a:pathLst>
                <a:path extrusionOk="0" h="13912" w="9206">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73"/>
            <p:cNvSpPr/>
            <p:nvPr/>
          </p:nvSpPr>
          <p:spPr>
            <a:xfrm>
              <a:off x="3233645" y="2417594"/>
              <a:ext cx="344393" cy="157825"/>
            </a:xfrm>
            <a:custGeom>
              <a:rect b="b" l="l" r="r" t="t"/>
              <a:pathLst>
                <a:path extrusionOk="0" h="7248" w="15816">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15" name="Google Shape;1115;p73"/>
          <p:cNvGrpSpPr/>
          <p:nvPr/>
        </p:nvGrpSpPr>
        <p:grpSpPr>
          <a:xfrm>
            <a:off x="3792833" y="3103717"/>
            <a:ext cx="520730" cy="498567"/>
            <a:chOff x="3179914" y="2889488"/>
            <a:chExt cx="422876" cy="404911"/>
          </a:xfrm>
        </p:grpSpPr>
        <p:sp>
          <p:nvSpPr>
            <p:cNvPr id="1116" name="Google Shape;1116;p73"/>
            <p:cNvSpPr/>
            <p:nvPr/>
          </p:nvSpPr>
          <p:spPr>
            <a:xfrm>
              <a:off x="3402328" y="2889749"/>
              <a:ext cx="163726" cy="157477"/>
            </a:xfrm>
            <a:custGeom>
              <a:rect b="b" l="l" r="r" t="t"/>
              <a:pathLst>
                <a:path extrusionOk="0" h="7232" w="7519">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7" name="Google Shape;1117;p73"/>
            <p:cNvSpPr/>
            <p:nvPr/>
          </p:nvSpPr>
          <p:spPr>
            <a:xfrm>
              <a:off x="3467807" y="3000956"/>
              <a:ext cx="134983" cy="191707"/>
            </a:xfrm>
            <a:custGeom>
              <a:rect b="b" l="l" r="r" t="t"/>
              <a:pathLst>
                <a:path extrusionOk="0" h="8804" w="6199">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8" name="Google Shape;1118;p73"/>
            <p:cNvSpPr/>
            <p:nvPr/>
          </p:nvSpPr>
          <p:spPr>
            <a:xfrm>
              <a:off x="3222637" y="2889488"/>
              <a:ext cx="198457" cy="149224"/>
            </a:xfrm>
            <a:custGeom>
              <a:rect b="b" l="l" r="r" t="t"/>
              <a:pathLst>
                <a:path extrusionOk="0" h="6853" w="9114">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p73"/>
            <p:cNvSpPr/>
            <p:nvPr/>
          </p:nvSpPr>
          <p:spPr>
            <a:xfrm>
              <a:off x="3179914" y="2991462"/>
              <a:ext cx="133960" cy="190205"/>
            </a:xfrm>
            <a:custGeom>
              <a:rect b="b" l="l" r="r" t="t"/>
              <a:pathLst>
                <a:path extrusionOk="0" h="8735" w="6152">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0" name="Google Shape;1120;p73"/>
            <p:cNvSpPr/>
            <p:nvPr/>
          </p:nvSpPr>
          <p:spPr>
            <a:xfrm>
              <a:off x="3215887" y="3136661"/>
              <a:ext cx="162725" cy="157477"/>
            </a:xfrm>
            <a:custGeom>
              <a:rect b="b" l="l" r="r" t="t"/>
              <a:pathLst>
                <a:path extrusionOk="0" h="7232" w="7473">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1" name="Google Shape;1121;p73"/>
            <p:cNvSpPr/>
            <p:nvPr/>
          </p:nvSpPr>
          <p:spPr>
            <a:xfrm>
              <a:off x="3359605" y="3146677"/>
              <a:ext cx="200439" cy="147722"/>
            </a:xfrm>
            <a:custGeom>
              <a:rect b="b" l="l" r="r" t="t"/>
              <a:pathLst>
                <a:path extrusionOk="0" h="6784" w="9205">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22" name="Google Shape;1122;p73"/>
          <p:cNvGrpSpPr/>
          <p:nvPr/>
        </p:nvGrpSpPr>
        <p:grpSpPr>
          <a:xfrm>
            <a:off x="4421513" y="3103677"/>
            <a:ext cx="516145" cy="498648"/>
            <a:chOff x="3729467" y="2889422"/>
            <a:chExt cx="419153" cy="404977"/>
          </a:xfrm>
        </p:grpSpPr>
        <p:sp>
          <p:nvSpPr>
            <p:cNvPr id="1123" name="Google Shape;1123;p73"/>
            <p:cNvSpPr/>
            <p:nvPr/>
          </p:nvSpPr>
          <p:spPr>
            <a:xfrm>
              <a:off x="4014137" y="2974913"/>
              <a:ext cx="134482" cy="178707"/>
            </a:xfrm>
            <a:custGeom>
              <a:rect b="b" l="l" r="r" t="t"/>
              <a:pathLst>
                <a:path extrusionOk="0" h="8207" w="6176">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4" name="Google Shape;1124;p73"/>
            <p:cNvSpPr/>
            <p:nvPr/>
          </p:nvSpPr>
          <p:spPr>
            <a:xfrm>
              <a:off x="3741225" y="3095375"/>
              <a:ext cx="148963" cy="173460"/>
            </a:xfrm>
            <a:custGeom>
              <a:rect b="b" l="l" r="r" t="t"/>
              <a:pathLst>
                <a:path extrusionOk="0" h="7966" w="6841">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5" name="Google Shape;1125;p73"/>
            <p:cNvSpPr/>
            <p:nvPr/>
          </p:nvSpPr>
          <p:spPr>
            <a:xfrm>
              <a:off x="3949660" y="2889684"/>
              <a:ext cx="146219" cy="145980"/>
            </a:xfrm>
            <a:custGeom>
              <a:rect b="b" l="l" r="r" t="t"/>
              <a:pathLst>
                <a:path extrusionOk="0" h="6704" w="6715">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6" name="Google Shape;1126;p73"/>
            <p:cNvSpPr/>
            <p:nvPr/>
          </p:nvSpPr>
          <p:spPr>
            <a:xfrm>
              <a:off x="3847947" y="3172089"/>
              <a:ext cx="167210" cy="122310"/>
            </a:xfrm>
            <a:custGeom>
              <a:rect b="b" l="l" r="r" t="t"/>
              <a:pathLst>
                <a:path extrusionOk="0" h="5617" w="7679">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solidFill>
              <a:srgbClr val="F8FAF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p73"/>
            <p:cNvSpPr/>
            <p:nvPr/>
          </p:nvSpPr>
          <p:spPr>
            <a:xfrm>
              <a:off x="3974658" y="3122616"/>
              <a:ext cx="158457" cy="151206"/>
            </a:xfrm>
            <a:custGeom>
              <a:rect b="b" l="l" r="r" t="t"/>
              <a:pathLst>
                <a:path extrusionOk="0" h="6944" w="7277">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8" name="Google Shape;1128;p73"/>
            <p:cNvSpPr/>
            <p:nvPr/>
          </p:nvSpPr>
          <p:spPr>
            <a:xfrm>
              <a:off x="3729467" y="2966660"/>
              <a:ext cx="138990" cy="158718"/>
            </a:xfrm>
            <a:custGeom>
              <a:rect b="b" l="l" r="r" t="t"/>
              <a:pathLst>
                <a:path extrusionOk="0" h="7289" w="6383">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73"/>
            <p:cNvSpPr/>
            <p:nvPr/>
          </p:nvSpPr>
          <p:spPr>
            <a:xfrm>
              <a:off x="3787716" y="2889422"/>
              <a:ext cx="180449" cy="139229"/>
            </a:xfrm>
            <a:custGeom>
              <a:rect b="b" l="l" r="r" t="t"/>
              <a:pathLst>
                <a:path extrusionOk="0" h="6394" w="8287">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30" name="Google Shape;1130;p73"/>
          <p:cNvSpPr/>
          <p:nvPr/>
        </p:nvSpPr>
        <p:spPr>
          <a:xfrm>
            <a:off x="7439738" y="2350672"/>
            <a:ext cx="185410" cy="94006"/>
          </a:xfrm>
          <a:custGeom>
            <a:rect b="b" l="l" r="r" t="t"/>
            <a:pathLst>
              <a:path extrusionOk="0" h="1544" w="3045">
                <a:moveTo>
                  <a:pt x="1645" y="0"/>
                </a:moveTo>
                <a:lnTo>
                  <a:pt x="2143" y="505"/>
                </a:lnTo>
                <a:lnTo>
                  <a:pt x="0" y="505"/>
                </a:lnTo>
                <a:lnTo>
                  <a:pt x="0" y="1046"/>
                </a:lnTo>
                <a:lnTo>
                  <a:pt x="2143" y="1046"/>
                </a:lnTo>
                <a:lnTo>
                  <a:pt x="1645" y="1544"/>
                </a:lnTo>
                <a:lnTo>
                  <a:pt x="2272" y="1544"/>
                </a:lnTo>
                <a:lnTo>
                  <a:pt x="3044" y="772"/>
                </a:lnTo>
                <a:lnTo>
                  <a:pt x="2272"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p73"/>
          <p:cNvSpPr/>
          <p:nvPr/>
        </p:nvSpPr>
        <p:spPr>
          <a:xfrm>
            <a:off x="7139193" y="2333075"/>
            <a:ext cx="171771" cy="129198"/>
          </a:xfrm>
          <a:custGeom>
            <a:rect b="b" l="l" r="r" t="t"/>
            <a:pathLst>
              <a:path extrusionOk="0" h="2122" w="2821">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73"/>
          <p:cNvSpPr/>
          <p:nvPr/>
        </p:nvSpPr>
        <p:spPr>
          <a:xfrm>
            <a:off x="7761482" y="2339529"/>
            <a:ext cx="167813" cy="116777"/>
          </a:xfrm>
          <a:custGeom>
            <a:rect b="b" l="l" r="r" t="t"/>
            <a:pathLst>
              <a:path extrusionOk="0" h="1918" w="2756">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3" name="Google Shape;1133;p73"/>
          <p:cNvSpPr/>
          <p:nvPr/>
        </p:nvSpPr>
        <p:spPr>
          <a:xfrm>
            <a:off x="8056187" y="2333075"/>
            <a:ext cx="163855" cy="129198"/>
          </a:xfrm>
          <a:custGeom>
            <a:rect b="b" l="l" r="r" t="t"/>
            <a:pathLst>
              <a:path extrusionOk="0" h="2122" w="2691">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34" name="Google Shape;1134;p73"/>
          <p:cNvGrpSpPr/>
          <p:nvPr/>
        </p:nvGrpSpPr>
        <p:grpSpPr>
          <a:xfrm>
            <a:off x="7141841" y="2550562"/>
            <a:ext cx="166473" cy="141497"/>
            <a:chOff x="4660325" y="1866850"/>
            <a:chExt cx="68350" cy="58100"/>
          </a:xfrm>
        </p:grpSpPr>
        <p:sp>
          <p:nvSpPr>
            <p:cNvPr id="1135" name="Google Shape;1135;p73"/>
            <p:cNvSpPr/>
            <p:nvPr/>
          </p:nvSpPr>
          <p:spPr>
            <a:xfrm>
              <a:off x="4660325" y="1866850"/>
              <a:ext cx="37700" cy="58100"/>
            </a:xfrm>
            <a:custGeom>
              <a:rect b="b" l="l" r="r" t="t"/>
              <a:pathLst>
                <a:path extrusionOk="0" h="2324" w="1508">
                  <a:moveTo>
                    <a:pt x="346" y="1"/>
                  </a:moveTo>
                  <a:lnTo>
                    <a:pt x="0" y="354"/>
                  </a:lnTo>
                  <a:lnTo>
                    <a:pt x="815" y="1162"/>
                  </a:lnTo>
                  <a:lnTo>
                    <a:pt x="0" y="1977"/>
                  </a:lnTo>
                  <a:lnTo>
                    <a:pt x="346" y="2323"/>
                  </a:lnTo>
                  <a:lnTo>
                    <a:pt x="1508" y="1162"/>
                  </a:lnTo>
                  <a:lnTo>
                    <a:pt x="34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73"/>
            <p:cNvSpPr/>
            <p:nvPr/>
          </p:nvSpPr>
          <p:spPr>
            <a:xfrm>
              <a:off x="4690975" y="1866850"/>
              <a:ext cx="37700" cy="58100"/>
            </a:xfrm>
            <a:custGeom>
              <a:rect b="b" l="l" r="r" t="t"/>
              <a:pathLst>
                <a:path extrusionOk="0" h="2324" w="1508">
                  <a:moveTo>
                    <a:pt x="346" y="1"/>
                  </a:moveTo>
                  <a:lnTo>
                    <a:pt x="0" y="354"/>
                  </a:lnTo>
                  <a:lnTo>
                    <a:pt x="808" y="1162"/>
                  </a:lnTo>
                  <a:lnTo>
                    <a:pt x="0" y="1977"/>
                  </a:lnTo>
                  <a:lnTo>
                    <a:pt x="346" y="2323"/>
                  </a:lnTo>
                  <a:lnTo>
                    <a:pt x="1508" y="1162"/>
                  </a:lnTo>
                  <a:lnTo>
                    <a:pt x="34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37" name="Google Shape;1137;p73"/>
          <p:cNvGrpSpPr/>
          <p:nvPr/>
        </p:nvGrpSpPr>
        <p:grpSpPr>
          <a:xfrm>
            <a:off x="7451186" y="2576286"/>
            <a:ext cx="162515" cy="90049"/>
            <a:chOff x="4791775" y="1877500"/>
            <a:chExt cx="66725" cy="36975"/>
          </a:xfrm>
        </p:grpSpPr>
        <p:sp>
          <p:nvSpPr>
            <p:cNvPr id="1138" name="Google Shape;1138;p73"/>
            <p:cNvSpPr/>
            <p:nvPr/>
          </p:nvSpPr>
          <p:spPr>
            <a:xfrm>
              <a:off x="4791775" y="1877500"/>
              <a:ext cx="36075" cy="36975"/>
            </a:xfrm>
            <a:custGeom>
              <a:rect b="b" l="l" r="r" t="t"/>
              <a:pathLst>
                <a:path extrusionOk="0" h="1479" w="1443">
                  <a:moveTo>
                    <a:pt x="0" y="0"/>
                  </a:moveTo>
                  <a:lnTo>
                    <a:pt x="743" y="736"/>
                  </a:lnTo>
                  <a:lnTo>
                    <a:pt x="0" y="1479"/>
                  </a:lnTo>
                  <a:lnTo>
                    <a:pt x="700" y="1479"/>
                  </a:lnTo>
                  <a:lnTo>
                    <a:pt x="1442" y="736"/>
                  </a:lnTo>
                  <a:lnTo>
                    <a:pt x="70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73"/>
            <p:cNvSpPr/>
            <p:nvPr/>
          </p:nvSpPr>
          <p:spPr>
            <a:xfrm>
              <a:off x="4822425" y="1877500"/>
              <a:ext cx="36075" cy="36975"/>
            </a:xfrm>
            <a:custGeom>
              <a:rect b="b" l="l" r="r" t="t"/>
              <a:pathLst>
                <a:path extrusionOk="0" h="1479" w="1443">
                  <a:moveTo>
                    <a:pt x="0" y="0"/>
                  </a:moveTo>
                  <a:lnTo>
                    <a:pt x="743" y="736"/>
                  </a:lnTo>
                  <a:lnTo>
                    <a:pt x="0" y="1479"/>
                  </a:lnTo>
                  <a:lnTo>
                    <a:pt x="700" y="1479"/>
                  </a:lnTo>
                  <a:lnTo>
                    <a:pt x="1443" y="736"/>
                  </a:lnTo>
                  <a:lnTo>
                    <a:pt x="70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40" name="Google Shape;1140;p73"/>
          <p:cNvGrpSpPr/>
          <p:nvPr/>
        </p:nvGrpSpPr>
        <p:grpSpPr>
          <a:xfrm>
            <a:off x="7772899" y="2576286"/>
            <a:ext cx="144979" cy="90049"/>
            <a:chOff x="4923925" y="1877500"/>
            <a:chExt cx="59525" cy="36975"/>
          </a:xfrm>
        </p:grpSpPr>
        <p:sp>
          <p:nvSpPr>
            <p:cNvPr id="1141" name="Google Shape;1141;p73"/>
            <p:cNvSpPr/>
            <p:nvPr/>
          </p:nvSpPr>
          <p:spPr>
            <a:xfrm>
              <a:off x="4923925" y="1877500"/>
              <a:ext cx="28875" cy="36975"/>
            </a:xfrm>
            <a:custGeom>
              <a:rect b="b" l="l" r="r" t="t"/>
              <a:pathLst>
                <a:path extrusionOk="0" h="1479" w="1155">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2" name="Google Shape;1142;p73"/>
            <p:cNvSpPr/>
            <p:nvPr/>
          </p:nvSpPr>
          <p:spPr>
            <a:xfrm>
              <a:off x="4954575" y="1877500"/>
              <a:ext cx="28875" cy="36975"/>
            </a:xfrm>
            <a:custGeom>
              <a:rect b="b" l="l" r="r" t="t"/>
              <a:pathLst>
                <a:path extrusionOk="0" h="1479" w="1155">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43" name="Google Shape;1143;p73"/>
          <p:cNvGrpSpPr/>
          <p:nvPr/>
        </p:nvGrpSpPr>
        <p:grpSpPr>
          <a:xfrm>
            <a:off x="8067390" y="2558477"/>
            <a:ext cx="141447" cy="125667"/>
            <a:chOff x="5058450" y="1870100"/>
            <a:chExt cx="58075" cy="51600"/>
          </a:xfrm>
        </p:grpSpPr>
        <p:sp>
          <p:nvSpPr>
            <p:cNvPr id="1144" name="Google Shape;1144;p73"/>
            <p:cNvSpPr/>
            <p:nvPr/>
          </p:nvSpPr>
          <p:spPr>
            <a:xfrm>
              <a:off x="5058450" y="1870100"/>
              <a:ext cx="25800" cy="51600"/>
            </a:xfrm>
            <a:custGeom>
              <a:rect b="b" l="l" r="r" t="t"/>
              <a:pathLst>
                <a:path extrusionOk="0" h="2064" w="1032">
                  <a:moveTo>
                    <a:pt x="0" y="1"/>
                  </a:moveTo>
                  <a:lnTo>
                    <a:pt x="0" y="621"/>
                  </a:lnTo>
                  <a:lnTo>
                    <a:pt x="0" y="1443"/>
                  </a:lnTo>
                  <a:lnTo>
                    <a:pt x="0" y="2063"/>
                  </a:lnTo>
                  <a:lnTo>
                    <a:pt x="1032" y="1032"/>
                  </a:lnTo>
                  <a:lnTo>
                    <a:pt x="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73"/>
            <p:cNvSpPr/>
            <p:nvPr/>
          </p:nvSpPr>
          <p:spPr>
            <a:xfrm>
              <a:off x="5090725" y="1870100"/>
              <a:ext cx="25800" cy="51600"/>
            </a:xfrm>
            <a:custGeom>
              <a:rect b="b" l="l" r="r" t="t"/>
              <a:pathLst>
                <a:path extrusionOk="0" h="2064" w="1032">
                  <a:moveTo>
                    <a:pt x="0" y="1"/>
                  </a:moveTo>
                  <a:lnTo>
                    <a:pt x="0" y="621"/>
                  </a:lnTo>
                  <a:lnTo>
                    <a:pt x="0" y="1443"/>
                  </a:lnTo>
                  <a:lnTo>
                    <a:pt x="0" y="2063"/>
                  </a:lnTo>
                  <a:lnTo>
                    <a:pt x="1032" y="1032"/>
                  </a:lnTo>
                  <a:lnTo>
                    <a:pt x="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46" name="Google Shape;1146;p73"/>
          <p:cNvGrpSpPr/>
          <p:nvPr/>
        </p:nvGrpSpPr>
        <p:grpSpPr>
          <a:xfrm>
            <a:off x="7481905" y="2980885"/>
            <a:ext cx="101077" cy="107645"/>
            <a:chOff x="4811425" y="2065025"/>
            <a:chExt cx="41500" cy="44200"/>
          </a:xfrm>
        </p:grpSpPr>
        <p:sp>
          <p:nvSpPr>
            <p:cNvPr id="1147" name="Google Shape;1147;p73"/>
            <p:cNvSpPr/>
            <p:nvPr/>
          </p:nvSpPr>
          <p:spPr>
            <a:xfrm>
              <a:off x="4825300" y="2065025"/>
              <a:ext cx="27625" cy="44200"/>
            </a:xfrm>
            <a:custGeom>
              <a:rect b="b" l="l" r="r" t="t"/>
              <a:pathLst>
                <a:path extrusionOk="0" h="1768" w="1105">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73"/>
            <p:cNvSpPr/>
            <p:nvPr/>
          </p:nvSpPr>
          <p:spPr>
            <a:xfrm>
              <a:off x="4811425" y="2072950"/>
              <a:ext cx="19850" cy="28350"/>
            </a:xfrm>
            <a:custGeom>
              <a:rect b="b" l="l" r="r" t="t"/>
              <a:pathLst>
                <a:path extrusionOk="0" h="1134" w="794">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49" name="Google Shape;1149;p73"/>
          <p:cNvGrpSpPr/>
          <p:nvPr/>
        </p:nvGrpSpPr>
        <p:grpSpPr>
          <a:xfrm>
            <a:off x="7774342" y="2981098"/>
            <a:ext cx="120867" cy="107218"/>
            <a:chOff x="4929875" y="2065025"/>
            <a:chExt cx="49625" cy="44025"/>
          </a:xfrm>
        </p:grpSpPr>
        <p:sp>
          <p:nvSpPr>
            <p:cNvPr id="1150" name="Google Shape;1150;p73"/>
            <p:cNvSpPr/>
            <p:nvPr/>
          </p:nvSpPr>
          <p:spPr>
            <a:xfrm>
              <a:off x="4950075" y="2065025"/>
              <a:ext cx="29425" cy="44025"/>
            </a:xfrm>
            <a:custGeom>
              <a:rect b="b" l="l" r="r" t="t"/>
              <a:pathLst>
                <a:path extrusionOk="0" h="1761" w="1177">
                  <a:moveTo>
                    <a:pt x="1" y="0"/>
                  </a:moveTo>
                  <a:lnTo>
                    <a:pt x="729" y="880"/>
                  </a:lnTo>
                  <a:lnTo>
                    <a:pt x="1" y="1760"/>
                  </a:lnTo>
                  <a:lnTo>
                    <a:pt x="1176" y="880"/>
                  </a:lnTo>
                  <a:lnTo>
                    <a:pt x="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73"/>
            <p:cNvSpPr/>
            <p:nvPr/>
          </p:nvSpPr>
          <p:spPr>
            <a:xfrm>
              <a:off x="4929875" y="2065025"/>
              <a:ext cx="29425" cy="44025"/>
            </a:xfrm>
            <a:custGeom>
              <a:rect b="b" l="l" r="r" t="t"/>
              <a:pathLst>
                <a:path extrusionOk="0" h="1761" w="1177">
                  <a:moveTo>
                    <a:pt x="1" y="0"/>
                  </a:moveTo>
                  <a:lnTo>
                    <a:pt x="736" y="880"/>
                  </a:lnTo>
                  <a:lnTo>
                    <a:pt x="1" y="1760"/>
                  </a:lnTo>
                  <a:lnTo>
                    <a:pt x="1" y="1760"/>
                  </a:lnTo>
                  <a:lnTo>
                    <a:pt x="1176" y="880"/>
                  </a:lnTo>
                  <a:lnTo>
                    <a:pt x="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2" name="Google Shape;1152;p73"/>
          <p:cNvGrpSpPr/>
          <p:nvPr/>
        </p:nvGrpSpPr>
        <p:grpSpPr>
          <a:xfrm>
            <a:off x="8103011" y="2984112"/>
            <a:ext cx="70206" cy="101191"/>
            <a:chOff x="5083925" y="2066350"/>
            <a:chExt cx="28825" cy="41550"/>
          </a:xfrm>
        </p:grpSpPr>
        <p:sp>
          <p:nvSpPr>
            <p:cNvPr id="1153" name="Google Shape;1153;p73"/>
            <p:cNvSpPr/>
            <p:nvPr/>
          </p:nvSpPr>
          <p:spPr>
            <a:xfrm>
              <a:off x="5084050" y="2066350"/>
              <a:ext cx="28700" cy="41550"/>
            </a:xfrm>
            <a:custGeom>
              <a:rect b="b" l="l" r="r" t="t"/>
              <a:pathLst>
                <a:path extrusionOk="0" h="1662" w="1148">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73"/>
            <p:cNvSpPr/>
            <p:nvPr/>
          </p:nvSpPr>
          <p:spPr>
            <a:xfrm>
              <a:off x="5083925" y="2081325"/>
              <a:ext cx="8800" cy="11600"/>
            </a:xfrm>
            <a:custGeom>
              <a:rect b="b" l="l" r="r" t="t"/>
              <a:pathLst>
                <a:path extrusionOk="0" h="464" w="352">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5" name="Google Shape;1155;p73"/>
          <p:cNvGrpSpPr/>
          <p:nvPr/>
        </p:nvGrpSpPr>
        <p:grpSpPr>
          <a:xfrm>
            <a:off x="7134565" y="2999759"/>
            <a:ext cx="181026" cy="69896"/>
            <a:chOff x="4659775" y="2072775"/>
            <a:chExt cx="74325" cy="28700"/>
          </a:xfrm>
        </p:grpSpPr>
        <p:sp>
          <p:nvSpPr>
            <p:cNvPr id="1156" name="Google Shape;1156;p73"/>
            <p:cNvSpPr/>
            <p:nvPr/>
          </p:nvSpPr>
          <p:spPr>
            <a:xfrm>
              <a:off x="4659775" y="2072775"/>
              <a:ext cx="38075" cy="28700"/>
            </a:xfrm>
            <a:custGeom>
              <a:rect b="b" l="l" r="r" t="t"/>
              <a:pathLst>
                <a:path extrusionOk="0" h="1148" w="1523">
                  <a:moveTo>
                    <a:pt x="1" y="0"/>
                  </a:moveTo>
                  <a:lnTo>
                    <a:pt x="578" y="570"/>
                  </a:lnTo>
                  <a:lnTo>
                    <a:pt x="1" y="1147"/>
                  </a:lnTo>
                  <a:lnTo>
                    <a:pt x="945" y="1147"/>
                  </a:lnTo>
                  <a:lnTo>
                    <a:pt x="1522" y="570"/>
                  </a:lnTo>
                  <a:lnTo>
                    <a:pt x="945"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73"/>
            <p:cNvSpPr/>
            <p:nvPr/>
          </p:nvSpPr>
          <p:spPr>
            <a:xfrm>
              <a:off x="4691875" y="2072775"/>
              <a:ext cx="24550" cy="28700"/>
            </a:xfrm>
            <a:custGeom>
              <a:rect b="b" l="l" r="r" t="t"/>
              <a:pathLst>
                <a:path extrusionOk="0" h="1148" w="982">
                  <a:moveTo>
                    <a:pt x="0" y="0"/>
                  </a:moveTo>
                  <a:lnTo>
                    <a:pt x="570" y="570"/>
                  </a:lnTo>
                  <a:lnTo>
                    <a:pt x="0" y="1147"/>
                  </a:lnTo>
                  <a:lnTo>
                    <a:pt x="411" y="1147"/>
                  </a:lnTo>
                  <a:lnTo>
                    <a:pt x="981" y="570"/>
                  </a:lnTo>
                  <a:lnTo>
                    <a:pt x="41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73"/>
            <p:cNvSpPr/>
            <p:nvPr/>
          </p:nvSpPr>
          <p:spPr>
            <a:xfrm>
              <a:off x="4709350" y="2072775"/>
              <a:ext cx="24750" cy="28700"/>
            </a:xfrm>
            <a:custGeom>
              <a:rect b="b" l="l" r="r" t="t"/>
              <a:pathLst>
                <a:path extrusionOk="0" h="1148" w="990">
                  <a:moveTo>
                    <a:pt x="1" y="0"/>
                  </a:moveTo>
                  <a:lnTo>
                    <a:pt x="578" y="570"/>
                  </a:lnTo>
                  <a:lnTo>
                    <a:pt x="1" y="1147"/>
                  </a:lnTo>
                  <a:lnTo>
                    <a:pt x="412" y="1147"/>
                  </a:lnTo>
                  <a:lnTo>
                    <a:pt x="989" y="570"/>
                  </a:lnTo>
                  <a:lnTo>
                    <a:pt x="412"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9" name="Google Shape;1159;p73"/>
          <p:cNvGrpSpPr/>
          <p:nvPr/>
        </p:nvGrpSpPr>
        <p:grpSpPr>
          <a:xfrm>
            <a:off x="8054421" y="2790324"/>
            <a:ext cx="167387" cy="89197"/>
            <a:chOff x="4662475" y="1976500"/>
            <a:chExt cx="68725" cy="36625"/>
          </a:xfrm>
        </p:grpSpPr>
        <p:sp>
          <p:nvSpPr>
            <p:cNvPr id="1160" name="Google Shape;1160;p73"/>
            <p:cNvSpPr/>
            <p:nvPr/>
          </p:nvSpPr>
          <p:spPr>
            <a:xfrm>
              <a:off x="4690800" y="1976500"/>
              <a:ext cx="40400" cy="36625"/>
            </a:xfrm>
            <a:custGeom>
              <a:rect b="b" l="l" r="r" t="t"/>
              <a:pathLst>
                <a:path extrusionOk="0" h="1465" w="1616">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73"/>
            <p:cNvSpPr/>
            <p:nvPr/>
          </p:nvSpPr>
          <p:spPr>
            <a:xfrm>
              <a:off x="4674375" y="1991450"/>
              <a:ext cx="10675" cy="6700"/>
            </a:xfrm>
            <a:custGeom>
              <a:rect b="b" l="l" r="r" t="t"/>
              <a:pathLst>
                <a:path extrusionOk="0" h="268" w="427">
                  <a:moveTo>
                    <a:pt x="1" y="1"/>
                  </a:moveTo>
                  <a:lnTo>
                    <a:pt x="1" y="268"/>
                  </a:lnTo>
                  <a:lnTo>
                    <a:pt x="426" y="268"/>
                  </a:lnTo>
                  <a:lnTo>
                    <a:pt x="42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73"/>
            <p:cNvSpPr/>
            <p:nvPr/>
          </p:nvSpPr>
          <p:spPr>
            <a:xfrm>
              <a:off x="4662475" y="1991450"/>
              <a:ext cx="5625" cy="6700"/>
            </a:xfrm>
            <a:custGeom>
              <a:rect b="b" l="l" r="r" t="t"/>
              <a:pathLst>
                <a:path extrusionOk="0" h="268" w="225">
                  <a:moveTo>
                    <a:pt x="1" y="1"/>
                  </a:moveTo>
                  <a:lnTo>
                    <a:pt x="1" y="268"/>
                  </a:lnTo>
                  <a:lnTo>
                    <a:pt x="224" y="268"/>
                  </a:lnTo>
                  <a:lnTo>
                    <a:pt x="22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3" name="Google Shape;1163;p73"/>
          <p:cNvGrpSpPr/>
          <p:nvPr/>
        </p:nvGrpSpPr>
        <p:grpSpPr>
          <a:xfrm>
            <a:off x="7751326" y="2793764"/>
            <a:ext cx="166899" cy="82317"/>
            <a:chOff x="4920150" y="1977875"/>
            <a:chExt cx="68525" cy="33800"/>
          </a:xfrm>
        </p:grpSpPr>
        <p:sp>
          <p:nvSpPr>
            <p:cNvPr id="1164" name="Google Shape;1164;p73"/>
            <p:cNvSpPr/>
            <p:nvPr/>
          </p:nvSpPr>
          <p:spPr>
            <a:xfrm>
              <a:off x="4949175" y="1977875"/>
              <a:ext cx="39500" cy="33800"/>
            </a:xfrm>
            <a:custGeom>
              <a:rect b="b" l="l" r="r" t="t"/>
              <a:pathLst>
                <a:path extrusionOk="0" h="1352" w="158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73"/>
            <p:cNvSpPr/>
            <p:nvPr/>
          </p:nvSpPr>
          <p:spPr>
            <a:xfrm>
              <a:off x="4931875" y="1991450"/>
              <a:ext cx="12825" cy="6700"/>
            </a:xfrm>
            <a:custGeom>
              <a:rect b="b" l="l" r="r" t="t"/>
              <a:pathLst>
                <a:path extrusionOk="0" h="268" w="513">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73"/>
            <p:cNvSpPr/>
            <p:nvPr/>
          </p:nvSpPr>
          <p:spPr>
            <a:xfrm>
              <a:off x="4920150" y="1991450"/>
              <a:ext cx="9225" cy="6700"/>
            </a:xfrm>
            <a:custGeom>
              <a:rect b="b" l="l" r="r" t="t"/>
              <a:pathLst>
                <a:path extrusionOk="0" h="268" w="369">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67" name="Google Shape;1167;p73"/>
          <p:cNvGrpSpPr/>
          <p:nvPr/>
        </p:nvGrpSpPr>
        <p:grpSpPr>
          <a:xfrm>
            <a:off x="7162483" y="3197682"/>
            <a:ext cx="125190" cy="127859"/>
            <a:chOff x="4676550" y="2160575"/>
            <a:chExt cx="51400" cy="52500"/>
          </a:xfrm>
        </p:grpSpPr>
        <p:sp>
          <p:nvSpPr>
            <p:cNvPr id="1168" name="Google Shape;1168;p73"/>
            <p:cNvSpPr/>
            <p:nvPr/>
          </p:nvSpPr>
          <p:spPr>
            <a:xfrm>
              <a:off x="4676550" y="2160575"/>
              <a:ext cx="27775" cy="52500"/>
            </a:xfrm>
            <a:custGeom>
              <a:rect b="b" l="l" r="r" t="t"/>
              <a:pathLst>
                <a:path extrusionOk="0" h="2100" w="1111">
                  <a:moveTo>
                    <a:pt x="0" y="1"/>
                  </a:moveTo>
                  <a:lnTo>
                    <a:pt x="823" y="1047"/>
                  </a:lnTo>
                  <a:lnTo>
                    <a:pt x="0" y="2100"/>
                  </a:lnTo>
                  <a:lnTo>
                    <a:pt x="289" y="2100"/>
                  </a:lnTo>
                  <a:lnTo>
                    <a:pt x="1111" y="1047"/>
                  </a:lnTo>
                  <a:lnTo>
                    <a:pt x="289"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73"/>
            <p:cNvSpPr/>
            <p:nvPr/>
          </p:nvSpPr>
          <p:spPr>
            <a:xfrm>
              <a:off x="4688275" y="2160575"/>
              <a:ext cx="27975" cy="52500"/>
            </a:xfrm>
            <a:custGeom>
              <a:rect b="b" l="l" r="r" t="t"/>
              <a:pathLst>
                <a:path extrusionOk="0" h="2100" w="1119">
                  <a:moveTo>
                    <a:pt x="0" y="1"/>
                  </a:moveTo>
                  <a:lnTo>
                    <a:pt x="822" y="1047"/>
                  </a:lnTo>
                  <a:lnTo>
                    <a:pt x="0" y="2100"/>
                  </a:lnTo>
                  <a:lnTo>
                    <a:pt x="296" y="2100"/>
                  </a:lnTo>
                  <a:lnTo>
                    <a:pt x="1118" y="1047"/>
                  </a:lnTo>
                  <a:lnTo>
                    <a:pt x="29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0" name="Google Shape;1170;p73"/>
            <p:cNvSpPr/>
            <p:nvPr/>
          </p:nvSpPr>
          <p:spPr>
            <a:xfrm>
              <a:off x="4700175" y="2160575"/>
              <a:ext cx="27775" cy="52500"/>
            </a:xfrm>
            <a:custGeom>
              <a:rect b="b" l="l" r="r" t="t"/>
              <a:pathLst>
                <a:path extrusionOk="0" h="2100" w="1111">
                  <a:moveTo>
                    <a:pt x="0" y="1"/>
                  </a:moveTo>
                  <a:lnTo>
                    <a:pt x="822" y="1047"/>
                  </a:lnTo>
                  <a:lnTo>
                    <a:pt x="0" y="2100"/>
                  </a:lnTo>
                  <a:lnTo>
                    <a:pt x="289" y="2100"/>
                  </a:lnTo>
                  <a:lnTo>
                    <a:pt x="1111" y="1047"/>
                  </a:lnTo>
                  <a:lnTo>
                    <a:pt x="289"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71" name="Google Shape;1171;p73"/>
          <p:cNvGrpSpPr/>
          <p:nvPr/>
        </p:nvGrpSpPr>
        <p:grpSpPr>
          <a:xfrm>
            <a:off x="7459741" y="3204714"/>
            <a:ext cx="145405" cy="113794"/>
            <a:chOff x="4768325" y="2163475"/>
            <a:chExt cx="59700" cy="46725"/>
          </a:xfrm>
        </p:grpSpPr>
        <p:sp>
          <p:nvSpPr>
            <p:cNvPr id="1172" name="Google Shape;1172;p73"/>
            <p:cNvSpPr/>
            <p:nvPr/>
          </p:nvSpPr>
          <p:spPr>
            <a:xfrm>
              <a:off x="4768325" y="2163475"/>
              <a:ext cx="35375" cy="46725"/>
            </a:xfrm>
            <a:custGeom>
              <a:rect b="b" l="l" r="r" t="t"/>
              <a:pathLst>
                <a:path extrusionOk="0" h="1869" w="1415">
                  <a:moveTo>
                    <a:pt x="0" y="0"/>
                  </a:moveTo>
                  <a:lnTo>
                    <a:pt x="895" y="931"/>
                  </a:lnTo>
                  <a:lnTo>
                    <a:pt x="0" y="1868"/>
                  </a:lnTo>
                  <a:lnTo>
                    <a:pt x="520" y="1868"/>
                  </a:lnTo>
                  <a:lnTo>
                    <a:pt x="1414" y="931"/>
                  </a:lnTo>
                  <a:lnTo>
                    <a:pt x="52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3" name="Google Shape;1173;p73"/>
            <p:cNvSpPr/>
            <p:nvPr/>
          </p:nvSpPr>
          <p:spPr>
            <a:xfrm>
              <a:off x="4792475" y="2163475"/>
              <a:ext cx="35550" cy="46725"/>
            </a:xfrm>
            <a:custGeom>
              <a:rect b="b" l="l" r="r" t="t"/>
              <a:pathLst>
                <a:path extrusionOk="0" h="1869" w="1422">
                  <a:moveTo>
                    <a:pt x="1" y="0"/>
                  </a:moveTo>
                  <a:lnTo>
                    <a:pt x="895" y="931"/>
                  </a:lnTo>
                  <a:lnTo>
                    <a:pt x="1" y="1868"/>
                  </a:lnTo>
                  <a:lnTo>
                    <a:pt x="527" y="1868"/>
                  </a:lnTo>
                  <a:lnTo>
                    <a:pt x="1422" y="931"/>
                  </a:lnTo>
                  <a:lnTo>
                    <a:pt x="527"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4" name="Google Shape;1174;p73"/>
          <p:cNvSpPr/>
          <p:nvPr/>
        </p:nvSpPr>
        <p:spPr>
          <a:xfrm>
            <a:off x="7791696" y="3196221"/>
            <a:ext cx="86159" cy="130781"/>
          </a:xfrm>
          <a:custGeom>
            <a:rect b="b" l="l" r="r" t="t"/>
            <a:pathLst>
              <a:path extrusionOk="0" h="2148" w="1415">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5" name="Google Shape;1175;p73"/>
          <p:cNvSpPr/>
          <p:nvPr/>
        </p:nvSpPr>
        <p:spPr>
          <a:xfrm>
            <a:off x="8064072" y="4203306"/>
            <a:ext cx="148084" cy="162989"/>
          </a:xfrm>
          <a:custGeom>
            <a:rect b="b" l="l" r="r" t="t"/>
            <a:pathLst>
              <a:path extrusionOk="0" h="2677" w="2432">
                <a:moveTo>
                  <a:pt x="801" y="1"/>
                </a:moveTo>
                <a:lnTo>
                  <a:pt x="1205" y="751"/>
                </a:lnTo>
                <a:lnTo>
                  <a:pt x="1" y="751"/>
                </a:lnTo>
                <a:lnTo>
                  <a:pt x="1" y="1927"/>
                </a:lnTo>
                <a:lnTo>
                  <a:pt x="1205" y="1927"/>
                </a:lnTo>
                <a:lnTo>
                  <a:pt x="801" y="2677"/>
                </a:lnTo>
                <a:lnTo>
                  <a:pt x="2431" y="1335"/>
                </a:lnTo>
                <a:lnTo>
                  <a:pt x="801"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6" name="Google Shape;1176;p73"/>
          <p:cNvSpPr/>
          <p:nvPr/>
        </p:nvSpPr>
        <p:spPr>
          <a:xfrm>
            <a:off x="7165528" y="3431527"/>
            <a:ext cx="119101" cy="163415"/>
          </a:xfrm>
          <a:custGeom>
            <a:rect b="b" l="l" r="r" t="t"/>
            <a:pathLst>
              <a:path extrusionOk="0" h="2684" w="1956">
                <a:moveTo>
                  <a:pt x="1" y="0"/>
                </a:moveTo>
                <a:lnTo>
                  <a:pt x="787" y="1342"/>
                </a:lnTo>
                <a:lnTo>
                  <a:pt x="1" y="2683"/>
                </a:lnTo>
                <a:lnTo>
                  <a:pt x="1955" y="1342"/>
                </a:lnTo>
                <a:lnTo>
                  <a:pt x="1"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7" name="Google Shape;1177;p73"/>
          <p:cNvSpPr/>
          <p:nvPr/>
        </p:nvSpPr>
        <p:spPr>
          <a:xfrm>
            <a:off x="7133499" y="4219136"/>
            <a:ext cx="183157" cy="131329"/>
          </a:xfrm>
          <a:custGeom>
            <a:rect b="b" l="l" r="r" t="t"/>
            <a:pathLst>
              <a:path extrusionOk="0" h="2157" w="3008">
                <a:moveTo>
                  <a:pt x="0" y="0"/>
                </a:moveTo>
                <a:lnTo>
                  <a:pt x="729" y="1075"/>
                </a:lnTo>
                <a:lnTo>
                  <a:pt x="0" y="2157"/>
                </a:lnTo>
                <a:lnTo>
                  <a:pt x="0" y="2157"/>
                </a:lnTo>
                <a:lnTo>
                  <a:pt x="3008" y="1075"/>
                </a:lnTo>
                <a:lnTo>
                  <a:pt x="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8" name="Google Shape;1178;p73"/>
          <p:cNvSpPr/>
          <p:nvPr/>
        </p:nvSpPr>
        <p:spPr>
          <a:xfrm>
            <a:off x="7150823" y="3700780"/>
            <a:ext cx="148511" cy="112515"/>
          </a:xfrm>
          <a:custGeom>
            <a:rect b="b" l="l" r="r" t="t"/>
            <a:pathLst>
              <a:path extrusionOk="0" h="1848" w="2439">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9" name="Google Shape;1179;p73"/>
          <p:cNvSpPr/>
          <p:nvPr/>
        </p:nvSpPr>
        <p:spPr>
          <a:xfrm>
            <a:off x="7784572" y="3682697"/>
            <a:ext cx="100408" cy="148681"/>
          </a:xfrm>
          <a:custGeom>
            <a:rect b="b" l="l" r="r" t="t"/>
            <a:pathLst>
              <a:path extrusionOk="0" h="2442" w="1649">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80" name="Google Shape;1180;p73"/>
          <p:cNvGrpSpPr/>
          <p:nvPr/>
        </p:nvGrpSpPr>
        <p:grpSpPr>
          <a:xfrm>
            <a:off x="7476059" y="3459808"/>
            <a:ext cx="112768" cy="106853"/>
            <a:chOff x="4768575" y="2253950"/>
            <a:chExt cx="46300" cy="43875"/>
          </a:xfrm>
        </p:grpSpPr>
        <p:sp>
          <p:nvSpPr>
            <p:cNvPr id="1181" name="Google Shape;1181;p73"/>
            <p:cNvSpPr/>
            <p:nvPr/>
          </p:nvSpPr>
          <p:spPr>
            <a:xfrm>
              <a:off x="4785700" y="2253950"/>
              <a:ext cx="29175" cy="43875"/>
            </a:xfrm>
            <a:custGeom>
              <a:rect b="b" l="l" r="r" t="t"/>
              <a:pathLst>
                <a:path extrusionOk="0" h="1755" w="1167">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2" name="Google Shape;1182;p73"/>
            <p:cNvSpPr/>
            <p:nvPr/>
          </p:nvSpPr>
          <p:spPr>
            <a:xfrm>
              <a:off x="4768575" y="2253950"/>
              <a:ext cx="29175" cy="43875"/>
            </a:xfrm>
            <a:custGeom>
              <a:rect b="b" l="l" r="r" t="t"/>
              <a:pathLst>
                <a:path extrusionOk="0" h="1755" w="1167">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3" name="Google Shape;1183;p73"/>
          <p:cNvGrpSpPr/>
          <p:nvPr/>
        </p:nvGrpSpPr>
        <p:grpSpPr>
          <a:xfrm>
            <a:off x="7775682" y="3948834"/>
            <a:ext cx="118187" cy="146246"/>
            <a:chOff x="4960900" y="2433225"/>
            <a:chExt cx="48525" cy="60050"/>
          </a:xfrm>
        </p:grpSpPr>
        <p:sp>
          <p:nvSpPr>
            <p:cNvPr id="1184" name="Google Shape;1184;p73"/>
            <p:cNvSpPr/>
            <p:nvPr/>
          </p:nvSpPr>
          <p:spPr>
            <a:xfrm>
              <a:off x="4974225" y="2433225"/>
              <a:ext cx="35200" cy="60050"/>
            </a:xfrm>
            <a:custGeom>
              <a:rect b="b" l="l" r="r" t="t"/>
              <a:pathLst>
                <a:path extrusionOk="0" h="2402" w="1408">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5" name="Google Shape;1185;p73"/>
            <p:cNvSpPr/>
            <p:nvPr/>
          </p:nvSpPr>
          <p:spPr>
            <a:xfrm>
              <a:off x="4960900" y="2433225"/>
              <a:ext cx="35175" cy="60050"/>
            </a:xfrm>
            <a:custGeom>
              <a:rect b="b" l="l" r="r" t="t"/>
              <a:pathLst>
                <a:path extrusionOk="0" h="2402" w="1407">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86" name="Google Shape;1186;p73"/>
          <p:cNvGrpSpPr/>
          <p:nvPr/>
        </p:nvGrpSpPr>
        <p:grpSpPr>
          <a:xfrm>
            <a:off x="7464247" y="4212895"/>
            <a:ext cx="136394" cy="143810"/>
            <a:chOff x="4854075" y="2527625"/>
            <a:chExt cx="56000" cy="59050"/>
          </a:xfrm>
        </p:grpSpPr>
        <p:sp>
          <p:nvSpPr>
            <p:cNvPr id="1187" name="Google Shape;1187;p73"/>
            <p:cNvSpPr/>
            <p:nvPr/>
          </p:nvSpPr>
          <p:spPr>
            <a:xfrm>
              <a:off x="4872325" y="2527625"/>
              <a:ext cx="37750" cy="59050"/>
            </a:xfrm>
            <a:custGeom>
              <a:rect b="b" l="l" r="r" t="t"/>
              <a:pathLst>
                <a:path extrusionOk="0" h="2362" w="151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73"/>
            <p:cNvSpPr/>
            <p:nvPr/>
          </p:nvSpPr>
          <p:spPr>
            <a:xfrm>
              <a:off x="4854075" y="2539100"/>
              <a:ext cx="26075" cy="35875"/>
            </a:xfrm>
            <a:custGeom>
              <a:rect b="b" l="l" r="r" t="t"/>
              <a:pathLst>
                <a:path extrusionOk="0" h="1435" w="1043">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89" name="Google Shape;1189;p73"/>
          <p:cNvSpPr/>
          <p:nvPr/>
        </p:nvSpPr>
        <p:spPr>
          <a:xfrm>
            <a:off x="7479500" y="3955623"/>
            <a:ext cx="105888" cy="132668"/>
          </a:xfrm>
          <a:custGeom>
            <a:rect b="b" l="l" r="r" t="t"/>
            <a:pathLst>
              <a:path extrusionOk="0" h="2179" w="1739">
                <a:moveTo>
                  <a:pt x="1" y="1"/>
                </a:moveTo>
                <a:lnTo>
                  <a:pt x="1" y="2179"/>
                </a:lnTo>
                <a:lnTo>
                  <a:pt x="758" y="2179"/>
                </a:lnTo>
                <a:lnTo>
                  <a:pt x="1739" y="1090"/>
                </a:lnTo>
                <a:lnTo>
                  <a:pt x="758"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73"/>
          <p:cNvSpPr/>
          <p:nvPr/>
        </p:nvSpPr>
        <p:spPr>
          <a:xfrm>
            <a:off x="8058166" y="3195277"/>
            <a:ext cx="159897" cy="132668"/>
          </a:xfrm>
          <a:custGeom>
            <a:rect b="b" l="l" r="r" t="t"/>
            <a:pathLst>
              <a:path extrusionOk="0" h="2179" w="2626">
                <a:moveTo>
                  <a:pt x="0" y="1"/>
                </a:moveTo>
                <a:lnTo>
                  <a:pt x="887" y="1090"/>
                </a:lnTo>
                <a:lnTo>
                  <a:pt x="0" y="2179"/>
                </a:lnTo>
                <a:lnTo>
                  <a:pt x="1644" y="2179"/>
                </a:lnTo>
                <a:lnTo>
                  <a:pt x="2625" y="1090"/>
                </a:lnTo>
                <a:lnTo>
                  <a:pt x="164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73"/>
          <p:cNvSpPr/>
          <p:nvPr/>
        </p:nvSpPr>
        <p:spPr>
          <a:xfrm>
            <a:off x="7157429" y="3955623"/>
            <a:ext cx="135298" cy="132668"/>
          </a:xfrm>
          <a:custGeom>
            <a:rect b="b" l="l" r="r" t="t"/>
            <a:pathLst>
              <a:path extrusionOk="0" h="2179" w="2222">
                <a:moveTo>
                  <a:pt x="477" y="1"/>
                </a:moveTo>
                <a:lnTo>
                  <a:pt x="895" y="513"/>
                </a:lnTo>
                <a:lnTo>
                  <a:pt x="1" y="513"/>
                </a:lnTo>
                <a:lnTo>
                  <a:pt x="1" y="1659"/>
                </a:lnTo>
                <a:lnTo>
                  <a:pt x="895" y="1659"/>
                </a:lnTo>
                <a:lnTo>
                  <a:pt x="477" y="2179"/>
                </a:lnTo>
                <a:lnTo>
                  <a:pt x="1234" y="2179"/>
                </a:lnTo>
                <a:lnTo>
                  <a:pt x="2222" y="1090"/>
                </a:lnTo>
                <a:lnTo>
                  <a:pt x="1234"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92" name="Google Shape;1192;p73"/>
          <p:cNvGrpSpPr/>
          <p:nvPr/>
        </p:nvGrpSpPr>
        <p:grpSpPr>
          <a:xfrm>
            <a:off x="8088458" y="3676639"/>
            <a:ext cx="99312" cy="160797"/>
            <a:chOff x="5059700" y="2334775"/>
            <a:chExt cx="40775" cy="66025"/>
          </a:xfrm>
        </p:grpSpPr>
        <p:sp>
          <p:nvSpPr>
            <p:cNvPr id="1193" name="Google Shape;1193;p73"/>
            <p:cNvSpPr/>
            <p:nvPr/>
          </p:nvSpPr>
          <p:spPr>
            <a:xfrm>
              <a:off x="5059700" y="2334775"/>
              <a:ext cx="12475" cy="10525"/>
            </a:xfrm>
            <a:custGeom>
              <a:rect b="b" l="l" r="r" t="t"/>
              <a:pathLst>
                <a:path extrusionOk="0" h="421" w="499">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73"/>
            <p:cNvSpPr/>
            <p:nvPr/>
          </p:nvSpPr>
          <p:spPr>
            <a:xfrm>
              <a:off x="5059700" y="2348650"/>
              <a:ext cx="12475" cy="10550"/>
            </a:xfrm>
            <a:custGeom>
              <a:rect b="b" l="l" r="r" t="t"/>
              <a:pathLst>
                <a:path extrusionOk="0" h="422" w="499">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73"/>
            <p:cNvSpPr/>
            <p:nvPr/>
          </p:nvSpPr>
          <p:spPr>
            <a:xfrm>
              <a:off x="5059700" y="2362525"/>
              <a:ext cx="12475" cy="10550"/>
            </a:xfrm>
            <a:custGeom>
              <a:rect b="b" l="l" r="r" t="t"/>
              <a:pathLst>
                <a:path extrusionOk="0" h="422" w="499">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73"/>
            <p:cNvSpPr/>
            <p:nvPr/>
          </p:nvSpPr>
          <p:spPr>
            <a:xfrm>
              <a:off x="5059700" y="2376400"/>
              <a:ext cx="12475" cy="10500"/>
            </a:xfrm>
            <a:custGeom>
              <a:rect b="b" l="l" r="r" t="t"/>
              <a:pathLst>
                <a:path extrusionOk="0" h="420" w="499">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73"/>
            <p:cNvSpPr/>
            <p:nvPr/>
          </p:nvSpPr>
          <p:spPr>
            <a:xfrm>
              <a:off x="5059700" y="2390125"/>
              <a:ext cx="12475" cy="10675"/>
            </a:xfrm>
            <a:custGeom>
              <a:rect b="b" l="l" r="r" t="t"/>
              <a:pathLst>
                <a:path extrusionOk="0" h="427" w="499">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73"/>
            <p:cNvSpPr/>
            <p:nvPr/>
          </p:nvSpPr>
          <p:spPr>
            <a:xfrm>
              <a:off x="5073950" y="2348650"/>
              <a:ext cx="12275" cy="10550"/>
            </a:xfrm>
            <a:custGeom>
              <a:rect b="b" l="l" r="r" t="t"/>
              <a:pathLst>
                <a:path extrusionOk="0" h="422" w="491">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73"/>
            <p:cNvSpPr/>
            <p:nvPr/>
          </p:nvSpPr>
          <p:spPr>
            <a:xfrm>
              <a:off x="5073950" y="2362525"/>
              <a:ext cx="12275" cy="10550"/>
            </a:xfrm>
            <a:custGeom>
              <a:rect b="b" l="l" r="r" t="t"/>
              <a:pathLst>
                <a:path extrusionOk="0" h="422" w="491">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73"/>
            <p:cNvSpPr/>
            <p:nvPr/>
          </p:nvSpPr>
          <p:spPr>
            <a:xfrm>
              <a:off x="5074000" y="2376400"/>
              <a:ext cx="12225" cy="10500"/>
            </a:xfrm>
            <a:custGeom>
              <a:rect b="b" l="l" r="r" t="t"/>
              <a:pathLst>
                <a:path extrusionOk="0" h="420" w="489">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73"/>
            <p:cNvSpPr/>
            <p:nvPr/>
          </p:nvSpPr>
          <p:spPr>
            <a:xfrm>
              <a:off x="5088000" y="2362525"/>
              <a:ext cx="12475" cy="10550"/>
            </a:xfrm>
            <a:custGeom>
              <a:rect b="b" l="l" r="r" t="t"/>
              <a:pathLst>
                <a:path extrusionOk="0" h="422" w="499">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2" name="Google Shape;1202;p73"/>
          <p:cNvGrpSpPr/>
          <p:nvPr/>
        </p:nvGrpSpPr>
        <p:grpSpPr>
          <a:xfrm>
            <a:off x="8045622" y="3941771"/>
            <a:ext cx="184984" cy="160371"/>
            <a:chOff x="5037700" y="2430325"/>
            <a:chExt cx="75950" cy="65850"/>
          </a:xfrm>
        </p:grpSpPr>
        <p:sp>
          <p:nvSpPr>
            <p:cNvPr id="1203" name="Google Shape;1203;p73"/>
            <p:cNvSpPr/>
            <p:nvPr/>
          </p:nvSpPr>
          <p:spPr>
            <a:xfrm>
              <a:off x="5059700" y="2430325"/>
              <a:ext cx="53950" cy="65850"/>
            </a:xfrm>
            <a:custGeom>
              <a:rect b="b" l="l" r="r" t="t"/>
              <a:pathLst>
                <a:path extrusionOk="0" h="2634" w="2158">
                  <a:moveTo>
                    <a:pt x="1" y="1"/>
                  </a:moveTo>
                  <a:lnTo>
                    <a:pt x="866" y="1321"/>
                  </a:lnTo>
                  <a:lnTo>
                    <a:pt x="1" y="2633"/>
                  </a:lnTo>
                  <a:lnTo>
                    <a:pt x="1292" y="2633"/>
                  </a:lnTo>
                  <a:lnTo>
                    <a:pt x="2157" y="1321"/>
                  </a:lnTo>
                  <a:lnTo>
                    <a:pt x="1292"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73"/>
            <p:cNvSpPr/>
            <p:nvPr/>
          </p:nvSpPr>
          <p:spPr>
            <a:xfrm>
              <a:off x="5037700" y="2430325"/>
              <a:ext cx="34100" cy="65850"/>
            </a:xfrm>
            <a:custGeom>
              <a:rect b="b" l="l" r="r" t="t"/>
              <a:pathLst>
                <a:path extrusionOk="0" h="2634" w="1364">
                  <a:moveTo>
                    <a:pt x="1" y="1"/>
                  </a:moveTo>
                  <a:lnTo>
                    <a:pt x="866" y="1321"/>
                  </a:lnTo>
                  <a:lnTo>
                    <a:pt x="1" y="2633"/>
                  </a:lnTo>
                  <a:lnTo>
                    <a:pt x="498" y="2633"/>
                  </a:lnTo>
                  <a:lnTo>
                    <a:pt x="1364" y="1321"/>
                  </a:lnTo>
                  <a:lnTo>
                    <a:pt x="498"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05" name="Google Shape;1205;p73"/>
          <p:cNvGrpSpPr/>
          <p:nvPr/>
        </p:nvGrpSpPr>
        <p:grpSpPr>
          <a:xfrm>
            <a:off x="7465128" y="3708223"/>
            <a:ext cx="173014" cy="97629"/>
            <a:chOff x="4756975" y="2341800"/>
            <a:chExt cx="91975" cy="51925"/>
          </a:xfrm>
        </p:grpSpPr>
        <p:sp>
          <p:nvSpPr>
            <p:cNvPr id="1206" name="Google Shape;1206;p73"/>
            <p:cNvSpPr/>
            <p:nvPr/>
          </p:nvSpPr>
          <p:spPr>
            <a:xfrm>
              <a:off x="4756975" y="2341800"/>
              <a:ext cx="10650" cy="9150"/>
            </a:xfrm>
            <a:custGeom>
              <a:rect b="b" l="l" r="r" t="t"/>
              <a:pathLst>
                <a:path extrusionOk="0" h="366" w="426">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73"/>
            <p:cNvSpPr/>
            <p:nvPr/>
          </p:nvSpPr>
          <p:spPr>
            <a:xfrm>
              <a:off x="4777350" y="2341800"/>
              <a:ext cx="10650" cy="9150"/>
            </a:xfrm>
            <a:custGeom>
              <a:rect b="b" l="l" r="r" t="t"/>
              <a:pathLst>
                <a:path extrusionOk="0" h="366" w="426">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73"/>
            <p:cNvSpPr/>
            <p:nvPr/>
          </p:nvSpPr>
          <p:spPr>
            <a:xfrm>
              <a:off x="4797725" y="2341800"/>
              <a:ext cx="10475" cy="9150"/>
            </a:xfrm>
            <a:custGeom>
              <a:rect b="b" l="l" r="r" t="t"/>
              <a:pathLst>
                <a:path extrusionOk="0" h="366" w="419">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73"/>
            <p:cNvSpPr/>
            <p:nvPr/>
          </p:nvSpPr>
          <p:spPr>
            <a:xfrm>
              <a:off x="4818100" y="2341800"/>
              <a:ext cx="10475" cy="9150"/>
            </a:xfrm>
            <a:custGeom>
              <a:rect b="b" l="l" r="r" t="t"/>
              <a:pathLst>
                <a:path extrusionOk="0" h="366" w="419">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73"/>
            <p:cNvSpPr/>
            <p:nvPr/>
          </p:nvSpPr>
          <p:spPr>
            <a:xfrm>
              <a:off x="4768675" y="2352625"/>
              <a:ext cx="8875" cy="9025"/>
            </a:xfrm>
            <a:custGeom>
              <a:rect b="b" l="l" r="r" t="t"/>
              <a:pathLst>
                <a:path extrusionOk="0" h="361" w="355">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73"/>
            <p:cNvSpPr/>
            <p:nvPr/>
          </p:nvSpPr>
          <p:spPr>
            <a:xfrm>
              <a:off x="4787425" y="2352625"/>
              <a:ext cx="10500" cy="9125"/>
            </a:xfrm>
            <a:custGeom>
              <a:rect b="b" l="l" r="r" t="t"/>
              <a:pathLst>
                <a:path extrusionOk="0" h="365" w="42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73"/>
            <p:cNvSpPr/>
            <p:nvPr/>
          </p:nvSpPr>
          <p:spPr>
            <a:xfrm>
              <a:off x="4809250" y="2352625"/>
              <a:ext cx="9050" cy="9025"/>
            </a:xfrm>
            <a:custGeom>
              <a:rect b="b" l="l" r="r" t="t"/>
              <a:pathLst>
                <a:path extrusionOk="0" h="361" w="362">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73"/>
            <p:cNvSpPr/>
            <p:nvPr/>
          </p:nvSpPr>
          <p:spPr>
            <a:xfrm>
              <a:off x="4829625" y="2352625"/>
              <a:ext cx="9050" cy="9025"/>
            </a:xfrm>
            <a:custGeom>
              <a:rect b="b" l="l" r="r" t="t"/>
              <a:pathLst>
                <a:path extrusionOk="0" h="361" w="362">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73"/>
            <p:cNvSpPr/>
            <p:nvPr/>
          </p:nvSpPr>
          <p:spPr>
            <a:xfrm>
              <a:off x="4777350" y="2363250"/>
              <a:ext cx="10650" cy="9025"/>
            </a:xfrm>
            <a:custGeom>
              <a:rect b="b" l="l" r="r" t="t"/>
              <a:pathLst>
                <a:path extrusionOk="0" h="361" w="426">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73"/>
            <p:cNvSpPr/>
            <p:nvPr/>
          </p:nvSpPr>
          <p:spPr>
            <a:xfrm>
              <a:off x="4797725" y="2363250"/>
              <a:ext cx="10475" cy="9025"/>
            </a:xfrm>
            <a:custGeom>
              <a:rect b="b" l="l" r="r" t="t"/>
              <a:pathLst>
                <a:path extrusionOk="0" h="361" w="419">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73"/>
            <p:cNvSpPr/>
            <p:nvPr/>
          </p:nvSpPr>
          <p:spPr>
            <a:xfrm>
              <a:off x="4818100" y="2363250"/>
              <a:ext cx="10475" cy="9025"/>
            </a:xfrm>
            <a:custGeom>
              <a:rect b="b" l="l" r="r" t="t"/>
              <a:pathLst>
                <a:path extrusionOk="0" h="361" w="419">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73"/>
            <p:cNvSpPr/>
            <p:nvPr/>
          </p:nvSpPr>
          <p:spPr>
            <a:xfrm>
              <a:off x="4838475" y="2363250"/>
              <a:ext cx="10475" cy="9025"/>
            </a:xfrm>
            <a:custGeom>
              <a:rect b="b" l="l" r="r" t="t"/>
              <a:pathLst>
                <a:path extrusionOk="0" h="361" w="419">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73"/>
            <p:cNvSpPr/>
            <p:nvPr/>
          </p:nvSpPr>
          <p:spPr>
            <a:xfrm>
              <a:off x="4768675" y="2374075"/>
              <a:ext cx="8875" cy="9050"/>
            </a:xfrm>
            <a:custGeom>
              <a:rect b="b" l="l" r="r" t="t"/>
              <a:pathLst>
                <a:path extrusionOk="0" h="362" w="355">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73"/>
            <p:cNvSpPr/>
            <p:nvPr/>
          </p:nvSpPr>
          <p:spPr>
            <a:xfrm>
              <a:off x="4787425" y="2374075"/>
              <a:ext cx="10500" cy="9150"/>
            </a:xfrm>
            <a:custGeom>
              <a:rect b="b" l="l" r="r" t="t"/>
              <a:pathLst>
                <a:path extrusionOk="0" h="366" w="42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73"/>
            <p:cNvSpPr/>
            <p:nvPr/>
          </p:nvSpPr>
          <p:spPr>
            <a:xfrm>
              <a:off x="4809250" y="2374075"/>
              <a:ext cx="9050" cy="9050"/>
            </a:xfrm>
            <a:custGeom>
              <a:rect b="b" l="l" r="r" t="t"/>
              <a:pathLst>
                <a:path extrusionOk="0" h="362" w="362">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73"/>
            <p:cNvSpPr/>
            <p:nvPr/>
          </p:nvSpPr>
          <p:spPr>
            <a:xfrm>
              <a:off x="4829625" y="2374075"/>
              <a:ext cx="9050" cy="9050"/>
            </a:xfrm>
            <a:custGeom>
              <a:rect b="b" l="l" r="r" t="t"/>
              <a:pathLst>
                <a:path extrusionOk="0" h="362" w="362">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73"/>
            <p:cNvSpPr/>
            <p:nvPr/>
          </p:nvSpPr>
          <p:spPr>
            <a:xfrm>
              <a:off x="4756975" y="2384725"/>
              <a:ext cx="10650" cy="9000"/>
            </a:xfrm>
            <a:custGeom>
              <a:rect b="b" l="l" r="r" t="t"/>
              <a:pathLst>
                <a:path extrusionOk="0" h="360" w="426">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73"/>
            <p:cNvSpPr/>
            <p:nvPr/>
          </p:nvSpPr>
          <p:spPr>
            <a:xfrm>
              <a:off x="4777350" y="2384725"/>
              <a:ext cx="10650" cy="9000"/>
            </a:xfrm>
            <a:custGeom>
              <a:rect b="b" l="l" r="r" t="t"/>
              <a:pathLst>
                <a:path extrusionOk="0" h="360" w="426">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73"/>
            <p:cNvSpPr/>
            <p:nvPr/>
          </p:nvSpPr>
          <p:spPr>
            <a:xfrm>
              <a:off x="4797725" y="2384725"/>
              <a:ext cx="10475" cy="9000"/>
            </a:xfrm>
            <a:custGeom>
              <a:rect b="b" l="l" r="r" t="t"/>
              <a:pathLst>
                <a:path extrusionOk="0" h="360" w="419">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73"/>
            <p:cNvSpPr/>
            <p:nvPr/>
          </p:nvSpPr>
          <p:spPr>
            <a:xfrm>
              <a:off x="4818100" y="2384725"/>
              <a:ext cx="10475" cy="9000"/>
            </a:xfrm>
            <a:custGeom>
              <a:rect b="b" l="l" r="r" t="t"/>
              <a:pathLst>
                <a:path extrusionOk="0" h="360" w="419">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26" name="Google Shape;1226;p73"/>
          <p:cNvGrpSpPr/>
          <p:nvPr/>
        </p:nvGrpSpPr>
        <p:grpSpPr>
          <a:xfrm>
            <a:off x="7732065" y="4196920"/>
            <a:ext cx="212497" cy="175761"/>
            <a:chOff x="4943575" y="2516350"/>
            <a:chExt cx="98675" cy="81700"/>
          </a:xfrm>
        </p:grpSpPr>
        <p:sp>
          <p:nvSpPr>
            <p:cNvPr id="1227" name="Google Shape;1227;p73"/>
            <p:cNvSpPr/>
            <p:nvPr/>
          </p:nvSpPr>
          <p:spPr>
            <a:xfrm>
              <a:off x="5036450" y="2554750"/>
              <a:ext cx="5800" cy="4825"/>
            </a:xfrm>
            <a:custGeom>
              <a:rect b="b" l="l" r="r" t="t"/>
              <a:pathLst>
                <a:path extrusionOk="0" h="193" w="232">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73"/>
            <p:cNvSpPr/>
            <p:nvPr/>
          </p:nvSpPr>
          <p:spPr>
            <a:xfrm>
              <a:off x="5028150" y="2547175"/>
              <a:ext cx="5625" cy="4725"/>
            </a:xfrm>
            <a:custGeom>
              <a:rect b="b" l="l" r="r" t="t"/>
              <a:pathLst>
                <a:path extrusionOk="0" h="189" w="225">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73"/>
            <p:cNvSpPr/>
            <p:nvPr/>
          </p:nvSpPr>
          <p:spPr>
            <a:xfrm>
              <a:off x="5028150" y="2554750"/>
              <a:ext cx="5625" cy="4825"/>
            </a:xfrm>
            <a:custGeom>
              <a:rect b="b" l="l" r="r" t="t"/>
              <a:pathLst>
                <a:path extrusionOk="0" h="193" w="225">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73"/>
            <p:cNvSpPr/>
            <p:nvPr/>
          </p:nvSpPr>
          <p:spPr>
            <a:xfrm>
              <a:off x="5028150" y="2562500"/>
              <a:ext cx="5625" cy="4800"/>
            </a:xfrm>
            <a:custGeom>
              <a:rect b="b" l="l" r="r" t="t"/>
              <a:pathLst>
                <a:path extrusionOk="0" h="192" w="225">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73"/>
            <p:cNvSpPr/>
            <p:nvPr/>
          </p:nvSpPr>
          <p:spPr>
            <a:xfrm>
              <a:off x="5019725" y="2539400"/>
              <a:ext cx="5575" cy="4750"/>
            </a:xfrm>
            <a:custGeom>
              <a:rect b="b" l="l" r="r" t="t"/>
              <a:pathLst>
                <a:path extrusionOk="0" h="190" w="223">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73"/>
            <p:cNvSpPr/>
            <p:nvPr/>
          </p:nvSpPr>
          <p:spPr>
            <a:xfrm>
              <a:off x="5019675" y="2547175"/>
              <a:ext cx="5625" cy="4725"/>
            </a:xfrm>
            <a:custGeom>
              <a:rect b="b" l="l" r="r" t="t"/>
              <a:pathLst>
                <a:path extrusionOk="0" h="189" w="225">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73"/>
            <p:cNvSpPr/>
            <p:nvPr/>
          </p:nvSpPr>
          <p:spPr>
            <a:xfrm>
              <a:off x="5019675" y="2554750"/>
              <a:ext cx="5625" cy="4825"/>
            </a:xfrm>
            <a:custGeom>
              <a:rect b="b" l="l" r="r" t="t"/>
              <a:pathLst>
                <a:path extrusionOk="0" h="193" w="225">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4" name="Google Shape;1234;p73"/>
            <p:cNvSpPr/>
            <p:nvPr/>
          </p:nvSpPr>
          <p:spPr>
            <a:xfrm>
              <a:off x="5019675" y="2562500"/>
              <a:ext cx="5625" cy="4800"/>
            </a:xfrm>
            <a:custGeom>
              <a:rect b="b" l="l" r="r" t="t"/>
              <a:pathLst>
                <a:path extrusionOk="0" h="192" w="225">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5" name="Google Shape;1235;p73"/>
            <p:cNvSpPr/>
            <p:nvPr/>
          </p:nvSpPr>
          <p:spPr>
            <a:xfrm>
              <a:off x="5019725" y="2570225"/>
              <a:ext cx="5575" cy="4750"/>
            </a:xfrm>
            <a:custGeom>
              <a:rect b="b" l="l" r="r" t="t"/>
              <a:pathLst>
                <a:path extrusionOk="0" h="190" w="223">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6" name="Google Shape;1236;p73"/>
            <p:cNvSpPr/>
            <p:nvPr/>
          </p:nvSpPr>
          <p:spPr>
            <a:xfrm>
              <a:off x="5011200" y="2531675"/>
              <a:ext cx="5750" cy="4900"/>
            </a:xfrm>
            <a:custGeom>
              <a:rect b="b" l="l" r="r" t="t"/>
              <a:pathLst>
                <a:path extrusionOk="0" h="196" w="23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73"/>
            <p:cNvSpPr/>
            <p:nvPr/>
          </p:nvSpPr>
          <p:spPr>
            <a:xfrm>
              <a:off x="5011250" y="2539400"/>
              <a:ext cx="5575" cy="4750"/>
            </a:xfrm>
            <a:custGeom>
              <a:rect b="b" l="l" r="r" t="t"/>
              <a:pathLst>
                <a:path extrusionOk="0" h="190" w="223">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73"/>
            <p:cNvSpPr/>
            <p:nvPr/>
          </p:nvSpPr>
          <p:spPr>
            <a:xfrm>
              <a:off x="5011200" y="2547175"/>
              <a:ext cx="5750" cy="4725"/>
            </a:xfrm>
            <a:custGeom>
              <a:rect b="b" l="l" r="r" t="t"/>
              <a:pathLst>
                <a:path extrusionOk="0" h="189" w="23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73"/>
            <p:cNvSpPr/>
            <p:nvPr/>
          </p:nvSpPr>
          <p:spPr>
            <a:xfrm>
              <a:off x="5011200" y="2554750"/>
              <a:ext cx="5625" cy="4825"/>
            </a:xfrm>
            <a:custGeom>
              <a:rect b="b" l="l" r="r" t="t"/>
              <a:pathLst>
                <a:path extrusionOk="0" h="193" w="225">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73"/>
            <p:cNvSpPr/>
            <p:nvPr/>
          </p:nvSpPr>
          <p:spPr>
            <a:xfrm>
              <a:off x="5011200" y="2562500"/>
              <a:ext cx="5750" cy="4800"/>
            </a:xfrm>
            <a:custGeom>
              <a:rect b="b" l="l" r="r" t="t"/>
              <a:pathLst>
                <a:path extrusionOk="0" h="192" w="23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1" name="Google Shape;1241;p73"/>
            <p:cNvSpPr/>
            <p:nvPr/>
          </p:nvSpPr>
          <p:spPr>
            <a:xfrm>
              <a:off x="5011250"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2" name="Google Shape;1242;p73"/>
            <p:cNvSpPr/>
            <p:nvPr/>
          </p:nvSpPr>
          <p:spPr>
            <a:xfrm>
              <a:off x="5011200" y="2577825"/>
              <a:ext cx="5625" cy="4825"/>
            </a:xfrm>
            <a:custGeom>
              <a:rect b="b" l="l" r="r" t="t"/>
              <a:pathLst>
                <a:path extrusionOk="0" h="193" w="225">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3" name="Google Shape;1243;p73"/>
            <p:cNvSpPr/>
            <p:nvPr/>
          </p:nvSpPr>
          <p:spPr>
            <a:xfrm>
              <a:off x="5002725" y="2524100"/>
              <a:ext cx="5750" cy="4775"/>
            </a:xfrm>
            <a:custGeom>
              <a:rect b="b" l="l" r="r" t="t"/>
              <a:pathLst>
                <a:path extrusionOk="0" h="191" w="23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73"/>
            <p:cNvSpPr/>
            <p:nvPr/>
          </p:nvSpPr>
          <p:spPr>
            <a:xfrm>
              <a:off x="5002725" y="2531675"/>
              <a:ext cx="5750" cy="4900"/>
            </a:xfrm>
            <a:custGeom>
              <a:rect b="b" l="l" r="r" t="t"/>
              <a:pathLst>
                <a:path extrusionOk="0" h="196" w="23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73"/>
            <p:cNvSpPr/>
            <p:nvPr/>
          </p:nvSpPr>
          <p:spPr>
            <a:xfrm>
              <a:off x="5002775" y="2539400"/>
              <a:ext cx="5575" cy="4750"/>
            </a:xfrm>
            <a:custGeom>
              <a:rect b="b" l="l" r="r" t="t"/>
              <a:pathLst>
                <a:path extrusionOk="0" h="190" w="223">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73"/>
            <p:cNvSpPr/>
            <p:nvPr/>
          </p:nvSpPr>
          <p:spPr>
            <a:xfrm>
              <a:off x="5002725" y="2547175"/>
              <a:ext cx="5750" cy="4725"/>
            </a:xfrm>
            <a:custGeom>
              <a:rect b="b" l="l" r="r" t="t"/>
              <a:pathLst>
                <a:path extrusionOk="0" h="189" w="23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7" name="Google Shape;1247;p73"/>
            <p:cNvSpPr/>
            <p:nvPr/>
          </p:nvSpPr>
          <p:spPr>
            <a:xfrm>
              <a:off x="5002725" y="2554750"/>
              <a:ext cx="5625" cy="4825"/>
            </a:xfrm>
            <a:custGeom>
              <a:rect b="b" l="l" r="r" t="t"/>
              <a:pathLst>
                <a:path extrusionOk="0" h="193" w="225">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8" name="Google Shape;1248;p73"/>
            <p:cNvSpPr/>
            <p:nvPr/>
          </p:nvSpPr>
          <p:spPr>
            <a:xfrm>
              <a:off x="5002725" y="2562500"/>
              <a:ext cx="5750" cy="4800"/>
            </a:xfrm>
            <a:custGeom>
              <a:rect b="b" l="l" r="r" t="t"/>
              <a:pathLst>
                <a:path extrusionOk="0" h="192" w="23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9" name="Google Shape;1249;p73"/>
            <p:cNvSpPr/>
            <p:nvPr/>
          </p:nvSpPr>
          <p:spPr>
            <a:xfrm>
              <a:off x="5002775"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0" name="Google Shape;1250;p73"/>
            <p:cNvSpPr/>
            <p:nvPr/>
          </p:nvSpPr>
          <p:spPr>
            <a:xfrm>
              <a:off x="5002725" y="2577825"/>
              <a:ext cx="5625" cy="4825"/>
            </a:xfrm>
            <a:custGeom>
              <a:rect b="b" l="l" r="r" t="t"/>
              <a:pathLst>
                <a:path extrusionOk="0" h="193" w="225">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1" name="Google Shape;1251;p73"/>
            <p:cNvSpPr/>
            <p:nvPr/>
          </p:nvSpPr>
          <p:spPr>
            <a:xfrm>
              <a:off x="5002725" y="2585575"/>
              <a:ext cx="5750" cy="4800"/>
            </a:xfrm>
            <a:custGeom>
              <a:rect b="b" l="l" r="r" t="t"/>
              <a:pathLst>
                <a:path extrusionOk="0" h="192" w="23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73"/>
            <p:cNvSpPr/>
            <p:nvPr/>
          </p:nvSpPr>
          <p:spPr>
            <a:xfrm>
              <a:off x="4994250" y="25163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73"/>
            <p:cNvSpPr/>
            <p:nvPr/>
          </p:nvSpPr>
          <p:spPr>
            <a:xfrm>
              <a:off x="4994250" y="2524100"/>
              <a:ext cx="5750" cy="4775"/>
            </a:xfrm>
            <a:custGeom>
              <a:rect b="b" l="l" r="r" t="t"/>
              <a:pathLst>
                <a:path extrusionOk="0" h="191" w="23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73"/>
            <p:cNvSpPr/>
            <p:nvPr/>
          </p:nvSpPr>
          <p:spPr>
            <a:xfrm>
              <a:off x="4994250" y="2531675"/>
              <a:ext cx="5750" cy="4900"/>
            </a:xfrm>
            <a:custGeom>
              <a:rect b="b" l="l" r="r" t="t"/>
              <a:pathLst>
                <a:path extrusionOk="0" h="196" w="23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73"/>
            <p:cNvSpPr/>
            <p:nvPr/>
          </p:nvSpPr>
          <p:spPr>
            <a:xfrm>
              <a:off x="4994300" y="2539400"/>
              <a:ext cx="5575" cy="4750"/>
            </a:xfrm>
            <a:custGeom>
              <a:rect b="b" l="l" r="r" t="t"/>
              <a:pathLst>
                <a:path extrusionOk="0" h="190" w="223">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73"/>
            <p:cNvSpPr/>
            <p:nvPr/>
          </p:nvSpPr>
          <p:spPr>
            <a:xfrm>
              <a:off x="4994250" y="2547175"/>
              <a:ext cx="5750" cy="4725"/>
            </a:xfrm>
            <a:custGeom>
              <a:rect b="b" l="l" r="r" t="t"/>
              <a:pathLst>
                <a:path extrusionOk="0" h="189" w="23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73"/>
            <p:cNvSpPr/>
            <p:nvPr/>
          </p:nvSpPr>
          <p:spPr>
            <a:xfrm>
              <a:off x="4994250" y="25547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8" name="Google Shape;1258;p73"/>
            <p:cNvSpPr/>
            <p:nvPr/>
          </p:nvSpPr>
          <p:spPr>
            <a:xfrm>
              <a:off x="4994250" y="2562500"/>
              <a:ext cx="5750" cy="4800"/>
            </a:xfrm>
            <a:custGeom>
              <a:rect b="b" l="l" r="r" t="t"/>
              <a:pathLst>
                <a:path extrusionOk="0" h="192" w="23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73"/>
            <p:cNvSpPr/>
            <p:nvPr/>
          </p:nvSpPr>
          <p:spPr>
            <a:xfrm>
              <a:off x="4994300"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73"/>
            <p:cNvSpPr/>
            <p:nvPr/>
          </p:nvSpPr>
          <p:spPr>
            <a:xfrm>
              <a:off x="4994250" y="2577825"/>
              <a:ext cx="5625" cy="4825"/>
            </a:xfrm>
            <a:custGeom>
              <a:rect b="b" l="l" r="r" t="t"/>
              <a:pathLst>
                <a:path extrusionOk="0" h="193" w="225">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1" name="Google Shape;1261;p73"/>
            <p:cNvSpPr/>
            <p:nvPr/>
          </p:nvSpPr>
          <p:spPr>
            <a:xfrm>
              <a:off x="4994250" y="2585575"/>
              <a:ext cx="5750" cy="4800"/>
            </a:xfrm>
            <a:custGeom>
              <a:rect b="b" l="l" r="r" t="t"/>
              <a:pathLst>
                <a:path extrusionOk="0" h="192" w="23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2" name="Google Shape;1262;p73"/>
            <p:cNvSpPr/>
            <p:nvPr/>
          </p:nvSpPr>
          <p:spPr>
            <a:xfrm>
              <a:off x="4994250" y="2593150"/>
              <a:ext cx="5750" cy="4900"/>
            </a:xfrm>
            <a:custGeom>
              <a:rect b="b" l="l" r="r" t="t"/>
              <a:pathLst>
                <a:path extrusionOk="0" h="196" w="23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3" name="Google Shape;1263;p73"/>
            <p:cNvSpPr/>
            <p:nvPr/>
          </p:nvSpPr>
          <p:spPr>
            <a:xfrm>
              <a:off x="4985775" y="2531675"/>
              <a:ext cx="5750" cy="4900"/>
            </a:xfrm>
            <a:custGeom>
              <a:rect b="b" l="l" r="r" t="t"/>
              <a:pathLst>
                <a:path extrusionOk="0" h="196" w="23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4" name="Google Shape;1264;p73"/>
            <p:cNvSpPr/>
            <p:nvPr/>
          </p:nvSpPr>
          <p:spPr>
            <a:xfrm>
              <a:off x="4985825" y="2539400"/>
              <a:ext cx="5575" cy="4750"/>
            </a:xfrm>
            <a:custGeom>
              <a:rect b="b" l="l" r="r" t="t"/>
              <a:pathLst>
                <a:path extrusionOk="0" h="190" w="223">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5" name="Google Shape;1265;p73"/>
            <p:cNvSpPr/>
            <p:nvPr/>
          </p:nvSpPr>
          <p:spPr>
            <a:xfrm>
              <a:off x="4985775" y="2547175"/>
              <a:ext cx="5750" cy="4725"/>
            </a:xfrm>
            <a:custGeom>
              <a:rect b="b" l="l" r="r" t="t"/>
              <a:pathLst>
                <a:path extrusionOk="0" h="189" w="23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6" name="Google Shape;1266;p73"/>
            <p:cNvSpPr/>
            <p:nvPr/>
          </p:nvSpPr>
          <p:spPr>
            <a:xfrm>
              <a:off x="4985775" y="25547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7" name="Google Shape;1267;p73"/>
            <p:cNvSpPr/>
            <p:nvPr/>
          </p:nvSpPr>
          <p:spPr>
            <a:xfrm>
              <a:off x="4985775" y="2562500"/>
              <a:ext cx="5750" cy="4800"/>
            </a:xfrm>
            <a:custGeom>
              <a:rect b="b" l="l" r="r" t="t"/>
              <a:pathLst>
                <a:path extrusionOk="0" h="192" w="23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8" name="Google Shape;1268;p73"/>
            <p:cNvSpPr/>
            <p:nvPr/>
          </p:nvSpPr>
          <p:spPr>
            <a:xfrm>
              <a:off x="4985825"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73"/>
            <p:cNvSpPr/>
            <p:nvPr/>
          </p:nvSpPr>
          <p:spPr>
            <a:xfrm>
              <a:off x="4985775" y="2577825"/>
              <a:ext cx="5625" cy="4825"/>
            </a:xfrm>
            <a:custGeom>
              <a:rect b="b" l="l" r="r" t="t"/>
              <a:pathLst>
                <a:path extrusionOk="0" h="193" w="225">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0" name="Google Shape;1270;p73"/>
            <p:cNvSpPr/>
            <p:nvPr/>
          </p:nvSpPr>
          <p:spPr>
            <a:xfrm>
              <a:off x="4977300" y="2531675"/>
              <a:ext cx="5750" cy="4900"/>
            </a:xfrm>
            <a:custGeom>
              <a:rect b="b" l="l" r="r" t="t"/>
              <a:pathLst>
                <a:path extrusionOk="0" h="196" w="23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1" name="Google Shape;1271;p73"/>
            <p:cNvSpPr/>
            <p:nvPr/>
          </p:nvSpPr>
          <p:spPr>
            <a:xfrm>
              <a:off x="4977350" y="2539400"/>
              <a:ext cx="5575" cy="4750"/>
            </a:xfrm>
            <a:custGeom>
              <a:rect b="b" l="l" r="r" t="t"/>
              <a:pathLst>
                <a:path extrusionOk="0" h="190" w="223">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73"/>
            <p:cNvSpPr/>
            <p:nvPr/>
          </p:nvSpPr>
          <p:spPr>
            <a:xfrm>
              <a:off x="4977300" y="2547175"/>
              <a:ext cx="5750" cy="4725"/>
            </a:xfrm>
            <a:custGeom>
              <a:rect b="b" l="l" r="r" t="t"/>
              <a:pathLst>
                <a:path extrusionOk="0" h="189" w="23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73"/>
            <p:cNvSpPr/>
            <p:nvPr/>
          </p:nvSpPr>
          <p:spPr>
            <a:xfrm>
              <a:off x="4977300" y="2554750"/>
              <a:ext cx="5625" cy="4825"/>
            </a:xfrm>
            <a:custGeom>
              <a:rect b="b" l="l" r="r" t="t"/>
              <a:pathLst>
                <a:path extrusionOk="0" h="193" w="225">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73"/>
            <p:cNvSpPr/>
            <p:nvPr/>
          </p:nvSpPr>
          <p:spPr>
            <a:xfrm>
              <a:off x="4977300" y="2562500"/>
              <a:ext cx="5750" cy="4800"/>
            </a:xfrm>
            <a:custGeom>
              <a:rect b="b" l="l" r="r" t="t"/>
              <a:pathLst>
                <a:path extrusionOk="0" h="192" w="23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73"/>
            <p:cNvSpPr/>
            <p:nvPr/>
          </p:nvSpPr>
          <p:spPr>
            <a:xfrm>
              <a:off x="4977350"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73"/>
            <p:cNvSpPr/>
            <p:nvPr/>
          </p:nvSpPr>
          <p:spPr>
            <a:xfrm>
              <a:off x="4977300" y="2577825"/>
              <a:ext cx="5625" cy="4825"/>
            </a:xfrm>
            <a:custGeom>
              <a:rect b="b" l="l" r="r" t="t"/>
              <a:pathLst>
                <a:path extrusionOk="0" h="193" w="225">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73"/>
            <p:cNvSpPr/>
            <p:nvPr/>
          </p:nvSpPr>
          <p:spPr>
            <a:xfrm>
              <a:off x="4968825" y="2531675"/>
              <a:ext cx="5750" cy="4900"/>
            </a:xfrm>
            <a:custGeom>
              <a:rect b="b" l="l" r="r" t="t"/>
              <a:pathLst>
                <a:path extrusionOk="0" h="196" w="23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73"/>
            <p:cNvSpPr/>
            <p:nvPr/>
          </p:nvSpPr>
          <p:spPr>
            <a:xfrm>
              <a:off x="4968875" y="2539400"/>
              <a:ext cx="5700" cy="4750"/>
            </a:xfrm>
            <a:custGeom>
              <a:rect b="b" l="l" r="r" t="t"/>
              <a:pathLst>
                <a:path extrusionOk="0" h="190" w="228">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9" name="Google Shape;1279;p73"/>
            <p:cNvSpPr/>
            <p:nvPr/>
          </p:nvSpPr>
          <p:spPr>
            <a:xfrm>
              <a:off x="4968825" y="2547175"/>
              <a:ext cx="5750" cy="4725"/>
            </a:xfrm>
            <a:custGeom>
              <a:rect b="b" l="l" r="r" t="t"/>
              <a:pathLst>
                <a:path extrusionOk="0" h="189" w="23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0" name="Google Shape;1280;p73"/>
            <p:cNvSpPr/>
            <p:nvPr/>
          </p:nvSpPr>
          <p:spPr>
            <a:xfrm>
              <a:off x="4968825" y="2554750"/>
              <a:ext cx="5800" cy="4825"/>
            </a:xfrm>
            <a:custGeom>
              <a:rect b="b" l="l" r="r" t="t"/>
              <a:pathLst>
                <a:path extrusionOk="0" h="193" w="232">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1" name="Google Shape;1281;p73"/>
            <p:cNvSpPr/>
            <p:nvPr/>
          </p:nvSpPr>
          <p:spPr>
            <a:xfrm>
              <a:off x="4968825" y="2562500"/>
              <a:ext cx="5750" cy="4800"/>
            </a:xfrm>
            <a:custGeom>
              <a:rect b="b" l="l" r="r" t="t"/>
              <a:pathLst>
                <a:path extrusionOk="0" h="192" w="23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73"/>
            <p:cNvSpPr/>
            <p:nvPr/>
          </p:nvSpPr>
          <p:spPr>
            <a:xfrm>
              <a:off x="4968875" y="2570225"/>
              <a:ext cx="5700" cy="4750"/>
            </a:xfrm>
            <a:custGeom>
              <a:rect b="b" l="l" r="r" t="t"/>
              <a:pathLst>
                <a:path extrusionOk="0" h="190" w="228">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73"/>
            <p:cNvSpPr/>
            <p:nvPr/>
          </p:nvSpPr>
          <p:spPr>
            <a:xfrm>
              <a:off x="4968825" y="2577825"/>
              <a:ext cx="5800" cy="4825"/>
            </a:xfrm>
            <a:custGeom>
              <a:rect b="b" l="l" r="r" t="t"/>
              <a:pathLst>
                <a:path extrusionOk="0" h="193" w="232">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73"/>
            <p:cNvSpPr/>
            <p:nvPr/>
          </p:nvSpPr>
          <p:spPr>
            <a:xfrm>
              <a:off x="4960525" y="2531675"/>
              <a:ext cx="5625" cy="4900"/>
            </a:xfrm>
            <a:custGeom>
              <a:rect b="b" l="l" r="r" t="t"/>
              <a:pathLst>
                <a:path extrusionOk="0" h="196" w="225">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73"/>
            <p:cNvSpPr/>
            <p:nvPr/>
          </p:nvSpPr>
          <p:spPr>
            <a:xfrm>
              <a:off x="4960575" y="2539400"/>
              <a:ext cx="5575" cy="4750"/>
            </a:xfrm>
            <a:custGeom>
              <a:rect b="b" l="l" r="r" t="t"/>
              <a:pathLst>
                <a:path extrusionOk="0" h="190" w="223">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73"/>
            <p:cNvSpPr/>
            <p:nvPr/>
          </p:nvSpPr>
          <p:spPr>
            <a:xfrm>
              <a:off x="4960525" y="2547175"/>
              <a:ext cx="5625" cy="4725"/>
            </a:xfrm>
            <a:custGeom>
              <a:rect b="b" l="l" r="r" t="t"/>
              <a:pathLst>
                <a:path extrusionOk="0" h="189" w="225">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73"/>
            <p:cNvSpPr/>
            <p:nvPr/>
          </p:nvSpPr>
          <p:spPr>
            <a:xfrm>
              <a:off x="4960525" y="2554750"/>
              <a:ext cx="5625" cy="4825"/>
            </a:xfrm>
            <a:custGeom>
              <a:rect b="b" l="l" r="r" t="t"/>
              <a:pathLst>
                <a:path extrusionOk="0" h="193" w="225">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73"/>
            <p:cNvSpPr/>
            <p:nvPr/>
          </p:nvSpPr>
          <p:spPr>
            <a:xfrm>
              <a:off x="4960525" y="2562500"/>
              <a:ext cx="5625" cy="4800"/>
            </a:xfrm>
            <a:custGeom>
              <a:rect b="b" l="l" r="r" t="t"/>
              <a:pathLst>
                <a:path extrusionOk="0" h="192" w="225">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73"/>
            <p:cNvSpPr/>
            <p:nvPr/>
          </p:nvSpPr>
          <p:spPr>
            <a:xfrm>
              <a:off x="4960575" y="2570225"/>
              <a:ext cx="5575" cy="4750"/>
            </a:xfrm>
            <a:custGeom>
              <a:rect b="b" l="l" r="r" t="t"/>
              <a:pathLst>
                <a:path extrusionOk="0" h="190" w="223">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73"/>
            <p:cNvSpPr/>
            <p:nvPr/>
          </p:nvSpPr>
          <p:spPr>
            <a:xfrm>
              <a:off x="4960525" y="2577825"/>
              <a:ext cx="5625" cy="4825"/>
            </a:xfrm>
            <a:custGeom>
              <a:rect b="b" l="l" r="r" t="t"/>
              <a:pathLst>
                <a:path extrusionOk="0" h="193" w="225">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73"/>
            <p:cNvSpPr/>
            <p:nvPr/>
          </p:nvSpPr>
          <p:spPr>
            <a:xfrm>
              <a:off x="4952050" y="2531675"/>
              <a:ext cx="5625" cy="4900"/>
            </a:xfrm>
            <a:custGeom>
              <a:rect b="b" l="l" r="r" t="t"/>
              <a:pathLst>
                <a:path extrusionOk="0" h="196" w="225">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73"/>
            <p:cNvSpPr/>
            <p:nvPr/>
          </p:nvSpPr>
          <p:spPr>
            <a:xfrm>
              <a:off x="4952100" y="2539400"/>
              <a:ext cx="5575" cy="4750"/>
            </a:xfrm>
            <a:custGeom>
              <a:rect b="b" l="l" r="r" t="t"/>
              <a:pathLst>
                <a:path extrusionOk="0" h="190" w="223">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73"/>
            <p:cNvSpPr/>
            <p:nvPr/>
          </p:nvSpPr>
          <p:spPr>
            <a:xfrm>
              <a:off x="4952050" y="2547175"/>
              <a:ext cx="5625" cy="4725"/>
            </a:xfrm>
            <a:custGeom>
              <a:rect b="b" l="l" r="r" t="t"/>
              <a:pathLst>
                <a:path extrusionOk="0" h="189" w="225">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73"/>
            <p:cNvSpPr/>
            <p:nvPr/>
          </p:nvSpPr>
          <p:spPr>
            <a:xfrm>
              <a:off x="4952050" y="2554750"/>
              <a:ext cx="5625" cy="4825"/>
            </a:xfrm>
            <a:custGeom>
              <a:rect b="b" l="l" r="r" t="t"/>
              <a:pathLst>
                <a:path extrusionOk="0" h="193" w="225">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73"/>
            <p:cNvSpPr/>
            <p:nvPr/>
          </p:nvSpPr>
          <p:spPr>
            <a:xfrm>
              <a:off x="4952050" y="2562500"/>
              <a:ext cx="5625" cy="4800"/>
            </a:xfrm>
            <a:custGeom>
              <a:rect b="b" l="l" r="r" t="t"/>
              <a:pathLst>
                <a:path extrusionOk="0" h="192" w="225">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73"/>
            <p:cNvSpPr/>
            <p:nvPr/>
          </p:nvSpPr>
          <p:spPr>
            <a:xfrm>
              <a:off x="4952100" y="2570225"/>
              <a:ext cx="5575" cy="4750"/>
            </a:xfrm>
            <a:custGeom>
              <a:rect b="b" l="l" r="r" t="t"/>
              <a:pathLst>
                <a:path extrusionOk="0" h="190" w="223">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73"/>
            <p:cNvSpPr/>
            <p:nvPr/>
          </p:nvSpPr>
          <p:spPr>
            <a:xfrm>
              <a:off x="4952050" y="2577825"/>
              <a:ext cx="5625" cy="4825"/>
            </a:xfrm>
            <a:custGeom>
              <a:rect b="b" l="l" r="r" t="t"/>
              <a:pathLst>
                <a:path extrusionOk="0" h="193" w="225">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73"/>
            <p:cNvSpPr/>
            <p:nvPr/>
          </p:nvSpPr>
          <p:spPr>
            <a:xfrm>
              <a:off x="4943575" y="2531675"/>
              <a:ext cx="5750" cy="4900"/>
            </a:xfrm>
            <a:custGeom>
              <a:rect b="b" l="l" r="r" t="t"/>
              <a:pathLst>
                <a:path extrusionOk="0" h="196" w="23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9" name="Google Shape;1299;p73"/>
            <p:cNvSpPr/>
            <p:nvPr/>
          </p:nvSpPr>
          <p:spPr>
            <a:xfrm>
              <a:off x="4943625" y="2539400"/>
              <a:ext cx="5575" cy="4750"/>
            </a:xfrm>
            <a:custGeom>
              <a:rect b="b" l="l" r="r" t="t"/>
              <a:pathLst>
                <a:path extrusionOk="0" h="190" w="223">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0" name="Google Shape;1300;p73"/>
            <p:cNvSpPr/>
            <p:nvPr/>
          </p:nvSpPr>
          <p:spPr>
            <a:xfrm>
              <a:off x="4943575" y="2547175"/>
              <a:ext cx="5750" cy="4725"/>
            </a:xfrm>
            <a:custGeom>
              <a:rect b="b" l="l" r="r" t="t"/>
              <a:pathLst>
                <a:path extrusionOk="0" h="189" w="23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1" name="Google Shape;1301;p73"/>
            <p:cNvSpPr/>
            <p:nvPr/>
          </p:nvSpPr>
          <p:spPr>
            <a:xfrm>
              <a:off x="4943575" y="2554750"/>
              <a:ext cx="5625" cy="4825"/>
            </a:xfrm>
            <a:custGeom>
              <a:rect b="b" l="l" r="r" t="t"/>
              <a:pathLst>
                <a:path extrusionOk="0" h="193" w="225">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2" name="Google Shape;1302;p73"/>
            <p:cNvSpPr/>
            <p:nvPr/>
          </p:nvSpPr>
          <p:spPr>
            <a:xfrm>
              <a:off x="4943575" y="2562500"/>
              <a:ext cx="5750" cy="4800"/>
            </a:xfrm>
            <a:custGeom>
              <a:rect b="b" l="l" r="r" t="t"/>
              <a:pathLst>
                <a:path extrusionOk="0" h="192" w="23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3" name="Google Shape;1303;p73"/>
            <p:cNvSpPr/>
            <p:nvPr/>
          </p:nvSpPr>
          <p:spPr>
            <a:xfrm>
              <a:off x="4943625" y="2570225"/>
              <a:ext cx="5700" cy="4750"/>
            </a:xfrm>
            <a:custGeom>
              <a:rect b="b" l="l" r="r" t="t"/>
              <a:pathLst>
                <a:path extrusionOk="0" h="190" w="228">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73"/>
            <p:cNvSpPr/>
            <p:nvPr/>
          </p:nvSpPr>
          <p:spPr>
            <a:xfrm>
              <a:off x="4943575" y="2577825"/>
              <a:ext cx="5625" cy="4825"/>
            </a:xfrm>
            <a:custGeom>
              <a:rect b="b" l="l" r="r" t="t"/>
              <a:pathLst>
                <a:path extrusionOk="0" h="193" w="225">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05" name="Google Shape;1305;p73"/>
          <p:cNvGrpSpPr/>
          <p:nvPr/>
        </p:nvGrpSpPr>
        <p:grpSpPr>
          <a:xfrm>
            <a:off x="1990126" y="3423163"/>
            <a:ext cx="965351" cy="134611"/>
            <a:chOff x="4411970" y="2962952"/>
            <a:chExt cx="706544" cy="104212"/>
          </a:xfrm>
        </p:grpSpPr>
        <p:sp>
          <p:nvSpPr>
            <p:cNvPr id="1306" name="Google Shape;1306;p73"/>
            <p:cNvSpPr/>
            <p:nvPr/>
          </p:nvSpPr>
          <p:spPr>
            <a:xfrm>
              <a:off x="4583864" y="2962952"/>
              <a:ext cx="534651" cy="104077"/>
            </a:xfrm>
            <a:custGeom>
              <a:rect b="b" l="l" r="r" t="t"/>
              <a:pathLst>
                <a:path extrusionOk="0" h="2305" w="11841">
                  <a:moveTo>
                    <a:pt x="1155" y="0"/>
                  </a:moveTo>
                  <a:lnTo>
                    <a:pt x="0" y="2304"/>
                  </a:lnTo>
                  <a:lnTo>
                    <a:pt x="11410" y="2304"/>
                  </a:lnTo>
                  <a:lnTo>
                    <a:pt x="11840" y="1153"/>
                  </a:lnTo>
                  <a:lnTo>
                    <a:pt x="11410" y="0"/>
                  </a:lnTo>
                  <a:close/>
                </a:path>
              </a:pathLst>
            </a:custGeom>
            <a:solidFill>
              <a:srgbClr val="D7D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73"/>
            <p:cNvSpPr/>
            <p:nvPr/>
          </p:nvSpPr>
          <p:spPr>
            <a:xfrm>
              <a:off x="4411970" y="2963088"/>
              <a:ext cx="124124" cy="104077"/>
            </a:xfrm>
            <a:custGeom>
              <a:rect b="b" l="l" r="r" t="t"/>
              <a:pathLst>
                <a:path extrusionOk="0" h="2305" w="2749">
                  <a:moveTo>
                    <a:pt x="2749" y="0"/>
                  </a:moveTo>
                  <a:lnTo>
                    <a:pt x="177" y="2"/>
                  </a:lnTo>
                  <a:cubicBezTo>
                    <a:pt x="79" y="2"/>
                    <a:pt x="1" y="79"/>
                    <a:pt x="1" y="176"/>
                  </a:cubicBezTo>
                  <a:lnTo>
                    <a:pt x="1" y="2130"/>
                  </a:lnTo>
                  <a:cubicBezTo>
                    <a:pt x="1" y="2226"/>
                    <a:pt x="79" y="2305"/>
                    <a:pt x="177" y="2305"/>
                  </a:cubicBezTo>
                  <a:lnTo>
                    <a:pt x="1522" y="2305"/>
                  </a:lnTo>
                  <a:lnTo>
                    <a:pt x="2749" y="0"/>
                  </a:lnTo>
                  <a:close/>
                </a:path>
              </a:pathLst>
            </a:custGeom>
            <a:solidFill>
              <a:srgbClr val="CCD6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73"/>
            <p:cNvSpPr/>
            <p:nvPr/>
          </p:nvSpPr>
          <p:spPr>
            <a:xfrm>
              <a:off x="4496946" y="2963133"/>
              <a:ext cx="79920" cy="104031"/>
            </a:xfrm>
            <a:custGeom>
              <a:rect b="b" l="l" r="r" t="t"/>
              <a:pathLst>
                <a:path extrusionOk="0" h="2304" w="1770">
                  <a:moveTo>
                    <a:pt x="1227" y="1"/>
                  </a:moveTo>
                  <a:lnTo>
                    <a:pt x="0" y="2304"/>
                  </a:lnTo>
                  <a:lnTo>
                    <a:pt x="542" y="2304"/>
                  </a:lnTo>
                  <a:lnTo>
                    <a:pt x="1770" y="1"/>
                  </a:lnTo>
                  <a:close/>
                </a:path>
              </a:pathLst>
            </a:custGeom>
            <a:solidFill>
              <a:srgbClr val="D7D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73"/>
            <p:cNvSpPr/>
            <p:nvPr/>
          </p:nvSpPr>
          <p:spPr>
            <a:xfrm>
              <a:off x="4537628" y="2963133"/>
              <a:ext cx="79965" cy="104031"/>
            </a:xfrm>
            <a:custGeom>
              <a:rect b="b" l="l" r="r" t="t"/>
              <a:pathLst>
                <a:path extrusionOk="0" h="2304" w="1771">
                  <a:moveTo>
                    <a:pt x="1229" y="1"/>
                  </a:moveTo>
                  <a:lnTo>
                    <a:pt x="1" y="2304"/>
                  </a:lnTo>
                  <a:lnTo>
                    <a:pt x="544" y="2304"/>
                  </a:lnTo>
                  <a:lnTo>
                    <a:pt x="1770" y="1"/>
                  </a:lnTo>
                  <a:close/>
                </a:path>
              </a:pathLst>
            </a:custGeom>
            <a:solidFill>
              <a:srgbClr val="E0E7E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0" name="Google Shape;1310;p73"/>
          <p:cNvGrpSpPr/>
          <p:nvPr/>
        </p:nvGrpSpPr>
        <p:grpSpPr>
          <a:xfrm>
            <a:off x="1990126" y="3012077"/>
            <a:ext cx="960158" cy="289172"/>
            <a:chOff x="4411970" y="2726085"/>
            <a:chExt cx="643107" cy="193659"/>
          </a:xfrm>
        </p:grpSpPr>
        <p:sp>
          <p:nvSpPr>
            <p:cNvPr id="1311" name="Google Shape;1311;p73"/>
            <p:cNvSpPr/>
            <p:nvPr/>
          </p:nvSpPr>
          <p:spPr>
            <a:xfrm>
              <a:off x="4411970" y="2726085"/>
              <a:ext cx="118796" cy="193659"/>
            </a:xfrm>
            <a:custGeom>
              <a:rect b="b" l="l" r="r" t="t"/>
              <a:pathLst>
                <a:path extrusionOk="0" h="4289" w="2631">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2" name="Google Shape;1312;p73"/>
            <p:cNvSpPr/>
            <p:nvPr/>
          </p:nvSpPr>
          <p:spPr>
            <a:xfrm>
              <a:off x="4426058" y="2791601"/>
              <a:ext cx="36167" cy="62627"/>
            </a:xfrm>
            <a:custGeom>
              <a:rect b="b" l="l" r="r" t="t"/>
              <a:pathLst>
                <a:path extrusionOk="0" h="1387" w="801">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3" name="Google Shape;1313;p73"/>
            <p:cNvSpPr/>
            <p:nvPr/>
          </p:nvSpPr>
          <p:spPr>
            <a:xfrm>
              <a:off x="4456806" y="2743875"/>
              <a:ext cx="598271" cy="157989"/>
            </a:xfrm>
            <a:custGeom>
              <a:rect b="b" l="l" r="r" t="t"/>
              <a:pathLst>
                <a:path extrusionOk="0" h="3499" w="13250">
                  <a:moveTo>
                    <a:pt x="1" y="0"/>
                  </a:moveTo>
                  <a:lnTo>
                    <a:pt x="1495" y="1494"/>
                  </a:lnTo>
                  <a:cubicBezTo>
                    <a:pt x="1635" y="1635"/>
                    <a:pt x="1635" y="1866"/>
                    <a:pt x="1495" y="2007"/>
                  </a:cubicBezTo>
                  <a:lnTo>
                    <a:pt x="2" y="3499"/>
                  </a:lnTo>
                  <a:lnTo>
                    <a:pt x="11527" y="3499"/>
                  </a:lnTo>
                  <a:lnTo>
                    <a:pt x="13250" y="1750"/>
                  </a:lnTo>
                  <a:lnTo>
                    <a:pt x="11527"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4" name="Google Shape;1314;p73"/>
          <p:cNvGrpSpPr/>
          <p:nvPr/>
        </p:nvGrpSpPr>
        <p:grpSpPr>
          <a:xfrm>
            <a:off x="993018" y="3278187"/>
            <a:ext cx="833173" cy="259209"/>
            <a:chOff x="4411970" y="4340222"/>
            <a:chExt cx="779467" cy="242683"/>
          </a:xfrm>
        </p:grpSpPr>
        <p:sp>
          <p:nvSpPr>
            <p:cNvPr id="1315" name="Google Shape;1315;p73"/>
            <p:cNvSpPr/>
            <p:nvPr/>
          </p:nvSpPr>
          <p:spPr>
            <a:xfrm>
              <a:off x="4411970" y="4340222"/>
              <a:ext cx="121370" cy="121370"/>
            </a:xfrm>
            <a:custGeom>
              <a:rect b="b" l="l" r="r" t="t"/>
              <a:pathLst>
                <a:path extrusionOk="0" h="2688" w="2688">
                  <a:moveTo>
                    <a:pt x="2688" y="1"/>
                  </a:moveTo>
                  <a:cubicBezTo>
                    <a:pt x="1205" y="1"/>
                    <a:pt x="1" y="1203"/>
                    <a:pt x="1" y="2688"/>
                  </a:cubicBezTo>
                  <a:lnTo>
                    <a:pt x="379" y="2688"/>
                  </a:lnTo>
                  <a:cubicBezTo>
                    <a:pt x="379" y="1411"/>
                    <a:pt x="1413" y="379"/>
                    <a:pt x="2688" y="379"/>
                  </a:cubicBezTo>
                  <a:lnTo>
                    <a:pt x="2688" y="1"/>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6" name="Google Shape;1316;p73"/>
            <p:cNvSpPr/>
            <p:nvPr/>
          </p:nvSpPr>
          <p:spPr>
            <a:xfrm>
              <a:off x="4457032" y="4385284"/>
              <a:ext cx="152661" cy="152615"/>
            </a:xfrm>
            <a:custGeom>
              <a:rect b="b" l="l" r="r" t="t"/>
              <a:pathLst>
                <a:path extrusionOk="0" h="3380" w="3381">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7" name="Google Shape;1317;p73"/>
            <p:cNvSpPr/>
            <p:nvPr/>
          </p:nvSpPr>
          <p:spPr>
            <a:xfrm>
              <a:off x="4533392" y="4383749"/>
              <a:ext cx="658046" cy="199155"/>
            </a:xfrm>
            <a:custGeom>
              <a:rect b="b" l="l" r="r" t="t"/>
              <a:pathLst>
                <a:path extrusionOk="0" h="4997" w="16511">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8" name="Google Shape;1318;p73"/>
          <p:cNvGrpSpPr/>
          <p:nvPr/>
        </p:nvGrpSpPr>
        <p:grpSpPr>
          <a:xfrm>
            <a:off x="1990126" y="2673933"/>
            <a:ext cx="965160" cy="216230"/>
            <a:chOff x="4411970" y="2468674"/>
            <a:chExt cx="747317" cy="167425"/>
          </a:xfrm>
        </p:grpSpPr>
        <p:sp>
          <p:nvSpPr>
            <p:cNvPr id="1319" name="Google Shape;1319;p73"/>
            <p:cNvSpPr/>
            <p:nvPr/>
          </p:nvSpPr>
          <p:spPr>
            <a:xfrm>
              <a:off x="4411970" y="2468674"/>
              <a:ext cx="216235" cy="167425"/>
            </a:xfrm>
            <a:custGeom>
              <a:rect b="b" l="l" r="r" t="t"/>
              <a:pathLst>
                <a:path extrusionOk="0" h="3708" w="4789">
                  <a:moveTo>
                    <a:pt x="1" y="0"/>
                  </a:moveTo>
                  <a:lnTo>
                    <a:pt x="1" y="3707"/>
                  </a:lnTo>
                  <a:lnTo>
                    <a:pt x="3381" y="3707"/>
                  </a:lnTo>
                  <a:lnTo>
                    <a:pt x="4789" y="1853"/>
                  </a:lnTo>
                  <a:lnTo>
                    <a:pt x="3381"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73"/>
            <p:cNvSpPr/>
            <p:nvPr/>
          </p:nvSpPr>
          <p:spPr>
            <a:xfrm>
              <a:off x="4564629" y="2468674"/>
              <a:ext cx="594658" cy="167425"/>
            </a:xfrm>
            <a:custGeom>
              <a:rect b="b" l="l" r="r" t="t"/>
              <a:pathLst>
                <a:path extrusionOk="0" h="3708" w="13170">
                  <a:moveTo>
                    <a:pt x="0" y="0"/>
                  </a:moveTo>
                  <a:lnTo>
                    <a:pt x="1408" y="1853"/>
                  </a:lnTo>
                  <a:lnTo>
                    <a:pt x="0" y="3707"/>
                  </a:lnTo>
                  <a:lnTo>
                    <a:pt x="13169" y="3707"/>
                  </a:lnTo>
                  <a:lnTo>
                    <a:pt x="13169"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21" name="Google Shape;1321;p73"/>
          <p:cNvGrpSpPr/>
          <p:nvPr/>
        </p:nvGrpSpPr>
        <p:grpSpPr>
          <a:xfrm>
            <a:off x="988873" y="2578650"/>
            <a:ext cx="810451" cy="319148"/>
            <a:chOff x="4411970" y="3686602"/>
            <a:chExt cx="797845" cy="314215"/>
          </a:xfrm>
        </p:grpSpPr>
        <p:sp>
          <p:nvSpPr>
            <p:cNvPr id="1322" name="Google Shape;1322;p73"/>
            <p:cNvSpPr/>
            <p:nvPr/>
          </p:nvSpPr>
          <p:spPr>
            <a:xfrm>
              <a:off x="4411970" y="3780383"/>
              <a:ext cx="797845" cy="220435"/>
            </a:xfrm>
            <a:custGeom>
              <a:rect b="b" l="l" r="r" t="t"/>
              <a:pathLst>
                <a:path extrusionOk="0" h="4882" w="17670">
                  <a:moveTo>
                    <a:pt x="356" y="1"/>
                  </a:moveTo>
                  <a:cubicBezTo>
                    <a:pt x="159" y="1"/>
                    <a:pt x="1" y="161"/>
                    <a:pt x="1" y="356"/>
                  </a:cubicBezTo>
                  <a:lnTo>
                    <a:pt x="1" y="4881"/>
                  </a:lnTo>
                  <a:lnTo>
                    <a:pt x="17316" y="4881"/>
                  </a:lnTo>
                  <a:cubicBezTo>
                    <a:pt x="17511" y="4881"/>
                    <a:pt x="17670" y="4723"/>
                    <a:pt x="17670" y="4528"/>
                  </a:cubicBezTo>
                  <a:lnTo>
                    <a:pt x="17670"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3" name="Google Shape;1323;p73"/>
            <p:cNvSpPr/>
            <p:nvPr/>
          </p:nvSpPr>
          <p:spPr>
            <a:xfrm>
              <a:off x="4411970" y="3940447"/>
              <a:ext cx="60414" cy="60369"/>
            </a:xfrm>
            <a:custGeom>
              <a:rect b="b" l="l" r="r" t="t"/>
              <a:pathLst>
                <a:path extrusionOk="0" h="1337" w="1338">
                  <a:moveTo>
                    <a:pt x="1" y="1"/>
                  </a:moveTo>
                  <a:lnTo>
                    <a:pt x="1" y="1336"/>
                  </a:lnTo>
                  <a:lnTo>
                    <a:pt x="1338" y="1336"/>
                  </a:lnTo>
                  <a:lnTo>
                    <a:pt x="1"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4" name="Google Shape;1324;p73"/>
            <p:cNvSpPr/>
            <p:nvPr/>
          </p:nvSpPr>
          <p:spPr>
            <a:xfrm>
              <a:off x="4411970" y="3686602"/>
              <a:ext cx="228743" cy="228743"/>
            </a:xfrm>
            <a:custGeom>
              <a:rect b="b" l="l" r="r" t="t"/>
              <a:pathLst>
                <a:path extrusionOk="0" h="5066" w="5066">
                  <a:moveTo>
                    <a:pt x="2534" y="1"/>
                  </a:moveTo>
                  <a:cubicBezTo>
                    <a:pt x="1134" y="1"/>
                    <a:pt x="1" y="1134"/>
                    <a:pt x="1" y="2534"/>
                  </a:cubicBezTo>
                  <a:cubicBezTo>
                    <a:pt x="1" y="3932"/>
                    <a:pt x="1134" y="5066"/>
                    <a:pt x="2534" y="5066"/>
                  </a:cubicBezTo>
                  <a:cubicBezTo>
                    <a:pt x="3932" y="5066"/>
                    <a:pt x="5066" y="3932"/>
                    <a:pt x="5066" y="2534"/>
                  </a:cubicBezTo>
                  <a:cubicBezTo>
                    <a:pt x="5066" y="1134"/>
                    <a:pt x="3932" y="1"/>
                    <a:pt x="2534"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73"/>
            <p:cNvSpPr/>
            <p:nvPr/>
          </p:nvSpPr>
          <p:spPr>
            <a:xfrm>
              <a:off x="4442628" y="3717261"/>
              <a:ext cx="167425" cy="167425"/>
            </a:xfrm>
            <a:custGeom>
              <a:rect b="b" l="l" r="r" t="t"/>
              <a:pathLst>
                <a:path extrusionOk="0" h="3708" w="3708">
                  <a:moveTo>
                    <a:pt x="3708" y="1855"/>
                  </a:moveTo>
                  <a:cubicBezTo>
                    <a:pt x="3708" y="2878"/>
                    <a:pt x="2878" y="3708"/>
                    <a:pt x="1855" y="3708"/>
                  </a:cubicBezTo>
                  <a:cubicBezTo>
                    <a:pt x="832" y="3708"/>
                    <a:pt x="1" y="2878"/>
                    <a:pt x="1" y="1855"/>
                  </a:cubicBezTo>
                  <a:cubicBezTo>
                    <a:pt x="1" y="830"/>
                    <a:pt x="832" y="1"/>
                    <a:pt x="1855" y="1"/>
                  </a:cubicBezTo>
                  <a:cubicBezTo>
                    <a:pt x="2878" y="1"/>
                    <a:pt x="3708" y="830"/>
                    <a:pt x="3708" y="1855"/>
                  </a:cubicBezTo>
                  <a:close/>
                </a:path>
              </a:pathLst>
            </a:custGeom>
            <a:solidFill>
              <a:srgbClr val="222D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73"/>
            <p:cNvSpPr/>
            <p:nvPr/>
          </p:nvSpPr>
          <p:spPr>
            <a:xfrm>
              <a:off x="4455090" y="3729723"/>
              <a:ext cx="142546" cy="142546"/>
            </a:xfrm>
            <a:custGeom>
              <a:rect b="b" l="l" r="r" t="t"/>
              <a:pathLst>
                <a:path extrusionOk="0" h="3157" w="3157">
                  <a:moveTo>
                    <a:pt x="1579" y="0"/>
                  </a:moveTo>
                  <a:cubicBezTo>
                    <a:pt x="706" y="0"/>
                    <a:pt x="0" y="706"/>
                    <a:pt x="0" y="1579"/>
                  </a:cubicBezTo>
                  <a:cubicBezTo>
                    <a:pt x="0" y="2450"/>
                    <a:pt x="706" y="3156"/>
                    <a:pt x="1579" y="3156"/>
                  </a:cubicBezTo>
                  <a:cubicBezTo>
                    <a:pt x="2450" y="3156"/>
                    <a:pt x="3156" y="2450"/>
                    <a:pt x="3156" y="1579"/>
                  </a:cubicBezTo>
                  <a:cubicBezTo>
                    <a:pt x="3156" y="706"/>
                    <a:pt x="2450" y="0"/>
                    <a:pt x="1579"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7" name="Google Shape;1327;p73"/>
          <p:cNvSpPr/>
          <p:nvPr/>
        </p:nvSpPr>
        <p:spPr>
          <a:xfrm>
            <a:off x="981722" y="2987237"/>
            <a:ext cx="822545" cy="195833"/>
          </a:xfrm>
          <a:custGeom>
            <a:rect b="b" l="l" r="r" t="t"/>
            <a:pathLst>
              <a:path extrusionOk="0" h="4270" w="17936">
                <a:moveTo>
                  <a:pt x="2303" y="1110"/>
                </a:moveTo>
                <a:cubicBezTo>
                  <a:pt x="2883" y="1110"/>
                  <a:pt x="3355" y="1569"/>
                  <a:pt x="3355" y="2135"/>
                </a:cubicBezTo>
                <a:cubicBezTo>
                  <a:pt x="3353" y="2716"/>
                  <a:pt x="2883" y="3187"/>
                  <a:pt x="2303" y="3187"/>
                </a:cubicBezTo>
                <a:cubicBezTo>
                  <a:pt x="1722" y="3187"/>
                  <a:pt x="1251" y="2716"/>
                  <a:pt x="1251" y="2135"/>
                </a:cubicBezTo>
                <a:cubicBezTo>
                  <a:pt x="1251" y="1569"/>
                  <a:pt x="1722" y="1110"/>
                  <a:pt x="2303" y="1110"/>
                </a:cubicBezTo>
                <a:close/>
                <a:moveTo>
                  <a:pt x="2304" y="0"/>
                </a:moveTo>
                <a:cubicBezTo>
                  <a:pt x="1748" y="0"/>
                  <a:pt x="1201" y="218"/>
                  <a:pt x="793" y="626"/>
                </a:cubicBezTo>
                <a:cubicBezTo>
                  <a:pt x="183" y="1236"/>
                  <a:pt x="0" y="2154"/>
                  <a:pt x="330" y="2951"/>
                </a:cubicBezTo>
                <a:cubicBezTo>
                  <a:pt x="662" y="3749"/>
                  <a:pt x="1438" y="4269"/>
                  <a:pt x="2303" y="4269"/>
                </a:cubicBezTo>
                <a:cubicBezTo>
                  <a:pt x="3481" y="4269"/>
                  <a:pt x="4436" y="3313"/>
                  <a:pt x="4436" y="2135"/>
                </a:cubicBezTo>
                <a:lnTo>
                  <a:pt x="4436" y="3254"/>
                </a:lnTo>
                <a:cubicBezTo>
                  <a:pt x="4436" y="3814"/>
                  <a:pt x="4891" y="4269"/>
                  <a:pt x="5451" y="4269"/>
                </a:cubicBezTo>
                <a:lnTo>
                  <a:pt x="17600" y="4269"/>
                </a:lnTo>
                <a:cubicBezTo>
                  <a:pt x="17785" y="4269"/>
                  <a:pt x="17935" y="4119"/>
                  <a:pt x="17935" y="3936"/>
                </a:cubicBezTo>
                <a:lnTo>
                  <a:pt x="17935" y="333"/>
                </a:lnTo>
                <a:cubicBezTo>
                  <a:pt x="17934" y="149"/>
                  <a:pt x="17785" y="0"/>
                  <a:pt x="17602" y="0"/>
                </a:cubicBezTo>
                <a:lnTo>
                  <a:pt x="5451" y="0"/>
                </a:lnTo>
                <a:cubicBezTo>
                  <a:pt x="4891" y="0"/>
                  <a:pt x="4437" y="453"/>
                  <a:pt x="4437" y="1014"/>
                </a:cubicBezTo>
                <a:lnTo>
                  <a:pt x="4437" y="2133"/>
                </a:lnTo>
                <a:cubicBezTo>
                  <a:pt x="4436" y="1270"/>
                  <a:pt x="3915" y="492"/>
                  <a:pt x="3118" y="162"/>
                </a:cubicBezTo>
                <a:cubicBezTo>
                  <a:pt x="2855" y="53"/>
                  <a:pt x="2578" y="0"/>
                  <a:pt x="2304"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28" name="Google Shape;1328;p73"/>
          <p:cNvGrpSpPr/>
          <p:nvPr/>
        </p:nvGrpSpPr>
        <p:grpSpPr>
          <a:xfrm>
            <a:off x="988970" y="2333174"/>
            <a:ext cx="1970333" cy="208784"/>
            <a:chOff x="6336019" y="3733725"/>
            <a:chExt cx="2566206" cy="351310"/>
          </a:xfrm>
        </p:grpSpPr>
        <p:sp>
          <p:nvSpPr>
            <p:cNvPr id="1329" name="Google Shape;1329;p73"/>
            <p:cNvSpPr/>
            <p:nvPr/>
          </p:nvSpPr>
          <p:spPr>
            <a:xfrm>
              <a:off x="6336019" y="3733735"/>
              <a:ext cx="1881300" cy="351300"/>
            </a:xfrm>
            <a:prstGeom prst="homePlate">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73"/>
            <p:cNvSpPr/>
            <p:nvPr/>
          </p:nvSpPr>
          <p:spPr>
            <a:xfrm>
              <a:off x="8098525" y="3733725"/>
              <a:ext cx="346500" cy="351300"/>
            </a:xfrm>
            <a:prstGeom prst="chevron">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1" name="Google Shape;1331;p73"/>
            <p:cNvSpPr/>
            <p:nvPr/>
          </p:nvSpPr>
          <p:spPr>
            <a:xfrm>
              <a:off x="8327125" y="3733725"/>
              <a:ext cx="346500" cy="351300"/>
            </a:xfrm>
            <a:prstGeom prst="chevron">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2" name="Google Shape;1332;p73"/>
            <p:cNvSpPr/>
            <p:nvPr/>
          </p:nvSpPr>
          <p:spPr>
            <a:xfrm>
              <a:off x="8555725" y="3733725"/>
              <a:ext cx="346500" cy="351300"/>
            </a:xfrm>
            <a:prstGeom prst="chevron">
              <a:avLst>
                <a:gd fmla="val 50000"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3" name="Google Shape;1333;p73"/>
          <p:cNvGrpSpPr/>
          <p:nvPr/>
        </p:nvGrpSpPr>
        <p:grpSpPr>
          <a:xfrm>
            <a:off x="1990126" y="3940729"/>
            <a:ext cx="946551" cy="153200"/>
            <a:chOff x="4404545" y="3301592"/>
            <a:chExt cx="782403" cy="129272"/>
          </a:xfrm>
        </p:grpSpPr>
        <p:sp>
          <p:nvSpPr>
            <p:cNvPr id="1334" name="Google Shape;1334;p73"/>
            <p:cNvSpPr/>
            <p:nvPr/>
          </p:nvSpPr>
          <p:spPr>
            <a:xfrm>
              <a:off x="4404545" y="3301592"/>
              <a:ext cx="782403" cy="129272"/>
            </a:xfrm>
            <a:custGeom>
              <a:rect b="b" l="l" r="r" t="t"/>
              <a:pathLst>
                <a:path extrusionOk="0" h="2863" w="17328">
                  <a:moveTo>
                    <a:pt x="1432" y="1"/>
                  </a:moveTo>
                  <a:cubicBezTo>
                    <a:pt x="641" y="1"/>
                    <a:pt x="1" y="641"/>
                    <a:pt x="2" y="1431"/>
                  </a:cubicBezTo>
                  <a:cubicBezTo>
                    <a:pt x="1" y="2222"/>
                    <a:pt x="641" y="2861"/>
                    <a:pt x="1432" y="2862"/>
                  </a:cubicBezTo>
                  <a:lnTo>
                    <a:pt x="15897" y="2862"/>
                  </a:lnTo>
                  <a:cubicBezTo>
                    <a:pt x="16687" y="2861"/>
                    <a:pt x="17327" y="2222"/>
                    <a:pt x="17327" y="1431"/>
                  </a:cubicBezTo>
                  <a:cubicBezTo>
                    <a:pt x="17327" y="641"/>
                    <a:pt x="16687" y="1"/>
                    <a:pt x="1589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73"/>
            <p:cNvSpPr/>
            <p:nvPr/>
          </p:nvSpPr>
          <p:spPr>
            <a:xfrm>
              <a:off x="4416034" y="3308320"/>
              <a:ext cx="120286" cy="115726"/>
            </a:xfrm>
            <a:custGeom>
              <a:rect b="b" l="l" r="r" t="t"/>
              <a:pathLst>
                <a:path extrusionOk="0" h="2563" w="2664">
                  <a:moveTo>
                    <a:pt x="1382" y="1"/>
                  </a:moveTo>
                  <a:cubicBezTo>
                    <a:pt x="864" y="1"/>
                    <a:pt x="398" y="313"/>
                    <a:pt x="199" y="792"/>
                  </a:cubicBezTo>
                  <a:cubicBezTo>
                    <a:pt x="0" y="1270"/>
                    <a:pt x="109" y="1821"/>
                    <a:pt x="476" y="2188"/>
                  </a:cubicBezTo>
                  <a:cubicBezTo>
                    <a:pt x="721" y="2433"/>
                    <a:pt x="1048" y="2563"/>
                    <a:pt x="1381" y="2563"/>
                  </a:cubicBezTo>
                  <a:cubicBezTo>
                    <a:pt x="1547" y="2563"/>
                    <a:pt x="1713" y="2531"/>
                    <a:pt x="1872" y="2465"/>
                  </a:cubicBezTo>
                  <a:cubicBezTo>
                    <a:pt x="2351" y="2268"/>
                    <a:pt x="2663" y="1800"/>
                    <a:pt x="2663" y="1282"/>
                  </a:cubicBezTo>
                  <a:cubicBezTo>
                    <a:pt x="2663" y="574"/>
                    <a:pt x="2090" y="1"/>
                    <a:pt x="138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6" name="Google Shape;1336;p73"/>
          <p:cNvGrpSpPr/>
          <p:nvPr/>
        </p:nvGrpSpPr>
        <p:grpSpPr>
          <a:xfrm>
            <a:off x="1990126" y="3679688"/>
            <a:ext cx="962257" cy="139127"/>
            <a:chOff x="4411970" y="3131459"/>
            <a:chExt cx="710520" cy="117397"/>
          </a:xfrm>
        </p:grpSpPr>
        <p:sp>
          <p:nvSpPr>
            <p:cNvPr id="1337" name="Google Shape;1337;p73"/>
            <p:cNvSpPr/>
            <p:nvPr/>
          </p:nvSpPr>
          <p:spPr>
            <a:xfrm>
              <a:off x="4411970" y="3131459"/>
              <a:ext cx="710520" cy="117397"/>
            </a:xfrm>
            <a:custGeom>
              <a:rect b="b" l="l" r="r" t="t"/>
              <a:pathLst>
                <a:path extrusionOk="0" h="2600" w="15736">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73"/>
            <p:cNvSpPr/>
            <p:nvPr/>
          </p:nvSpPr>
          <p:spPr>
            <a:xfrm>
              <a:off x="4411970" y="3131459"/>
              <a:ext cx="168012" cy="117397"/>
            </a:xfrm>
            <a:custGeom>
              <a:rect b="b" l="l" r="r" t="t"/>
              <a:pathLst>
                <a:path extrusionOk="0" h="2600" w="3721">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descr="Timeline background shape" id="1339" name="Google Shape;1339;p73"/>
          <p:cNvSpPr/>
          <p:nvPr/>
        </p:nvSpPr>
        <p:spPr>
          <a:xfrm>
            <a:off x="1990126" y="4215843"/>
            <a:ext cx="960300" cy="153000"/>
          </a:xfrm>
          <a:prstGeom prst="homePlate">
            <a:avLst>
              <a:gd fmla="val 50000" name="adj"/>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40" name="Google Shape;1340;p73"/>
          <p:cNvGrpSpPr/>
          <p:nvPr/>
        </p:nvGrpSpPr>
        <p:grpSpPr>
          <a:xfrm>
            <a:off x="990271" y="3614482"/>
            <a:ext cx="823838" cy="458988"/>
            <a:chOff x="4411970" y="1801825"/>
            <a:chExt cx="734586" cy="409262"/>
          </a:xfrm>
        </p:grpSpPr>
        <p:sp>
          <p:nvSpPr>
            <p:cNvPr id="1341" name="Google Shape;1341;p73"/>
            <p:cNvSpPr/>
            <p:nvPr/>
          </p:nvSpPr>
          <p:spPr>
            <a:xfrm>
              <a:off x="4411970" y="1801825"/>
              <a:ext cx="734586" cy="409262"/>
            </a:xfrm>
            <a:custGeom>
              <a:rect b="b" l="l" r="r" t="t"/>
              <a:pathLst>
                <a:path extrusionOk="0" h="9064" w="16269">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73"/>
            <p:cNvSpPr/>
            <p:nvPr/>
          </p:nvSpPr>
          <p:spPr>
            <a:xfrm>
              <a:off x="4411970" y="1801825"/>
              <a:ext cx="184087" cy="330923"/>
            </a:xfrm>
            <a:custGeom>
              <a:rect b="b" l="l" r="r" t="t"/>
              <a:pathLst>
                <a:path extrusionOk="0" h="7329" w="4077">
                  <a:moveTo>
                    <a:pt x="428" y="0"/>
                  </a:moveTo>
                  <a:cubicBezTo>
                    <a:pt x="193" y="0"/>
                    <a:pt x="2" y="191"/>
                    <a:pt x="2" y="428"/>
                  </a:cubicBezTo>
                  <a:lnTo>
                    <a:pt x="2" y="6900"/>
                  </a:lnTo>
                  <a:cubicBezTo>
                    <a:pt x="1" y="7136"/>
                    <a:pt x="193" y="7328"/>
                    <a:pt x="428" y="7328"/>
                  </a:cubicBezTo>
                  <a:lnTo>
                    <a:pt x="4076" y="7328"/>
                  </a:lnTo>
                  <a:lnTo>
                    <a:pt x="4076"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3" name="Google Shape;1343;p73"/>
          <p:cNvGrpSpPr/>
          <p:nvPr/>
        </p:nvGrpSpPr>
        <p:grpSpPr>
          <a:xfrm>
            <a:off x="990271" y="4162908"/>
            <a:ext cx="856348" cy="212039"/>
            <a:chOff x="4411970" y="2233974"/>
            <a:chExt cx="763574" cy="189068"/>
          </a:xfrm>
        </p:grpSpPr>
        <p:sp>
          <p:nvSpPr>
            <p:cNvPr id="1344" name="Google Shape;1344;p73"/>
            <p:cNvSpPr/>
            <p:nvPr/>
          </p:nvSpPr>
          <p:spPr>
            <a:xfrm>
              <a:off x="4411970" y="2278599"/>
              <a:ext cx="763574" cy="144443"/>
            </a:xfrm>
            <a:custGeom>
              <a:rect b="b" l="l" r="r" t="t"/>
              <a:pathLst>
                <a:path extrusionOk="0" h="3199" w="16911">
                  <a:moveTo>
                    <a:pt x="1" y="1"/>
                  </a:moveTo>
                  <a:lnTo>
                    <a:pt x="1" y="3198"/>
                  </a:lnTo>
                  <a:lnTo>
                    <a:pt x="16911" y="3198"/>
                  </a:lnTo>
                  <a:lnTo>
                    <a:pt x="16911"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73"/>
            <p:cNvSpPr/>
            <p:nvPr/>
          </p:nvSpPr>
          <p:spPr>
            <a:xfrm>
              <a:off x="4411970" y="2233974"/>
              <a:ext cx="262291" cy="144443"/>
            </a:xfrm>
            <a:custGeom>
              <a:rect b="b" l="l" r="r" t="t"/>
              <a:pathLst>
                <a:path extrusionOk="0" h="3199" w="5809">
                  <a:moveTo>
                    <a:pt x="1" y="1"/>
                  </a:moveTo>
                  <a:lnTo>
                    <a:pt x="1" y="3198"/>
                  </a:lnTo>
                  <a:lnTo>
                    <a:pt x="5809" y="3198"/>
                  </a:lnTo>
                  <a:lnTo>
                    <a:pt x="4195"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6" name="Google Shape;1346;p73"/>
          <p:cNvGrpSpPr/>
          <p:nvPr/>
        </p:nvGrpSpPr>
        <p:grpSpPr>
          <a:xfrm>
            <a:off x="3100467" y="2338244"/>
            <a:ext cx="511602" cy="511602"/>
            <a:chOff x="5681300" y="2527788"/>
            <a:chExt cx="805800" cy="805800"/>
          </a:xfrm>
        </p:grpSpPr>
        <p:sp>
          <p:nvSpPr>
            <p:cNvPr id="1347" name="Google Shape;1347;p73"/>
            <p:cNvSpPr/>
            <p:nvPr/>
          </p:nvSpPr>
          <p:spPr>
            <a:xfrm>
              <a:off x="5681300" y="2527788"/>
              <a:ext cx="805800" cy="8058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73"/>
            <p:cNvSpPr/>
            <p:nvPr/>
          </p:nvSpPr>
          <p:spPr>
            <a:xfrm>
              <a:off x="5681300" y="2527788"/>
              <a:ext cx="805800" cy="805800"/>
            </a:xfrm>
            <a:prstGeom prst="pie">
              <a:avLst>
                <a:gd fmla="val 0" name="adj1"/>
                <a:gd fmla="val 16200000"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49" name="Google Shape;1349;p73"/>
          <p:cNvGrpSpPr/>
          <p:nvPr/>
        </p:nvGrpSpPr>
        <p:grpSpPr>
          <a:xfrm>
            <a:off x="3097662" y="3104827"/>
            <a:ext cx="513021" cy="512935"/>
            <a:chOff x="4049800" y="640400"/>
            <a:chExt cx="858900" cy="858900"/>
          </a:xfrm>
        </p:grpSpPr>
        <p:sp>
          <p:nvSpPr>
            <p:cNvPr id="1350" name="Google Shape;1350;p73"/>
            <p:cNvSpPr/>
            <p:nvPr/>
          </p:nvSpPr>
          <p:spPr>
            <a:xfrm>
              <a:off x="4049800" y="640400"/>
              <a:ext cx="858900" cy="858900"/>
            </a:xfrm>
            <a:prstGeom prst="donut">
              <a:avLst>
                <a:gd fmla="val 25000" name="adj"/>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73"/>
            <p:cNvSpPr/>
            <p:nvPr/>
          </p:nvSpPr>
          <p:spPr>
            <a:xfrm>
              <a:off x="4049800" y="640400"/>
              <a:ext cx="858900" cy="858900"/>
            </a:xfrm>
            <a:prstGeom prst="blockArc">
              <a:avLst>
                <a:gd fmla="val 7914150" name="adj1"/>
                <a:gd fmla="val 0" name="adj2"/>
                <a:gd fmla="val 25000" name="adj3"/>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52" name="Google Shape;1352;p73"/>
          <p:cNvGrpSpPr/>
          <p:nvPr/>
        </p:nvGrpSpPr>
        <p:grpSpPr>
          <a:xfrm>
            <a:off x="3014861" y="3756719"/>
            <a:ext cx="686489" cy="686585"/>
            <a:chOff x="5080188" y="927900"/>
            <a:chExt cx="961200" cy="961200"/>
          </a:xfrm>
        </p:grpSpPr>
        <p:sp>
          <p:nvSpPr>
            <p:cNvPr id="1353" name="Google Shape;1353;p73"/>
            <p:cNvSpPr/>
            <p:nvPr/>
          </p:nvSpPr>
          <p:spPr>
            <a:xfrm>
              <a:off x="5201900" y="1050116"/>
              <a:ext cx="716700" cy="716700"/>
            </a:xfrm>
            <a:prstGeom prst="donut">
              <a:avLst>
                <a:gd fmla="val 4716"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4" name="Google Shape;1354;p73"/>
            <p:cNvSpPr/>
            <p:nvPr/>
          </p:nvSpPr>
          <p:spPr>
            <a:xfrm>
              <a:off x="5269594" y="1117818"/>
              <a:ext cx="581100" cy="581100"/>
            </a:xfrm>
            <a:prstGeom prst="donut">
              <a:avLst>
                <a:gd fmla="val 5814"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5" name="Google Shape;1355;p73"/>
            <p:cNvSpPr/>
            <p:nvPr/>
          </p:nvSpPr>
          <p:spPr>
            <a:xfrm>
              <a:off x="5339279" y="1187526"/>
              <a:ext cx="441900" cy="441600"/>
            </a:xfrm>
            <a:prstGeom prst="donut">
              <a:avLst>
                <a:gd fmla="val 7648"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6" name="Google Shape;1356;p73"/>
            <p:cNvSpPr/>
            <p:nvPr/>
          </p:nvSpPr>
          <p:spPr>
            <a:xfrm>
              <a:off x="5414892" y="1263155"/>
              <a:ext cx="290700" cy="290700"/>
            </a:xfrm>
            <a:prstGeom prst="donut">
              <a:avLst>
                <a:gd fmla="val 10182" name="adj"/>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7" name="Google Shape;1357;p73"/>
            <p:cNvSpPr/>
            <p:nvPr/>
          </p:nvSpPr>
          <p:spPr>
            <a:xfrm rot="-3809958">
              <a:off x="5202435" y="1050148"/>
              <a:ext cx="716705" cy="716705"/>
            </a:xfrm>
            <a:prstGeom prst="blockArc">
              <a:avLst>
                <a:gd fmla="val 5266439" name="adj1"/>
                <a:gd fmla="val 19995741" name="adj2"/>
                <a:gd fmla="val 4692"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73"/>
            <p:cNvSpPr/>
            <p:nvPr/>
          </p:nvSpPr>
          <p:spPr>
            <a:xfrm rot="-3906059">
              <a:off x="5269616" y="1117617"/>
              <a:ext cx="581445" cy="581445"/>
            </a:xfrm>
            <a:prstGeom prst="blockArc">
              <a:avLst>
                <a:gd fmla="val 3085776" name="adj1"/>
                <a:gd fmla="val 20100839" name="adj2"/>
                <a:gd fmla="val 5564"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73"/>
            <p:cNvSpPr/>
            <p:nvPr/>
          </p:nvSpPr>
          <p:spPr>
            <a:xfrm rot="-4222340">
              <a:off x="5339825" y="1187386"/>
              <a:ext cx="442087" cy="442087"/>
            </a:xfrm>
            <a:prstGeom prst="blockArc">
              <a:avLst>
                <a:gd fmla="val 8884448" name="adj1"/>
                <a:gd fmla="val 20414899" name="adj2"/>
                <a:gd fmla="val 7688"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73"/>
            <p:cNvSpPr/>
            <p:nvPr/>
          </p:nvSpPr>
          <p:spPr>
            <a:xfrm rot="-4538880">
              <a:off x="5414922" y="1262925"/>
              <a:ext cx="290465" cy="290465"/>
            </a:xfrm>
            <a:prstGeom prst="blockArc">
              <a:avLst>
                <a:gd fmla="val 6490304" name="adj1"/>
                <a:gd fmla="val 20700625" name="adj2"/>
                <a:gd fmla="val 10156" name="adj3"/>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61" name="Google Shape;1361;p73"/>
          <p:cNvGrpSpPr/>
          <p:nvPr/>
        </p:nvGrpSpPr>
        <p:grpSpPr>
          <a:xfrm>
            <a:off x="3798012" y="3849448"/>
            <a:ext cx="510373" cy="510937"/>
            <a:chOff x="7508249" y="1522825"/>
            <a:chExt cx="1326332" cy="1322987"/>
          </a:xfrm>
        </p:grpSpPr>
        <p:sp>
          <p:nvSpPr>
            <p:cNvPr id="1362" name="Google Shape;1362;p73"/>
            <p:cNvSpPr/>
            <p:nvPr/>
          </p:nvSpPr>
          <p:spPr>
            <a:xfrm>
              <a:off x="8036275" y="1522825"/>
              <a:ext cx="568251" cy="419545"/>
            </a:xfrm>
            <a:custGeom>
              <a:rect b="b" l="l" r="r" t="t"/>
              <a:pathLst>
                <a:path extrusionOk="0" h="57354" w="77683">
                  <a:moveTo>
                    <a:pt x="18272" y="0"/>
                  </a:moveTo>
                  <a:cubicBezTo>
                    <a:pt x="17902" y="0"/>
                    <a:pt x="17532" y="2"/>
                    <a:pt x="17161" y="7"/>
                  </a:cubicBezTo>
                  <a:cubicBezTo>
                    <a:pt x="11496" y="71"/>
                    <a:pt x="5756" y="673"/>
                    <a:pt x="1" y="1850"/>
                  </a:cubicBezTo>
                  <a:lnTo>
                    <a:pt x="9295" y="47323"/>
                  </a:lnTo>
                  <a:lnTo>
                    <a:pt x="9299" y="47323"/>
                  </a:lnTo>
                  <a:cubicBezTo>
                    <a:pt x="12272" y="46715"/>
                    <a:pt x="13499" y="46536"/>
                    <a:pt x="16407" y="46536"/>
                  </a:cubicBezTo>
                  <a:cubicBezTo>
                    <a:pt x="16418" y="46536"/>
                    <a:pt x="16429" y="46536"/>
                    <a:pt x="16440" y="46536"/>
                  </a:cubicBezTo>
                  <a:lnTo>
                    <a:pt x="18189" y="46511"/>
                  </a:lnTo>
                  <a:lnTo>
                    <a:pt x="18193" y="46511"/>
                  </a:lnTo>
                  <a:cubicBezTo>
                    <a:pt x="27852" y="46511"/>
                    <a:pt x="36781" y="49623"/>
                    <a:pt x="44036" y="54905"/>
                  </a:cubicBezTo>
                  <a:lnTo>
                    <a:pt x="44057" y="54878"/>
                  </a:lnTo>
                  <a:cubicBezTo>
                    <a:pt x="45130" y="55658"/>
                    <a:pt x="46165" y="56484"/>
                    <a:pt x="47159" y="57353"/>
                  </a:cubicBezTo>
                  <a:lnTo>
                    <a:pt x="77683" y="22389"/>
                  </a:lnTo>
                  <a:cubicBezTo>
                    <a:pt x="73099" y="18379"/>
                    <a:pt x="68099" y="14821"/>
                    <a:pt x="62744" y="11787"/>
                  </a:cubicBezTo>
                  <a:lnTo>
                    <a:pt x="62752" y="11772"/>
                  </a:lnTo>
                  <a:cubicBezTo>
                    <a:pt x="49514" y="4246"/>
                    <a:pt x="34283" y="0"/>
                    <a:pt x="18272"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73"/>
            <p:cNvSpPr/>
            <p:nvPr/>
          </p:nvSpPr>
          <p:spPr>
            <a:xfrm>
              <a:off x="8358375" y="1649762"/>
              <a:ext cx="456039" cy="463215"/>
            </a:xfrm>
            <a:custGeom>
              <a:rect b="b" l="l" r="r" t="t"/>
              <a:pathLst>
                <a:path extrusionOk="0" h="63324" w="62343">
                  <a:moveTo>
                    <a:pt x="27281" y="1"/>
                  </a:moveTo>
                  <a:lnTo>
                    <a:pt x="0" y="37551"/>
                  </a:lnTo>
                  <a:cubicBezTo>
                    <a:pt x="7426" y="42952"/>
                    <a:pt x="13092" y="50620"/>
                    <a:pt x="15988" y="59535"/>
                  </a:cubicBezTo>
                  <a:lnTo>
                    <a:pt x="16033" y="59519"/>
                  </a:lnTo>
                  <a:cubicBezTo>
                    <a:pt x="16439" y="60766"/>
                    <a:pt x="16790" y="62034"/>
                    <a:pt x="17084" y="63324"/>
                  </a:cubicBezTo>
                  <a:lnTo>
                    <a:pt x="62342" y="52975"/>
                  </a:lnTo>
                  <a:cubicBezTo>
                    <a:pt x="58048" y="34190"/>
                    <a:pt x="47853" y="17453"/>
                    <a:pt x="33650" y="5035"/>
                  </a:cubicBezTo>
                  <a:lnTo>
                    <a:pt x="33624" y="5063"/>
                  </a:lnTo>
                  <a:cubicBezTo>
                    <a:pt x="31588" y="3283"/>
                    <a:pt x="29473" y="1593"/>
                    <a:pt x="2728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73"/>
            <p:cNvSpPr/>
            <p:nvPr/>
          </p:nvSpPr>
          <p:spPr>
            <a:xfrm>
              <a:off x="8465584" y="1980292"/>
              <a:ext cx="368998" cy="464042"/>
            </a:xfrm>
            <a:custGeom>
              <a:rect b="b" l="l" r="r" t="t"/>
              <a:pathLst>
                <a:path extrusionOk="0" h="63437" w="50444">
                  <a:moveTo>
                    <a:pt x="45483" y="0"/>
                  </a:moveTo>
                  <a:lnTo>
                    <a:pt x="1331" y="14347"/>
                  </a:lnTo>
                  <a:cubicBezTo>
                    <a:pt x="2720" y="18628"/>
                    <a:pt x="3473" y="23193"/>
                    <a:pt x="3473" y="27937"/>
                  </a:cubicBezTo>
                  <a:cubicBezTo>
                    <a:pt x="3473" y="32680"/>
                    <a:pt x="2721" y="37247"/>
                    <a:pt x="1331" y="41526"/>
                  </a:cubicBezTo>
                  <a:lnTo>
                    <a:pt x="1331" y="41531"/>
                  </a:lnTo>
                  <a:lnTo>
                    <a:pt x="1373" y="41544"/>
                  </a:lnTo>
                  <a:cubicBezTo>
                    <a:pt x="968" y="42791"/>
                    <a:pt x="509" y="44013"/>
                    <a:pt x="1" y="45206"/>
                  </a:cubicBezTo>
                  <a:lnTo>
                    <a:pt x="1" y="45210"/>
                  </a:lnTo>
                  <a:lnTo>
                    <a:pt x="42698" y="63436"/>
                  </a:lnTo>
                  <a:cubicBezTo>
                    <a:pt x="46328" y="54928"/>
                    <a:pt x="48703" y="45713"/>
                    <a:pt x="49573" y="36003"/>
                  </a:cubicBezTo>
                  <a:cubicBezTo>
                    <a:pt x="50444" y="26293"/>
                    <a:pt x="49743" y="16805"/>
                    <a:pt x="47685" y="7787"/>
                  </a:cubicBezTo>
                  <a:lnTo>
                    <a:pt x="47630" y="7800"/>
                  </a:lnTo>
                  <a:cubicBezTo>
                    <a:pt x="47029" y="5154"/>
                    <a:pt x="46310" y="2552"/>
                    <a:pt x="45483"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73"/>
            <p:cNvSpPr/>
            <p:nvPr/>
          </p:nvSpPr>
          <p:spPr>
            <a:xfrm>
              <a:off x="8334786" y="2284073"/>
              <a:ext cx="463522" cy="468043"/>
            </a:xfrm>
            <a:custGeom>
              <a:rect b="b" l="l" r="r" t="t"/>
              <a:pathLst>
                <a:path extrusionOk="0" h="63984" w="63366">
                  <a:moveTo>
                    <a:pt x="19213" y="1"/>
                  </a:moveTo>
                  <a:cubicBezTo>
                    <a:pt x="16318" y="8917"/>
                    <a:pt x="10652" y="16583"/>
                    <a:pt x="3228" y="21984"/>
                  </a:cubicBezTo>
                  <a:lnTo>
                    <a:pt x="3243" y="22007"/>
                  </a:lnTo>
                  <a:cubicBezTo>
                    <a:pt x="2194" y="22766"/>
                    <a:pt x="1113" y="23483"/>
                    <a:pt x="0" y="24149"/>
                  </a:cubicBezTo>
                  <a:lnTo>
                    <a:pt x="23817" y="63984"/>
                  </a:lnTo>
                  <a:cubicBezTo>
                    <a:pt x="40003" y="54290"/>
                    <a:pt x="53013" y="39632"/>
                    <a:pt x="60578" y="21909"/>
                  </a:cubicBezTo>
                  <a:lnTo>
                    <a:pt x="60578" y="21907"/>
                  </a:lnTo>
                  <a:lnTo>
                    <a:pt x="60533" y="21888"/>
                  </a:lnTo>
                  <a:cubicBezTo>
                    <a:pt x="61585" y="19427"/>
                    <a:pt x="62530" y="16912"/>
                    <a:pt x="63363" y="14345"/>
                  </a:cubicBezTo>
                  <a:lnTo>
                    <a:pt x="63363" y="14344"/>
                  </a:lnTo>
                  <a:lnTo>
                    <a:pt x="63365" y="14344"/>
                  </a:lnTo>
                  <a:lnTo>
                    <a:pt x="19213"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73"/>
            <p:cNvSpPr/>
            <p:nvPr/>
          </p:nvSpPr>
          <p:spPr>
            <a:xfrm>
              <a:off x="8110685" y="2444876"/>
              <a:ext cx="447276" cy="400935"/>
            </a:xfrm>
            <a:custGeom>
              <a:rect b="b" l="l" r="r" t="t"/>
              <a:pathLst>
                <a:path extrusionOk="0" h="54810" w="61145">
                  <a:moveTo>
                    <a:pt x="33866" y="0"/>
                  </a:moveTo>
                  <a:cubicBezTo>
                    <a:pt x="26611" y="5284"/>
                    <a:pt x="17677" y="8398"/>
                    <a:pt x="8020" y="8398"/>
                  </a:cubicBezTo>
                  <a:lnTo>
                    <a:pt x="8016" y="8398"/>
                  </a:lnTo>
                  <a:lnTo>
                    <a:pt x="8016" y="8399"/>
                  </a:lnTo>
                  <a:cubicBezTo>
                    <a:pt x="6736" y="8396"/>
                    <a:pt x="5444" y="8338"/>
                    <a:pt x="4145" y="8221"/>
                  </a:cubicBezTo>
                  <a:lnTo>
                    <a:pt x="4142" y="8221"/>
                  </a:lnTo>
                  <a:lnTo>
                    <a:pt x="1" y="54444"/>
                  </a:lnTo>
                  <a:lnTo>
                    <a:pt x="3" y="54444"/>
                  </a:lnTo>
                  <a:cubicBezTo>
                    <a:pt x="2745" y="54689"/>
                    <a:pt x="5470" y="54810"/>
                    <a:pt x="8171" y="54810"/>
                  </a:cubicBezTo>
                  <a:cubicBezTo>
                    <a:pt x="24948" y="54810"/>
                    <a:pt x="40828" y="50164"/>
                    <a:pt x="54456" y="42000"/>
                  </a:cubicBezTo>
                  <a:lnTo>
                    <a:pt x="54445" y="41982"/>
                  </a:lnTo>
                  <a:cubicBezTo>
                    <a:pt x="56748" y="40604"/>
                    <a:pt x="58982" y="39124"/>
                    <a:pt x="61144" y="37550"/>
                  </a:cubicBezTo>
                  <a:lnTo>
                    <a:pt x="33866" y="0"/>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73"/>
            <p:cNvSpPr/>
            <p:nvPr/>
          </p:nvSpPr>
          <p:spPr>
            <a:xfrm>
              <a:off x="7734911" y="2426963"/>
              <a:ext cx="434445" cy="418813"/>
            </a:xfrm>
            <a:custGeom>
              <a:rect b="b" l="l" r="r" t="t"/>
              <a:pathLst>
                <a:path extrusionOk="0" h="57254" w="59391">
                  <a:moveTo>
                    <a:pt x="30519" y="1"/>
                  </a:moveTo>
                  <a:lnTo>
                    <a:pt x="1" y="34961"/>
                  </a:lnTo>
                  <a:cubicBezTo>
                    <a:pt x="2014" y="36723"/>
                    <a:pt x="4109" y="38397"/>
                    <a:pt x="6278" y="39979"/>
                  </a:cubicBezTo>
                  <a:lnTo>
                    <a:pt x="6266" y="39995"/>
                  </a:lnTo>
                  <a:cubicBezTo>
                    <a:pt x="21176" y="50851"/>
                    <a:pt x="39536" y="57253"/>
                    <a:pt x="59390" y="57253"/>
                  </a:cubicBezTo>
                  <a:lnTo>
                    <a:pt x="59390" y="10847"/>
                  </a:lnTo>
                  <a:cubicBezTo>
                    <a:pt x="58084" y="10847"/>
                    <a:pt x="56791" y="10791"/>
                    <a:pt x="55514" y="10678"/>
                  </a:cubicBezTo>
                  <a:lnTo>
                    <a:pt x="55514" y="10671"/>
                  </a:lnTo>
                  <a:cubicBezTo>
                    <a:pt x="45890" y="9810"/>
                    <a:pt x="37274" y="5908"/>
                    <a:pt x="30519"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73"/>
            <p:cNvSpPr/>
            <p:nvPr/>
          </p:nvSpPr>
          <p:spPr>
            <a:xfrm>
              <a:off x="7525051" y="2256329"/>
              <a:ext cx="455242" cy="463215"/>
            </a:xfrm>
            <a:custGeom>
              <a:rect b="b" l="l" r="r" t="t"/>
              <a:pathLst>
                <a:path extrusionOk="0" h="63324" w="62234">
                  <a:moveTo>
                    <a:pt x="45259" y="0"/>
                  </a:moveTo>
                  <a:lnTo>
                    <a:pt x="0" y="10349"/>
                  </a:lnTo>
                  <a:cubicBezTo>
                    <a:pt x="602" y="12981"/>
                    <a:pt x="1320" y="15573"/>
                    <a:pt x="2148" y="18119"/>
                  </a:cubicBezTo>
                  <a:lnTo>
                    <a:pt x="2101" y="18136"/>
                  </a:lnTo>
                  <a:cubicBezTo>
                    <a:pt x="8054" y="36464"/>
                    <a:pt x="19701" y="52224"/>
                    <a:pt x="34955" y="63323"/>
                  </a:cubicBezTo>
                  <a:lnTo>
                    <a:pt x="62234" y="25777"/>
                  </a:lnTo>
                  <a:cubicBezTo>
                    <a:pt x="61184" y="25014"/>
                    <a:pt x="60169" y="24203"/>
                    <a:pt x="59191" y="23352"/>
                  </a:cubicBezTo>
                  <a:lnTo>
                    <a:pt x="59211" y="23327"/>
                  </a:lnTo>
                  <a:cubicBezTo>
                    <a:pt x="52302" y="17286"/>
                    <a:pt x="47344" y="9145"/>
                    <a:pt x="45259"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73"/>
            <p:cNvSpPr/>
            <p:nvPr/>
          </p:nvSpPr>
          <p:spPr>
            <a:xfrm>
              <a:off x="7508249" y="1924972"/>
              <a:ext cx="365633" cy="464042"/>
            </a:xfrm>
            <a:custGeom>
              <a:rect b="b" l="l" r="r" t="t"/>
              <a:pathLst>
                <a:path extrusionOk="0" h="63437" w="49984">
                  <a:moveTo>
                    <a:pt x="7285" y="1"/>
                  </a:moveTo>
                  <a:cubicBezTo>
                    <a:pt x="6231" y="2469"/>
                    <a:pt x="5284" y="4998"/>
                    <a:pt x="4449" y="7580"/>
                  </a:cubicBezTo>
                  <a:lnTo>
                    <a:pt x="4399" y="7563"/>
                  </a:lnTo>
                  <a:cubicBezTo>
                    <a:pt x="1543" y="16362"/>
                    <a:pt x="0" y="25750"/>
                    <a:pt x="0" y="35500"/>
                  </a:cubicBezTo>
                  <a:cubicBezTo>
                    <a:pt x="0" y="45248"/>
                    <a:pt x="1544" y="54639"/>
                    <a:pt x="4399" y="63437"/>
                  </a:cubicBezTo>
                  <a:lnTo>
                    <a:pt x="48589" y="49094"/>
                  </a:lnTo>
                  <a:cubicBezTo>
                    <a:pt x="48188" y="47857"/>
                    <a:pt x="47557" y="45303"/>
                    <a:pt x="47557" y="45303"/>
                  </a:cubicBezTo>
                  <a:cubicBezTo>
                    <a:pt x="46556" y="40915"/>
                    <a:pt x="46213" y="36301"/>
                    <a:pt x="46638" y="31576"/>
                  </a:cubicBezTo>
                  <a:cubicBezTo>
                    <a:pt x="47061" y="26851"/>
                    <a:pt x="48217" y="22370"/>
                    <a:pt x="49984" y="18231"/>
                  </a:cubicBezTo>
                  <a:lnTo>
                    <a:pt x="7285"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73"/>
            <p:cNvSpPr/>
            <p:nvPr/>
          </p:nvSpPr>
          <p:spPr>
            <a:xfrm>
              <a:off x="7540418" y="1617212"/>
              <a:ext cx="464261" cy="468058"/>
            </a:xfrm>
            <a:custGeom>
              <a:rect b="b" l="l" r="r" t="t"/>
              <a:pathLst>
                <a:path extrusionOk="0" h="63986" w="63467">
                  <a:moveTo>
                    <a:pt x="39644" y="0"/>
                  </a:moveTo>
                  <a:cubicBezTo>
                    <a:pt x="37320" y="1393"/>
                    <a:pt x="35061" y="2888"/>
                    <a:pt x="32875" y="4480"/>
                  </a:cubicBezTo>
                  <a:lnTo>
                    <a:pt x="32854" y="4452"/>
                  </a:lnTo>
                  <a:cubicBezTo>
                    <a:pt x="17600" y="15554"/>
                    <a:pt x="5953" y="31315"/>
                    <a:pt x="1" y="49638"/>
                  </a:cubicBezTo>
                  <a:lnTo>
                    <a:pt x="44153" y="63985"/>
                  </a:lnTo>
                  <a:cubicBezTo>
                    <a:pt x="44561" y="62727"/>
                    <a:pt x="45025" y="61492"/>
                    <a:pt x="45542" y="60287"/>
                  </a:cubicBezTo>
                  <a:lnTo>
                    <a:pt x="45586" y="60306"/>
                  </a:lnTo>
                  <a:cubicBezTo>
                    <a:pt x="49265" y="51684"/>
                    <a:pt x="55592" y="44553"/>
                    <a:pt x="63466" y="39836"/>
                  </a:cubicBezTo>
                  <a:lnTo>
                    <a:pt x="39644" y="0"/>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73"/>
            <p:cNvSpPr/>
            <p:nvPr/>
          </p:nvSpPr>
          <p:spPr>
            <a:xfrm>
              <a:off x="7780728" y="1524076"/>
              <a:ext cx="374828" cy="400379"/>
            </a:xfrm>
            <a:custGeom>
              <a:rect b="b" l="l" r="r" t="t"/>
              <a:pathLst>
                <a:path extrusionOk="0" h="54734" w="51241">
                  <a:moveTo>
                    <a:pt x="49286" y="0"/>
                  </a:moveTo>
                  <a:cubicBezTo>
                    <a:pt x="45747" y="149"/>
                    <a:pt x="42254" y="504"/>
                    <a:pt x="38820" y="1053"/>
                  </a:cubicBezTo>
                  <a:cubicBezTo>
                    <a:pt x="24474" y="3334"/>
                    <a:pt x="11256" y="8993"/>
                    <a:pt x="0" y="17185"/>
                  </a:cubicBezTo>
                  <a:lnTo>
                    <a:pt x="27281" y="54734"/>
                  </a:lnTo>
                  <a:cubicBezTo>
                    <a:pt x="27368" y="54663"/>
                    <a:pt x="27661" y="54495"/>
                    <a:pt x="28118" y="54252"/>
                  </a:cubicBezTo>
                  <a:cubicBezTo>
                    <a:pt x="33472" y="50543"/>
                    <a:pt x="39690" y="47993"/>
                    <a:pt x="46407" y="46962"/>
                  </a:cubicBezTo>
                  <a:cubicBezTo>
                    <a:pt x="47232" y="46770"/>
                    <a:pt x="47997" y="46633"/>
                    <a:pt x="48677" y="46563"/>
                  </a:cubicBezTo>
                  <a:lnTo>
                    <a:pt x="51241" y="46382"/>
                  </a:lnTo>
                  <a:lnTo>
                    <a:pt x="49286"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72" name="Google Shape;1372;p73"/>
          <p:cNvGrpSpPr/>
          <p:nvPr/>
        </p:nvGrpSpPr>
        <p:grpSpPr>
          <a:xfrm>
            <a:off x="4489605" y="3850853"/>
            <a:ext cx="492652" cy="503348"/>
            <a:chOff x="6039282" y="1042577"/>
            <a:chExt cx="734315" cy="731929"/>
          </a:xfrm>
        </p:grpSpPr>
        <p:sp>
          <p:nvSpPr>
            <p:cNvPr id="1373" name="Google Shape;1373;p73"/>
            <p:cNvSpPr/>
            <p:nvPr/>
          </p:nvSpPr>
          <p:spPr>
            <a:xfrm>
              <a:off x="6045348" y="1300071"/>
              <a:ext cx="131951" cy="65352"/>
            </a:xfrm>
            <a:custGeom>
              <a:rect b="b" l="l" r="r" t="t"/>
              <a:pathLst>
                <a:path extrusionOk="0" h="701" w="1414">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73"/>
            <p:cNvSpPr/>
            <p:nvPr/>
          </p:nvSpPr>
          <p:spPr>
            <a:xfrm>
              <a:off x="6080342" y="1201250"/>
              <a:ext cx="127938" cy="96863"/>
            </a:xfrm>
            <a:custGeom>
              <a:rect b="b" l="l" r="r" t="t"/>
              <a:pathLst>
                <a:path extrusionOk="0" h="1039" w="1371">
                  <a:moveTo>
                    <a:pt x="245" y="0"/>
                  </a:moveTo>
                  <a:cubicBezTo>
                    <a:pt x="159" y="137"/>
                    <a:pt x="72" y="267"/>
                    <a:pt x="0" y="404"/>
                  </a:cubicBezTo>
                  <a:lnTo>
                    <a:pt x="1219" y="1039"/>
                  </a:lnTo>
                  <a:cubicBezTo>
                    <a:pt x="1262" y="945"/>
                    <a:pt x="1320" y="866"/>
                    <a:pt x="1371" y="772"/>
                  </a:cubicBezTo>
                  <a:lnTo>
                    <a:pt x="245" y="0"/>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73"/>
            <p:cNvSpPr/>
            <p:nvPr/>
          </p:nvSpPr>
          <p:spPr>
            <a:xfrm>
              <a:off x="6144918" y="1121167"/>
              <a:ext cx="112541" cy="119145"/>
            </a:xfrm>
            <a:custGeom>
              <a:rect b="b" l="l" r="r" t="t"/>
              <a:pathLst>
                <a:path extrusionOk="0" h="1278" w="1206">
                  <a:moveTo>
                    <a:pt x="347" y="1"/>
                  </a:moveTo>
                  <a:cubicBezTo>
                    <a:pt x="224" y="95"/>
                    <a:pt x="116" y="210"/>
                    <a:pt x="1" y="318"/>
                  </a:cubicBezTo>
                  <a:lnTo>
                    <a:pt x="974" y="1278"/>
                  </a:lnTo>
                  <a:cubicBezTo>
                    <a:pt x="1046" y="1205"/>
                    <a:pt x="1126" y="1133"/>
                    <a:pt x="1205" y="1068"/>
                  </a:cubicBezTo>
                  <a:lnTo>
                    <a:pt x="347" y="1"/>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73"/>
            <p:cNvSpPr/>
            <p:nvPr/>
          </p:nvSpPr>
          <p:spPr>
            <a:xfrm>
              <a:off x="6232449" y="1066723"/>
              <a:ext cx="86879" cy="130518"/>
            </a:xfrm>
            <a:custGeom>
              <a:rect b="b" l="l" r="r" t="t"/>
              <a:pathLst>
                <a:path extrusionOk="0" h="1400" w="931">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73"/>
            <p:cNvSpPr/>
            <p:nvPr/>
          </p:nvSpPr>
          <p:spPr>
            <a:xfrm>
              <a:off x="6335379" y="1042577"/>
              <a:ext cx="53284" cy="130518"/>
            </a:xfrm>
            <a:custGeom>
              <a:rect b="b" l="l" r="r" t="t"/>
              <a:pathLst>
                <a:path extrusionOk="0" h="1400" w="571">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73"/>
            <p:cNvSpPr/>
            <p:nvPr/>
          </p:nvSpPr>
          <p:spPr>
            <a:xfrm>
              <a:off x="6431682" y="1043229"/>
              <a:ext cx="56550" cy="131824"/>
            </a:xfrm>
            <a:custGeom>
              <a:rect b="b" l="l" r="r" t="t"/>
              <a:pathLst>
                <a:path extrusionOk="0" h="1414" w="606">
                  <a:moveTo>
                    <a:pt x="144" y="0"/>
                  </a:moveTo>
                  <a:lnTo>
                    <a:pt x="0" y="1356"/>
                  </a:lnTo>
                  <a:cubicBezTo>
                    <a:pt x="101" y="1378"/>
                    <a:pt x="202" y="1385"/>
                    <a:pt x="303" y="1414"/>
                  </a:cubicBezTo>
                  <a:lnTo>
                    <a:pt x="606" y="80"/>
                  </a:lnTo>
                  <a:cubicBezTo>
                    <a:pt x="454" y="36"/>
                    <a:pt x="296" y="22"/>
                    <a:pt x="14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73"/>
            <p:cNvSpPr/>
            <p:nvPr/>
          </p:nvSpPr>
          <p:spPr>
            <a:xfrm>
              <a:off x="6500924" y="1070731"/>
              <a:ext cx="89678" cy="130612"/>
            </a:xfrm>
            <a:custGeom>
              <a:rect b="b" l="l" r="r" t="t"/>
              <a:pathLst>
                <a:path extrusionOk="0" h="1401" w="961">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73"/>
            <p:cNvSpPr/>
            <p:nvPr/>
          </p:nvSpPr>
          <p:spPr>
            <a:xfrm>
              <a:off x="6561580" y="1127973"/>
              <a:ext cx="114501" cy="117746"/>
            </a:xfrm>
            <a:custGeom>
              <a:rect b="b" l="l" r="r" t="t"/>
              <a:pathLst>
                <a:path extrusionOk="0" h="1263" w="1227">
                  <a:moveTo>
                    <a:pt x="887" y="0"/>
                  </a:moveTo>
                  <a:lnTo>
                    <a:pt x="0" y="1046"/>
                  </a:lnTo>
                  <a:cubicBezTo>
                    <a:pt x="79" y="1111"/>
                    <a:pt x="152" y="1183"/>
                    <a:pt x="224" y="1262"/>
                  </a:cubicBezTo>
                  <a:lnTo>
                    <a:pt x="1226" y="332"/>
                  </a:lnTo>
                  <a:cubicBezTo>
                    <a:pt x="1118" y="209"/>
                    <a:pt x="1003" y="101"/>
                    <a:pt x="88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73"/>
            <p:cNvSpPr/>
            <p:nvPr/>
          </p:nvSpPr>
          <p:spPr>
            <a:xfrm>
              <a:off x="6636887" y="1310792"/>
              <a:ext cx="132697" cy="61996"/>
            </a:xfrm>
            <a:custGeom>
              <a:rect b="b" l="l" r="r" t="t"/>
              <a:pathLst>
                <a:path extrusionOk="0" h="665" w="1422">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73"/>
            <p:cNvSpPr/>
            <p:nvPr/>
          </p:nvSpPr>
          <p:spPr>
            <a:xfrm>
              <a:off x="6642953" y="1415020"/>
              <a:ext cx="130645" cy="47826"/>
            </a:xfrm>
            <a:custGeom>
              <a:rect b="b" l="l" r="r" t="t"/>
              <a:pathLst>
                <a:path extrusionOk="0" h="513" w="1400">
                  <a:moveTo>
                    <a:pt x="30" y="1"/>
                  </a:moveTo>
                  <a:cubicBezTo>
                    <a:pt x="30" y="109"/>
                    <a:pt x="15" y="210"/>
                    <a:pt x="1" y="311"/>
                  </a:cubicBezTo>
                  <a:lnTo>
                    <a:pt x="1357" y="513"/>
                  </a:lnTo>
                  <a:cubicBezTo>
                    <a:pt x="1378" y="354"/>
                    <a:pt x="1393" y="203"/>
                    <a:pt x="1400" y="44"/>
                  </a:cubicBezTo>
                  <a:lnTo>
                    <a:pt x="30"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73"/>
            <p:cNvSpPr/>
            <p:nvPr/>
          </p:nvSpPr>
          <p:spPr>
            <a:xfrm>
              <a:off x="6622143" y="1485687"/>
              <a:ext cx="131951" cy="81388"/>
            </a:xfrm>
            <a:custGeom>
              <a:rect b="b" l="l" r="r" t="t"/>
              <a:pathLst>
                <a:path extrusionOk="0" h="873" w="1414">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73"/>
            <p:cNvSpPr/>
            <p:nvPr/>
          </p:nvSpPr>
          <p:spPr>
            <a:xfrm>
              <a:off x="6582390" y="1548895"/>
              <a:ext cx="121219" cy="108983"/>
            </a:xfrm>
            <a:custGeom>
              <a:rect b="b" l="l" r="r" t="t"/>
              <a:pathLst>
                <a:path extrusionOk="0" h="1169" w="1299">
                  <a:moveTo>
                    <a:pt x="195" y="0"/>
                  </a:moveTo>
                  <a:lnTo>
                    <a:pt x="102" y="123"/>
                  </a:lnTo>
                  <a:lnTo>
                    <a:pt x="1" y="238"/>
                  </a:lnTo>
                  <a:lnTo>
                    <a:pt x="1003" y="1168"/>
                  </a:lnTo>
                  <a:lnTo>
                    <a:pt x="1155" y="988"/>
                  </a:lnTo>
                  <a:lnTo>
                    <a:pt x="1299" y="801"/>
                  </a:lnTo>
                  <a:lnTo>
                    <a:pt x="195"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73"/>
            <p:cNvSpPr/>
            <p:nvPr/>
          </p:nvSpPr>
          <p:spPr>
            <a:xfrm>
              <a:off x="6526586" y="1599238"/>
              <a:ext cx="100316" cy="126510"/>
            </a:xfrm>
            <a:custGeom>
              <a:rect b="b" l="l" r="r" t="t"/>
              <a:pathLst>
                <a:path extrusionOk="0" h="1357" w="1075">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73"/>
            <p:cNvSpPr/>
            <p:nvPr/>
          </p:nvSpPr>
          <p:spPr>
            <a:xfrm>
              <a:off x="6459957" y="1632893"/>
              <a:ext cx="70735" cy="132570"/>
            </a:xfrm>
            <a:custGeom>
              <a:rect b="b" l="l" r="r" t="t"/>
              <a:pathLst>
                <a:path extrusionOk="0" h="1422" w="758">
                  <a:moveTo>
                    <a:pt x="296" y="1"/>
                  </a:moveTo>
                  <a:cubicBezTo>
                    <a:pt x="195" y="37"/>
                    <a:pt x="101" y="73"/>
                    <a:pt x="0" y="94"/>
                  </a:cubicBezTo>
                  <a:lnTo>
                    <a:pt x="303" y="1421"/>
                  </a:lnTo>
                  <a:cubicBezTo>
                    <a:pt x="454" y="1393"/>
                    <a:pt x="606" y="1342"/>
                    <a:pt x="757" y="1292"/>
                  </a:cubicBezTo>
                  <a:lnTo>
                    <a:pt x="296"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73"/>
            <p:cNvSpPr/>
            <p:nvPr/>
          </p:nvSpPr>
          <p:spPr>
            <a:xfrm>
              <a:off x="6379145" y="1646318"/>
              <a:ext cx="43859" cy="128188"/>
            </a:xfrm>
            <a:custGeom>
              <a:rect b="b" l="l" r="r" t="t"/>
              <a:pathLst>
                <a:path extrusionOk="0" h="1375" w="47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73"/>
            <p:cNvSpPr/>
            <p:nvPr/>
          </p:nvSpPr>
          <p:spPr>
            <a:xfrm>
              <a:off x="6272109" y="1630842"/>
              <a:ext cx="74187" cy="131917"/>
            </a:xfrm>
            <a:custGeom>
              <a:rect b="b" l="l" r="r" t="t"/>
              <a:pathLst>
                <a:path extrusionOk="0" h="1415" w="795">
                  <a:moveTo>
                    <a:pt x="506" y="1"/>
                  </a:moveTo>
                  <a:lnTo>
                    <a:pt x="1" y="1270"/>
                  </a:lnTo>
                  <a:cubicBezTo>
                    <a:pt x="145" y="1328"/>
                    <a:pt x="296" y="1379"/>
                    <a:pt x="448" y="1415"/>
                  </a:cubicBezTo>
                  <a:lnTo>
                    <a:pt x="794" y="95"/>
                  </a:lnTo>
                  <a:cubicBezTo>
                    <a:pt x="693" y="66"/>
                    <a:pt x="599" y="37"/>
                    <a:pt x="506"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73"/>
            <p:cNvSpPr/>
            <p:nvPr/>
          </p:nvSpPr>
          <p:spPr>
            <a:xfrm>
              <a:off x="6177205" y="1595229"/>
              <a:ext cx="103769" cy="125205"/>
            </a:xfrm>
            <a:custGeom>
              <a:rect b="b" l="l" r="r" t="t"/>
              <a:pathLst>
                <a:path extrusionOk="0" h="1343" w="1112">
                  <a:moveTo>
                    <a:pt x="859" y="1"/>
                  </a:moveTo>
                  <a:lnTo>
                    <a:pt x="1" y="1068"/>
                  </a:lnTo>
                  <a:cubicBezTo>
                    <a:pt x="123" y="1169"/>
                    <a:pt x="253" y="1256"/>
                    <a:pt x="390" y="1342"/>
                  </a:cubicBezTo>
                  <a:lnTo>
                    <a:pt x="1112" y="174"/>
                  </a:lnTo>
                  <a:cubicBezTo>
                    <a:pt x="1018" y="123"/>
                    <a:pt x="938" y="66"/>
                    <a:pt x="859"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73"/>
            <p:cNvSpPr/>
            <p:nvPr/>
          </p:nvSpPr>
          <p:spPr>
            <a:xfrm>
              <a:off x="6103205" y="1542835"/>
              <a:ext cx="123272" cy="106932"/>
            </a:xfrm>
            <a:custGeom>
              <a:rect b="b" l="l" r="r" t="t"/>
              <a:pathLst>
                <a:path extrusionOk="0" h="1147" w="1321">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73"/>
            <p:cNvSpPr/>
            <p:nvPr/>
          </p:nvSpPr>
          <p:spPr>
            <a:xfrm>
              <a:off x="6055426" y="1478881"/>
              <a:ext cx="131951" cy="78777"/>
            </a:xfrm>
            <a:custGeom>
              <a:rect b="b" l="l" r="r" t="t"/>
              <a:pathLst>
                <a:path extrusionOk="0" h="845" w="1414">
                  <a:moveTo>
                    <a:pt x="1306" y="1"/>
                  </a:moveTo>
                  <a:lnTo>
                    <a:pt x="0" y="405"/>
                  </a:lnTo>
                  <a:cubicBezTo>
                    <a:pt x="51" y="549"/>
                    <a:pt x="101" y="701"/>
                    <a:pt x="166" y="845"/>
                  </a:cubicBezTo>
                  <a:lnTo>
                    <a:pt x="1414" y="282"/>
                  </a:lnTo>
                  <a:cubicBezTo>
                    <a:pt x="1371" y="196"/>
                    <a:pt x="1342" y="95"/>
                    <a:pt x="1306"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73"/>
            <p:cNvSpPr/>
            <p:nvPr/>
          </p:nvSpPr>
          <p:spPr>
            <a:xfrm>
              <a:off x="6039282" y="1408308"/>
              <a:ext cx="129338" cy="43817"/>
            </a:xfrm>
            <a:custGeom>
              <a:rect b="b" l="l" r="r" t="t"/>
              <a:pathLst>
                <a:path extrusionOk="0" h="470" w="1386">
                  <a:moveTo>
                    <a:pt x="0" y="1"/>
                  </a:moveTo>
                  <a:cubicBezTo>
                    <a:pt x="7" y="152"/>
                    <a:pt x="7" y="311"/>
                    <a:pt x="29" y="469"/>
                  </a:cubicBezTo>
                  <a:lnTo>
                    <a:pt x="1385" y="304"/>
                  </a:lnTo>
                  <a:cubicBezTo>
                    <a:pt x="1371" y="203"/>
                    <a:pt x="1378" y="102"/>
                    <a:pt x="1363" y="1"/>
                  </a:cubicBezTo>
                  <a:close/>
                </a:path>
              </a:pathLst>
            </a:custGeom>
            <a:solidFill>
              <a:srgbClr val="5F7D95"/>
            </a:solidFill>
            <a:ln cap="flat" cmpd="sng" w="9525">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73"/>
            <p:cNvSpPr/>
            <p:nvPr/>
          </p:nvSpPr>
          <p:spPr>
            <a:xfrm>
              <a:off x="6608612" y="1210666"/>
              <a:ext cx="128685" cy="93507"/>
            </a:xfrm>
            <a:custGeom>
              <a:rect b="b" l="l" r="r" t="t"/>
              <a:pathLst>
                <a:path extrusionOk="0" h="1003" w="1379">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94" name="Google Shape;1394;p73"/>
          <p:cNvGrpSpPr/>
          <p:nvPr/>
        </p:nvGrpSpPr>
        <p:grpSpPr>
          <a:xfrm>
            <a:off x="5130019" y="2346894"/>
            <a:ext cx="483304" cy="504902"/>
            <a:chOff x="1825800" y="1651625"/>
            <a:chExt cx="568125" cy="591775"/>
          </a:xfrm>
        </p:grpSpPr>
        <p:sp>
          <p:nvSpPr>
            <p:cNvPr id="1395" name="Google Shape;1395;p73"/>
            <p:cNvSpPr/>
            <p:nvPr/>
          </p:nvSpPr>
          <p:spPr>
            <a:xfrm>
              <a:off x="1898925" y="1777225"/>
              <a:ext cx="370875" cy="370500"/>
            </a:xfrm>
            <a:custGeom>
              <a:rect b="b" l="l" r="r" t="t"/>
              <a:pathLst>
                <a:path extrusionOk="0" h="14820" w="14835">
                  <a:moveTo>
                    <a:pt x="7417" y="0"/>
                  </a:moveTo>
                  <a:cubicBezTo>
                    <a:pt x="3338" y="0"/>
                    <a:pt x="23" y="3300"/>
                    <a:pt x="9" y="7382"/>
                  </a:cubicBezTo>
                  <a:cubicBezTo>
                    <a:pt x="1" y="9347"/>
                    <a:pt x="774" y="11235"/>
                    <a:pt x="2160" y="12630"/>
                  </a:cubicBezTo>
                  <a:cubicBezTo>
                    <a:pt x="3543" y="14025"/>
                    <a:pt x="5425" y="14811"/>
                    <a:pt x="7391" y="14819"/>
                  </a:cubicBezTo>
                  <a:cubicBezTo>
                    <a:pt x="7399" y="14819"/>
                    <a:pt x="7407" y="14819"/>
                    <a:pt x="7415" y="14819"/>
                  </a:cubicBezTo>
                  <a:cubicBezTo>
                    <a:pt x="9371" y="14819"/>
                    <a:pt x="11248" y="14046"/>
                    <a:pt x="12637" y="12668"/>
                  </a:cubicBezTo>
                  <a:cubicBezTo>
                    <a:pt x="14032" y="11283"/>
                    <a:pt x="14820" y="9402"/>
                    <a:pt x="14826" y="7437"/>
                  </a:cubicBezTo>
                  <a:cubicBezTo>
                    <a:pt x="14834" y="5472"/>
                    <a:pt x="14061" y="3584"/>
                    <a:pt x="12675" y="2189"/>
                  </a:cubicBezTo>
                  <a:cubicBezTo>
                    <a:pt x="11292" y="795"/>
                    <a:pt x="9410" y="8"/>
                    <a:pt x="7444" y="0"/>
                  </a:cubicBezTo>
                  <a:cubicBezTo>
                    <a:pt x="7435" y="0"/>
                    <a:pt x="7426" y="0"/>
                    <a:pt x="741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73"/>
            <p:cNvSpPr/>
            <p:nvPr/>
          </p:nvSpPr>
          <p:spPr>
            <a:xfrm>
              <a:off x="2121325" y="1651625"/>
              <a:ext cx="272600" cy="287950"/>
            </a:xfrm>
            <a:custGeom>
              <a:rect b="b" l="l" r="r" t="t"/>
              <a:pathLst>
                <a:path extrusionOk="0" h="11518" w="10904">
                  <a:moveTo>
                    <a:pt x="2" y="1"/>
                  </a:moveTo>
                  <a:lnTo>
                    <a:pt x="0" y="11518"/>
                  </a:lnTo>
                  <a:lnTo>
                    <a:pt x="10904" y="11518"/>
                  </a:lnTo>
                  <a:cubicBezTo>
                    <a:pt x="10391" y="5596"/>
                    <a:pt x="5836" y="826"/>
                    <a:pt x="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73"/>
            <p:cNvSpPr/>
            <p:nvPr/>
          </p:nvSpPr>
          <p:spPr>
            <a:xfrm>
              <a:off x="1825800" y="1987150"/>
              <a:ext cx="231900" cy="233575"/>
            </a:xfrm>
            <a:custGeom>
              <a:rect b="b" l="l" r="r" t="t"/>
              <a:pathLst>
                <a:path extrusionOk="0" h="9343" w="9276">
                  <a:moveTo>
                    <a:pt x="0" y="1"/>
                  </a:moveTo>
                  <a:cubicBezTo>
                    <a:pt x="465" y="4930"/>
                    <a:pt x="4350" y="8842"/>
                    <a:pt x="9275" y="9343"/>
                  </a:cubicBezTo>
                  <a:lnTo>
                    <a:pt x="9275" y="1"/>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73"/>
            <p:cNvSpPr/>
            <p:nvPr/>
          </p:nvSpPr>
          <p:spPr>
            <a:xfrm>
              <a:off x="2121325" y="1987150"/>
              <a:ext cx="244350" cy="256250"/>
            </a:xfrm>
            <a:custGeom>
              <a:rect b="b" l="l" r="r" t="t"/>
              <a:pathLst>
                <a:path extrusionOk="0" h="10250" w="9774">
                  <a:moveTo>
                    <a:pt x="0" y="1"/>
                  </a:moveTo>
                  <a:lnTo>
                    <a:pt x="0" y="10249"/>
                  </a:lnTo>
                  <a:cubicBezTo>
                    <a:pt x="5200" y="9514"/>
                    <a:pt x="9280" y="5280"/>
                    <a:pt x="97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73"/>
            <p:cNvSpPr/>
            <p:nvPr/>
          </p:nvSpPr>
          <p:spPr>
            <a:xfrm>
              <a:off x="1851375" y="1730300"/>
              <a:ext cx="206325" cy="209275"/>
            </a:xfrm>
            <a:custGeom>
              <a:rect b="b" l="l" r="r" t="t"/>
              <a:pathLst>
                <a:path extrusionOk="0" h="8371" w="8253">
                  <a:moveTo>
                    <a:pt x="8252" y="1"/>
                  </a:moveTo>
                  <a:cubicBezTo>
                    <a:pt x="3865" y="441"/>
                    <a:pt x="383" y="3959"/>
                    <a:pt x="1" y="8371"/>
                  </a:cubicBezTo>
                  <a:lnTo>
                    <a:pt x="8252" y="8371"/>
                  </a:lnTo>
                  <a:lnTo>
                    <a:pt x="8252"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73"/>
            <p:cNvSpPr/>
            <p:nvPr/>
          </p:nvSpPr>
          <p:spPr>
            <a:xfrm>
              <a:off x="1956875" y="1835225"/>
              <a:ext cx="254975" cy="254475"/>
            </a:xfrm>
            <a:custGeom>
              <a:rect b="b" l="l" r="r" t="t"/>
              <a:pathLst>
                <a:path extrusionOk="0" h="10179" w="10199">
                  <a:moveTo>
                    <a:pt x="5097" y="1"/>
                  </a:moveTo>
                  <a:cubicBezTo>
                    <a:pt x="2296" y="1"/>
                    <a:pt x="21" y="2267"/>
                    <a:pt x="10" y="5070"/>
                  </a:cubicBezTo>
                  <a:cubicBezTo>
                    <a:pt x="0" y="7882"/>
                    <a:pt x="2271" y="10169"/>
                    <a:pt x="5081" y="10179"/>
                  </a:cubicBezTo>
                  <a:cubicBezTo>
                    <a:pt x="5088" y="10179"/>
                    <a:pt x="5095" y="10179"/>
                    <a:pt x="5102" y="10179"/>
                  </a:cubicBezTo>
                  <a:cubicBezTo>
                    <a:pt x="7903" y="10179"/>
                    <a:pt x="10178" y="7912"/>
                    <a:pt x="10189" y="5109"/>
                  </a:cubicBezTo>
                  <a:cubicBezTo>
                    <a:pt x="10199" y="2297"/>
                    <a:pt x="7928" y="10"/>
                    <a:pt x="5118" y="1"/>
                  </a:cubicBezTo>
                  <a:cubicBezTo>
                    <a:pt x="5111" y="1"/>
                    <a:pt x="5104" y="1"/>
                    <a:pt x="5097" y="1"/>
                  </a:cubicBezTo>
                  <a:close/>
                </a:path>
              </a:pathLst>
            </a:custGeom>
            <a:solidFill>
              <a:srgbClr val="F3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1" name="Google Shape;1401;p73"/>
          <p:cNvSpPr/>
          <p:nvPr/>
        </p:nvSpPr>
        <p:spPr>
          <a:xfrm>
            <a:off x="7747607" y="3426066"/>
            <a:ext cx="174337" cy="174337"/>
          </a:xfrm>
          <a:custGeom>
            <a:rect b="b" l="l" r="r" t="t"/>
            <a:pathLst>
              <a:path extrusionOk="0" h="208163" w="208163">
                <a:moveTo>
                  <a:pt x="79632" y="48546"/>
                </a:moveTo>
                <a:cubicBezTo>
                  <a:pt x="80399" y="48546"/>
                  <a:pt x="81191" y="48783"/>
                  <a:pt x="81877" y="49126"/>
                </a:cubicBezTo>
                <a:lnTo>
                  <a:pt x="158203" y="101306"/>
                </a:lnTo>
                <a:cubicBezTo>
                  <a:pt x="159036" y="101861"/>
                  <a:pt x="159591" y="102971"/>
                  <a:pt x="159591" y="104081"/>
                </a:cubicBezTo>
                <a:cubicBezTo>
                  <a:pt x="159591" y="105191"/>
                  <a:pt x="159036" y="106302"/>
                  <a:pt x="158203" y="106857"/>
                </a:cubicBezTo>
                <a:lnTo>
                  <a:pt x="81877" y="159036"/>
                </a:lnTo>
                <a:cubicBezTo>
                  <a:pt x="81045" y="159314"/>
                  <a:pt x="80489" y="159591"/>
                  <a:pt x="79934" y="159591"/>
                </a:cubicBezTo>
                <a:cubicBezTo>
                  <a:pt x="79379" y="159591"/>
                  <a:pt x="78547" y="159591"/>
                  <a:pt x="78269" y="159314"/>
                </a:cubicBezTo>
                <a:cubicBezTo>
                  <a:pt x="77159" y="158481"/>
                  <a:pt x="76326" y="157371"/>
                  <a:pt x="76326" y="156260"/>
                </a:cubicBezTo>
                <a:lnTo>
                  <a:pt x="76326" y="52179"/>
                </a:lnTo>
                <a:cubicBezTo>
                  <a:pt x="76326" y="50792"/>
                  <a:pt x="77159" y="49681"/>
                  <a:pt x="78269" y="48849"/>
                </a:cubicBezTo>
                <a:cubicBezTo>
                  <a:pt x="78693" y="48637"/>
                  <a:pt x="79158" y="48546"/>
                  <a:pt x="79632" y="48546"/>
                </a:cubicBezTo>
                <a:close/>
                <a:moveTo>
                  <a:pt x="104081" y="0"/>
                </a:moveTo>
                <a:cubicBezTo>
                  <a:pt x="46628" y="0"/>
                  <a:pt x="0" y="46628"/>
                  <a:pt x="0" y="104081"/>
                </a:cubicBezTo>
                <a:cubicBezTo>
                  <a:pt x="0" y="161534"/>
                  <a:pt x="46628" y="208162"/>
                  <a:pt x="104081" y="208162"/>
                </a:cubicBezTo>
                <a:cubicBezTo>
                  <a:pt x="161534" y="208162"/>
                  <a:pt x="208162" y="161534"/>
                  <a:pt x="208162" y="104081"/>
                </a:cubicBezTo>
                <a:cubicBezTo>
                  <a:pt x="208162" y="46628"/>
                  <a:pt x="161534" y="0"/>
                  <a:pt x="10408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73"/>
          <p:cNvSpPr/>
          <p:nvPr/>
        </p:nvSpPr>
        <p:spPr>
          <a:xfrm>
            <a:off x="8063864" y="3454885"/>
            <a:ext cx="148500" cy="116700"/>
          </a:xfrm>
          <a:prstGeom prst="stripedRightArrow">
            <a:avLst>
              <a:gd fmla="val 50000" name="adj1"/>
              <a:gd fmla="val 50000" name="adj2"/>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73"/>
          <p:cNvSpPr/>
          <p:nvPr/>
        </p:nvSpPr>
        <p:spPr>
          <a:xfrm>
            <a:off x="7165978" y="2775822"/>
            <a:ext cx="118200" cy="118200"/>
          </a:xfrm>
          <a:prstGeom prst="curvedRightArrow">
            <a:avLst>
              <a:gd fmla="val 25000" name="adj1"/>
              <a:gd fmla="val 50000" name="adj2"/>
              <a:gd fmla="val 25000" name="adj3"/>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73"/>
          <p:cNvSpPr/>
          <p:nvPr/>
        </p:nvSpPr>
        <p:spPr>
          <a:xfrm flipH="1">
            <a:off x="7473344" y="2775822"/>
            <a:ext cx="118200" cy="118200"/>
          </a:xfrm>
          <a:prstGeom prst="curvedRightArrow">
            <a:avLst>
              <a:gd fmla="val 25000" name="adj1"/>
              <a:gd fmla="val 50000" name="adj2"/>
              <a:gd fmla="val 25000" name="adj3"/>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8" name="Shape 1408"/>
        <p:cNvGrpSpPr/>
        <p:nvPr/>
      </p:nvGrpSpPr>
      <p:grpSpPr>
        <a:xfrm>
          <a:off x="0" y="0"/>
          <a:ext cx="0" cy="0"/>
          <a:chOff x="0" y="0"/>
          <a:chExt cx="0" cy="0"/>
        </a:xfrm>
      </p:grpSpPr>
      <p:grpSp>
        <p:nvGrpSpPr>
          <p:cNvPr id="1409" name="Google Shape;1409;p74"/>
          <p:cNvGrpSpPr/>
          <p:nvPr/>
        </p:nvGrpSpPr>
        <p:grpSpPr>
          <a:xfrm>
            <a:off x="745571" y="1168666"/>
            <a:ext cx="2492868" cy="1379876"/>
            <a:chOff x="2654821" y="2311071"/>
            <a:chExt cx="2279715" cy="1262120"/>
          </a:xfrm>
        </p:grpSpPr>
        <p:grpSp>
          <p:nvGrpSpPr>
            <p:cNvPr id="1410" name="Google Shape;1410;p74"/>
            <p:cNvGrpSpPr/>
            <p:nvPr/>
          </p:nvGrpSpPr>
          <p:grpSpPr>
            <a:xfrm>
              <a:off x="4034269" y="2840745"/>
              <a:ext cx="40212" cy="36437"/>
              <a:chOff x="4293400" y="2574725"/>
              <a:chExt cx="84425" cy="80100"/>
            </a:xfrm>
          </p:grpSpPr>
          <p:sp>
            <p:nvSpPr>
              <p:cNvPr id="1411" name="Google Shape;1411;p74"/>
              <p:cNvSpPr/>
              <p:nvPr/>
            </p:nvSpPr>
            <p:spPr>
              <a:xfrm>
                <a:off x="4293400" y="2574725"/>
                <a:ext cx="57150" cy="45250"/>
              </a:xfrm>
              <a:custGeom>
                <a:rect b="b" l="l" r="r" t="t"/>
                <a:pathLst>
                  <a:path extrusionOk="0" h="1810" w="2286">
                    <a:moveTo>
                      <a:pt x="2286" y="905"/>
                    </a:moveTo>
                    <a:lnTo>
                      <a:pt x="1857" y="476"/>
                    </a:lnTo>
                    <a:lnTo>
                      <a:pt x="0" y="0"/>
                    </a:lnTo>
                    <a:lnTo>
                      <a:pt x="95" y="834"/>
                    </a:lnTo>
                    <a:lnTo>
                      <a:pt x="952" y="1476"/>
                    </a:lnTo>
                    <a:lnTo>
                      <a:pt x="1952" y="1810"/>
                    </a:lnTo>
                    <a:close/>
                  </a:path>
                </a:pathLst>
              </a:custGeom>
              <a:solidFill>
                <a:srgbClr val="5F7D95"/>
              </a:solidFill>
              <a:ln>
                <a:noFill/>
              </a:ln>
            </p:spPr>
          </p:sp>
          <p:sp>
            <p:nvSpPr>
              <p:cNvPr id="1412" name="Google Shape;1412;p74"/>
              <p:cNvSpPr/>
              <p:nvPr/>
            </p:nvSpPr>
            <p:spPr>
              <a:xfrm>
                <a:off x="4299350" y="2589925"/>
                <a:ext cx="78475" cy="64900"/>
              </a:xfrm>
              <a:custGeom>
                <a:rect b="b" l="l" r="r" t="t"/>
                <a:pathLst>
                  <a:path extrusionOk="0" h="2596" w="3139">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13" name="Google Shape;1413;p74"/>
            <p:cNvGrpSpPr/>
            <p:nvPr/>
          </p:nvGrpSpPr>
          <p:grpSpPr>
            <a:xfrm>
              <a:off x="3894606" y="2334874"/>
              <a:ext cx="913198" cy="518984"/>
              <a:chOff x="4000175" y="1462675"/>
              <a:chExt cx="1917275" cy="1140875"/>
            </a:xfrm>
          </p:grpSpPr>
          <p:sp>
            <p:nvSpPr>
              <p:cNvPr id="1414" name="Google Shape;1414;p74"/>
              <p:cNvSpPr/>
              <p:nvPr/>
            </p:nvSpPr>
            <p:spPr>
              <a:xfrm>
                <a:off x="4178050" y="2433300"/>
                <a:ext cx="60250" cy="65175"/>
              </a:xfrm>
              <a:custGeom>
                <a:rect b="b" l="l" r="r" t="t"/>
                <a:pathLst>
                  <a:path extrusionOk="0" h="2607" w="2410">
                    <a:moveTo>
                      <a:pt x="639" y="2410"/>
                    </a:moveTo>
                    <a:lnTo>
                      <a:pt x="1180" y="2607"/>
                    </a:lnTo>
                    <a:lnTo>
                      <a:pt x="2410" y="2017"/>
                    </a:lnTo>
                    <a:lnTo>
                      <a:pt x="2262" y="0"/>
                    </a:lnTo>
                    <a:lnTo>
                      <a:pt x="541" y="0"/>
                    </a:lnTo>
                    <a:lnTo>
                      <a:pt x="0" y="1771"/>
                    </a:lnTo>
                    <a:close/>
                  </a:path>
                </a:pathLst>
              </a:custGeom>
              <a:solidFill>
                <a:srgbClr val="5F7D95"/>
              </a:solidFill>
              <a:ln>
                <a:noFill/>
              </a:ln>
            </p:spPr>
          </p:sp>
          <p:grpSp>
            <p:nvGrpSpPr>
              <p:cNvPr id="1415" name="Google Shape;1415;p74"/>
              <p:cNvGrpSpPr/>
              <p:nvPr/>
            </p:nvGrpSpPr>
            <p:grpSpPr>
              <a:xfrm>
                <a:off x="4000175" y="1462675"/>
                <a:ext cx="1917275" cy="1140875"/>
                <a:chOff x="4000175" y="1462675"/>
                <a:chExt cx="1917275" cy="1140875"/>
              </a:xfrm>
            </p:grpSpPr>
            <p:sp>
              <p:nvSpPr>
                <p:cNvPr id="1416" name="Google Shape;1416;p74"/>
                <p:cNvSpPr/>
                <p:nvPr/>
              </p:nvSpPr>
              <p:spPr>
                <a:xfrm>
                  <a:off x="4000175" y="2000075"/>
                  <a:ext cx="1545875" cy="510000"/>
                </a:xfrm>
                <a:custGeom>
                  <a:rect b="b" l="l" r="r" t="t"/>
                  <a:pathLst>
                    <a:path extrusionOk="0" h="20400" w="61835">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rgbClr val="5F7D95"/>
                </a:solidFill>
                <a:ln>
                  <a:noFill/>
                </a:ln>
              </p:spPr>
            </p:sp>
            <p:sp>
              <p:nvSpPr>
                <p:cNvPr id="1417" name="Google Shape;1417;p74"/>
                <p:cNvSpPr/>
                <p:nvPr/>
              </p:nvSpPr>
              <p:spPr>
                <a:xfrm>
                  <a:off x="4624175" y="1521775"/>
                  <a:ext cx="58100" cy="73775"/>
                </a:xfrm>
                <a:custGeom>
                  <a:rect b="b" l="l" r="r" t="t"/>
                  <a:pathLst>
                    <a:path extrusionOk="0" h="2951" w="2324">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74"/>
                <p:cNvSpPr/>
                <p:nvPr/>
              </p:nvSpPr>
              <p:spPr>
                <a:xfrm>
                  <a:off x="4499150" y="1462675"/>
                  <a:ext cx="117200" cy="104100"/>
                </a:xfrm>
                <a:custGeom>
                  <a:rect b="b" l="l" r="r" t="t"/>
                  <a:pathLst>
                    <a:path extrusionOk="0" h="4164" w="4688">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74"/>
                <p:cNvSpPr/>
                <p:nvPr/>
              </p:nvSpPr>
              <p:spPr>
                <a:xfrm>
                  <a:off x="4241800" y="1706950"/>
                  <a:ext cx="130800" cy="246400"/>
                </a:xfrm>
                <a:custGeom>
                  <a:rect b="b" l="l" r="r" t="t"/>
                  <a:pathLst>
                    <a:path extrusionOk="0" h="9856" w="5232">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0" name="Google Shape;1420;p74"/>
                <p:cNvSpPr/>
                <p:nvPr/>
              </p:nvSpPr>
              <p:spPr>
                <a:xfrm>
                  <a:off x="4015475" y="1586100"/>
                  <a:ext cx="1901975" cy="1017450"/>
                </a:xfrm>
                <a:custGeom>
                  <a:rect b="b" l="l" r="r" t="t"/>
                  <a:pathLst>
                    <a:path extrusionOk="0" h="40698" w="76079">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421" name="Google Shape;1421;p74"/>
                <p:cNvSpPr/>
                <p:nvPr/>
              </p:nvSpPr>
              <p:spPr>
                <a:xfrm>
                  <a:off x="5538025" y="2213300"/>
                  <a:ext cx="94175" cy="208750"/>
                </a:xfrm>
                <a:custGeom>
                  <a:rect b="b" l="l" r="r" t="t"/>
                  <a:pathLst>
                    <a:path extrusionOk="0" h="8350" w="3767">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22" name="Google Shape;1422;p74"/>
            <p:cNvGrpSpPr/>
            <p:nvPr/>
          </p:nvGrpSpPr>
          <p:grpSpPr>
            <a:xfrm>
              <a:off x="3875768" y="2846704"/>
              <a:ext cx="44796" cy="47366"/>
              <a:chOff x="3960625" y="2587825"/>
              <a:chExt cx="94050" cy="104125"/>
            </a:xfrm>
          </p:grpSpPr>
          <p:sp>
            <p:nvSpPr>
              <p:cNvPr id="1423" name="Google Shape;1423;p74"/>
              <p:cNvSpPr/>
              <p:nvPr/>
            </p:nvSpPr>
            <p:spPr>
              <a:xfrm>
                <a:off x="3960625" y="2587825"/>
                <a:ext cx="94050" cy="51200"/>
              </a:xfrm>
              <a:custGeom>
                <a:rect b="b" l="l" r="r" t="t"/>
                <a:pathLst>
                  <a:path extrusionOk="0" h="2048" w="3762">
                    <a:moveTo>
                      <a:pt x="190" y="2048"/>
                    </a:moveTo>
                    <a:lnTo>
                      <a:pt x="0" y="1762"/>
                    </a:lnTo>
                    <a:lnTo>
                      <a:pt x="309" y="1048"/>
                    </a:lnTo>
                    <a:lnTo>
                      <a:pt x="3762" y="0"/>
                    </a:lnTo>
                    <a:lnTo>
                      <a:pt x="3714" y="1072"/>
                    </a:lnTo>
                    <a:lnTo>
                      <a:pt x="2929" y="1143"/>
                    </a:lnTo>
                    <a:lnTo>
                      <a:pt x="2167" y="1000"/>
                    </a:lnTo>
                    <a:close/>
                  </a:path>
                </a:pathLst>
              </a:custGeom>
              <a:solidFill>
                <a:srgbClr val="5F7D95"/>
              </a:solidFill>
              <a:ln>
                <a:noFill/>
              </a:ln>
            </p:spPr>
          </p:sp>
          <p:sp>
            <p:nvSpPr>
              <p:cNvPr id="1424" name="Google Shape;1424;p74"/>
              <p:cNvSpPr/>
              <p:nvPr/>
            </p:nvSpPr>
            <p:spPr>
              <a:xfrm>
                <a:off x="3963000" y="2596725"/>
                <a:ext cx="86850" cy="95225"/>
              </a:xfrm>
              <a:custGeom>
                <a:rect b="b" l="l" r="r" t="t"/>
                <a:pathLst>
                  <a:path extrusionOk="0" h="3809" w="3474">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25" name="Google Shape;1425;p74"/>
            <p:cNvGrpSpPr/>
            <p:nvPr/>
          </p:nvGrpSpPr>
          <p:grpSpPr>
            <a:xfrm>
              <a:off x="3782759" y="2807162"/>
              <a:ext cx="82686" cy="85487"/>
              <a:chOff x="3765350" y="2500900"/>
              <a:chExt cx="173600" cy="187925"/>
            </a:xfrm>
          </p:grpSpPr>
          <p:sp>
            <p:nvSpPr>
              <p:cNvPr id="1426" name="Google Shape;1426;p74"/>
              <p:cNvSpPr/>
              <p:nvPr/>
            </p:nvSpPr>
            <p:spPr>
              <a:xfrm>
                <a:off x="3765350" y="2500900"/>
                <a:ext cx="108950" cy="64300"/>
              </a:xfrm>
              <a:custGeom>
                <a:rect b="b" l="l" r="r" t="t"/>
                <a:pathLst>
                  <a:path extrusionOk="0" h="2572" w="4358">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5F7D95"/>
              </a:solidFill>
              <a:ln>
                <a:noFill/>
              </a:ln>
            </p:spPr>
          </p:sp>
          <p:sp>
            <p:nvSpPr>
              <p:cNvPr id="1427" name="Google Shape;1427;p74"/>
              <p:cNvSpPr/>
              <p:nvPr/>
            </p:nvSpPr>
            <p:spPr>
              <a:xfrm>
                <a:off x="3797175" y="2609800"/>
                <a:ext cx="2625" cy="3700"/>
              </a:xfrm>
              <a:custGeom>
                <a:rect b="b" l="l" r="r" t="t"/>
                <a:pathLst>
                  <a:path extrusionOk="0" h="148" w="105">
                    <a:moveTo>
                      <a:pt x="42" y="1"/>
                    </a:moveTo>
                    <a:lnTo>
                      <a:pt x="21" y="43"/>
                    </a:lnTo>
                    <a:lnTo>
                      <a:pt x="0" y="84"/>
                    </a:lnTo>
                    <a:lnTo>
                      <a:pt x="0" y="147"/>
                    </a:lnTo>
                    <a:lnTo>
                      <a:pt x="21" y="147"/>
                    </a:lnTo>
                    <a:lnTo>
                      <a:pt x="42" y="105"/>
                    </a:lnTo>
                    <a:lnTo>
                      <a:pt x="105" y="22"/>
                    </a:lnTo>
                    <a:lnTo>
                      <a:pt x="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74"/>
              <p:cNvSpPr/>
              <p:nvPr/>
            </p:nvSpPr>
            <p:spPr>
              <a:xfrm>
                <a:off x="3796125" y="2610325"/>
                <a:ext cx="22525" cy="41875"/>
              </a:xfrm>
              <a:custGeom>
                <a:rect b="b" l="l" r="r" t="t"/>
                <a:pathLst>
                  <a:path extrusionOk="0" h="1675" w="901">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74"/>
              <p:cNvSpPr/>
              <p:nvPr/>
            </p:nvSpPr>
            <p:spPr>
              <a:xfrm>
                <a:off x="3821225" y="2579475"/>
                <a:ext cx="6300" cy="4200"/>
              </a:xfrm>
              <a:custGeom>
                <a:rect b="b" l="l" r="r" t="t"/>
                <a:pathLst>
                  <a:path extrusionOk="0" h="168" w="252">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74"/>
              <p:cNvSpPr/>
              <p:nvPr/>
            </p:nvSpPr>
            <p:spPr>
              <a:xfrm>
                <a:off x="3833800" y="2589400"/>
                <a:ext cx="1575" cy="1600"/>
              </a:xfrm>
              <a:custGeom>
                <a:rect b="b" l="l" r="r" t="t"/>
                <a:pathLst>
                  <a:path extrusionOk="0" h="64" w="63">
                    <a:moveTo>
                      <a:pt x="42" y="1"/>
                    </a:moveTo>
                    <a:lnTo>
                      <a:pt x="0" y="22"/>
                    </a:lnTo>
                    <a:lnTo>
                      <a:pt x="63" y="63"/>
                    </a:lnTo>
                    <a:lnTo>
                      <a:pt x="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74"/>
              <p:cNvSpPr/>
              <p:nvPr/>
            </p:nvSpPr>
            <p:spPr>
              <a:xfrm>
                <a:off x="3774675" y="2506225"/>
                <a:ext cx="164275" cy="182600"/>
              </a:xfrm>
              <a:custGeom>
                <a:rect b="b" l="l" r="r" t="t"/>
                <a:pathLst>
                  <a:path extrusionOk="0" h="7304" w="6571">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32" name="Google Shape;1432;p74"/>
            <p:cNvGrpSpPr/>
            <p:nvPr/>
          </p:nvGrpSpPr>
          <p:grpSpPr>
            <a:xfrm>
              <a:off x="3775674" y="2798496"/>
              <a:ext cx="40545" cy="23564"/>
              <a:chOff x="3750475" y="2481850"/>
              <a:chExt cx="85125" cy="51800"/>
            </a:xfrm>
          </p:grpSpPr>
          <p:sp>
            <p:nvSpPr>
              <p:cNvPr id="1433" name="Google Shape;1433;p74"/>
              <p:cNvSpPr/>
              <p:nvPr/>
            </p:nvSpPr>
            <p:spPr>
              <a:xfrm>
                <a:off x="3762125" y="2492625"/>
                <a:ext cx="64900" cy="36650"/>
              </a:xfrm>
              <a:custGeom>
                <a:rect b="b" l="l" r="r" t="t"/>
                <a:pathLst>
                  <a:path extrusionOk="0" h="1466" w="2596">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4" name="Google Shape;1434;p74"/>
              <p:cNvSpPr/>
              <p:nvPr/>
            </p:nvSpPr>
            <p:spPr>
              <a:xfrm>
                <a:off x="3750475" y="2481850"/>
                <a:ext cx="85125" cy="51800"/>
              </a:xfrm>
              <a:custGeom>
                <a:rect b="b" l="l" r="r" t="t"/>
                <a:pathLst>
                  <a:path extrusionOk="0" h="2072" w="3405">
                    <a:moveTo>
                      <a:pt x="1095" y="286"/>
                    </a:moveTo>
                    <a:lnTo>
                      <a:pt x="0" y="1667"/>
                    </a:lnTo>
                    <a:lnTo>
                      <a:pt x="547" y="2072"/>
                    </a:lnTo>
                    <a:lnTo>
                      <a:pt x="1214" y="1858"/>
                    </a:lnTo>
                    <a:lnTo>
                      <a:pt x="1881" y="1262"/>
                    </a:lnTo>
                    <a:lnTo>
                      <a:pt x="2976" y="1286"/>
                    </a:lnTo>
                    <a:lnTo>
                      <a:pt x="3405" y="786"/>
                    </a:lnTo>
                    <a:lnTo>
                      <a:pt x="2167" y="0"/>
                    </a:lnTo>
                    <a:close/>
                  </a:path>
                </a:pathLst>
              </a:custGeom>
              <a:solidFill>
                <a:srgbClr val="5F7D95"/>
              </a:solidFill>
              <a:ln>
                <a:noFill/>
              </a:ln>
            </p:spPr>
          </p:sp>
        </p:grpSp>
        <p:grpSp>
          <p:nvGrpSpPr>
            <p:cNvPr id="1435" name="Google Shape;1435;p74"/>
            <p:cNvGrpSpPr/>
            <p:nvPr/>
          </p:nvGrpSpPr>
          <p:grpSpPr>
            <a:xfrm>
              <a:off x="3716946" y="2776024"/>
              <a:ext cx="81971" cy="76912"/>
              <a:chOff x="3627175" y="2432450"/>
              <a:chExt cx="172100" cy="169075"/>
            </a:xfrm>
          </p:grpSpPr>
          <p:sp>
            <p:nvSpPr>
              <p:cNvPr id="1436" name="Google Shape;1436;p74"/>
              <p:cNvSpPr/>
              <p:nvPr/>
            </p:nvSpPr>
            <p:spPr>
              <a:xfrm>
                <a:off x="3627175" y="2433000"/>
                <a:ext cx="164800" cy="156950"/>
              </a:xfrm>
              <a:custGeom>
                <a:rect b="b" l="l" r="r" t="t"/>
                <a:pathLst>
                  <a:path extrusionOk="0" h="6278" w="6592">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7" name="Google Shape;1437;p74"/>
              <p:cNvSpPr/>
              <p:nvPr/>
            </p:nvSpPr>
            <p:spPr>
              <a:xfrm>
                <a:off x="3658200" y="2557475"/>
                <a:ext cx="70850" cy="44050"/>
              </a:xfrm>
              <a:custGeom>
                <a:rect b="b" l="l" r="r" t="t"/>
                <a:pathLst>
                  <a:path extrusionOk="0" h="1762" w="2834">
                    <a:moveTo>
                      <a:pt x="571" y="595"/>
                    </a:moveTo>
                    <a:lnTo>
                      <a:pt x="0" y="1119"/>
                    </a:lnTo>
                    <a:lnTo>
                      <a:pt x="1833" y="1762"/>
                    </a:lnTo>
                    <a:lnTo>
                      <a:pt x="2714" y="1476"/>
                    </a:lnTo>
                    <a:lnTo>
                      <a:pt x="2834" y="1071"/>
                    </a:lnTo>
                    <a:lnTo>
                      <a:pt x="1833" y="0"/>
                    </a:lnTo>
                    <a:close/>
                  </a:path>
                </a:pathLst>
              </a:custGeom>
              <a:solidFill>
                <a:srgbClr val="5F7D95"/>
              </a:solidFill>
              <a:ln>
                <a:noFill/>
              </a:ln>
            </p:spPr>
          </p:sp>
          <p:sp>
            <p:nvSpPr>
              <p:cNvPr id="1438" name="Google Shape;1438;p74"/>
              <p:cNvSpPr/>
              <p:nvPr/>
            </p:nvSpPr>
            <p:spPr>
              <a:xfrm>
                <a:off x="3719525" y="2432450"/>
                <a:ext cx="79750" cy="89900"/>
              </a:xfrm>
              <a:custGeom>
                <a:rect b="b" l="l" r="r" t="t"/>
                <a:pathLst>
                  <a:path extrusionOk="0" h="3596" w="3190">
                    <a:moveTo>
                      <a:pt x="0" y="167"/>
                    </a:moveTo>
                    <a:lnTo>
                      <a:pt x="261" y="0"/>
                    </a:lnTo>
                    <a:lnTo>
                      <a:pt x="1619" y="1095"/>
                    </a:lnTo>
                    <a:lnTo>
                      <a:pt x="2381" y="1286"/>
                    </a:lnTo>
                    <a:lnTo>
                      <a:pt x="3190" y="1429"/>
                    </a:lnTo>
                    <a:lnTo>
                      <a:pt x="2809" y="2595"/>
                    </a:lnTo>
                    <a:lnTo>
                      <a:pt x="2071" y="2429"/>
                    </a:lnTo>
                    <a:lnTo>
                      <a:pt x="1524" y="3596"/>
                    </a:lnTo>
                    <a:close/>
                  </a:path>
                </a:pathLst>
              </a:custGeom>
              <a:solidFill>
                <a:srgbClr val="5F7D95"/>
              </a:solidFill>
              <a:ln>
                <a:noFill/>
              </a:ln>
            </p:spPr>
          </p:sp>
        </p:grpSp>
        <p:grpSp>
          <p:nvGrpSpPr>
            <p:cNvPr id="1439" name="Google Shape;1439;p74"/>
            <p:cNvGrpSpPr/>
            <p:nvPr/>
          </p:nvGrpSpPr>
          <p:grpSpPr>
            <a:xfrm>
              <a:off x="3685682" y="2845624"/>
              <a:ext cx="29311" cy="45055"/>
              <a:chOff x="3561536" y="2585450"/>
              <a:chExt cx="61539" cy="99045"/>
            </a:xfrm>
          </p:grpSpPr>
          <p:sp>
            <p:nvSpPr>
              <p:cNvPr id="1440" name="Google Shape;1440;p74"/>
              <p:cNvSpPr/>
              <p:nvPr/>
            </p:nvSpPr>
            <p:spPr>
              <a:xfrm rot="192277">
                <a:off x="3564002" y="2593849"/>
                <a:ext cx="44498" cy="89472"/>
              </a:xfrm>
              <a:custGeom>
                <a:rect b="b" l="l" r="r" t="t"/>
                <a:pathLst>
                  <a:path extrusionOk="0" h="3579" w="178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1" name="Google Shape;1441;p74"/>
              <p:cNvSpPr/>
              <p:nvPr/>
            </p:nvSpPr>
            <p:spPr>
              <a:xfrm>
                <a:off x="3580800" y="2585450"/>
                <a:ext cx="42275" cy="93450"/>
              </a:xfrm>
              <a:custGeom>
                <a:rect b="b" l="l" r="r" t="t"/>
                <a:pathLst>
                  <a:path extrusionOk="0" h="3738" w="1691">
                    <a:moveTo>
                      <a:pt x="453" y="0"/>
                    </a:moveTo>
                    <a:lnTo>
                      <a:pt x="0" y="547"/>
                    </a:lnTo>
                    <a:lnTo>
                      <a:pt x="0" y="3429"/>
                    </a:lnTo>
                    <a:lnTo>
                      <a:pt x="429" y="3738"/>
                    </a:lnTo>
                    <a:lnTo>
                      <a:pt x="1691" y="2714"/>
                    </a:lnTo>
                    <a:lnTo>
                      <a:pt x="1691" y="500"/>
                    </a:lnTo>
                    <a:close/>
                  </a:path>
                </a:pathLst>
              </a:custGeom>
              <a:solidFill>
                <a:srgbClr val="5F7D95"/>
              </a:solidFill>
              <a:ln>
                <a:noFill/>
              </a:ln>
            </p:spPr>
          </p:sp>
        </p:grpSp>
        <p:grpSp>
          <p:nvGrpSpPr>
            <p:cNvPr id="1442" name="Google Shape;1442;p74"/>
            <p:cNvGrpSpPr/>
            <p:nvPr/>
          </p:nvGrpSpPr>
          <p:grpSpPr>
            <a:xfrm>
              <a:off x="3849905" y="2572252"/>
              <a:ext cx="74339" cy="119559"/>
              <a:chOff x="3906325" y="1984500"/>
              <a:chExt cx="156075" cy="262825"/>
            </a:xfrm>
          </p:grpSpPr>
          <p:sp>
            <p:nvSpPr>
              <p:cNvPr id="1443" name="Google Shape;1443;p74"/>
              <p:cNvSpPr/>
              <p:nvPr/>
            </p:nvSpPr>
            <p:spPr>
              <a:xfrm>
                <a:off x="3906325" y="1984500"/>
                <a:ext cx="100825" cy="124200"/>
              </a:xfrm>
              <a:custGeom>
                <a:rect b="b" l="l" r="r" t="t"/>
                <a:pathLst>
                  <a:path extrusionOk="0" h="4968" w="4033">
                    <a:moveTo>
                      <a:pt x="2901" y="4968"/>
                    </a:moveTo>
                    <a:lnTo>
                      <a:pt x="1524" y="4673"/>
                    </a:lnTo>
                    <a:lnTo>
                      <a:pt x="0" y="1771"/>
                    </a:lnTo>
                    <a:lnTo>
                      <a:pt x="737" y="886"/>
                    </a:lnTo>
                    <a:lnTo>
                      <a:pt x="2508" y="1181"/>
                    </a:lnTo>
                    <a:lnTo>
                      <a:pt x="2655" y="345"/>
                    </a:lnTo>
                    <a:lnTo>
                      <a:pt x="3442" y="0"/>
                    </a:lnTo>
                    <a:lnTo>
                      <a:pt x="4033" y="443"/>
                    </a:lnTo>
                    <a:close/>
                  </a:path>
                </a:pathLst>
              </a:custGeom>
              <a:solidFill>
                <a:srgbClr val="5F7D95"/>
              </a:solidFill>
              <a:ln>
                <a:noFill/>
              </a:ln>
            </p:spPr>
          </p:sp>
          <p:sp>
            <p:nvSpPr>
              <p:cNvPr id="1444" name="Google Shape;1444;p74"/>
              <p:cNvSpPr/>
              <p:nvPr/>
            </p:nvSpPr>
            <p:spPr>
              <a:xfrm>
                <a:off x="3919575" y="1989950"/>
                <a:ext cx="142825" cy="257375"/>
              </a:xfrm>
              <a:custGeom>
                <a:rect b="b" l="l" r="r" t="t"/>
                <a:pathLst>
                  <a:path extrusionOk="0" h="10295" w="5713">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45" name="Google Shape;1445;p74"/>
            <p:cNvGrpSpPr/>
            <p:nvPr/>
          </p:nvGrpSpPr>
          <p:grpSpPr>
            <a:xfrm>
              <a:off x="2654821" y="2414345"/>
              <a:ext cx="667570" cy="558731"/>
              <a:chOff x="1397225" y="1637375"/>
              <a:chExt cx="1401575" cy="1228250"/>
            </a:xfrm>
          </p:grpSpPr>
          <p:sp>
            <p:nvSpPr>
              <p:cNvPr id="1446" name="Google Shape;1446;p74"/>
              <p:cNvSpPr/>
              <p:nvPr/>
            </p:nvSpPr>
            <p:spPr>
              <a:xfrm>
                <a:off x="2050925" y="2362200"/>
                <a:ext cx="747875" cy="497225"/>
              </a:xfrm>
              <a:custGeom>
                <a:rect b="b" l="l" r="r" t="t"/>
                <a:pathLst>
                  <a:path extrusionOk="0" h="19889" w="29915">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rgbClr val="5F7D95"/>
              </a:solidFill>
              <a:ln>
                <a:noFill/>
              </a:ln>
            </p:spPr>
          </p:sp>
          <p:grpSp>
            <p:nvGrpSpPr>
              <p:cNvPr id="1447" name="Google Shape;1447;p74"/>
              <p:cNvGrpSpPr/>
              <p:nvPr/>
            </p:nvGrpSpPr>
            <p:grpSpPr>
              <a:xfrm>
                <a:off x="1397225" y="1637375"/>
                <a:ext cx="1398775" cy="1228250"/>
                <a:chOff x="1397225" y="1637375"/>
                <a:chExt cx="1398775" cy="1228250"/>
              </a:xfrm>
            </p:grpSpPr>
            <p:sp>
              <p:nvSpPr>
                <p:cNvPr id="1448" name="Google Shape;1448;p74"/>
                <p:cNvSpPr/>
                <p:nvPr/>
              </p:nvSpPr>
              <p:spPr>
                <a:xfrm>
                  <a:off x="1397225" y="1637375"/>
                  <a:ext cx="692600" cy="594250"/>
                </a:xfrm>
                <a:custGeom>
                  <a:rect b="b" l="l" r="r" t="t"/>
                  <a:pathLst>
                    <a:path extrusionOk="0" h="23770" w="27704">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74"/>
                <p:cNvSpPr/>
                <p:nvPr/>
              </p:nvSpPr>
              <p:spPr>
                <a:xfrm>
                  <a:off x="1979950" y="2384350"/>
                  <a:ext cx="816050" cy="481275"/>
                </a:xfrm>
                <a:custGeom>
                  <a:rect b="b" l="l" r="r" t="t"/>
                  <a:pathLst>
                    <a:path extrusionOk="0" h="19251" w="32642">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50" name="Google Shape;1450;p74"/>
            <p:cNvGrpSpPr/>
            <p:nvPr/>
          </p:nvGrpSpPr>
          <p:grpSpPr>
            <a:xfrm>
              <a:off x="3230417" y="3103734"/>
              <a:ext cx="282982" cy="280332"/>
              <a:chOff x="2605700" y="3152850"/>
              <a:chExt cx="594125" cy="616250"/>
            </a:xfrm>
          </p:grpSpPr>
          <p:sp>
            <p:nvSpPr>
              <p:cNvPr id="1451" name="Google Shape;1451;p74"/>
              <p:cNvSpPr/>
              <p:nvPr/>
            </p:nvSpPr>
            <p:spPr>
              <a:xfrm>
                <a:off x="2605700" y="3152850"/>
                <a:ext cx="379825" cy="616250"/>
              </a:xfrm>
              <a:custGeom>
                <a:rect b="b" l="l" r="r" t="t"/>
                <a:pathLst>
                  <a:path extrusionOk="0" h="24650" w="15193">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5F7D95"/>
              </a:solidFill>
              <a:ln>
                <a:noFill/>
              </a:ln>
            </p:spPr>
          </p:sp>
          <p:sp>
            <p:nvSpPr>
              <p:cNvPr id="1452" name="Google Shape;1452;p74"/>
              <p:cNvSpPr/>
              <p:nvPr/>
            </p:nvSpPr>
            <p:spPr>
              <a:xfrm>
                <a:off x="2632775" y="3168475"/>
                <a:ext cx="567050" cy="590050"/>
              </a:xfrm>
              <a:custGeom>
                <a:rect b="b" l="l" r="r" t="t"/>
                <a:pathLst>
                  <a:path extrusionOk="0" h="23602" w="22682">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grpSp>
        <p:grpSp>
          <p:nvGrpSpPr>
            <p:cNvPr id="1453" name="Google Shape;1453;p74"/>
            <p:cNvGrpSpPr/>
            <p:nvPr/>
          </p:nvGrpSpPr>
          <p:grpSpPr>
            <a:xfrm>
              <a:off x="3265985" y="3226989"/>
              <a:ext cx="87151" cy="346202"/>
              <a:chOff x="2680375" y="3423800"/>
              <a:chExt cx="182975" cy="761050"/>
            </a:xfrm>
          </p:grpSpPr>
          <p:sp>
            <p:nvSpPr>
              <p:cNvPr id="1454" name="Google Shape;1454;p74"/>
              <p:cNvSpPr/>
              <p:nvPr/>
            </p:nvSpPr>
            <p:spPr>
              <a:xfrm>
                <a:off x="2698650" y="3423800"/>
                <a:ext cx="164700" cy="703875"/>
              </a:xfrm>
              <a:custGeom>
                <a:rect b="b" l="l" r="r" t="t"/>
                <a:pathLst>
                  <a:path extrusionOk="0" h="28155" w="6588">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rgbClr val="5F7D95"/>
              </a:solidFill>
              <a:ln>
                <a:noFill/>
              </a:ln>
            </p:spPr>
          </p:sp>
          <p:sp>
            <p:nvSpPr>
              <p:cNvPr id="1455" name="Google Shape;1455;p74"/>
              <p:cNvSpPr/>
              <p:nvPr/>
            </p:nvSpPr>
            <p:spPr>
              <a:xfrm>
                <a:off x="2680375" y="3510050"/>
                <a:ext cx="137075" cy="674800"/>
              </a:xfrm>
              <a:custGeom>
                <a:rect b="b" l="l" r="r" t="t"/>
                <a:pathLst>
                  <a:path extrusionOk="0" h="26992" w="5483">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56" name="Google Shape;1456;p74"/>
            <p:cNvGrpSpPr/>
            <p:nvPr/>
          </p:nvGrpSpPr>
          <p:grpSpPr>
            <a:xfrm>
              <a:off x="3855466" y="3289811"/>
              <a:ext cx="112514" cy="94210"/>
              <a:chOff x="3918000" y="3561900"/>
              <a:chExt cx="236225" cy="207100"/>
            </a:xfrm>
          </p:grpSpPr>
          <p:sp>
            <p:nvSpPr>
              <p:cNvPr id="1457" name="Google Shape;1457;p74"/>
              <p:cNvSpPr/>
              <p:nvPr/>
            </p:nvSpPr>
            <p:spPr>
              <a:xfrm>
                <a:off x="3925800" y="3561900"/>
                <a:ext cx="228425" cy="170000"/>
              </a:xfrm>
              <a:custGeom>
                <a:rect b="b" l="l" r="r" t="t"/>
                <a:pathLst>
                  <a:path extrusionOk="0" h="6800" w="9137">
                    <a:moveTo>
                      <a:pt x="0" y="4356"/>
                    </a:moveTo>
                    <a:lnTo>
                      <a:pt x="1381" y="1594"/>
                    </a:lnTo>
                    <a:lnTo>
                      <a:pt x="7012" y="0"/>
                    </a:lnTo>
                    <a:lnTo>
                      <a:pt x="9137" y="532"/>
                    </a:lnTo>
                    <a:lnTo>
                      <a:pt x="8500" y="2444"/>
                    </a:lnTo>
                    <a:lnTo>
                      <a:pt x="6906" y="5206"/>
                    </a:lnTo>
                    <a:lnTo>
                      <a:pt x="3719" y="6800"/>
                    </a:lnTo>
                    <a:close/>
                  </a:path>
                </a:pathLst>
              </a:custGeom>
              <a:solidFill>
                <a:srgbClr val="5F7D95"/>
              </a:solidFill>
              <a:ln>
                <a:noFill/>
              </a:ln>
            </p:spPr>
          </p:sp>
          <p:sp>
            <p:nvSpPr>
              <p:cNvPr id="1458" name="Google Shape;1458;p74"/>
              <p:cNvSpPr/>
              <p:nvPr/>
            </p:nvSpPr>
            <p:spPr>
              <a:xfrm>
                <a:off x="3918000" y="3569675"/>
                <a:ext cx="229150" cy="199325"/>
              </a:xfrm>
              <a:custGeom>
                <a:rect b="b" l="l" r="r" t="t"/>
                <a:pathLst>
                  <a:path extrusionOk="0" h="7973" w="9166">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9" name="Google Shape;1459;p74"/>
            <p:cNvSpPr/>
            <p:nvPr/>
          </p:nvSpPr>
          <p:spPr>
            <a:xfrm>
              <a:off x="3292646" y="3020419"/>
              <a:ext cx="18695" cy="5482"/>
            </a:xfrm>
            <a:custGeom>
              <a:rect b="b" l="l" r="r" t="t"/>
              <a:pathLst>
                <a:path extrusionOk="0" h="482" w="157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0" name="Google Shape;1460;p74"/>
            <p:cNvSpPr/>
            <p:nvPr/>
          </p:nvSpPr>
          <p:spPr>
            <a:xfrm>
              <a:off x="3260258" y="3010662"/>
              <a:ext cx="26423" cy="16661"/>
            </a:xfrm>
            <a:custGeom>
              <a:rect b="b" l="l" r="r" t="t"/>
              <a:pathLst>
                <a:path extrusionOk="0" h="1465" w="2219">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1" name="Google Shape;1461;p74"/>
            <p:cNvSpPr/>
            <p:nvPr/>
          </p:nvSpPr>
          <p:spPr>
            <a:xfrm>
              <a:off x="3408744" y="2329870"/>
              <a:ext cx="289769" cy="354333"/>
            </a:xfrm>
            <a:custGeom>
              <a:rect b="b" l="l" r="r" t="t"/>
              <a:pathLst>
                <a:path extrusionOk="0" h="31157" w="24335">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grpSp>
          <p:nvGrpSpPr>
            <p:cNvPr id="1462" name="Google Shape;1462;p74"/>
            <p:cNvGrpSpPr/>
            <p:nvPr/>
          </p:nvGrpSpPr>
          <p:grpSpPr>
            <a:xfrm>
              <a:off x="2905224" y="2311071"/>
              <a:ext cx="596721" cy="528992"/>
              <a:chOff x="1922950" y="1410350"/>
              <a:chExt cx="1252825" cy="1162875"/>
            </a:xfrm>
          </p:grpSpPr>
          <p:sp>
            <p:nvSpPr>
              <p:cNvPr id="1463" name="Google Shape;1463;p74"/>
              <p:cNvSpPr/>
              <p:nvPr/>
            </p:nvSpPr>
            <p:spPr>
              <a:xfrm>
                <a:off x="1988325" y="2333100"/>
                <a:ext cx="52325" cy="65925"/>
              </a:xfrm>
              <a:custGeom>
                <a:rect b="b" l="l" r="r" t="t"/>
                <a:pathLst>
                  <a:path extrusionOk="0" h="2637" w="2093">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74"/>
              <p:cNvSpPr/>
              <p:nvPr/>
            </p:nvSpPr>
            <p:spPr>
              <a:xfrm>
                <a:off x="1953800" y="2242075"/>
                <a:ext cx="23050" cy="54425"/>
              </a:xfrm>
              <a:custGeom>
                <a:rect b="b" l="l" r="r" t="t"/>
                <a:pathLst>
                  <a:path extrusionOk="0" h="2177" w="922">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74"/>
              <p:cNvSpPr/>
              <p:nvPr/>
            </p:nvSpPr>
            <p:spPr>
              <a:xfrm>
                <a:off x="2552225" y="1885325"/>
                <a:ext cx="48150" cy="48675"/>
              </a:xfrm>
              <a:custGeom>
                <a:rect b="b" l="l" r="r" t="t"/>
                <a:pathLst>
                  <a:path extrusionOk="0" h="1947" w="1926">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74"/>
              <p:cNvSpPr/>
              <p:nvPr/>
            </p:nvSpPr>
            <p:spPr>
              <a:xfrm>
                <a:off x="2722750" y="1634775"/>
                <a:ext cx="145950" cy="133925"/>
              </a:xfrm>
              <a:custGeom>
                <a:rect b="b" l="l" r="r" t="t"/>
                <a:pathLst>
                  <a:path extrusionOk="0" h="5357" w="5838">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74"/>
              <p:cNvSpPr/>
              <p:nvPr/>
            </p:nvSpPr>
            <p:spPr>
              <a:xfrm>
                <a:off x="2687175" y="1694400"/>
                <a:ext cx="33500" cy="37675"/>
              </a:xfrm>
              <a:custGeom>
                <a:rect b="b" l="l" r="r" t="t"/>
                <a:pathLst>
                  <a:path extrusionOk="0" h="1507" w="134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74"/>
              <p:cNvSpPr/>
              <p:nvPr/>
            </p:nvSpPr>
            <p:spPr>
              <a:xfrm>
                <a:off x="2605050" y="1520200"/>
                <a:ext cx="42400" cy="26175"/>
              </a:xfrm>
              <a:custGeom>
                <a:rect b="b" l="l" r="r" t="t"/>
                <a:pathLst>
                  <a:path extrusionOk="0" h="1047" w="1696">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74"/>
              <p:cNvSpPr/>
              <p:nvPr/>
            </p:nvSpPr>
            <p:spPr>
              <a:xfrm>
                <a:off x="2443425" y="1547400"/>
                <a:ext cx="109875" cy="60700"/>
              </a:xfrm>
              <a:custGeom>
                <a:rect b="b" l="l" r="r" t="t"/>
                <a:pathLst>
                  <a:path extrusionOk="0" h="2428" w="4395">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74"/>
              <p:cNvSpPr/>
              <p:nvPr/>
            </p:nvSpPr>
            <p:spPr>
              <a:xfrm>
                <a:off x="2580975" y="1547400"/>
                <a:ext cx="48150" cy="32475"/>
              </a:xfrm>
              <a:custGeom>
                <a:rect b="b" l="l" r="r" t="t"/>
                <a:pathLst>
                  <a:path extrusionOk="0" h="1299" w="1926">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74"/>
              <p:cNvSpPr/>
              <p:nvPr/>
            </p:nvSpPr>
            <p:spPr>
              <a:xfrm>
                <a:off x="2474800" y="1600250"/>
                <a:ext cx="142825" cy="88425"/>
              </a:xfrm>
              <a:custGeom>
                <a:rect b="b" l="l" r="r" t="t"/>
                <a:pathLst>
                  <a:path extrusionOk="0" h="3537" w="5713">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2" name="Google Shape;1472;p74"/>
              <p:cNvSpPr/>
              <p:nvPr/>
            </p:nvSpPr>
            <p:spPr>
              <a:xfrm>
                <a:off x="2638000" y="1637900"/>
                <a:ext cx="69075" cy="67500"/>
              </a:xfrm>
              <a:custGeom>
                <a:rect b="b" l="l" r="r" t="t"/>
                <a:pathLst>
                  <a:path extrusionOk="0" h="2700" w="2763">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3" name="Google Shape;1473;p74"/>
              <p:cNvSpPr/>
              <p:nvPr/>
            </p:nvSpPr>
            <p:spPr>
              <a:xfrm>
                <a:off x="2686125" y="1510800"/>
                <a:ext cx="62275" cy="87900"/>
              </a:xfrm>
              <a:custGeom>
                <a:rect b="b" l="l" r="r" t="t"/>
                <a:pathLst>
                  <a:path extrusionOk="0" h="3516" w="2491">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4" name="Google Shape;1474;p74"/>
              <p:cNvSpPr/>
              <p:nvPr/>
            </p:nvSpPr>
            <p:spPr>
              <a:xfrm>
                <a:off x="2799125" y="1455875"/>
                <a:ext cx="96775" cy="158525"/>
              </a:xfrm>
              <a:custGeom>
                <a:rect b="b" l="l" r="r" t="t"/>
                <a:pathLst>
                  <a:path extrusionOk="0" h="6341" w="3871">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5" name="Google Shape;1475;p74"/>
              <p:cNvSpPr/>
              <p:nvPr/>
            </p:nvSpPr>
            <p:spPr>
              <a:xfrm>
                <a:off x="2744725" y="1557875"/>
                <a:ext cx="36625" cy="48150"/>
              </a:xfrm>
              <a:custGeom>
                <a:rect b="b" l="l" r="r" t="t"/>
                <a:pathLst>
                  <a:path extrusionOk="0" h="1926" w="1465">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74"/>
              <p:cNvSpPr/>
              <p:nvPr/>
            </p:nvSpPr>
            <p:spPr>
              <a:xfrm>
                <a:off x="2789175" y="1410350"/>
                <a:ext cx="386600" cy="302375"/>
              </a:xfrm>
              <a:custGeom>
                <a:rect b="b" l="l" r="r" t="t"/>
                <a:pathLst>
                  <a:path extrusionOk="0" h="12095" w="15464">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74"/>
              <p:cNvSpPr/>
              <p:nvPr/>
            </p:nvSpPr>
            <p:spPr>
              <a:xfrm>
                <a:off x="2905300" y="2401625"/>
                <a:ext cx="91575" cy="98875"/>
              </a:xfrm>
              <a:custGeom>
                <a:rect b="b" l="l" r="r" t="t"/>
                <a:pathLst>
                  <a:path extrusionOk="0" h="3955" w="3663">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74"/>
              <p:cNvSpPr/>
              <p:nvPr/>
            </p:nvSpPr>
            <p:spPr>
              <a:xfrm>
                <a:off x="1922950" y="1659350"/>
                <a:ext cx="1050900" cy="913875"/>
              </a:xfrm>
              <a:custGeom>
                <a:rect b="b" l="l" r="r" t="t"/>
                <a:pathLst>
                  <a:path extrusionOk="0" h="36555" w="42036">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grpSp>
        <p:sp>
          <p:nvSpPr>
            <p:cNvPr id="1479" name="Google Shape;1479;p74"/>
            <p:cNvSpPr/>
            <p:nvPr/>
          </p:nvSpPr>
          <p:spPr>
            <a:xfrm>
              <a:off x="3216902" y="3020658"/>
              <a:ext cx="15456" cy="5959"/>
            </a:xfrm>
            <a:custGeom>
              <a:rect b="b" l="l" r="r" t="t"/>
              <a:pathLst>
                <a:path extrusionOk="0" h="524" w="1298">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74"/>
            <p:cNvSpPr/>
            <p:nvPr/>
          </p:nvSpPr>
          <p:spPr>
            <a:xfrm>
              <a:off x="3243063" y="3010423"/>
              <a:ext cx="19695" cy="13340"/>
            </a:xfrm>
            <a:custGeom>
              <a:rect b="b" l="l" r="r" t="t"/>
              <a:pathLst>
                <a:path extrusionOk="0" h="1173" w="1654">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74"/>
            <p:cNvSpPr/>
            <p:nvPr/>
          </p:nvSpPr>
          <p:spPr>
            <a:xfrm>
              <a:off x="3173297" y="2986859"/>
              <a:ext cx="73267" cy="24997"/>
            </a:xfrm>
            <a:custGeom>
              <a:rect b="b" l="l" r="r" t="t"/>
              <a:pathLst>
                <a:path extrusionOk="0" h="2198" w="6153">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74"/>
            <p:cNvSpPr/>
            <p:nvPr/>
          </p:nvSpPr>
          <p:spPr>
            <a:xfrm>
              <a:off x="3371128" y="3527019"/>
              <a:ext cx="18695" cy="10247"/>
            </a:xfrm>
            <a:custGeom>
              <a:rect b="b" l="l" r="r" t="t"/>
              <a:pathLst>
                <a:path extrusionOk="0" h="901" w="157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74"/>
            <p:cNvSpPr/>
            <p:nvPr/>
          </p:nvSpPr>
          <p:spPr>
            <a:xfrm>
              <a:off x="3183264" y="3080853"/>
              <a:ext cx="38140" cy="16672"/>
            </a:xfrm>
            <a:custGeom>
              <a:rect b="b" l="l" r="r" t="t"/>
              <a:pathLst>
                <a:path extrusionOk="0" h="1466" w="3203">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74"/>
            <p:cNvSpPr/>
            <p:nvPr/>
          </p:nvSpPr>
          <p:spPr>
            <a:xfrm>
              <a:off x="3163092" y="3070629"/>
              <a:ext cx="23172" cy="20709"/>
            </a:xfrm>
            <a:custGeom>
              <a:rect b="b" l="l" r="r" t="t"/>
              <a:pathLst>
                <a:path extrusionOk="0" h="1821" w="1946">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74"/>
            <p:cNvSpPr/>
            <p:nvPr/>
          </p:nvSpPr>
          <p:spPr>
            <a:xfrm>
              <a:off x="3150875" y="3043494"/>
              <a:ext cx="32150" cy="30467"/>
            </a:xfrm>
            <a:custGeom>
              <a:rect b="b" l="l" r="r" t="t"/>
              <a:pathLst>
                <a:path extrusionOk="0" h="2679" w="270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74"/>
            <p:cNvSpPr/>
            <p:nvPr/>
          </p:nvSpPr>
          <p:spPr>
            <a:xfrm>
              <a:off x="3140409" y="3037308"/>
              <a:ext cx="43617" cy="20948"/>
            </a:xfrm>
            <a:custGeom>
              <a:rect b="b" l="l" r="r" t="t"/>
              <a:pathLst>
                <a:path extrusionOk="0" h="1842" w="3663">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74"/>
            <p:cNvSpPr/>
            <p:nvPr/>
          </p:nvSpPr>
          <p:spPr>
            <a:xfrm>
              <a:off x="3134431" y="3048737"/>
              <a:ext cx="17206" cy="9519"/>
            </a:xfrm>
            <a:custGeom>
              <a:rect b="b" l="l" r="r" t="t"/>
              <a:pathLst>
                <a:path extrusionOk="0" h="837" w="1445">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74"/>
            <p:cNvSpPr/>
            <p:nvPr/>
          </p:nvSpPr>
          <p:spPr>
            <a:xfrm>
              <a:off x="3142159" y="3021841"/>
              <a:ext cx="7978" cy="16672"/>
            </a:xfrm>
            <a:custGeom>
              <a:rect b="b" l="l" r="r" t="t"/>
              <a:pathLst>
                <a:path extrusionOk="0" h="1466" w="67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74"/>
            <p:cNvSpPr/>
            <p:nvPr/>
          </p:nvSpPr>
          <p:spPr>
            <a:xfrm>
              <a:off x="3120487" y="3025651"/>
              <a:ext cx="28411" cy="28568"/>
            </a:xfrm>
            <a:custGeom>
              <a:rect b="b" l="l" r="r" t="t"/>
              <a:pathLst>
                <a:path extrusionOk="0" h="2512" w="2386">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74"/>
            <p:cNvSpPr/>
            <p:nvPr/>
          </p:nvSpPr>
          <p:spPr>
            <a:xfrm>
              <a:off x="2965761" y="2909287"/>
              <a:ext cx="196343" cy="138983"/>
            </a:xfrm>
            <a:custGeom>
              <a:rect b="b" l="l" r="r" t="t"/>
              <a:pathLst>
                <a:path extrusionOk="0" h="12221" w="16489">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74"/>
            <p:cNvSpPr/>
            <p:nvPr/>
          </p:nvSpPr>
          <p:spPr>
            <a:xfrm>
              <a:off x="3378594" y="3107749"/>
              <a:ext cx="19445" cy="26657"/>
            </a:xfrm>
            <a:custGeom>
              <a:rect b="b" l="l" r="r" t="t"/>
              <a:pathLst>
                <a:path extrusionOk="0" h="2344" w="1633">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74"/>
            <p:cNvSpPr/>
            <p:nvPr/>
          </p:nvSpPr>
          <p:spPr>
            <a:xfrm>
              <a:off x="3354434" y="3105122"/>
              <a:ext cx="27661" cy="28807"/>
            </a:xfrm>
            <a:custGeom>
              <a:rect b="b" l="l" r="r" t="t"/>
              <a:pathLst>
                <a:path extrusionOk="0" h="2533" w="2323">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74"/>
            <p:cNvSpPr/>
            <p:nvPr/>
          </p:nvSpPr>
          <p:spPr>
            <a:xfrm>
              <a:off x="3331012" y="3088711"/>
              <a:ext cx="34639" cy="49743"/>
            </a:xfrm>
            <a:custGeom>
              <a:rect b="b" l="l" r="r" t="t"/>
              <a:pathLst>
                <a:path extrusionOk="0" h="4374" w="2909">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74"/>
            <p:cNvSpPr/>
            <p:nvPr/>
          </p:nvSpPr>
          <p:spPr>
            <a:xfrm>
              <a:off x="3250041" y="3063487"/>
              <a:ext cx="91450" cy="78538"/>
            </a:xfrm>
            <a:custGeom>
              <a:rect b="b" l="l" r="r" t="t"/>
              <a:pathLst>
                <a:path extrusionOk="0" h="6906" w="768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74"/>
            <p:cNvSpPr/>
            <p:nvPr/>
          </p:nvSpPr>
          <p:spPr>
            <a:xfrm>
              <a:off x="3209425" y="3061815"/>
              <a:ext cx="82733" cy="112565"/>
            </a:xfrm>
            <a:custGeom>
              <a:rect b="b" l="l" r="r" t="t"/>
              <a:pathLst>
                <a:path extrusionOk="0" h="9898" w="6948">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74"/>
            <p:cNvSpPr/>
            <p:nvPr/>
          </p:nvSpPr>
          <p:spPr>
            <a:xfrm>
              <a:off x="3195231" y="3136533"/>
              <a:ext cx="40867" cy="42852"/>
            </a:xfrm>
            <a:custGeom>
              <a:rect b="b" l="l" r="r" t="t"/>
              <a:pathLst>
                <a:path extrusionOk="0" h="3768" w="3432">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74"/>
            <p:cNvSpPr/>
            <p:nvPr/>
          </p:nvSpPr>
          <p:spPr>
            <a:xfrm>
              <a:off x="3192980" y="3146290"/>
              <a:ext cx="88711" cy="124938"/>
            </a:xfrm>
            <a:custGeom>
              <a:rect b="b" l="l" r="r" t="t"/>
              <a:pathLst>
                <a:path extrusionOk="0" h="10986" w="745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74"/>
            <p:cNvSpPr/>
            <p:nvPr/>
          </p:nvSpPr>
          <p:spPr>
            <a:xfrm>
              <a:off x="3275452" y="3211250"/>
              <a:ext cx="85722" cy="91389"/>
            </a:xfrm>
            <a:custGeom>
              <a:rect b="b" l="l" r="r" t="t"/>
              <a:pathLst>
                <a:path extrusionOk="0" h="8036" w="7199">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499" name="Google Shape;1499;p74"/>
            <p:cNvSpPr/>
            <p:nvPr/>
          </p:nvSpPr>
          <p:spPr>
            <a:xfrm>
              <a:off x="3327273" y="3275982"/>
              <a:ext cx="58811" cy="59262"/>
            </a:xfrm>
            <a:custGeom>
              <a:rect b="b" l="l" r="r" t="t"/>
              <a:pathLst>
                <a:path extrusionOk="0" h="5211" w="4939">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500" name="Google Shape;1500;p74"/>
            <p:cNvSpPr/>
            <p:nvPr/>
          </p:nvSpPr>
          <p:spPr>
            <a:xfrm>
              <a:off x="3363150" y="3352838"/>
              <a:ext cx="34889" cy="37848"/>
            </a:xfrm>
            <a:custGeom>
              <a:rect b="b" l="l" r="r" t="t"/>
              <a:pathLst>
                <a:path extrusionOk="0" h="3328" w="293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01" name="Google Shape;1501;p74"/>
            <p:cNvGrpSpPr/>
            <p:nvPr/>
          </p:nvGrpSpPr>
          <p:grpSpPr>
            <a:xfrm>
              <a:off x="3280929" y="3294542"/>
              <a:ext cx="109894" cy="272224"/>
              <a:chOff x="2711750" y="3572300"/>
              <a:chExt cx="230725" cy="598425"/>
            </a:xfrm>
          </p:grpSpPr>
          <p:sp>
            <p:nvSpPr>
              <p:cNvPr id="1502" name="Google Shape;1502;p74"/>
              <p:cNvSpPr/>
              <p:nvPr/>
            </p:nvSpPr>
            <p:spPr>
              <a:xfrm>
                <a:off x="2711750" y="3572300"/>
                <a:ext cx="230725" cy="538800"/>
              </a:xfrm>
              <a:custGeom>
                <a:rect b="b" l="l" r="r" t="t"/>
                <a:pathLst>
                  <a:path extrusionOk="0" h="21552" w="9229">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74"/>
              <p:cNvSpPr/>
              <p:nvPr/>
            </p:nvSpPr>
            <p:spPr>
              <a:xfrm>
                <a:off x="2804875" y="4134625"/>
                <a:ext cx="51800" cy="36100"/>
              </a:xfrm>
              <a:custGeom>
                <a:rect b="b" l="l" r="r" t="t"/>
                <a:pathLst>
                  <a:path extrusionOk="0" h="1444" w="2072">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04" name="Google Shape;1504;p74"/>
            <p:cNvSpPr/>
            <p:nvPr/>
          </p:nvSpPr>
          <p:spPr>
            <a:xfrm>
              <a:off x="4563295" y="2964728"/>
              <a:ext cx="12467" cy="27863"/>
            </a:xfrm>
            <a:custGeom>
              <a:rect b="b" l="l" r="r" t="t"/>
              <a:pathLst>
                <a:path extrusionOk="0" h="2450" w="1047">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05" name="Google Shape;1505;p74"/>
            <p:cNvGrpSpPr/>
            <p:nvPr/>
          </p:nvGrpSpPr>
          <p:grpSpPr>
            <a:xfrm>
              <a:off x="3790439" y="2408636"/>
              <a:ext cx="73017" cy="75684"/>
              <a:chOff x="3781475" y="1624825"/>
              <a:chExt cx="153300" cy="166375"/>
            </a:xfrm>
          </p:grpSpPr>
          <p:sp>
            <p:nvSpPr>
              <p:cNvPr id="1506" name="Google Shape;1506;p74"/>
              <p:cNvSpPr/>
              <p:nvPr/>
            </p:nvSpPr>
            <p:spPr>
              <a:xfrm>
                <a:off x="3845300" y="1624825"/>
                <a:ext cx="89475" cy="60700"/>
              </a:xfrm>
              <a:custGeom>
                <a:rect b="b" l="l" r="r" t="t"/>
                <a:pathLst>
                  <a:path extrusionOk="0" h="2428" w="3579">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74"/>
              <p:cNvSpPr/>
              <p:nvPr/>
            </p:nvSpPr>
            <p:spPr>
              <a:xfrm>
                <a:off x="3875625" y="1704850"/>
                <a:ext cx="21475" cy="18350"/>
              </a:xfrm>
              <a:custGeom>
                <a:rect b="b" l="l" r="r" t="t"/>
                <a:pathLst>
                  <a:path extrusionOk="0" h="734" w="859">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74"/>
              <p:cNvSpPr/>
              <p:nvPr/>
            </p:nvSpPr>
            <p:spPr>
              <a:xfrm>
                <a:off x="3883475" y="1716375"/>
                <a:ext cx="39275" cy="43425"/>
              </a:xfrm>
              <a:custGeom>
                <a:rect b="b" l="l" r="r" t="t"/>
                <a:pathLst>
                  <a:path extrusionOk="0" h="1737" w="1571">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74"/>
              <p:cNvSpPr/>
              <p:nvPr/>
            </p:nvSpPr>
            <p:spPr>
              <a:xfrm>
                <a:off x="3781475" y="1649925"/>
                <a:ext cx="102550" cy="141275"/>
              </a:xfrm>
              <a:custGeom>
                <a:rect b="b" l="l" r="r" t="t"/>
                <a:pathLst>
                  <a:path extrusionOk="0" h="5651" w="4102">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0" name="Google Shape;1510;p74"/>
            <p:cNvSpPr/>
            <p:nvPr/>
          </p:nvSpPr>
          <p:spPr>
            <a:xfrm>
              <a:off x="4614379" y="2777935"/>
              <a:ext cx="83472" cy="139700"/>
            </a:xfrm>
            <a:custGeom>
              <a:rect b="b" l="l" r="r" t="t"/>
              <a:pathLst>
                <a:path extrusionOk="0" h="12284" w="701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74"/>
            <p:cNvSpPr/>
            <p:nvPr/>
          </p:nvSpPr>
          <p:spPr>
            <a:xfrm>
              <a:off x="4580490" y="2850992"/>
              <a:ext cx="28661" cy="38087"/>
            </a:xfrm>
            <a:custGeom>
              <a:rect b="b" l="l" r="r" t="t"/>
              <a:pathLst>
                <a:path extrusionOk="0" h="3349" w="2407">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74"/>
            <p:cNvSpPr/>
            <p:nvPr/>
          </p:nvSpPr>
          <p:spPr>
            <a:xfrm>
              <a:off x="4566534" y="2807208"/>
              <a:ext cx="32650" cy="53553"/>
            </a:xfrm>
            <a:custGeom>
              <a:rect b="b" l="l" r="r" t="t"/>
              <a:pathLst>
                <a:path extrusionOk="0" h="4709" w="2742">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3" name="Google Shape;1513;p74"/>
            <p:cNvSpPr/>
            <p:nvPr/>
          </p:nvSpPr>
          <p:spPr>
            <a:xfrm>
              <a:off x="4301938" y="2737722"/>
              <a:ext cx="211787" cy="95438"/>
            </a:xfrm>
            <a:custGeom>
              <a:rect b="b" l="l" r="r" t="t"/>
              <a:pathLst>
                <a:path extrusionOk="0" h="8392" w="17786">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74"/>
            <p:cNvSpPr/>
            <p:nvPr/>
          </p:nvSpPr>
          <p:spPr>
            <a:xfrm>
              <a:off x="4718522" y="3165089"/>
              <a:ext cx="67277" cy="54986"/>
            </a:xfrm>
            <a:custGeom>
              <a:rect b="b" l="l" r="r" t="t"/>
              <a:pathLst>
                <a:path extrusionOk="0" h="4835" w="565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74"/>
            <p:cNvSpPr/>
            <p:nvPr/>
          </p:nvSpPr>
          <p:spPr>
            <a:xfrm>
              <a:off x="4567785" y="3016610"/>
              <a:ext cx="54822" cy="91389"/>
            </a:xfrm>
            <a:custGeom>
              <a:rect b="b" l="l" r="r" t="t"/>
              <a:pathLst>
                <a:path extrusionOk="0" h="8036" w="4604">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6" name="Google Shape;1516;p74"/>
            <p:cNvSpPr/>
            <p:nvPr/>
          </p:nvSpPr>
          <p:spPr>
            <a:xfrm>
              <a:off x="4595934" y="3205063"/>
              <a:ext cx="26673" cy="13340"/>
            </a:xfrm>
            <a:custGeom>
              <a:rect b="b" l="l" r="r" t="t"/>
              <a:pathLst>
                <a:path extrusionOk="0" h="1173" w="224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17" name="Google Shape;1517;p74"/>
            <p:cNvGrpSpPr/>
            <p:nvPr/>
          </p:nvGrpSpPr>
          <p:grpSpPr>
            <a:xfrm>
              <a:off x="4403342" y="3107749"/>
              <a:ext cx="316680" cy="101374"/>
              <a:chOff x="5068275" y="3161675"/>
              <a:chExt cx="664875" cy="222850"/>
            </a:xfrm>
          </p:grpSpPr>
          <p:sp>
            <p:nvSpPr>
              <p:cNvPr id="1518" name="Google Shape;1518;p74"/>
              <p:cNvSpPr/>
              <p:nvPr/>
            </p:nvSpPr>
            <p:spPr>
              <a:xfrm>
                <a:off x="5408300" y="3224425"/>
                <a:ext cx="96775" cy="107800"/>
              </a:xfrm>
              <a:custGeom>
                <a:rect b="b" l="l" r="r" t="t"/>
                <a:pathLst>
                  <a:path extrusionOk="0" h="4312" w="3871">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74"/>
              <p:cNvSpPr/>
              <p:nvPr/>
            </p:nvSpPr>
            <p:spPr>
              <a:xfrm>
                <a:off x="5587700" y="3253200"/>
                <a:ext cx="145450" cy="131325"/>
              </a:xfrm>
              <a:custGeom>
                <a:rect b="b" l="l" r="r" t="t"/>
                <a:pathLst>
                  <a:path extrusionOk="0" h="5253" w="5818">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74"/>
              <p:cNvSpPr/>
              <p:nvPr/>
            </p:nvSpPr>
            <p:spPr>
              <a:xfrm>
                <a:off x="5268100" y="3181025"/>
                <a:ext cx="143350" cy="129750"/>
              </a:xfrm>
              <a:custGeom>
                <a:rect b="b" l="l" r="r" t="t"/>
                <a:pathLst>
                  <a:path extrusionOk="0" h="5190" w="5734">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1" name="Google Shape;1521;p74"/>
              <p:cNvSpPr/>
              <p:nvPr/>
            </p:nvSpPr>
            <p:spPr>
              <a:xfrm>
                <a:off x="5068275" y="3161675"/>
                <a:ext cx="431050" cy="221800"/>
              </a:xfrm>
              <a:custGeom>
                <a:rect b="b" l="l" r="r" t="t"/>
                <a:pathLst>
                  <a:path extrusionOk="0" h="8872" w="17242">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22" name="Google Shape;1522;p74"/>
            <p:cNvSpPr/>
            <p:nvPr/>
          </p:nvSpPr>
          <p:spPr>
            <a:xfrm>
              <a:off x="4437231" y="3100607"/>
              <a:ext cx="29912" cy="37370"/>
            </a:xfrm>
            <a:custGeom>
              <a:rect b="b" l="l" r="r" t="t"/>
              <a:pathLst>
                <a:path extrusionOk="0" h="3286" w="2512">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3" name="Google Shape;1523;p74"/>
            <p:cNvSpPr/>
            <p:nvPr/>
          </p:nvSpPr>
          <p:spPr>
            <a:xfrm>
              <a:off x="4503746" y="3099174"/>
              <a:ext cx="65289" cy="42135"/>
            </a:xfrm>
            <a:custGeom>
              <a:rect b="b" l="l" r="r" t="t"/>
              <a:pathLst>
                <a:path extrusionOk="0" h="3705" w="5483">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4" name="Google Shape;1524;p74"/>
            <p:cNvSpPr/>
            <p:nvPr/>
          </p:nvSpPr>
          <p:spPr>
            <a:xfrm>
              <a:off x="4442708" y="2983061"/>
              <a:ext cx="56823" cy="104945"/>
            </a:xfrm>
            <a:custGeom>
              <a:rect b="b" l="l" r="r" t="t"/>
              <a:pathLst>
                <a:path extrusionOk="0" h="9228" w="4772">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74"/>
            <p:cNvSpPr/>
            <p:nvPr/>
          </p:nvSpPr>
          <p:spPr>
            <a:xfrm>
              <a:off x="4450186" y="3045644"/>
              <a:ext cx="36139" cy="29750"/>
            </a:xfrm>
            <a:custGeom>
              <a:rect b="b" l="l" r="r" t="t"/>
              <a:pathLst>
                <a:path extrusionOk="0" h="2616" w="3035">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74"/>
            <p:cNvSpPr/>
            <p:nvPr/>
          </p:nvSpPr>
          <p:spPr>
            <a:xfrm>
              <a:off x="4429753" y="2990191"/>
              <a:ext cx="55822" cy="61650"/>
            </a:xfrm>
            <a:custGeom>
              <a:rect b="b" l="l" r="r" t="t"/>
              <a:pathLst>
                <a:path extrusionOk="0" h="5421" w="4688">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74"/>
            <p:cNvSpPr/>
            <p:nvPr/>
          </p:nvSpPr>
          <p:spPr>
            <a:xfrm>
              <a:off x="4413309" y="3004475"/>
              <a:ext cx="58061" cy="103285"/>
            </a:xfrm>
            <a:custGeom>
              <a:rect b="b" l="l" r="r" t="t"/>
              <a:pathLst>
                <a:path extrusionOk="0" h="9082" w="4876">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74"/>
            <p:cNvSpPr/>
            <p:nvPr/>
          </p:nvSpPr>
          <p:spPr>
            <a:xfrm>
              <a:off x="4375443" y="2948079"/>
              <a:ext cx="61050" cy="131125"/>
            </a:xfrm>
            <a:custGeom>
              <a:rect b="b" l="l" r="r" t="t"/>
              <a:pathLst>
                <a:path extrusionOk="0" h="11530" w="5127">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74"/>
            <p:cNvSpPr/>
            <p:nvPr/>
          </p:nvSpPr>
          <p:spPr>
            <a:xfrm>
              <a:off x="4343054" y="2959975"/>
              <a:ext cx="35389" cy="43557"/>
            </a:xfrm>
            <a:custGeom>
              <a:rect b="b" l="l" r="r" t="t"/>
              <a:pathLst>
                <a:path extrusionOk="0" h="3830" w="2972">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74"/>
            <p:cNvSpPr/>
            <p:nvPr/>
          </p:nvSpPr>
          <p:spPr>
            <a:xfrm>
              <a:off x="3793178" y="2712975"/>
              <a:ext cx="26423" cy="30945"/>
            </a:xfrm>
            <a:custGeom>
              <a:rect b="b" l="l" r="r" t="t"/>
              <a:pathLst>
                <a:path extrusionOk="0" h="2721" w="2219">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74"/>
            <p:cNvSpPr/>
            <p:nvPr/>
          </p:nvSpPr>
          <p:spPr>
            <a:xfrm>
              <a:off x="3772256" y="2560208"/>
              <a:ext cx="138282" cy="153495"/>
            </a:xfrm>
            <a:custGeom>
              <a:rect b="b" l="l" r="r" t="t"/>
              <a:pathLst>
                <a:path extrusionOk="0" h="13497" w="11613">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74"/>
            <p:cNvSpPr/>
            <p:nvPr/>
          </p:nvSpPr>
          <p:spPr>
            <a:xfrm>
              <a:off x="3810372" y="2589242"/>
              <a:ext cx="68528" cy="147786"/>
            </a:xfrm>
            <a:custGeom>
              <a:rect b="b" l="l" r="r" t="t"/>
              <a:pathLst>
                <a:path extrusionOk="0" h="12995" w="5755">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74"/>
            <p:cNvSpPr/>
            <p:nvPr/>
          </p:nvSpPr>
          <p:spPr>
            <a:xfrm>
              <a:off x="3883127" y="2693471"/>
              <a:ext cx="27411" cy="23803"/>
            </a:xfrm>
            <a:custGeom>
              <a:rect b="b" l="l" r="r" t="t"/>
              <a:pathLst>
                <a:path extrusionOk="0" h="2093" w="2302">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74"/>
            <p:cNvSpPr/>
            <p:nvPr/>
          </p:nvSpPr>
          <p:spPr>
            <a:xfrm>
              <a:off x="3870422" y="2710598"/>
              <a:ext cx="43605" cy="22620"/>
            </a:xfrm>
            <a:custGeom>
              <a:rect b="b" l="l" r="r" t="t"/>
              <a:pathLst>
                <a:path extrusionOk="0" h="1989" w="3662">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74"/>
            <p:cNvSpPr/>
            <p:nvPr/>
          </p:nvSpPr>
          <p:spPr>
            <a:xfrm>
              <a:off x="3871910" y="2726065"/>
              <a:ext cx="33901" cy="23803"/>
            </a:xfrm>
            <a:custGeom>
              <a:rect b="b" l="l" r="r" t="t"/>
              <a:pathLst>
                <a:path extrusionOk="0" h="2093" w="2847">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74"/>
            <p:cNvSpPr/>
            <p:nvPr/>
          </p:nvSpPr>
          <p:spPr>
            <a:xfrm>
              <a:off x="3888104" y="2727737"/>
              <a:ext cx="57573" cy="42601"/>
            </a:xfrm>
            <a:custGeom>
              <a:rect b="b" l="l" r="r" t="t"/>
              <a:pathLst>
                <a:path extrusionOk="0" h="3746" w="4835">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74"/>
            <p:cNvSpPr/>
            <p:nvPr/>
          </p:nvSpPr>
          <p:spPr>
            <a:xfrm>
              <a:off x="3848488" y="2796972"/>
              <a:ext cx="39628" cy="24519"/>
            </a:xfrm>
            <a:custGeom>
              <a:rect b="b" l="l" r="r" t="t"/>
              <a:pathLst>
                <a:path extrusionOk="0" h="2156" w="3328">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74"/>
            <p:cNvSpPr/>
            <p:nvPr/>
          </p:nvSpPr>
          <p:spPr>
            <a:xfrm>
              <a:off x="3851727" y="2789842"/>
              <a:ext cx="34151" cy="14284"/>
            </a:xfrm>
            <a:custGeom>
              <a:rect b="b" l="l" r="r" t="t"/>
              <a:pathLst>
                <a:path extrusionOk="0" h="1256" w="2868">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74"/>
            <p:cNvSpPr/>
            <p:nvPr/>
          </p:nvSpPr>
          <p:spPr>
            <a:xfrm>
              <a:off x="3869672" y="2845760"/>
              <a:ext cx="12967" cy="23803"/>
            </a:xfrm>
            <a:custGeom>
              <a:rect b="b" l="l" r="r" t="t"/>
              <a:pathLst>
                <a:path extrusionOk="0" h="2093" w="1089">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74"/>
            <p:cNvSpPr/>
            <p:nvPr/>
          </p:nvSpPr>
          <p:spPr>
            <a:xfrm>
              <a:off x="3863444" y="2836958"/>
              <a:ext cx="12467" cy="15000"/>
            </a:xfrm>
            <a:custGeom>
              <a:rect b="b" l="l" r="r" t="t"/>
              <a:pathLst>
                <a:path extrusionOk="0" h="1319" w="1047">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74"/>
            <p:cNvSpPr/>
            <p:nvPr/>
          </p:nvSpPr>
          <p:spPr>
            <a:xfrm>
              <a:off x="3844761" y="2824346"/>
              <a:ext cx="25923" cy="21665"/>
            </a:xfrm>
            <a:custGeom>
              <a:rect b="b" l="l" r="r" t="t"/>
              <a:pathLst>
                <a:path extrusionOk="0" h="1905" w="2177">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74"/>
            <p:cNvSpPr/>
            <p:nvPr/>
          </p:nvSpPr>
          <p:spPr>
            <a:xfrm>
              <a:off x="3830555" y="2811734"/>
              <a:ext cx="20195" cy="12146"/>
            </a:xfrm>
            <a:custGeom>
              <a:rect b="b" l="l" r="r" t="t"/>
              <a:pathLst>
                <a:path extrusionOk="0" h="1068" w="1696">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74"/>
            <p:cNvSpPr/>
            <p:nvPr/>
          </p:nvSpPr>
          <p:spPr>
            <a:xfrm>
              <a:off x="3804645" y="2793401"/>
              <a:ext cx="47594" cy="21903"/>
            </a:xfrm>
            <a:custGeom>
              <a:rect b="b" l="l" r="r" t="t"/>
              <a:pathLst>
                <a:path extrusionOk="0" h="1926" w="3997">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74"/>
            <p:cNvSpPr/>
            <p:nvPr/>
          </p:nvSpPr>
          <p:spPr>
            <a:xfrm>
              <a:off x="3831556" y="2741054"/>
              <a:ext cx="63038" cy="50699"/>
            </a:xfrm>
            <a:custGeom>
              <a:rect b="b" l="l" r="r" t="t"/>
              <a:pathLst>
                <a:path extrusionOk="0" h="4458" w="5294">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74"/>
            <p:cNvSpPr/>
            <p:nvPr/>
          </p:nvSpPr>
          <p:spPr>
            <a:xfrm>
              <a:off x="3819089" y="2776036"/>
              <a:ext cx="50345" cy="20948"/>
            </a:xfrm>
            <a:custGeom>
              <a:rect b="b" l="l" r="r" t="t"/>
              <a:pathLst>
                <a:path extrusionOk="0" h="1842" w="4228">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74"/>
            <p:cNvSpPr/>
            <p:nvPr/>
          </p:nvSpPr>
          <p:spPr>
            <a:xfrm>
              <a:off x="3779972" y="2741293"/>
              <a:ext cx="57323" cy="65449"/>
            </a:xfrm>
            <a:custGeom>
              <a:rect b="b" l="l" r="r" t="t"/>
              <a:pathLst>
                <a:path extrusionOk="0" h="5755" w="4814">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74"/>
            <p:cNvSpPr/>
            <p:nvPr/>
          </p:nvSpPr>
          <p:spPr>
            <a:xfrm>
              <a:off x="3764778" y="2755577"/>
              <a:ext cx="24672" cy="21426"/>
            </a:xfrm>
            <a:custGeom>
              <a:rect b="b" l="l" r="r" t="t"/>
              <a:pathLst>
                <a:path extrusionOk="0" h="1884" w="2072">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74"/>
            <p:cNvSpPr/>
            <p:nvPr/>
          </p:nvSpPr>
          <p:spPr>
            <a:xfrm>
              <a:off x="3762540" y="2773181"/>
              <a:ext cx="19445" cy="15956"/>
            </a:xfrm>
            <a:custGeom>
              <a:rect b="b" l="l" r="r" t="t"/>
              <a:pathLst>
                <a:path extrusionOk="0" h="1403" w="1633">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74"/>
            <p:cNvSpPr/>
            <p:nvPr/>
          </p:nvSpPr>
          <p:spPr>
            <a:xfrm>
              <a:off x="3779484" y="2783894"/>
              <a:ext cx="4739" cy="6425"/>
            </a:xfrm>
            <a:custGeom>
              <a:rect b="b" l="l" r="r" t="t"/>
              <a:pathLst>
                <a:path extrusionOk="0" h="565" w="398">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74"/>
            <p:cNvSpPr/>
            <p:nvPr/>
          </p:nvSpPr>
          <p:spPr>
            <a:xfrm>
              <a:off x="3681319" y="2737017"/>
              <a:ext cx="27661" cy="34982"/>
            </a:xfrm>
            <a:custGeom>
              <a:rect b="b" l="l" r="r" t="t"/>
              <a:pathLst>
                <a:path extrusionOk="0" h="3076" w="2323">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51" name="Google Shape;1551;p74"/>
            <p:cNvGrpSpPr/>
            <p:nvPr/>
          </p:nvGrpSpPr>
          <p:grpSpPr>
            <a:xfrm>
              <a:off x="3697513" y="2707266"/>
              <a:ext cx="59549" cy="79733"/>
              <a:chOff x="3586375" y="2281300"/>
              <a:chExt cx="125025" cy="175275"/>
            </a:xfrm>
          </p:grpSpPr>
          <p:sp>
            <p:nvSpPr>
              <p:cNvPr id="1552" name="Google Shape;1552;p74"/>
              <p:cNvSpPr/>
              <p:nvPr/>
            </p:nvSpPr>
            <p:spPr>
              <a:xfrm>
                <a:off x="3609900" y="2281300"/>
                <a:ext cx="101500" cy="175275"/>
              </a:xfrm>
              <a:custGeom>
                <a:rect b="b" l="l" r="r" t="t"/>
                <a:pathLst>
                  <a:path extrusionOk="0" h="7011" w="406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74"/>
              <p:cNvSpPr/>
              <p:nvPr/>
            </p:nvSpPr>
            <p:spPr>
              <a:xfrm>
                <a:off x="3586375" y="2350350"/>
                <a:ext cx="31925" cy="25125"/>
              </a:xfrm>
              <a:custGeom>
                <a:rect b="b" l="l" r="r" t="t"/>
                <a:pathLst>
                  <a:path extrusionOk="0" h="1005" w="1277">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54" name="Google Shape;1554;p74"/>
            <p:cNvSpPr/>
            <p:nvPr/>
          </p:nvSpPr>
          <p:spPr>
            <a:xfrm>
              <a:off x="4037841" y="3224817"/>
              <a:ext cx="52333" cy="93527"/>
            </a:xfrm>
            <a:custGeom>
              <a:rect b="b" l="l" r="r" t="t"/>
              <a:pathLst>
                <a:path extrusionOk="0" h="8224" w="4395">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55" name="Google Shape;1555;p74"/>
            <p:cNvGrpSpPr/>
            <p:nvPr/>
          </p:nvGrpSpPr>
          <p:grpSpPr>
            <a:xfrm>
              <a:off x="4513224" y="3221724"/>
              <a:ext cx="274563" cy="280321"/>
              <a:chOff x="5298975" y="3412225"/>
              <a:chExt cx="576450" cy="616225"/>
            </a:xfrm>
          </p:grpSpPr>
          <p:sp>
            <p:nvSpPr>
              <p:cNvPr id="1556" name="Google Shape;1556;p74"/>
              <p:cNvSpPr/>
              <p:nvPr/>
            </p:nvSpPr>
            <p:spPr>
              <a:xfrm>
                <a:off x="5298975" y="3412225"/>
                <a:ext cx="576450" cy="515275"/>
              </a:xfrm>
              <a:custGeom>
                <a:rect b="b" l="l" r="r" t="t"/>
                <a:pathLst>
                  <a:path extrusionOk="0" h="20611" w="23058">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557" name="Google Shape;1557;p74"/>
              <p:cNvSpPr/>
              <p:nvPr/>
            </p:nvSpPr>
            <p:spPr>
              <a:xfrm>
                <a:off x="5683950" y="3957275"/>
                <a:ext cx="54950" cy="71175"/>
              </a:xfrm>
              <a:custGeom>
                <a:rect b="b" l="l" r="r" t="t"/>
                <a:pathLst>
                  <a:path extrusionOk="0" h="2847" w="2198">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58" name="Google Shape;1558;p74"/>
            <p:cNvGrpSpPr/>
            <p:nvPr/>
          </p:nvGrpSpPr>
          <p:grpSpPr>
            <a:xfrm>
              <a:off x="4824403" y="3421846"/>
              <a:ext cx="110132" cy="130647"/>
              <a:chOff x="5952300" y="3852150"/>
              <a:chExt cx="231225" cy="287200"/>
            </a:xfrm>
          </p:grpSpPr>
          <p:sp>
            <p:nvSpPr>
              <p:cNvPr id="1559" name="Google Shape;1559;p74"/>
              <p:cNvSpPr/>
              <p:nvPr/>
            </p:nvSpPr>
            <p:spPr>
              <a:xfrm>
                <a:off x="5952300" y="3996525"/>
                <a:ext cx="145450" cy="142825"/>
              </a:xfrm>
              <a:custGeom>
                <a:rect b="b" l="l" r="r" t="t"/>
                <a:pathLst>
                  <a:path extrusionOk="0" h="5713" w="5818">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74"/>
              <p:cNvSpPr/>
              <p:nvPr/>
            </p:nvSpPr>
            <p:spPr>
              <a:xfrm>
                <a:off x="6101375" y="3852150"/>
                <a:ext cx="82150" cy="171075"/>
              </a:xfrm>
              <a:custGeom>
                <a:rect b="b" l="l" r="r" t="t"/>
                <a:pathLst>
                  <a:path extrusionOk="0" h="6843" w="3286">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61" name="Google Shape;1561;p74"/>
            <p:cNvSpPr/>
            <p:nvPr/>
          </p:nvSpPr>
          <p:spPr>
            <a:xfrm>
              <a:off x="3608564" y="2619698"/>
              <a:ext cx="60550" cy="35232"/>
            </a:xfrm>
            <a:custGeom>
              <a:rect b="b" l="l" r="r" t="t"/>
              <a:pathLst>
                <a:path extrusionOk="0" h="3098" w="5085">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74"/>
            <p:cNvSpPr/>
            <p:nvPr/>
          </p:nvSpPr>
          <p:spPr>
            <a:xfrm>
              <a:off x="4188328" y="2704412"/>
              <a:ext cx="421823" cy="300791"/>
            </a:xfrm>
            <a:custGeom>
              <a:rect b="b" l="l" r="r" t="t"/>
              <a:pathLst>
                <a:path extrusionOk="0" h="26449" w="35425">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74"/>
            <p:cNvSpPr/>
            <p:nvPr/>
          </p:nvSpPr>
          <p:spPr>
            <a:xfrm>
              <a:off x="4442708" y="2990191"/>
              <a:ext cx="762" cy="967"/>
            </a:xfrm>
            <a:custGeom>
              <a:rect b="b" l="l" r="r" t="t"/>
              <a:pathLst>
                <a:path extrusionOk="0" h="85" w="64">
                  <a:moveTo>
                    <a:pt x="63" y="85"/>
                  </a:moveTo>
                  <a:lnTo>
                    <a:pt x="1" y="1"/>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74"/>
            <p:cNvSpPr/>
            <p:nvPr/>
          </p:nvSpPr>
          <p:spPr>
            <a:xfrm>
              <a:off x="4434742" y="2997094"/>
              <a:ext cx="1250" cy="1205"/>
            </a:xfrm>
            <a:custGeom>
              <a:rect b="b" l="l" r="r" t="t"/>
              <a:pathLst>
                <a:path extrusionOk="0" h="106" w="105">
                  <a:moveTo>
                    <a:pt x="0" y="105"/>
                  </a:moveTo>
                  <a:lnTo>
                    <a:pt x="105" y="1"/>
                  </a:lnTo>
                  <a:lnTo>
                    <a:pt x="1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5" name="Google Shape;1565;p74"/>
            <p:cNvSpPr/>
            <p:nvPr/>
          </p:nvSpPr>
          <p:spPr>
            <a:xfrm>
              <a:off x="4184339" y="2879787"/>
              <a:ext cx="2512" cy="728"/>
            </a:xfrm>
            <a:custGeom>
              <a:rect b="b" l="l" r="r" t="t"/>
              <a:pathLst>
                <a:path extrusionOk="0" h="64" w="211">
                  <a:moveTo>
                    <a:pt x="210" y="0"/>
                  </a:moveTo>
                  <a:lnTo>
                    <a:pt x="1" y="63"/>
                  </a:lnTo>
                  <a:lnTo>
                    <a:pt x="22" y="63"/>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74"/>
            <p:cNvSpPr/>
            <p:nvPr/>
          </p:nvSpPr>
          <p:spPr>
            <a:xfrm>
              <a:off x="4038591" y="2720356"/>
              <a:ext cx="260870" cy="130886"/>
            </a:xfrm>
            <a:custGeom>
              <a:rect b="b" l="l" r="r" t="t"/>
              <a:pathLst>
                <a:path extrusionOk="0" h="11509" w="21908">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7" name="Google Shape;1567;p74"/>
            <p:cNvSpPr/>
            <p:nvPr/>
          </p:nvSpPr>
          <p:spPr>
            <a:xfrm>
              <a:off x="4105619" y="2816249"/>
              <a:ext cx="110383" cy="65688"/>
            </a:xfrm>
            <a:custGeom>
              <a:rect b="b" l="l" r="r" t="t"/>
              <a:pathLst>
                <a:path extrusionOk="0" h="5776" w="927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8" name="Google Shape;1568;p74"/>
            <p:cNvSpPr/>
            <p:nvPr/>
          </p:nvSpPr>
          <p:spPr>
            <a:xfrm>
              <a:off x="4085936" y="2839096"/>
              <a:ext cx="98666" cy="59262"/>
            </a:xfrm>
            <a:custGeom>
              <a:rect b="b" l="l" r="r" t="t"/>
              <a:pathLst>
                <a:path extrusionOk="0" h="5211" w="8286">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69" name="Google Shape;1569;p74"/>
            <p:cNvGrpSpPr/>
            <p:nvPr/>
          </p:nvGrpSpPr>
          <p:grpSpPr>
            <a:xfrm>
              <a:off x="4295710" y="3079670"/>
              <a:ext cx="14968" cy="27135"/>
              <a:chOff x="4842300" y="3099950"/>
              <a:chExt cx="31425" cy="59650"/>
            </a:xfrm>
          </p:grpSpPr>
          <p:sp>
            <p:nvSpPr>
              <p:cNvPr id="1570" name="Google Shape;1570;p74"/>
              <p:cNvSpPr/>
              <p:nvPr/>
            </p:nvSpPr>
            <p:spPr>
              <a:xfrm>
                <a:off x="4842300" y="3122950"/>
                <a:ext cx="2125" cy="6825"/>
              </a:xfrm>
              <a:custGeom>
                <a:rect b="b" l="l" r="r" t="t"/>
                <a:pathLst>
                  <a:path extrusionOk="0" h="273" w="85">
                    <a:moveTo>
                      <a:pt x="84" y="1"/>
                    </a:moveTo>
                    <a:lnTo>
                      <a:pt x="1" y="22"/>
                    </a:lnTo>
                    <a:lnTo>
                      <a:pt x="43" y="126"/>
                    </a:lnTo>
                    <a:lnTo>
                      <a:pt x="1" y="273"/>
                    </a:lnTo>
                    <a:lnTo>
                      <a:pt x="64" y="126"/>
                    </a:lnTo>
                    <a:lnTo>
                      <a:pt x="43" y="22"/>
                    </a:lnTo>
                    <a:lnTo>
                      <a:pt x="84" y="22"/>
                    </a:lnTo>
                    <a:lnTo>
                      <a:pt x="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74"/>
              <p:cNvSpPr/>
              <p:nvPr/>
            </p:nvSpPr>
            <p:spPr>
              <a:xfrm>
                <a:off x="4842300" y="3106225"/>
                <a:ext cx="31425" cy="53375"/>
              </a:xfrm>
              <a:custGeom>
                <a:rect b="b" l="l" r="r" t="t"/>
                <a:pathLst>
                  <a:path extrusionOk="0" h="2135" w="1257">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2" name="Google Shape;1572;p74"/>
              <p:cNvSpPr/>
              <p:nvPr/>
            </p:nvSpPr>
            <p:spPr>
              <a:xfrm>
                <a:off x="4844400" y="3099950"/>
                <a:ext cx="5250" cy="4725"/>
              </a:xfrm>
              <a:custGeom>
                <a:rect b="b" l="l" r="r" t="t"/>
                <a:pathLst>
                  <a:path extrusionOk="0" h="189" w="210">
                    <a:moveTo>
                      <a:pt x="189" y="0"/>
                    </a:moveTo>
                    <a:lnTo>
                      <a:pt x="0" y="42"/>
                    </a:lnTo>
                    <a:lnTo>
                      <a:pt x="0" y="105"/>
                    </a:lnTo>
                    <a:lnTo>
                      <a:pt x="126" y="188"/>
                    </a:lnTo>
                    <a:lnTo>
                      <a:pt x="126" y="147"/>
                    </a:lnTo>
                    <a:lnTo>
                      <a:pt x="168" y="147"/>
                    </a:lnTo>
                    <a:lnTo>
                      <a:pt x="210" y="42"/>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3" name="Google Shape;1573;p74"/>
              <p:cNvSpPr/>
              <p:nvPr/>
            </p:nvSpPr>
            <p:spPr>
              <a:xfrm>
                <a:off x="4849625" y="3101500"/>
                <a:ext cx="7875" cy="6300"/>
              </a:xfrm>
              <a:custGeom>
                <a:rect b="b" l="l" r="r" t="t"/>
                <a:pathLst>
                  <a:path extrusionOk="0" h="252" w="315">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4" name="Google Shape;1574;p74"/>
            <p:cNvSpPr/>
            <p:nvPr/>
          </p:nvSpPr>
          <p:spPr>
            <a:xfrm>
              <a:off x="4210500" y="2911903"/>
              <a:ext cx="193104" cy="180152"/>
            </a:xfrm>
            <a:custGeom>
              <a:rect b="b" l="l" r="r" t="t"/>
              <a:pathLst>
                <a:path extrusionOk="0" h="15841" w="16217">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5" name="Google Shape;1575;p74"/>
            <p:cNvSpPr/>
            <p:nvPr/>
          </p:nvSpPr>
          <p:spPr>
            <a:xfrm>
              <a:off x="4286244" y="2933329"/>
              <a:ext cx="56823" cy="29034"/>
            </a:xfrm>
            <a:custGeom>
              <a:rect b="b" l="l" r="r" t="t"/>
              <a:pathLst>
                <a:path extrusionOk="0" h="2553" w="4772">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74"/>
            <p:cNvSpPr/>
            <p:nvPr/>
          </p:nvSpPr>
          <p:spPr>
            <a:xfrm>
              <a:off x="4155440" y="2884541"/>
              <a:ext cx="95439" cy="100431"/>
            </a:xfrm>
            <a:custGeom>
              <a:rect b="b" l="l" r="r" t="t"/>
              <a:pathLst>
                <a:path extrusionOk="0" h="8831" w="8015">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74"/>
            <p:cNvSpPr/>
            <p:nvPr/>
          </p:nvSpPr>
          <p:spPr>
            <a:xfrm>
              <a:off x="4148462" y="2870746"/>
              <a:ext cx="91200" cy="72579"/>
            </a:xfrm>
            <a:custGeom>
              <a:rect b="b" l="l" r="r" t="t"/>
              <a:pathLst>
                <a:path extrusionOk="0" h="6382" w="7659">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74"/>
            <p:cNvSpPr/>
            <p:nvPr/>
          </p:nvSpPr>
          <p:spPr>
            <a:xfrm>
              <a:off x="3884115" y="2761763"/>
              <a:ext cx="113133" cy="67348"/>
            </a:xfrm>
            <a:custGeom>
              <a:rect b="b" l="l" r="r" t="t"/>
              <a:pathLst>
                <a:path extrusionOk="0" h="5922" w="9501">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74"/>
            <p:cNvSpPr/>
            <p:nvPr/>
          </p:nvSpPr>
          <p:spPr>
            <a:xfrm>
              <a:off x="3912027" y="2795073"/>
              <a:ext cx="23684" cy="25236"/>
            </a:xfrm>
            <a:custGeom>
              <a:rect b="b" l="l" r="r" t="t"/>
              <a:pathLst>
                <a:path extrusionOk="0" h="2219" w="1989">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74"/>
            <p:cNvSpPr/>
            <p:nvPr/>
          </p:nvSpPr>
          <p:spPr>
            <a:xfrm>
              <a:off x="3874161" y="2799361"/>
              <a:ext cx="60800" cy="37131"/>
            </a:xfrm>
            <a:custGeom>
              <a:rect b="b" l="l" r="r" t="t"/>
              <a:pathLst>
                <a:path extrusionOk="0" h="3265" w="5106">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74"/>
            <p:cNvSpPr/>
            <p:nvPr/>
          </p:nvSpPr>
          <p:spPr>
            <a:xfrm>
              <a:off x="3889355" y="2831954"/>
              <a:ext cx="39878" cy="24041"/>
            </a:xfrm>
            <a:custGeom>
              <a:rect b="b" l="l" r="r" t="t"/>
              <a:pathLst>
                <a:path extrusionOk="0" h="2114" w="3349">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82" name="Google Shape;1582;p74"/>
            <p:cNvGrpSpPr/>
            <p:nvPr/>
          </p:nvGrpSpPr>
          <p:grpSpPr>
            <a:xfrm>
              <a:off x="3831056" y="2816010"/>
              <a:ext cx="37378" cy="27612"/>
              <a:chOff x="3866750" y="2520350"/>
              <a:chExt cx="78475" cy="60700"/>
            </a:xfrm>
          </p:grpSpPr>
          <p:sp>
            <p:nvSpPr>
              <p:cNvPr id="1583" name="Google Shape;1583;p74"/>
              <p:cNvSpPr/>
              <p:nvPr/>
            </p:nvSpPr>
            <p:spPr>
              <a:xfrm>
                <a:off x="3877200" y="2546500"/>
                <a:ext cx="4725" cy="6300"/>
              </a:xfrm>
              <a:custGeom>
                <a:rect b="b" l="l" r="r" t="t"/>
                <a:pathLst>
                  <a:path extrusionOk="0" h="252" w="189">
                    <a:moveTo>
                      <a:pt x="1" y="1"/>
                    </a:moveTo>
                    <a:lnTo>
                      <a:pt x="84" y="126"/>
                    </a:lnTo>
                    <a:lnTo>
                      <a:pt x="63" y="147"/>
                    </a:lnTo>
                    <a:lnTo>
                      <a:pt x="168" y="252"/>
                    </a:lnTo>
                    <a:lnTo>
                      <a:pt x="189" y="252"/>
                    </a:lnTo>
                    <a:lnTo>
                      <a:pt x="168" y="106"/>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4" name="Google Shape;1584;p74"/>
              <p:cNvSpPr/>
              <p:nvPr/>
            </p:nvSpPr>
            <p:spPr>
              <a:xfrm>
                <a:off x="3882425" y="2554350"/>
                <a:ext cx="2650" cy="3175"/>
              </a:xfrm>
              <a:custGeom>
                <a:rect b="b" l="l" r="r" t="t"/>
                <a:pathLst>
                  <a:path extrusionOk="0" h="127" w="106">
                    <a:moveTo>
                      <a:pt x="1" y="1"/>
                    </a:moveTo>
                    <a:lnTo>
                      <a:pt x="106" y="126"/>
                    </a:lnTo>
                    <a:lnTo>
                      <a:pt x="85" y="4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74"/>
              <p:cNvSpPr/>
              <p:nvPr/>
            </p:nvSpPr>
            <p:spPr>
              <a:xfrm>
                <a:off x="3866750" y="2520350"/>
                <a:ext cx="78475" cy="60700"/>
              </a:xfrm>
              <a:custGeom>
                <a:rect b="b" l="l" r="r" t="t"/>
                <a:pathLst>
                  <a:path extrusionOk="0" h="2428" w="3139">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74"/>
              <p:cNvSpPr/>
              <p:nvPr/>
            </p:nvSpPr>
            <p:spPr>
              <a:xfrm>
                <a:off x="3886100" y="2558550"/>
                <a:ext cx="3675" cy="5250"/>
              </a:xfrm>
              <a:custGeom>
                <a:rect b="b" l="l" r="r" t="t"/>
                <a:pathLst>
                  <a:path extrusionOk="0" h="210" w="147">
                    <a:moveTo>
                      <a:pt x="0" y="0"/>
                    </a:moveTo>
                    <a:lnTo>
                      <a:pt x="147" y="209"/>
                    </a:lnTo>
                    <a:lnTo>
                      <a:pt x="126" y="105"/>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7" name="Google Shape;1587;p74"/>
            <p:cNvSpPr/>
            <p:nvPr/>
          </p:nvSpPr>
          <p:spPr>
            <a:xfrm>
              <a:off x="3799155" y="2842190"/>
              <a:ext cx="6990" cy="13340"/>
            </a:xfrm>
            <a:custGeom>
              <a:rect b="b" l="l" r="r" t="t"/>
              <a:pathLst>
                <a:path extrusionOk="0" h="1173" w="587">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74"/>
            <p:cNvSpPr/>
            <p:nvPr/>
          </p:nvSpPr>
          <p:spPr>
            <a:xfrm>
              <a:off x="3688535" y="2836242"/>
              <a:ext cx="76506" cy="61161"/>
            </a:xfrm>
            <a:custGeom>
              <a:rect b="b" l="l" r="r" t="t"/>
              <a:pathLst>
                <a:path extrusionOk="0" h="5378" w="6425">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74"/>
            <p:cNvSpPr/>
            <p:nvPr/>
          </p:nvSpPr>
          <p:spPr>
            <a:xfrm>
              <a:off x="4036603" y="2865264"/>
              <a:ext cx="11967" cy="9064"/>
            </a:xfrm>
            <a:custGeom>
              <a:rect b="b" l="l" r="r" t="t"/>
              <a:pathLst>
                <a:path extrusionOk="0" h="797" w="1005">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74"/>
            <p:cNvSpPr/>
            <p:nvPr/>
          </p:nvSpPr>
          <p:spPr>
            <a:xfrm>
              <a:off x="4033614" y="2866458"/>
              <a:ext cx="140532" cy="108039"/>
            </a:xfrm>
            <a:custGeom>
              <a:rect b="b" l="l" r="r" t="t"/>
              <a:pathLst>
                <a:path extrusionOk="0" h="9500" w="11802">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74"/>
            <p:cNvSpPr/>
            <p:nvPr/>
          </p:nvSpPr>
          <p:spPr>
            <a:xfrm>
              <a:off x="4026636" y="2853369"/>
              <a:ext cx="24672" cy="20004"/>
            </a:xfrm>
            <a:custGeom>
              <a:rect b="b" l="l" r="r" t="t"/>
              <a:pathLst>
                <a:path extrusionOk="0" h="1759" w="2072">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2" name="Google Shape;1592;p74"/>
            <p:cNvSpPr/>
            <p:nvPr/>
          </p:nvSpPr>
          <p:spPr>
            <a:xfrm>
              <a:off x="3915766" y="2848615"/>
              <a:ext cx="124088" cy="48788"/>
            </a:xfrm>
            <a:custGeom>
              <a:rect b="b" l="l" r="r" t="t"/>
              <a:pathLst>
                <a:path extrusionOk="0" h="4290" w="10421">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3" name="Google Shape;1593;p74"/>
            <p:cNvSpPr/>
            <p:nvPr/>
          </p:nvSpPr>
          <p:spPr>
            <a:xfrm>
              <a:off x="3914265" y="2848854"/>
              <a:ext cx="18945" cy="15956"/>
            </a:xfrm>
            <a:custGeom>
              <a:rect b="b" l="l" r="r" t="t"/>
              <a:pathLst>
                <a:path extrusionOk="0" h="1403" w="1591">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74"/>
            <p:cNvSpPr/>
            <p:nvPr/>
          </p:nvSpPr>
          <p:spPr>
            <a:xfrm>
              <a:off x="4004703" y="2885735"/>
              <a:ext cx="66539" cy="61161"/>
            </a:xfrm>
            <a:custGeom>
              <a:rect b="b" l="l" r="r" t="t"/>
              <a:pathLst>
                <a:path extrusionOk="0" h="5378" w="5588">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74"/>
            <p:cNvSpPr/>
            <p:nvPr/>
          </p:nvSpPr>
          <p:spPr>
            <a:xfrm>
              <a:off x="4059025" y="2939277"/>
              <a:ext cx="11967" cy="11668"/>
            </a:xfrm>
            <a:custGeom>
              <a:rect b="b" l="l" r="r" t="t"/>
              <a:pathLst>
                <a:path extrusionOk="0" h="1026" w="1005">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74"/>
            <p:cNvSpPr/>
            <p:nvPr/>
          </p:nvSpPr>
          <p:spPr>
            <a:xfrm>
              <a:off x="3959359" y="2899768"/>
              <a:ext cx="15468" cy="8347"/>
            </a:xfrm>
            <a:custGeom>
              <a:rect b="b" l="l" r="r" t="t"/>
              <a:pathLst>
                <a:path extrusionOk="0" h="734" w="1299">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74"/>
            <p:cNvSpPr/>
            <p:nvPr/>
          </p:nvSpPr>
          <p:spPr>
            <a:xfrm>
              <a:off x="3982281" y="2887395"/>
              <a:ext cx="42867" cy="36426"/>
            </a:xfrm>
            <a:custGeom>
              <a:rect b="b" l="l" r="r" t="t"/>
              <a:pathLst>
                <a:path extrusionOk="0" h="3203" w="360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74"/>
            <p:cNvSpPr/>
            <p:nvPr/>
          </p:nvSpPr>
          <p:spPr>
            <a:xfrm>
              <a:off x="3973565" y="2916668"/>
              <a:ext cx="10479" cy="29045"/>
            </a:xfrm>
            <a:custGeom>
              <a:rect b="b" l="l" r="r" t="t"/>
              <a:pathLst>
                <a:path extrusionOk="0" h="2554" w="88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74"/>
            <p:cNvSpPr/>
            <p:nvPr/>
          </p:nvSpPr>
          <p:spPr>
            <a:xfrm>
              <a:off x="3982781" y="2916668"/>
              <a:ext cx="2751" cy="5959"/>
            </a:xfrm>
            <a:custGeom>
              <a:rect b="b" l="l" r="r" t="t"/>
              <a:pathLst>
                <a:path extrusionOk="0" h="524" w="231">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74"/>
            <p:cNvSpPr/>
            <p:nvPr/>
          </p:nvSpPr>
          <p:spPr>
            <a:xfrm>
              <a:off x="3979792" y="2923093"/>
              <a:ext cx="3751" cy="8336"/>
            </a:xfrm>
            <a:custGeom>
              <a:rect b="b" l="l" r="r" t="t"/>
              <a:pathLst>
                <a:path extrusionOk="0" h="733" w="315">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74"/>
            <p:cNvSpPr/>
            <p:nvPr/>
          </p:nvSpPr>
          <p:spPr>
            <a:xfrm>
              <a:off x="3979792" y="2907627"/>
              <a:ext cx="8978" cy="10713"/>
            </a:xfrm>
            <a:custGeom>
              <a:rect b="b" l="l" r="r" t="t"/>
              <a:pathLst>
                <a:path extrusionOk="0" h="942" w="754">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74"/>
            <p:cNvSpPr/>
            <p:nvPr/>
          </p:nvSpPr>
          <p:spPr>
            <a:xfrm>
              <a:off x="3980292" y="2915952"/>
              <a:ext cx="27661" cy="32616"/>
            </a:xfrm>
            <a:custGeom>
              <a:rect b="b" l="l" r="r" t="t"/>
              <a:pathLst>
                <a:path extrusionOk="0" h="2868" w="2323">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74"/>
            <p:cNvSpPr/>
            <p:nvPr/>
          </p:nvSpPr>
          <p:spPr>
            <a:xfrm>
              <a:off x="3979792" y="2924515"/>
              <a:ext cx="142521" cy="114714"/>
            </a:xfrm>
            <a:custGeom>
              <a:rect b="b" l="l" r="r" t="t"/>
              <a:pathLst>
                <a:path extrusionOk="0" h="10087" w="11969">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604" name="Google Shape;1604;p74"/>
            <p:cNvSpPr/>
            <p:nvPr/>
          </p:nvSpPr>
          <p:spPr>
            <a:xfrm>
              <a:off x="4089663" y="2967116"/>
              <a:ext cx="5251" cy="10952"/>
            </a:xfrm>
            <a:custGeom>
              <a:rect b="b" l="l" r="r" t="t"/>
              <a:pathLst>
                <a:path extrusionOk="0" h="963" w="441">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5" name="Google Shape;1605;p74"/>
            <p:cNvSpPr/>
            <p:nvPr/>
          </p:nvSpPr>
          <p:spPr>
            <a:xfrm>
              <a:off x="4095152" y="2967833"/>
              <a:ext cx="32900" cy="24758"/>
            </a:xfrm>
            <a:custGeom>
              <a:rect b="b" l="l" r="r" t="t"/>
              <a:pathLst>
                <a:path extrusionOk="0" h="2177" w="2763">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74"/>
            <p:cNvSpPr/>
            <p:nvPr/>
          </p:nvSpPr>
          <p:spPr>
            <a:xfrm>
              <a:off x="4101380" y="2973303"/>
              <a:ext cx="51583" cy="60684"/>
            </a:xfrm>
            <a:custGeom>
              <a:rect b="b" l="l" r="r" t="t"/>
              <a:pathLst>
                <a:path extrusionOk="0" h="5336" w="4332">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7" name="Google Shape;1607;p74"/>
            <p:cNvSpPr/>
            <p:nvPr/>
          </p:nvSpPr>
          <p:spPr>
            <a:xfrm>
              <a:off x="4124802" y="2964728"/>
              <a:ext cx="2751" cy="5971"/>
            </a:xfrm>
            <a:custGeom>
              <a:rect b="b" l="l" r="r" t="t"/>
              <a:pathLst>
                <a:path extrusionOk="0" h="525" w="231">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8" name="Google Shape;1608;p74"/>
            <p:cNvSpPr/>
            <p:nvPr/>
          </p:nvSpPr>
          <p:spPr>
            <a:xfrm>
              <a:off x="4037591" y="3015893"/>
              <a:ext cx="73267" cy="45456"/>
            </a:xfrm>
            <a:custGeom>
              <a:rect b="b" l="l" r="r" t="t"/>
              <a:pathLst>
                <a:path extrusionOk="0" h="3997" w="6153">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9" name="Google Shape;1609;p74"/>
            <p:cNvSpPr/>
            <p:nvPr/>
          </p:nvSpPr>
          <p:spPr>
            <a:xfrm>
              <a:off x="3911526" y="2929280"/>
              <a:ext cx="85972" cy="69020"/>
            </a:xfrm>
            <a:custGeom>
              <a:rect b="b" l="l" r="r" t="t"/>
              <a:pathLst>
                <a:path extrusionOk="0" h="6069" w="722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74"/>
            <p:cNvSpPr/>
            <p:nvPr/>
          </p:nvSpPr>
          <p:spPr>
            <a:xfrm>
              <a:off x="3896332" y="2997572"/>
              <a:ext cx="113621" cy="124461"/>
            </a:xfrm>
            <a:custGeom>
              <a:rect b="b" l="l" r="r" t="t"/>
              <a:pathLst>
                <a:path extrusionOk="0" h="10944" w="9542">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1" name="Google Shape;1611;p74"/>
            <p:cNvSpPr/>
            <p:nvPr/>
          </p:nvSpPr>
          <p:spPr>
            <a:xfrm>
              <a:off x="3973815" y="3045871"/>
              <a:ext cx="104655" cy="75923"/>
            </a:xfrm>
            <a:custGeom>
              <a:rect b="b" l="l" r="r" t="t"/>
              <a:pathLst>
                <a:path extrusionOk="0" h="6676" w="8789">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74"/>
            <p:cNvSpPr/>
            <p:nvPr/>
          </p:nvSpPr>
          <p:spPr>
            <a:xfrm>
              <a:off x="3996236" y="3024695"/>
              <a:ext cx="46106" cy="39042"/>
            </a:xfrm>
            <a:custGeom>
              <a:rect b="b" l="l" r="r" t="t"/>
              <a:pathLst>
                <a:path extrusionOk="0" h="3433" w="3872">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3" name="Google Shape;1613;p74"/>
            <p:cNvSpPr/>
            <p:nvPr/>
          </p:nvSpPr>
          <p:spPr>
            <a:xfrm>
              <a:off x="4033614" y="3061110"/>
              <a:ext cx="10467" cy="11907"/>
            </a:xfrm>
            <a:custGeom>
              <a:rect b="b" l="l" r="r" t="t"/>
              <a:pathLst>
                <a:path extrusionOk="0" h="1047" w="879">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4" name="Google Shape;1614;p74"/>
            <p:cNvSpPr/>
            <p:nvPr/>
          </p:nvSpPr>
          <p:spPr>
            <a:xfrm>
              <a:off x="4029125" y="3065864"/>
              <a:ext cx="70516" cy="89240"/>
            </a:xfrm>
            <a:custGeom>
              <a:rect b="b" l="l" r="r" t="t"/>
              <a:pathLst>
                <a:path extrusionOk="0" h="7847" w="5922">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74"/>
            <p:cNvSpPr/>
            <p:nvPr/>
          </p:nvSpPr>
          <p:spPr>
            <a:xfrm>
              <a:off x="3978054" y="3108693"/>
              <a:ext cx="57811" cy="66882"/>
            </a:xfrm>
            <a:custGeom>
              <a:rect b="b" l="l" r="r" t="t"/>
              <a:pathLst>
                <a:path extrusionOk="0" h="5881" w="4855">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616" name="Google Shape;1616;p74"/>
            <p:cNvSpPr/>
            <p:nvPr/>
          </p:nvSpPr>
          <p:spPr>
            <a:xfrm>
              <a:off x="3963598" y="3151999"/>
              <a:ext cx="5239" cy="11"/>
            </a:xfrm>
            <a:custGeom>
              <a:rect b="b" l="l" r="r" t="t"/>
              <a:pathLst>
                <a:path extrusionOk="0" h="1" w="440">
                  <a:moveTo>
                    <a:pt x="1" y="1"/>
                  </a:moveTo>
                  <a:lnTo>
                    <a:pt x="210" y="1"/>
                  </a:lnTo>
                  <a:lnTo>
                    <a:pt x="440" y="1"/>
                  </a:lnTo>
                  <a:lnTo>
                    <a:pt x="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74"/>
            <p:cNvSpPr/>
            <p:nvPr/>
          </p:nvSpPr>
          <p:spPr>
            <a:xfrm>
              <a:off x="3949392" y="3117029"/>
              <a:ext cx="39878" cy="37609"/>
            </a:xfrm>
            <a:custGeom>
              <a:rect b="b" l="l" r="r" t="t"/>
              <a:pathLst>
                <a:path extrusionOk="0" h="3307" w="3349">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74"/>
            <p:cNvSpPr/>
            <p:nvPr/>
          </p:nvSpPr>
          <p:spPr>
            <a:xfrm>
              <a:off x="3845999" y="3071334"/>
              <a:ext cx="89711" cy="57841"/>
            </a:xfrm>
            <a:custGeom>
              <a:rect b="b" l="l" r="r" t="t"/>
              <a:pathLst>
                <a:path extrusionOk="0" h="5086" w="7534">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74"/>
            <p:cNvSpPr/>
            <p:nvPr/>
          </p:nvSpPr>
          <p:spPr>
            <a:xfrm>
              <a:off x="3809372" y="2919523"/>
              <a:ext cx="106405" cy="94483"/>
            </a:xfrm>
            <a:custGeom>
              <a:rect b="b" l="l" r="r" t="t"/>
              <a:pathLst>
                <a:path extrusionOk="0" h="8308" w="8936">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74"/>
            <p:cNvSpPr/>
            <p:nvPr/>
          </p:nvSpPr>
          <p:spPr>
            <a:xfrm>
              <a:off x="3795917" y="2888589"/>
              <a:ext cx="27173" cy="50699"/>
            </a:xfrm>
            <a:custGeom>
              <a:rect b="b" l="l" r="r" t="t"/>
              <a:pathLst>
                <a:path extrusionOk="0" h="4458" w="2282">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74"/>
            <p:cNvSpPr/>
            <p:nvPr/>
          </p:nvSpPr>
          <p:spPr>
            <a:xfrm>
              <a:off x="3689035" y="2890250"/>
              <a:ext cx="138044" cy="127554"/>
            </a:xfrm>
            <a:custGeom>
              <a:rect b="b" l="l" r="r" t="t"/>
              <a:pathLst>
                <a:path extrusionOk="0" h="11216" w="11593">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74"/>
            <p:cNvSpPr/>
            <p:nvPr/>
          </p:nvSpPr>
          <p:spPr>
            <a:xfrm>
              <a:off x="3661636" y="2898825"/>
              <a:ext cx="79733" cy="60206"/>
            </a:xfrm>
            <a:custGeom>
              <a:rect b="b" l="l" r="r" t="t"/>
              <a:pathLst>
                <a:path extrusionOk="0" h="5294" w="6696">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74"/>
            <p:cNvSpPr/>
            <p:nvPr/>
          </p:nvSpPr>
          <p:spPr>
            <a:xfrm>
              <a:off x="3632974" y="2958780"/>
              <a:ext cx="56573" cy="43318"/>
            </a:xfrm>
            <a:custGeom>
              <a:rect b="b" l="l" r="r" t="t"/>
              <a:pathLst>
                <a:path extrusionOk="0" h="3809" w="4751">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74"/>
            <p:cNvSpPr/>
            <p:nvPr/>
          </p:nvSpPr>
          <p:spPr>
            <a:xfrm>
              <a:off x="3632736" y="2960691"/>
              <a:ext cx="81233" cy="85430"/>
            </a:xfrm>
            <a:custGeom>
              <a:rect b="b" l="l" r="r" t="t"/>
              <a:pathLst>
                <a:path extrusionOk="0" h="7512" w="6822">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5" name="Google Shape;1625;p74"/>
            <p:cNvSpPr/>
            <p:nvPr/>
          </p:nvSpPr>
          <p:spPr>
            <a:xfrm>
              <a:off x="3665125" y="2976874"/>
              <a:ext cx="112121" cy="99236"/>
            </a:xfrm>
            <a:custGeom>
              <a:rect b="b" l="l" r="r" t="t"/>
              <a:pathLst>
                <a:path extrusionOk="0" h="8726" w="9416">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74"/>
            <p:cNvSpPr/>
            <p:nvPr/>
          </p:nvSpPr>
          <p:spPr>
            <a:xfrm>
              <a:off x="3712457" y="3043733"/>
              <a:ext cx="51833" cy="35948"/>
            </a:xfrm>
            <a:custGeom>
              <a:rect b="b" l="l" r="r" t="t"/>
              <a:pathLst>
                <a:path extrusionOk="0" h="3161" w="4353">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7" name="Google Shape;1627;p74"/>
            <p:cNvSpPr/>
            <p:nvPr/>
          </p:nvSpPr>
          <p:spPr>
            <a:xfrm>
              <a:off x="3628997" y="3033259"/>
              <a:ext cx="44355" cy="30956"/>
            </a:xfrm>
            <a:custGeom>
              <a:rect b="b" l="l" r="r" t="t"/>
              <a:pathLst>
                <a:path extrusionOk="0" h="2722" w="3725">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8" name="Google Shape;1628;p74"/>
            <p:cNvSpPr/>
            <p:nvPr/>
          </p:nvSpPr>
          <p:spPr>
            <a:xfrm>
              <a:off x="3633975" y="3059916"/>
              <a:ext cx="21195" cy="12146"/>
            </a:xfrm>
            <a:custGeom>
              <a:rect b="b" l="l" r="r" t="t"/>
              <a:pathLst>
                <a:path extrusionOk="0" h="1068" w="178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29" name="Google Shape;1629;p74"/>
            <p:cNvGrpSpPr/>
            <p:nvPr/>
          </p:nvGrpSpPr>
          <p:grpSpPr>
            <a:xfrm>
              <a:off x="3632736" y="3051591"/>
              <a:ext cx="63288" cy="45217"/>
              <a:chOff x="3450375" y="3038225"/>
              <a:chExt cx="132875" cy="99400"/>
            </a:xfrm>
          </p:grpSpPr>
          <p:sp>
            <p:nvSpPr>
              <p:cNvPr id="1630" name="Google Shape;1630;p74"/>
              <p:cNvSpPr/>
              <p:nvPr/>
            </p:nvSpPr>
            <p:spPr>
              <a:xfrm>
                <a:off x="3450375" y="3038225"/>
                <a:ext cx="46050" cy="13625"/>
              </a:xfrm>
              <a:custGeom>
                <a:rect b="b" l="l" r="r" t="t"/>
                <a:pathLst>
                  <a:path extrusionOk="0" h="545" w="1842">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1" name="Google Shape;1631;p74"/>
              <p:cNvSpPr/>
              <p:nvPr/>
            </p:nvSpPr>
            <p:spPr>
              <a:xfrm>
                <a:off x="3481225" y="3056525"/>
                <a:ext cx="102025" cy="81100"/>
              </a:xfrm>
              <a:custGeom>
                <a:rect b="b" l="l" r="r" t="t"/>
                <a:pathLst>
                  <a:path extrusionOk="0" h="3244" w="4081">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32" name="Google Shape;1632;p74"/>
            <p:cNvSpPr/>
            <p:nvPr/>
          </p:nvSpPr>
          <p:spPr>
            <a:xfrm>
              <a:off x="3657897" y="3077759"/>
              <a:ext cx="19195" cy="21903"/>
            </a:xfrm>
            <a:custGeom>
              <a:rect b="b" l="l" r="r" t="t"/>
              <a:pathLst>
                <a:path extrusionOk="0" h="1926" w="1612">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3" name="Google Shape;1633;p74"/>
            <p:cNvSpPr/>
            <p:nvPr/>
          </p:nvSpPr>
          <p:spPr>
            <a:xfrm>
              <a:off x="3670352" y="3087756"/>
              <a:ext cx="27911" cy="28568"/>
            </a:xfrm>
            <a:custGeom>
              <a:rect b="b" l="l" r="r" t="t"/>
              <a:pathLst>
                <a:path extrusionOk="0" h="2512" w="2344">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4" name="Google Shape;1634;p74"/>
            <p:cNvSpPr/>
            <p:nvPr/>
          </p:nvSpPr>
          <p:spPr>
            <a:xfrm>
              <a:off x="3689785" y="3073722"/>
              <a:ext cx="42617" cy="42840"/>
            </a:xfrm>
            <a:custGeom>
              <a:rect b="b" l="l" r="r" t="t"/>
              <a:pathLst>
                <a:path extrusionOk="0" h="3767" w="3579">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5" name="Google Shape;1635;p74"/>
            <p:cNvSpPr/>
            <p:nvPr/>
          </p:nvSpPr>
          <p:spPr>
            <a:xfrm>
              <a:off x="3726412" y="3070151"/>
              <a:ext cx="29161" cy="43557"/>
            </a:xfrm>
            <a:custGeom>
              <a:rect b="b" l="l" r="r" t="t"/>
              <a:pathLst>
                <a:path extrusionOk="0" h="3830" w="2449">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6" name="Google Shape;1636;p74"/>
            <p:cNvSpPr/>
            <p:nvPr/>
          </p:nvSpPr>
          <p:spPr>
            <a:xfrm>
              <a:off x="3746846" y="3070151"/>
              <a:ext cx="13956" cy="35459"/>
            </a:xfrm>
            <a:custGeom>
              <a:rect b="b" l="l" r="r" t="t"/>
              <a:pathLst>
                <a:path extrusionOk="0" h="3118" w="1172">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7" name="Google Shape;1637;p74"/>
            <p:cNvSpPr/>
            <p:nvPr/>
          </p:nvSpPr>
          <p:spPr>
            <a:xfrm>
              <a:off x="3754312" y="3061110"/>
              <a:ext cx="21445" cy="42840"/>
            </a:xfrm>
            <a:custGeom>
              <a:rect b="b" l="l" r="r" t="t"/>
              <a:pathLst>
                <a:path extrusionOk="0" h="3767" w="1801">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8" name="Google Shape;1638;p74"/>
            <p:cNvSpPr/>
            <p:nvPr/>
          </p:nvSpPr>
          <p:spPr>
            <a:xfrm>
              <a:off x="3838283" y="2987337"/>
              <a:ext cx="71755" cy="108994"/>
            </a:xfrm>
            <a:custGeom>
              <a:rect b="b" l="l" r="r" t="t"/>
              <a:pathLst>
                <a:path extrusionOk="0" h="9584" w="6026">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9" name="Google Shape;1639;p74"/>
            <p:cNvSpPr/>
            <p:nvPr/>
          </p:nvSpPr>
          <p:spPr>
            <a:xfrm>
              <a:off x="3829555" y="3057778"/>
              <a:ext cx="2251" cy="1194"/>
            </a:xfrm>
            <a:custGeom>
              <a:rect b="b" l="l" r="r" t="t"/>
              <a:pathLst>
                <a:path extrusionOk="0" h="105" w="189">
                  <a:moveTo>
                    <a:pt x="189" y="0"/>
                  </a:moveTo>
                  <a:lnTo>
                    <a:pt x="1" y="42"/>
                  </a:lnTo>
                  <a:lnTo>
                    <a:pt x="63" y="105"/>
                  </a:lnTo>
                  <a:lnTo>
                    <a:pt x="168" y="84"/>
                  </a:lnTo>
                  <a:lnTo>
                    <a:pt x="1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0" name="Google Shape;1640;p74"/>
            <p:cNvSpPr/>
            <p:nvPr/>
          </p:nvSpPr>
          <p:spPr>
            <a:xfrm>
              <a:off x="3749584" y="2988770"/>
              <a:ext cx="104905" cy="77822"/>
            </a:xfrm>
            <a:custGeom>
              <a:rect b="b" l="l" r="r" t="t"/>
              <a:pathLst>
                <a:path extrusionOk="0" h="6843" w="881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641" name="Google Shape;1641;p74"/>
            <p:cNvSpPr/>
            <p:nvPr/>
          </p:nvSpPr>
          <p:spPr>
            <a:xfrm>
              <a:off x="3767267" y="3053013"/>
              <a:ext cx="78744" cy="64493"/>
            </a:xfrm>
            <a:custGeom>
              <a:rect b="b" l="l" r="r" t="t"/>
              <a:pathLst>
                <a:path extrusionOk="0" h="5671" w="6613">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74"/>
            <p:cNvSpPr/>
            <p:nvPr/>
          </p:nvSpPr>
          <p:spPr>
            <a:xfrm>
              <a:off x="3805645" y="3058722"/>
              <a:ext cx="52322" cy="74968"/>
            </a:xfrm>
            <a:custGeom>
              <a:rect b="b" l="l" r="r" t="t"/>
              <a:pathLst>
                <a:path extrusionOk="0" h="6592" w="4394">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74"/>
            <p:cNvSpPr/>
            <p:nvPr/>
          </p:nvSpPr>
          <p:spPr>
            <a:xfrm>
              <a:off x="3805883" y="3130585"/>
              <a:ext cx="39378" cy="40702"/>
            </a:xfrm>
            <a:custGeom>
              <a:rect b="b" l="l" r="r" t="t"/>
              <a:pathLst>
                <a:path extrusionOk="0" h="3579" w="3307">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4" name="Google Shape;1644;p74"/>
            <p:cNvSpPr/>
            <p:nvPr/>
          </p:nvSpPr>
          <p:spPr>
            <a:xfrm>
              <a:off x="3809622" y="3131301"/>
              <a:ext cx="13967" cy="8575"/>
            </a:xfrm>
            <a:custGeom>
              <a:rect b="b" l="l" r="r" t="t"/>
              <a:pathLst>
                <a:path extrusionOk="0" h="754" w="1173">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5" name="Google Shape;1645;p74"/>
            <p:cNvSpPr/>
            <p:nvPr/>
          </p:nvSpPr>
          <p:spPr>
            <a:xfrm>
              <a:off x="3822327" y="3120122"/>
              <a:ext cx="52834" cy="59023"/>
            </a:xfrm>
            <a:custGeom>
              <a:rect b="b" l="l" r="r" t="t"/>
              <a:pathLst>
                <a:path extrusionOk="0" h="5190" w="4437">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74"/>
            <p:cNvSpPr/>
            <p:nvPr/>
          </p:nvSpPr>
          <p:spPr>
            <a:xfrm>
              <a:off x="3828067" y="3174369"/>
              <a:ext cx="7478" cy="9769"/>
            </a:xfrm>
            <a:custGeom>
              <a:rect b="b" l="l" r="r" t="t"/>
              <a:pathLst>
                <a:path extrusionOk="0" h="859" w="628">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74"/>
            <p:cNvSpPr/>
            <p:nvPr/>
          </p:nvSpPr>
          <p:spPr>
            <a:xfrm>
              <a:off x="3947654" y="3151533"/>
              <a:ext cx="76994" cy="74956"/>
            </a:xfrm>
            <a:custGeom>
              <a:rect b="b" l="l" r="r" t="t"/>
              <a:pathLst>
                <a:path extrusionOk="0" h="6591" w="6466">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74"/>
            <p:cNvSpPr/>
            <p:nvPr/>
          </p:nvSpPr>
          <p:spPr>
            <a:xfrm>
              <a:off x="3945415" y="3152954"/>
              <a:ext cx="13956" cy="10963"/>
            </a:xfrm>
            <a:custGeom>
              <a:rect b="b" l="l" r="r" t="t"/>
              <a:pathLst>
                <a:path extrusionOk="0" h="964" w="1172">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74"/>
            <p:cNvSpPr/>
            <p:nvPr/>
          </p:nvSpPr>
          <p:spPr>
            <a:xfrm>
              <a:off x="3945415" y="3159380"/>
              <a:ext cx="13706" cy="15956"/>
            </a:xfrm>
            <a:custGeom>
              <a:rect b="b" l="l" r="r" t="t"/>
              <a:pathLst>
                <a:path extrusionOk="0" h="1403" w="1151">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74"/>
            <p:cNvSpPr/>
            <p:nvPr/>
          </p:nvSpPr>
          <p:spPr>
            <a:xfrm>
              <a:off x="3829055" y="3110126"/>
              <a:ext cx="131316" cy="124222"/>
            </a:xfrm>
            <a:custGeom>
              <a:rect b="b" l="l" r="r" t="t"/>
              <a:pathLst>
                <a:path extrusionOk="0" h="10923" w="11028">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A6CBC2"/>
                </a:solidFill>
              </a:endParaRPr>
            </a:p>
          </p:txBody>
        </p:sp>
        <p:sp>
          <p:nvSpPr>
            <p:cNvPr id="1651" name="Google Shape;1651;p74"/>
            <p:cNvSpPr/>
            <p:nvPr/>
          </p:nvSpPr>
          <p:spPr>
            <a:xfrm>
              <a:off x="3970326" y="3207451"/>
              <a:ext cx="21934" cy="52837"/>
            </a:xfrm>
            <a:custGeom>
              <a:rect b="b" l="l" r="r" t="t"/>
              <a:pathLst>
                <a:path extrusionOk="0" h="4646" w="1842">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74"/>
            <p:cNvSpPr/>
            <p:nvPr/>
          </p:nvSpPr>
          <p:spPr>
            <a:xfrm>
              <a:off x="3895082" y="3199593"/>
              <a:ext cx="81233" cy="66165"/>
            </a:xfrm>
            <a:custGeom>
              <a:rect b="b" l="l" r="r" t="t"/>
              <a:pathLst>
                <a:path extrusionOk="0" h="5818" w="6822">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74"/>
            <p:cNvSpPr/>
            <p:nvPr/>
          </p:nvSpPr>
          <p:spPr>
            <a:xfrm>
              <a:off x="3824328" y="3184365"/>
              <a:ext cx="86210" cy="81393"/>
            </a:xfrm>
            <a:custGeom>
              <a:rect b="b" l="l" r="r" t="t"/>
              <a:pathLst>
                <a:path extrusionOk="0" h="7157" w="724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74"/>
            <p:cNvSpPr/>
            <p:nvPr/>
          </p:nvSpPr>
          <p:spPr>
            <a:xfrm>
              <a:off x="3916754" y="3249086"/>
              <a:ext cx="53834" cy="46889"/>
            </a:xfrm>
            <a:custGeom>
              <a:rect b="b" l="l" r="r" t="t"/>
              <a:pathLst>
                <a:path extrusionOk="0" h="4123" w="4521">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74"/>
            <p:cNvSpPr/>
            <p:nvPr/>
          </p:nvSpPr>
          <p:spPr>
            <a:xfrm>
              <a:off x="3879638" y="3263609"/>
              <a:ext cx="64539" cy="61639"/>
            </a:xfrm>
            <a:custGeom>
              <a:rect b="b" l="l" r="r" t="t"/>
              <a:pathLst>
                <a:path extrusionOk="0" h="5420" w="542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6" name="Google Shape;1656;p74"/>
            <p:cNvSpPr/>
            <p:nvPr/>
          </p:nvSpPr>
          <p:spPr>
            <a:xfrm>
              <a:off x="3824578" y="3257889"/>
              <a:ext cx="92188" cy="82826"/>
            </a:xfrm>
            <a:custGeom>
              <a:rect b="b" l="l" r="r" t="t"/>
              <a:pathLst>
                <a:path extrusionOk="0" h="7283" w="7742">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6B65"/>
                </a:solidFill>
              </a:endParaRPr>
            </a:p>
          </p:txBody>
        </p:sp>
        <p:sp>
          <p:nvSpPr>
            <p:cNvPr id="1657" name="Google Shape;1657;p74"/>
            <p:cNvSpPr/>
            <p:nvPr/>
          </p:nvSpPr>
          <p:spPr>
            <a:xfrm>
              <a:off x="3953131" y="3215060"/>
              <a:ext cx="71767" cy="110427"/>
            </a:xfrm>
            <a:custGeom>
              <a:rect b="b" l="l" r="r" t="t"/>
              <a:pathLst>
                <a:path extrusionOk="0" h="9710" w="6027">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8" name="Google Shape;1658;p74"/>
            <p:cNvSpPr/>
            <p:nvPr/>
          </p:nvSpPr>
          <p:spPr>
            <a:xfrm>
              <a:off x="3951893" y="3317378"/>
              <a:ext cx="9978" cy="10724"/>
            </a:xfrm>
            <a:custGeom>
              <a:rect b="b" l="l" r="r" t="t"/>
              <a:pathLst>
                <a:path extrusionOk="0" h="943" w="838">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74"/>
            <p:cNvSpPr/>
            <p:nvPr/>
          </p:nvSpPr>
          <p:spPr>
            <a:xfrm>
              <a:off x="3925232" y="3338554"/>
              <a:ext cx="15956" cy="14295"/>
            </a:xfrm>
            <a:custGeom>
              <a:rect b="b" l="l" r="r" t="t"/>
              <a:pathLst>
                <a:path extrusionOk="0" h="1257" w="134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74"/>
            <p:cNvSpPr/>
            <p:nvPr/>
          </p:nvSpPr>
          <p:spPr>
            <a:xfrm>
              <a:off x="4226694" y="2879548"/>
              <a:ext cx="50095" cy="39508"/>
            </a:xfrm>
            <a:custGeom>
              <a:rect b="b" l="l" r="r" t="t"/>
              <a:pathLst>
                <a:path extrusionOk="0" h="3474" w="4207">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74"/>
            <p:cNvSpPr/>
            <p:nvPr/>
          </p:nvSpPr>
          <p:spPr>
            <a:xfrm>
              <a:off x="4226694" y="2879548"/>
              <a:ext cx="50095" cy="39508"/>
            </a:xfrm>
            <a:custGeom>
              <a:rect b="b" l="l" r="r" t="t"/>
              <a:pathLst>
                <a:path extrusionOk="0" h="3474" w="4207">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74"/>
            <p:cNvSpPr/>
            <p:nvPr/>
          </p:nvSpPr>
          <p:spPr>
            <a:xfrm>
              <a:off x="4014919" y="2846238"/>
              <a:ext cx="33651" cy="9053"/>
            </a:xfrm>
            <a:custGeom>
              <a:rect b="b" l="l" r="r" t="t"/>
              <a:pathLst>
                <a:path extrusionOk="0" h="796" w="2826">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74"/>
            <p:cNvSpPr/>
            <p:nvPr/>
          </p:nvSpPr>
          <p:spPr>
            <a:xfrm>
              <a:off x="4036853" y="2853608"/>
              <a:ext cx="1250" cy="1205"/>
            </a:xfrm>
            <a:custGeom>
              <a:rect b="b" l="l" r="r" t="t"/>
              <a:pathLst>
                <a:path extrusionOk="0" fill="none" h="106" w="105">
                  <a:moveTo>
                    <a:pt x="105" y="105"/>
                  </a:moveTo>
                  <a:lnTo>
                    <a:pt x="0" y="1"/>
                  </a:lnTo>
                </a:path>
              </a:pathLst>
            </a:custGeom>
            <a:solidFill>
              <a:srgbClr val="5F7D95"/>
            </a:solidFill>
            <a:ln cap="rnd" cmpd="sng" w="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74"/>
            <p:cNvSpPr/>
            <p:nvPr/>
          </p:nvSpPr>
          <p:spPr>
            <a:xfrm>
              <a:off x="4346543" y="2948318"/>
              <a:ext cx="21183" cy="11907"/>
            </a:xfrm>
            <a:custGeom>
              <a:rect b="b" l="l" r="r" t="t"/>
              <a:pathLst>
                <a:path extrusionOk="0" h="1047" w="1779">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74"/>
            <p:cNvSpPr/>
            <p:nvPr/>
          </p:nvSpPr>
          <p:spPr>
            <a:xfrm>
              <a:off x="3878888" y="2847660"/>
              <a:ext cx="16706" cy="13579"/>
            </a:xfrm>
            <a:custGeom>
              <a:rect b="b" l="l" r="r" t="t"/>
              <a:pathLst>
                <a:path extrusionOk="0" h="1194" w="1403">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74"/>
            <p:cNvSpPr/>
            <p:nvPr/>
          </p:nvSpPr>
          <p:spPr>
            <a:xfrm>
              <a:off x="3865182" y="2817204"/>
              <a:ext cx="27923" cy="34993"/>
            </a:xfrm>
            <a:custGeom>
              <a:rect b="b" l="l" r="r" t="t"/>
              <a:pathLst>
                <a:path extrusionOk="0" h="3077" w="2345">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67" name="Google Shape;1667;p74"/>
          <p:cNvGrpSpPr/>
          <p:nvPr/>
        </p:nvGrpSpPr>
        <p:grpSpPr>
          <a:xfrm>
            <a:off x="3554131" y="1233340"/>
            <a:ext cx="2078182" cy="1366558"/>
            <a:chOff x="235800" y="830650"/>
            <a:chExt cx="6978450" cy="4588844"/>
          </a:xfrm>
        </p:grpSpPr>
        <p:sp>
          <p:nvSpPr>
            <p:cNvPr id="1668" name="Google Shape;1668;p74"/>
            <p:cNvSpPr/>
            <p:nvPr/>
          </p:nvSpPr>
          <p:spPr>
            <a:xfrm>
              <a:off x="235800" y="1224769"/>
              <a:ext cx="2592225" cy="4194725"/>
            </a:xfrm>
            <a:custGeom>
              <a:rect b="b" l="l" r="r" t="t"/>
              <a:pathLst>
                <a:path extrusionOk="0" h="167789" w="103689">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74"/>
            <p:cNvSpPr/>
            <p:nvPr/>
          </p:nvSpPr>
          <p:spPr>
            <a:xfrm>
              <a:off x="2370225" y="830650"/>
              <a:ext cx="1016975" cy="1158500"/>
            </a:xfrm>
            <a:custGeom>
              <a:rect b="b" l="l" r="r" t="t"/>
              <a:pathLst>
                <a:path extrusionOk="0" h="46340" w="40679">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74"/>
            <p:cNvSpPr/>
            <p:nvPr/>
          </p:nvSpPr>
          <p:spPr>
            <a:xfrm>
              <a:off x="3143325" y="1089650"/>
              <a:ext cx="4064350" cy="3503975"/>
            </a:xfrm>
            <a:custGeom>
              <a:rect b="b" l="l" r="r" t="t"/>
              <a:pathLst>
                <a:path extrusionOk="0" h="140159" w="162574">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1" name="Google Shape;1671;p74"/>
            <p:cNvSpPr/>
            <p:nvPr/>
          </p:nvSpPr>
          <p:spPr>
            <a:xfrm>
              <a:off x="6146600" y="3671525"/>
              <a:ext cx="342925" cy="189500"/>
            </a:xfrm>
            <a:custGeom>
              <a:rect b="b" l="l" r="r" t="t"/>
              <a:pathLst>
                <a:path extrusionOk="0" h="7580" w="13717">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2" name="Google Shape;1672;p74"/>
            <p:cNvSpPr/>
            <p:nvPr/>
          </p:nvSpPr>
          <p:spPr>
            <a:xfrm>
              <a:off x="5901600" y="3652500"/>
              <a:ext cx="558700" cy="402875"/>
            </a:xfrm>
            <a:custGeom>
              <a:rect b="b" l="l" r="r" t="t"/>
              <a:pathLst>
                <a:path extrusionOk="0" h="16115" w="22348">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74"/>
            <p:cNvSpPr/>
            <p:nvPr/>
          </p:nvSpPr>
          <p:spPr>
            <a:xfrm>
              <a:off x="6249675" y="4061675"/>
              <a:ext cx="964575" cy="811125"/>
            </a:xfrm>
            <a:custGeom>
              <a:rect b="b" l="l" r="r" t="t"/>
              <a:pathLst>
                <a:path extrusionOk="0" h="32445" w="38583">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74" name="Google Shape;1674;p74"/>
          <p:cNvGrpSpPr/>
          <p:nvPr/>
        </p:nvGrpSpPr>
        <p:grpSpPr>
          <a:xfrm>
            <a:off x="742628" y="3064442"/>
            <a:ext cx="2622876" cy="1333540"/>
            <a:chOff x="238125" y="1038125"/>
            <a:chExt cx="7146800" cy="3633625"/>
          </a:xfrm>
        </p:grpSpPr>
        <p:sp>
          <p:nvSpPr>
            <p:cNvPr id="1675" name="Google Shape;1675;p74"/>
            <p:cNvSpPr/>
            <p:nvPr/>
          </p:nvSpPr>
          <p:spPr>
            <a:xfrm>
              <a:off x="6256150" y="3780375"/>
              <a:ext cx="62400" cy="53425"/>
            </a:xfrm>
            <a:custGeom>
              <a:rect b="b" l="l" r="r" t="t"/>
              <a:pathLst>
                <a:path extrusionOk="0" h="2137" w="2496">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74"/>
            <p:cNvSpPr/>
            <p:nvPr/>
          </p:nvSpPr>
          <p:spPr>
            <a:xfrm>
              <a:off x="6256150" y="3856775"/>
              <a:ext cx="62200" cy="53250"/>
            </a:xfrm>
            <a:custGeom>
              <a:rect b="b" l="l" r="r" t="t"/>
              <a:pathLst>
                <a:path extrusionOk="0" h="2130" w="2488">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74"/>
            <p:cNvSpPr/>
            <p:nvPr/>
          </p:nvSpPr>
          <p:spPr>
            <a:xfrm>
              <a:off x="6256150" y="3932800"/>
              <a:ext cx="62200" cy="53425"/>
            </a:xfrm>
            <a:custGeom>
              <a:rect b="b" l="l" r="r" t="t"/>
              <a:pathLst>
                <a:path extrusionOk="0" h="2137" w="2488">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74"/>
            <p:cNvSpPr/>
            <p:nvPr/>
          </p:nvSpPr>
          <p:spPr>
            <a:xfrm>
              <a:off x="6332350" y="385677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74"/>
            <p:cNvSpPr/>
            <p:nvPr/>
          </p:nvSpPr>
          <p:spPr>
            <a:xfrm>
              <a:off x="6332350" y="3932800"/>
              <a:ext cx="62225" cy="53425"/>
            </a:xfrm>
            <a:custGeom>
              <a:rect b="b" l="l" r="r" t="t"/>
              <a:pathLst>
                <a:path extrusionOk="0" h="2137" w="2489">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0" name="Google Shape;1680;p74"/>
            <p:cNvSpPr/>
            <p:nvPr/>
          </p:nvSpPr>
          <p:spPr>
            <a:xfrm>
              <a:off x="6408350" y="3856775"/>
              <a:ext cx="62425" cy="53250"/>
            </a:xfrm>
            <a:custGeom>
              <a:rect b="b" l="l" r="r" t="t"/>
              <a:pathLst>
                <a:path extrusionOk="0" h="2130" w="2497">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1" name="Google Shape;1681;p74"/>
            <p:cNvSpPr/>
            <p:nvPr/>
          </p:nvSpPr>
          <p:spPr>
            <a:xfrm>
              <a:off x="6408350" y="3932800"/>
              <a:ext cx="62425" cy="53425"/>
            </a:xfrm>
            <a:custGeom>
              <a:rect b="b" l="l" r="r" t="t"/>
              <a:pathLst>
                <a:path extrusionOk="0" h="2137" w="2497">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2" name="Google Shape;1682;p74"/>
            <p:cNvSpPr/>
            <p:nvPr/>
          </p:nvSpPr>
          <p:spPr>
            <a:xfrm>
              <a:off x="6408350" y="4085225"/>
              <a:ext cx="62425" cy="53350"/>
            </a:xfrm>
            <a:custGeom>
              <a:rect b="b" l="l" r="r" t="t"/>
              <a:pathLst>
                <a:path extrusionOk="0" h="2134" w="2497">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3" name="Google Shape;1683;p74"/>
            <p:cNvSpPr/>
            <p:nvPr/>
          </p:nvSpPr>
          <p:spPr>
            <a:xfrm>
              <a:off x="6484575" y="3856775"/>
              <a:ext cx="62425" cy="53250"/>
            </a:xfrm>
            <a:custGeom>
              <a:rect b="b" l="l" r="r" t="t"/>
              <a:pathLst>
                <a:path extrusionOk="0" h="2130" w="2497">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4" name="Google Shape;1684;p74"/>
            <p:cNvSpPr/>
            <p:nvPr/>
          </p:nvSpPr>
          <p:spPr>
            <a:xfrm>
              <a:off x="6484575" y="3932800"/>
              <a:ext cx="62425" cy="53425"/>
            </a:xfrm>
            <a:custGeom>
              <a:rect b="b" l="l" r="r" t="t"/>
              <a:pathLst>
                <a:path extrusionOk="0" h="2137" w="2497">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5" name="Google Shape;1685;p74"/>
            <p:cNvSpPr/>
            <p:nvPr/>
          </p:nvSpPr>
          <p:spPr>
            <a:xfrm>
              <a:off x="6484575" y="4161425"/>
              <a:ext cx="62425" cy="53300"/>
            </a:xfrm>
            <a:custGeom>
              <a:rect b="b" l="l" r="r" t="t"/>
              <a:pathLst>
                <a:path extrusionOk="0" h="2132" w="2497">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6" name="Google Shape;1686;p74"/>
            <p:cNvSpPr/>
            <p:nvPr/>
          </p:nvSpPr>
          <p:spPr>
            <a:xfrm>
              <a:off x="6484575" y="408522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7" name="Google Shape;1687;p74"/>
            <p:cNvSpPr/>
            <p:nvPr/>
          </p:nvSpPr>
          <p:spPr>
            <a:xfrm>
              <a:off x="6484575" y="4009000"/>
              <a:ext cx="62425" cy="53350"/>
            </a:xfrm>
            <a:custGeom>
              <a:rect b="b" l="l" r="r" t="t"/>
              <a:pathLst>
                <a:path extrusionOk="0" h="2134" w="2497">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8" name="Google Shape;1688;p74"/>
            <p:cNvSpPr/>
            <p:nvPr/>
          </p:nvSpPr>
          <p:spPr>
            <a:xfrm>
              <a:off x="6638425" y="3856775"/>
              <a:ext cx="62425" cy="53250"/>
            </a:xfrm>
            <a:custGeom>
              <a:rect b="b" l="l" r="r" t="t"/>
              <a:pathLst>
                <a:path extrusionOk="0" h="2130" w="2497">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9" name="Google Shape;1689;p74"/>
            <p:cNvSpPr/>
            <p:nvPr/>
          </p:nvSpPr>
          <p:spPr>
            <a:xfrm>
              <a:off x="6638425" y="3932800"/>
              <a:ext cx="62425" cy="53425"/>
            </a:xfrm>
            <a:custGeom>
              <a:rect b="b" l="l" r="r" t="t"/>
              <a:pathLst>
                <a:path extrusionOk="0" h="2137" w="2497">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0" name="Google Shape;1690;p74"/>
            <p:cNvSpPr/>
            <p:nvPr/>
          </p:nvSpPr>
          <p:spPr>
            <a:xfrm>
              <a:off x="6638425" y="4161425"/>
              <a:ext cx="62425" cy="53300"/>
            </a:xfrm>
            <a:custGeom>
              <a:rect b="b" l="l" r="r" t="t"/>
              <a:pathLst>
                <a:path extrusionOk="0" h="2132" w="2497">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1" name="Google Shape;1691;p74"/>
            <p:cNvSpPr/>
            <p:nvPr/>
          </p:nvSpPr>
          <p:spPr>
            <a:xfrm>
              <a:off x="6638425" y="4085225"/>
              <a:ext cx="62425" cy="53350"/>
            </a:xfrm>
            <a:custGeom>
              <a:rect b="b" l="l" r="r" t="t"/>
              <a:pathLst>
                <a:path extrusionOk="0" h="2134" w="2497">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2" name="Google Shape;1692;p74"/>
            <p:cNvSpPr/>
            <p:nvPr/>
          </p:nvSpPr>
          <p:spPr>
            <a:xfrm>
              <a:off x="6638425" y="4009000"/>
              <a:ext cx="62425" cy="53350"/>
            </a:xfrm>
            <a:custGeom>
              <a:rect b="b" l="l" r="r" t="t"/>
              <a:pathLst>
                <a:path extrusionOk="0" h="2134" w="2497">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3" name="Google Shape;1693;p74"/>
            <p:cNvSpPr/>
            <p:nvPr/>
          </p:nvSpPr>
          <p:spPr>
            <a:xfrm>
              <a:off x="6715450" y="3932800"/>
              <a:ext cx="62225" cy="53425"/>
            </a:xfrm>
            <a:custGeom>
              <a:rect b="b" l="l" r="r" t="t"/>
              <a:pathLst>
                <a:path extrusionOk="0" h="2137" w="2489">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4" name="Google Shape;1694;p74"/>
            <p:cNvSpPr/>
            <p:nvPr/>
          </p:nvSpPr>
          <p:spPr>
            <a:xfrm>
              <a:off x="6715450" y="4085225"/>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5" name="Google Shape;1695;p74"/>
            <p:cNvSpPr/>
            <p:nvPr/>
          </p:nvSpPr>
          <p:spPr>
            <a:xfrm>
              <a:off x="6715450" y="4009000"/>
              <a:ext cx="62225" cy="53350"/>
            </a:xfrm>
            <a:custGeom>
              <a:rect b="b" l="l" r="r" t="t"/>
              <a:pathLst>
                <a:path extrusionOk="0" h="2134" w="2489">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6" name="Google Shape;1696;p74"/>
            <p:cNvSpPr/>
            <p:nvPr/>
          </p:nvSpPr>
          <p:spPr>
            <a:xfrm>
              <a:off x="6408350" y="4009000"/>
              <a:ext cx="62425" cy="53350"/>
            </a:xfrm>
            <a:custGeom>
              <a:rect b="b" l="l" r="r" t="t"/>
              <a:pathLst>
                <a:path extrusionOk="0" h="2134" w="2497">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7" name="Google Shape;1697;p74"/>
            <p:cNvSpPr/>
            <p:nvPr/>
          </p:nvSpPr>
          <p:spPr>
            <a:xfrm>
              <a:off x="6332350" y="4009000"/>
              <a:ext cx="62225" cy="53350"/>
            </a:xfrm>
            <a:custGeom>
              <a:rect b="b" l="l" r="r" t="t"/>
              <a:pathLst>
                <a:path extrusionOk="0" h="2134" w="2489">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8" name="Google Shape;1698;p74"/>
            <p:cNvSpPr/>
            <p:nvPr/>
          </p:nvSpPr>
          <p:spPr>
            <a:xfrm>
              <a:off x="6256150" y="4009000"/>
              <a:ext cx="62200" cy="53350"/>
            </a:xfrm>
            <a:custGeom>
              <a:rect b="b" l="l" r="r" t="t"/>
              <a:pathLst>
                <a:path extrusionOk="0" h="2134" w="2488">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9" name="Google Shape;1699;p74"/>
            <p:cNvSpPr/>
            <p:nvPr/>
          </p:nvSpPr>
          <p:spPr>
            <a:xfrm>
              <a:off x="5951475" y="3932800"/>
              <a:ext cx="62225" cy="53425"/>
            </a:xfrm>
            <a:custGeom>
              <a:rect b="b" l="l" r="r" t="t"/>
              <a:pathLst>
                <a:path extrusionOk="0" h="2137" w="2489">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0" name="Google Shape;1700;p74"/>
            <p:cNvSpPr/>
            <p:nvPr/>
          </p:nvSpPr>
          <p:spPr>
            <a:xfrm>
              <a:off x="5951475" y="4009000"/>
              <a:ext cx="62225" cy="53350"/>
            </a:xfrm>
            <a:custGeom>
              <a:rect b="b" l="l" r="r" t="t"/>
              <a:pathLst>
                <a:path extrusionOk="0" h="2134" w="2489">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1" name="Google Shape;1701;p74"/>
            <p:cNvSpPr/>
            <p:nvPr/>
          </p:nvSpPr>
          <p:spPr>
            <a:xfrm>
              <a:off x="6027500" y="3856775"/>
              <a:ext cx="62425" cy="53250"/>
            </a:xfrm>
            <a:custGeom>
              <a:rect b="b" l="l" r="r" t="t"/>
              <a:pathLst>
                <a:path extrusionOk="0" h="2130" w="2497">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2" name="Google Shape;1702;p74"/>
            <p:cNvSpPr/>
            <p:nvPr/>
          </p:nvSpPr>
          <p:spPr>
            <a:xfrm>
              <a:off x="6027500" y="3932800"/>
              <a:ext cx="62425" cy="53425"/>
            </a:xfrm>
            <a:custGeom>
              <a:rect b="b" l="l" r="r" t="t"/>
              <a:pathLst>
                <a:path extrusionOk="0" h="2137" w="2497">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3" name="Google Shape;1703;p74"/>
            <p:cNvSpPr/>
            <p:nvPr/>
          </p:nvSpPr>
          <p:spPr>
            <a:xfrm>
              <a:off x="6027500" y="4009000"/>
              <a:ext cx="62425" cy="53350"/>
            </a:xfrm>
            <a:custGeom>
              <a:rect b="b" l="l" r="r" t="t"/>
              <a:pathLst>
                <a:path extrusionOk="0" h="2134" w="2497">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4" name="Google Shape;1704;p74"/>
            <p:cNvSpPr/>
            <p:nvPr/>
          </p:nvSpPr>
          <p:spPr>
            <a:xfrm>
              <a:off x="6103700" y="3780375"/>
              <a:ext cx="62425" cy="53475"/>
            </a:xfrm>
            <a:custGeom>
              <a:rect b="b" l="l" r="r" t="t"/>
              <a:pathLst>
                <a:path extrusionOk="0" h="2139" w="2497">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5" name="Google Shape;1705;p74"/>
            <p:cNvSpPr/>
            <p:nvPr/>
          </p:nvSpPr>
          <p:spPr>
            <a:xfrm>
              <a:off x="6103700" y="3856775"/>
              <a:ext cx="62425" cy="53300"/>
            </a:xfrm>
            <a:custGeom>
              <a:rect b="b" l="l" r="r" t="t"/>
              <a:pathLst>
                <a:path extrusionOk="0" h="2132" w="2497">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6" name="Google Shape;1706;p74"/>
            <p:cNvSpPr/>
            <p:nvPr/>
          </p:nvSpPr>
          <p:spPr>
            <a:xfrm>
              <a:off x="6103700" y="3932800"/>
              <a:ext cx="62425" cy="53475"/>
            </a:xfrm>
            <a:custGeom>
              <a:rect b="b" l="l" r="r" t="t"/>
              <a:pathLst>
                <a:path extrusionOk="0" h="2139" w="2497">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7" name="Google Shape;1707;p74"/>
            <p:cNvSpPr/>
            <p:nvPr/>
          </p:nvSpPr>
          <p:spPr>
            <a:xfrm>
              <a:off x="6103700" y="4009000"/>
              <a:ext cx="62425" cy="53350"/>
            </a:xfrm>
            <a:custGeom>
              <a:rect b="b" l="l" r="r" t="t"/>
              <a:pathLst>
                <a:path extrusionOk="0" h="2134" w="2497">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8" name="Google Shape;1708;p74"/>
            <p:cNvSpPr/>
            <p:nvPr/>
          </p:nvSpPr>
          <p:spPr>
            <a:xfrm>
              <a:off x="6179925" y="3704150"/>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9" name="Google Shape;1709;p74"/>
            <p:cNvSpPr/>
            <p:nvPr/>
          </p:nvSpPr>
          <p:spPr>
            <a:xfrm>
              <a:off x="617992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0" name="Google Shape;1710;p74"/>
            <p:cNvSpPr/>
            <p:nvPr/>
          </p:nvSpPr>
          <p:spPr>
            <a:xfrm>
              <a:off x="617992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1" name="Google Shape;1711;p74"/>
            <p:cNvSpPr/>
            <p:nvPr/>
          </p:nvSpPr>
          <p:spPr>
            <a:xfrm>
              <a:off x="617992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74"/>
            <p:cNvSpPr/>
            <p:nvPr/>
          </p:nvSpPr>
          <p:spPr>
            <a:xfrm>
              <a:off x="617992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3" name="Google Shape;1713;p74"/>
            <p:cNvSpPr/>
            <p:nvPr/>
          </p:nvSpPr>
          <p:spPr>
            <a:xfrm>
              <a:off x="7170300" y="3780375"/>
              <a:ext cx="62400" cy="53425"/>
            </a:xfrm>
            <a:custGeom>
              <a:rect b="b" l="l" r="r" t="t"/>
              <a:pathLst>
                <a:path extrusionOk="0" h="2137" w="2496">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4" name="Google Shape;1714;p74"/>
            <p:cNvSpPr/>
            <p:nvPr/>
          </p:nvSpPr>
          <p:spPr>
            <a:xfrm>
              <a:off x="6865650" y="3856775"/>
              <a:ext cx="62200" cy="53250"/>
            </a:xfrm>
            <a:custGeom>
              <a:rect b="b" l="l" r="r" t="t"/>
              <a:pathLst>
                <a:path extrusionOk="0" h="2130" w="2488">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5" name="Google Shape;1715;p74"/>
            <p:cNvSpPr/>
            <p:nvPr/>
          </p:nvSpPr>
          <p:spPr>
            <a:xfrm>
              <a:off x="6865650" y="3780375"/>
              <a:ext cx="62400" cy="53425"/>
            </a:xfrm>
            <a:custGeom>
              <a:rect b="b" l="l" r="r" t="t"/>
              <a:pathLst>
                <a:path extrusionOk="0" h="2137" w="2496">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6" name="Google Shape;1716;p74"/>
            <p:cNvSpPr/>
            <p:nvPr/>
          </p:nvSpPr>
          <p:spPr>
            <a:xfrm>
              <a:off x="694185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7" name="Google Shape;1717;p74"/>
            <p:cNvSpPr/>
            <p:nvPr/>
          </p:nvSpPr>
          <p:spPr>
            <a:xfrm>
              <a:off x="6789225" y="3627950"/>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8" name="Google Shape;1718;p74"/>
            <p:cNvSpPr/>
            <p:nvPr/>
          </p:nvSpPr>
          <p:spPr>
            <a:xfrm>
              <a:off x="6637000" y="3475725"/>
              <a:ext cx="62225" cy="53350"/>
            </a:xfrm>
            <a:custGeom>
              <a:rect b="b" l="l" r="r" t="t"/>
              <a:pathLst>
                <a:path extrusionOk="0" h="2134" w="2489">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9" name="Google Shape;1719;p74"/>
            <p:cNvSpPr/>
            <p:nvPr/>
          </p:nvSpPr>
          <p:spPr>
            <a:xfrm>
              <a:off x="6256150" y="3399500"/>
              <a:ext cx="62200" cy="53350"/>
            </a:xfrm>
            <a:custGeom>
              <a:rect b="b" l="l" r="r" t="t"/>
              <a:pathLst>
                <a:path extrusionOk="0" h="2134" w="2488">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0" name="Google Shape;1720;p74"/>
            <p:cNvSpPr/>
            <p:nvPr/>
          </p:nvSpPr>
          <p:spPr>
            <a:xfrm>
              <a:off x="6484575" y="3551925"/>
              <a:ext cx="62425" cy="53250"/>
            </a:xfrm>
            <a:custGeom>
              <a:rect b="b" l="l" r="r" t="t"/>
              <a:pathLst>
                <a:path extrusionOk="0" h="2130" w="2497">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1" name="Google Shape;1721;p74"/>
            <p:cNvSpPr/>
            <p:nvPr/>
          </p:nvSpPr>
          <p:spPr>
            <a:xfrm>
              <a:off x="6484575" y="347572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2" name="Google Shape;1722;p74"/>
            <p:cNvSpPr/>
            <p:nvPr/>
          </p:nvSpPr>
          <p:spPr>
            <a:xfrm>
              <a:off x="6408350" y="3551925"/>
              <a:ext cx="62425" cy="53250"/>
            </a:xfrm>
            <a:custGeom>
              <a:rect b="b" l="l" r="r" t="t"/>
              <a:pathLst>
                <a:path extrusionOk="0" h="2130" w="2497">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3" name="Google Shape;1723;p74"/>
            <p:cNvSpPr/>
            <p:nvPr/>
          </p:nvSpPr>
          <p:spPr>
            <a:xfrm>
              <a:off x="6408350" y="3475725"/>
              <a:ext cx="62425" cy="53350"/>
            </a:xfrm>
            <a:custGeom>
              <a:rect b="b" l="l" r="r" t="t"/>
              <a:pathLst>
                <a:path extrusionOk="0" h="2134" w="2497">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4" name="Google Shape;1724;p74"/>
            <p:cNvSpPr/>
            <p:nvPr/>
          </p:nvSpPr>
          <p:spPr>
            <a:xfrm>
              <a:off x="6332350"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5" name="Google Shape;1725;p74"/>
            <p:cNvSpPr/>
            <p:nvPr/>
          </p:nvSpPr>
          <p:spPr>
            <a:xfrm>
              <a:off x="6332350" y="33995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6" name="Google Shape;1726;p74"/>
            <p:cNvSpPr/>
            <p:nvPr/>
          </p:nvSpPr>
          <p:spPr>
            <a:xfrm>
              <a:off x="7094075" y="4237450"/>
              <a:ext cx="62425" cy="53425"/>
            </a:xfrm>
            <a:custGeom>
              <a:rect b="b" l="l" r="r" t="t"/>
              <a:pathLst>
                <a:path extrusionOk="0" h="2137" w="2497">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7" name="Google Shape;1727;p74"/>
            <p:cNvSpPr/>
            <p:nvPr/>
          </p:nvSpPr>
          <p:spPr>
            <a:xfrm>
              <a:off x="7017875" y="4389875"/>
              <a:ext cx="62400" cy="53350"/>
            </a:xfrm>
            <a:custGeom>
              <a:rect b="b" l="l" r="r" t="t"/>
              <a:pathLst>
                <a:path extrusionOk="0" h="2134" w="2496">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8" name="Google Shape;1728;p74"/>
            <p:cNvSpPr/>
            <p:nvPr/>
          </p:nvSpPr>
          <p:spPr>
            <a:xfrm>
              <a:off x="7017875" y="4313650"/>
              <a:ext cx="62400" cy="53450"/>
            </a:xfrm>
            <a:custGeom>
              <a:rect b="b" l="l" r="r" t="t"/>
              <a:pathLst>
                <a:path extrusionOk="0" h="2138" w="2496">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9" name="Google Shape;1729;p74"/>
            <p:cNvSpPr/>
            <p:nvPr/>
          </p:nvSpPr>
          <p:spPr>
            <a:xfrm>
              <a:off x="6941850" y="438987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0" name="Google Shape;1730;p74"/>
            <p:cNvSpPr/>
            <p:nvPr/>
          </p:nvSpPr>
          <p:spPr>
            <a:xfrm>
              <a:off x="6484575" y="4389875"/>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1" name="Google Shape;1731;p74"/>
            <p:cNvSpPr/>
            <p:nvPr/>
          </p:nvSpPr>
          <p:spPr>
            <a:xfrm>
              <a:off x="6560800" y="4237450"/>
              <a:ext cx="62200" cy="53425"/>
            </a:xfrm>
            <a:custGeom>
              <a:rect b="b" l="l" r="r" t="t"/>
              <a:pathLst>
                <a:path extrusionOk="0" h="2137" w="2488">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2" name="Google Shape;1732;p74"/>
            <p:cNvSpPr/>
            <p:nvPr/>
          </p:nvSpPr>
          <p:spPr>
            <a:xfrm>
              <a:off x="6560800" y="4161425"/>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3" name="Google Shape;1733;p74"/>
            <p:cNvSpPr/>
            <p:nvPr/>
          </p:nvSpPr>
          <p:spPr>
            <a:xfrm>
              <a:off x="6560800" y="4085225"/>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4" name="Google Shape;1734;p74"/>
            <p:cNvSpPr/>
            <p:nvPr/>
          </p:nvSpPr>
          <p:spPr>
            <a:xfrm>
              <a:off x="6560800" y="4009000"/>
              <a:ext cx="62200" cy="53350"/>
            </a:xfrm>
            <a:custGeom>
              <a:rect b="b" l="l" r="r" t="t"/>
              <a:pathLst>
                <a:path extrusionOk="0" h="2134" w="2488">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5" name="Google Shape;1735;p74"/>
            <p:cNvSpPr/>
            <p:nvPr/>
          </p:nvSpPr>
          <p:spPr>
            <a:xfrm>
              <a:off x="6560800" y="393280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6" name="Google Shape;1736;p74"/>
            <p:cNvSpPr/>
            <p:nvPr/>
          </p:nvSpPr>
          <p:spPr>
            <a:xfrm>
              <a:off x="6560800" y="385677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7" name="Google Shape;1737;p74"/>
            <p:cNvSpPr/>
            <p:nvPr/>
          </p:nvSpPr>
          <p:spPr>
            <a:xfrm>
              <a:off x="656080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8" name="Google Shape;1738;p74"/>
            <p:cNvSpPr/>
            <p:nvPr/>
          </p:nvSpPr>
          <p:spPr>
            <a:xfrm>
              <a:off x="6484575" y="4237450"/>
              <a:ext cx="62425" cy="53425"/>
            </a:xfrm>
            <a:custGeom>
              <a:rect b="b" l="l" r="r" t="t"/>
              <a:pathLst>
                <a:path extrusionOk="0" h="2137" w="2497">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9" name="Google Shape;1739;p74"/>
            <p:cNvSpPr/>
            <p:nvPr/>
          </p:nvSpPr>
          <p:spPr>
            <a:xfrm>
              <a:off x="6484575" y="3780375"/>
              <a:ext cx="62425" cy="53425"/>
            </a:xfrm>
            <a:custGeom>
              <a:rect b="b" l="l" r="r" t="t"/>
              <a:pathLst>
                <a:path extrusionOk="0" h="2137" w="2497">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0" name="Google Shape;1740;p74"/>
            <p:cNvSpPr/>
            <p:nvPr/>
          </p:nvSpPr>
          <p:spPr>
            <a:xfrm>
              <a:off x="6484575" y="3704150"/>
              <a:ext cx="62425" cy="53450"/>
            </a:xfrm>
            <a:custGeom>
              <a:rect b="b" l="l" r="r" t="t"/>
              <a:pathLst>
                <a:path extrusionOk="0" h="2138" w="2497">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1" name="Google Shape;1741;p74"/>
            <p:cNvSpPr/>
            <p:nvPr/>
          </p:nvSpPr>
          <p:spPr>
            <a:xfrm>
              <a:off x="6408350" y="4237450"/>
              <a:ext cx="62425" cy="53425"/>
            </a:xfrm>
            <a:custGeom>
              <a:rect b="b" l="l" r="r" t="t"/>
              <a:pathLst>
                <a:path extrusionOk="0" h="2137" w="2497">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2" name="Google Shape;1742;p74"/>
            <p:cNvSpPr/>
            <p:nvPr/>
          </p:nvSpPr>
          <p:spPr>
            <a:xfrm>
              <a:off x="6408350" y="4161425"/>
              <a:ext cx="62425" cy="53300"/>
            </a:xfrm>
            <a:custGeom>
              <a:rect b="b" l="l" r="r" t="t"/>
              <a:pathLst>
                <a:path extrusionOk="0" h="2132" w="2497">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3" name="Google Shape;1743;p74"/>
            <p:cNvSpPr/>
            <p:nvPr/>
          </p:nvSpPr>
          <p:spPr>
            <a:xfrm>
              <a:off x="6408350" y="3780375"/>
              <a:ext cx="62425" cy="53425"/>
            </a:xfrm>
            <a:custGeom>
              <a:rect b="b" l="l" r="r" t="t"/>
              <a:pathLst>
                <a:path extrusionOk="0" h="2137" w="2497">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4" name="Google Shape;1744;p74"/>
            <p:cNvSpPr/>
            <p:nvPr/>
          </p:nvSpPr>
          <p:spPr>
            <a:xfrm>
              <a:off x="6408350" y="3704150"/>
              <a:ext cx="62425" cy="53450"/>
            </a:xfrm>
            <a:custGeom>
              <a:rect b="b" l="l" r="r" t="t"/>
              <a:pathLst>
                <a:path extrusionOk="0" h="2138" w="2497">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5" name="Google Shape;1745;p74"/>
            <p:cNvSpPr/>
            <p:nvPr/>
          </p:nvSpPr>
          <p:spPr>
            <a:xfrm>
              <a:off x="6332350" y="4161425"/>
              <a:ext cx="62225" cy="53300"/>
            </a:xfrm>
            <a:custGeom>
              <a:rect b="b" l="l" r="r" t="t"/>
              <a:pathLst>
                <a:path extrusionOk="0" h="2132" w="2489">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6" name="Google Shape;1746;p74"/>
            <p:cNvSpPr/>
            <p:nvPr/>
          </p:nvSpPr>
          <p:spPr>
            <a:xfrm>
              <a:off x="6332350"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7" name="Google Shape;1747;p74"/>
            <p:cNvSpPr/>
            <p:nvPr/>
          </p:nvSpPr>
          <p:spPr>
            <a:xfrm>
              <a:off x="6332350" y="3780375"/>
              <a:ext cx="62425" cy="53425"/>
            </a:xfrm>
            <a:custGeom>
              <a:rect b="b" l="l" r="r" t="t"/>
              <a:pathLst>
                <a:path extrusionOk="0" h="2137" w="2497">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8" name="Google Shape;1748;p74"/>
            <p:cNvSpPr/>
            <p:nvPr/>
          </p:nvSpPr>
          <p:spPr>
            <a:xfrm>
              <a:off x="633235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9" name="Google Shape;1749;p74"/>
            <p:cNvSpPr/>
            <p:nvPr/>
          </p:nvSpPr>
          <p:spPr>
            <a:xfrm>
              <a:off x="6256150" y="4085225"/>
              <a:ext cx="62200" cy="53350"/>
            </a:xfrm>
            <a:custGeom>
              <a:rect b="b" l="l" r="r" t="t"/>
              <a:pathLst>
                <a:path extrusionOk="0" h="2134" w="2488">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0" name="Google Shape;1750;p74"/>
            <p:cNvSpPr/>
            <p:nvPr/>
          </p:nvSpPr>
          <p:spPr>
            <a:xfrm>
              <a:off x="6256150" y="3704150"/>
              <a:ext cx="62200" cy="53450"/>
            </a:xfrm>
            <a:custGeom>
              <a:rect b="b" l="l" r="r" t="t"/>
              <a:pathLst>
                <a:path extrusionOk="0" h="2138" w="2488">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1" name="Google Shape;1751;p74"/>
            <p:cNvSpPr/>
            <p:nvPr/>
          </p:nvSpPr>
          <p:spPr>
            <a:xfrm>
              <a:off x="6256150" y="3627950"/>
              <a:ext cx="62200" cy="53425"/>
            </a:xfrm>
            <a:custGeom>
              <a:rect b="b" l="l" r="r" t="t"/>
              <a:pathLst>
                <a:path extrusionOk="0" h="2137" w="2488">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2" name="Google Shape;1752;p74"/>
            <p:cNvSpPr/>
            <p:nvPr/>
          </p:nvSpPr>
          <p:spPr>
            <a:xfrm>
              <a:off x="6179925" y="40852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3" name="Google Shape;1753;p74"/>
            <p:cNvSpPr/>
            <p:nvPr/>
          </p:nvSpPr>
          <p:spPr>
            <a:xfrm>
              <a:off x="6179925" y="3627950"/>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4" name="Google Shape;1754;p74"/>
            <p:cNvSpPr/>
            <p:nvPr/>
          </p:nvSpPr>
          <p:spPr>
            <a:xfrm>
              <a:off x="6103700" y="4085225"/>
              <a:ext cx="62425" cy="53350"/>
            </a:xfrm>
            <a:custGeom>
              <a:rect b="b" l="l" r="r" t="t"/>
              <a:pathLst>
                <a:path extrusionOk="0" h="2134" w="2497">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5" name="Google Shape;1755;p74"/>
            <p:cNvSpPr/>
            <p:nvPr/>
          </p:nvSpPr>
          <p:spPr>
            <a:xfrm>
              <a:off x="6103700" y="3704150"/>
              <a:ext cx="62425" cy="53450"/>
            </a:xfrm>
            <a:custGeom>
              <a:rect b="b" l="l" r="r" t="t"/>
              <a:pathLst>
                <a:path extrusionOk="0" h="2138" w="2497">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6" name="Google Shape;1756;p74"/>
            <p:cNvSpPr/>
            <p:nvPr/>
          </p:nvSpPr>
          <p:spPr>
            <a:xfrm>
              <a:off x="6027500" y="4085225"/>
              <a:ext cx="62425" cy="53350"/>
            </a:xfrm>
            <a:custGeom>
              <a:rect b="b" l="l" r="r" t="t"/>
              <a:pathLst>
                <a:path extrusionOk="0" h="2134" w="2497">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p74"/>
            <p:cNvSpPr/>
            <p:nvPr/>
          </p:nvSpPr>
          <p:spPr>
            <a:xfrm>
              <a:off x="6027500" y="3780375"/>
              <a:ext cx="62425" cy="53425"/>
            </a:xfrm>
            <a:custGeom>
              <a:rect b="b" l="l" r="r" t="t"/>
              <a:pathLst>
                <a:path extrusionOk="0" h="2137" w="2497">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8" name="Google Shape;1758;p74"/>
            <p:cNvSpPr/>
            <p:nvPr/>
          </p:nvSpPr>
          <p:spPr>
            <a:xfrm>
              <a:off x="6027500" y="3704150"/>
              <a:ext cx="62425" cy="53450"/>
            </a:xfrm>
            <a:custGeom>
              <a:rect b="b" l="l" r="r" t="t"/>
              <a:pathLst>
                <a:path extrusionOk="0" h="2138" w="2497">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9" name="Google Shape;1759;p74"/>
            <p:cNvSpPr/>
            <p:nvPr/>
          </p:nvSpPr>
          <p:spPr>
            <a:xfrm>
              <a:off x="5951475"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0" name="Google Shape;1760;p74"/>
            <p:cNvSpPr/>
            <p:nvPr/>
          </p:nvSpPr>
          <p:spPr>
            <a:xfrm>
              <a:off x="5951475" y="385677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1" name="Google Shape;1761;p74"/>
            <p:cNvSpPr/>
            <p:nvPr/>
          </p:nvSpPr>
          <p:spPr>
            <a:xfrm>
              <a:off x="5951475" y="3780375"/>
              <a:ext cx="62425" cy="53425"/>
            </a:xfrm>
            <a:custGeom>
              <a:rect b="b" l="l" r="r" t="t"/>
              <a:pathLst>
                <a:path extrusionOk="0" h="2137" w="2497">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2" name="Google Shape;1762;p74"/>
            <p:cNvSpPr/>
            <p:nvPr/>
          </p:nvSpPr>
          <p:spPr>
            <a:xfrm>
              <a:off x="5875275" y="40852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3" name="Google Shape;1763;p74"/>
            <p:cNvSpPr/>
            <p:nvPr/>
          </p:nvSpPr>
          <p:spPr>
            <a:xfrm>
              <a:off x="587527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4" name="Google Shape;1764;p74"/>
            <p:cNvSpPr/>
            <p:nvPr/>
          </p:nvSpPr>
          <p:spPr>
            <a:xfrm>
              <a:off x="587527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5" name="Google Shape;1765;p74"/>
            <p:cNvSpPr/>
            <p:nvPr/>
          </p:nvSpPr>
          <p:spPr>
            <a:xfrm>
              <a:off x="587527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6" name="Google Shape;1766;p74"/>
            <p:cNvSpPr/>
            <p:nvPr/>
          </p:nvSpPr>
          <p:spPr>
            <a:xfrm>
              <a:off x="4504050" y="3856775"/>
              <a:ext cx="62200" cy="53250"/>
            </a:xfrm>
            <a:custGeom>
              <a:rect b="b" l="l" r="r" t="t"/>
              <a:pathLst>
                <a:path extrusionOk="0" h="2130" w="2488">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7" name="Google Shape;1767;p74"/>
            <p:cNvSpPr/>
            <p:nvPr/>
          </p:nvSpPr>
          <p:spPr>
            <a:xfrm>
              <a:off x="450405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8" name="Google Shape;1768;p74"/>
            <p:cNvSpPr/>
            <p:nvPr/>
          </p:nvSpPr>
          <p:spPr>
            <a:xfrm>
              <a:off x="4504050"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9" name="Google Shape;1769;p74"/>
            <p:cNvSpPr/>
            <p:nvPr/>
          </p:nvSpPr>
          <p:spPr>
            <a:xfrm>
              <a:off x="4427825" y="3932800"/>
              <a:ext cx="62425" cy="53425"/>
            </a:xfrm>
            <a:custGeom>
              <a:rect b="b" l="l" r="r" t="t"/>
              <a:pathLst>
                <a:path extrusionOk="0" h="2137" w="2497">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0" name="Google Shape;1770;p74"/>
            <p:cNvSpPr/>
            <p:nvPr/>
          </p:nvSpPr>
          <p:spPr>
            <a:xfrm>
              <a:off x="4427825" y="3856775"/>
              <a:ext cx="62350" cy="53250"/>
            </a:xfrm>
            <a:custGeom>
              <a:rect b="b" l="l" r="r" t="t"/>
              <a:pathLst>
                <a:path extrusionOk="0" h="2130" w="2494">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1" name="Google Shape;1771;p74"/>
            <p:cNvSpPr/>
            <p:nvPr/>
          </p:nvSpPr>
          <p:spPr>
            <a:xfrm>
              <a:off x="4427825" y="3780375"/>
              <a:ext cx="62425" cy="53425"/>
            </a:xfrm>
            <a:custGeom>
              <a:rect b="b" l="l" r="r" t="t"/>
              <a:pathLst>
                <a:path extrusionOk="0" h="2137" w="2497">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2" name="Google Shape;1772;p74"/>
            <p:cNvSpPr/>
            <p:nvPr/>
          </p:nvSpPr>
          <p:spPr>
            <a:xfrm>
              <a:off x="4351600" y="3171075"/>
              <a:ext cx="62425" cy="53350"/>
            </a:xfrm>
            <a:custGeom>
              <a:rect b="b" l="l" r="r" t="t"/>
              <a:pathLst>
                <a:path extrusionOk="0" h="2134" w="2497">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3" name="Google Shape;1773;p74"/>
            <p:cNvSpPr/>
            <p:nvPr/>
          </p:nvSpPr>
          <p:spPr>
            <a:xfrm>
              <a:off x="4351600" y="32470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4" name="Google Shape;1774;p74"/>
            <p:cNvSpPr/>
            <p:nvPr/>
          </p:nvSpPr>
          <p:spPr>
            <a:xfrm>
              <a:off x="3970950" y="279020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5" name="Google Shape;1775;p74"/>
            <p:cNvSpPr/>
            <p:nvPr/>
          </p:nvSpPr>
          <p:spPr>
            <a:xfrm>
              <a:off x="3970950" y="2866425"/>
              <a:ext cx="62225" cy="53275"/>
            </a:xfrm>
            <a:custGeom>
              <a:rect b="b" l="l" r="r" t="t"/>
              <a:pathLst>
                <a:path extrusionOk="0" h="2131" w="2489">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6" name="Google Shape;1776;p74"/>
            <p:cNvSpPr/>
            <p:nvPr/>
          </p:nvSpPr>
          <p:spPr>
            <a:xfrm>
              <a:off x="3970950" y="2942425"/>
              <a:ext cx="62225" cy="53450"/>
            </a:xfrm>
            <a:custGeom>
              <a:rect b="b" l="l" r="r" t="t"/>
              <a:pathLst>
                <a:path extrusionOk="0" h="2138" w="2489">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7" name="Google Shape;1777;p74"/>
            <p:cNvSpPr/>
            <p:nvPr/>
          </p:nvSpPr>
          <p:spPr>
            <a:xfrm>
              <a:off x="3970950" y="301865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8" name="Google Shape;1778;p74"/>
            <p:cNvSpPr/>
            <p:nvPr/>
          </p:nvSpPr>
          <p:spPr>
            <a:xfrm>
              <a:off x="3970950" y="309485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9" name="Google Shape;1779;p74"/>
            <p:cNvSpPr/>
            <p:nvPr/>
          </p:nvSpPr>
          <p:spPr>
            <a:xfrm>
              <a:off x="3970950" y="3171075"/>
              <a:ext cx="62225" cy="53350"/>
            </a:xfrm>
            <a:custGeom>
              <a:rect b="b" l="l" r="r" t="t"/>
              <a:pathLst>
                <a:path extrusionOk="0" h="2134" w="2489">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74"/>
            <p:cNvSpPr/>
            <p:nvPr/>
          </p:nvSpPr>
          <p:spPr>
            <a:xfrm>
              <a:off x="3970950" y="3247075"/>
              <a:ext cx="62225" cy="53450"/>
            </a:xfrm>
            <a:custGeom>
              <a:rect b="b" l="l" r="r" t="t"/>
              <a:pathLst>
                <a:path extrusionOk="0" h="2138" w="2489">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1" name="Google Shape;1781;p74"/>
            <p:cNvSpPr/>
            <p:nvPr/>
          </p:nvSpPr>
          <p:spPr>
            <a:xfrm>
              <a:off x="3970950" y="332330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2" name="Google Shape;1782;p74"/>
            <p:cNvSpPr/>
            <p:nvPr/>
          </p:nvSpPr>
          <p:spPr>
            <a:xfrm>
              <a:off x="3970950" y="3399500"/>
              <a:ext cx="62225" cy="53350"/>
            </a:xfrm>
            <a:custGeom>
              <a:rect b="b" l="l" r="r" t="t"/>
              <a:pathLst>
                <a:path extrusionOk="0" h="2134" w="2489">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3" name="Google Shape;1783;p74"/>
            <p:cNvSpPr/>
            <p:nvPr/>
          </p:nvSpPr>
          <p:spPr>
            <a:xfrm>
              <a:off x="3970950" y="3475725"/>
              <a:ext cx="62225" cy="53350"/>
            </a:xfrm>
            <a:custGeom>
              <a:rect b="b" l="l" r="r" t="t"/>
              <a:pathLst>
                <a:path extrusionOk="0" h="2134" w="2489">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4" name="Google Shape;1784;p74"/>
            <p:cNvSpPr/>
            <p:nvPr/>
          </p:nvSpPr>
          <p:spPr>
            <a:xfrm>
              <a:off x="3970950" y="3551925"/>
              <a:ext cx="62225" cy="53250"/>
            </a:xfrm>
            <a:custGeom>
              <a:rect b="b" l="l" r="r" t="t"/>
              <a:pathLst>
                <a:path extrusionOk="0" h="2130" w="2489">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5" name="Google Shape;1785;p74"/>
            <p:cNvSpPr/>
            <p:nvPr/>
          </p:nvSpPr>
          <p:spPr>
            <a:xfrm>
              <a:off x="3970950" y="3627950"/>
              <a:ext cx="62225" cy="53425"/>
            </a:xfrm>
            <a:custGeom>
              <a:rect b="b" l="l" r="r" t="t"/>
              <a:pathLst>
                <a:path extrusionOk="0" h="2137" w="2489">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6" name="Google Shape;1786;p74"/>
            <p:cNvSpPr/>
            <p:nvPr/>
          </p:nvSpPr>
          <p:spPr>
            <a:xfrm>
              <a:off x="3970950" y="3704150"/>
              <a:ext cx="62225" cy="53450"/>
            </a:xfrm>
            <a:custGeom>
              <a:rect b="b" l="l" r="r" t="t"/>
              <a:pathLst>
                <a:path extrusionOk="0" h="2138" w="2489">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7" name="Google Shape;1787;p74"/>
            <p:cNvSpPr/>
            <p:nvPr/>
          </p:nvSpPr>
          <p:spPr>
            <a:xfrm>
              <a:off x="3970950" y="3780375"/>
              <a:ext cx="62425" cy="53425"/>
            </a:xfrm>
            <a:custGeom>
              <a:rect b="b" l="l" r="r" t="t"/>
              <a:pathLst>
                <a:path extrusionOk="0" h="2137" w="2497">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8" name="Google Shape;1788;p74"/>
            <p:cNvSpPr/>
            <p:nvPr/>
          </p:nvSpPr>
          <p:spPr>
            <a:xfrm>
              <a:off x="3970950" y="3856775"/>
              <a:ext cx="62225" cy="53250"/>
            </a:xfrm>
            <a:custGeom>
              <a:rect b="b" l="l" r="r" t="t"/>
              <a:pathLst>
                <a:path extrusionOk="0" h="2130" w="2489">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9" name="Google Shape;1789;p74"/>
            <p:cNvSpPr/>
            <p:nvPr/>
          </p:nvSpPr>
          <p:spPr>
            <a:xfrm>
              <a:off x="3970950" y="4009000"/>
              <a:ext cx="62225" cy="53350"/>
            </a:xfrm>
            <a:custGeom>
              <a:rect b="b" l="l" r="r" t="t"/>
              <a:pathLst>
                <a:path extrusionOk="0" h="2134" w="2489">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0" name="Google Shape;1790;p74"/>
            <p:cNvSpPr/>
            <p:nvPr/>
          </p:nvSpPr>
          <p:spPr>
            <a:xfrm>
              <a:off x="4046950" y="27902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1" name="Google Shape;1791;p74"/>
            <p:cNvSpPr/>
            <p:nvPr/>
          </p:nvSpPr>
          <p:spPr>
            <a:xfrm>
              <a:off x="4046950" y="286642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2" name="Google Shape;1792;p74"/>
            <p:cNvSpPr/>
            <p:nvPr/>
          </p:nvSpPr>
          <p:spPr>
            <a:xfrm>
              <a:off x="4046950" y="2942425"/>
              <a:ext cx="62425" cy="53450"/>
            </a:xfrm>
            <a:custGeom>
              <a:rect b="b" l="l" r="r" t="t"/>
              <a:pathLst>
                <a:path extrusionOk="0" h="2138" w="2497">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3" name="Google Shape;1793;p74"/>
            <p:cNvSpPr/>
            <p:nvPr/>
          </p:nvSpPr>
          <p:spPr>
            <a:xfrm>
              <a:off x="4046950" y="301865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4" name="Google Shape;1794;p74"/>
            <p:cNvSpPr/>
            <p:nvPr/>
          </p:nvSpPr>
          <p:spPr>
            <a:xfrm>
              <a:off x="4046950" y="309485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5" name="Google Shape;1795;p74"/>
            <p:cNvSpPr/>
            <p:nvPr/>
          </p:nvSpPr>
          <p:spPr>
            <a:xfrm>
              <a:off x="4046950" y="317107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6" name="Google Shape;1796;p74"/>
            <p:cNvSpPr/>
            <p:nvPr/>
          </p:nvSpPr>
          <p:spPr>
            <a:xfrm>
              <a:off x="4046950" y="32470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7" name="Google Shape;1797;p74"/>
            <p:cNvSpPr/>
            <p:nvPr/>
          </p:nvSpPr>
          <p:spPr>
            <a:xfrm>
              <a:off x="4046950" y="3323300"/>
              <a:ext cx="62425" cy="53425"/>
            </a:xfrm>
            <a:custGeom>
              <a:rect b="b" l="l" r="r" t="t"/>
              <a:pathLst>
                <a:path extrusionOk="0" h="2137" w="2497">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8" name="Google Shape;1798;p74"/>
            <p:cNvSpPr/>
            <p:nvPr/>
          </p:nvSpPr>
          <p:spPr>
            <a:xfrm>
              <a:off x="4046950" y="33995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9" name="Google Shape;1799;p74"/>
            <p:cNvSpPr/>
            <p:nvPr/>
          </p:nvSpPr>
          <p:spPr>
            <a:xfrm>
              <a:off x="4046950" y="34757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0" name="Google Shape;1800;p74"/>
            <p:cNvSpPr/>
            <p:nvPr/>
          </p:nvSpPr>
          <p:spPr>
            <a:xfrm>
              <a:off x="4046950" y="3551925"/>
              <a:ext cx="62425" cy="53250"/>
            </a:xfrm>
            <a:custGeom>
              <a:rect b="b" l="l" r="r" t="t"/>
              <a:pathLst>
                <a:path extrusionOk="0" h="2130" w="2497">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1" name="Google Shape;1801;p74"/>
            <p:cNvSpPr/>
            <p:nvPr/>
          </p:nvSpPr>
          <p:spPr>
            <a:xfrm>
              <a:off x="4046950" y="36279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2" name="Google Shape;1802;p74"/>
            <p:cNvSpPr/>
            <p:nvPr/>
          </p:nvSpPr>
          <p:spPr>
            <a:xfrm>
              <a:off x="4046950" y="37041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3" name="Google Shape;1803;p74"/>
            <p:cNvSpPr/>
            <p:nvPr/>
          </p:nvSpPr>
          <p:spPr>
            <a:xfrm>
              <a:off x="4123175"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4" name="Google Shape;1804;p74"/>
            <p:cNvSpPr/>
            <p:nvPr/>
          </p:nvSpPr>
          <p:spPr>
            <a:xfrm>
              <a:off x="4123175" y="2866425"/>
              <a:ext cx="62425" cy="53275"/>
            </a:xfrm>
            <a:custGeom>
              <a:rect b="b" l="l" r="r" t="t"/>
              <a:pathLst>
                <a:path extrusionOk="0" h="2131" w="2497">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5" name="Google Shape;1805;p74"/>
            <p:cNvSpPr/>
            <p:nvPr/>
          </p:nvSpPr>
          <p:spPr>
            <a:xfrm>
              <a:off x="4123175" y="2942425"/>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6" name="Google Shape;1806;p74"/>
            <p:cNvSpPr/>
            <p:nvPr/>
          </p:nvSpPr>
          <p:spPr>
            <a:xfrm>
              <a:off x="4123175" y="301865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7" name="Google Shape;1807;p74"/>
            <p:cNvSpPr/>
            <p:nvPr/>
          </p:nvSpPr>
          <p:spPr>
            <a:xfrm>
              <a:off x="4123175" y="309485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8" name="Google Shape;1808;p74"/>
            <p:cNvSpPr/>
            <p:nvPr/>
          </p:nvSpPr>
          <p:spPr>
            <a:xfrm>
              <a:off x="4123175" y="3171075"/>
              <a:ext cx="62425" cy="53350"/>
            </a:xfrm>
            <a:custGeom>
              <a:rect b="b" l="l" r="r" t="t"/>
              <a:pathLst>
                <a:path extrusionOk="0" h="2134" w="2497">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9" name="Google Shape;1809;p74"/>
            <p:cNvSpPr/>
            <p:nvPr/>
          </p:nvSpPr>
          <p:spPr>
            <a:xfrm>
              <a:off x="4123175" y="32470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0" name="Google Shape;1810;p74"/>
            <p:cNvSpPr/>
            <p:nvPr/>
          </p:nvSpPr>
          <p:spPr>
            <a:xfrm>
              <a:off x="4123175" y="332330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1" name="Google Shape;1811;p74"/>
            <p:cNvSpPr/>
            <p:nvPr/>
          </p:nvSpPr>
          <p:spPr>
            <a:xfrm>
              <a:off x="4123175" y="33995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2" name="Google Shape;1812;p74"/>
            <p:cNvSpPr/>
            <p:nvPr/>
          </p:nvSpPr>
          <p:spPr>
            <a:xfrm>
              <a:off x="4123175" y="3475725"/>
              <a:ext cx="62425" cy="53350"/>
            </a:xfrm>
            <a:custGeom>
              <a:rect b="b" l="l" r="r" t="t"/>
              <a:pathLst>
                <a:path extrusionOk="0" h="2134" w="2497">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3" name="Google Shape;1813;p74"/>
            <p:cNvSpPr/>
            <p:nvPr/>
          </p:nvSpPr>
          <p:spPr>
            <a:xfrm>
              <a:off x="4123175" y="3551925"/>
              <a:ext cx="62425" cy="53250"/>
            </a:xfrm>
            <a:custGeom>
              <a:rect b="b" l="l" r="r" t="t"/>
              <a:pathLst>
                <a:path extrusionOk="0" h="2130" w="2497">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4" name="Google Shape;1814;p74"/>
            <p:cNvSpPr/>
            <p:nvPr/>
          </p:nvSpPr>
          <p:spPr>
            <a:xfrm>
              <a:off x="4123175" y="3627950"/>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5" name="Google Shape;1815;p74"/>
            <p:cNvSpPr/>
            <p:nvPr/>
          </p:nvSpPr>
          <p:spPr>
            <a:xfrm>
              <a:off x="4199400" y="301865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6" name="Google Shape;1816;p74"/>
            <p:cNvSpPr/>
            <p:nvPr/>
          </p:nvSpPr>
          <p:spPr>
            <a:xfrm>
              <a:off x="4199400" y="309485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7" name="Google Shape;1817;p74"/>
            <p:cNvSpPr/>
            <p:nvPr/>
          </p:nvSpPr>
          <p:spPr>
            <a:xfrm>
              <a:off x="4199400" y="317107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8" name="Google Shape;1818;p74"/>
            <p:cNvSpPr/>
            <p:nvPr/>
          </p:nvSpPr>
          <p:spPr>
            <a:xfrm>
              <a:off x="4199400" y="3247075"/>
              <a:ext cx="62200" cy="53450"/>
            </a:xfrm>
            <a:custGeom>
              <a:rect b="b" l="l" r="r" t="t"/>
              <a:pathLst>
                <a:path extrusionOk="0" h="2138" w="2488">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9" name="Google Shape;1819;p74"/>
            <p:cNvSpPr/>
            <p:nvPr/>
          </p:nvSpPr>
          <p:spPr>
            <a:xfrm>
              <a:off x="4275600" y="3018650"/>
              <a:ext cx="62225" cy="53425"/>
            </a:xfrm>
            <a:custGeom>
              <a:rect b="b" l="l" r="r" t="t"/>
              <a:pathLst>
                <a:path extrusionOk="0" h="2137" w="2489">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0" name="Google Shape;1820;p74"/>
            <p:cNvSpPr/>
            <p:nvPr/>
          </p:nvSpPr>
          <p:spPr>
            <a:xfrm>
              <a:off x="4275600" y="309485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1" name="Google Shape;1821;p74"/>
            <p:cNvSpPr/>
            <p:nvPr/>
          </p:nvSpPr>
          <p:spPr>
            <a:xfrm>
              <a:off x="4275600" y="3171075"/>
              <a:ext cx="62225" cy="53275"/>
            </a:xfrm>
            <a:custGeom>
              <a:rect b="b" l="l" r="r" t="t"/>
              <a:pathLst>
                <a:path extrusionOk="0" h="2131" w="2489">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2" name="Google Shape;1822;p74"/>
            <p:cNvSpPr/>
            <p:nvPr/>
          </p:nvSpPr>
          <p:spPr>
            <a:xfrm>
              <a:off x="4275600" y="3247075"/>
              <a:ext cx="62225" cy="53450"/>
            </a:xfrm>
            <a:custGeom>
              <a:rect b="b" l="l" r="r" t="t"/>
              <a:pathLst>
                <a:path extrusionOk="0" h="2138" w="2489">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3" name="Google Shape;1823;p74"/>
            <p:cNvSpPr/>
            <p:nvPr/>
          </p:nvSpPr>
          <p:spPr>
            <a:xfrm>
              <a:off x="4275475" y="3323300"/>
              <a:ext cx="62350" cy="53425"/>
            </a:xfrm>
            <a:custGeom>
              <a:rect b="b" l="l" r="r" t="t"/>
              <a:pathLst>
                <a:path extrusionOk="0" h="2137" w="2494">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4" name="Google Shape;1824;p74"/>
            <p:cNvSpPr/>
            <p:nvPr/>
          </p:nvSpPr>
          <p:spPr>
            <a:xfrm>
              <a:off x="4199400" y="332330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5" name="Google Shape;1825;p74"/>
            <p:cNvSpPr/>
            <p:nvPr/>
          </p:nvSpPr>
          <p:spPr>
            <a:xfrm>
              <a:off x="4199400" y="33995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6" name="Google Shape;1826;p74"/>
            <p:cNvSpPr/>
            <p:nvPr/>
          </p:nvSpPr>
          <p:spPr>
            <a:xfrm>
              <a:off x="4199400" y="3475725"/>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7" name="Google Shape;1827;p74"/>
            <p:cNvSpPr/>
            <p:nvPr/>
          </p:nvSpPr>
          <p:spPr>
            <a:xfrm>
              <a:off x="4199400" y="355192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8" name="Google Shape;1828;p74"/>
            <p:cNvSpPr/>
            <p:nvPr/>
          </p:nvSpPr>
          <p:spPr>
            <a:xfrm>
              <a:off x="4199400" y="3627950"/>
              <a:ext cx="62200" cy="53425"/>
            </a:xfrm>
            <a:custGeom>
              <a:rect b="b" l="l" r="r" t="t"/>
              <a:pathLst>
                <a:path extrusionOk="0" h="2137" w="2488">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9" name="Google Shape;1829;p74"/>
            <p:cNvSpPr/>
            <p:nvPr/>
          </p:nvSpPr>
          <p:spPr>
            <a:xfrm>
              <a:off x="4199400"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0" name="Google Shape;1830;p74"/>
            <p:cNvSpPr/>
            <p:nvPr/>
          </p:nvSpPr>
          <p:spPr>
            <a:xfrm>
              <a:off x="4123175" y="3704150"/>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1" name="Google Shape;1831;p74"/>
            <p:cNvSpPr/>
            <p:nvPr/>
          </p:nvSpPr>
          <p:spPr>
            <a:xfrm>
              <a:off x="412317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2" name="Google Shape;1832;p74"/>
            <p:cNvSpPr/>
            <p:nvPr/>
          </p:nvSpPr>
          <p:spPr>
            <a:xfrm>
              <a:off x="4046950" y="3780375"/>
              <a:ext cx="62425" cy="53425"/>
            </a:xfrm>
            <a:custGeom>
              <a:rect b="b" l="l" r="r" t="t"/>
              <a:pathLst>
                <a:path extrusionOk="0" h="2137" w="2497">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3" name="Google Shape;1833;p74"/>
            <p:cNvSpPr/>
            <p:nvPr/>
          </p:nvSpPr>
          <p:spPr>
            <a:xfrm>
              <a:off x="4046950" y="3856775"/>
              <a:ext cx="62425" cy="53250"/>
            </a:xfrm>
            <a:custGeom>
              <a:rect b="b" l="l" r="r" t="t"/>
              <a:pathLst>
                <a:path extrusionOk="0" h="2130" w="2497">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4" name="Google Shape;1834;p74"/>
            <p:cNvSpPr/>
            <p:nvPr/>
          </p:nvSpPr>
          <p:spPr>
            <a:xfrm>
              <a:off x="4046950" y="4009000"/>
              <a:ext cx="62425" cy="53350"/>
            </a:xfrm>
            <a:custGeom>
              <a:rect b="b" l="l" r="r" t="t"/>
              <a:pathLst>
                <a:path extrusionOk="0" h="2134" w="2497">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5" name="Google Shape;1835;p74"/>
            <p:cNvSpPr/>
            <p:nvPr/>
          </p:nvSpPr>
          <p:spPr>
            <a:xfrm>
              <a:off x="4046950" y="3932800"/>
              <a:ext cx="62425" cy="53425"/>
            </a:xfrm>
            <a:custGeom>
              <a:rect b="b" l="l" r="r" t="t"/>
              <a:pathLst>
                <a:path extrusionOk="0" h="2137" w="2497">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6" name="Google Shape;1836;p74"/>
            <p:cNvSpPr/>
            <p:nvPr/>
          </p:nvSpPr>
          <p:spPr>
            <a:xfrm>
              <a:off x="3970950" y="3932800"/>
              <a:ext cx="62225" cy="53425"/>
            </a:xfrm>
            <a:custGeom>
              <a:rect b="b" l="l" r="r" t="t"/>
              <a:pathLst>
                <a:path extrusionOk="0" h="2137" w="2489">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7" name="Google Shape;1837;p74"/>
            <p:cNvSpPr/>
            <p:nvPr/>
          </p:nvSpPr>
          <p:spPr>
            <a:xfrm>
              <a:off x="3589875"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8" name="Google Shape;1838;p74"/>
            <p:cNvSpPr/>
            <p:nvPr/>
          </p:nvSpPr>
          <p:spPr>
            <a:xfrm>
              <a:off x="358987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9" name="Google Shape;1839;p74"/>
            <p:cNvSpPr/>
            <p:nvPr/>
          </p:nvSpPr>
          <p:spPr>
            <a:xfrm>
              <a:off x="3589875"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0" name="Google Shape;1840;p74"/>
            <p:cNvSpPr/>
            <p:nvPr/>
          </p:nvSpPr>
          <p:spPr>
            <a:xfrm>
              <a:off x="3589875"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1" name="Google Shape;1841;p74"/>
            <p:cNvSpPr/>
            <p:nvPr/>
          </p:nvSpPr>
          <p:spPr>
            <a:xfrm>
              <a:off x="3589875" y="2942425"/>
              <a:ext cx="62225" cy="53450"/>
            </a:xfrm>
            <a:custGeom>
              <a:rect b="b" l="l" r="r" t="t"/>
              <a:pathLst>
                <a:path extrusionOk="0" h="2138" w="2489">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2" name="Google Shape;1842;p74"/>
            <p:cNvSpPr/>
            <p:nvPr/>
          </p:nvSpPr>
          <p:spPr>
            <a:xfrm>
              <a:off x="3589875" y="3018650"/>
              <a:ext cx="62225" cy="53425"/>
            </a:xfrm>
            <a:custGeom>
              <a:rect b="b" l="l" r="r" t="t"/>
              <a:pathLst>
                <a:path extrusionOk="0" h="2137" w="2489">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3" name="Google Shape;1843;p74"/>
            <p:cNvSpPr/>
            <p:nvPr/>
          </p:nvSpPr>
          <p:spPr>
            <a:xfrm>
              <a:off x="3589875"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4" name="Google Shape;1844;p74"/>
            <p:cNvSpPr/>
            <p:nvPr/>
          </p:nvSpPr>
          <p:spPr>
            <a:xfrm>
              <a:off x="3285225"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5" name="Google Shape;1845;p74"/>
            <p:cNvSpPr/>
            <p:nvPr/>
          </p:nvSpPr>
          <p:spPr>
            <a:xfrm>
              <a:off x="3285225" y="2942425"/>
              <a:ext cx="62225" cy="53450"/>
            </a:xfrm>
            <a:custGeom>
              <a:rect b="b" l="l" r="r" t="t"/>
              <a:pathLst>
                <a:path extrusionOk="0" h="2138" w="2489">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6" name="Google Shape;1846;p74"/>
            <p:cNvSpPr/>
            <p:nvPr/>
          </p:nvSpPr>
          <p:spPr>
            <a:xfrm>
              <a:off x="3285225" y="3018650"/>
              <a:ext cx="62225" cy="53425"/>
            </a:xfrm>
            <a:custGeom>
              <a:rect b="b" l="l" r="r" t="t"/>
              <a:pathLst>
                <a:path extrusionOk="0" h="2137" w="2489">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7" name="Google Shape;1847;p74"/>
            <p:cNvSpPr/>
            <p:nvPr/>
          </p:nvSpPr>
          <p:spPr>
            <a:xfrm>
              <a:off x="3361450" y="2790200"/>
              <a:ext cx="62200" cy="53350"/>
            </a:xfrm>
            <a:custGeom>
              <a:rect b="b" l="l" r="r" t="t"/>
              <a:pathLst>
                <a:path extrusionOk="0" h="2134" w="2488">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8" name="Google Shape;1848;p74"/>
            <p:cNvSpPr/>
            <p:nvPr/>
          </p:nvSpPr>
          <p:spPr>
            <a:xfrm>
              <a:off x="3361450" y="2866425"/>
              <a:ext cx="62200" cy="53275"/>
            </a:xfrm>
            <a:custGeom>
              <a:rect b="b" l="l" r="r" t="t"/>
              <a:pathLst>
                <a:path extrusionOk="0" h="2131" w="2488">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9" name="Google Shape;1849;p74"/>
            <p:cNvSpPr/>
            <p:nvPr/>
          </p:nvSpPr>
          <p:spPr>
            <a:xfrm>
              <a:off x="3361450" y="2942425"/>
              <a:ext cx="62200" cy="53450"/>
            </a:xfrm>
            <a:custGeom>
              <a:rect b="b" l="l" r="r" t="t"/>
              <a:pathLst>
                <a:path extrusionOk="0" h="2138" w="2488">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0" name="Google Shape;1850;p74"/>
            <p:cNvSpPr/>
            <p:nvPr/>
          </p:nvSpPr>
          <p:spPr>
            <a:xfrm>
              <a:off x="3361450" y="3018650"/>
              <a:ext cx="62200" cy="53425"/>
            </a:xfrm>
            <a:custGeom>
              <a:rect b="b" l="l" r="r" t="t"/>
              <a:pathLst>
                <a:path extrusionOk="0" h="2137" w="2488">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1" name="Google Shape;1851;p74"/>
            <p:cNvSpPr/>
            <p:nvPr/>
          </p:nvSpPr>
          <p:spPr>
            <a:xfrm>
              <a:off x="3361450" y="3094850"/>
              <a:ext cx="62200" cy="53350"/>
            </a:xfrm>
            <a:custGeom>
              <a:rect b="b" l="l" r="r" t="t"/>
              <a:pathLst>
                <a:path extrusionOk="0" h="2134" w="2488">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2" name="Google Shape;1852;p74"/>
            <p:cNvSpPr/>
            <p:nvPr/>
          </p:nvSpPr>
          <p:spPr>
            <a:xfrm>
              <a:off x="3437450" y="26377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3" name="Google Shape;1853;p74"/>
            <p:cNvSpPr/>
            <p:nvPr/>
          </p:nvSpPr>
          <p:spPr>
            <a:xfrm>
              <a:off x="3437450" y="271400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4" name="Google Shape;1854;p74"/>
            <p:cNvSpPr/>
            <p:nvPr/>
          </p:nvSpPr>
          <p:spPr>
            <a:xfrm>
              <a:off x="3437450" y="2790200"/>
              <a:ext cx="62425" cy="53350"/>
            </a:xfrm>
            <a:custGeom>
              <a:rect b="b" l="l" r="r" t="t"/>
              <a:pathLst>
                <a:path extrusionOk="0" h="2134" w="2497">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5" name="Google Shape;1855;p74"/>
            <p:cNvSpPr/>
            <p:nvPr/>
          </p:nvSpPr>
          <p:spPr>
            <a:xfrm>
              <a:off x="3437450" y="2866425"/>
              <a:ext cx="62425" cy="53275"/>
            </a:xfrm>
            <a:custGeom>
              <a:rect b="b" l="l" r="r" t="t"/>
              <a:pathLst>
                <a:path extrusionOk="0" h="2131" w="2497">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6" name="Google Shape;1856;p74"/>
            <p:cNvSpPr/>
            <p:nvPr/>
          </p:nvSpPr>
          <p:spPr>
            <a:xfrm>
              <a:off x="3437450" y="2942425"/>
              <a:ext cx="62425" cy="53450"/>
            </a:xfrm>
            <a:custGeom>
              <a:rect b="b" l="l" r="r" t="t"/>
              <a:pathLst>
                <a:path extrusionOk="0" h="2138" w="2497">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7" name="Google Shape;1857;p74"/>
            <p:cNvSpPr/>
            <p:nvPr/>
          </p:nvSpPr>
          <p:spPr>
            <a:xfrm>
              <a:off x="3437450" y="3018650"/>
              <a:ext cx="62425" cy="53425"/>
            </a:xfrm>
            <a:custGeom>
              <a:rect b="b" l="l" r="r" t="t"/>
              <a:pathLst>
                <a:path extrusionOk="0" h="2137" w="2497">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8" name="Google Shape;1858;p74"/>
            <p:cNvSpPr/>
            <p:nvPr/>
          </p:nvSpPr>
          <p:spPr>
            <a:xfrm>
              <a:off x="3437450" y="3094850"/>
              <a:ext cx="62425" cy="53350"/>
            </a:xfrm>
            <a:custGeom>
              <a:rect b="b" l="l" r="r" t="t"/>
              <a:pathLst>
                <a:path extrusionOk="0" h="2134" w="2497">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9" name="Google Shape;1859;p74"/>
            <p:cNvSpPr/>
            <p:nvPr/>
          </p:nvSpPr>
          <p:spPr>
            <a:xfrm>
              <a:off x="3513675" y="26377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0" name="Google Shape;1860;p74"/>
            <p:cNvSpPr/>
            <p:nvPr/>
          </p:nvSpPr>
          <p:spPr>
            <a:xfrm>
              <a:off x="351367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1" name="Google Shape;1861;p74"/>
            <p:cNvSpPr/>
            <p:nvPr/>
          </p:nvSpPr>
          <p:spPr>
            <a:xfrm>
              <a:off x="3513675"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2" name="Google Shape;1862;p74"/>
            <p:cNvSpPr/>
            <p:nvPr/>
          </p:nvSpPr>
          <p:spPr>
            <a:xfrm>
              <a:off x="3513675" y="2866425"/>
              <a:ext cx="62425" cy="53275"/>
            </a:xfrm>
            <a:custGeom>
              <a:rect b="b" l="l" r="r" t="t"/>
              <a:pathLst>
                <a:path extrusionOk="0" h="2131" w="2497">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3" name="Google Shape;1863;p74"/>
            <p:cNvSpPr/>
            <p:nvPr/>
          </p:nvSpPr>
          <p:spPr>
            <a:xfrm>
              <a:off x="3513675" y="2942425"/>
              <a:ext cx="62425" cy="53450"/>
            </a:xfrm>
            <a:custGeom>
              <a:rect b="b" l="l" r="r" t="t"/>
              <a:pathLst>
                <a:path extrusionOk="0" h="2138" w="2497">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4" name="Google Shape;1864;p74"/>
            <p:cNvSpPr/>
            <p:nvPr/>
          </p:nvSpPr>
          <p:spPr>
            <a:xfrm>
              <a:off x="3513675" y="3018650"/>
              <a:ext cx="62425" cy="53425"/>
            </a:xfrm>
            <a:custGeom>
              <a:rect b="b" l="l" r="r" t="t"/>
              <a:pathLst>
                <a:path extrusionOk="0" h="2137" w="2497">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5" name="Google Shape;1865;p74"/>
            <p:cNvSpPr/>
            <p:nvPr/>
          </p:nvSpPr>
          <p:spPr>
            <a:xfrm>
              <a:off x="3513675" y="309485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6" name="Google Shape;1866;p74"/>
            <p:cNvSpPr/>
            <p:nvPr/>
          </p:nvSpPr>
          <p:spPr>
            <a:xfrm>
              <a:off x="3513675" y="3171075"/>
              <a:ext cx="62425" cy="53275"/>
            </a:xfrm>
            <a:custGeom>
              <a:rect b="b" l="l" r="r" t="t"/>
              <a:pathLst>
                <a:path extrusionOk="0" h="2131" w="2497">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7" name="Google Shape;1867;p74"/>
            <p:cNvSpPr/>
            <p:nvPr/>
          </p:nvSpPr>
          <p:spPr>
            <a:xfrm>
              <a:off x="3589875" y="317107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8" name="Google Shape;1868;p74"/>
            <p:cNvSpPr/>
            <p:nvPr/>
          </p:nvSpPr>
          <p:spPr>
            <a:xfrm>
              <a:off x="3666100"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9" name="Google Shape;1869;p74"/>
            <p:cNvSpPr/>
            <p:nvPr/>
          </p:nvSpPr>
          <p:spPr>
            <a:xfrm>
              <a:off x="3666100" y="271400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0" name="Google Shape;1870;p74"/>
            <p:cNvSpPr/>
            <p:nvPr/>
          </p:nvSpPr>
          <p:spPr>
            <a:xfrm>
              <a:off x="3666100" y="279020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1" name="Google Shape;1871;p74"/>
            <p:cNvSpPr/>
            <p:nvPr/>
          </p:nvSpPr>
          <p:spPr>
            <a:xfrm>
              <a:off x="3666100" y="2942425"/>
              <a:ext cx="62200" cy="53450"/>
            </a:xfrm>
            <a:custGeom>
              <a:rect b="b" l="l" r="r" t="t"/>
              <a:pathLst>
                <a:path extrusionOk="0" h="2138" w="2488">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2" name="Google Shape;1872;p74"/>
            <p:cNvSpPr/>
            <p:nvPr/>
          </p:nvSpPr>
          <p:spPr>
            <a:xfrm>
              <a:off x="3666100" y="3018650"/>
              <a:ext cx="62200" cy="53425"/>
            </a:xfrm>
            <a:custGeom>
              <a:rect b="b" l="l" r="r" t="t"/>
              <a:pathLst>
                <a:path extrusionOk="0" h="2137" w="2488">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3" name="Google Shape;1873;p74"/>
            <p:cNvSpPr/>
            <p:nvPr/>
          </p:nvSpPr>
          <p:spPr>
            <a:xfrm>
              <a:off x="3666100" y="309485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4" name="Google Shape;1874;p74"/>
            <p:cNvSpPr/>
            <p:nvPr/>
          </p:nvSpPr>
          <p:spPr>
            <a:xfrm>
              <a:off x="3666100" y="317107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5" name="Google Shape;1875;p74"/>
            <p:cNvSpPr/>
            <p:nvPr/>
          </p:nvSpPr>
          <p:spPr>
            <a:xfrm>
              <a:off x="3742300" y="2637775"/>
              <a:ext cx="62225" cy="53450"/>
            </a:xfrm>
            <a:custGeom>
              <a:rect b="b" l="l" r="r" t="t"/>
              <a:pathLst>
                <a:path extrusionOk="0" h="2138" w="2489">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6" name="Google Shape;1876;p74"/>
            <p:cNvSpPr/>
            <p:nvPr/>
          </p:nvSpPr>
          <p:spPr>
            <a:xfrm>
              <a:off x="3742300" y="2714000"/>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7" name="Google Shape;1877;p74"/>
            <p:cNvSpPr/>
            <p:nvPr/>
          </p:nvSpPr>
          <p:spPr>
            <a:xfrm>
              <a:off x="3742300" y="2790200"/>
              <a:ext cx="62225" cy="53350"/>
            </a:xfrm>
            <a:custGeom>
              <a:rect b="b" l="l" r="r" t="t"/>
              <a:pathLst>
                <a:path extrusionOk="0" h="2134" w="2489">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8" name="Google Shape;1878;p74"/>
            <p:cNvSpPr/>
            <p:nvPr/>
          </p:nvSpPr>
          <p:spPr>
            <a:xfrm>
              <a:off x="3742300" y="2942425"/>
              <a:ext cx="62225" cy="53450"/>
            </a:xfrm>
            <a:custGeom>
              <a:rect b="b" l="l" r="r" t="t"/>
              <a:pathLst>
                <a:path extrusionOk="0" h="2138" w="2489">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9" name="Google Shape;1879;p74"/>
            <p:cNvSpPr/>
            <p:nvPr/>
          </p:nvSpPr>
          <p:spPr>
            <a:xfrm>
              <a:off x="3742300" y="3018650"/>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0" name="Google Shape;1880;p74"/>
            <p:cNvSpPr/>
            <p:nvPr/>
          </p:nvSpPr>
          <p:spPr>
            <a:xfrm>
              <a:off x="3742300" y="3094850"/>
              <a:ext cx="62225" cy="53350"/>
            </a:xfrm>
            <a:custGeom>
              <a:rect b="b" l="l" r="r" t="t"/>
              <a:pathLst>
                <a:path extrusionOk="0" h="2134" w="2489">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1" name="Google Shape;1881;p74"/>
            <p:cNvSpPr/>
            <p:nvPr/>
          </p:nvSpPr>
          <p:spPr>
            <a:xfrm>
              <a:off x="3742300" y="3171075"/>
              <a:ext cx="62225" cy="53300"/>
            </a:xfrm>
            <a:custGeom>
              <a:rect b="b" l="l" r="r" t="t"/>
              <a:pathLst>
                <a:path extrusionOk="0" h="2132" w="2489">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2" name="Google Shape;1882;p74"/>
            <p:cNvSpPr/>
            <p:nvPr/>
          </p:nvSpPr>
          <p:spPr>
            <a:xfrm>
              <a:off x="3742300" y="3247075"/>
              <a:ext cx="62225" cy="53450"/>
            </a:xfrm>
            <a:custGeom>
              <a:rect b="b" l="l" r="r" t="t"/>
              <a:pathLst>
                <a:path extrusionOk="0" h="2138" w="2489">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3" name="Google Shape;1883;p74"/>
            <p:cNvSpPr/>
            <p:nvPr/>
          </p:nvSpPr>
          <p:spPr>
            <a:xfrm>
              <a:off x="3818525"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4" name="Google Shape;1884;p74"/>
            <p:cNvSpPr/>
            <p:nvPr/>
          </p:nvSpPr>
          <p:spPr>
            <a:xfrm>
              <a:off x="3818525" y="27902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5" name="Google Shape;1885;p74"/>
            <p:cNvSpPr/>
            <p:nvPr/>
          </p:nvSpPr>
          <p:spPr>
            <a:xfrm>
              <a:off x="3818525" y="29424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6" name="Google Shape;1886;p74"/>
            <p:cNvSpPr/>
            <p:nvPr/>
          </p:nvSpPr>
          <p:spPr>
            <a:xfrm>
              <a:off x="3818525" y="301865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7" name="Google Shape;1887;p74"/>
            <p:cNvSpPr/>
            <p:nvPr/>
          </p:nvSpPr>
          <p:spPr>
            <a:xfrm>
              <a:off x="3818525" y="309485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8" name="Google Shape;1888;p74"/>
            <p:cNvSpPr/>
            <p:nvPr/>
          </p:nvSpPr>
          <p:spPr>
            <a:xfrm>
              <a:off x="3818525" y="317107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9" name="Google Shape;1889;p74"/>
            <p:cNvSpPr/>
            <p:nvPr/>
          </p:nvSpPr>
          <p:spPr>
            <a:xfrm>
              <a:off x="3818525" y="32470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0" name="Google Shape;1890;p74"/>
            <p:cNvSpPr/>
            <p:nvPr/>
          </p:nvSpPr>
          <p:spPr>
            <a:xfrm>
              <a:off x="3818525" y="33233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1" name="Google Shape;1891;p74"/>
            <p:cNvSpPr/>
            <p:nvPr/>
          </p:nvSpPr>
          <p:spPr>
            <a:xfrm>
              <a:off x="3818525"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2" name="Google Shape;1892;p74"/>
            <p:cNvSpPr/>
            <p:nvPr/>
          </p:nvSpPr>
          <p:spPr>
            <a:xfrm>
              <a:off x="3818525" y="3780375"/>
              <a:ext cx="62425" cy="53425"/>
            </a:xfrm>
            <a:custGeom>
              <a:rect b="b" l="l" r="r" t="t"/>
              <a:pathLst>
                <a:path extrusionOk="0" h="2137" w="2497">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3" name="Google Shape;1893;p74"/>
            <p:cNvSpPr/>
            <p:nvPr/>
          </p:nvSpPr>
          <p:spPr>
            <a:xfrm>
              <a:off x="3894725" y="27902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4" name="Google Shape;1894;p74"/>
            <p:cNvSpPr/>
            <p:nvPr/>
          </p:nvSpPr>
          <p:spPr>
            <a:xfrm>
              <a:off x="3894725" y="3932800"/>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5" name="Google Shape;1895;p74"/>
            <p:cNvSpPr/>
            <p:nvPr/>
          </p:nvSpPr>
          <p:spPr>
            <a:xfrm>
              <a:off x="3894725" y="3856775"/>
              <a:ext cx="62175" cy="53250"/>
            </a:xfrm>
            <a:custGeom>
              <a:rect b="b" l="l" r="r" t="t"/>
              <a:pathLst>
                <a:path extrusionOk="0" h="2130" w="2487">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6" name="Google Shape;1896;p74"/>
            <p:cNvSpPr/>
            <p:nvPr/>
          </p:nvSpPr>
          <p:spPr>
            <a:xfrm>
              <a:off x="3894725" y="3780375"/>
              <a:ext cx="62425" cy="53425"/>
            </a:xfrm>
            <a:custGeom>
              <a:rect b="b" l="l" r="r" t="t"/>
              <a:pathLst>
                <a:path extrusionOk="0" h="2137" w="2497">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7" name="Google Shape;1897;p74"/>
            <p:cNvSpPr/>
            <p:nvPr/>
          </p:nvSpPr>
          <p:spPr>
            <a:xfrm>
              <a:off x="3894725" y="3704150"/>
              <a:ext cx="62225" cy="53450"/>
            </a:xfrm>
            <a:custGeom>
              <a:rect b="b" l="l" r="r" t="t"/>
              <a:pathLst>
                <a:path extrusionOk="0" h="2138" w="2489">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8" name="Google Shape;1898;p74"/>
            <p:cNvSpPr/>
            <p:nvPr/>
          </p:nvSpPr>
          <p:spPr>
            <a:xfrm>
              <a:off x="3894725" y="3627950"/>
              <a:ext cx="62225" cy="53425"/>
            </a:xfrm>
            <a:custGeom>
              <a:rect b="b" l="l" r="r" t="t"/>
              <a:pathLst>
                <a:path extrusionOk="0" h="2137" w="2489">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9" name="Google Shape;1899;p74"/>
            <p:cNvSpPr/>
            <p:nvPr/>
          </p:nvSpPr>
          <p:spPr>
            <a:xfrm>
              <a:off x="3894725" y="3551925"/>
              <a:ext cx="62175" cy="53250"/>
            </a:xfrm>
            <a:custGeom>
              <a:rect b="b" l="l" r="r" t="t"/>
              <a:pathLst>
                <a:path extrusionOk="0" h="2130" w="2487">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0" name="Google Shape;1900;p74"/>
            <p:cNvSpPr/>
            <p:nvPr/>
          </p:nvSpPr>
          <p:spPr>
            <a:xfrm>
              <a:off x="3894725"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1" name="Google Shape;1901;p74"/>
            <p:cNvSpPr/>
            <p:nvPr/>
          </p:nvSpPr>
          <p:spPr>
            <a:xfrm>
              <a:off x="3894725" y="33995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2" name="Google Shape;1902;p74"/>
            <p:cNvSpPr/>
            <p:nvPr/>
          </p:nvSpPr>
          <p:spPr>
            <a:xfrm>
              <a:off x="3894600" y="3323300"/>
              <a:ext cx="62350" cy="53425"/>
            </a:xfrm>
            <a:custGeom>
              <a:rect b="b" l="l" r="r" t="t"/>
              <a:pathLst>
                <a:path extrusionOk="0" h="2137" w="2494">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3" name="Google Shape;1903;p74"/>
            <p:cNvSpPr/>
            <p:nvPr/>
          </p:nvSpPr>
          <p:spPr>
            <a:xfrm>
              <a:off x="3894725" y="3247075"/>
              <a:ext cx="62225" cy="53450"/>
            </a:xfrm>
            <a:custGeom>
              <a:rect b="b" l="l" r="r" t="t"/>
              <a:pathLst>
                <a:path extrusionOk="0" h="2138" w="2489">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4" name="Google Shape;1904;p74"/>
            <p:cNvSpPr/>
            <p:nvPr/>
          </p:nvSpPr>
          <p:spPr>
            <a:xfrm>
              <a:off x="3894725" y="3171075"/>
              <a:ext cx="62225" cy="53275"/>
            </a:xfrm>
            <a:custGeom>
              <a:rect b="b" l="l" r="r" t="t"/>
              <a:pathLst>
                <a:path extrusionOk="0" h="2131" w="2489">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5" name="Google Shape;1905;p74"/>
            <p:cNvSpPr/>
            <p:nvPr/>
          </p:nvSpPr>
          <p:spPr>
            <a:xfrm>
              <a:off x="3894725" y="309485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6" name="Google Shape;1906;p74"/>
            <p:cNvSpPr/>
            <p:nvPr/>
          </p:nvSpPr>
          <p:spPr>
            <a:xfrm>
              <a:off x="3894725" y="3018650"/>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7" name="Google Shape;1907;p74"/>
            <p:cNvSpPr/>
            <p:nvPr/>
          </p:nvSpPr>
          <p:spPr>
            <a:xfrm>
              <a:off x="3894725" y="2942425"/>
              <a:ext cx="62225" cy="53450"/>
            </a:xfrm>
            <a:custGeom>
              <a:rect b="b" l="l" r="r" t="t"/>
              <a:pathLst>
                <a:path extrusionOk="0" h="2138" w="2489">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8" name="Google Shape;1908;p74"/>
            <p:cNvSpPr/>
            <p:nvPr/>
          </p:nvSpPr>
          <p:spPr>
            <a:xfrm>
              <a:off x="3894725" y="2866425"/>
              <a:ext cx="62225" cy="53275"/>
            </a:xfrm>
            <a:custGeom>
              <a:rect b="b" l="l" r="r" t="t"/>
              <a:pathLst>
                <a:path extrusionOk="0" h="2131" w="2489">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9" name="Google Shape;1909;p74"/>
            <p:cNvSpPr/>
            <p:nvPr/>
          </p:nvSpPr>
          <p:spPr>
            <a:xfrm>
              <a:off x="3818525" y="286642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0" name="Google Shape;1910;p74"/>
            <p:cNvSpPr/>
            <p:nvPr/>
          </p:nvSpPr>
          <p:spPr>
            <a:xfrm>
              <a:off x="3742300" y="2866425"/>
              <a:ext cx="62225" cy="53225"/>
            </a:xfrm>
            <a:custGeom>
              <a:rect b="b" l="l" r="r" t="t"/>
              <a:pathLst>
                <a:path extrusionOk="0" h="2129" w="2489">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1" name="Google Shape;1911;p74"/>
            <p:cNvSpPr/>
            <p:nvPr/>
          </p:nvSpPr>
          <p:spPr>
            <a:xfrm>
              <a:off x="3666100" y="286642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2" name="Google Shape;1912;p74"/>
            <p:cNvSpPr/>
            <p:nvPr/>
          </p:nvSpPr>
          <p:spPr>
            <a:xfrm>
              <a:off x="4504050" y="32470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3" name="Google Shape;1913;p74"/>
            <p:cNvSpPr/>
            <p:nvPr/>
          </p:nvSpPr>
          <p:spPr>
            <a:xfrm>
              <a:off x="4504050" y="3171075"/>
              <a:ext cx="62200" cy="53350"/>
            </a:xfrm>
            <a:custGeom>
              <a:rect b="b" l="l" r="r" t="t"/>
              <a:pathLst>
                <a:path extrusionOk="0" h="2134" w="2488">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4" name="Google Shape;1914;p74"/>
            <p:cNvSpPr/>
            <p:nvPr/>
          </p:nvSpPr>
          <p:spPr>
            <a:xfrm>
              <a:off x="4504050" y="309485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5" name="Google Shape;1915;p74"/>
            <p:cNvSpPr/>
            <p:nvPr/>
          </p:nvSpPr>
          <p:spPr>
            <a:xfrm>
              <a:off x="4427825" y="3323300"/>
              <a:ext cx="62425" cy="53425"/>
            </a:xfrm>
            <a:custGeom>
              <a:rect b="b" l="l" r="r" t="t"/>
              <a:pathLst>
                <a:path extrusionOk="0" h="2137" w="2497">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6" name="Google Shape;1916;p74"/>
            <p:cNvSpPr/>
            <p:nvPr/>
          </p:nvSpPr>
          <p:spPr>
            <a:xfrm>
              <a:off x="4427825" y="3247075"/>
              <a:ext cx="62425" cy="53450"/>
            </a:xfrm>
            <a:custGeom>
              <a:rect b="b" l="l" r="r" t="t"/>
              <a:pathLst>
                <a:path extrusionOk="0" h="2138" w="2497">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7" name="Google Shape;1917;p74"/>
            <p:cNvSpPr/>
            <p:nvPr/>
          </p:nvSpPr>
          <p:spPr>
            <a:xfrm>
              <a:off x="4427825" y="3171075"/>
              <a:ext cx="62425" cy="53275"/>
            </a:xfrm>
            <a:custGeom>
              <a:rect b="b" l="l" r="r" t="t"/>
              <a:pathLst>
                <a:path extrusionOk="0" h="2131" w="2497">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8" name="Google Shape;1918;p74"/>
            <p:cNvSpPr/>
            <p:nvPr/>
          </p:nvSpPr>
          <p:spPr>
            <a:xfrm>
              <a:off x="4427825" y="3094850"/>
              <a:ext cx="62425" cy="53350"/>
            </a:xfrm>
            <a:custGeom>
              <a:rect b="b" l="l" r="r" t="t"/>
              <a:pathLst>
                <a:path extrusionOk="0" h="2134" w="2497">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9" name="Google Shape;1919;p74"/>
            <p:cNvSpPr/>
            <p:nvPr/>
          </p:nvSpPr>
          <p:spPr>
            <a:xfrm>
              <a:off x="4427825" y="3018650"/>
              <a:ext cx="62425" cy="53425"/>
            </a:xfrm>
            <a:custGeom>
              <a:rect b="b" l="l" r="r" t="t"/>
              <a:pathLst>
                <a:path extrusionOk="0" h="2137" w="2497">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0" name="Google Shape;1920;p74"/>
            <p:cNvSpPr/>
            <p:nvPr/>
          </p:nvSpPr>
          <p:spPr>
            <a:xfrm>
              <a:off x="4351600" y="33995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1" name="Google Shape;1921;p74"/>
            <p:cNvSpPr/>
            <p:nvPr/>
          </p:nvSpPr>
          <p:spPr>
            <a:xfrm>
              <a:off x="4351600" y="332330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2" name="Google Shape;1922;p74"/>
            <p:cNvSpPr/>
            <p:nvPr/>
          </p:nvSpPr>
          <p:spPr>
            <a:xfrm>
              <a:off x="4351600" y="309485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3" name="Google Shape;1923;p74"/>
            <p:cNvSpPr/>
            <p:nvPr/>
          </p:nvSpPr>
          <p:spPr>
            <a:xfrm>
              <a:off x="4351600" y="3018650"/>
              <a:ext cx="62425" cy="53425"/>
            </a:xfrm>
            <a:custGeom>
              <a:rect b="b" l="l" r="r" t="t"/>
              <a:pathLst>
                <a:path extrusionOk="0" h="2137" w="2497">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4" name="Google Shape;1924;p74"/>
            <p:cNvSpPr/>
            <p:nvPr/>
          </p:nvSpPr>
          <p:spPr>
            <a:xfrm>
              <a:off x="4351600" y="2942425"/>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5" name="Google Shape;1925;p74"/>
            <p:cNvSpPr/>
            <p:nvPr/>
          </p:nvSpPr>
          <p:spPr>
            <a:xfrm>
              <a:off x="4275600" y="3780375"/>
              <a:ext cx="62425" cy="53425"/>
            </a:xfrm>
            <a:custGeom>
              <a:rect b="b" l="l" r="r" t="t"/>
              <a:pathLst>
                <a:path extrusionOk="0" h="2137" w="2497">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6" name="Google Shape;1926;p74"/>
            <p:cNvSpPr/>
            <p:nvPr/>
          </p:nvSpPr>
          <p:spPr>
            <a:xfrm>
              <a:off x="4275600"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7" name="Google Shape;1927;p74"/>
            <p:cNvSpPr/>
            <p:nvPr/>
          </p:nvSpPr>
          <p:spPr>
            <a:xfrm>
              <a:off x="4275600" y="3627950"/>
              <a:ext cx="62225" cy="53425"/>
            </a:xfrm>
            <a:custGeom>
              <a:rect b="b" l="l" r="r" t="t"/>
              <a:pathLst>
                <a:path extrusionOk="0" h="2137" w="2489">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8" name="Google Shape;1928;p74"/>
            <p:cNvSpPr/>
            <p:nvPr/>
          </p:nvSpPr>
          <p:spPr>
            <a:xfrm>
              <a:off x="4275600" y="355192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9" name="Google Shape;1929;p74"/>
            <p:cNvSpPr/>
            <p:nvPr/>
          </p:nvSpPr>
          <p:spPr>
            <a:xfrm>
              <a:off x="4275600"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0" name="Google Shape;1930;p74"/>
            <p:cNvSpPr/>
            <p:nvPr/>
          </p:nvSpPr>
          <p:spPr>
            <a:xfrm>
              <a:off x="4275600" y="3399500"/>
              <a:ext cx="62225" cy="53350"/>
            </a:xfrm>
            <a:custGeom>
              <a:rect b="b" l="l" r="r" t="t"/>
              <a:pathLst>
                <a:path extrusionOk="0" h="2134" w="2489">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1" name="Google Shape;1931;p74"/>
            <p:cNvSpPr/>
            <p:nvPr/>
          </p:nvSpPr>
          <p:spPr>
            <a:xfrm>
              <a:off x="4275600"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2" name="Google Shape;1932;p74"/>
            <p:cNvSpPr/>
            <p:nvPr/>
          </p:nvSpPr>
          <p:spPr>
            <a:xfrm>
              <a:off x="4275600" y="2866425"/>
              <a:ext cx="62225" cy="53275"/>
            </a:xfrm>
            <a:custGeom>
              <a:rect b="b" l="l" r="r" t="t"/>
              <a:pathLst>
                <a:path extrusionOk="0" h="2131" w="2489">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3" name="Google Shape;1933;p74"/>
            <p:cNvSpPr/>
            <p:nvPr/>
          </p:nvSpPr>
          <p:spPr>
            <a:xfrm>
              <a:off x="4199400" y="3856775"/>
              <a:ext cx="62200" cy="53250"/>
            </a:xfrm>
            <a:custGeom>
              <a:rect b="b" l="l" r="r" t="t"/>
              <a:pathLst>
                <a:path extrusionOk="0" h="2130" w="2488">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74"/>
            <p:cNvSpPr/>
            <p:nvPr/>
          </p:nvSpPr>
          <p:spPr>
            <a:xfrm>
              <a:off x="4199400" y="3780375"/>
              <a:ext cx="62400" cy="53425"/>
            </a:xfrm>
            <a:custGeom>
              <a:rect b="b" l="l" r="r" t="t"/>
              <a:pathLst>
                <a:path extrusionOk="0" h="2137" w="2496">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74"/>
            <p:cNvSpPr/>
            <p:nvPr/>
          </p:nvSpPr>
          <p:spPr>
            <a:xfrm>
              <a:off x="4199400"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74"/>
            <p:cNvSpPr/>
            <p:nvPr/>
          </p:nvSpPr>
          <p:spPr>
            <a:xfrm>
              <a:off x="4199400" y="27902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74"/>
            <p:cNvSpPr/>
            <p:nvPr/>
          </p:nvSpPr>
          <p:spPr>
            <a:xfrm>
              <a:off x="4123175" y="4085225"/>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74"/>
            <p:cNvSpPr/>
            <p:nvPr/>
          </p:nvSpPr>
          <p:spPr>
            <a:xfrm>
              <a:off x="4123175" y="4009000"/>
              <a:ext cx="62425" cy="53350"/>
            </a:xfrm>
            <a:custGeom>
              <a:rect b="b" l="l" r="r" t="t"/>
              <a:pathLst>
                <a:path extrusionOk="0" h="2134" w="2497">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74"/>
            <p:cNvSpPr/>
            <p:nvPr/>
          </p:nvSpPr>
          <p:spPr>
            <a:xfrm>
              <a:off x="4123175" y="3932800"/>
              <a:ext cx="62425" cy="53425"/>
            </a:xfrm>
            <a:custGeom>
              <a:rect b="b" l="l" r="r" t="t"/>
              <a:pathLst>
                <a:path extrusionOk="0" h="2137" w="2497">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74"/>
            <p:cNvSpPr/>
            <p:nvPr/>
          </p:nvSpPr>
          <p:spPr>
            <a:xfrm>
              <a:off x="4123175" y="3856775"/>
              <a:ext cx="62425" cy="53250"/>
            </a:xfrm>
            <a:custGeom>
              <a:rect b="b" l="l" r="r" t="t"/>
              <a:pathLst>
                <a:path extrusionOk="0" h="2130" w="2497">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74"/>
            <p:cNvSpPr/>
            <p:nvPr/>
          </p:nvSpPr>
          <p:spPr>
            <a:xfrm>
              <a:off x="412317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74"/>
            <p:cNvSpPr/>
            <p:nvPr/>
          </p:nvSpPr>
          <p:spPr>
            <a:xfrm>
              <a:off x="4046950" y="40852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74"/>
            <p:cNvSpPr/>
            <p:nvPr/>
          </p:nvSpPr>
          <p:spPr>
            <a:xfrm>
              <a:off x="4046950" y="271400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74"/>
            <p:cNvSpPr/>
            <p:nvPr/>
          </p:nvSpPr>
          <p:spPr>
            <a:xfrm>
              <a:off x="4046950" y="2637775"/>
              <a:ext cx="62425" cy="53450"/>
            </a:xfrm>
            <a:custGeom>
              <a:rect b="b" l="l" r="r" t="t"/>
              <a:pathLst>
                <a:path extrusionOk="0" h="2138" w="2497">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74"/>
            <p:cNvSpPr/>
            <p:nvPr/>
          </p:nvSpPr>
          <p:spPr>
            <a:xfrm>
              <a:off x="3970950" y="4085225"/>
              <a:ext cx="62225" cy="53350"/>
            </a:xfrm>
            <a:custGeom>
              <a:rect b="b" l="l" r="r" t="t"/>
              <a:pathLst>
                <a:path extrusionOk="0" h="2134" w="2489">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6" name="Google Shape;1946;p74"/>
            <p:cNvSpPr/>
            <p:nvPr/>
          </p:nvSpPr>
          <p:spPr>
            <a:xfrm>
              <a:off x="3970950" y="2714000"/>
              <a:ext cx="62225" cy="53350"/>
            </a:xfrm>
            <a:custGeom>
              <a:rect b="b" l="l" r="r" t="t"/>
              <a:pathLst>
                <a:path extrusionOk="0" h="2134"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7" name="Google Shape;1947;p74"/>
            <p:cNvSpPr/>
            <p:nvPr/>
          </p:nvSpPr>
          <p:spPr>
            <a:xfrm>
              <a:off x="3970950" y="2637775"/>
              <a:ext cx="62225" cy="53450"/>
            </a:xfrm>
            <a:custGeom>
              <a:rect b="b" l="l" r="r" t="t"/>
              <a:pathLst>
                <a:path extrusionOk="0" h="2138" w="2489">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8" name="Google Shape;1948;p74"/>
            <p:cNvSpPr/>
            <p:nvPr/>
          </p:nvSpPr>
          <p:spPr>
            <a:xfrm>
              <a:off x="3894725" y="4085225"/>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9" name="Google Shape;1949;p74"/>
            <p:cNvSpPr/>
            <p:nvPr/>
          </p:nvSpPr>
          <p:spPr>
            <a:xfrm>
              <a:off x="3894725" y="4009000"/>
              <a:ext cx="62225" cy="53350"/>
            </a:xfrm>
            <a:custGeom>
              <a:rect b="b" l="l" r="r" t="t"/>
              <a:pathLst>
                <a:path extrusionOk="0" h="2134" w="2489">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0" name="Google Shape;1950;p74"/>
            <p:cNvSpPr/>
            <p:nvPr/>
          </p:nvSpPr>
          <p:spPr>
            <a:xfrm>
              <a:off x="3894725" y="2714000"/>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1" name="Google Shape;1951;p74"/>
            <p:cNvSpPr/>
            <p:nvPr/>
          </p:nvSpPr>
          <p:spPr>
            <a:xfrm>
              <a:off x="3894725" y="2637775"/>
              <a:ext cx="62225" cy="53450"/>
            </a:xfrm>
            <a:custGeom>
              <a:rect b="b" l="l" r="r" t="t"/>
              <a:pathLst>
                <a:path extrusionOk="0" h="2138" w="2489">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2" name="Google Shape;1952;p74"/>
            <p:cNvSpPr/>
            <p:nvPr/>
          </p:nvSpPr>
          <p:spPr>
            <a:xfrm>
              <a:off x="3818525" y="4009000"/>
              <a:ext cx="62225" cy="53350"/>
            </a:xfrm>
            <a:custGeom>
              <a:rect b="b" l="l" r="r" t="t"/>
              <a:pathLst>
                <a:path extrusionOk="0" h="2134" w="2489">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3" name="Google Shape;1953;p74"/>
            <p:cNvSpPr/>
            <p:nvPr/>
          </p:nvSpPr>
          <p:spPr>
            <a:xfrm>
              <a:off x="3818525" y="39328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4" name="Google Shape;1954;p74"/>
            <p:cNvSpPr/>
            <p:nvPr/>
          </p:nvSpPr>
          <p:spPr>
            <a:xfrm>
              <a:off x="3818525" y="385677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5" name="Google Shape;1955;p74"/>
            <p:cNvSpPr/>
            <p:nvPr/>
          </p:nvSpPr>
          <p:spPr>
            <a:xfrm>
              <a:off x="3818525" y="3704150"/>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6" name="Google Shape;1956;p74"/>
            <p:cNvSpPr/>
            <p:nvPr/>
          </p:nvSpPr>
          <p:spPr>
            <a:xfrm>
              <a:off x="3818525" y="3627950"/>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7" name="Google Shape;1957;p74"/>
            <p:cNvSpPr/>
            <p:nvPr/>
          </p:nvSpPr>
          <p:spPr>
            <a:xfrm>
              <a:off x="3818525" y="355192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8" name="Google Shape;1958;p74"/>
            <p:cNvSpPr/>
            <p:nvPr/>
          </p:nvSpPr>
          <p:spPr>
            <a:xfrm>
              <a:off x="3818525" y="34757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9" name="Google Shape;1959;p74"/>
            <p:cNvSpPr/>
            <p:nvPr/>
          </p:nvSpPr>
          <p:spPr>
            <a:xfrm>
              <a:off x="3818525" y="26377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0" name="Google Shape;1960;p74"/>
            <p:cNvSpPr/>
            <p:nvPr/>
          </p:nvSpPr>
          <p:spPr>
            <a:xfrm>
              <a:off x="3742300" y="3780375"/>
              <a:ext cx="62225" cy="53425"/>
            </a:xfrm>
            <a:custGeom>
              <a:rect b="b" l="l" r="r" t="t"/>
              <a:pathLst>
                <a:path extrusionOk="0" h="2137" w="2489">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1" name="Google Shape;1961;p74"/>
            <p:cNvSpPr/>
            <p:nvPr/>
          </p:nvSpPr>
          <p:spPr>
            <a:xfrm>
              <a:off x="3742300" y="3704150"/>
              <a:ext cx="62225" cy="53450"/>
            </a:xfrm>
            <a:custGeom>
              <a:rect b="b" l="l" r="r" t="t"/>
              <a:pathLst>
                <a:path extrusionOk="0" h="2138" w="2489">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2" name="Google Shape;1962;p74"/>
            <p:cNvSpPr/>
            <p:nvPr/>
          </p:nvSpPr>
          <p:spPr>
            <a:xfrm>
              <a:off x="3742300" y="3475725"/>
              <a:ext cx="62225" cy="53350"/>
            </a:xfrm>
            <a:custGeom>
              <a:rect b="b" l="l" r="r" t="t"/>
              <a:pathLst>
                <a:path extrusionOk="0" h="2134" w="2489">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3" name="Google Shape;1963;p74"/>
            <p:cNvSpPr/>
            <p:nvPr/>
          </p:nvSpPr>
          <p:spPr>
            <a:xfrm>
              <a:off x="3742300" y="3399500"/>
              <a:ext cx="62225" cy="53350"/>
            </a:xfrm>
            <a:custGeom>
              <a:rect b="b" l="l" r="r" t="t"/>
              <a:pathLst>
                <a:path extrusionOk="0" h="2134" w="2489">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4" name="Google Shape;1964;p74"/>
            <p:cNvSpPr/>
            <p:nvPr/>
          </p:nvSpPr>
          <p:spPr>
            <a:xfrm>
              <a:off x="3742175" y="3323300"/>
              <a:ext cx="62350" cy="53425"/>
            </a:xfrm>
            <a:custGeom>
              <a:rect b="b" l="l" r="r" t="t"/>
              <a:pathLst>
                <a:path extrusionOk="0" h="2137" w="2494">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5" name="Google Shape;1965;p74"/>
            <p:cNvSpPr/>
            <p:nvPr/>
          </p:nvSpPr>
          <p:spPr>
            <a:xfrm>
              <a:off x="3742300" y="2561575"/>
              <a:ext cx="62225" cy="53425"/>
            </a:xfrm>
            <a:custGeom>
              <a:rect b="b" l="l" r="r" t="t"/>
              <a:pathLst>
                <a:path extrusionOk="0" h="2137" w="2489">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6" name="Google Shape;1966;p74"/>
            <p:cNvSpPr/>
            <p:nvPr/>
          </p:nvSpPr>
          <p:spPr>
            <a:xfrm>
              <a:off x="3665950" y="3323300"/>
              <a:ext cx="62350" cy="53425"/>
            </a:xfrm>
            <a:custGeom>
              <a:rect b="b" l="l" r="r" t="t"/>
              <a:pathLst>
                <a:path extrusionOk="0" h="2137" w="2494">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7" name="Google Shape;1967;p74"/>
            <p:cNvSpPr/>
            <p:nvPr/>
          </p:nvSpPr>
          <p:spPr>
            <a:xfrm>
              <a:off x="3666100" y="32470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8" name="Google Shape;1968;p74"/>
            <p:cNvSpPr/>
            <p:nvPr/>
          </p:nvSpPr>
          <p:spPr>
            <a:xfrm>
              <a:off x="366610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9" name="Google Shape;1969;p74"/>
            <p:cNvSpPr/>
            <p:nvPr/>
          </p:nvSpPr>
          <p:spPr>
            <a:xfrm>
              <a:off x="3589875" y="32470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0" name="Google Shape;1970;p74"/>
            <p:cNvSpPr/>
            <p:nvPr/>
          </p:nvSpPr>
          <p:spPr>
            <a:xfrm>
              <a:off x="3589875"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1" name="Google Shape;1971;p74"/>
            <p:cNvSpPr/>
            <p:nvPr/>
          </p:nvSpPr>
          <p:spPr>
            <a:xfrm>
              <a:off x="3589875" y="2485550"/>
              <a:ext cx="62225" cy="53300"/>
            </a:xfrm>
            <a:custGeom>
              <a:rect b="b" l="l" r="r" t="t"/>
              <a:pathLst>
                <a:path extrusionOk="0" h="2132" w="2489">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2" name="Google Shape;1972;p74"/>
            <p:cNvSpPr/>
            <p:nvPr/>
          </p:nvSpPr>
          <p:spPr>
            <a:xfrm>
              <a:off x="3513675" y="3247075"/>
              <a:ext cx="62425" cy="53450"/>
            </a:xfrm>
            <a:custGeom>
              <a:rect b="b" l="l" r="r" t="t"/>
              <a:pathLst>
                <a:path extrusionOk="0" h="2138" w="2497">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3" name="Google Shape;1973;p74"/>
            <p:cNvSpPr/>
            <p:nvPr/>
          </p:nvSpPr>
          <p:spPr>
            <a:xfrm>
              <a:off x="3513675" y="2561575"/>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4" name="Google Shape;1974;p74"/>
            <p:cNvSpPr/>
            <p:nvPr/>
          </p:nvSpPr>
          <p:spPr>
            <a:xfrm>
              <a:off x="3513675" y="2485550"/>
              <a:ext cx="62425" cy="53300"/>
            </a:xfrm>
            <a:custGeom>
              <a:rect b="b" l="l" r="r" t="t"/>
              <a:pathLst>
                <a:path extrusionOk="0" h="2132" w="2497">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5" name="Google Shape;1975;p74"/>
            <p:cNvSpPr/>
            <p:nvPr/>
          </p:nvSpPr>
          <p:spPr>
            <a:xfrm>
              <a:off x="3437450" y="32470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6" name="Google Shape;1976;p74"/>
            <p:cNvSpPr/>
            <p:nvPr/>
          </p:nvSpPr>
          <p:spPr>
            <a:xfrm>
              <a:off x="3437450" y="3171075"/>
              <a:ext cx="62425" cy="53275"/>
            </a:xfrm>
            <a:custGeom>
              <a:rect b="b" l="l" r="r" t="t"/>
              <a:pathLst>
                <a:path extrusionOk="0" h="2131" w="2497">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74"/>
            <p:cNvSpPr/>
            <p:nvPr/>
          </p:nvSpPr>
          <p:spPr>
            <a:xfrm>
              <a:off x="3437450" y="2561575"/>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74"/>
            <p:cNvSpPr/>
            <p:nvPr/>
          </p:nvSpPr>
          <p:spPr>
            <a:xfrm>
              <a:off x="3437450" y="2485550"/>
              <a:ext cx="62425" cy="53300"/>
            </a:xfrm>
            <a:custGeom>
              <a:rect b="b" l="l" r="r" t="t"/>
              <a:pathLst>
                <a:path extrusionOk="0" h="2132" w="2497">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74"/>
            <p:cNvSpPr/>
            <p:nvPr/>
          </p:nvSpPr>
          <p:spPr>
            <a:xfrm>
              <a:off x="3361450" y="3171075"/>
              <a:ext cx="62200" cy="53275"/>
            </a:xfrm>
            <a:custGeom>
              <a:rect b="b" l="l" r="r" t="t"/>
              <a:pathLst>
                <a:path extrusionOk="0" h="2131" w="2488">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74"/>
            <p:cNvSpPr/>
            <p:nvPr/>
          </p:nvSpPr>
          <p:spPr>
            <a:xfrm>
              <a:off x="3361450" y="2714000"/>
              <a:ext cx="62200" cy="53350"/>
            </a:xfrm>
            <a:custGeom>
              <a:rect b="b" l="l" r="r" t="t"/>
              <a:pathLst>
                <a:path extrusionOk="0" h="2134"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74"/>
            <p:cNvSpPr/>
            <p:nvPr/>
          </p:nvSpPr>
          <p:spPr>
            <a:xfrm>
              <a:off x="3361450" y="2637775"/>
              <a:ext cx="62200" cy="53450"/>
            </a:xfrm>
            <a:custGeom>
              <a:rect b="b" l="l" r="r" t="t"/>
              <a:pathLst>
                <a:path extrusionOk="0" h="2138" w="2488">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74"/>
            <p:cNvSpPr/>
            <p:nvPr/>
          </p:nvSpPr>
          <p:spPr>
            <a:xfrm>
              <a:off x="3361450" y="2561575"/>
              <a:ext cx="62200" cy="53425"/>
            </a:xfrm>
            <a:custGeom>
              <a:rect b="b" l="l" r="r" t="t"/>
              <a:pathLst>
                <a:path extrusionOk="0" h="2137" w="2488">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3" name="Google Shape;1983;p74"/>
            <p:cNvSpPr/>
            <p:nvPr/>
          </p:nvSpPr>
          <p:spPr>
            <a:xfrm>
              <a:off x="3285225" y="317107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4" name="Google Shape;1984;p74"/>
            <p:cNvSpPr/>
            <p:nvPr/>
          </p:nvSpPr>
          <p:spPr>
            <a:xfrm>
              <a:off x="3285225"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5" name="Google Shape;1985;p74"/>
            <p:cNvSpPr/>
            <p:nvPr/>
          </p:nvSpPr>
          <p:spPr>
            <a:xfrm>
              <a:off x="3285225"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6" name="Google Shape;1986;p74"/>
            <p:cNvSpPr/>
            <p:nvPr/>
          </p:nvSpPr>
          <p:spPr>
            <a:xfrm>
              <a:off x="328522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7" name="Google Shape;1987;p74"/>
            <p:cNvSpPr/>
            <p:nvPr/>
          </p:nvSpPr>
          <p:spPr>
            <a:xfrm>
              <a:off x="3209025" y="309485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8" name="Google Shape;1988;p74"/>
            <p:cNvSpPr/>
            <p:nvPr/>
          </p:nvSpPr>
          <p:spPr>
            <a:xfrm>
              <a:off x="3209025" y="3018650"/>
              <a:ext cx="62200" cy="53425"/>
            </a:xfrm>
            <a:custGeom>
              <a:rect b="b" l="l" r="r" t="t"/>
              <a:pathLst>
                <a:path extrusionOk="0" h="2137" w="2488">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74"/>
            <p:cNvSpPr/>
            <p:nvPr/>
          </p:nvSpPr>
          <p:spPr>
            <a:xfrm>
              <a:off x="3209025" y="2942425"/>
              <a:ext cx="62200" cy="53450"/>
            </a:xfrm>
            <a:custGeom>
              <a:rect b="b" l="l" r="r" t="t"/>
              <a:pathLst>
                <a:path extrusionOk="0" h="2138" w="2488">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0" name="Google Shape;1990;p74"/>
            <p:cNvSpPr/>
            <p:nvPr/>
          </p:nvSpPr>
          <p:spPr>
            <a:xfrm>
              <a:off x="3209025"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1" name="Google Shape;1991;p74"/>
            <p:cNvSpPr/>
            <p:nvPr/>
          </p:nvSpPr>
          <p:spPr>
            <a:xfrm>
              <a:off x="3209025" y="2790200"/>
              <a:ext cx="62200" cy="53350"/>
            </a:xfrm>
            <a:custGeom>
              <a:rect b="b" l="l" r="r" t="t"/>
              <a:pathLst>
                <a:path extrusionOk="0" h="2134" w="2488">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2" name="Google Shape;1992;p74"/>
            <p:cNvSpPr/>
            <p:nvPr/>
          </p:nvSpPr>
          <p:spPr>
            <a:xfrm>
              <a:off x="4199400" y="29424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3" name="Google Shape;1993;p74"/>
            <p:cNvSpPr/>
            <p:nvPr/>
          </p:nvSpPr>
          <p:spPr>
            <a:xfrm>
              <a:off x="3132800" y="11143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4" name="Google Shape;1994;p74"/>
            <p:cNvSpPr/>
            <p:nvPr/>
          </p:nvSpPr>
          <p:spPr>
            <a:xfrm>
              <a:off x="3056800" y="11143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5" name="Google Shape;1995;p74"/>
            <p:cNvSpPr/>
            <p:nvPr/>
          </p:nvSpPr>
          <p:spPr>
            <a:xfrm>
              <a:off x="4351600" y="1647400"/>
              <a:ext cx="62425" cy="53450"/>
            </a:xfrm>
            <a:custGeom>
              <a:rect b="b" l="l" r="r" t="t"/>
              <a:pathLst>
                <a:path extrusionOk="0" h="2138" w="2497">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6" name="Google Shape;1996;p74"/>
            <p:cNvSpPr/>
            <p:nvPr/>
          </p:nvSpPr>
          <p:spPr>
            <a:xfrm>
              <a:off x="4351600" y="172362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74"/>
            <p:cNvSpPr/>
            <p:nvPr/>
          </p:nvSpPr>
          <p:spPr>
            <a:xfrm>
              <a:off x="4351600"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8" name="Google Shape;1998;p74"/>
            <p:cNvSpPr/>
            <p:nvPr/>
          </p:nvSpPr>
          <p:spPr>
            <a:xfrm>
              <a:off x="4351600" y="1876050"/>
              <a:ext cx="62425" cy="53350"/>
            </a:xfrm>
            <a:custGeom>
              <a:rect b="b" l="l" r="r" t="t"/>
              <a:pathLst>
                <a:path extrusionOk="0" h="2134" w="2497">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9" name="Google Shape;1999;p74"/>
            <p:cNvSpPr/>
            <p:nvPr/>
          </p:nvSpPr>
          <p:spPr>
            <a:xfrm>
              <a:off x="4351600"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0" name="Google Shape;2000;p74"/>
            <p:cNvSpPr/>
            <p:nvPr/>
          </p:nvSpPr>
          <p:spPr>
            <a:xfrm>
              <a:off x="4351600"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1" name="Google Shape;2001;p74"/>
            <p:cNvSpPr/>
            <p:nvPr/>
          </p:nvSpPr>
          <p:spPr>
            <a:xfrm>
              <a:off x="4351600" y="21045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2" name="Google Shape;2002;p74"/>
            <p:cNvSpPr/>
            <p:nvPr/>
          </p:nvSpPr>
          <p:spPr>
            <a:xfrm>
              <a:off x="3970950" y="1876050"/>
              <a:ext cx="62225" cy="53350"/>
            </a:xfrm>
            <a:custGeom>
              <a:rect b="b" l="l" r="r" t="t"/>
              <a:pathLst>
                <a:path extrusionOk="0" h="2134" w="2489">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3" name="Google Shape;2003;p74"/>
            <p:cNvSpPr/>
            <p:nvPr/>
          </p:nvSpPr>
          <p:spPr>
            <a:xfrm>
              <a:off x="3970950" y="1952050"/>
              <a:ext cx="62225" cy="53450"/>
            </a:xfrm>
            <a:custGeom>
              <a:rect b="b" l="l" r="r" t="t"/>
              <a:pathLst>
                <a:path extrusionOk="0" h="2138" w="2489">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4" name="Google Shape;2004;p74"/>
            <p:cNvSpPr/>
            <p:nvPr/>
          </p:nvSpPr>
          <p:spPr>
            <a:xfrm>
              <a:off x="366610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5" name="Google Shape;2005;p74"/>
            <p:cNvSpPr/>
            <p:nvPr/>
          </p:nvSpPr>
          <p:spPr>
            <a:xfrm>
              <a:off x="3742300" y="2028275"/>
              <a:ext cx="62225" cy="53450"/>
            </a:xfrm>
            <a:custGeom>
              <a:rect b="b" l="l" r="r" t="t"/>
              <a:pathLst>
                <a:path extrusionOk="0" h="2138" w="2489">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6" name="Google Shape;2006;p74"/>
            <p:cNvSpPr/>
            <p:nvPr/>
          </p:nvSpPr>
          <p:spPr>
            <a:xfrm>
              <a:off x="3742300" y="1952050"/>
              <a:ext cx="62225" cy="53450"/>
            </a:xfrm>
            <a:custGeom>
              <a:rect b="b" l="l" r="r" t="t"/>
              <a:pathLst>
                <a:path extrusionOk="0" h="2138" w="2489">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7" name="Google Shape;2007;p74"/>
            <p:cNvSpPr/>
            <p:nvPr/>
          </p:nvSpPr>
          <p:spPr>
            <a:xfrm>
              <a:off x="381852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8" name="Google Shape;2008;p74"/>
            <p:cNvSpPr/>
            <p:nvPr/>
          </p:nvSpPr>
          <p:spPr>
            <a:xfrm>
              <a:off x="3894725" y="1952050"/>
              <a:ext cx="62225" cy="53450"/>
            </a:xfrm>
            <a:custGeom>
              <a:rect b="b" l="l" r="r" t="t"/>
              <a:pathLst>
                <a:path extrusionOk="0" h="2138" w="2489">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9" name="Google Shape;2009;p74"/>
            <p:cNvSpPr/>
            <p:nvPr/>
          </p:nvSpPr>
          <p:spPr>
            <a:xfrm>
              <a:off x="3894725" y="2028275"/>
              <a:ext cx="62225" cy="53450"/>
            </a:xfrm>
            <a:custGeom>
              <a:rect b="b" l="l" r="r" t="t"/>
              <a:pathLst>
                <a:path extrusionOk="0" h="2138" w="2489">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0" name="Google Shape;2010;p74"/>
            <p:cNvSpPr/>
            <p:nvPr/>
          </p:nvSpPr>
          <p:spPr>
            <a:xfrm>
              <a:off x="3970950" y="2028275"/>
              <a:ext cx="62225" cy="53450"/>
            </a:xfrm>
            <a:custGeom>
              <a:rect b="b" l="l" r="r" t="t"/>
              <a:pathLst>
                <a:path extrusionOk="0" h="2138" w="2489">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1" name="Google Shape;2011;p74"/>
            <p:cNvSpPr/>
            <p:nvPr/>
          </p:nvSpPr>
          <p:spPr>
            <a:xfrm>
              <a:off x="3970950" y="210450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2" name="Google Shape;2012;p74"/>
            <p:cNvSpPr/>
            <p:nvPr/>
          </p:nvSpPr>
          <p:spPr>
            <a:xfrm>
              <a:off x="4046950" y="1876050"/>
              <a:ext cx="62425" cy="53275"/>
            </a:xfrm>
            <a:custGeom>
              <a:rect b="b" l="l" r="r" t="t"/>
              <a:pathLst>
                <a:path extrusionOk="0" h="2131" w="2497">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3" name="Google Shape;2013;p74"/>
            <p:cNvSpPr/>
            <p:nvPr/>
          </p:nvSpPr>
          <p:spPr>
            <a:xfrm>
              <a:off x="4046950"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4" name="Google Shape;2014;p74"/>
            <p:cNvSpPr/>
            <p:nvPr/>
          </p:nvSpPr>
          <p:spPr>
            <a:xfrm>
              <a:off x="4046950"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5" name="Google Shape;2015;p74"/>
            <p:cNvSpPr/>
            <p:nvPr/>
          </p:nvSpPr>
          <p:spPr>
            <a:xfrm>
              <a:off x="4046950" y="21045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74"/>
            <p:cNvSpPr/>
            <p:nvPr/>
          </p:nvSpPr>
          <p:spPr>
            <a:xfrm>
              <a:off x="4123175"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74"/>
            <p:cNvSpPr/>
            <p:nvPr/>
          </p:nvSpPr>
          <p:spPr>
            <a:xfrm>
              <a:off x="4123175"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8" name="Google Shape;2018;p74"/>
            <p:cNvSpPr/>
            <p:nvPr/>
          </p:nvSpPr>
          <p:spPr>
            <a:xfrm>
              <a:off x="4123175" y="1876050"/>
              <a:ext cx="62425" cy="53350"/>
            </a:xfrm>
            <a:custGeom>
              <a:rect b="b" l="l" r="r" t="t"/>
              <a:pathLst>
                <a:path extrusionOk="0" h="2134" w="2497">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9" name="Google Shape;2019;p74"/>
            <p:cNvSpPr/>
            <p:nvPr/>
          </p:nvSpPr>
          <p:spPr>
            <a:xfrm>
              <a:off x="4123175"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0" name="Google Shape;2020;p74"/>
            <p:cNvSpPr/>
            <p:nvPr/>
          </p:nvSpPr>
          <p:spPr>
            <a:xfrm>
              <a:off x="4123175" y="2028275"/>
              <a:ext cx="62425" cy="53450"/>
            </a:xfrm>
            <a:custGeom>
              <a:rect b="b" l="l" r="r" t="t"/>
              <a:pathLst>
                <a:path extrusionOk="0" h="2138" w="2497">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74"/>
            <p:cNvSpPr/>
            <p:nvPr/>
          </p:nvSpPr>
          <p:spPr>
            <a:xfrm>
              <a:off x="412317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74"/>
            <p:cNvSpPr/>
            <p:nvPr/>
          </p:nvSpPr>
          <p:spPr>
            <a:xfrm>
              <a:off x="4199400"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74"/>
            <p:cNvSpPr/>
            <p:nvPr/>
          </p:nvSpPr>
          <p:spPr>
            <a:xfrm>
              <a:off x="4199400"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74"/>
            <p:cNvSpPr/>
            <p:nvPr/>
          </p:nvSpPr>
          <p:spPr>
            <a:xfrm>
              <a:off x="4199400"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74"/>
            <p:cNvSpPr/>
            <p:nvPr/>
          </p:nvSpPr>
          <p:spPr>
            <a:xfrm>
              <a:off x="4199400" y="1952050"/>
              <a:ext cx="62200" cy="53450"/>
            </a:xfrm>
            <a:custGeom>
              <a:rect b="b" l="l" r="r" t="t"/>
              <a:pathLst>
                <a:path extrusionOk="0" h="2138" w="2488">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74"/>
            <p:cNvSpPr/>
            <p:nvPr/>
          </p:nvSpPr>
          <p:spPr>
            <a:xfrm>
              <a:off x="419940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74"/>
            <p:cNvSpPr/>
            <p:nvPr/>
          </p:nvSpPr>
          <p:spPr>
            <a:xfrm>
              <a:off x="4199400"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74"/>
            <p:cNvSpPr/>
            <p:nvPr/>
          </p:nvSpPr>
          <p:spPr>
            <a:xfrm>
              <a:off x="4199400"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9" name="Google Shape;2029;p74"/>
            <p:cNvSpPr/>
            <p:nvPr/>
          </p:nvSpPr>
          <p:spPr>
            <a:xfrm>
              <a:off x="427560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0" name="Google Shape;2030;p74"/>
            <p:cNvSpPr/>
            <p:nvPr/>
          </p:nvSpPr>
          <p:spPr>
            <a:xfrm>
              <a:off x="427560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1" name="Google Shape;2031;p74"/>
            <p:cNvSpPr/>
            <p:nvPr/>
          </p:nvSpPr>
          <p:spPr>
            <a:xfrm>
              <a:off x="4275600"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2" name="Google Shape;2032;p74"/>
            <p:cNvSpPr/>
            <p:nvPr/>
          </p:nvSpPr>
          <p:spPr>
            <a:xfrm>
              <a:off x="427560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3" name="Google Shape;2033;p74"/>
            <p:cNvSpPr/>
            <p:nvPr/>
          </p:nvSpPr>
          <p:spPr>
            <a:xfrm>
              <a:off x="427560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4" name="Google Shape;2034;p74"/>
            <p:cNvSpPr/>
            <p:nvPr/>
          </p:nvSpPr>
          <p:spPr>
            <a:xfrm>
              <a:off x="427560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5" name="Google Shape;2035;p74"/>
            <p:cNvSpPr/>
            <p:nvPr/>
          </p:nvSpPr>
          <p:spPr>
            <a:xfrm>
              <a:off x="427560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6" name="Google Shape;2036;p74"/>
            <p:cNvSpPr/>
            <p:nvPr/>
          </p:nvSpPr>
          <p:spPr>
            <a:xfrm>
              <a:off x="427560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7" name="Google Shape;2037;p74"/>
            <p:cNvSpPr/>
            <p:nvPr/>
          </p:nvSpPr>
          <p:spPr>
            <a:xfrm>
              <a:off x="4351600"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8" name="Google Shape;2038;p74"/>
            <p:cNvSpPr/>
            <p:nvPr/>
          </p:nvSpPr>
          <p:spPr>
            <a:xfrm>
              <a:off x="4427825" y="1647400"/>
              <a:ext cx="62425" cy="53450"/>
            </a:xfrm>
            <a:custGeom>
              <a:rect b="b" l="l" r="r" t="t"/>
              <a:pathLst>
                <a:path extrusionOk="0" h="2138" w="2497">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9" name="Google Shape;2039;p74"/>
            <p:cNvSpPr/>
            <p:nvPr/>
          </p:nvSpPr>
          <p:spPr>
            <a:xfrm>
              <a:off x="4427825" y="1723625"/>
              <a:ext cx="62425" cy="53350"/>
            </a:xfrm>
            <a:custGeom>
              <a:rect b="b" l="l" r="r" t="t"/>
              <a:pathLst>
                <a:path extrusionOk="0" h="2134" w="2497">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0" name="Google Shape;2040;p74"/>
            <p:cNvSpPr/>
            <p:nvPr/>
          </p:nvSpPr>
          <p:spPr>
            <a:xfrm>
              <a:off x="4427825" y="1799850"/>
              <a:ext cx="62425" cy="53325"/>
            </a:xfrm>
            <a:custGeom>
              <a:rect b="b" l="l" r="r" t="t"/>
              <a:pathLst>
                <a:path extrusionOk="0" h="2133"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1" name="Google Shape;2041;p74"/>
            <p:cNvSpPr/>
            <p:nvPr/>
          </p:nvSpPr>
          <p:spPr>
            <a:xfrm>
              <a:off x="4427825" y="1876050"/>
              <a:ext cx="62425" cy="53275"/>
            </a:xfrm>
            <a:custGeom>
              <a:rect b="b" l="l" r="r" t="t"/>
              <a:pathLst>
                <a:path extrusionOk="0" h="2131" w="2497">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2" name="Google Shape;2042;p74"/>
            <p:cNvSpPr/>
            <p:nvPr/>
          </p:nvSpPr>
          <p:spPr>
            <a:xfrm>
              <a:off x="4427825" y="1952050"/>
              <a:ext cx="62425" cy="53450"/>
            </a:xfrm>
            <a:custGeom>
              <a:rect b="b" l="l" r="r" t="t"/>
              <a:pathLst>
                <a:path extrusionOk="0" h="2138" w="2497">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3" name="Google Shape;2043;p74"/>
            <p:cNvSpPr/>
            <p:nvPr/>
          </p:nvSpPr>
          <p:spPr>
            <a:xfrm>
              <a:off x="4427825" y="2028275"/>
              <a:ext cx="62425" cy="53450"/>
            </a:xfrm>
            <a:custGeom>
              <a:rect b="b" l="l" r="r" t="t"/>
              <a:pathLst>
                <a:path extrusionOk="0" h="2138" w="2497">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4" name="Google Shape;2044;p74"/>
            <p:cNvSpPr/>
            <p:nvPr/>
          </p:nvSpPr>
          <p:spPr>
            <a:xfrm>
              <a:off x="4427825" y="2104500"/>
              <a:ext cx="62425" cy="53325"/>
            </a:xfrm>
            <a:custGeom>
              <a:rect b="b" l="l" r="r" t="t"/>
              <a:pathLst>
                <a:path extrusionOk="0" h="2133"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5" name="Google Shape;2045;p74"/>
            <p:cNvSpPr/>
            <p:nvPr/>
          </p:nvSpPr>
          <p:spPr>
            <a:xfrm>
              <a:off x="4427825" y="2180700"/>
              <a:ext cx="62425" cy="53350"/>
            </a:xfrm>
            <a:custGeom>
              <a:rect b="b" l="l" r="r" t="t"/>
              <a:pathLst>
                <a:path extrusionOk="0" h="2134" w="2497">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6" name="Google Shape;2046;p74"/>
            <p:cNvSpPr/>
            <p:nvPr/>
          </p:nvSpPr>
          <p:spPr>
            <a:xfrm>
              <a:off x="4427825" y="1571400"/>
              <a:ext cx="62350" cy="53250"/>
            </a:xfrm>
            <a:custGeom>
              <a:rect b="b" l="l" r="r" t="t"/>
              <a:pathLst>
                <a:path extrusionOk="0" h="2130" w="2494">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7" name="Google Shape;2047;p74"/>
            <p:cNvSpPr/>
            <p:nvPr/>
          </p:nvSpPr>
          <p:spPr>
            <a:xfrm>
              <a:off x="4351600"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8" name="Google Shape;2048;p74"/>
            <p:cNvSpPr/>
            <p:nvPr/>
          </p:nvSpPr>
          <p:spPr>
            <a:xfrm>
              <a:off x="427560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9" name="Google Shape;2049;p74"/>
            <p:cNvSpPr/>
            <p:nvPr/>
          </p:nvSpPr>
          <p:spPr>
            <a:xfrm>
              <a:off x="427560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0" name="Google Shape;2050;p74"/>
            <p:cNvSpPr/>
            <p:nvPr/>
          </p:nvSpPr>
          <p:spPr>
            <a:xfrm>
              <a:off x="41994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1" name="Google Shape;2051;p74"/>
            <p:cNvSpPr/>
            <p:nvPr/>
          </p:nvSpPr>
          <p:spPr>
            <a:xfrm>
              <a:off x="4199400" y="1571400"/>
              <a:ext cx="62200" cy="53250"/>
            </a:xfrm>
            <a:custGeom>
              <a:rect b="b" l="l" r="r" t="t"/>
              <a:pathLst>
                <a:path extrusionOk="0" h="2130" w="2488">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2" name="Google Shape;2052;p74"/>
            <p:cNvSpPr/>
            <p:nvPr/>
          </p:nvSpPr>
          <p:spPr>
            <a:xfrm>
              <a:off x="419940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3" name="Google Shape;2053;p74"/>
            <p:cNvSpPr/>
            <p:nvPr/>
          </p:nvSpPr>
          <p:spPr>
            <a:xfrm>
              <a:off x="419940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4" name="Google Shape;2054;p74"/>
            <p:cNvSpPr/>
            <p:nvPr/>
          </p:nvSpPr>
          <p:spPr>
            <a:xfrm>
              <a:off x="4123175"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5" name="Google Shape;2055;p74"/>
            <p:cNvSpPr/>
            <p:nvPr/>
          </p:nvSpPr>
          <p:spPr>
            <a:xfrm>
              <a:off x="4123175" y="1647400"/>
              <a:ext cx="62425" cy="53450"/>
            </a:xfrm>
            <a:custGeom>
              <a:rect b="b" l="l" r="r" t="t"/>
              <a:pathLst>
                <a:path extrusionOk="0" h="2138" w="2497">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6" name="Google Shape;2056;p74"/>
            <p:cNvSpPr/>
            <p:nvPr/>
          </p:nvSpPr>
          <p:spPr>
            <a:xfrm>
              <a:off x="4123175" y="1571400"/>
              <a:ext cx="62425" cy="53250"/>
            </a:xfrm>
            <a:custGeom>
              <a:rect b="b" l="l" r="r" t="t"/>
              <a:pathLst>
                <a:path extrusionOk="0" h="2130" w="2497">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7" name="Google Shape;2057;p74"/>
            <p:cNvSpPr/>
            <p:nvPr/>
          </p:nvSpPr>
          <p:spPr>
            <a:xfrm>
              <a:off x="4123175" y="14952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8" name="Google Shape;2058;p74"/>
            <p:cNvSpPr/>
            <p:nvPr/>
          </p:nvSpPr>
          <p:spPr>
            <a:xfrm>
              <a:off x="4123175" y="141897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9" name="Google Shape;2059;p74"/>
            <p:cNvSpPr/>
            <p:nvPr/>
          </p:nvSpPr>
          <p:spPr>
            <a:xfrm>
              <a:off x="4123175" y="1342750"/>
              <a:ext cx="62425" cy="53450"/>
            </a:xfrm>
            <a:custGeom>
              <a:rect b="b" l="l" r="r" t="t"/>
              <a:pathLst>
                <a:path extrusionOk="0" h="2138" w="2497">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0" name="Google Shape;2060;p74"/>
            <p:cNvSpPr/>
            <p:nvPr/>
          </p:nvSpPr>
          <p:spPr>
            <a:xfrm>
              <a:off x="4046950"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1" name="Google Shape;2061;p74"/>
            <p:cNvSpPr/>
            <p:nvPr/>
          </p:nvSpPr>
          <p:spPr>
            <a:xfrm>
              <a:off x="4046950"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2" name="Google Shape;2062;p74"/>
            <p:cNvSpPr/>
            <p:nvPr/>
          </p:nvSpPr>
          <p:spPr>
            <a:xfrm>
              <a:off x="4046950" y="172362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3" name="Google Shape;2063;p74"/>
            <p:cNvSpPr/>
            <p:nvPr/>
          </p:nvSpPr>
          <p:spPr>
            <a:xfrm>
              <a:off x="4046950" y="1647400"/>
              <a:ext cx="62425" cy="53450"/>
            </a:xfrm>
            <a:custGeom>
              <a:rect b="b" l="l" r="r" t="t"/>
              <a:pathLst>
                <a:path extrusionOk="0" h="2138" w="2497">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4" name="Google Shape;2064;p74"/>
            <p:cNvSpPr/>
            <p:nvPr/>
          </p:nvSpPr>
          <p:spPr>
            <a:xfrm>
              <a:off x="4046950"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5" name="Google Shape;2065;p74"/>
            <p:cNvSpPr/>
            <p:nvPr/>
          </p:nvSpPr>
          <p:spPr>
            <a:xfrm>
              <a:off x="4046950" y="14952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6" name="Google Shape;2066;p74"/>
            <p:cNvSpPr/>
            <p:nvPr/>
          </p:nvSpPr>
          <p:spPr>
            <a:xfrm>
              <a:off x="4046950" y="1418975"/>
              <a:ext cx="62425" cy="53350"/>
            </a:xfrm>
            <a:custGeom>
              <a:rect b="b" l="l" r="r" t="t"/>
              <a:pathLst>
                <a:path extrusionOk="0" h="2134" w="2497">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7" name="Google Shape;2067;p74"/>
            <p:cNvSpPr/>
            <p:nvPr/>
          </p:nvSpPr>
          <p:spPr>
            <a:xfrm>
              <a:off x="4046950" y="1342750"/>
              <a:ext cx="62425" cy="53450"/>
            </a:xfrm>
            <a:custGeom>
              <a:rect b="b" l="l" r="r" t="t"/>
              <a:pathLst>
                <a:path extrusionOk="0" h="2138" w="2497">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8" name="Google Shape;2068;p74"/>
            <p:cNvSpPr/>
            <p:nvPr/>
          </p:nvSpPr>
          <p:spPr>
            <a:xfrm>
              <a:off x="3970950" y="2256925"/>
              <a:ext cx="62350" cy="53425"/>
            </a:xfrm>
            <a:custGeom>
              <a:rect b="b" l="l" r="r" t="t"/>
              <a:pathLst>
                <a:path extrusionOk="0" h="2137" w="2494">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9" name="Google Shape;2069;p74"/>
            <p:cNvSpPr/>
            <p:nvPr/>
          </p:nvSpPr>
          <p:spPr>
            <a:xfrm>
              <a:off x="3970950" y="2180700"/>
              <a:ext cx="62225" cy="53350"/>
            </a:xfrm>
            <a:custGeom>
              <a:rect b="b" l="l" r="r" t="t"/>
              <a:pathLst>
                <a:path extrusionOk="0" h="2134" w="2489">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0" name="Google Shape;2070;p74"/>
            <p:cNvSpPr/>
            <p:nvPr/>
          </p:nvSpPr>
          <p:spPr>
            <a:xfrm>
              <a:off x="3970950" y="179985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1" name="Google Shape;2071;p74"/>
            <p:cNvSpPr/>
            <p:nvPr/>
          </p:nvSpPr>
          <p:spPr>
            <a:xfrm>
              <a:off x="3970950" y="1647400"/>
              <a:ext cx="62225" cy="53450"/>
            </a:xfrm>
            <a:custGeom>
              <a:rect b="b" l="l" r="r" t="t"/>
              <a:pathLst>
                <a:path extrusionOk="0" h="2138" w="2489">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2" name="Google Shape;2072;p74"/>
            <p:cNvSpPr/>
            <p:nvPr/>
          </p:nvSpPr>
          <p:spPr>
            <a:xfrm>
              <a:off x="3970950" y="1571400"/>
              <a:ext cx="62225" cy="53250"/>
            </a:xfrm>
            <a:custGeom>
              <a:rect b="b" l="l" r="r" t="t"/>
              <a:pathLst>
                <a:path extrusionOk="0" h="2130" w="2489">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3" name="Google Shape;2073;p74"/>
            <p:cNvSpPr/>
            <p:nvPr/>
          </p:nvSpPr>
          <p:spPr>
            <a:xfrm>
              <a:off x="3970950" y="1495200"/>
              <a:ext cx="62225" cy="53325"/>
            </a:xfrm>
            <a:custGeom>
              <a:rect b="b" l="l" r="r" t="t"/>
              <a:pathLst>
                <a:path extrusionOk="0" h="2133" w="2489">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4" name="Google Shape;2074;p74"/>
            <p:cNvSpPr/>
            <p:nvPr/>
          </p:nvSpPr>
          <p:spPr>
            <a:xfrm>
              <a:off x="3970950" y="1418975"/>
              <a:ext cx="62225" cy="53350"/>
            </a:xfrm>
            <a:custGeom>
              <a:rect b="b" l="l" r="r" t="t"/>
              <a:pathLst>
                <a:path extrusionOk="0" h="2134" w="2489">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74"/>
            <p:cNvSpPr/>
            <p:nvPr/>
          </p:nvSpPr>
          <p:spPr>
            <a:xfrm>
              <a:off x="3970950" y="1342750"/>
              <a:ext cx="62225" cy="53450"/>
            </a:xfrm>
            <a:custGeom>
              <a:rect b="b" l="l" r="r" t="t"/>
              <a:pathLst>
                <a:path extrusionOk="0" h="2138" w="2489">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6" name="Google Shape;2076;p74"/>
            <p:cNvSpPr/>
            <p:nvPr/>
          </p:nvSpPr>
          <p:spPr>
            <a:xfrm>
              <a:off x="3970950" y="1114325"/>
              <a:ext cx="62225" cy="53350"/>
            </a:xfrm>
            <a:custGeom>
              <a:rect b="b" l="l" r="r" t="t"/>
              <a:pathLst>
                <a:path extrusionOk="0" h="2134" w="2489">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7" name="Google Shape;2077;p74"/>
            <p:cNvSpPr/>
            <p:nvPr/>
          </p:nvSpPr>
          <p:spPr>
            <a:xfrm>
              <a:off x="3894725" y="21045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8" name="Google Shape;2078;p74"/>
            <p:cNvSpPr/>
            <p:nvPr/>
          </p:nvSpPr>
          <p:spPr>
            <a:xfrm>
              <a:off x="3894725" y="1876050"/>
              <a:ext cx="62225" cy="53275"/>
            </a:xfrm>
            <a:custGeom>
              <a:rect b="b" l="l" r="r" t="t"/>
              <a:pathLst>
                <a:path extrusionOk="0" h="2131" w="2489">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9" name="Google Shape;2079;p74"/>
            <p:cNvSpPr/>
            <p:nvPr/>
          </p:nvSpPr>
          <p:spPr>
            <a:xfrm>
              <a:off x="3894725" y="179985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74"/>
            <p:cNvSpPr/>
            <p:nvPr/>
          </p:nvSpPr>
          <p:spPr>
            <a:xfrm>
              <a:off x="3894725" y="17236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74"/>
            <p:cNvSpPr/>
            <p:nvPr/>
          </p:nvSpPr>
          <p:spPr>
            <a:xfrm>
              <a:off x="3894725" y="1647400"/>
              <a:ext cx="62225" cy="53450"/>
            </a:xfrm>
            <a:custGeom>
              <a:rect b="b" l="l" r="r" t="t"/>
              <a:pathLst>
                <a:path extrusionOk="0" h="2138" w="2489">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2" name="Google Shape;2082;p74"/>
            <p:cNvSpPr/>
            <p:nvPr/>
          </p:nvSpPr>
          <p:spPr>
            <a:xfrm>
              <a:off x="3894725" y="1571400"/>
              <a:ext cx="62175" cy="53250"/>
            </a:xfrm>
            <a:custGeom>
              <a:rect b="b" l="l" r="r" t="t"/>
              <a:pathLst>
                <a:path extrusionOk="0" h="2130" w="2487">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3" name="Google Shape;2083;p74"/>
            <p:cNvSpPr/>
            <p:nvPr/>
          </p:nvSpPr>
          <p:spPr>
            <a:xfrm>
              <a:off x="3894725" y="14952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74"/>
            <p:cNvSpPr/>
            <p:nvPr/>
          </p:nvSpPr>
          <p:spPr>
            <a:xfrm>
              <a:off x="3894725" y="141897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74"/>
            <p:cNvSpPr/>
            <p:nvPr/>
          </p:nvSpPr>
          <p:spPr>
            <a:xfrm>
              <a:off x="3894725" y="1342750"/>
              <a:ext cx="62225" cy="53450"/>
            </a:xfrm>
            <a:custGeom>
              <a:rect b="b" l="l" r="r" t="t"/>
              <a:pathLst>
                <a:path extrusionOk="0" h="2138" w="2489">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74"/>
            <p:cNvSpPr/>
            <p:nvPr/>
          </p:nvSpPr>
          <p:spPr>
            <a:xfrm>
              <a:off x="3894725" y="11143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7" name="Google Shape;2087;p74"/>
            <p:cNvSpPr/>
            <p:nvPr/>
          </p:nvSpPr>
          <p:spPr>
            <a:xfrm>
              <a:off x="3818525"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8" name="Google Shape;2088;p74"/>
            <p:cNvSpPr/>
            <p:nvPr/>
          </p:nvSpPr>
          <p:spPr>
            <a:xfrm>
              <a:off x="3818525"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74"/>
            <p:cNvSpPr/>
            <p:nvPr/>
          </p:nvSpPr>
          <p:spPr>
            <a:xfrm>
              <a:off x="381852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74"/>
            <p:cNvSpPr/>
            <p:nvPr/>
          </p:nvSpPr>
          <p:spPr>
            <a:xfrm>
              <a:off x="3818525" y="1876050"/>
              <a:ext cx="62225" cy="53275"/>
            </a:xfrm>
            <a:custGeom>
              <a:rect b="b" l="l" r="r" t="t"/>
              <a:pathLst>
                <a:path extrusionOk="0" h="2131" w="2489">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1" name="Google Shape;2091;p74"/>
            <p:cNvSpPr/>
            <p:nvPr/>
          </p:nvSpPr>
          <p:spPr>
            <a:xfrm>
              <a:off x="381852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2" name="Google Shape;2092;p74"/>
            <p:cNvSpPr/>
            <p:nvPr/>
          </p:nvSpPr>
          <p:spPr>
            <a:xfrm>
              <a:off x="381852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3" name="Google Shape;2093;p74"/>
            <p:cNvSpPr/>
            <p:nvPr/>
          </p:nvSpPr>
          <p:spPr>
            <a:xfrm>
              <a:off x="381852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4" name="Google Shape;2094;p74"/>
            <p:cNvSpPr/>
            <p:nvPr/>
          </p:nvSpPr>
          <p:spPr>
            <a:xfrm>
              <a:off x="381852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5" name="Google Shape;2095;p74"/>
            <p:cNvSpPr/>
            <p:nvPr/>
          </p:nvSpPr>
          <p:spPr>
            <a:xfrm>
              <a:off x="381852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6" name="Google Shape;2096;p74"/>
            <p:cNvSpPr/>
            <p:nvPr/>
          </p:nvSpPr>
          <p:spPr>
            <a:xfrm>
              <a:off x="3818525" y="11905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7" name="Google Shape;2097;p74"/>
            <p:cNvSpPr/>
            <p:nvPr/>
          </p:nvSpPr>
          <p:spPr>
            <a:xfrm>
              <a:off x="3818525" y="11143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8" name="Google Shape;2098;p74"/>
            <p:cNvSpPr/>
            <p:nvPr/>
          </p:nvSpPr>
          <p:spPr>
            <a:xfrm>
              <a:off x="3742300" y="2180700"/>
              <a:ext cx="62225" cy="53350"/>
            </a:xfrm>
            <a:custGeom>
              <a:rect b="b" l="l" r="r" t="t"/>
              <a:pathLst>
                <a:path extrusionOk="0" h="2134" w="2489">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9" name="Google Shape;2099;p74"/>
            <p:cNvSpPr/>
            <p:nvPr/>
          </p:nvSpPr>
          <p:spPr>
            <a:xfrm>
              <a:off x="3742300" y="2104500"/>
              <a:ext cx="62225" cy="53325"/>
            </a:xfrm>
            <a:custGeom>
              <a:rect b="b" l="l" r="r" t="t"/>
              <a:pathLst>
                <a:path extrusionOk="0" h="2133" w="2489">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0" name="Google Shape;2100;p74"/>
            <p:cNvSpPr/>
            <p:nvPr/>
          </p:nvSpPr>
          <p:spPr>
            <a:xfrm>
              <a:off x="3742300" y="1876050"/>
              <a:ext cx="62225" cy="53300"/>
            </a:xfrm>
            <a:custGeom>
              <a:rect b="b" l="l" r="r" t="t"/>
              <a:pathLst>
                <a:path extrusionOk="0" h="2132" w="2489">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1" name="Google Shape;2101;p74"/>
            <p:cNvSpPr/>
            <p:nvPr/>
          </p:nvSpPr>
          <p:spPr>
            <a:xfrm>
              <a:off x="3742300" y="1799850"/>
              <a:ext cx="62225" cy="53325"/>
            </a:xfrm>
            <a:custGeom>
              <a:rect b="b" l="l" r="r" t="t"/>
              <a:pathLst>
                <a:path extrusionOk="0" h="2133" w="2489">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2" name="Google Shape;2102;p74"/>
            <p:cNvSpPr/>
            <p:nvPr/>
          </p:nvSpPr>
          <p:spPr>
            <a:xfrm>
              <a:off x="3742300" y="1723625"/>
              <a:ext cx="62225" cy="53350"/>
            </a:xfrm>
            <a:custGeom>
              <a:rect b="b" l="l" r="r" t="t"/>
              <a:pathLst>
                <a:path extrusionOk="0" h="2134" w="2489">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3" name="Google Shape;2103;p74"/>
            <p:cNvSpPr/>
            <p:nvPr/>
          </p:nvSpPr>
          <p:spPr>
            <a:xfrm>
              <a:off x="3742300" y="1647400"/>
              <a:ext cx="62225" cy="53450"/>
            </a:xfrm>
            <a:custGeom>
              <a:rect b="b" l="l" r="r" t="t"/>
              <a:pathLst>
                <a:path extrusionOk="0" h="2138" w="2489">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4" name="Google Shape;2104;p74"/>
            <p:cNvSpPr/>
            <p:nvPr/>
          </p:nvSpPr>
          <p:spPr>
            <a:xfrm>
              <a:off x="3742300" y="1571400"/>
              <a:ext cx="62225" cy="53250"/>
            </a:xfrm>
            <a:custGeom>
              <a:rect b="b" l="l" r="r" t="t"/>
              <a:pathLst>
                <a:path extrusionOk="0" h="2130" w="2489">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5" name="Google Shape;2105;p74"/>
            <p:cNvSpPr/>
            <p:nvPr/>
          </p:nvSpPr>
          <p:spPr>
            <a:xfrm>
              <a:off x="3742300" y="1495200"/>
              <a:ext cx="62225" cy="53325"/>
            </a:xfrm>
            <a:custGeom>
              <a:rect b="b" l="l" r="r" t="t"/>
              <a:pathLst>
                <a:path extrusionOk="0" h="2133" w="2489">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6" name="Google Shape;2106;p74"/>
            <p:cNvSpPr/>
            <p:nvPr/>
          </p:nvSpPr>
          <p:spPr>
            <a:xfrm>
              <a:off x="3742300" y="1114325"/>
              <a:ext cx="62225" cy="53350"/>
            </a:xfrm>
            <a:custGeom>
              <a:rect b="b" l="l" r="r" t="t"/>
              <a:pathLst>
                <a:path extrusionOk="0" h="2134" w="2489">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7" name="Google Shape;2107;p74"/>
            <p:cNvSpPr/>
            <p:nvPr/>
          </p:nvSpPr>
          <p:spPr>
            <a:xfrm>
              <a:off x="366610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8" name="Google Shape;2108;p74"/>
            <p:cNvSpPr/>
            <p:nvPr/>
          </p:nvSpPr>
          <p:spPr>
            <a:xfrm>
              <a:off x="3666100" y="2028275"/>
              <a:ext cx="62200" cy="53450"/>
            </a:xfrm>
            <a:custGeom>
              <a:rect b="b" l="l" r="r" t="t"/>
              <a:pathLst>
                <a:path extrusionOk="0" h="2138" w="2488">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9" name="Google Shape;2109;p74"/>
            <p:cNvSpPr/>
            <p:nvPr/>
          </p:nvSpPr>
          <p:spPr>
            <a:xfrm>
              <a:off x="366610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0" name="Google Shape;2110;p74"/>
            <p:cNvSpPr/>
            <p:nvPr/>
          </p:nvSpPr>
          <p:spPr>
            <a:xfrm>
              <a:off x="3666100" y="1647400"/>
              <a:ext cx="62200" cy="53450"/>
            </a:xfrm>
            <a:custGeom>
              <a:rect b="b" l="l" r="r" t="t"/>
              <a:pathLst>
                <a:path extrusionOk="0" h="2138" w="2488">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1" name="Google Shape;2111;p74"/>
            <p:cNvSpPr/>
            <p:nvPr/>
          </p:nvSpPr>
          <p:spPr>
            <a:xfrm>
              <a:off x="3666100" y="1571400"/>
              <a:ext cx="62150" cy="53250"/>
            </a:xfrm>
            <a:custGeom>
              <a:rect b="b" l="l" r="r" t="t"/>
              <a:pathLst>
                <a:path extrusionOk="0" h="2130" w="2486">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2" name="Google Shape;2112;p74"/>
            <p:cNvSpPr/>
            <p:nvPr/>
          </p:nvSpPr>
          <p:spPr>
            <a:xfrm>
              <a:off x="3589875"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3" name="Google Shape;2113;p74"/>
            <p:cNvSpPr/>
            <p:nvPr/>
          </p:nvSpPr>
          <p:spPr>
            <a:xfrm>
              <a:off x="3589875"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4" name="Google Shape;2114;p74"/>
            <p:cNvSpPr/>
            <p:nvPr/>
          </p:nvSpPr>
          <p:spPr>
            <a:xfrm>
              <a:off x="358987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5" name="Google Shape;2115;p74"/>
            <p:cNvSpPr/>
            <p:nvPr/>
          </p:nvSpPr>
          <p:spPr>
            <a:xfrm>
              <a:off x="358987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6" name="Google Shape;2116;p74"/>
            <p:cNvSpPr/>
            <p:nvPr/>
          </p:nvSpPr>
          <p:spPr>
            <a:xfrm>
              <a:off x="35898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7" name="Google Shape;2117;p74"/>
            <p:cNvSpPr/>
            <p:nvPr/>
          </p:nvSpPr>
          <p:spPr>
            <a:xfrm>
              <a:off x="351367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8" name="Google Shape;2118;p74"/>
            <p:cNvSpPr/>
            <p:nvPr/>
          </p:nvSpPr>
          <p:spPr>
            <a:xfrm>
              <a:off x="3513675"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9" name="Google Shape;2119;p74"/>
            <p:cNvSpPr/>
            <p:nvPr/>
          </p:nvSpPr>
          <p:spPr>
            <a:xfrm>
              <a:off x="351367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0" name="Google Shape;2120;p74"/>
            <p:cNvSpPr/>
            <p:nvPr/>
          </p:nvSpPr>
          <p:spPr>
            <a:xfrm>
              <a:off x="3513675" y="2028275"/>
              <a:ext cx="62425" cy="53450"/>
            </a:xfrm>
            <a:custGeom>
              <a:rect b="b" l="l" r="r" t="t"/>
              <a:pathLst>
                <a:path extrusionOk="0" h="2138" w="2497">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1" name="Google Shape;2121;p74"/>
            <p:cNvSpPr/>
            <p:nvPr/>
          </p:nvSpPr>
          <p:spPr>
            <a:xfrm>
              <a:off x="3513675"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2" name="Google Shape;2122;p74"/>
            <p:cNvSpPr/>
            <p:nvPr/>
          </p:nvSpPr>
          <p:spPr>
            <a:xfrm>
              <a:off x="3513675"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3" name="Google Shape;2123;p74"/>
            <p:cNvSpPr/>
            <p:nvPr/>
          </p:nvSpPr>
          <p:spPr>
            <a:xfrm>
              <a:off x="3513675"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4" name="Google Shape;2124;p74"/>
            <p:cNvSpPr/>
            <p:nvPr/>
          </p:nvSpPr>
          <p:spPr>
            <a:xfrm>
              <a:off x="3437450"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5" name="Google Shape;2125;p74"/>
            <p:cNvSpPr/>
            <p:nvPr/>
          </p:nvSpPr>
          <p:spPr>
            <a:xfrm>
              <a:off x="3437450" y="2256925"/>
              <a:ext cx="62575" cy="53425"/>
            </a:xfrm>
            <a:custGeom>
              <a:rect b="b" l="l" r="r" t="t"/>
              <a:pathLst>
                <a:path extrusionOk="0" h="2137" w="2503">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6" name="Google Shape;2126;p74"/>
            <p:cNvSpPr/>
            <p:nvPr/>
          </p:nvSpPr>
          <p:spPr>
            <a:xfrm>
              <a:off x="3437450"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7" name="Google Shape;2127;p74"/>
            <p:cNvSpPr/>
            <p:nvPr/>
          </p:nvSpPr>
          <p:spPr>
            <a:xfrm>
              <a:off x="3437450"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8" name="Google Shape;2128;p74"/>
            <p:cNvSpPr/>
            <p:nvPr/>
          </p:nvSpPr>
          <p:spPr>
            <a:xfrm>
              <a:off x="3437450" y="1876050"/>
              <a:ext cx="62425" cy="53275"/>
            </a:xfrm>
            <a:custGeom>
              <a:rect b="b" l="l" r="r" t="t"/>
              <a:pathLst>
                <a:path extrusionOk="0" h="2131" w="2497">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9" name="Google Shape;2129;p74"/>
            <p:cNvSpPr/>
            <p:nvPr/>
          </p:nvSpPr>
          <p:spPr>
            <a:xfrm>
              <a:off x="3437450"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0" name="Google Shape;2130;p74"/>
            <p:cNvSpPr/>
            <p:nvPr/>
          </p:nvSpPr>
          <p:spPr>
            <a:xfrm>
              <a:off x="3437450"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1" name="Google Shape;2131;p74"/>
            <p:cNvSpPr/>
            <p:nvPr/>
          </p:nvSpPr>
          <p:spPr>
            <a:xfrm>
              <a:off x="3361450" y="2333125"/>
              <a:ext cx="62200" cy="53450"/>
            </a:xfrm>
            <a:custGeom>
              <a:rect b="b" l="l" r="r" t="t"/>
              <a:pathLst>
                <a:path extrusionOk="0" h="2138" w="2488">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2" name="Google Shape;2132;p74"/>
            <p:cNvSpPr/>
            <p:nvPr/>
          </p:nvSpPr>
          <p:spPr>
            <a:xfrm>
              <a:off x="336145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3" name="Google Shape;2133;p74"/>
            <p:cNvSpPr/>
            <p:nvPr/>
          </p:nvSpPr>
          <p:spPr>
            <a:xfrm>
              <a:off x="3361450" y="2180700"/>
              <a:ext cx="62200" cy="53350"/>
            </a:xfrm>
            <a:custGeom>
              <a:rect b="b" l="l" r="r" t="t"/>
              <a:pathLst>
                <a:path extrusionOk="0" h="2134" w="2488">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4" name="Google Shape;2134;p74"/>
            <p:cNvSpPr/>
            <p:nvPr/>
          </p:nvSpPr>
          <p:spPr>
            <a:xfrm>
              <a:off x="3361450"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5" name="Google Shape;2135;p74"/>
            <p:cNvSpPr/>
            <p:nvPr/>
          </p:nvSpPr>
          <p:spPr>
            <a:xfrm>
              <a:off x="3285225"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6" name="Google Shape;2136;p74"/>
            <p:cNvSpPr/>
            <p:nvPr/>
          </p:nvSpPr>
          <p:spPr>
            <a:xfrm>
              <a:off x="3132800" y="1647400"/>
              <a:ext cx="62425" cy="53450"/>
            </a:xfrm>
            <a:custGeom>
              <a:rect b="b" l="l" r="r" t="t"/>
              <a:pathLst>
                <a:path extrusionOk="0" h="2138" w="2497">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7" name="Google Shape;2137;p74"/>
            <p:cNvSpPr/>
            <p:nvPr/>
          </p:nvSpPr>
          <p:spPr>
            <a:xfrm>
              <a:off x="305680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8" name="Google Shape;2138;p74"/>
            <p:cNvSpPr/>
            <p:nvPr/>
          </p:nvSpPr>
          <p:spPr>
            <a:xfrm>
              <a:off x="30568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9" name="Google Shape;2139;p74"/>
            <p:cNvSpPr/>
            <p:nvPr/>
          </p:nvSpPr>
          <p:spPr>
            <a:xfrm>
              <a:off x="29805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0" name="Google Shape;2140;p74"/>
            <p:cNvSpPr/>
            <p:nvPr/>
          </p:nvSpPr>
          <p:spPr>
            <a:xfrm>
              <a:off x="29805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1" name="Google Shape;2141;p74"/>
            <p:cNvSpPr/>
            <p:nvPr/>
          </p:nvSpPr>
          <p:spPr>
            <a:xfrm>
              <a:off x="2980575" y="1342750"/>
              <a:ext cx="62225" cy="53450"/>
            </a:xfrm>
            <a:custGeom>
              <a:rect b="b" l="l" r="r" t="t"/>
              <a:pathLst>
                <a:path extrusionOk="0" h="2138" w="2489">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2" name="Google Shape;2142;p74"/>
            <p:cNvSpPr/>
            <p:nvPr/>
          </p:nvSpPr>
          <p:spPr>
            <a:xfrm>
              <a:off x="2980575"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3" name="Google Shape;2143;p74"/>
            <p:cNvSpPr/>
            <p:nvPr/>
          </p:nvSpPr>
          <p:spPr>
            <a:xfrm>
              <a:off x="2980575"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4" name="Google Shape;2144;p74"/>
            <p:cNvSpPr/>
            <p:nvPr/>
          </p:nvSpPr>
          <p:spPr>
            <a:xfrm>
              <a:off x="2980575"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5" name="Google Shape;2145;p74"/>
            <p:cNvSpPr/>
            <p:nvPr/>
          </p:nvSpPr>
          <p:spPr>
            <a:xfrm>
              <a:off x="290437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6" name="Google Shape;2146;p74"/>
            <p:cNvSpPr/>
            <p:nvPr/>
          </p:nvSpPr>
          <p:spPr>
            <a:xfrm>
              <a:off x="290437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74"/>
            <p:cNvSpPr/>
            <p:nvPr/>
          </p:nvSpPr>
          <p:spPr>
            <a:xfrm>
              <a:off x="290437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74"/>
            <p:cNvSpPr/>
            <p:nvPr/>
          </p:nvSpPr>
          <p:spPr>
            <a:xfrm>
              <a:off x="290437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74"/>
            <p:cNvSpPr/>
            <p:nvPr/>
          </p:nvSpPr>
          <p:spPr>
            <a:xfrm>
              <a:off x="2904375"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74"/>
            <p:cNvSpPr/>
            <p:nvPr/>
          </p:nvSpPr>
          <p:spPr>
            <a:xfrm>
              <a:off x="2904375"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74"/>
            <p:cNvSpPr/>
            <p:nvPr/>
          </p:nvSpPr>
          <p:spPr>
            <a:xfrm>
              <a:off x="2904375"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74"/>
            <p:cNvSpPr/>
            <p:nvPr/>
          </p:nvSpPr>
          <p:spPr>
            <a:xfrm>
              <a:off x="2828150" y="1571400"/>
              <a:ext cx="62150" cy="53250"/>
            </a:xfrm>
            <a:custGeom>
              <a:rect b="b" l="l" r="r" t="t"/>
              <a:pathLst>
                <a:path extrusionOk="0" h="2130" w="2486">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3" name="Google Shape;2153;p74"/>
            <p:cNvSpPr/>
            <p:nvPr/>
          </p:nvSpPr>
          <p:spPr>
            <a:xfrm>
              <a:off x="282815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4" name="Google Shape;2154;p74"/>
            <p:cNvSpPr/>
            <p:nvPr/>
          </p:nvSpPr>
          <p:spPr>
            <a:xfrm>
              <a:off x="282815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5" name="Google Shape;2155;p74"/>
            <p:cNvSpPr/>
            <p:nvPr/>
          </p:nvSpPr>
          <p:spPr>
            <a:xfrm>
              <a:off x="282815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6" name="Google Shape;2156;p74"/>
            <p:cNvSpPr/>
            <p:nvPr/>
          </p:nvSpPr>
          <p:spPr>
            <a:xfrm>
              <a:off x="282815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7" name="Google Shape;2157;p74"/>
            <p:cNvSpPr/>
            <p:nvPr/>
          </p:nvSpPr>
          <p:spPr>
            <a:xfrm>
              <a:off x="2828150"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8" name="Google Shape;2158;p74"/>
            <p:cNvSpPr/>
            <p:nvPr/>
          </p:nvSpPr>
          <p:spPr>
            <a:xfrm>
              <a:off x="2828150"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9" name="Google Shape;2159;p74"/>
            <p:cNvSpPr/>
            <p:nvPr/>
          </p:nvSpPr>
          <p:spPr>
            <a:xfrm>
              <a:off x="2828150" y="1038125"/>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0" name="Google Shape;2160;p74"/>
            <p:cNvSpPr/>
            <p:nvPr/>
          </p:nvSpPr>
          <p:spPr>
            <a:xfrm>
              <a:off x="27519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74"/>
            <p:cNvSpPr/>
            <p:nvPr/>
          </p:nvSpPr>
          <p:spPr>
            <a:xfrm>
              <a:off x="275195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74"/>
            <p:cNvSpPr/>
            <p:nvPr/>
          </p:nvSpPr>
          <p:spPr>
            <a:xfrm>
              <a:off x="275195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74"/>
            <p:cNvSpPr/>
            <p:nvPr/>
          </p:nvSpPr>
          <p:spPr>
            <a:xfrm>
              <a:off x="275195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74"/>
            <p:cNvSpPr/>
            <p:nvPr/>
          </p:nvSpPr>
          <p:spPr>
            <a:xfrm>
              <a:off x="2751950"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74"/>
            <p:cNvSpPr/>
            <p:nvPr/>
          </p:nvSpPr>
          <p:spPr>
            <a:xfrm>
              <a:off x="2751950"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6" name="Google Shape;2166;p74"/>
            <p:cNvSpPr/>
            <p:nvPr/>
          </p:nvSpPr>
          <p:spPr>
            <a:xfrm>
              <a:off x="2751950"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7" name="Google Shape;2167;p74"/>
            <p:cNvSpPr/>
            <p:nvPr/>
          </p:nvSpPr>
          <p:spPr>
            <a:xfrm>
              <a:off x="2751950"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8" name="Google Shape;2168;p74"/>
            <p:cNvSpPr/>
            <p:nvPr/>
          </p:nvSpPr>
          <p:spPr>
            <a:xfrm>
              <a:off x="26759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9" name="Google Shape;2169;p74"/>
            <p:cNvSpPr/>
            <p:nvPr/>
          </p:nvSpPr>
          <p:spPr>
            <a:xfrm>
              <a:off x="26759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0" name="Google Shape;2170;p74"/>
            <p:cNvSpPr/>
            <p:nvPr/>
          </p:nvSpPr>
          <p:spPr>
            <a:xfrm>
              <a:off x="267592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1" name="Google Shape;2171;p74"/>
            <p:cNvSpPr/>
            <p:nvPr/>
          </p:nvSpPr>
          <p:spPr>
            <a:xfrm>
              <a:off x="267592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2" name="Google Shape;2172;p74"/>
            <p:cNvSpPr/>
            <p:nvPr/>
          </p:nvSpPr>
          <p:spPr>
            <a:xfrm>
              <a:off x="267592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3" name="Google Shape;2173;p74"/>
            <p:cNvSpPr/>
            <p:nvPr/>
          </p:nvSpPr>
          <p:spPr>
            <a:xfrm>
              <a:off x="2675925" y="11905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4" name="Google Shape;2174;p74"/>
            <p:cNvSpPr/>
            <p:nvPr/>
          </p:nvSpPr>
          <p:spPr>
            <a:xfrm>
              <a:off x="2675925"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5" name="Google Shape;2175;p74"/>
            <p:cNvSpPr/>
            <p:nvPr/>
          </p:nvSpPr>
          <p:spPr>
            <a:xfrm>
              <a:off x="2675925" y="1038125"/>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6" name="Google Shape;2176;p74"/>
            <p:cNvSpPr/>
            <p:nvPr/>
          </p:nvSpPr>
          <p:spPr>
            <a:xfrm>
              <a:off x="25997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7" name="Google Shape;2177;p74"/>
            <p:cNvSpPr/>
            <p:nvPr/>
          </p:nvSpPr>
          <p:spPr>
            <a:xfrm>
              <a:off x="25997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8" name="Google Shape;2178;p74"/>
            <p:cNvSpPr/>
            <p:nvPr/>
          </p:nvSpPr>
          <p:spPr>
            <a:xfrm>
              <a:off x="259972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9" name="Google Shape;2179;p74"/>
            <p:cNvSpPr/>
            <p:nvPr/>
          </p:nvSpPr>
          <p:spPr>
            <a:xfrm>
              <a:off x="259972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0" name="Google Shape;2180;p74"/>
            <p:cNvSpPr/>
            <p:nvPr/>
          </p:nvSpPr>
          <p:spPr>
            <a:xfrm>
              <a:off x="259972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1" name="Google Shape;2181;p74"/>
            <p:cNvSpPr/>
            <p:nvPr/>
          </p:nvSpPr>
          <p:spPr>
            <a:xfrm>
              <a:off x="259972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74"/>
            <p:cNvSpPr/>
            <p:nvPr/>
          </p:nvSpPr>
          <p:spPr>
            <a:xfrm>
              <a:off x="2599725" y="11905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74"/>
            <p:cNvSpPr/>
            <p:nvPr/>
          </p:nvSpPr>
          <p:spPr>
            <a:xfrm>
              <a:off x="2599725"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74"/>
            <p:cNvSpPr/>
            <p:nvPr/>
          </p:nvSpPr>
          <p:spPr>
            <a:xfrm>
              <a:off x="2599725" y="1038125"/>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74"/>
            <p:cNvSpPr/>
            <p:nvPr/>
          </p:nvSpPr>
          <p:spPr>
            <a:xfrm>
              <a:off x="25235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74"/>
            <p:cNvSpPr/>
            <p:nvPr/>
          </p:nvSpPr>
          <p:spPr>
            <a:xfrm>
              <a:off x="252350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7" name="Google Shape;2187;p74"/>
            <p:cNvSpPr/>
            <p:nvPr/>
          </p:nvSpPr>
          <p:spPr>
            <a:xfrm>
              <a:off x="252350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8" name="Google Shape;2188;p74"/>
            <p:cNvSpPr/>
            <p:nvPr/>
          </p:nvSpPr>
          <p:spPr>
            <a:xfrm>
              <a:off x="25235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9" name="Google Shape;2189;p74"/>
            <p:cNvSpPr/>
            <p:nvPr/>
          </p:nvSpPr>
          <p:spPr>
            <a:xfrm>
              <a:off x="25235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0" name="Google Shape;2190;p74"/>
            <p:cNvSpPr/>
            <p:nvPr/>
          </p:nvSpPr>
          <p:spPr>
            <a:xfrm>
              <a:off x="252350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1" name="Google Shape;2191;p74"/>
            <p:cNvSpPr/>
            <p:nvPr/>
          </p:nvSpPr>
          <p:spPr>
            <a:xfrm>
              <a:off x="252350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2" name="Google Shape;2192;p74"/>
            <p:cNvSpPr/>
            <p:nvPr/>
          </p:nvSpPr>
          <p:spPr>
            <a:xfrm>
              <a:off x="2523500" y="1190550"/>
              <a:ext cx="62225" cy="53425"/>
            </a:xfrm>
            <a:custGeom>
              <a:rect b="b" l="l" r="r" t="t"/>
              <a:pathLst>
                <a:path extrusionOk="0" h="2137" w="2489">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3" name="Google Shape;2193;p74"/>
            <p:cNvSpPr/>
            <p:nvPr/>
          </p:nvSpPr>
          <p:spPr>
            <a:xfrm>
              <a:off x="2523500" y="11143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4" name="Google Shape;2194;p74"/>
            <p:cNvSpPr/>
            <p:nvPr/>
          </p:nvSpPr>
          <p:spPr>
            <a:xfrm>
              <a:off x="2523500" y="1038125"/>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5" name="Google Shape;2195;p74"/>
            <p:cNvSpPr/>
            <p:nvPr/>
          </p:nvSpPr>
          <p:spPr>
            <a:xfrm>
              <a:off x="2447300"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6" name="Google Shape;2196;p74"/>
            <p:cNvSpPr/>
            <p:nvPr/>
          </p:nvSpPr>
          <p:spPr>
            <a:xfrm>
              <a:off x="2447300" y="1647400"/>
              <a:ext cx="62400" cy="53450"/>
            </a:xfrm>
            <a:custGeom>
              <a:rect b="b" l="l" r="r" t="t"/>
              <a:pathLst>
                <a:path extrusionOk="0" h="2138" w="2496">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7" name="Google Shape;2197;p74"/>
            <p:cNvSpPr/>
            <p:nvPr/>
          </p:nvSpPr>
          <p:spPr>
            <a:xfrm>
              <a:off x="2447300" y="1571400"/>
              <a:ext cx="62400" cy="53250"/>
            </a:xfrm>
            <a:custGeom>
              <a:rect b="b" l="l" r="r" t="t"/>
              <a:pathLst>
                <a:path extrusionOk="0" h="2130" w="2496">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8" name="Google Shape;2198;p74"/>
            <p:cNvSpPr/>
            <p:nvPr/>
          </p:nvSpPr>
          <p:spPr>
            <a:xfrm>
              <a:off x="2447300" y="14952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9" name="Google Shape;2199;p74"/>
            <p:cNvSpPr/>
            <p:nvPr/>
          </p:nvSpPr>
          <p:spPr>
            <a:xfrm>
              <a:off x="2447300" y="1418975"/>
              <a:ext cx="62400" cy="53350"/>
            </a:xfrm>
            <a:custGeom>
              <a:rect b="b" l="l" r="r" t="t"/>
              <a:pathLst>
                <a:path extrusionOk="0" h="2134" w="2496">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0" name="Google Shape;2200;p74"/>
            <p:cNvSpPr/>
            <p:nvPr/>
          </p:nvSpPr>
          <p:spPr>
            <a:xfrm>
              <a:off x="2447300"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1" name="Google Shape;2201;p74"/>
            <p:cNvSpPr/>
            <p:nvPr/>
          </p:nvSpPr>
          <p:spPr>
            <a:xfrm>
              <a:off x="2447300" y="1266550"/>
              <a:ext cx="62400" cy="53450"/>
            </a:xfrm>
            <a:custGeom>
              <a:rect b="b" l="l" r="r" t="t"/>
              <a:pathLst>
                <a:path extrusionOk="0" h="2138" w="2496">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2" name="Google Shape;2202;p74"/>
            <p:cNvSpPr/>
            <p:nvPr/>
          </p:nvSpPr>
          <p:spPr>
            <a:xfrm>
              <a:off x="2447300" y="1190550"/>
              <a:ext cx="62400" cy="53325"/>
            </a:xfrm>
            <a:custGeom>
              <a:rect b="b" l="l" r="r" t="t"/>
              <a:pathLst>
                <a:path extrusionOk="0" h="2133" w="2496">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3" name="Google Shape;2203;p74"/>
            <p:cNvSpPr/>
            <p:nvPr/>
          </p:nvSpPr>
          <p:spPr>
            <a:xfrm>
              <a:off x="2447300" y="11143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4" name="Google Shape;2204;p74"/>
            <p:cNvSpPr/>
            <p:nvPr/>
          </p:nvSpPr>
          <p:spPr>
            <a:xfrm>
              <a:off x="2447300" y="1038125"/>
              <a:ext cx="62400" cy="53325"/>
            </a:xfrm>
            <a:custGeom>
              <a:rect b="b" l="l" r="r" t="t"/>
              <a:pathLst>
                <a:path extrusionOk="0" h="2133" w="2496">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5" name="Google Shape;2205;p74"/>
            <p:cNvSpPr/>
            <p:nvPr/>
          </p:nvSpPr>
          <p:spPr>
            <a:xfrm>
              <a:off x="2371275"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6" name="Google Shape;2206;p74"/>
            <p:cNvSpPr/>
            <p:nvPr/>
          </p:nvSpPr>
          <p:spPr>
            <a:xfrm>
              <a:off x="237127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7" name="Google Shape;2207;p74"/>
            <p:cNvSpPr/>
            <p:nvPr/>
          </p:nvSpPr>
          <p:spPr>
            <a:xfrm>
              <a:off x="237127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8" name="Google Shape;2208;p74"/>
            <p:cNvSpPr/>
            <p:nvPr/>
          </p:nvSpPr>
          <p:spPr>
            <a:xfrm>
              <a:off x="237127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9" name="Google Shape;2209;p74"/>
            <p:cNvSpPr/>
            <p:nvPr/>
          </p:nvSpPr>
          <p:spPr>
            <a:xfrm>
              <a:off x="237127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0" name="Google Shape;2210;p74"/>
            <p:cNvSpPr/>
            <p:nvPr/>
          </p:nvSpPr>
          <p:spPr>
            <a:xfrm>
              <a:off x="237127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1" name="Google Shape;2211;p74"/>
            <p:cNvSpPr/>
            <p:nvPr/>
          </p:nvSpPr>
          <p:spPr>
            <a:xfrm>
              <a:off x="2371275" y="11905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2" name="Google Shape;2212;p74"/>
            <p:cNvSpPr/>
            <p:nvPr/>
          </p:nvSpPr>
          <p:spPr>
            <a:xfrm>
              <a:off x="2371275"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3" name="Google Shape;2213;p74"/>
            <p:cNvSpPr/>
            <p:nvPr/>
          </p:nvSpPr>
          <p:spPr>
            <a:xfrm>
              <a:off x="2371275" y="1038125"/>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4" name="Google Shape;2214;p74"/>
            <p:cNvSpPr/>
            <p:nvPr/>
          </p:nvSpPr>
          <p:spPr>
            <a:xfrm>
              <a:off x="2295075" y="1342750"/>
              <a:ext cx="62200" cy="53450"/>
            </a:xfrm>
            <a:custGeom>
              <a:rect b="b" l="l" r="r" t="t"/>
              <a:pathLst>
                <a:path extrusionOk="0" h="2138" w="2488">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5" name="Google Shape;2215;p74"/>
            <p:cNvSpPr/>
            <p:nvPr/>
          </p:nvSpPr>
          <p:spPr>
            <a:xfrm>
              <a:off x="2295075" y="1266550"/>
              <a:ext cx="62200" cy="53450"/>
            </a:xfrm>
            <a:custGeom>
              <a:rect b="b" l="l" r="r" t="t"/>
              <a:pathLst>
                <a:path extrusionOk="0" h="2138" w="2488">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6" name="Google Shape;2216;p74"/>
            <p:cNvSpPr/>
            <p:nvPr/>
          </p:nvSpPr>
          <p:spPr>
            <a:xfrm>
              <a:off x="2295075" y="11905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7" name="Google Shape;2217;p74"/>
            <p:cNvSpPr/>
            <p:nvPr/>
          </p:nvSpPr>
          <p:spPr>
            <a:xfrm>
              <a:off x="2295075" y="111432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8" name="Google Shape;2218;p74"/>
            <p:cNvSpPr/>
            <p:nvPr/>
          </p:nvSpPr>
          <p:spPr>
            <a:xfrm>
              <a:off x="2218650" y="1266550"/>
              <a:ext cx="62225" cy="53450"/>
            </a:xfrm>
            <a:custGeom>
              <a:rect b="b" l="l" r="r" t="t"/>
              <a:pathLst>
                <a:path extrusionOk="0" h="2138" w="2489">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9" name="Google Shape;2219;p74"/>
            <p:cNvSpPr/>
            <p:nvPr/>
          </p:nvSpPr>
          <p:spPr>
            <a:xfrm>
              <a:off x="2218650" y="1190550"/>
              <a:ext cx="62225" cy="53325"/>
            </a:xfrm>
            <a:custGeom>
              <a:rect b="b" l="l" r="r" t="t"/>
              <a:pathLst>
                <a:path extrusionOk="0" h="2133" w="2489">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0" name="Google Shape;2220;p74"/>
            <p:cNvSpPr/>
            <p:nvPr/>
          </p:nvSpPr>
          <p:spPr>
            <a:xfrm>
              <a:off x="2218650" y="1114325"/>
              <a:ext cx="62225" cy="53350"/>
            </a:xfrm>
            <a:custGeom>
              <a:rect b="b" l="l" r="r" t="t"/>
              <a:pathLst>
                <a:path extrusionOk="0" h="2134" w="2489">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1" name="Google Shape;2221;p74"/>
            <p:cNvSpPr/>
            <p:nvPr/>
          </p:nvSpPr>
          <p:spPr>
            <a:xfrm>
              <a:off x="2142425" y="1266550"/>
              <a:ext cx="62425" cy="53450"/>
            </a:xfrm>
            <a:custGeom>
              <a:rect b="b" l="l" r="r" t="t"/>
              <a:pathLst>
                <a:path extrusionOk="0" h="2138" w="2497">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2" name="Google Shape;2222;p74"/>
            <p:cNvSpPr/>
            <p:nvPr/>
          </p:nvSpPr>
          <p:spPr>
            <a:xfrm>
              <a:off x="2142425" y="11905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3" name="Google Shape;2223;p74"/>
            <p:cNvSpPr/>
            <p:nvPr/>
          </p:nvSpPr>
          <p:spPr>
            <a:xfrm>
              <a:off x="2751950" y="3627950"/>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4" name="Google Shape;2224;p74"/>
            <p:cNvSpPr/>
            <p:nvPr/>
          </p:nvSpPr>
          <p:spPr>
            <a:xfrm>
              <a:off x="2751950" y="3551925"/>
              <a:ext cx="62350" cy="53300"/>
            </a:xfrm>
            <a:custGeom>
              <a:rect b="b" l="l" r="r" t="t"/>
              <a:pathLst>
                <a:path extrusionOk="0" h="2132" w="2494">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5" name="Google Shape;2225;p74"/>
            <p:cNvSpPr/>
            <p:nvPr/>
          </p:nvSpPr>
          <p:spPr>
            <a:xfrm>
              <a:off x="2751950" y="3475725"/>
              <a:ext cx="62350" cy="53275"/>
            </a:xfrm>
            <a:custGeom>
              <a:rect b="b" l="l" r="r" t="t"/>
              <a:pathLst>
                <a:path extrusionOk="0" h="2131" w="2494">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6" name="Google Shape;2226;p74"/>
            <p:cNvSpPr/>
            <p:nvPr/>
          </p:nvSpPr>
          <p:spPr>
            <a:xfrm>
              <a:off x="2675925" y="3856775"/>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7" name="Google Shape;2227;p74"/>
            <p:cNvSpPr/>
            <p:nvPr/>
          </p:nvSpPr>
          <p:spPr>
            <a:xfrm>
              <a:off x="2675725" y="3780375"/>
              <a:ext cx="62425" cy="53475"/>
            </a:xfrm>
            <a:custGeom>
              <a:rect b="b" l="l" r="r" t="t"/>
              <a:pathLst>
                <a:path extrusionOk="0" h="2139" w="2497">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8" name="Google Shape;2228;p74"/>
            <p:cNvSpPr/>
            <p:nvPr/>
          </p:nvSpPr>
          <p:spPr>
            <a:xfrm>
              <a:off x="2675925"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9" name="Google Shape;2229;p74"/>
            <p:cNvSpPr/>
            <p:nvPr/>
          </p:nvSpPr>
          <p:spPr>
            <a:xfrm>
              <a:off x="2675925" y="3627950"/>
              <a:ext cx="62225" cy="53425"/>
            </a:xfrm>
            <a:custGeom>
              <a:rect b="b" l="l" r="r" t="t"/>
              <a:pathLst>
                <a:path extrusionOk="0" h="2137" w="2489">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0" name="Google Shape;2230;p74"/>
            <p:cNvSpPr/>
            <p:nvPr/>
          </p:nvSpPr>
          <p:spPr>
            <a:xfrm>
              <a:off x="2675925" y="3551925"/>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1" name="Google Shape;2231;p74"/>
            <p:cNvSpPr/>
            <p:nvPr/>
          </p:nvSpPr>
          <p:spPr>
            <a:xfrm>
              <a:off x="2675925"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2" name="Google Shape;2232;p74"/>
            <p:cNvSpPr/>
            <p:nvPr/>
          </p:nvSpPr>
          <p:spPr>
            <a:xfrm>
              <a:off x="2599725" y="385677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3" name="Google Shape;2233;p74"/>
            <p:cNvSpPr/>
            <p:nvPr/>
          </p:nvSpPr>
          <p:spPr>
            <a:xfrm>
              <a:off x="2599725" y="3780375"/>
              <a:ext cx="62400" cy="53475"/>
            </a:xfrm>
            <a:custGeom>
              <a:rect b="b" l="l" r="r" t="t"/>
              <a:pathLst>
                <a:path extrusionOk="0" h="2139" w="2496">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4" name="Google Shape;2234;p74"/>
            <p:cNvSpPr/>
            <p:nvPr/>
          </p:nvSpPr>
          <p:spPr>
            <a:xfrm>
              <a:off x="2599725" y="3704150"/>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5" name="Google Shape;2235;p74"/>
            <p:cNvSpPr/>
            <p:nvPr/>
          </p:nvSpPr>
          <p:spPr>
            <a:xfrm>
              <a:off x="2599725" y="3627950"/>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6" name="Google Shape;2236;p74"/>
            <p:cNvSpPr/>
            <p:nvPr/>
          </p:nvSpPr>
          <p:spPr>
            <a:xfrm>
              <a:off x="2599725" y="355192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7" name="Google Shape;2237;p74"/>
            <p:cNvSpPr/>
            <p:nvPr/>
          </p:nvSpPr>
          <p:spPr>
            <a:xfrm>
              <a:off x="2599725" y="3475725"/>
              <a:ext cx="62200" cy="53350"/>
            </a:xfrm>
            <a:custGeom>
              <a:rect b="b" l="l" r="r" t="t"/>
              <a:pathLst>
                <a:path extrusionOk="0" h="2134" w="2488">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8" name="Google Shape;2238;p74"/>
            <p:cNvSpPr/>
            <p:nvPr/>
          </p:nvSpPr>
          <p:spPr>
            <a:xfrm>
              <a:off x="2523500" y="3932800"/>
              <a:ext cx="62225" cy="53475"/>
            </a:xfrm>
            <a:custGeom>
              <a:rect b="b" l="l" r="r" t="t"/>
              <a:pathLst>
                <a:path extrusionOk="0" h="2139" w="2489">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9" name="Google Shape;2239;p74"/>
            <p:cNvSpPr/>
            <p:nvPr/>
          </p:nvSpPr>
          <p:spPr>
            <a:xfrm>
              <a:off x="2523500" y="3856775"/>
              <a:ext cx="62225" cy="53300"/>
            </a:xfrm>
            <a:custGeom>
              <a:rect b="b" l="l" r="r" t="t"/>
              <a:pathLst>
                <a:path extrusionOk="0" h="2132" w="2489">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0" name="Google Shape;2240;p74"/>
            <p:cNvSpPr/>
            <p:nvPr/>
          </p:nvSpPr>
          <p:spPr>
            <a:xfrm>
              <a:off x="2523500" y="3780375"/>
              <a:ext cx="62425" cy="53475"/>
            </a:xfrm>
            <a:custGeom>
              <a:rect b="b" l="l" r="r" t="t"/>
              <a:pathLst>
                <a:path extrusionOk="0" h="2139" w="2497">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1" name="Google Shape;2241;p74"/>
            <p:cNvSpPr/>
            <p:nvPr/>
          </p:nvSpPr>
          <p:spPr>
            <a:xfrm>
              <a:off x="2523500" y="3704150"/>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2" name="Google Shape;2242;p74"/>
            <p:cNvSpPr/>
            <p:nvPr/>
          </p:nvSpPr>
          <p:spPr>
            <a:xfrm>
              <a:off x="2523500" y="3627950"/>
              <a:ext cx="62225" cy="53475"/>
            </a:xfrm>
            <a:custGeom>
              <a:rect b="b" l="l" r="r" t="t"/>
              <a:pathLst>
                <a:path extrusionOk="0" h="2139" w="2489">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3" name="Google Shape;2243;p74"/>
            <p:cNvSpPr/>
            <p:nvPr/>
          </p:nvSpPr>
          <p:spPr>
            <a:xfrm>
              <a:off x="2523500" y="3551925"/>
              <a:ext cx="62225" cy="53300"/>
            </a:xfrm>
            <a:custGeom>
              <a:rect b="b" l="l" r="r" t="t"/>
              <a:pathLst>
                <a:path extrusionOk="0" h="2132" w="2489">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4" name="Google Shape;2244;p74"/>
            <p:cNvSpPr/>
            <p:nvPr/>
          </p:nvSpPr>
          <p:spPr>
            <a:xfrm>
              <a:off x="2523500" y="3475725"/>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5" name="Google Shape;2245;p74"/>
            <p:cNvSpPr/>
            <p:nvPr/>
          </p:nvSpPr>
          <p:spPr>
            <a:xfrm>
              <a:off x="2523500" y="3399500"/>
              <a:ext cx="62225" cy="53350"/>
            </a:xfrm>
            <a:custGeom>
              <a:rect b="b" l="l" r="r" t="t"/>
              <a:pathLst>
                <a:path extrusionOk="0" h="2134" w="2489">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6" name="Google Shape;2246;p74"/>
            <p:cNvSpPr/>
            <p:nvPr/>
          </p:nvSpPr>
          <p:spPr>
            <a:xfrm>
              <a:off x="2447300" y="4085225"/>
              <a:ext cx="62400" cy="53350"/>
            </a:xfrm>
            <a:custGeom>
              <a:rect b="b" l="l" r="r" t="t"/>
              <a:pathLst>
                <a:path extrusionOk="0" h="2134" w="2496">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7" name="Google Shape;2247;p74"/>
            <p:cNvSpPr/>
            <p:nvPr/>
          </p:nvSpPr>
          <p:spPr>
            <a:xfrm>
              <a:off x="2447300" y="4009000"/>
              <a:ext cx="62400" cy="53350"/>
            </a:xfrm>
            <a:custGeom>
              <a:rect b="b" l="l" r="r" t="t"/>
              <a:pathLst>
                <a:path extrusionOk="0" h="2134" w="2496">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8" name="Google Shape;2248;p74"/>
            <p:cNvSpPr/>
            <p:nvPr/>
          </p:nvSpPr>
          <p:spPr>
            <a:xfrm>
              <a:off x="2447300" y="3932800"/>
              <a:ext cx="62200" cy="53475"/>
            </a:xfrm>
            <a:custGeom>
              <a:rect b="b" l="l" r="r" t="t"/>
              <a:pathLst>
                <a:path extrusionOk="0" h="2139" w="2488">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9" name="Google Shape;2249;p74"/>
            <p:cNvSpPr/>
            <p:nvPr/>
          </p:nvSpPr>
          <p:spPr>
            <a:xfrm>
              <a:off x="2447300" y="3856775"/>
              <a:ext cx="62200" cy="53300"/>
            </a:xfrm>
            <a:custGeom>
              <a:rect b="b" l="l" r="r" t="t"/>
              <a:pathLst>
                <a:path extrusionOk="0" h="2132" w="2488">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0" name="Google Shape;2250;p74"/>
            <p:cNvSpPr/>
            <p:nvPr/>
          </p:nvSpPr>
          <p:spPr>
            <a:xfrm>
              <a:off x="2447300" y="3780375"/>
              <a:ext cx="62400" cy="53475"/>
            </a:xfrm>
            <a:custGeom>
              <a:rect b="b" l="l" r="r" t="t"/>
              <a:pathLst>
                <a:path extrusionOk="0" h="2139" w="2496">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74"/>
            <p:cNvSpPr/>
            <p:nvPr/>
          </p:nvSpPr>
          <p:spPr>
            <a:xfrm>
              <a:off x="2447300" y="3704150"/>
              <a:ext cx="62400" cy="53450"/>
            </a:xfrm>
            <a:custGeom>
              <a:rect b="b" l="l" r="r" t="t"/>
              <a:pathLst>
                <a:path extrusionOk="0" h="2138" w="2496">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74"/>
            <p:cNvSpPr/>
            <p:nvPr/>
          </p:nvSpPr>
          <p:spPr>
            <a:xfrm>
              <a:off x="2447300" y="3627950"/>
              <a:ext cx="62400" cy="53425"/>
            </a:xfrm>
            <a:custGeom>
              <a:rect b="b" l="l" r="r" t="t"/>
              <a:pathLst>
                <a:path extrusionOk="0" h="2137" w="2496">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74"/>
            <p:cNvSpPr/>
            <p:nvPr/>
          </p:nvSpPr>
          <p:spPr>
            <a:xfrm>
              <a:off x="2447300" y="3551925"/>
              <a:ext cx="62200" cy="53300"/>
            </a:xfrm>
            <a:custGeom>
              <a:rect b="b" l="l" r="r" t="t"/>
              <a:pathLst>
                <a:path extrusionOk="0" h="2132" w="2488">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74"/>
            <p:cNvSpPr/>
            <p:nvPr/>
          </p:nvSpPr>
          <p:spPr>
            <a:xfrm>
              <a:off x="2447300" y="3475725"/>
              <a:ext cx="62400" cy="53350"/>
            </a:xfrm>
            <a:custGeom>
              <a:rect b="b" l="l" r="r" t="t"/>
              <a:pathLst>
                <a:path extrusionOk="0" h="2134" w="2496">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5" name="Google Shape;2255;p74"/>
            <p:cNvSpPr/>
            <p:nvPr/>
          </p:nvSpPr>
          <p:spPr>
            <a:xfrm>
              <a:off x="2447300" y="3399500"/>
              <a:ext cx="62400" cy="53350"/>
            </a:xfrm>
            <a:custGeom>
              <a:rect b="b" l="l" r="r" t="t"/>
              <a:pathLst>
                <a:path extrusionOk="0" h="2134" w="2496">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6" name="Google Shape;2256;p74"/>
            <p:cNvSpPr/>
            <p:nvPr/>
          </p:nvSpPr>
          <p:spPr>
            <a:xfrm>
              <a:off x="2447300" y="3323300"/>
              <a:ext cx="62400" cy="53425"/>
            </a:xfrm>
            <a:custGeom>
              <a:rect b="b" l="l" r="r" t="t"/>
              <a:pathLst>
                <a:path extrusionOk="0" h="2137" w="2496">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7" name="Google Shape;2257;p74"/>
            <p:cNvSpPr/>
            <p:nvPr/>
          </p:nvSpPr>
          <p:spPr>
            <a:xfrm>
              <a:off x="2371275" y="4237450"/>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8" name="Google Shape;2258;p74"/>
            <p:cNvSpPr/>
            <p:nvPr/>
          </p:nvSpPr>
          <p:spPr>
            <a:xfrm>
              <a:off x="2371275" y="4161425"/>
              <a:ext cx="62225" cy="53300"/>
            </a:xfrm>
            <a:custGeom>
              <a:rect b="b" l="l" r="r" t="t"/>
              <a:pathLst>
                <a:path extrusionOk="0" h="2132" w="2489">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9" name="Google Shape;2259;p74"/>
            <p:cNvSpPr/>
            <p:nvPr/>
          </p:nvSpPr>
          <p:spPr>
            <a:xfrm>
              <a:off x="2371275" y="40852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0" name="Google Shape;2260;p74"/>
            <p:cNvSpPr/>
            <p:nvPr/>
          </p:nvSpPr>
          <p:spPr>
            <a:xfrm>
              <a:off x="2371275" y="4009000"/>
              <a:ext cx="62225" cy="53350"/>
            </a:xfrm>
            <a:custGeom>
              <a:rect b="b" l="l" r="r" t="t"/>
              <a:pathLst>
                <a:path extrusionOk="0" h="2134" w="2489">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1" name="Google Shape;2261;p74"/>
            <p:cNvSpPr/>
            <p:nvPr/>
          </p:nvSpPr>
          <p:spPr>
            <a:xfrm>
              <a:off x="2371075" y="3932800"/>
              <a:ext cx="62425" cy="53475"/>
            </a:xfrm>
            <a:custGeom>
              <a:rect b="b" l="l" r="r" t="t"/>
              <a:pathLst>
                <a:path extrusionOk="0" h="2139" w="2497">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2" name="Google Shape;2262;p74"/>
            <p:cNvSpPr/>
            <p:nvPr/>
          </p:nvSpPr>
          <p:spPr>
            <a:xfrm>
              <a:off x="2371075" y="3856775"/>
              <a:ext cx="62425" cy="53300"/>
            </a:xfrm>
            <a:custGeom>
              <a:rect b="b" l="l" r="r" t="t"/>
              <a:pathLst>
                <a:path extrusionOk="0" h="2132" w="2497">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74"/>
            <p:cNvSpPr/>
            <p:nvPr/>
          </p:nvSpPr>
          <p:spPr>
            <a:xfrm>
              <a:off x="2371075" y="3780375"/>
              <a:ext cx="62425" cy="53475"/>
            </a:xfrm>
            <a:custGeom>
              <a:rect b="b" l="l" r="r" t="t"/>
              <a:pathLst>
                <a:path extrusionOk="0" h="2139" w="2497">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74"/>
            <p:cNvSpPr/>
            <p:nvPr/>
          </p:nvSpPr>
          <p:spPr>
            <a:xfrm>
              <a:off x="2371275" y="3704150"/>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74"/>
            <p:cNvSpPr/>
            <p:nvPr/>
          </p:nvSpPr>
          <p:spPr>
            <a:xfrm>
              <a:off x="2371275" y="3627950"/>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74"/>
            <p:cNvSpPr/>
            <p:nvPr/>
          </p:nvSpPr>
          <p:spPr>
            <a:xfrm>
              <a:off x="2371075" y="3551925"/>
              <a:ext cx="62425" cy="53300"/>
            </a:xfrm>
            <a:custGeom>
              <a:rect b="b" l="l" r="r" t="t"/>
              <a:pathLst>
                <a:path extrusionOk="0" h="2132" w="2497">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74"/>
            <p:cNvSpPr/>
            <p:nvPr/>
          </p:nvSpPr>
          <p:spPr>
            <a:xfrm>
              <a:off x="2371075" y="3475725"/>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8" name="Google Shape;2268;p74"/>
            <p:cNvSpPr/>
            <p:nvPr/>
          </p:nvSpPr>
          <p:spPr>
            <a:xfrm>
              <a:off x="2371075" y="3399500"/>
              <a:ext cx="62425" cy="53350"/>
            </a:xfrm>
            <a:custGeom>
              <a:rect b="b" l="l" r="r" t="t"/>
              <a:pathLst>
                <a:path extrusionOk="0" h="2134" w="2497">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9" name="Google Shape;2269;p74"/>
            <p:cNvSpPr/>
            <p:nvPr/>
          </p:nvSpPr>
          <p:spPr>
            <a:xfrm>
              <a:off x="2371075" y="3323300"/>
              <a:ext cx="62425" cy="53425"/>
            </a:xfrm>
            <a:custGeom>
              <a:rect b="b" l="l" r="r" t="t"/>
              <a:pathLst>
                <a:path extrusionOk="0" h="2137" w="2497">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0" name="Google Shape;2270;p74"/>
            <p:cNvSpPr/>
            <p:nvPr/>
          </p:nvSpPr>
          <p:spPr>
            <a:xfrm>
              <a:off x="2371075" y="3247075"/>
              <a:ext cx="62425" cy="53450"/>
            </a:xfrm>
            <a:custGeom>
              <a:rect b="b" l="l" r="r" t="t"/>
              <a:pathLst>
                <a:path extrusionOk="0" h="2138" w="2497">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1" name="Google Shape;2271;p74"/>
            <p:cNvSpPr/>
            <p:nvPr/>
          </p:nvSpPr>
          <p:spPr>
            <a:xfrm>
              <a:off x="2295075" y="4313650"/>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2" name="Google Shape;2272;p74"/>
            <p:cNvSpPr/>
            <p:nvPr/>
          </p:nvSpPr>
          <p:spPr>
            <a:xfrm>
              <a:off x="2295075" y="4237450"/>
              <a:ext cx="62200" cy="53425"/>
            </a:xfrm>
            <a:custGeom>
              <a:rect b="b" l="l" r="r" t="t"/>
              <a:pathLst>
                <a:path extrusionOk="0" h="2137" w="2488">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3" name="Google Shape;2273;p74"/>
            <p:cNvSpPr/>
            <p:nvPr/>
          </p:nvSpPr>
          <p:spPr>
            <a:xfrm>
              <a:off x="2295075" y="4161425"/>
              <a:ext cx="62200" cy="53300"/>
            </a:xfrm>
            <a:custGeom>
              <a:rect b="b" l="l" r="r" t="t"/>
              <a:pathLst>
                <a:path extrusionOk="0" h="2132" w="2488">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4" name="Google Shape;2274;p74"/>
            <p:cNvSpPr/>
            <p:nvPr/>
          </p:nvSpPr>
          <p:spPr>
            <a:xfrm>
              <a:off x="2295075" y="4085225"/>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5" name="Google Shape;2275;p74"/>
            <p:cNvSpPr/>
            <p:nvPr/>
          </p:nvSpPr>
          <p:spPr>
            <a:xfrm>
              <a:off x="2295075" y="4009000"/>
              <a:ext cx="62200" cy="53350"/>
            </a:xfrm>
            <a:custGeom>
              <a:rect b="b" l="l" r="r" t="t"/>
              <a:pathLst>
                <a:path extrusionOk="0" h="2134" w="2488">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6" name="Google Shape;2276;p74"/>
            <p:cNvSpPr/>
            <p:nvPr/>
          </p:nvSpPr>
          <p:spPr>
            <a:xfrm>
              <a:off x="2294850" y="3932800"/>
              <a:ext cx="62425" cy="53475"/>
            </a:xfrm>
            <a:custGeom>
              <a:rect b="b" l="l" r="r" t="t"/>
              <a:pathLst>
                <a:path extrusionOk="0" h="2139" w="2497">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7" name="Google Shape;2277;p74"/>
            <p:cNvSpPr/>
            <p:nvPr/>
          </p:nvSpPr>
          <p:spPr>
            <a:xfrm>
              <a:off x="2295075" y="385677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8" name="Google Shape;2278;p74"/>
            <p:cNvSpPr/>
            <p:nvPr/>
          </p:nvSpPr>
          <p:spPr>
            <a:xfrm>
              <a:off x="2294850" y="3780375"/>
              <a:ext cx="62625" cy="53475"/>
            </a:xfrm>
            <a:custGeom>
              <a:rect b="b" l="l" r="r" t="t"/>
              <a:pathLst>
                <a:path extrusionOk="0" h="2139" w="2505">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9" name="Google Shape;2279;p74"/>
            <p:cNvSpPr/>
            <p:nvPr/>
          </p:nvSpPr>
          <p:spPr>
            <a:xfrm>
              <a:off x="2295075" y="3704150"/>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0" name="Google Shape;2280;p74"/>
            <p:cNvSpPr/>
            <p:nvPr/>
          </p:nvSpPr>
          <p:spPr>
            <a:xfrm>
              <a:off x="2295075" y="3627950"/>
              <a:ext cx="62200" cy="53425"/>
            </a:xfrm>
            <a:custGeom>
              <a:rect b="b" l="l" r="r" t="t"/>
              <a:pathLst>
                <a:path extrusionOk="0" h="2137" w="2488">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1" name="Google Shape;2281;p74"/>
            <p:cNvSpPr/>
            <p:nvPr/>
          </p:nvSpPr>
          <p:spPr>
            <a:xfrm>
              <a:off x="2295075" y="3551925"/>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2" name="Google Shape;2282;p74"/>
            <p:cNvSpPr/>
            <p:nvPr/>
          </p:nvSpPr>
          <p:spPr>
            <a:xfrm>
              <a:off x="2295075" y="3475725"/>
              <a:ext cx="62200" cy="53350"/>
            </a:xfrm>
            <a:custGeom>
              <a:rect b="b" l="l" r="r" t="t"/>
              <a:pathLst>
                <a:path extrusionOk="0" h="2134" w="2488">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3" name="Google Shape;2283;p74"/>
            <p:cNvSpPr/>
            <p:nvPr/>
          </p:nvSpPr>
          <p:spPr>
            <a:xfrm>
              <a:off x="2295075" y="3399500"/>
              <a:ext cx="62200" cy="53350"/>
            </a:xfrm>
            <a:custGeom>
              <a:rect b="b" l="l" r="r" t="t"/>
              <a:pathLst>
                <a:path extrusionOk="0" h="2134" w="2488">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74"/>
            <p:cNvSpPr/>
            <p:nvPr/>
          </p:nvSpPr>
          <p:spPr>
            <a:xfrm>
              <a:off x="2294925" y="3323300"/>
              <a:ext cx="62350" cy="53425"/>
            </a:xfrm>
            <a:custGeom>
              <a:rect b="b" l="l" r="r" t="t"/>
              <a:pathLst>
                <a:path extrusionOk="0" h="2137" w="2494">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74"/>
            <p:cNvSpPr/>
            <p:nvPr/>
          </p:nvSpPr>
          <p:spPr>
            <a:xfrm>
              <a:off x="2294925" y="3247075"/>
              <a:ext cx="62350" cy="53450"/>
            </a:xfrm>
            <a:custGeom>
              <a:rect b="b" l="l" r="r" t="t"/>
              <a:pathLst>
                <a:path extrusionOk="0" h="2138" w="2494">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74"/>
            <p:cNvSpPr/>
            <p:nvPr/>
          </p:nvSpPr>
          <p:spPr>
            <a:xfrm>
              <a:off x="2295075" y="3171075"/>
              <a:ext cx="62200" cy="53275"/>
            </a:xfrm>
            <a:custGeom>
              <a:rect b="b" l="l" r="r" t="t"/>
              <a:pathLst>
                <a:path extrusionOk="0" h="2131" w="2488">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74"/>
            <p:cNvSpPr/>
            <p:nvPr/>
          </p:nvSpPr>
          <p:spPr>
            <a:xfrm>
              <a:off x="2295075" y="2028275"/>
              <a:ext cx="62200" cy="53450"/>
            </a:xfrm>
            <a:custGeom>
              <a:rect b="b" l="l" r="r" t="t"/>
              <a:pathLst>
                <a:path extrusionOk="0" h="2138" w="2488">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74"/>
            <p:cNvSpPr/>
            <p:nvPr/>
          </p:nvSpPr>
          <p:spPr>
            <a:xfrm>
              <a:off x="2218650" y="4389875"/>
              <a:ext cx="62225" cy="53350"/>
            </a:xfrm>
            <a:custGeom>
              <a:rect b="b" l="l" r="r" t="t"/>
              <a:pathLst>
                <a:path extrusionOk="0" h="2134" w="2489">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9" name="Google Shape;2289;p74"/>
            <p:cNvSpPr/>
            <p:nvPr/>
          </p:nvSpPr>
          <p:spPr>
            <a:xfrm>
              <a:off x="2218650" y="4313650"/>
              <a:ext cx="62225" cy="53450"/>
            </a:xfrm>
            <a:custGeom>
              <a:rect b="b" l="l" r="r" t="t"/>
              <a:pathLst>
                <a:path extrusionOk="0" h="2138" w="2489">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0" name="Google Shape;2290;p74"/>
            <p:cNvSpPr/>
            <p:nvPr/>
          </p:nvSpPr>
          <p:spPr>
            <a:xfrm>
              <a:off x="2218650" y="4237450"/>
              <a:ext cx="62225" cy="53425"/>
            </a:xfrm>
            <a:custGeom>
              <a:rect b="b" l="l" r="r" t="t"/>
              <a:pathLst>
                <a:path extrusionOk="0" h="2137" w="2489">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1" name="Google Shape;2291;p74"/>
            <p:cNvSpPr/>
            <p:nvPr/>
          </p:nvSpPr>
          <p:spPr>
            <a:xfrm>
              <a:off x="2218650" y="4161425"/>
              <a:ext cx="62225" cy="53250"/>
            </a:xfrm>
            <a:custGeom>
              <a:rect b="b" l="l" r="r" t="t"/>
              <a:pathLst>
                <a:path extrusionOk="0" h="2130" w="2489">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2" name="Google Shape;2292;p74"/>
            <p:cNvSpPr/>
            <p:nvPr/>
          </p:nvSpPr>
          <p:spPr>
            <a:xfrm>
              <a:off x="2218650" y="4085225"/>
              <a:ext cx="62225" cy="53350"/>
            </a:xfrm>
            <a:custGeom>
              <a:rect b="b" l="l" r="r" t="t"/>
              <a:pathLst>
                <a:path extrusionOk="0" h="2134" w="2489">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3" name="Google Shape;2293;p74"/>
            <p:cNvSpPr/>
            <p:nvPr/>
          </p:nvSpPr>
          <p:spPr>
            <a:xfrm>
              <a:off x="2218650" y="4009000"/>
              <a:ext cx="62225" cy="53350"/>
            </a:xfrm>
            <a:custGeom>
              <a:rect b="b" l="l" r="r" t="t"/>
              <a:pathLst>
                <a:path extrusionOk="0" h="2134" w="2489">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4" name="Google Shape;2294;p74"/>
            <p:cNvSpPr/>
            <p:nvPr/>
          </p:nvSpPr>
          <p:spPr>
            <a:xfrm>
              <a:off x="2218650" y="3932800"/>
              <a:ext cx="62225" cy="53475"/>
            </a:xfrm>
            <a:custGeom>
              <a:rect b="b" l="l" r="r" t="t"/>
              <a:pathLst>
                <a:path extrusionOk="0" h="2139" w="2489">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5" name="Google Shape;2295;p74"/>
            <p:cNvSpPr/>
            <p:nvPr/>
          </p:nvSpPr>
          <p:spPr>
            <a:xfrm>
              <a:off x="2218650" y="3856775"/>
              <a:ext cx="62225" cy="53300"/>
            </a:xfrm>
            <a:custGeom>
              <a:rect b="b" l="l" r="r" t="t"/>
              <a:pathLst>
                <a:path extrusionOk="0" h="2132" w="2489">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6" name="Google Shape;2296;p74"/>
            <p:cNvSpPr/>
            <p:nvPr/>
          </p:nvSpPr>
          <p:spPr>
            <a:xfrm>
              <a:off x="2218650" y="3780375"/>
              <a:ext cx="62425" cy="53475"/>
            </a:xfrm>
            <a:custGeom>
              <a:rect b="b" l="l" r="r" t="t"/>
              <a:pathLst>
                <a:path extrusionOk="0" h="2139" w="2497">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7" name="Google Shape;2297;p74"/>
            <p:cNvSpPr/>
            <p:nvPr/>
          </p:nvSpPr>
          <p:spPr>
            <a:xfrm>
              <a:off x="2218650" y="3704150"/>
              <a:ext cx="62225" cy="53450"/>
            </a:xfrm>
            <a:custGeom>
              <a:rect b="b" l="l" r="r" t="t"/>
              <a:pathLst>
                <a:path extrusionOk="0" h="2138" w="2489">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8" name="Google Shape;2298;p74"/>
            <p:cNvSpPr/>
            <p:nvPr/>
          </p:nvSpPr>
          <p:spPr>
            <a:xfrm>
              <a:off x="2218650" y="3627950"/>
              <a:ext cx="62225" cy="53425"/>
            </a:xfrm>
            <a:custGeom>
              <a:rect b="b" l="l" r="r" t="t"/>
              <a:pathLst>
                <a:path extrusionOk="0" h="2137" w="2489">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9" name="Google Shape;2299;p74"/>
            <p:cNvSpPr/>
            <p:nvPr/>
          </p:nvSpPr>
          <p:spPr>
            <a:xfrm>
              <a:off x="2218650" y="3551925"/>
              <a:ext cx="62225" cy="53300"/>
            </a:xfrm>
            <a:custGeom>
              <a:rect b="b" l="l" r="r" t="t"/>
              <a:pathLst>
                <a:path extrusionOk="0" h="2132" w="2489">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0" name="Google Shape;2300;p74"/>
            <p:cNvSpPr/>
            <p:nvPr/>
          </p:nvSpPr>
          <p:spPr>
            <a:xfrm>
              <a:off x="2218650" y="3475725"/>
              <a:ext cx="62225" cy="53350"/>
            </a:xfrm>
            <a:custGeom>
              <a:rect b="b" l="l" r="r" t="t"/>
              <a:pathLst>
                <a:path extrusionOk="0" h="2134" w="2489">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1" name="Google Shape;2301;p74"/>
            <p:cNvSpPr/>
            <p:nvPr/>
          </p:nvSpPr>
          <p:spPr>
            <a:xfrm>
              <a:off x="2218650" y="3399500"/>
              <a:ext cx="62425" cy="53350"/>
            </a:xfrm>
            <a:custGeom>
              <a:rect b="b" l="l" r="r" t="t"/>
              <a:pathLst>
                <a:path extrusionOk="0" h="2134" w="2497">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2" name="Google Shape;2302;p74"/>
            <p:cNvSpPr/>
            <p:nvPr/>
          </p:nvSpPr>
          <p:spPr>
            <a:xfrm>
              <a:off x="2218650" y="3323300"/>
              <a:ext cx="62425" cy="53425"/>
            </a:xfrm>
            <a:custGeom>
              <a:rect b="b" l="l" r="r" t="t"/>
              <a:pathLst>
                <a:path extrusionOk="0" h="2137" w="2497">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3" name="Google Shape;2303;p74"/>
            <p:cNvSpPr/>
            <p:nvPr/>
          </p:nvSpPr>
          <p:spPr>
            <a:xfrm>
              <a:off x="2218650" y="3247075"/>
              <a:ext cx="62425" cy="53500"/>
            </a:xfrm>
            <a:custGeom>
              <a:rect b="b" l="l" r="r" t="t"/>
              <a:pathLst>
                <a:path extrusionOk="0" h="2140" w="2497">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4" name="Google Shape;2304;p74"/>
            <p:cNvSpPr/>
            <p:nvPr/>
          </p:nvSpPr>
          <p:spPr>
            <a:xfrm>
              <a:off x="2218650" y="3171075"/>
              <a:ext cx="62225" cy="53300"/>
            </a:xfrm>
            <a:custGeom>
              <a:rect b="b" l="l" r="r" t="t"/>
              <a:pathLst>
                <a:path extrusionOk="0" h="2132" w="2489">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5" name="Google Shape;2305;p74"/>
            <p:cNvSpPr/>
            <p:nvPr/>
          </p:nvSpPr>
          <p:spPr>
            <a:xfrm>
              <a:off x="2218650" y="2180700"/>
              <a:ext cx="62225" cy="53350"/>
            </a:xfrm>
            <a:custGeom>
              <a:rect b="b" l="l" r="r" t="t"/>
              <a:pathLst>
                <a:path extrusionOk="0" h="2134" w="2489">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6" name="Google Shape;2306;p74"/>
            <p:cNvSpPr/>
            <p:nvPr/>
          </p:nvSpPr>
          <p:spPr>
            <a:xfrm>
              <a:off x="2218650" y="2028275"/>
              <a:ext cx="62225" cy="53450"/>
            </a:xfrm>
            <a:custGeom>
              <a:rect b="b" l="l" r="r" t="t"/>
              <a:pathLst>
                <a:path extrusionOk="0" h="2138" w="2489">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7" name="Google Shape;2307;p74"/>
            <p:cNvSpPr/>
            <p:nvPr/>
          </p:nvSpPr>
          <p:spPr>
            <a:xfrm>
              <a:off x="2218650" y="1952050"/>
              <a:ext cx="62225" cy="53450"/>
            </a:xfrm>
            <a:custGeom>
              <a:rect b="b" l="l" r="r" t="t"/>
              <a:pathLst>
                <a:path extrusionOk="0" h="2138" w="2489">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8" name="Google Shape;2308;p74"/>
            <p:cNvSpPr/>
            <p:nvPr/>
          </p:nvSpPr>
          <p:spPr>
            <a:xfrm>
              <a:off x="2142425" y="4618300"/>
              <a:ext cx="62425" cy="53450"/>
            </a:xfrm>
            <a:custGeom>
              <a:rect b="b" l="l" r="r" t="t"/>
              <a:pathLst>
                <a:path extrusionOk="0" h="2138" w="2497">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9" name="Google Shape;2309;p74"/>
            <p:cNvSpPr/>
            <p:nvPr/>
          </p:nvSpPr>
          <p:spPr>
            <a:xfrm>
              <a:off x="2142425" y="438987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0" name="Google Shape;2310;p74"/>
            <p:cNvSpPr/>
            <p:nvPr/>
          </p:nvSpPr>
          <p:spPr>
            <a:xfrm>
              <a:off x="2142425" y="43136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1" name="Google Shape;2311;p74"/>
            <p:cNvSpPr/>
            <p:nvPr/>
          </p:nvSpPr>
          <p:spPr>
            <a:xfrm>
              <a:off x="2142425" y="42374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2" name="Google Shape;2312;p74"/>
            <p:cNvSpPr/>
            <p:nvPr/>
          </p:nvSpPr>
          <p:spPr>
            <a:xfrm>
              <a:off x="2142425" y="4161425"/>
              <a:ext cx="62425" cy="53300"/>
            </a:xfrm>
            <a:custGeom>
              <a:rect b="b" l="l" r="r" t="t"/>
              <a:pathLst>
                <a:path extrusionOk="0" h="2132" w="2497">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3" name="Google Shape;2313;p74"/>
            <p:cNvSpPr/>
            <p:nvPr/>
          </p:nvSpPr>
          <p:spPr>
            <a:xfrm>
              <a:off x="2142425" y="4085225"/>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4" name="Google Shape;2314;p74"/>
            <p:cNvSpPr/>
            <p:nvPr/>
          </p:nvSpPr>
          <p:spPr>
            <a:xfrm>
              <a:off x="2142425" y="4009000"/>
              <a:ext cx="62425" cy="53350"/>
            </a:xfrm>
            <a:custGeom>
              <a:rect b="b" l="l" r="r" t="t"/>
              <a:pathLst>
                <a:path extrusionOk="0" h="2134" w="2497">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5" name="Google Shape;2315;p74"/>
            <p:cNvSpPr/>
            <p:nvPr/>
          </p:nvSpPr>
          <p:spPr>
            <a:xfrm>
              <a:off x="2142425" y="3932800"/>
              <a:ext cx="62425" cy="53475"/>
            </a:xfrm>
            <a:custGeom>
              <a:rect b="b" l="l" r="r" t="t"/>
              <a:pathLst>
                <a:path extrusionOk="0" h="2139" w="2497">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6" name="Google Shape;2316;p74"/>
            <p:cNvSpPr/>
            <p:nvPr/>
          </p:nvSpPr>
          <p:spPr>
            <a:xfrm>
              <a:off x="2142425" y="3856775"/>
              <a:ext cx="62425" cy="53300"/>
            </a:xfrm>
            <a:custGeom>
              <a:rect b="b" l="l" r="r" t="t"/>
              <a:pathLst>
                <a:path extrusionOk="0" h="2132" w="2497">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7" name="Google Shape;2317;p74"/>
            <p:cNvSpPr/>
            <p:nvPr/>
          </p:nvSpPr>
          <p:spPr>
            <a:xfrm>
              <a:off x="2142425" y="3780375"/>
              <a:ext cx="62425" cy="53475"/>
            </a:xfrm>
            <a:custGeom>
              <a:rect b="b" l="l" r="r" t="t"/>
              <a:pathLst>
                <a:path extrusionOk="0" h="2139" w="2497">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8" name="Google Shape;2318;p74"/>
            <p:cNvSpPr/>
            <p:nvPr/>
          </p:nvSpPr>
          <p:spPr>
            <a:xfrm>
              <a:off x="2142425" y="3704150"/>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9" name="Google Shape;2319;p74"/>
            <p:cNvSpPr/>
            <p:nvPr/>
          </p:nvSpPr>
          <p:spPr>
            <a:xfrm>
              <a:off x="2142425" y="3627950"/>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0" name="Google Shape;2320;p74"/>
            <p:cNvSpPr/>
            <p:nvPr/>
          </p:nvSpPr>
          <p:spPr>
            <a:xfrm>
              <a:off x="2142425" y="3551925"/>
              <a:ext cx="62425" cy="53300"/>
            </a:xfrm>
            <a:custGeom>
              <a:rect b="b" l="l" r="r" t="t"/>
              <a:pathLst>
                <a:path extrusionOk="0" h="2132" w="2497">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1" name="Google Shape;2321;p74"/>
            <p:cNvSpPr/>
            <p:nvPr/>
          </p:nvSpPr>
          <p:spPr>
            <a:xfrm>
              <a:off x="2142425" y="3475725"/>
              <a:ext cx="62425" cy="53350"/>
            </a:xfrm>
            <a:custGeom>
              <a:rect b="b" l="l" r="r" t="t"/>
              <a:pathLst>
                <a:path extrusionOk="0" h="2134" w="2497">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2" name="Google Shape;2322;p74"/>
            <p:cNvSpPr/>
            <p:nvPr/>
          </p:nvSpPr>
          <p:spPr>
            <a:xfrm>
              <a:off x="2142425" y="3399500"/>
              <a:ext cx="62425" cy="53350"/>
            </a:xfrm>
            <a:custGeom>
              <a:rect b="b" l="l" r="r" t="t"/>
              <a:pathLst>
                <a:path extrusionOk="0" h="2134" w="2497">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3" name="Google Shape;2323;p74"/>
            <p:cNvSpPr/>
            <p:nvPr/>
          </p:nvSpPr>
          <p:spPr>
            <a:xfrm>
              <a:off x="2142425" y="3323300"/>
              <a:ext cx="62425" cy="53425"/>
            </a:xfrm>
            <a:custGeom>
              <a:rect b="b" l="l" r="r" t="t"/>
              <a:pathLst>
                <a:path extrusionOk="0" h="2137" w="2497">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4" name="Google Shape;2324;p74"/>
            <p:cNvSpPr/>
            <p:nvPr/>
          </p:nvSpPr>
          <p:spPr>
            <a:xfrm>
              <a:off x="2142425" y="3247075"/>
              <a:ext cx="62425" cy="53450"/>
            </a:xfrm>
            <a:custGeom>
              <a:rect b="b" l="l" r="r" t="t"/>
              <a:pathLst>
                <a:path extrusionOk="0" h="2138" w="2497">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5" name="Google Shape;2325;p74"/>
            <p:cNvSpPr/>
            <p:nvPr/>
          </p:nvSpPr>
          <p:spPr>
            <a:xfrm>
              <a:off x="2142425" y="3171075"/>
              <a:ext cx="62425" cy="53275"/>
            </a:xfrm>
            <a:custGeom>
              <a:rect b="b" l="l" r="r" t="t"/>
              <a:pathLst>
                <a:path extrusionOk="0" h="2131" w="2497">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6" name="Google Shape;2326;p74"/>
            <p:cNvSpPr/>
            <p:nvPr/>
          </p:nvSpPr>
          <p:spPr>
            <a:xfrm>
              <a:off x="2142425" y="2180700"/>
              <a:ext cx="62425" cy="53350"/>
            </a:xfrm>
            <a:custGeom>
              <a:rect b="b" l="l" r="r" t="t"/>
              <a:pathLst>
                <a:path extrusionOk="0" h="2134" w="2497">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7" name="Google Shape;2327;p74"/>
            <p:cNvSpPr/>
            <p:nvPr/>
          </p:nvSpPr>
          <p:spPr>
            <a:xfrm>
              <a:off x="2142425" y="2028275"/>
              <a:ext cx="62425" cy="53450"/>
            </a:xfrm>
            <a:custGeom>
              <a:rect b="b" l="l" r="r" t="t"/>
              <a:pathLst>
                <a:path extrusionOk="0" h="2138" w="2497">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8" name="Google Shape;2328;p74"/>
            <p:cNvSpPr/>
            <p:nvPr/>
          </p:nvSpPr>
          <p:spPr>
            <a:xfrm>
              <a:off x="2142425" y="1952050"/>
              <a:ext cx="62425" cy="53450"/>
            </a:xfrm>
            <a:custGeom>
              <a:rect b="b" l="l" r="r" t="t"/>
              <a:pathLst>
                <a:path extrusionOk="0" h="2138" w="2497">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9" name="Google Shape;2329;p74"/>
            <p:cNvSpPr/>
            <p:nvPr/>
          </p:nvSpPr>
          <p:spPr>
            <a:xfrm>
              <a:off x="2142425" y="1876050"/>
              <a:ext cx="62425" cy="53275"/>
            </a:xfrm>
            <a:custGeom>
              <a:rect b="b" l="l" r="r" t="t"/>
              <a:pathLst>
                <a:path extrusionOk="0" h="2131" w="2497">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p74"/>
            <p:cNvSpPr/>
            <p:nvPr/>
          </p:nvSpPr>
          <p:spPr>
            <a:xfrm>
              <a:off x="2142425" y="179985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1" name="Google Shape;2331;p74"/>
            <p:cNvSpPr/>
            <p:nvPr/>
          </p:nvSpPr>
          <p:spPr>
            <a:xfrm>
              <a:off x="2142425" y="1571400"/>
              <a:ext cx="62425" cy="53250"/>
            </a:xfrm>
            <a:custGeom>
              <a:rect b="b" l="l" r="r" t="t"/>
              <a:pathLst>
                <a:path extrusionOk="0" h="2130" w="2497">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2" name="Google Shape;2332;p74"/>
            <p:cNvSpPr/>
            <p:nvPr/>
          </p:nvSpPr>
          <p:spPr>
            <a:xfrm>
              <a:off x="2142425" y="1495200"/>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74"/>
            <p:cNvSpPr/>
            <p:nvPr/>
          </p:nvSpPr>
          <p:spPr>
            <a:xfrm>
              <a:off x="2142425" y="1038125"/>
              <a:ext cx="62425" cy="53325"/>
            </a:xfrm>
            <a:custGeom>
              <a:rect b="b" l="l" r="r" t="t"/>
              <a:pathLst>
                <a:path extrusionOk="0" h="2133"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4" name="Google Shape;2334;p74"/>
            <p:cNvSpPr/>
            <p:nvPr/>
          </p:nvSpPr>
          <p:spPr>
            <a:xfrm>
              <a:off x="2066425" y="4618300"/>
              <a:ext cx="62225" cy="53450"/>
            </a:xfrm>
            <a:custGeom>
              <a:rect b="b" l="l" r="r" t="t"/>
              <a:pathLst>
                <a:path extrusionOk="0" h="2138" w="2489">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5" name="Google Shape;2335;p74"/>
            <p:cNvSpPr/>
            <p:nvPr/>
          </p:nvSpPr>
          <p:spPr>
            <a:xfrm>
              <a:off x="2066425" y="4542300"/>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6" name="Google Shape;2336;p74"/>
            <p:cNvSpPr/>
            <p:nvPr/>
          </p:nvSpPr>
          <p:spPr>
            <a:xfrm>
              <a:off x="2066425" y="4466075"/>
              <a:ext cx="62225" cy="53300"/>
            </a:xfrm>
            <a:custGeom>
              <a:rect b="b" l="l" r="r" t="t"/>
              <a:pathLst>
                <a:path extrusionOk="0" h="2132" w="2489">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7" name="Google Shape;2337;p74"/>
            <p:cNvSpPr/>
            <p:nvPr/>
          </p:nvSpPr>
          <p:spPr>
            <a:xfrm>
              <a:off x="2066425" y="438987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8" name="Google Shape;2338;p74"/>
            <p:cNvSpPr/>
            <p:nvPr/>
          </p:nvSpPr>
          <p:spPr>
            <a:xfrm>
              <a:off x="2066425" y="4313650"/>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9" name="Google Shape;2339;p74"/>
            <p:cNvSpPr/>
            <p:nvPr/>
          </p:nvSpPr>
          <p:spPr>
            <a:xfrm>
              <a:off x="2066425" y="4237450"/>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0" name="Google Shape;2340;p74"/>
            <p:cNvSpPr/>
            <p:nvPr/>
          </p:nvSpPr>
          <p:spPr>
            <a:xfrm>
              <a:off x="2066425" y="4161425"/>
              <a:ext cx="62225" cy="53300"/>
            </a:xfrm>
            <a:custGeom>
              <a:rect b="b" l="l" r="r" t="t"/>
              <a:pathLst>
                <a:path extrusionOk="0" h="2132" w="2489">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1" name="Google Shape;2341;p74"/>
            <p:cNvSpPr/>
            <p:nvPr/>
          </p:nvSpPr>
          <p:spPr>
            <a:xfrm>
              <a:off x="2066425" y="3704150"/>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74"/>
            <p:cNvSpPr/>
            <p:nvPr/>
          </p:nvSpPr>
          <p:spPr>
            <a:xfrm>
              <a:off x="2066425" y="3627950"/>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74"/>
            <p:cNvSpPr/>
            <p:nvPr/>
          </p:nvSpPr>
          <p:spPr>
            <a:xfrm>
              <a:off x="2066425" y="3551925"/>
              <a:ext cx="62225" cy="53300"/>
            </a:xfrm>
            <a:custGeom>
              <a:rect b="b" l="l" r="r" t="t"/>
              <a:pathLst>
                <a:path extrusionOk="0" h="2132" w="2489">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74"/>
            <p:cNvSpPr/>
            <p:nvPr/>
          </p:nvSpPr>
          <p:spPr>
            <a:xfrm>
              <a:off x="2066425" y="347572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5" name="Google Shape;2345;p74"/>
            <p:cNvSpPr/>
            <p:nvPr/>
          </p:nvSpPr>
          <p:spPr>
            <a:xfrm>
              <a:off x="2066275" y="3399500"/>
              <a:ext cx="62375" cy="53350"/>
            </a:xfrm>
            <a:custGeom>
              <a:rect b="b" l="l" r="r" t="t"/>
              <a:pathLst>
                <a:path extrusionOk="0" h="2134" w="2495">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6" name="Google Shape;2346;p74"/>
            <p:cNvSpPr/>
            <p:nvPr/>
          </p:nvSpPr>
          <p:spPr>
            <a:xfrm>
              <a:off x="2066275" y="3323300"/>
              <a:ext cx="62375" cy="53425"/>
            </a:xfrm>
            <a:custGeom>
              <a:rect b="b" l="l" r="r" t="t"/>
              <a:pathLst>
                <a:path extrusionOk="0" h="2137" w="2495">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7" name="Google Shape;2347;p74"/>
            <p:cNvSpPr/>
            <p:nvPr/>
          </p:nvSpPr>
          <p:spPr>
            <a:xfrm>
              <a:off x="2066275" y="3247075"/>
              <a:ext cx="62375" cy="53450"/>
            </a:xfrm>
            <a:custGeom>
              <a:rect b="b" l="l" r="r" t="t"/>
              <a:pathLst>
                <a:path extrusionOk="0" h="2138" w="2495">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8" name="Google Shape;2348;p74"/>
            <p:cNvSpPr/>
            <p:nvPr/>
          </p:nvSpPr>
          <p:spPr>
            <a:xfrm>
              <a:off x="2066425" y="3171075"/>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9" name="Google Shape;2349;p74"/>
            <p:cNvSpPr/>
            <p:nvPr/>
          </p:nvSpPr>
          <p:spPr>
            <a:xfrm>
              <a:off x="2066425"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0" name="Google Shape;2350;p74"/>
            <p:cNvSpPr/>
            <p:nvPr/>
          </p:nvSpPr>
          <p:spPr>
            <a:xfrm>
              <a:off x="2066425" y="2942425"/>
              <a:ext cx="62225" cy="53450"/>
            </a:xfrm>
            <a:custGeom>
              <a:rect b="b" l="l" r="r" t="t"/>
              <a:pathLst>
                <a:path extrusionOk="0" h="2138" w="2489">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1" name="Google Shape;2351;p74"/>
            <p:cNvSpPr/>
            <p:nvPr/>
          </p:nvSpPr>
          <p:spPr>
            <a:xfrm>
              <a:off x="2066425"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2" name="Google Shape;2352;p74"/>
            <p:cNvSpPr/>
            <p:nvPr/>
          </p:nvSpPr>
          <p:spPr>
            <a:xfrm>
              <a:off x="2066425"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3" name="Google Shape;2353;p74"/>
            <p:cNvSpPr/>
            <p:nvPr/>
          </p:nvSpPr>
          <p:spPr>
            <a:xfrm>
              <a:off x="2066425"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4" name="Google Shape;2354;p74"/>
            <p:cNvSpPr/>
            <p:nvPr/>
          </p:nvSpPr>
          <p:spPr>
            <a:xfrm>
              <a:off x="2066425"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5" name="Google Shape;2355;p74"/>
            <p:cNvSpPr/>
            <p:nvPr/>
          </p:nvSpPr>
          <p:spPr>
            <a:xfrm>
              <a:off x="2066425" y="1876050"/>
              <a:ext cx="62225" cy="53275"/>
            </a:xfrm>
            <a:custGeom>
              <a:rect b="b" l="l" r="r" t="t"/>
              <a:pathLst>
                <a:path extrusionOk="0" h="2131" w="2489">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6" name="Google Shape;2356;p74"/>
            <p:cNvSpPr/>
            <p:nvPr/>
          </p:nvSpPr>
          <p:spPr>
            <a:xfrm>
              <a:off x="2066425" y="1647400"/>
              <a:ext cx="62225" cy="53450"/>
            </a:xfrm>
            <a:custGeom>
              <a:rect b="b" l="l" r="r" t="t"/>
              <a:pathLst>
                <a:path extrusionOk="0" h="2138" w="2489">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7" name="Google Shape;2357;p74"/>
            <p:cNvSpPr/>
            <p:nvPr/>
          </p:nvSpPr>
          <p:spPr>
            <a:xfrm>
              <a:off x="2066425" y="1571400"/>
              <a:ext cx="62225" cy="53250"/>
            </a:xfrm>
            <a:custGeom>
              <a:rect b="b" l="l" r="r" t="t"/>
              <a:pathLst>
                <a:path extrusionOk="0" h="2130" w="2489">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8" name="Google Shape;2358;p74"/>
            <p:cNvSpPr/>
            <p:nvPr/>
          </p:nvSpPr>
          <p:spPr>
            <a:xfrm>
              <a:off x="2066425" y="14952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9" name="Google Shape;2359;p74"/>
            <p:cNvSpPr/>
            <p:nvPr/>
          </p:nvSpPr>
          <p:spPr>
            <a:xfrm>
              <a:off x="2066425"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0" name="Google Shape;2360;p74"/>
            <p:cNvSpPr/>
            <p:nvPr/>
          </p:nvSpPr>
          <p:spPr>
            <a:xfrm>
              <a:off x="2066425" y="11143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1" name="Google Shape;2361;p74"/>
            <p:cNvSpPr/>
            <p:nvPr/>
          </p:nvSpPr>
          <p:spPr>
            <a:xfrm>
              <a:off x="2066425" y="1038125"/>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2" name="Google Shape;2362;p74"/>
            <p:cNvSpPr/>
            <p:nvPr/>
          </p:nvSpPr>
          <p:spPr>
            <a:xfrm>
              <a:off x="1990200" y="4542300"/>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74"/>
            <p:cNvSpPr/>
            <p:nvPr/>
          </p:nvSpPr>
          <p:spPr>
            <a:xfrm>
              <a:off x="1990200" y="4466075"/>
              <a:ext cx="62225" cy="53300"/>
            </a:xfrm>
            <a:custGeom>
              <a:rect b="b" l="l" r="r" t="t"/>
              <a:pathLst>
                <a:path extrusionOk="0" h="2132" w="2489">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p74"/>
            <p:cNvSpPr/>
            <p:nvPr/>
          </p:nvSpPr>
          <p:spPr>
            <a:xfrm>
              <a:off x="1990200" y="4389875"/>
              <a:ext cx="62225" cy="53350"/>
            </a:xfrm>
            <a:custGeom>
              <a:rect b="b" l="l" r="r" t="t"/>
              <a:pathLst>
                <a:path extrusionOk="0" h="2134" w="2489">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74"/>
            <p:cNvSpPr/>
            <p:nvPr/>
          </p:nvSpPr>
          <p:spPr>
            <a:xfrm>
              <a:off x="1990200" y="3627950"/>
              <a:ext cx="62225" cy="53425"/>
            </a:xfrm>
            <a:custGeom>
              <a:rect b="b" l="l" r="r" t="t"/>
              <a:pathLst>
                <a:path extrusionOk="0" h="2137" w="2489">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74"/>
            <p:cNvSpPr/>
            <p:nvPr/>
          </p:nvSpPr>
          <p:spPr>
            <a:xfrm>
              <a:off x="1990200" y="3551925"/>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74"/>
            <p:cNvSpPr/>
            <p:nvPr/>
          </p:nvSpPr>
          <p:spPr>
            <a:xfrm>
              <a:off x="1990200" y="3475725"/>
              <a:ext cx="62225" cy="53350"/>
            </a:xfrm>
            <a:custGeom>
              <a:rect b="b" l="l" r="r" t="t"/>
              <a:pathLst>
                <a:path extrusionOk="0" h="2134" w="2489">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8" name="Google Shape;2368;p74"/>
            <p:cNvSpPr/>
            <p:nvPr/>
          </p:nvSpPr>
          <p:spPr>
            <a:xfrm>
              <a:off x="1990200" y="3399500"/>
              <a:ext cx="62225" cy="53350"/>
            </a:xfrm>
            <a:custGeom>
              <a:rect b="b" l="l" r="r" t="t"/>
              <a:pathLst>
                <a:path extrusionOk="0" h="2134" w="2489">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9" name="Google Shape;2369;p74"/>
            <p:cNvSpPr/>
            <p:nvPr/>
          </p:nvSpPr>
          <p:spPr>
            <a:xfrm>
              <a:off x="1990075" y="3323300"/>
              <a:ext cx="62350" cy="53425"/>
            </a:xfrm>
            <a:custGeom>
              <a:rect b="b" l="l" r="r" t="t"/>
              <a:pathLst>
                <a:path extrusionOk="0" h="2137" w="2494">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0" name="Google Shape;2370;p74"/>
            <p:cNvSpPr/>
            <p:nvPr/>
          </p:nvSpPr>
          <p:spPr>
            <a:xfrm>
              <a:off x="1990075" y="3247075"/>
              <a:ext cx="62350" cy="53450"/>
            </a:xfrm>
            <a:custGeom>
              <a:rect b="b" l="l" r="r" t="t"/>
              <a:pathLst>
                <a:path extrusionOk="0" h="2138" w="2494">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1" name="Google Shape;2371;p74"/>
            <p:cNvSpPr/>
            <p:nvPr/>
          </p:nvSpPr>
          <p:spPr>
            <a:xfrm>
              <a:off x="1990200" y="3171075"/>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2" name="Google Shape;2372;p74"/>
            <p:cNvSpPr/>
            <p:nvPr/>
          </p:nvSpPr>
          <p:spPr>
            <a:xfrm>
              <a:off x="1990200" y="2942425"/>
              <a:ext cx="62225" cy="53450"/>
            </a:xfrm>
            <a:custGeom>
              <a:rect b="b" l="l" r="r" t="t"/>
              <a:pathLst>
                <a:path extrusionOk="0" h="2138" w="2489">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3" name="Google Shape;2373;p74"/>
            <p:cNvSpPr/>
            <p:nvPr/>
          </p:nvSpPr>
          <p:spPr>
            <a:xfrm>
              <a:off x="1990200" y="2866425"/>
              <a:ext cx="62225" cy="53275"/>
            </a:xfrm>
            <a:custGeom>
              <a:rect b="b" l="l" r="r" t="t"/>
              <a:pathLst>
                <a:path extrusionOk="0" h="2131" w="2489">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4" name="Google Shape;2374;p74"/>
            <p:cNvSpPr/>
            <p:nvPr/>
          </p:nvSpPr>
          <p:spPr>
            <a:xfrm>
              <a:off x="1990200" y="2333125"/>
              <a:ext cx="62225" cy="53450"/>
            </a:xfrm>
            <a:custGeom>
              <a:rect b="b" l="l" r="r" t="t"/>
              <a:pathLst>
                <a:path extrusionOk="0" h="2138" w="2489">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5" name="Google Shape;2375;p74"/>
            <p:cNvSpPr/>
            <p:nvPr/>
          </p:nvSpPr>
          <p:spPr>
            <a:xfrm>
              <a:off x="1990200"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6" name="Google Shape;2376;p74"/>
            <p:cNvSpPr/>
            <p:nvPr/>
          </p:nvSpPr>
          <p:spPr>
            <a:xfrm>
              <a:off x="1990200" y="2180700"/>
              <a:ext cx="62225" cy="53350"/>
            </a:xfrm>
            <a:custGeom>
              <a:rect b="b" l="l" r="r" t="t"/>
              <a:pathLst>
                <a:path extrusionOk="0" h="2134" w="2489">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7" name="Google Shape;2377;p74"/>
            <p:cNvSpPr/>
            <p:nvPr/>
          </p:nvSpPr>
          <p:spPr>
            <a:xfrm>
              <a:off x="1990200" y="21045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8" name="Google Shape;2378;p74"/>
            <p:cNvSpPr/>
            <p:nvPr/>
          </p:nvSpPr>
          <p:spPr>
            <a:xfrm>
              <a:off x="1990200" y="2028275"/>
              <a:ext cx="62225" cy="53450"/>
            </a:xfrm>
            <a:custGeom>
              <a:rect b="b" l="l" r="r" t="t"/>
              <a:pathLst>
                <a:path extrusionOk="0" h="2138" w="2489">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9" name="Google Shape;2379;p74"/>
            <p:cNvSpPr/>
            <p:nvPr/>
          </p:nvSpPr>
          <p:spPr>
            <a:xfrm>
              <a:off x="1990200" y="1952050"/>
              <a:ext cx="62225" cy="53450"/>
            </a:xfrm>
            <a:custGeom>
              <a:rect b="b" l="l" r="r" t="t"/>
              <a:pathLst>
                <a:path extrusionOk="0" h="2138" w="2489">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0" name="Google Shape;2380;p74"/>
            <p:cNvSpPr/>
            <p:nvPr/>
          </p:nvSpPr>
          <p:spPr>
            <a:xfrm>
              <a:off x="1990200" y="1876050"/>
              <a:ext cx="62225" cy="53275"/>
            </a:xfrm>
            <a:custGeom>
              <a:rect b="b" l="l" r="r" t="t"/>
              <a:pathLst>
                <a:path extrusionOk="0" h="2131" w="2489">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1" name="Google Shape;2381;p74"/>
            <p:cNvSpPr/>
            <p:nvPr/>
          </p:nvSpPr>
          <p:spPr>
            <a:xfrm>
              <a:off x="1990200" y="179985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2" name="Google Shape;2382;p74"/>
            <p:cNvSpPr/>
            <p:nvPr/>
          </p:nvSpPr>
          <p:spPr>
            <a:xfrm>
              <a:off x="1990200" y="1647400"/>
              <a:ext cx="62225" cy="53450"/>
            </a:xfrm>
            <a:custGeom>
              <a:rect b="b" l="l" r="r" t="t"/>
              <a:pathLst>
                <a:path extrusionOk="0" h="2138" w="2489">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3" name="Google Shape;2383;p74"/>
            <p:cNvSpPr/>
            <p:nvPr/>
          </p:nvSpPr>
          <p:spPr>
            <a:xfrm>
              <a:off x="1990200" y="1571400"/>
              <a:ext cx="62225" cy="53250"/>
            </a:xfrm>
            <a:custGeom>
              <a:rect b="b" l="l" r="r" t="t"/>
              <a:pathLst>
                <a:path extrusionOk="0" h="2130" w="2489">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4" name="Google Shape;2384;p74"/>
            <p:cNvSpPr/>
            <p:nvPr/>
          </p:nvSpPr>
          <p:spPr>
            <a:xfrm>
              <a:off x="1990200" y="1495200"/>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5" name="Google Shape;2385;p74"/>
            <p:cNvSpPr/>
            <p:nvPr/>
          </p:nvSpPr>
          <p:spPr>
            <a:xfrm>
              <a:off x="1990200" y="141897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6" name="Google Shape;2386;p74"/>
            <p:cNvSpPr/>
            <p:nvPr/>
          </p:nvSpPr>
          <p:spPr>
            <a:xfrm>
              <a:off x="1990200" y="1114325"/>
              <a:ext cx="62225" cy="53350"/>
            </a:xfrm>
            <a:custGeom>
              <a:rect b="b" l="l" r="r" t="t"/>
              <a:pathLst>
                <a:path extrusionOk="0" h="2134" w="2489">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7" name="Google Shape;2387;p74"/>
            <p:cNvSpPr/>
            <p:nvPr/>
          </p:nvSpPr>
          <p:spPr>
            <a:xfrm>
              <a:off x="1990200" y="1038125"/>
              <a:ext cx="62225" cy="53325"/>
            </a:xfrm>
            <a:custGeom>
              <a:rect b="b" l="l" r="r" t="t"/>
              <a:pathLst>
                <a:path extrusionOk="0" h="2133" w="2489">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8" name="Google Shape;2388;p74"/>
            <p:cNvSpPr/>
            <p:nvPr/>
          </p:nvSpPr>
          <p:spPr>
            <a:xfrm>
              <a:off x="1914000" y="3551925"/>
              <a:ext cx="62225" cy="53300"/>
            </a:xfrm>
            <a:custGeom>
              <a:rect b="b" l="l" r="r" t="t"/>
              <a:pathLst>
                <a:path extrusionOk="0" h="2132" w="2489">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9" name="Google Shape;2389;p74"/>
            <p:cNvSpPr/>
            <p:nvPr/>
          </p:nvSpPr>
          <p:spPr>
            <a:xfrm>
              <a:off x="1914000" y="3475725"/>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0" name="Google Shape;2390;p74"/>
            <p:cNvSpPr/>
            <p:nvPr/>
          </p:nvSpPr>
          <p:spPr>
            <a:xfrm>
              <a:off x="1914000"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1" name="Google Shape;2391;p74"/>
            <p:cNvSpPr/>
            <p:nvPr/>
          </p:nvSpPr>
          <p:spPr>
            <a:xfrm>
              <a:off x="1914000" y="3323300"/>
              <a:ext cx="62225" cy="53425"/>
            </a:xfrm>
            <a:custGeom>
              <a:rect b="b" l="l" r="r" t="t"/>
              <a:pathLst>
                <a:path extrusionOk="0" h="2137" w="2489">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2" name="Google Shape;2392;p74"/>
            <p:cNvSpPr/>
            <p:nvPr/>
          </p:nvSpPr>
          <p:spPr>
            <a:xfrm>
              <a:off x="1914000" y="3247075"/>
              <a:ext cx="62425" cy="53450"/>
            </a:xfrm>
            <a:custGeom>
              <a:rect b="b" l="l" r="r" t="t"/>
              <a:pathLst>
                <a:path extrusionOk="0" h="2138" w="2497">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3" name="Google Shape;2393;p74"/>
            <p:cNvSpPr/>
            <p:nvPr/>
          </p:nvSpPr>
          <p:spPr>
            <a:xfrm>
              <a:off x="1914000" y="317107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4" name="Google Shape;2394;p74"/>
            <p:cNvSpPr/>
            <p:nvPr/>
          </p:nvSpPr>
          <p:spPr>
            <a:xfrm>
              <a:off x="1914000" y="2866425"/>
              <a:ext cx="62225" cy="53275"/>
            </a:xfrm>
            <a:custGeom>
              <a:rect b="b" l="l" r="r" t="t"/>
              <a:pathLst>
                <a:path extrusionOk="0" h="2131" w="2489">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5" name="Google Shape;2395;p74"/>
            <p:cNvSpPr/>
            <p:nvPr/>
          </p:nvSpPr>
          <p:spPr>
            <a:xfrm>
              <a:off x="1914000"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6" name="Google Shape;2396;p74"/>
            <p:cNvSpPr/>
            <p:nvPr/>
          </p:nvSpPr>
          <p:spPr>
            <a:xfrm>
              <a:off x="1914000"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7" name="Google Shape;2397;p74"/>
            <p:cNvSpPr/>
            <p:nvPr/>
          </p:nvSpPr>
          <p:spPr>
            <a:xfrm>
              <a:off x="1914000" y="23331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8" name="Google Shape;2398;p74"/>
            <p:cNvSpPr/>
            <p:nvPr/>
          </p:nvSpPr>
          <p:spPr>
            <a:xfrm>
              <a:off x="1914000"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9" name="Google Shape;2399;p74"/>
            <p:cNvSpPr/>
            <p:nvPr/>
          </p:nvSpPr>
          <p:spPr>
            <a:xfrm>
              <a:off x="1914000"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0" name="Google Shape;2400;p74"/>
            <p:cNvSpPr/>
            <p:nvPr/>
          </p:nvSpPr>
          <p:spPr>
            <a:xfrm>
              <a:off x="1914000"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1" name="Google Shape;2401;p74"/>
            <p:cNvSpPr/>
            <p:nvPr/>
          </p:nvSpPr>
          <p:spPr>
            <a:xfrm>
              <a:off x="1914000"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2" name="Google Shape;2402;p74"/>
            <p:cNvSpPr/>
            <p:nvPr/>
          </p:nvSpPr>
          <p:spPr>
            <a:xfrm>
              <a:off x="1914000"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3" name="Google Shape;2403;p74"/>
            <p:cNvSpPr/>
            <p:nvPr/>
          </p:nvSpPr>
          <p:spPr>
            <a:xfrm>
              <a:off x="1914000"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4" name="Google Shape;2404;p74"/>
            <p:cNvSpPr/>
            <p:nvPr/>
          </p:nvSpPr>
          <p:spPr>
            <a:xfrm>
              <a:off x="1914000" y="11905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5" name="Google Shape;2405;p74"/>
            <p:cNvSpPr/>
            <p:nvPr/>
          </p:nvSpPr>
          <p:spPr>
            <a:xfrm>
              <a:off x="1914000" y="11143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6" name="Google Shape;2406;p74"/>
            <p:cNvSpPr/>
            <p:nvPr/>
          </p:nvSpPr>
          <p:spPr>
            <a:xfrm>
              <a:off x="1837775" y="3171075"/>
              <a:ext cx="62425" cy="53275"/>
            </a:xfrm>
            <a:custGeom>
              <a:rect b="b" l="l" r="r" t="t"/>
              <a:pathLst>
                <a:path extrusionOk="0" h="2131" w="2497">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7" name="Google Shape;2407;p74"/>
            <p:cNvSpPr/>
            <p:nvPr/>
          </p:nvSpPr>
          <p:spPr>
            <a:xfrm>
              <a:off x="1837775" y="2866425"/>
              <a:ext cx="62425" cy="53275"/>
            </a:xfrm>
            <a:custGeom>
              <a:rect b="b" l="l" r="r" t="t"/>
              <a:pathLst>
                <a:path extrusionOk="0" h="2131" w="2497">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8" name="Google Shape;2408;p74"/>
            <p:cNvSpPr/>
            <p:nvPr/>
          </p:nvSpPr>
          <p:spPr>
            <a:xfrm>
              <a:off x="1837775" y="2714000"/>
              <a:ext cx="62425" cy="53350"/>
            </a:xfrm>
            <a:custGeom>
              <a:rect b="b" l="l" r="r" t="t"/>
              <a:pathLst>
                <a:path extrusionOk="0" h="2134" w="2497">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9" name="Google Shape;2409;p74"/>
            <p:cNvSpPr/>
            <p:nvPr/>
          </p:nvSpPr>
          <p:spPr>
            <a:xfrm>
              <a:off x="1837775" y="2637775"/>
              <a:ext cx="62425" cy="53450"/>
            </a:xfrm>
            <a:custGeom>
              <a:rect b="b" l="l" r="r" t="t"/>
              <a:pathLst>
                <a:path extrusionOk="0" h="2138" w="2497">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0" name="Google Shape;2410;p74"/>
            <p:cNvSpPr/>
            <p:nvPr/>
          </p:nvSpPr>
          <p:spPr>
            <a:xfrm>
              <a:off x="1837775" y="2561575"/>
              <a:ext cx="62425" cy="53425"/>
            </a:xfrm>
            <a:custGeom>
              <a:rect b="b" l="l" r="r" t="t"/>
              <a:pathLst>
                <a:path extrusionOk="0" h="2137" w="2497">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1" name="Google Shape;2411;p74"/>
            <p:cNvSpPr/>
            <p:nvPr/>
          </p:nvSpPr>
          <p:spPr>
            <a:xfrm>
              <a:off x="1837775" y="2485550"/>
              <a:ext cx="62425" cy="53300"/>
            </a:xfrm>
            <a:custGeom>
              <a:rect b="b" l="l" r="r" t="t"/>
              <a:pathLst>
                <a:path extrusionOk="0" h="2132" w="2497">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2" name="Google Shape;2412;p74"/>
            <p:cNvSpPr/>
            <p:nvPr/>
          </p:nvSpPr>
          <p:spPr>
            <a:xfrm>
              <a:off x="1837775" y="2409350"/>
              <a:ext cx="62425" cy="53350"/>
            </a:xfrm>
            <a:custGeom>
              <a:rect b="b" l="l" r="r" t="t"/>
              <a:pathLst>
                <a:path extrusionOk="0" h="2134"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3" name="Google Shape;2413;p74"/>
            <p:cNvSpPr/>
            <p:nvPr/>
          </p:nvSpPr>
          <p:spPr>
            <a:xfrm>
              <a:off x="1837775" y="2333125"/>
              <a:ext cx="62425" cy="53450"/>
            </a:xfrm>
            <a:custGeom>
              <a:rect b="b" l="l" r="r" t="t"/>
              <a:pathLst>
                <a:path extrusionOk="0" h="2138" w="2497">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4" name="Google Shape;2414;p74"/>
            <p:cNvSpPr/>
            <p:nvPr/>
          </p:nvSpPr>
          <p:spPr>
            <a:xfrm>
              <a:off x="1837775" y="2256925"/>
              <a:ext cx="62575" cy="53425"/>
            </a:xfrm>
            <a:custGeom>
              <a:rect b="b" l="l" r="r" t="t"/>
              <a:pathLst>
                <a:path extrusionOk="0" h="2137" w="2503">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5" name="Google Shape;2415;p74"/>
            <p:cNvSpPr/>
            <p:nvPr/>
          </p:nvSpPr>
          <p:spPr>
            <a:xfrm>
              <a:off x="1837775" y="2180700"/>
              <a:ext cx="62425" cy="53350"/>
            </a:xfrm>
            <a:custGeom>
              <a:rect b="b" l="l" r="r" t="t"/>
              <a:pathLst>
                <a:path extrusionOk="0" h="2134" w="2497">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6" name="Google Shape;2416;p74"/>
            <p:cNvSpPr/>
            <p:nvPr/>
          </p:nvSpPr>
          <p:spPr>
            <a:xfrm>
              <a:off x="1837775" y="2104500"/>
              <a:ext cx="62425" cy="53325"/>
            </a:xfrm>
            <a:custGeom>
              <a:rect b="b" l="l" r="r" t="t"/>
              <a:pathLst>
                <a:path extrusionOk="0" h="2133" w="2497">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7" name="Google Shape;2417;p74"/>
            <p:cNvSpPr/>
            <p:nvPr/>
          </p:nvSpPr>
          <p:spPr>
            <a:xfrm>
              <a:off x="1837775" y="2028275"/>
              <a:ext cx="62425" cy="53450"/>
            </a:xfrm>
            <a:custGeom>
              <a:rect b="b" l="l" r="r" t="t"/>
              <a:pathLst>
                <a:path extrusionOk="0" h="2138" w="2497">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74"/>
            <p:cNvSpPr/>
            <p:nvPr/>
          </p:nvSpPr>
          <p:spPr>
            <a:xfrm>
              <a:off x="1837775" y="1952050"/>
              <a:ext cx="62425" cy="53450"/>
            </a:xfrm>
            <a:custGeom>
              <a:rect b="b" l="l" r="r" t="t"/>
              <a:pathLst>
                <a:path extrusionOk="0" h="2138" w="2497">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74"/>
            <p:cNvSpPr/>
            <p:nvPr/>
          </p:nvSpPr>
          <p:spPr>
            <a:xfrm>
              <a:off x="1837775" y="1647400"/>
              <a:ext cx="62425" cy="53450"/>
            </a:xfrm>
            <a:custGeom>
              <a:rect b="b" l="l" r="r" t="t"/>
              <a:pathLst>
                <a:path extrusionOk="0" h="2138" w="2497">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0" name="Google Shape;2420;p74"/>
            <p:cNvSpPr/>
            <p:nvPr/>
          </p:nvSpPr>
          <p:spPr>
            <a:xfrm>
              <a:off x="1837775" y="1571400"/>
              <a:ext cx="62425" cy="53250"/>
            </a:xfrm>
            <a:custGeom>
              <a:rect b="b" l="l" r="r" t="t"/>
              <a:pathLst>
                <a:path extrusionOk="0" h="2130" w="2497">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1" name="Google Shape;2421;p74"/>
            <p:cNvSpPr/>
            <p:nvPr/>
          </p:nvSpPr>
          <p:spPr>
            <a:xfrm>
              <a:off x="1837775" y="141897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2" name="Google Shape;2422;p74"/>
            <p:cNvSpPr/>
            <p:nvPr/>
          </p:nvSpPr>
          <p:spPr>
            <a:xfrm>
              <a:off x="1837775" y="119055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3" name="Google Shape;2423;p74"/>
            <p:cNvSpPr/>
            <p:nvPr/>
          </p:nvSpPr>
          <p:spPr>
            <a:xfrm>
              <a:off x="1837775" y="1114325"/>
              <a:ext cx="62425" cy="53350"/>
            </a:xfrm>
            <a:custGeom>
              <a:rect b="b" l="l" r="r" t="t"/>
              <a:pathLst>
                <a:path extrusionOk="0" h="2134" w="2497">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4" name="Google Shape;2424;p74"/>
            <p:cNvSpPr/>
            <p:nvPr/>
          </p:nvSpPr>
          <p:spPr>
            <a:xfrm>
              <a:off x="1761775" y="3171075"/>
              <a:ext cx="62225" cy="53275"/>
            </a:xfrm>
            <a:custGeom>
              <a:rect b="b" l="l" r="r" t="t"/>
              <a:pathLst>
                <a:path extrusionOk="0" h="2131" w="2489">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5" name="Google Shape;2425;p74"/>
            <p:cNvSpPr/>
            <p:nvPr/>
          </p:nvSpPr>
          <p:spPr>
            <a:xfrm>
              <a:off x="1761775"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6" name="Google Shape;2426;p74"/>
            <p:cNvSpPr/>
            <p:nvPr/>
          </p:nvSpPr>
          <p:spPr>
            <a:xfrm>
              <a:off x="1761775" y="3018650"/>
              <a:ext cx="62225" cy="53425"/>
            </a:xfrm>
            <a:custGeom>
              <a:rect b="b" l="l" r="r" t="t"/>
              <a:pathLst>
                <a:path extrusionOk="0" h="2137" w="2489">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7" name="Google Shape;2427;p74"/>
            <p:cNvSpPr/>
            <p:nvPr/>
          </p:nvSpPr>
          <p:spPr>
            <a:xfrm>
              <a:off x="1761775" y="2561575"/>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74"/>
            <p:cNvSpPr/>
            <p:nvPr/>
          </p:nvSpPr>
          <p:spPr>
            <a:xfrm>
              <a:off x="1761775" y="2485550"/>
              <a:ext cx="62225" cy="53300"/>
            </a:xfrm>
            <a:custGeom>
              <a:rect b="b" l="l" r="r" t="t"/>
              <a:pathLst>
                <a:path extrusionOk="0" h="2132" w="2489">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9" name="Google Shape;2429;p74"/>
            <p:cNvSpPr/>
            <p:nvPr/>
          </p:nvSpPr>
          <p:spPr>
            <a:xfrm>
              <a:off x="1761775" y="240935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p74"/>
            <p:cNvSpPr/>
            <p:nvPr/>
          </p:nvSpPr>
          <p:spPr>
            <a:xfrm>
              <a:off x="1761775" y="2333125"/>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1" name="Google Shape;2431;p74"/>
            <p:cNvSpPr/>
            <p:nvPr/>
          </p:nvSpPr>
          <p:spPr>
            <a:xfrm>
              <a:off x="1761775"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2" name="Google Shape;2432;p74"/>
            <p:cNvSpPr/>
            <p:nvPr/>
          </p:nvSpPr>
          <p:spPr>
            <a:xfrm>
              <a:off x="1761775"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3" name="Google Shape;2433;p74"/>
            <p:cNvSpPr/>
            <p:nvPr/>
          </p:nvSpPr>
          <p:spPr>
            <a:xfrm>
              <a:off x="1761775"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4" name="Google Shape;2434;p74"/>
            <p:cNvSpPr/>
            <p:nvPr/>
          </p:nvSpPr>
          <p:spPr>
            <a:xfrm>
              <a:off x="1761775"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5" name="Google Shape;2435;p74"/>
            <p:cNvSpPr/>
            <p:nvPr/>
          </p:nvSpPr>
          <p:spPr>
            <a:xfrm>
              <a:off x="1761775" y="1952050"/>
              <a:ext cx="62225" cy="53450"/>
            </a:xfrm>
            <a:custGeom>
              <a:rect b="b" l="l" r="r" t="t"/>
              <a:pathLst>
                <a:path extrusionOk="0" h="2138" w="2489">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6" name="Google Shape;2436;p74"/>
            <p:cNvSpPr/>
            <p:nvPr/>
          </p:nvSpPr>
          <p:spPr>
            <a:xfrm>
              <a:off x="1761775" y="1647400"/>
              <a:ext cx="62225" cy="53450"/>
            </a:xfrm>
            <a:custGeom>
              <a:rect b="b" l="l" r="r" t="t"/>
              <a:pathLst>
                <a:path extrusionOk="0" h="2138" w="2489">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7" name="Google Shape;2437;p74"/>
            <p:cNvSpPr/>
            <p:nvPr/>
          </p:nvSpPr>
          <p:spPr>
            <a:xfrm>
              <a:off x="1761775"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8" name="Google Shape;2438;p74"/>
            <p:cNvSpPr/>
            <p:nvPr/>
          </p:nvSpPr>
          <p:spPr>
            <a:xfrm>
              <a:off x="1761775" y="119055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9" name="Google Shape;2439;p74"/>
            <p:cNvSpPr/>
            <p:nvPr/>
          </p:nvSpPr>
          <p:spPr>
            <a:xfrm>
              <a:off x="1761775" y="11143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0" name="Google Shape;2440;p74"/>
            <p:cNvSpPr/>
            <p:nvPr/>
          </p:nvSpPr>
          <p:spPr>
            <a:xfrm>
              <a:off x="1685550" y="3018650"/>
              <a:ext cx="62225" cy="53425"/>
            </a:xfrm>
            <a:custGeom>
              <a:rect b="b" l="l" r="r" t="t"/>
              <a:pathLst>
                <a:path extrusionOk="0" h="2137" w="2489">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1" name="Google Shape;2441;p74"/>
            <p:cNvSpPr/>
            <p:nvPr/>
          </p:nvSpPr>
          <p:spPr>
            <a:xfrm>
              <a:off x="1685550"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2" name="Google Shape;2442;p74"/>
            <p:cNvSpPr/>
            <p:nvPr/>
          </p:nvSpPr>
          <p:spPr>
            <a:xfrm>
              <a:off x="1685550" y="2866425"/>
              <a:ext cx="62225" cy="53275"/>
            </a:xfrm>
            <a:custGeom>
              <a:rect b="b" l="l" r="r" t="t"/>
              <a:pathLst>
                <a:path extrusionOk="0" h="2131" w="2489">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3" name="Google Shape;2443;p74"/>
            <p:cNvSpPr/>
            <p:nvPr/>
          </p:nvSpPr>
          <p:spPr>
            <a:xfrm>
              <a:off x="168555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4" name="Google Shape;2444;p74"/>
            <p:cNvSpPr/>
            <p:nvPr/>
          </p:nvSpPr>
          <p:spPr>
            <a:xfrm>
              <a:off x="1685550"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5" name="Google Shape;2445;p74"/>
            <p:cNvSpPr/>
            <p:nvPr/>
          </p:nvSpPr>
          <p:spPr>
            <a:xfrm>
              <a:off x="168555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6" name="Google Shape;2446;p74"/>
            <p:cNvSpPr/>
            <p:nvPr/>
          </p:nvSpPr>
          <p:spPr>
            <a:xfrm>
              <a:off x="168555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7" name="Google Shape;2447;p74"/>
            <p:cNvSpPr/>
            <p:nvPr/>
          </p:nvSpPr>
          <p:spPr>
            <a:xfrm>
              <a:off x="1685550"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8" name="Google Shape;2448;p74"/>
            <p:cNvSpPr/>
            <p:nvPr/>
          </p:nvSpPr>
          <p:spPr>
            <a:xfrm>
              <a:off x="168555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9" name="Google Shape;2449;p74"/>
            <p:cNvSpPr/>
            <p:nvPr/>
          </p:nvSpPr>
          <p:spPr>
            <a:xfrm>
              <a:off x="168555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0" name="Google Shape;2450;p74"/>
            <p:cNvSpPr/>
            <p:nvPr/>
          </p:nvSpPr>
          <p:spPr>
            <a:xfrm>
              <a:off x="168555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1" name="Google Shape;2451;p74"/>
            <p:cNvSpPr/>
            <p:nvPr/>
          </p:nvSpPr>
          <p:spPr>
            <a:xfrm>
              <a:off x="168555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2" name="Google Shape;2452;p74"/>
            <p:cNvSpPr/>
            <p:nvPr/>
          </p:nvSpPr>
          <p:spPr>
            <a:xfrm>
              <a:off x="1685550" y="1876050"/>
              <a:ext cx="62225" cy="53275"/>
            </a:xfrm>
            <a:custGeom>
              <a:rect b="b" l="l" r="r" t="t"/>
              <a:pathLst>
                <a:path extrusionOk="0" h="2131" w="2489">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3" name="Google Shape;2453;p74"/>
            <p:cNvSpPr/>
            <p:nvPr/>
          </p:nvSpPr>
          <p:spPr>
            <a:xfrm>
              <a:off x="168555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4" name="Google Shape;2454;p74"/>
            <p:cNvSpPr/>
            <p:nvPr/>
          </p:nvSpPr>
          <p:spPr>
            <a:xfrm>
              <a:off x="16855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5" name="Google Shape;2455;p74"/>
            <p:cNvSpPr/>
            <p:nvPr/>
          </p:nvSpPr>
          <p:spPr>
            <a:xfrm>
              <a:off x="1685550" y="11143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6" name="Google Shape;2456;p74"/>
            <p:cNvSpPr/>
            <p:nvPr/>
          </p:nvSpPr>
          <p:spPr>
            <a:xfrm>
              <a:off x="1609350" y="2942425"/>
              <a:ext cx="62200" cy="53450"/>
            </a:xfrm>
            <a:custGeom>
              <a:rect b="b" l="l" r="r" t="t"/>
              <a:pathLst>
                <a:path extrusionOk="0" h="2138" w="2488">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7" name="Google Shape;2457;p74"/>
            <p:cNvSpPr/>
            <p:nvPr/>
          </p:nvSpPr>
          <p:spPr>
            <a:xfrm>
              <a:off x="1609350" y="2866425"/>
              <a:ext cx="62200" cy="53275"/>
            </a:xfrm>
            <a:custGeom>
              <a:rect b="b" l="l" r="r" t="t"/>
              <a:pathLst>
                <a:path extrusionOk="0" h="2131" w="2488">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8" name="Google Shape;2458;p74"/>
            <p:cNvSpPr/>
            <p:nvPr/>
          </p:nvSpPr>
          <p:spPr>
            <a:xfrm>
              <a:off x="160935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9" name="Google Shape;2459;p74"/>
            <p:cNvSpPr/>
            <p:nvPr/>
          </p:nvSpPr>
          <p:spPr>
            <a:xfrm>
              <a:off x="1609350" y="2485550"/>
              <a:ext cx="62200" cy="53300"/>
            </a:xfrm>
            <a:custGeom>
              <a:rect b="b" l="l" r="r" t="t"/>
              <a:pathLst>
                <a:path extrusionOk="0" h="2132" w="2488">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0" name="Google Shape;2460;p74"/>
            <p:cNvSpPr/>
            <p:nvPr/>
          </p:nvSpPr>
          <p:spPr>
            <a:xfrm>
              <a:off x="1609350" y="240935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1" name="Google Shape;2461;p74"/>
            <p:cNvSpPr/>
            <p:nvPr/>
          </p:nvSpPr>
          <p:spPr>
            <a:xfrm>
              <a:off x="1609350" y="2333125"/>
              <a:ext cx="62200" cy="53450"/>
            </a:xfrm>
            <a:custGeom>
              <a:rect b="b" l="l" r="r" t="t"/>
              <a:pathLst>
                <a:path extrusionOk="0" h="2138" w="2488">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2" name="Google Shape;2462;p74"/>
            <p:cNvSpPr/>
            <p:nvPr/>
          </p:nvSpPr>
          <p:spPr>
            <a:xfrm>
              <a:off x="1609350"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3" name="Google Shape;2463;p74"/>
            <p:cNvSpPr/>
            <p:nvPr/>
          </p:nvSpPr>
          <p:spPr>
            <a:xfrm>
              <a:off x="1609350" y="2180700"/>
              <a:ext cx="62200" cy="53350"/>
            </a:xfrm>
            <a:custGeom>
              <a:rect b="b" l="l" r="r" t="t"/>
              <a:pathLst>
                <a:path extrusionOk="0" h="2134" w="2488">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4" name="Google Shape;2464;p74"/>
            <p:cNvSpPr/>
            <p:nvPr/>
          </p:nvSpPr>
          <p:spPr>
            <a:xfrm>
              <a:off x="160935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5" name="Google Shape;2465;p74"/>
            <p:cNvSpPr/>
            <p:nvPr/>
          </p:nvSpPr>
          <p:spPr>
            <a:xfrm>
              <a:off x="1609350" y="2028275"/>
              <a:ext cx="62200" cy="53450"/>
            </a:xfrm>
            <a:custGeom>
              <a:rect b="b" l="l" r="r" t="t"/>
              <a:pathLst>
                <a:path extrusionOk="0" h="2138" w="2488">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6" name="Google Shape;2466;p74"/>
            <p:cNvSpPr/>
            <p:nvPr/>
          </p:nvSpPr>
          <p:spPr>
            <a:xfrm>
              <a:off x="160935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7" name="Google Shape;2467;p74"/>
            <p:cNvSpPr/>
            <p:nvPr/>
          </p:nvSpPr>
          <p:spPr>
            <a:xfrm>
              <a:off x="160935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8" name="Google Shape;2468;p74"/>
            <p:cNvSpPr/>
            <p:nvPr/>
          </p:nvSpPr>
          <p:spPr>
            <a:xfrm>
              <a:off x="160935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9" name="Google Shape;2469;p74"/>
            <p:cNvSpPr/>
            <p:nvPr/>
          </p:nvSpPr>
          <p:spPr>
            <a:xfrm>
              <a:off x="1609350" y="1647400"/>
              <a:ext cx="62200" cy="53450"/>
            </a:xfrm>
            <a:custGeom>
              <a:rect b="b" l="l" r="r" t="t"/>
              <a:pathLst>
                <a:path extrusionOk="0" h="2138" w="2488">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0" name="Google Shape;2470;p74"/>
            <p:cNvSpPr/>
            <p:nvPr/>
          </p:nvSpPr>
          <p:spPr>
            <a:xfrm>
              <a:off x="16093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1" name="Google Shape;2471;p74"/>
            <p:cNvSpPr/>
            <p:nvPr/>
          </p:nvSpPr>
          <p:spPr>
            <a:xfrm>
              <a:off x="160935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2" name="Google Shape;2472;p74"/>
            <p:cNvSpPr/>
            <p:nvPr/>
          </p:nvSpPr>
          <p:spPr>
            <a:xfrm>
              <a:off x="1609350"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3" name="Google Shape;2473;p74"/>
            <p:cNvSpPr/>
            <p:nvPr/>
          </p:nvSpPr>
          <p:spPr>
            <a:xfrm>
              <a:off x="1609350" y="11143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4" name="Google Shape;2474;p74"/>
            <p:cNvSpPr/>
            <p:nvPr/>
          </p:nvSpPr>
          <p:spPr>
            <a:xfrm>
              <a:off x="1533125" y="2942425"/>
              <a:ext cx="62425" cy="53450"/>
            </a:xfrm>
            <a:custGeom>
              <a:rect b="b" l="l" r="r" t="t"/>
              <a:pathLst>
                <a:path extrusionOk="0" h="2138" w="2497">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5" name="Google Shape;2475;p74"/>
            <p:cNvSpPr/>
            <p:nvPr/>
          </p:nvSpPr>
          <p:spPr>
            <a:xfrm>
              <a:off x="1533125" y="2866425"/>
              <a:ext cx="62425" cy="53275"/>
            </a:xfrm>
            <a:custGeom>
              <a:rect b="b" l="l" r="r" t="t"/>
              <a:pathLst>
                <a:path extrusionOk="0" h="2131" w="2497">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6" name="Google Shape;2476;p74"/>
            <p:cNvSpPr/>
            <p:nvPr/>
          </p:nvSpPr>
          <p:spPr>
            <a:xfrm>
              <a:off x="1533125" y="2561575"/>
              <a:ext cx="62425" cy="53425"/>
            </a:xfrm>
            <a:custGeom>
              <a:rect b="b" l="l" r="r" t="t"/>
              <a:pathLst>
                <a:path extrusionOk="0" h="2137" w="2497">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7" name="Google Shape;2477;p74"/>
            <p:cNvSpPr/>
            <p:nvPr/>
          </p:nvSpPr>
          <p:spPr>
            <a:xfrm>
              <a:off x="1533125" y="2485550"/>
              <a:ext cx="62425" cy="53300"/>
            </a:xfrm>
            <a:custGeom>
              <a:rect b="b" l="l" r="r" t="t"/>
              <a:pathLst>
                <a:path extrusionOk="0" h="2132" w="2497">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8" name="Google Shape;2478;p74"/>
            <p:cNvSpPr/>
            <p:nvPr/>
          </p:nvSpPr>
          <p:spPr>
            <a:xfrm>
              <a:off x="1533125" y="2409350"/>
              <a:ext cx="62425" cy="53350"/>
            </a:xfrm>
            <a:custGeom>
              <a:rect b="b" l="l" r="r" t="t"/>
              <a:pathLst>
                <a:path extrusionOk="0" h="2134"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9" name="Google Shape;2479;p74"/>
            <p:cNvSpPr/>
            <p:nvPr/>
          </p:nvSpPr>
          <p:spPr>
            <a:xfrm>
              <a:off x="1533125" y="2333125"/>
              <a:ext cx="62425" cy="53450"/>
            </a:xfrm>
            <a:custGeom>
              <a:rect b="b" l="l" r="r" t="t"/>
              <a:pathLst>
                <a:path extrusionOk="0" h="2138" w="2497">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0" name="Google Shape;2480;p74"/>
            <p:cNvSpPr/>
            <p:nvPr/>
          </p:nvSpPr>
          <p:spPr>
            <a:xfrm>
              <a:off x="1533125" y="2256925"/>
              <a:ext cx="62575" cy="53425"/>
            </a:xfrm>
            <a:custGeom>
              <a:rect b="b" l="l" r="r" t="t"/>
              <a:pathLst>
                <a:path extrusionOk="0" h="2137" w="2503">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1" name="Google Shape;2481;p74"/>
            <p:cNvSpPr/>
            <p:nvPr/>
          </p:nvSpPr>
          <p:spPr>
            <a:xfrm>
              <a:off x="1533125" y="2180700"/>
              <a:ext cx="62425" cy="53350"/>
            </a:xfrm>
            <a:custGeom>
              <a:rect b="b" l="l" r="r" t="t"/>
              <a:pathLst>
                <a:path extrusionOk="0" h="2134" w="2497">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2" name="Google Shape;2482;p74"/>
            <p:cNvSpPr/>
            <p:nvPr/>
          </p:nvSpPr>
          <p:spPr>
            <a:xfrm>
              <a:off x="1533125" y="210450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3" name="Google Shape;2483;p74"/>
            <p:cNvSpPr/>
            <p:nvPr/>
          </p:nvSpPr>
          <p:spPr>
            <a:xfrm>
              <a:off x="1533125" y="2028275"/>
              <a:ext cx="62425" cy="53450"/>
            </a:xfrm>
            <a:custGeom>
              <a:rect b="b" l="l" r="r" t="t"/>
              <a:pathLst>
                <a:path extrusionOk="0" h="2138" w="2497">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4" name="Google Shape;2484;p74"/>
            <p:cNvSpPr/>
            <p:nvPr/>
          </p:nvSpPr>
          <p:spPr>
            <a:xfrm>
              <a:off x="1533125" y="1952050"/>
              <a:ext cx="62425" cy="53450"/>
            </a:xfrm>
            <a:custGeom>
              <a:rect b="b" l="l" r="r" t="t"/>
              <a:pathLst>
                <a:path extrusionOk="0" h="2138" w="2497">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5" name="Google Shape;2485;p74"/>
            <p:cNvSpPr/>
            <p:nvPr/>
          </p:nvSpPr>
          <p:spPr>
            <a:xfrm>
              <a:off x="1533125" y="1876050"/>
              <a:ext cx="62425" cy="53275"/>
            </a:xfrm>
            <a:custGeom>
              <a:rect b="b" l="l" r="r" t="t"/>
              <a:pathLst>
                <a:path extrusionOk="0" h="2131" w="2497">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6" name="Google Shape;2486;p74"/>
            <p:cNvSpPr/>
            <p:nvPr/>
          </p:nvSpPr>
          <p:spPr>
            <a:xfrm>
              <a:off x="1533125" y="179985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7" name="Google Shape;2487;p74"/>
            <p:cNvSpPr/>
            <p:nvPr/>
          </p:nvSpPr>
          <p:spPr>
            <a:xfrm>
              <a:off x="1533125" y="17236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8" name="Google Shape;2488;p74"/>
            <p:cNvSpPr/>
            <p:nvPr/>
          </p:nvSpPr>
          <p:spPr>
            <a:xfrm>
              <a:off x="1533125" y="1647400"/>
              <a:ext cx="62425" cy="53450"/>
            </a:xfrm>
            <a:custGeom>
              <a:rect b="b" l="l" r="r" t="t"/>
              <a:pathLst>
                <a:path extrusionOk="0" h="2138" w="2497">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9" name="Google Shape;2489;p74"/>
            <p:cNvSpPr/>
            <p:nvPr/>
          </p:nvSpPr>
          <p:spPr>
            <a:xfrm>
              <a:off x="1533125" y="1342750"/>
              <a:ext cx="62425" cy="53450"/>
            </a:xfrm>
            <a:custGeom>
              <a:rect b="b" l="l" r="r" t="t"/>
              <a:pathLst>
                <a:path extrusionOk="0" h="2138" w="2497">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0" name="Google Shape;2490;p74"/>
            <p:cNvSpPr/>
            <p:nvPr/>
          </p:nvSpPr>
          <p:spPr>
            <a:xfrm>
              <a:off x="1456925" y="2866425"/>
              <a:ext cx="62425" cy="53275"/>
            </a:xfrm>
            <a:custGeom>
              <a:rect b="b" l="l" r="r" t="t"/>
              <a:pathLst>
                <a:path extrusionOk="0" h="2131" w="2497">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1" name="Google Shape;2491;p74"/>
            <p:cNvSpPr/>
            <p:nvPr/>
          </p:nvSpPr>
          <p:spPr>
            <a:xfrm>
              <a:off x="1456925" y="2790200"/>
              <a:ext cx="62425" cy="53350"/>
            </a:xfrm>
            <a:custGeom>
              <a:rect b="b" l="l" r="r" t="t"/>
              <a:pathLst>
                <a:path extrusionOk="0" h="2134" w="2497">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2" name="Google Shape;2492;p74"/>
            <p:cNvSpPr/>
            <p:nvPr/>
          </p:nvSpPr>
          <p:spPr>
            <a:xfrm>
              <a:off x="1456925"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3" name="Google Shape;2493;p74"/>
            <p:cNvSpPr/>
            <p:nvPr/>
          </p:nvSpPr>
          <p:spPr>
            <a:xfrm>
              <a:off x="1456925" y="2637775"/>
              <a:ext cx="62425" cy="53450"/>
            </a:xfrm>
            <a:custGeom>
              <a:rect b="b" l="l" r="r" t="t"/>
              <a:pathLst>
                <a:path extrusionOk="0" h="2138" w="2497">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4" name="Google Shape;2494;p74"/>
            <p:cNvSpPr/>
            <p:nvPr/>
          </p:nvSpPr>
          <p:spPr>
            <a:xfrm>
              <a:off x="1456925" y="2561575"/>
              <a:ext cx="62425" cy="53425"/>
            </a:xfrm>
            <a:custGeom>
              <a:rect b="b" l="l" r="r" t="t"/>
              <a:pathLst>
                <a:path extrusionOk="0" h="2137" w="2497">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5" name="Google Shape;2495;p74"/>
            <p:cNvSpPr/>
            <p:nvPr/>
          </p:nvSpPr>
          <p:spPr>
            <a:xfrm>
              <a:off x="1456925" y="2485550"/>
              <a:ext cx="62425" cy="53300"/>
            </a:xfrm>
            <a:custGeom>
              <a:rect b="b" l="l" r="r" t="t"/>
              <a:pathLst>
                <a:path extrusionOk="0" h="2132" w="2497">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6" name="Google Shape;2496;p74"/>
            <p:cNvSpPr/>
            <p:nvPr/>
          </p:nvSpPr>
          <p:spPr>
            <a:xfrm>
              <a:off x="1456925" y="2409350"/>
              <a:ext cx="62425" cy="53350"/>
            </a:xfrm>
            <a:custGeom>
              <a:rect b="b" l="l" r="r" t="t"/>
              <a:pathLst>
                <a:path extrusionOk="0" h="2134" w="2497">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7" name="Google Shape;2497;p74"/>
            <p:cNvSpPr/>
            <p:nvPr/>
          </p:nvSpPr>
          <p:spPr>
            <a:xfrm>
              <a:off x="1456925" y="2333125"/>
              <a:ext cx="62425" cy="53450"/>
            </a:xfrm>
            <a:custGeom>
              <a:rect b="b" l="l" r="r" t="t"/>
              <a:pathLst>
                <a:path extrusionOk="0" h="2138" w="2497">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8" name="Google Shape;2498;p74"/>
            <p:cNvSpPr/>
            <p:nvPr/>
          </p:nvSpPr>
          <p:spPr>
            <a:xfrm>
              <a:off x="145692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9" name="Google Shape;2499;p74"/>
            <p:cNvSpPr/>
            <p:nvPr/>
          </p:nvSpPr>
          <p:spPr>
            <a:xfrm>
              <a:off x="1456925" y="2180700"/>
              <a:ext cx="62425" cy="53350"/>
            </a:xfrm>
            <a:custGeom>
              <a:rect b="b" l="l" r="r" t="t"/>
              <a:pathLst>
                <a:path extrusionOk="0" h="2134" w="2497">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0" name="Google Shape;2500;p74"/>
            <p:cNvSpPr/>
            <p:nvPr/>
          </p:nvSpPr>
          <p:spPr>
            <a:xfrm>
              <a:off x="1456925"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1" name="Google Shape;2501;p74"/>
            <p:cNvSpPr/>
            <p:nvPr/>
          </p:nvSpPr>
          <p:spPr>
            <a:xfrm>
              <a:off x="1456925" y="2028275"/>
              <a:ext cx="62425" cy="53450"/>
            </a:xfrm>
            <a:custGeom>
              <a:rect b="b" l="l" r="r" t="t"/>
              <a:pathLst>
                <a:path extrusionOk="0" h="2138" w="2497">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2" name="Google Shape;2502;p74"/>
            <p:cNvSpPr/>
            <p:nvPr/>
          </p:nvSpPr>
          <p:spPr>
            <a:xfrm>
              <a:off x="1456925" y="1952050"/>
              <a:ext cx="62425" cy="53450"/>
            </a:xfrm>
            <a:custGeom>
              <a:rect b="b" l="l" r="r" t="t"/>
              <a:pathLst>
                <a:path extrusionOk="0" h="2138" w="2497">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3" name="Google Shape;2503;p74"/>
            <p:cNvSpPr/>
            <p:nvPr/>
          </p:nvSpPr>
          <p:spPr>
            <a:xfrm>
              <a:off x="1456925"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4" name="Google Shape;2504;p74"/>
            <p:cNvSpPr/>
            <p:nvPr/>
          </p:nvSpPr>
          <p:spPr>
            <a:xfrm>
              <a:off x="1456925" y="1799850"/>
              <a:ext cx="62425" cy="53325"/>
            </a:xfrm>
            <a:custGeom>
              <a:rect b="b" l="l" r="r" t="t"/>
              <a:pathLst>
                <a:path extrusionOk="0" h="2133" w="2497">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5" name="Google Shape;2505;p74"/>
            <p:cNvSpPr/>
            <p:nvPr/>
          </p:nvSpPr>
          <p:spPr>
            <a:xfrm>
              <a:off x="1456925"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6" name="Google Shape;2506;p74"/>
            <p:cNvSpPr/>
            <p:nvPr/>
          </p:nvSpPr>
          <p:spPr>
            <a:xfrm>
              <a:off x="1456925" y="1647400"/>
              <a:ext cx="62425" cy="53450"/>
            </a:xfrm>
            <a:custGeom>
              <a:rect b="b" l="l" r="r" t="t"/>
              <a:pathLst>
                <a:path extrusionOk="0" h="2138" w="2497">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7" name="Google Shape;2507;p74"/>
            <p:cNvSpPr/>
            <p:nvPr/>
          </p:nvSpPr>
          <p:spPr>
            <a:xfrm>
              <a:off x="1456925" y="1571400"/>
              <a:ext cx="62425" cy="53250"/>
            </a:xfrm>
            <a:custGeom>
              <a:rect b="b" l="l" r="r" t="t"/>
              <a:pathLst>
                <a:path extrusionOk="0" h="2130" w="2497">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8" name="Google Shape;2508;p74"/>
            <p:cNvSpPr/>
            <p:nvPr/>
          </p:nvSpPr>
          <p:spPr>
            <a:xfrm>
              <a:off x="1456925" y="1266550"/>
              <a:ext cx="62425" cy="53450"/>
            </a:xfrm>
            <a:custGeom>
              <a:rect b="b" l="l" r="r" t="t"/>
              <a:pathLst>
                <a:path extrusionOk="0" h="2138" w="2497">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9" name="Google Shape;2509;p74"/>
            <p:cNvSpPr/>
            <p:nvPr/>
          </p:nvSpPr>
          <p:spPr>
            <a:xfrm>
              <a:off x="1380900"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0" name="Google Shape;2510;p74"/>
            <p:cNvSpPr/>
            <p:nvPr/>
          </p:nvSpPr>
          <p:spPr>
            <a:xfrm>
              <a:off x="1380900"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1" name="Google Shape;2511;p74"/>
            <p:cNvSpPr/>
            <p:nvPr/>
          </p:nvSpPr>
          <p:spPr>
            <a:xfrm>
              <a:off x="1380900" y="2637775"/>
              <a:ext cx="62225" cy="53450"/>
            </a:xfrm>
            <a:custGeom>
              <a:rect b="b" l="l" r="r" t="t"/>
              <a:pathLst>
                <a:path extrusionOk="0" h="2138" w="2489">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2" name="Google Shape;2512;p74"/>
            <p:cNvSpPr/>
            <p:nvPr/>
          </p:nvSpPr>
          <p:spPr>
            <a:xfrm>
              <a:off x="138090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3" name="Google Shape;2513;p74"/>
            <p:cNvSpPr/>
            <p:nvPr/>
          </p:nvSpPr>
          <p:spPr>
            <a:xfrm>
              <a:off x="1380900" y="2485550"/>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4" name="Google Shape;2514;p74"/>
            <p:cNvSpPr/>
            <p:nvPr/>
          </p:nvSpPr>
          <p:spPr>
            <a:xfrm>
              <a:off x="138090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5" name="Google Shape;2515;p74"/>
            <p:cNvSpPr/>
            <p:nvPr/>
          </p:nvSpPr>
          <p:spPr>
            <a:xfrm>
              <a:off x="138090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6" name="Google Shape;2516;p74"/>
            <p:cNvSpPr/>
            <p:nvPr/>
          </p:nvSpPr>
          <p:spPr>
            <a:xfrm>
              <a:off x="1380900" y="2256925"/>
              <a:ext cx="62375" cy="53425"/>
            </a:xfrm>
            <a:custGeom>
              <a:rect b="b" l="l" r="r" t="t"/>
              <a:pathLst>
                <a:path extrusionOk="0" h="2137" w="2495">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7" name="Google Shape;2517;p74"/>
            <p:cNvSpPr/>
            <p:nvPr/>
          </p:nvSpPr>
          <p:spPr>
            <a:xfrm>
              <a:off x="1380900"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8" name="Google Shape;2518;p74"/>
            <p:cNvSpPr/>
            <p:nvPr/>
          </p:nvSpPr>
          <p:spPr>
            <a:xfrm>
              <a:off x="1380900"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9" name="Google Shape;2519;p74"/>
            <p:cNvSpPr/>
            <p:nvPr/>
          </p:nvSpPr>
          <p:spPr>
            <a:xfrm>
              <a:off x="1380900"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0" name="Google Shape;2520;p74"/>
            <p:cNvSpPr/>
            <p:nvPr/>
          </p:nvSpPr>
          <p:spPr>
            <a:xfrm>
              <a:off x="138090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1" name="Google Shape;2521;p74"/>
            <p:cNvSpPr/>
            <p:nvPr/>
          </p:nvSpPr>
          <p:spPr>
            <a:xfrm>
              <a:off x="138090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2" name="Google Shape;2522;p74"/>
            <p:cNvSpPr/>
            <p:nvPr/>
          </p:nvSpPr>
          <p:spPr>
            <a:xfrm>
              <a:off x="1380900"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3" name="Google Shape;2523;p74"/>
            <p:cNvSpPr/>
            <p:nvPr/>
          </p:nvSpPr>
          <p:spPr>
            <a:xfrm>
              <a:off x="138090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4" name="Google Shape;2524;p74"/>
            <p:cNvSpPr/>
            <p:nvPr/>
          </p:nvSpPr>
          <p:spPr>
            <a:xfrm>
              <a:off x="1380900"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5" name="Google Shape;2525;p74"/>
            <p:cNvSpPr/>
            <p:nvPr/>
          </p:nvSpPr>
          <p:spPr>
            <a:xfrm>
              <a:off x="138090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6" name="Google Shape;2526;p74"/>
            <p:cNvSpPr/>
            <p:nvPr/>
          </p:nvSpPr>
          <p:spPr>
            <a:xfrm>
              <a:off x="138090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7" name="Google Shape;2527;p74"/>
            <p:cNvSpPr/>
            <p:nvPr/>
          </p:nvSpPr>
          <p:spPr>
            <a:xfrm>
              <a:off x="130470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8" name="Google Shape;2528;p74"/>
            <p:cNvSpPr/>
            <p:nvPr/>
          </p:nvSpPr>
          <p:spPr>
            <a:xfrm>
              <a:off x="1304700" y="2485550"/>
              <a:ext cx="62200" cy="53300"/>
            </a:xfrm>
            <a:custGeom>
              <a:rect b="b" l="l" r="r" t="t"/>
              <a:pathLst>
                <a:path extrusionOk="0" h="2132" w="2488">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9" name="Google Shape;2529;p74"/>
            <p:cNvSpPr/>
            <p:nvPr/>
          </p:nvSpPr>
          <p:spPr>
            <a:xfrm>
              <a:off x="1304700" y="2409350"/>
              <a:ext cx="62200" cy="53350"/>
            </a:xfrm>
            <a:custGeom>
              <a:rect b="b" l="l" r="r" t="t"/>
              <a:pathLst>
                <a:path extrusionOk="0" h="2134"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0" name="Google Shape;2530;p74"/>
            <p:cNvSpPr/>
            <p:nvPr/>
          </p:nvSpPr>
          <p:spPr>
            <a:xfrm>
              <a:off x="130470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1" name="Google Shape;2531;p74"/>
            <p:cNvSpPr/>
            <p:nvPr/>
          </p:nvSpPr>
          <p:spPr>
            <a:xfrm>
              <a:off x="130470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2" name="Google Shape;2532;p74"/>
            <p:cNvSpPr/>
            <p:nvPr/>
          </p:nvSpPr>
          <p:spPr>
            <a:xfrm>
              <a:off x="1304700" y="2180700"/>
              <a:ext cx="62200" cy="53350"/>
            </a:xfrm>
            <a:custGeom>
              <a:rect b="b" l="l" r="r" t="t"/>
              <a:pathLst>
                <a:path extrusionOk="0" h="2134" w="2488">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3" name="Google Shape;2533;p74"/>
            <p:cNvSpPr/>
            <p:nvPr/>
          </p:nvSpPr>
          <p:spPr>
            <a:xfrm>
              <a:off x="1304700" y="21045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4" name="Google Shape;2534;p74"/>
            <p:cNvSpPr/>
            <p:nvPr/>
          </p:nvSpPr>
          <p:spPr>
            <a:xfrm>
              <a:off x="130470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5" name="Google Shape;2535;p74"/>
            <p:cNvSpPr/>
            <p:nvPr/>
          </p:nvSpPr>
          <p:spPr>
            <a:xfrm>
              <a:off x="130470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6" name="Google Shape;2536;p74"/>
            <p:cNvSpPr/>
            <p:nvPr/>
          </p:nvSpPr>
          <p:spPr>
            <a:xfrm>
              <a:off x="1304700" y="1876050"/>
              <a:ext cx="62200" cy="53275"/>
            </a:xfrm>
            <a:custGeom>
              <a:rect b="b" l="l" r="r" t="t"/>
              <a:pathLst>
                <a:path extrusionOk="0" h="2131" w="2488">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7" name="Google Shape;2537;p74"/>
            <p:cNvSpPr/>
            <p:nvPr/>
          </p:nvSpPr>
          <p:spPr>
            <a:xfrm>
              <a:off x="1304700" y="179985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8" name="Google Shape;2538;p74"/>
            <p:cNvSpPr/>
            <p:nvPr/>
          </p:nvSpPr>
          <p:spPr>
            <a:xfrm>
              <a:off x="130470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9" name="Google Shape;2539;p74"/>
            <p:cNvSpPr/>
            <p:nvPr/>
          </p:nvSpPr>
          <p:spPr>
            <a:xfrm>
              <a:off x="1304700"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0" name="Google Shape;2540;p74"/>
            <p:cNvSpPr/>
            <p:nvPr/>
          </p:nvSpPr>
          <p:spPr>
            <a:xfrm>
              <a:off x="130470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1" name="Google Shape;2541;p74"/>
            <p:cNvSpPr/>
            <p:nvPr/>
          </p:nvSpPr>
          <p:spPr>
            <a:xfrm>
              <a:off x="130470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2" name="Google Shape;2542;p74"/>
            <p:cNvSpPr/>
            <p:nvPr/>
          </p:nvSpPr>
          <p:spPr>
            <a:xfrm>
              <a:off x="130470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3" name="Google Shape;2543;p74"/>
            <p:cNvSpPr/>
            <p:nvPr/>
          </p:nvSpPr>
          <p:spPr>
            <a:xfrm>
              <a:off x="1304700" y="119055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4" name="Google Shape;2544;p74"/>
            <p:cNvSpPr/>
            <p:nvPr/>
          </p:nvSpPr>
          <p:spPr>
            <a:xfrm>
              <a:off x="1228475"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5" name="Google Shape;2545;p74"/>
            <p:cNvSpPr/>
            <p:nvPr/>
          </p:nvSpPr>
          <p:spPr>
            <a:xfrm>
              <a:off x="1228475"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6" name="Google Shape;2546;p74"/>
            <p:cNvSpPr/>
            <p:nvPr/>
          </p:nvSpPr>
          <p:spPr>
            <a:xfrm>
              <a:off x="1228475"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7" name="Google Shape;2547;p74"/>
            <p:cNvSpPr/>
            <p:nvPr/>
          </p:nvSpPr>
          <p:spPr>
            <a:xfrm>
              <a:off x="1228475" y="2485550"/>
              <a:ext cx="62225" cy="53300"/>
            </a:xfrm>
            <a:custGeom>
              <a:rect b="b" l="l" r="r" t="t"/>
              <a:pathLst>
                <a:path extrusionOk="0" h="2132" w="2489">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8" name="Google Shape;2548;p74"/>
            <p:cNvSpPr/>
            <p:nvPr/>
          </p:nvSpPr>
          <p:spPr>
            <a:xfrm>
              <a:off x="1228475"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9" name="Google Shape;2549;p74"/>
            <p:cNvSpPr/>
            <p:nvPr/>
          </p:nvSpPr>
          <p:spPr>
            <a:xfrm>
              <a:off x="1228475" y="2333125"/>
              <a:ext cx="62225" cy="53450"/>
            </a:xfrm>
            <a:custGeom>
              <a:rect b="b" l="l" r="r" t="t"/>
              <a:pathLst>
                <a:path extrusionOk="0" h="2138" w="2489">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0" name="Google Shape;2550;p74"/>
            <p:cNvSpPr/>
            <p:nvPr/>
          </p:nvSpPr>
          <p:spPr>
            <a:xfrm>
              <a:off x="1228475"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1" name="Google Shape;2551;p74"/>
            <p:cNvSpPr/>
            <p:nvPr/>
          </p:nvSpPr>
          <p:spPr>
            <a:xfrm>
              <a:off x="1228475"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2" name="Google Shape;2552;p74"/>
            <p:cNvSpPr/>
            <p:nvPr/>
          </p:nvSpPr>
          <p:spPr>
            <a:xfrm>
              <a:off x="1228475"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3" name="Google Shape;2553;p74"/>
            <p:cNvSpPr/>
            <p:nvPr/>
          </p:nvSpPr>
          <p:spPr>
            <a:xfrm>
              <a:off x="122847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4" name="Google Shape;2554;p74"/>
            <p:cNvSpPr/>
            <p:nvPr/>
          </p:nvSpPr>
          <p:spPr>
            <a:xfrm>
              <a:off x="122847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5" name="Google Shape;2555;p74"/>
            <p:cNvSpPr/>
            <p:nvPr/>
          </p:nvSpPr>
          <p:spPr>
            <a:xfrm>
              <a:off x="1228475"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6" name="Google Shape;2556;p74"/>
            <p:cNvSpPr/>
            <p:nvPr/>
          </p:nvSpPr>
          <p:spPr>
            <a:xfrm>
              <a:off x="122847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7" name="Google Shape;2557;p74"/>
            <p:cNvSpPr/>
            <p:nvPr/>
          </p:nvSpPr>
          <p:spPr>
            <a:xfrm>
              <a:off x="12284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8" name="Google Shape;2558;p74"/>
            <p:cNvSpPr/>
            <p:nvPr/>
          </p:nvSpPr>
          <p:spPr>
            <a:xfrm>
              <a:off x="122847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9" name="Google Shape;2559;p74"/>
            <p:cNvSpPr/>
            <p:nvPr/>
          </p:nvSpPr>
          <p:spPr>
            <a:xfrm>
              <a:off x="122847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0" name="Google Shape;2560;p74"/>
            <p:cNvSpPr/>
            <p:nvPr/>
          </p:nvSpPr>
          <p:spPr>
            <a:xfrm>
              <a:off x="1228475"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1" name="Google Shape;2561;p74"/>
            <p:cNvSpPr/>
            <p:nvPr/>
          </p:nvSpPr>
          <p:spPr>
            <a:xfrm>
              <a:off x="1228475"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2" name="Google Shape;2562;p74"/>
            <p:cNvSpPr/>
            <p:nvPr/>
          </p:nvSpPr>
          <p:spPr>
            <a:xfrm>
              <a:off x="1152275" y="2561575"/>
              <a:ext cx="62400" cy="53425"/>
            </a:xfrm>
            <a:custGeom>
              <a:rect b="b" l="l" r="r" t="t"/>
              <a:pathLst>
                <a:path extrusionOk="0" h="2137" w="2496">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3" name="Google Shape;2563;p74"/>
            <p:cNvSpPr/>
            <p:nvPr/>
          </p:nvSpPr>
          <p:spPr>
            <a:xfrm>
              <a:off x="1152275" y="2485550"/>
              <a:ext cx="62400" cy="53300"/>
            </a:xfrm>
            <a:custGeom>
              <a:rect b="b" l="l" r="r" t="t"/>
              <a:pathLst>
                <a:path extrusionOk="0" h="2132" w="2496">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4" name="Google Shape;2564;p74"/>
            <p:cNvSpPr/>
            <p:nvPr/>
          </p:nvSpPr>
          <p:spPr>
            <a:xfrm>
              <a:off x="1152275" y="2409350"/>
              <a:ext cx="62400" cy="53350"/>
            </a:xfrm>
            <a:custGeom>
              <a:rect b="b" l="l" r="r" t="t"/>
              <a:pathLst>
                <a:path extrusionOk="0" h="2134" w="2496">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5" name="Google Shape;2565;p74"/>
            <p:cNvSpPr/>
            <p:nvPr/>
          </p:nvSpPr>
          <p:spPr>
            <a:xfrm>
              <a:off x="1152275" y="2333125"/>
              <a:ext cx="62400" cy="53450"/>
            </a:xfrm>
            <a:custGeom>
              <a:rect b="b" l="l" r="r" t="t"/>
              <a:pathLst>
                <a:path extrusionOk="0" h="2138" w="2496">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6" name="Google Shape;2566;p74"/>
            <p:cNvSpPr/>
            <p:nvPr/>
          </p:nvSpPr>
          <p:spPr>
            <a:xfrm>
              <a:off x="1152275"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7" name="Google Shape;2567;p74"/>
            <p:cNvSpPr/>
            <p:nvPr/>
          </p:nvSpPr>
          <p:spPr>
            <a:xfrm>
              <a:off x="1152275" y="2180700"/>
              <a:ext cx="62400" cy="53350"/>
            </a:xfrm>
            <a:custGeom>
              <a:rect b="b" l="l" r="r" t="t"/>
              <a:pathLst>
                <a:path extrusionOk="0" h="2134" w="2496">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8" name="Google Shape;2568;p74"/>
            <p:cNvSpPr/>
            <p:nvPr/>
          </p:nvSpPr>
          <p:spPr>
            <a:xfrm>
              <a:off x="1152275" y="2104500"/>
              <a:ext cx="62400" cy="53325"/>
            </a:xfrm>
            <a:custGeom>
              <a:rect b="b" l="l" r="r" t="t"/>
              <a:pathLst>
                <a:path extrusionOk="0" h="2133" w="2496">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9" name="Google Shape;2569;p74"/>
            <p:cNvSpPr/>
            <p:nvPr/>
          </p:nvSpPr>
          <p:spPr>
            <a:xfrm>
              <a:off x="1152275" y="2028275"/>
              <a:ext cx="62400" cy="53450"/>
            </a:xfrm>
            <a:custGeom>
              <a:rect b="b" l="l" r="r" t="t"/>
              <a:pathLst>
                <a:path extrusionOk="0" h="2138" w="2496">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0" name="Google Shape;2570;p74"/>
            <p:cNvSpPr/>
            <p:nvPr/>
          </p:nvSpPr>
          <p:spPr>
            <a:xfrm>
              <a:off x="1152275" y="1952050"/>
              <a:ext cx="62400" cy="53450"/>
            </a:xfrm>
            <a:custGeom>
              <a:rect b="b" l="l" r="r" t="t"/>
              <a:pathLst>
                <a:path extrusionOk="0" h="2138" w="2496">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1" name="Google Shape;2571;p74"/>
            <p:cNvSpPr/>
            <p:nvPr/>
          </p:nvSpPr>
          <p:spPr>
            <a:xfrm>
              <a:off x="1152275" y="1876050"/>
              <a:ext cx="62400" cy="53275"/>
            </a:xfrm>
            <a:custGeom>
              <a:rect b="b" l="l" r="r" t="t"/>
              <a:pathLst>
                <a:path extrusionOk="0" h="2131" w="2496">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2" name="Google Shape;2572;p74"/>
            <p:cNvSpPr/>
            <p:nvPr/>
          </p:nvSpPr>
          <p:spPr>
            <a:xfrm>
              <a:off x="1152275" y="1799850"/>
              <a:ext cx="62400" cy="53325"/>
            </a:xfrm>
            <a:custGeom>
              <a:rect b="b" l="l" r="r" t="t"/>
              <a:pathLst>
                <a:path extrusionOk="0" h="2133" w="2496">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3" name="Google Shape;2573;p74"/>
            <p:cNvSpPr/>
            <p:nvPr/>
          </p:nvSpPr>
          <p:spPr>
            <a:xfrm>
              <a:off x="1152275" y="1723625"/>
              <a:ext cx="62400" cy="53350"/>
            </a:xfrm>
            <a:custGeom>
              <a:rect b="b" l="l" r="r" t="t"/>
              <a:pathLst>
                <a:path extrusionOk="0" h="2134" w="2496">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4" name="Google Shape;2574;p74"/>
            <p:cNvSpPr/>
            <p:nvPr/>
          </p:nvSpPr>
          <p:spPr>
            <a:xfrm>
              <a:off x="1152275" y="164740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5" name="Google Shape;2575;p74"/>
            <p:cNvSpPr/>
            <p:nvPr/>
          </p:nvSpPr>
          <p:spPr>
            <a:xfrm>
              <a:off x="1152275" y="1571400"/>
              <a:ext cx="62400" cy="53250"/>
            </a:xfrm>
            <a:custGeom>
              <a:rect b="b" l="l" r="r" t="t"/>
              <a:pathLst>
                <a:path extrusionOk="0" h="2130" w="2496">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6" name="Google Shape;2576;p74"/>
            <p:cNvSpPr/>
            <p:nvPr/>
          </p:nvSpPr>
          <p:spPr>
            <a:xfrm>
              <a:off x="1152275"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7" name="Google Shape;2577;p74"/>
            <p:cNvSpPr/>
            <p:nvPr/>
          </p:nvSpPr>
          <p:spPr>
            <a:xfrm>
              <a:off x="1076050" y="240935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8" name="Google Shape;2578;p74"/>
            <p:cNvSpPr/>
            <p:nvPr/>
          </p:nvSpPr>
          <p:spPr>
            <a:xfrm>
              <a:off x="1076050"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9" name="Google Shape;2579;p74"/>
            <p:cNvSpPr/>
            <p:nvPr/>
          </p:nvSpPr>
          <p:spPr>
            <a:xfrm>
              <a:off x="1076050" y="2256925"/>
              <a:ext cx="62575" cy="53425"/>
            </a:xfrm>
            <a:custGeom>
              <a:rect b="b" l="l" r="r" t="t"/>
              <a:pathLst>
                <a:path extrusionOk="0" h="2137" w="2503">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0" name="Google Shape;2580;p74"/>
            <p:cNvSpPr/>
            <p:nvPr/>
          </p:nvSpPr>
          <p:spPr>
            <a:xfrm>
              <a:off x="1076050"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1" name="Google Shape;2581;p74"/>
            <p:cNvSpPr/>
            <p:nvPr/>
          </p:nvSpPr>
          <p:spPr>
            <a:xfrm>
              <a:off x="1076050" y="21045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2" name="Google Shape;2582;p74"/>
            <p:cNvSpPr/>
            <p:nvPr/>
          </p:nvSpPr>
          <p:spPr>
            <a:xfrm>
              <a:off x="1076050"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3" name="Google Shape;2583;p74"/>
            <p:cNvSpPr/>
            <p:nvPr/>
          </p:nvSpPr>
          <p:spPr>
            <a:xfrm>
              <a:off x="1076050" y="1952050"/>
              <a:ext cx="62425" cy="53450"/>
            </a:xfrm>
            <a:custGeom>
              <a:rect b="b" l="l" r="r" t="t"/>
              <a:pathLst>
                <a:path extrusionOk="0" h="2138" w="2497">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4" name="Google Shape;2584;p74"/>
            <p:cNvSpPr/>
            <p:nvPr/>
          </p:nvSpPr>
          <p:spPr>
            <a:xfrm>
              <a:off x="1076050" y="1876050"/>
              <a:ext cx="62425" cy="53275"/>
            </a:xfrm>
            <a:custGeom>
              <a:rect b="b" l="l" r="r" t="t"/>
              <a:pathLst>
                <a:path extrusionOk="0" h="2131" w="2497">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5" name="Google Shape;2585;p74"/>
            <p:cNvSpPr/>
            <p:nvPr/>
          </p:nvSpPr>
          <p:spPr>
            <a:xfrm>
              <a:off x="1076050"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6" name="Google Shape;2586;p74"/>
            <p:cNvSpPr/>
            <p:nvPr/>
          </p:nvSpPr>
          <p:spPr>
            <a:xfrm>
              <a:off x="1076050"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7" name="Google Shape;2587;p74"/>
            <p:cNvSpPr/>
            <p:nvPr/>
          </p:nvSpPr>
          <p:spPr>
            <a:xfrm>
              <a:off x="1076050" y="1647400"/>
              <a:ext cx="62425" cy="53450"/>
            </a:xfrm>
            <a:custGeom>
              <a:rect b="b" l="l" r="r" t="t"/>
              <a:pathLst>
                <a:path extrusionOk="0" h="2138" w="2497">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8" name="Google Shape;2588;p74"/>
            <p:cNvSpPr/>
            <p:nvPr/>
          </p:nvSpPr>
          <p:spPr>
            <a:xfrm>
              <a:off x="1076050" y="1571400"/>
              <a:ext cx="62425" cy="53250"/>
            </a:xfrm>
            <a:custGeom>
              <a:rect b="b" l="l" r="r" t="t"/>
              <a:pathLst>
                <a:path extrusionOk="0" h="2130" w="2497">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9" name="Google Shape;2589;p74"/>
            <p:cNvSpPr/>
            <p:nvPr/>
          </p:nvSpPr>
          <p:spPr>
            <a:xfrm>
              <a:off x="1076050" y="141897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0" name="Google Shape;2590;p74"/>
            <p:cNvSpPr/>
            <p:nvPr/>
          </p:nvSpPr>
          <p:spPr>
            <a:xfrm>
              <a:off x="1076050" y="1342750"/>
              <a:ext cx="62425" cy="53450"/>
            </a:xfrm>
            <a:custGeom>
              <a:rect b="b" l="l" r="r" t="t"/>
              <a:pathLst>
                <a:path extrusionOk="0" h="2138" w="2497">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1" name="Google Shape;2591;p74"/>
            <p:cNvSpPr/>
            <p:nvPr/>
          </p:nvSpPr>
          <p:spPr>
            <a:xfrm>
              <a:off x="1076050" y="1266550"/>
              <a:ext cx="62425" cy="53450"/>
            </a:xfrm>
            <a:custGeom>
              <a:rect b="b" l="l" r="r" t="t"/>
              <a:pathLst>
                <a:path extrusionOk="0" h="2138" w="2497">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2" name="Google Shape;2592;p74"/>
            <p:cNvSpPr/>
            <p:nvPr/>
          </p:nvSpPr>
          <p:spPr>
            <a:xfrm>
              <a:off x="1000050" y="210450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3" name="Google Shape;2593;p74"/>
            <p:cNvSpPr/>
            <p:nvPr/>
          </p:nvSpPr>
          <p:spPr>
            <a:xfrm>
              <a:off x="1000050" y="2028275"/>
              <a:ext cx="62200" cy="53450"/>
            </a:xfrm>
            <a:custGeom>
              <a:rect b="b" l="l" r="r" t="t"/>
              <a:pathLst>
                <a:path extrusionOk="0" h="2138" w="2488">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4" name="Google Shape;2594;p74"/>
            <p:cNvSpPr/>
            <p:nvPr/>
          </p:nvSpPr>
          <p:spPr>
            <a:xfrm>
              <a:off x="1000050" y="1952050"/>
              <a:ext cx="62200" cy="53450"/>
            </a:xfrm>
            <a:custGeom>
              <a:rect b="b" l="l" r="r" t="t"/>
              <a:pathLst>
                <a:path extrusionOk="0" h="2138" w="2488">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5" name="Google Shape;2595;p74"/>
            <p:cNvSpPr/>
            <p:nvPr/>
          </p:nvSpPr>
          <p:spPr>
            <a:xfrm>
              <a:off x="1000050"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6" name="Google Shape;2596;p74"/>
            <p:cNvSpPr/>
            <p:nvPr/>
          </p:nvSpPr>
          <p:spPr>
            <a:xfrm>
              <a:off x="1000050"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7" name="Google Shape;2597;p74"/>
            <p:cNvSpPr/>
            <p:nvPr/>
          </p:nvSpPr>
          <p:spPr>
            <a:xfrm>
              <a:off x="1000050" y="1723625"/>
              <a:ext cx="62200" cy="53350"/>
            </a:xfrm>
            <a:custGeom>
              <a:rect b="b" l="l" r="r" t="t"/>
              <a:pathLst>
                <a:path extrusionOk="0" h="2134" w="2488">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8" name="Google Shape;2598;p74"/>
            <p:cNvSpPr/>
            <p:nvPr/>
          </p:nvSpPr>
          <p:spPr>
            <a:xfrm>
              <a:off x="1000050" y="1647400"/>
              <a:ext cx="62200" cy="53450"/>
            </a:xfrm>
            <a:custGeom>
              <a:rect b="b" l="l" r="r" t="t"/>
              <a:pathLst>
                <a:path extrusionOk="0" h="2138" w="2488">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9" name="Google Shape;2599;p74"/>
            <p:cNvSpPr/>
            <p:nvPr/>
          </p:nvSpPr>
          <p:spPr>
            <a:xfrm>
              <a:off x="1000050"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0" name="Google Shape;2600;p74"/>
            <p:cNvSpPr/>
            <p:nvPr/>
          </p:nvSpPr>
          <p:spPr>
            <a:xfrm>
              <a:off x="1000050" y="1342750"/>
              <a:ext cx="62200" cy="53450"/>
            </a:xfrm>
            <a:custGeom>
              <a:rect b="b" l="l" r="r" t="t"/>
              <a:pathLst>
                <a:path extrusionOk="0" h="2138" w="2488">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1" name="Google Shape;2601;p74"/>
            <p:cNvSpPr/>
            <p:nvPr/>
          </p:nvSpPr>
          <p:spPr>
            <a:xfrm>
              <a:off x="923825"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74"/>
            <p:cNvSpPr/>
            <p:nvPr/>
          </p:nvSpPr>
          <p:spPr>
            <a:xfrm>
              <a:off x="923825"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74"/>
            <p:cNvSpPr/>
            <p:nvPr/>
          </p:nvSpPr>
          <p:spPr>
            <a:xfrm>
              <a:off x="923825" y="1876050"/>
              <a:ext cx="62225" cy="53350"/>
            </a:xfrm>
            <a:custGeom>
              <a:rect b="b" l="l" r="r" t="t"/>
              <a:pathLst>
                <a:path extrusionOk="0" h="2134" w="2489">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74"/>
            <p:cNvSpPr/>
            <p:nvPr/>
          </p:nvSpPr>
          <p:spPr>
            <a:xfrm>
              <a:off x="92382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74"/>
            <p:cNvSpPr/>
            <p:nvPr/>
          </p:nvSpPr>
          <p:spPr>
            <a:xfrm>
              <a:off x="92382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6" name="Google Shape;2606;p74"/>
            <p:cNvSpPr/>
            <p:nvPr/>
          </p:nvSpPr>
          <p:spPr>
            <a:xfrm>
              <a:off x="923825" y="1647400"/>
              <a:ext cx="62225" cy="53450"/>
            </a:xfrm>
            <a:custGeom>
              <a:rect b="b" l="l" r="r" t="t"/>
              <a:pathLst>
                <a:path extrusionOk="0" h="2138" w="2489">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7" name="Google Shape;2607;p74"/>
            <p:cNvSpPr/>
            <p:nvPr/>
          </p:nvSpPr>
          <p:spPr>
            <a:xfrm>
              <a:off x="92382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8" name="Google Shape;2608;p74"/>
            <p:cNvSpPr/>
            <p:nvPr/>
          </p:nvSpPr>
          <p:spPr>
            <a:xfrm>
              <a:off x="847625"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9" name="Google Shape;2609;p74"/>
            <p:cNvSpPr/>
            <p:nvPr/>
          </p:nvSpPr>
          <p:spPr>
            <a:xfrm>
              <a:off x="847625"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0" name="Google Shape;2610;p74"/>
            <p:cNvSpPr/>
            <p:nvPr/>
          </p:nvSpPr>
          <p:spPr>
            <a:xfrm>
              <a:off x="8476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1" name="Google Shape;2611;p74"/>
            <p:cNvSpPr/>
            <p:nvPr/>
          </p:nvSpPr>
          <p:spPr>
            <a:xfrm>
              <a:off x="8476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2" name="Google Shape;2612;p74"/>
            <p:cNvSpPr/>
            <p:nvPr/>
          </p:nvSpPr>
          <p:spPr>
            <a:xfrm>
              <a:off x="8476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74"/>
            <p:cNvSpPr/>
            <p:nvPr/>
          </p:nvSpPr>
          <p:spPr>
            <a:xfrm>
              <a:off x="8476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74"/>
            <p:cNvSpPr/>
            <p:nvPr/>
          </p:nvSpPr>
          <p:spPr>
            <a:xfrm>
              <a:off x="771400" y="179985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5" name="Google Shape;2615;p74"/>
            <p:cNvSpPr/>
            <p:nvPr/>
          </p:nvSpPr>
          <p:spPr>
            <a:xfrm>
              <a:off x="771400" y="172362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6" name="Google Shape;2616;p74"/>
            <p:cNvSpPr/>
            <p:nvPr/>
          </p:nvSpPr>
          <p:spPr>
            <a:xfrm>
              <a:off x="771400" y="1647400"/>
              <a:ext cx="62425" cy="53450"/>
            </a:xfrm>
            <a:custGeom>
              <a:rect b="b" l="l" r="r" t="t"/>
              <a:pathLst>
                <a:path extrusionOk="0" h="2138" w="2497">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7" name="Google Shape;2617;p74"/>
            <p:cNvSpPr/>
            <p:nvPr/>
          </p:nvSpPr>
          <p:spPr>
            <a:xfrm>
              <a:off x="771400" y="1571400"/>
              <a:ext cx="62425" cy="53250"/>
            </a:xfrm>
            <a:custGeom>
              <a:rect b="b" l="l" r="r" t="t"/>
              <a:pathLst>
                <a:path extrusionOk="0" h="2130" w="2497">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8" name="Google Shape;2618;p74"/>
            <p:cNvSpPr/>
            <p:nvPr/>
          </p:nvSpPr>
          <p:spPr>
            <a:xfrm>
              <a:off x="695200" y="1799850"/>
              <a:ext cx="62200" cy="53325"/>
            </a:xfrm>
            <a:custGeom>
              <a:rect b="b" l="l" r="r" t="t"/>
              <a:pathLst>
                <a:path extrusionOk="0" h="2133" w="2488">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9" name="Google Shape;2619;p74"/>
            <p:cNvSpPr/>
            <p:nvPr/>
          </p:nvSpPr>
          <p:spPr>
            <a:xfrm>
              <a:off x="695200" y="1723625"/>
              <a:ext cx="62200" cy="53350"/>
            </a:xfrm>
            <a:custGeom>
              <a:rect b="b" l="l" r="r" t="t"/>
              <a:pathLst>
                <a:path extrusionOk="0" h="2134" w="2488">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0" name="Google Shape;2620;p74"/>
            <p:cNvSpPr/>
            <p:nvPr/>
          </p:nvSpPr>
          <p:spPr>
            <a:xfrm>
              <a:off x="695200" y="164740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1" name="Google Shape;2621;p74"/>
            <p:cNvSpPr/>
            <p:nvPr/>
          </p:nvSpPr>
          <p:spPr>
            <a:xfrm>
              <a:off x="695200" y="1571400"/>
              <a:ext cx="62200" cy="53250"/>
            </a:xfrm>
            <a:custGeom>
              <a:rect b="b" l="l" r="r" t="t"/>
              <a:pathLst>
                <a:path extrusionOk="0" h="2130" w="2488">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2" name="Google Shape;2622;p74"/>
            <p:cNvSpPr/>
            <p:nvPr/>
          </p:nvSpPr>
          <p:spPr>
            <a:xfrm>
              <a:off x="618975"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3" name="Google Shape;2623;p74"/>
            <p:cNvSpPr/>
            <p:nvPr/>
          </p:nvSpPr>
          <p:spPr>
            <a:xfrm>
              <a:off x="618975"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4" name="Google Shape;2624;p74"/>
            <p:cNvSpPr/>
            <p:nvPr/>
          </p:nvSpPr>
          <p:spPr>
            <a:xfrm>
              <a:off x="618975" y="1647400"/>
              <a:ext cx="62225" cy="53450"/>
            </a:xfrm>
            <a:custGeom>
              <a:rect b="b" l="l" r="r" t="t"/>
              <a:pathLst>
                <a:path extrusionOk="0" h="2138" w="2489">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5" name="Google Shape;2625;p74"/>
            <p:cNvSpPr/>
            <p:nvPr/>
          </p:nvSpPr>
          <p:spPr>
            <a:xfrm>
              <a:off x="618975"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6" name="Google Shape;2626;p74"/>
            <p:cNvSpPr/>
            <p:nvPr/>
          </p:nvSpPr>
          <p:spPr>
            <a:xfrm>
              <a:off x="542775" y="17998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74"/>
            <p:cNvSpPr/>
            <p:nvPr/>
          </p:nvSpPr>
          <p:spPr>
            <a:xfrm>
              <a:off x="542775"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74"/>
            <p:cNvSpPr/>
            <p:nvPr/>
          </p:nvSpPr>
          <p:spPr>
            <a:xfrm>
              <a:off x="542775" y="164740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74"/>
            <p:cNvSpPr/>
            <p:nvPr/>
          </p:nvSpPr>
          <p:spPr>
            <a:xfrm>
              <a:off x="542775" y="1571400"/>
              <a:ext cx="62400" cy="53250"/>
            </a:xfrm>
            <a:custGeom>
              <a:rect b="b" l="l" r="r" t="t"/>
              <a:pathLst>
                <a:path extrusionOk="0" h="2130" w="2496">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0" name="Google Shape;2630;p74"/>
            <p:cNvSpPr/>
            <p:nvPr/>
          </p:nvSpPr>
          <p:spPr>
            <a:xfrm>
              <a:off x="466550" y="1799850"/>
              <a:ext cx="62425" cy="53325"/>
            </a:xfrm>
            <a:custGeom>
              <a:rect b="b" l="l" r="r" t="t"/>
              <a:pathLst>
                <a:path extrusionOk="0" h="2133" w="2497">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1" name="Google Shape;2631;p74"/>
            <p:cNvSpPr/>
            <p:nvPr/>
          </p:nvSpPr>
          <p:spPr>
            <a:xfrm>
              <a:off x="466550" y="1723625"/>
              <a:ext cx="62425" cy="53350"/>
            </a:xfrm>
            <a:custGeom>
              <a:rect b="b" l="l" r="r" t="t"/>
              <a:pathLst>
                <a:path extrusionOk="0" h="2134" w="2497">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2" name="Google Shape;2632;p74"/>
            <p:cNvSpPr/>
            <p:nvPr/>
          </p:nvSpPr>
          <p:spPr>
            <a:xfrm>
              <a:off x="466550" y="1647400"/>
              <a:ext cx="62425" cy="53450"/>
            </a:xfrm>
            <a:custGeom>
              <a:rect b="b" l="l" r="r" t="t"/>
              <a:pathLst>
                <a:path extrusionOk="0" h="2138" w="2497">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3" name="Google Shape;2633;p74"/>
            <p:cNvSpPr/>
            <p:nvPr/>
          </p:nvSpPr>
          <p:spPr>
            <a:xfrm>
              <a:off x="466550" y="1571400"/>
              <a:ext cx="62425" cy="53250"/>
            </a:xfrm>
            <a:custGeom>
              <a:rect b="b" l="l" r="r" t="t"/>
              <a:pathLst>
                <a:path extrusionOk="0" h="2130" w="2497">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4" name="Google Shape;2634;p74"/>
            <p:cNvSpPr/>
            <p:nvPr/>
          </p:nvSpPr>
          <p:spPr>
            <a:xfrm>
              <a:off x="390550" y="1876050"/>
              <a:ext cx="62350" cy="53275"/>
            </a:xfrm>
            <a:custGeom>
              <a:rect b="b" l="l" r="r" t="t"/>
              <a:pathLst>
                <a:path extrusionOk="0" h="2131" w="2494">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5" name="Google Shape;2635;p74"/>
            <p:cNvSpPr/>
            <p:nvPr/>
          </p:nvSpPr>
          <p:spPr>
            <a:xfrm>
              <a:off x="390550" y="1799825"/>
              <a:ext cx="62350" cy="53300"/>
            </a:xfrm>
            <a:custGeom>
              <a:rect b="b" l="l" r="r" t="t"/>
              <a:pathLst>
                <a:path extrusionOk="0" h="2132" w="2494">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6" name="Google Shape;2636;p74"/>
            <p:cNvSpPr/>
            <p:nvPr/>
          </p:nvSpPr>
          <p:spPr>
            <a:xfrm>
              <a:off x="390550" y="1723625"/>
              <a:ext cx="62400" cy="53350"/>
            </a:xfrm>
            <a:custGeom>
              <a:rect b="b" l="l" r="r" t="t"/>
              <a:pathLst>
                <a:path extrusionOk="0" h="2134" w="2496">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7" name="Google Shape;2637;p74"/>
            <p:cNvSpPr/>
            <p:nvPr/>
          </p:nvSpPr>
          <p:spPr>
            <a:xfrm>
              <a:off x="390550" y="1647400"/>
              <a:ext cx="62400" cy="53450"/>
            </a:xfrm>
            <a:custGeom>
              <a:rect b="b" l="l" r="r" t="t"/>
              <a:pathLst>
                <a:path extrusionOk="0" h="2138" w="2496">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8" name="Google Shape;2638;p74"/>
            <p:cNvSpPr/>
            <p:nvPr/>
          </p:nvSpPr>
          <p:spPr>
            <a:xfrm>
              <a:off x="390550" y="1571400"/>
              <a:ext cx="62350" cy="53275"/>
            </a:xfrm>
            <a:custGeom>
              <a:rect b="b" l="l" r="r" t="t"/>
              <a:pathLst>
                <a:path extrusionOk="0" h="2131" w="2494">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9" name="Google Shape;2639;p74"/>
            <p:cNvSpPr/>
            <p:nvPr/>
          </p:nvSpPr>
          <p:spPr>
            <a:xfrm>
              <a:off x="314325" y="1952050"/>
              <a:ext cx="62225" cy="53450"/>
            </a:xfrm>
            <a:custGeom>
              <a:rect b="b" l="l" r="r" t="t"/>
              <a:pathLst>
                <a:path extrusionOk="0" h="2138" w="2489">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0" name="Google Shape;2640;p74"/>
            <p:cNvSpPr/>
            <p:nvPr/>
          </p:nvSpPr>
          <p:spPr>
            <a:xfrm>
              <a:off x="314325" y="1876050"/>
              <a:ext cx="62225" cy="53275"/>
            </a:xfrm>
            <a:custGeom>
              <a:rect b="b" l="l" r="r" t="t"/>
              <a:pathLst>
                <a:path extrusionOk="0" h="2131" w="2489">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1" name="Google Shape;2641;p74"/>
            <p:cNvSpPr/>
            <p:nvPr/>
          </p:nvSpPr>
          <p:spPr>
            <a:xfrm>
              <a:off x="314325" y="1799850"/>
              <a:ext cx="62225" cy="53325"/>
            </a:xfrm>
            <a:custGeom>
              <a:rect b="b" l="l" r="r" t="t"/>
              <a:pathLst>
                <a:path extrusionOk="0" h="2133" w="2489">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2" name="Google Shape;2642;p74"/>
            <p:cNvSpPr/>
            <p:nvPr/>
          </p:nvSpPr>
          <p:spPr>
            <a:xfrm>
              <a:off x="314325" y="1723625"/>
              <a:ext cx="62225" cy="53350"/>
            </a:xfrm>
            <a:custGeom>
              <a:rect b="b" l="l" r="r" t="t"/>
              <a:pathLst>
                <a:path extrusionOk="0" h="2134" w="2489">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3" name="Google Shape;2643;p74"/>
            <p:cNvSpPr/>
            <p:nvPr/>
          </p:nvSpPr>
          <p:spPr>
            <a:xfrm>
              <a:off x="314325" y="1647400"/>
              <a:ext cx="62225" cy="53450"/>
            </a:xfrm>
            <a:custGeom>
              <a:rect b="b" l="l" r="r" t="t"/>
              <a:pathLst>
                <a:path extrusionOk="0" h="2138" w="2489">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4" name="Google Shape;2644;p74"/>
            <p:cNvSpPr/>
            <p:nvPr/>
          </p:nvSpPr>
          <p:spPr>
            <a:xfrm>
              <a:off x="314325" y="1571400"/>
              <a:ext cx="62150" cy="53250"/>
            </a:xfrm>
            <a:custGeom>
              <a:rect b="b" l="l" r="r" t="t"/>
              <a:pathLst>
                <a:path extrusionOk="0" h="2130" w="2486">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5" name="Google Shape;2645;p74"/>
            <p:cNvSpPr/>
            <p:nvPr/>
          </p:nvSpPr>
          <p:spPr>
            <a:xfrm>
              <a:off x="238125" y="1952050"/>
              <a:ext cx="62200" cy="53450"/>
            </a:xfrm>
            <a:custGeom>
              <a:rect b="b" l="l" r="r" t="t"/>
              <a:pathLst>
                <a:path extrusionOk="0" h="2138" w="2488">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6" name="Google Shape;2646;p74"/>
            <p:cNvSpPr/>
            <p:nvPr/>
          </p:nvSpPr>
          <p:spPr>
            <a:xfrm>
              <a:off x="2381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7" name="Google Shape;2647;p74"/>
            <p:cNvSpPr/>
            <p:nvPr/>
          </p:nvSpPr>
          <p:spPr>
            <a:xfrm>
              <a:off x="2381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8" name="Google Shape;2648;p74"/>
            <p:cNvSpPr/>
            <p:nvPr/>
          </p:nvSpPr>
          <p:spPr>
            <a:xfrm>
              <a:off x="238125"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9" name="Google Shape;2649;p74"/>
            <p:cNvSpPr/>
            <p:nvPr/>
          </p:nvSpPr>
          <p:spPr>
            <a:xfrm>
              <a:off x="4427825" y="2637775"/>
              <a:ext cx="62425" cy="53450"/>
            </a:xfrm>
            <a:custGeom>
              <a:rect b="b" l="l" r="r" t="t"/>
              <a:pathLst>
                <a:path extrusionOk="0" h="2138" w="2497">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0" name="Google Shape;2650;p74"/>
            <p:cNvSpPr/>
            <p:nvPr/>
          </p:nvSpPr>
          <p:spPr>
            <a:xfrm>
              <a:off x="4427825" y="2714000"/>
              <a:ext cx="62425" cy="53350"/>
            </a:xfrm>
            <a:custGeom>
              <a:rect b="b" l="l" r="r" t="t"/>
              <a:pathLst>
                <a:path extrusionOk="0" h="2134" w="2497">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1" name="Google Shape;2651;p74"/>
            <p:cNvSpPr/>
            <p:nvPr/>
          </p:nvSpPr>
          <p:spPr>
            <a:xfrm>
              <a:off x="4504050" y="271400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2" name="Google Shape;2652;p74"/>
            <p:cNvSpPr/>
            <p:nvPr/>
          </p:nvSpPr>
          <p:spPr>
            <a:xfrm>
              <a:off x="4504050" y="2866425"/>
              <a:ext cx="62200" cy="53275"/>
            </a:xfrm>
            <a:custGeom>
              <a:rect b="b" l="l" r="r" t="t"/>
              <a:pathLst>
                <a:path extrusionOk="0" h="2131" w="2488">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3" name="Google Shape;2653;p74"/>
            <p:cNvSpPr/>
            <p:nvPr/>
          </p:nvSpPr>
          <p:spPr>
            <a:xfrm>
              <a:off x="4580250"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4" name="Google Shape;2654;p74"/>
            <p:cNvSpPr/>
            <p:nvPr/>
          </p:nvSpPr>
          <p:spPr>
            <a:xfrm>
              <a:off x="4504050" y="2790200"/>
              <a:ext cx="62200" cy="53350"/>
            </a:xfrm>
            <a:custGeom>
              <a:rect b="b" l="l" r="r" t="t"/>
              <a:pathLst>
                <a:path extrusionOk="0" h="2134" w="2488">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5" name="Google Shape;2655;p74"/>
            <p:cNvSpPr/>
            <p:nvPr/>
          </p:nvSpPr>
          <p:spPr>
            <a:xfrm>
              <a:off x="5113350" y="149520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6" name="Google Shape;2656;p74"/>
            <p:cNvSpPr/>
            <p:nvPr/>
          </p:nvSpPr>
          <p:spPr>
            <a:xfrm>
              <a:off x="5113350" y="1571400"/>
              <a:ext cx="62400" cy="53250"/>
            </a:xfrm>
            <a:custGeom>
              <a:rect b="b" l="l" r="r" t="t"/>
              <a:pathLst>
                <a:path extrusionOk="0" h="2130" w="2496">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7" name="Google Shape;2657;p74"/>
            <p:cNvSpPr/>
            <p:nvPr/>
          </p:nvSpPr>
          <p:spPr>
            <a:xfrm>
              <a:off x="5113350" y="1647400"/>
              <a:ext cx="62400" cy="53450"/>
            </a:xfrm>
            <a:custGeom>
              <a:rect b="b" l="l" r="r" t="t"/>
              <a:pathLst>
                <a:path extrusionOk="0" h="2138" w="2496">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8" name="Google Shape;2658;p74"/>
            <p:cNvSpPr/>
            <p:nvPr/>
          </p:nvSpPr>
          <p:spPr>
            <a:xfrm>
              <a:off x="5113350" y="1723625"/>
              <a:ext cx="62400" cy="53350"/>
            </a:xfrm>
            <a:custGeom>
              <a:rect b="b" l="l" r="r" t="t"/>
              <a:pathLst>
                <a:path extrusionOk="0" h="2134" w="2496">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9" name="Google Shape;2659;p74"/>
            <p:cNvSpPr/>
            <p:nvPr/>
          </p:nvSpPr>
          <p:spPr>
            <a:xfrm>
              <a:off x="5113350" y="179985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0" name="Google Shape;2660;p74"/>
            <p:cNvSpPr/>
            <p:nvPr/>
          </p:nvSpPr>
          <p:spPr>
            <a:xfrm>
              <a:off x="5113350" y="1876050"/>
              <a:ext cx="62400" cy="53350"/>
            </a:xfrm>
            <a:custGeom>
              <a:rect b="b" l="l" r="r" t="t"/>
              <a:pathLst>
                <a:path extrusionOk="0" h="2134" w="2496">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1" name="Google Shape;2661;p74"/>
            <p:cNvSpPr/>
            <p:nvPr/>
          </p:nvSpPr>
          <p:spPr>
            <a:xfrm>
              <a:off x="5113350" y="1952050"/>
              <a:ext cx="62400" cy="53450"/>
            </a:xfrm>
            <a:custGeom>
              <a:rect b="b" l="l" r="r" t="t"/>
              <a:pathLst>
                <a:path extrusionOk="0" h="2138" w="2496">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2" name="Google Shape;2662;p74"/>
            <p:cNvSpPr/>
            <p:nvPr/>
          </p:nvSpPr>
          <p:spPr>
            <a:xfrm>
              <a:off x="5113350" y="2028275"/>
              <a:ext cx="62400" cy="53450"/>
            </a:xfrm>
            <a:custGeom>
              <a:rect b="b" l="l" r="r" t="t"/>
              <a:pathLst>
                <a:path extrusionOk="0" h="2138" w="2496">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3" name="Google Shape;2663;p74"/>
            <p:cNvSpPr/>
            <p:nvPr/>
          </p:nvSpPr>
          <p:spPr>
            <a:xfrm>
              <a:off x="5113350" y="2104500"/>
              <a:ext cx="62400" cy="53325"/>
            </a:xfrm>
            <a:custGeom>
              <a:rect b="b" l="l" r="r" t="t"/>
              <a:pathLst>
                <a:path extrusionOk="0" h="2133"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4" name="Google Shape;2664;p74"/>
            <p:cNvSpPr/>
            <p:nvPr/>
          </p:nvSpPr>
          <p:spPr>
            <a:xfrm>
              <a:off x="5113350" y="2180700"/>
              <a:ext cx="62400" cy="53350"/>
            </a:xfrm>
            <a:custGeom>
              <a:rect b="b" l="l" r="r" t="t"/>
              <a:pathLst>
                <a:path extrusionOk="0" h="2134" w="2496">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74"/>
            <p:cNvSpPr/>
            <p:nvPr/>
          </p:nvSpPr>
          <p:spPr>
            <a:xfrm>
              <a:off x="5113350" y="2256925"/>
              <a:ext cx="62550" cy="53425"/>
            </a:xfrm>
            <a:custGeom>
              <a:rect b="b" l="l" r="r" t="t"/>
              <a:pathLst>
                <a:path extrusionOk="0" h="2137" w="2502">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6" name="Google Shape;2666;p74"/>
            <p:cNvSpPr/>
            <p:nvPr/>
          </p:nvSpPr>
          <p:spPr>
            <a:xfrm>
              <a:off x="5113350" y="2333125"/>
              <a:ext cx="62400" cy="53450"/>
            </a:xfrm>
            <a:custGeom>
              <a:rect b="b" l="l" r="r" t="t"/>
              <a:pathLst>
                <a:path extrusionOk="0" h="2138" w="2496">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7" name="Google Shape;2667;p74"/>
            <p:cNvSpPr/>
            <p:nvPr/>
          </p:nvSpPr>
          <p:spPr>
            <a:xfrm>
              <a:off x="5113350" y="2409350"/>
              <a:ext cx="62400" cy="53350"/>
            </a:xfrm>
            <a:custGeom>
              <a:rect b="b" l="l" r="r" t="t"/>
              <a:pathLst>
                <a:path extrusionOk="0" h="2134" w="2496">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74"/>
            <p:cNvSpPr/>
            <p:nvPr/>
          </p:nvSpPr>
          <p:spPr>
            <a:xfrm>
              <a:off x="5113350" y="2485550"/>
              <a:ext cx="62400" cy="53300"/>
            </a:xfrm>
            <a:custGeom>
              <a:rect b="b" l="l" r="r" t="t"/>
              <a:pathLst>
                <a:path extrusionOk="0" h="2132" w="2496">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9" name="Google Shape;2669;p74"/>
            <p:cNvSpPr/>
            <p:nvPr/>
          </p:nvSpPr>
          <p:spPr>
            <a:xfrm>
              <a:off x="4732475" y="14952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0" name="Google Shape;2670;p74"/>
            <p:cNvSpPr/>
            <p:nvPr/>
          </p:nvSpPr>
          <p:spPr>
            <a:xfrm>
              <a:off x="4732475" y="1571400"/>
              <a:ext cx="62425" cy="53250"/>
            </a:xfrm>
            <a:custGeom>
              <a:rect b="b" l="l" r="r" t="t"/>
              <a:pathLst>
                <a:path extrusionOk="0" h="2130" w="2497">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74"/>
            <p:cNvSpPr/>
            <p:nvPr/>
          </p:nvSpPr>
          <p:spPr>
            <a:xfrm>
              <a:off x="4732475" y="1647400"/>
              <a:ext cx="62425" cy="53450"/>
            </a:xfrm>
            <a:custGeom>
              <a:rect b="b" l="l" r="r" t="t"/>
              <a:pathLst>
                <a:path extrusionOk="0" h="2138" w="2497">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2" name="Google Shape;2672;p74"/>
            <p:cNvSpPr/>
            <p:nvPr/>
          </p:nvSpPr>
          <p:spPr>
            <a:xfrm>
              <a:off x="4732475" y="172362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3" name="Google Shape;2673;p74"/>
            <p:cNvSpPr/>
            <p:nvPr/>
          </p:nvSpPr>
          <p:spPr>
            <a:xfrm>
              <a:off x="4732475" y="17998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4" name="Google Shape;2674;p74"/>
            <p:cNvSpPr/>
            <p:nvPr/>
          </p:nvSpPr>
          <p:spPr>
            <a:xfrm>
              <a:off x="4732475" y="1876050"/>
              <a:ext cx="62425" cy="53350"/>
            </a:xfrm>
            <a:custGeom>
              <a:rect b="b" l="l" r="r" t="t"/>
              <a:pathLst>
                <a:path extrusionOk="0" h="2134" w="2497">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5" name="Google Shape;2675;p74"/>
            <p:cNvSpPr/>
            <p:nvPr/>
          </p:nvSpPr>
          <p:spPr>
            <a:xfrm>
              <a:off x="4732475" y="1952050"/>
              <a:ext cx="62425" cy="53450"/>
            </a:xfrm>
            <a:custGeom>
              <a:rect b="b" l="l" r="r" t="t"/>
              <a:pathLst>
                <a:path extrusionOk="0" h="2138" w="2497">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6" name="Google Shape;2676;p74"/>
            <p:cNvSpPr/>
            <p:nvPr/>
          </p:nvSpPr>
          <p:spPr>
            <a:xfrm>
              <a:off x="4732475" y="2028275"/>
              <a:ext cx="62425" cy="53450"/>
            </a:xfrm>
            <a:custGeom>
              <a:rect b="b" l="l" r="r" t="t"/>
              <a:pathLst>
                <a:path extrusionOk="0" h="2138" w="2497">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7" name="Google Shape;2677;p74"/>
            <p:cNvSpPr/>
            <p:nvPr/>
          </p:nvSpPr>
          <p:spPr>
            <a:xfrm>
              <a:off x="4732475" y="21045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8" name="Google Shape;2678;p74"/>
            <p:cNvSpPr/>
            <p:nvPr/>
          </p:nvSpPr>
          <p:spPr>
            <a:xfrm>
              <a:off x="4732475" y="2180700"/>
              <a:ext cx="62425" cy="53350"/>
            </a:xfrm>
            <a:custGeom>
              <a:rect b="b" l="l" r="r" t="t"/>
              <a:pathLst>
                <a:path extrusionOk="0" h="2134" w="2497">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9" name="Google Shape;2679;p74"/>
            <p:cNvSpPr/>
            <p:nvPr/>
          </p:nvSpPr>
          <p:spPr>
            <a:xfrm>
              <a:off x="4732475" y="2256925"/>
              <a:ext cx="62575" cy="53425"/>
            </a:xfrm>
            <a:custGeom>
              <a:rect b="b" l="l" r="r" t="t"/>
              <a:pathLst>
                <a:path extrusionOk="0" h="2137" w="2503">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0" name="Google Shape;2680;p74"/>
            <p:cNvSpPr/>
            <p:nvPr/>
          </p:nvSpPr>
          <p:spPr>
            <a:xfrm>
              <a:off x="4732475" y="2333125"/>
              <a:ext cx="62425" cy="53450"/>
            </a:xfrm>
            <a:custGeom>
              <a:rect b="b" l="l" r="r" t="t"/>
              <a:pathLst>
                <a:path extrusionOk="0" h="2138" w="2497">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1" name="Google Shape;2681;p74"/>
            <p:cNvSpPr/>
            <p:nvPr/>
          </p:nvSpPr>
          <p:spPr>
            <a:xfrm>
              <a:off x="4351600" y="2256925"/>
              <a:ext cx="62575" cy="53425"/>
            </a:xfrm>
            <a:custGeom>
              <a:rect b="b" l="l" r="r" t="t"/>
              <a:pathLst>
                <a:path extrusionOk="0" h="2137" w="2503">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2" name="Google Shape;2682;p74"/>
            <p:cNvSpPr/>
            <p:nvPr/>
          </p:nvSpPr>
          <p:spPr>
            <a:xfrm>
              <a:off x="4351600" y="2485550"/>
              <a:ext cx="62425" cy="53300"/>
            </a:xfrm>
            <a:custGeom>
              <a:rect b="b" l="l" r="r" t="t"/>
              <a:pathLst>
                <a:path extrusionOk="0" h="2132" w="2497">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3" name="Google Shape;2683;p74"/>
            <p:cNvSpPr/>
            <p:nvPr/>
          </p:nvSpPr>
          <p:spPr>
            <a:xfrm>
              <a:off x="4351600" y="240935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4" name="Google Shape;2684;p74"/>
            <p:cNvSpPr/>
            <p:nvPr/>
          </p:nvSpPr>
          <p:spPr>
            <a:xfrm>
              <a:off x="4351600" y="2333125"/>
              <a:ext cx="62425" cy="53450"/>
            </a:xfrm>
            <a:custGeom>
              <a:rect b="b" l="l" r="r" t="t"/>
              <a:pathLst>
                <a:path extrusionOk="0" h="2138" w="2497">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5" name="Google Shape;2685;p74"/>
            <p:cNvSpPr/>
            <p:nvPr/>
          </p:nvSpPr>
          <p:spPr>
            <a:xfrm>
              <a:off x="4427825" y="2256925"/>
              <a:ext cx="62575" cy="53425"/>
            </a:xfrm>
            <a:custGeom>
              <a:rect b="b" l="l" r="r" t="t"/>
              <a:pathLst>
                <a:path extrusionOk="0" h="2137" w="2503">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6" name="Google Shape;2686;p74"/>
            <p:cNvSpPr/>
            <p:nvPr/>
          </p:nvSpPr>
          <p:spPr>
            <a:xfrm>
              <a:off x="4427825" y="2333125"/>
              <a:ext cx="62425" cy="53450"/>
            </a:xfrm>
            <a:custGeom>
              <a:rect b="b" l="l" r="r" t="t"/>
              <a:pathLst>
                <a:path extrusionOk="0" h="2138" w="2497">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7" name="Google Shape;2687;p74"/>
            <p:cNvSpPr/>
            <p:nvPr/>
          </p:nvSpPr>
          <p:spPr>
            <a:xfrm>
              <a:off x="45040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8" name="Google Shape;2688;p74"/>
            <p:cNvSpPr/>
            <p:nvPr/>
          </p:nvSpPr>
          <p:spPr>
            <a:xfrm>
              <a:off x="450405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9" name="Google Shape;2689;p74"/>
            <p:cNvSpPr/>
            <p:nvPr/>
          </p:nvSpPr>
          <p:spPr>
            <a:xfrm>
              <a:off x="4504050"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74"/>
            <p:cNvSpPr/>
            <p:nvPr/>
          </p:nvSpPr>
          <p:spPr>
            <a:xfrm>
              <a:off x="4504050"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74"/>
            <p:cNvSpPr/>
            <p:nvPr/>
          </p:nvSpPr>
          <p:spPr>
            <a:xfrm>
              <a:off x="4504050" y="1876050"/>
              <a:ext cx="62200" cy="53350"/>
            </a:xfrm>
            <a:custGeom>
              <a:rect b="b" l="l" r="r" t="t"/>
              <a:pathLst>
                <a:path extrusionOk="0" h="2134" w="2488">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74"/>
            <p:cNvSpPr/>
            <p:nvPr/>
          </p:nvSpPr>
          <p:spPr>
            <a:xfrm>
              <a:off x="4504050"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3" name="Google Shape;2693;p74"/>
            <p:cNvSpPr/>
            <p:nvPr/>
          </p:nvSpPr>
          <p:spPr>
            <a:xfrm>
              <a:off x="4504050"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4" name="Google Shape;2694;p74"/>
            <p:cNvSpPr/>
            <p:nvPr/>
          </p:nvSpPr>
          <p:spPr>
            <a:xfrm>
              <a:off x="4504050"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5" name="Google Shape;2695;p74"/>
            <p:cNvSpPr/>
            <p:nvPr/>
          </p:nvSpPr>
          <p:spPr>
            <a:xfrm>
              <a:off x="4504050"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6" name="Google Shape;2696;p74"/>
            <p:cNvSpPr/>
            <p:nvPr/>
          </p:nvSpPr>
          <p:spPr>
            <a:xfrm>
              <a:off x="4504050" y="2256925"/>
              <a:ext cx="62350" cy="53425"/>
            </a:xfrm>
            <a:custGeom>
              <a:rect b="b" l="l" r="r" t="t"/>
              <a:pathLst>
                <a:path extrusionOk="0" h="2137" w="2494">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7" name="Google Shape;2697;p74"/>
            <p:cNvSpPr/>
            <p:nvPr/>
          </p:nvSpPr>
          <p:spPr>
            <a:xfrm>
              <a:off x="450405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8" name="Google Shape;2698;p74"/>
            <p:cNvSpPr/>
            <p:nvPr/>
          </p:nvSpPr>
          <p:spPr>
            <a:xfrm>
              <a:off x="4504050" y="240935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9" name="Google Shape;2699;p74"/>
            <p:cNvSpPr/>
            <p:nvPr/>
          </p:nvSpPr>
          <p:spPr>
            <a:xfrm>
              <a:off x="458025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0" name="Google Shape;2700;p74"/>
            <p:cNvSpPr/>
            <p:nvPr/>
          </p:nvSpPr>
          <p:spPr>
            <a:xfrm>
              <a:off x="458025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1" name="Google Shape;2701;p74"/>
            <p:cNvSpPr/>
            <p:nvPr/>
          </p:nvSpPr>
          <p:spPr>
            <a:xfrm>
              <a:off x="458025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2" name="Google Shape;2702;p74"/>
            <p:cNvSpPr/>
            <p:nvPr/>
          </p:nvSpPr>
          <p:spPr>
            <a:xfrm>
              <a:off x="458025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3" name="Google Shape;2703;p74"/>
            <p:cNvSpPr/>
            <p:nvPr/>
          </p:nvSpPr>
          <p:spPr>
            <a:xfrm>
              <a:off x="4580250" y="1876050"/>
              <a:ext cx="62225" cy="53275"/>
            </a:xfrm>
            <a:custGeom>
              <a:rect b="b" l="l" r="r" t="t"/>
              <a:pathLst>
                <a:path extrusionOk="0" h="2131" w="2489">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4" name="Google Shape;2704;p74"/>
            <p:cNvSpPr/>
            <p:nvPr/>
          </p:nvSpPr>
          <p:spPr>
            <a:xfrm>
              <a:off x="4580250"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5" name="Google Shape;2705;p74"/>
            <p:cNvSpPr/>
            <p:nvPr/>
          </p:nvSpPr>
          <p:spPr>
            <a:xfrm>
              <a:off x="4580250" y="2028275"/>
              <a:ext cx="62225" cy="53450"/>
            </a:xfrm>
            <a:custGeom>
              <a:rect b="b" l="l" r="r" t="t"/>
              <a:pathLst>
                <a:path extrusionOk="0" h="2138" w="2489">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6" name="Google Shape;2706;p74"/>
            <p:cNvSpPr/>
            <p:nvPr/>
          </p:nvSpPr>
          <p:spPr>
            <a:xfrm>
              <a:off x="458025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7" name="Google Shape;2707;p74"/>
            <p:cNvSpPr/>
            <p:nvPr/>
          </p:nvSpPr>
          <p:spPr>
            <a:xfrm>
              <a:off x="458025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8" name="Google Shape;2708;p74"/>
            <p:cNvSpPr/>
            <p:nvPr/>
          </p:nvSpPr>
          <p:spPr>
            <a:xfrm>
              <a:off x="4580250" y="2256925"/>
              <a:ext cx="62350" cy="53425"/>
            </a:xfrm>
            <a:custGeom>
              <a:rect b="b" l="l" r="r" t="t"/>
              <a:pathLst>
                <a:path extrusionOk="0" h="2137" w="2494">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9" name="Google Shape;2709;p74"/>
            <p:cNvSpPr/>
            <p:nvPr/>
          </p:nvSpPr>
          <p:spPr>
            <a:xfrm>
              <a:off x="4580250" y="23331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0" name="Google Shape;2710;p74"/>
            <p:cNvSpPr/>
            <p:nvPr/>
          </p:nvSpPr>
          <p:spPr>
            <a:xfrm>
              <a:off x="458025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1" name="Google Shape;2711;p74"/>
            <p:cNvSpPr/>
            <p:nvPr/>
          </p:nvSpPr>
          <p:spPr>
            <a:xfrm>
              <a:off x="4656475"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2" name="Google Shape;2712;p74"/>
            <p:cNvSpPr/>
            <p:nvPr/>
          </p:nvSpPr>
          <p:spPr>
            <a:xfrm>
              <a:off x="4656475" y="1647400"/>
              <a:ext cx="62200" cy="53450"/>
            </a:xfrm>
            <a:custGeom>
              <a:rect b="b" l="l" r="r" t="t"/>
              <a:pathLst>
                <a:path extrusionOk="0" h="2138" w="2488">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3" name="Google Shape;2713;p74"/>
            <p:cNvSpPr/>
            <p:nvPr/>
          </p:nvSpPr>
          <p:spPr>
            <a:xfrm>
              <a:off x="4656475" y="172362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4" name="Google Shape;2714;p74"/>
            <p:cNvSpPr/>
            <p:nvPr/>
          </p:nvSpPr>
          <p:spPr>
            <a:xfrm>
              <a:off x="4656475" y="17998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5" name="Google Shape;2715;p74"/>
            <p:cNvSpPr/>
            <p:nvPr/>
          </p:nvSpPr>
          <p:spPr>
            <a:xfrm>
              <a:off x="4656475"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6" name="Google Shape;2716;p74"/>
            <p:cNvSpPr/>
            <p:nvPr/>
          </p:nvSpPr>
          <p:spPr>
            <a:xfrm>
              <a:off x="4656475" y="1952050"/>
              <a:ext cx="62200" cy="53450"/>
            </a:xfrm>
            <a:custGeom>
              <a:rect b="b" l="l" r="r" t="t"/>
              <a:pathLst>
                <a:path extrusionOk="0" h="2138" w="2488">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7" name="Google Shape;2717;p74"/>
            <p:cNvSpPr/>
            <p:nvPr/>
          </p:nvSpPr>
          <p:spPr>
            <a:xfrm>
              <a:off x="4656475" y="2028275"/>
              <a:ext cx="62200" cy="53450"/>
            </a:xfrm>
            <a:custGeom>
              <a:rect b="b" l="l" r="r" t="t"/>
              <a:pathLst>
                <a:path extrusionOk="0" h="2138" w="2488">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8" name="Google Shape;2718;p74"/>
            <p:cNvSpPr/>
            <p:nvPr/>
          </p:nvSpPr>
          <p:spPr>
            <a:xfrm>
              <a:off x="4656475" y="21045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9" name="Google Shape;2719;p74"/>
            <p:cNvSpPr/>
            <p:nvPr/>
          </p:nvSpPr>
          <p:spPr>
            <a:xfrm>
              <a:off x="4656475" y="2180700"/>
              <a:ext cx="62200" cy="53350"/>
            </a:xfrm>
            <a:custGeom>
              <a:rect b="b" l="l" r="r" t="t"/>
              <a:pathLst>
                <a:path extrusionOk="0" h="2134" w="2488">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0" name="Google Shape;2720;p74"/>
            <p:cNvSpPr/>
            <p:nvPr/>
          </p:nvSpPr>
          <p:spPr>
            <a:xfrm>
              <a:off x="4656475" y="2256925"/>
              <a:ext cx="62350" cy="53425"/>
            </a:xfrm>
            <a:custGeom>
              <a:rect b="b" l="l" r="r" t="t"/>
              <a:pathLst>
                <a:path extrusionOk="0" h="2137" w="2494">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1" name="Google Shape;2721;p74"/>
            <p:cNvSpPr/>
            <p:nvPr/>
          </p:nvSpPr>
          <p:spPr>
            <a:xfrm>
              <a:off x="4656475" y="2333125"/>
              <a:ext cx="62200" cy="53450"/>
            </a:xfrm>
            <a:custGeom>
              <a:rect b="b" l="l" r="r" t="t"/>
              <a:pathLst>
                <a:path extrusionOk="0" h="2138" w="2488">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2" name="Google Shape;2722;p74"/>
            <p:cNvSpPr/>
            <p:nvPr/>
          </p:nvSpPr>
          <p:spPr>
            <a:xfrm>
              <a:off x="4656475" y="2409350"/>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3" name="Google Shape;2723;p74"/>
            <p:cNvSpPr/>
            <p:nvPr/>
          </p:nvSpPr>
          <p:spPr>
            <a:xfrm>
              <a:off x="4732475" y="2409350"/>
              <a:ext cx="62425" cy="53350"/>
            </a:xfrm>
            <a:custGeom>
              <a:rect b="b" l="l" r="r" t="t"/>
              <a:pathLst>
                <a:path extrusionOk="0" h="2134"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4" name="Google Shape;2724;p74"/>
            <p:cNvSpPr/>
            <p:nvPr/>
          </p:nvSpPr>
          <p:spPr>
            <a:xfrm>
              <a:off x="4732475" y="2485550"/>
              <a:ext cx="62425" cy="53300"/>
            </a:xfrm>
            <a:custGeom>
              <a:rect b="b" l="l" r="r" t="t"/>
              <a:pathLst>
                <a:path extrusionOk="0" h="2132" w="2497">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5" name="Google Shape;2725;p74"/>
            <p:cNvSpPr/>
            <p:nvPr/>
          </p:nvSpPr>
          <p:spPr>
            <a:xfrm>
              <a:off x="4808700" y="14952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6" name="Google Shape;2726;p74"/>
            <p:cNvSpPr/>
            <p:nvPr/>
          </p:nvSpPr>
          <p:spPr>
            <a:xfrm>
              <a:off x="4808700" y="1571400"/>
              <a:ext cx="62400" cy="53250"/>
            </a:xfrm>
            <a:custGeom>
              <a:rect b="b" l="l" r="r" t="t"/>
              <a:pathLst>
                <a:path extrusionOk="0" h="2130" w="2496">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7" name="Google Shape;2727;p74"/>
            <p:cNvSpPr/>
            <p:nvPr/>
          </p:nvSpPr>
          <p:spPr>
            <a:xfrm>
              <a:off x="4808700" y="1647400"/>
              <a:ext cx="62400" cy="53450"/>
            </a:xfrm>
            <a:custGeom>
              <a:rect b="b" l="l" r="r" t="t"/>
              <a:pathLst>
                <a:path extrusionOk="0" h="2138" w="2496">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74"/>
            <p:cNvSpPr/>
            <p:nvPr/>
          </p:nvSpPr>
          <p:spPr>
            <a:xfrm>
              <a:off x="4808700" y="172362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9" name="Google Shape;2729;p74"/>
            <p:cNvSpPr/>
            <p:nvPr/>
          </p:nvSpPr>
          <p:spPr>
            <a:xfrm>
              <a:off x="4808700" y="17998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0" name="Google Shape;2730;p74"/>
            <p:cNvSpPr/>
            <p:nvPr/>
          </p:nvSpPr>
          <p:spPr>
            <a:xfrm>
              <a:off x="4808700" y="1876050"/>
              <a:ext cx="62400" cy="53275"/>
            </a:xfrm>
            <a:custGeom>
              <a:rect b="b" l="l" r="r" t="t"/>
              <a:pathLst>
                <a:path extrusionOk="0" h="2131" w="2496">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1" name="Google Shape;2731;p74"/>
            <p:cNvSpPr/>
            <p:nvPr/>
          </p:nvSpPr>
          <p:spPr>
            <a:xfrm>
              <a:off x="4808700" y="1952050"/>
              <a:ext cx="62400" cy="53450"/>
            </a:xfrm>
            <a:custGeom>
              <a:rect b="b" l="l" r="r" t="t"/>
              <a:pathLst>
                <a:path extrusionOk="0" h="2138" w="2496">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2" name="Google Shape;2732;p74"/>
            <p:cNvSpPr/>
            <p:nvPr/>
          </p:nvSpPr>
          <p:spPr>
            <a:xfrm>
              <a:off x="4808700" y="2028275"/>
              <a:ext cx="62400" cy="53450"/>
            </a:xfrm>
            <a:custGeom>
              <a:rect b="b" l="l" r="r" t="t"/>
              <a:pathLst>
                <a:path extrusionOk="0" h="2138" w="2496">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3" name="Google Shape;2733;p74"/>
            <p:cNvSpPr/>
            <p:nvPr/>
          </p:nvSpPr>
          <p:spPr>
            <a:xfrm>
              <a:off x="4808700" y="210450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4" name="Google Shape;2734;p74"/>
            <p:cNvSpPr/>
            <p:nvPr/>
          </p:nvSpPr>
          <p:spPr>
            <a:xfrm>
              <a:off x="4808700" y="2180700"/>
              <a:ext cx="62400" cy="53350"/>
            </a:xfrm>
            <a:custGeom>
              <a:rect b="b" l="l" r="r" t="t"/>
              <a:pathLst>
                <a:path extrusionOk="0" h="2134" w="2496">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5" name="Google Shape;2735;p74"/>
            <p:cNvSpPr/>
            <p:nvPr/>
          </p:nvSpPr>
          <p:spPr>
            <a:xfrm>
              <a:off x="4808700" y="2256925"/>
              <a:ext cx="62550" cy="53425"/>
            </a:xfrm>
            <a:custGeom>
              <a:rect b="b" l="l" r="r" t="t"/>
              <a:pathLst>
                <a:path extrusionOk="0" h="2137" w="2502">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6" name="Google Shape;2736;p74"/>
            <p:cNvSpPr/>
            <p:nvPr/>
          </p:nvSpPr>
          <p:spPr>
            <a:xfrm>
              <a:off x="4808700" y="2333125"/>
              <a:ext cx="62400" cy="53450"/>
            </a:xfrm>
            <a:custGeom>
              <a:rect b="b" l="l" r="r" t="t"/>
              <a:pathLst>
                <a:path extrusionOk="0" h="2138" w="2496">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7" name="Google Shape;2737;p74"/>
            <p:cNvSpPr/>
            <p:nvPr/>
          </p:nvSpPr>
          <p:spPr>
            <a:xfrm>
              <a:off x="4808700" y="2409350"/>
              <a:ext cx="62400" cy="53350"/>
            </a:xfrm>
            <a:custGeom>
              <a:rect b="b" l="l" r="r" t="t"/>
              <a:pathLst>
                <a:path extrusionOk="0" h="2134"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8" name="Google Shape;2738;p74"/>
            <p:cNvSpPr/>
            <p:nvPr/>
          </p:nvSpPr>
          <p:spPr>
            <a:xfrm>
              <a:off x="4808700" y="2485550"/>
              <a:ext cx="62400" cy="53300"/>
            </a:xfrm>
            <a:custGeom>
              <a:rect b="b" l="l" r="r" t="t"/>
              <a:pathLst>
                <a:path extrusionOk="0" h="2132" w="2496">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74"/>
            <p:cNvSpPr/>
            <p:nvPr/>
          </p:nvSpPr>
          <p:spPr>
            <a:xfrm>
              <a:off x="48849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0" name="Google Shape;2740;p74"/>
            <p:cNvSpPr/>
            <p:nvPr/>
          </p:nvSpPr>
          <p:spPr>
            <a:xfrm>
              <a:off x="4884900" y="1571400"/>
              <a:ext cx="62225" cy="53250"/>
            </a:xfrm>
            <a:custGeom>
              <a:rect b="b" l="l" r="r" t="t"/>
              <a:pathLst>
                <a:path extrusionOk="0" h="2130" w="2489">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1" name="Google Shape;2741;p74"/>
            <p:cNvSpPr/>
            <p:nvPr/>
          </p:nvSpPr>
          <p:spPr>
            <a:xfrm>
              <a:off x="4884900" y="164740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2" name="Google Shape;2742;p74"/>
            <p:cNvSpPr/>
            <p:nvPr/>
          </p:nvSpPr>
          <p:spPr>
            <a:xfrm>
              <a:off x="48849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3" name="Google Shape;2743;p74"/>
            <p:cNvSpPr/>
            <p:nvPr/>
          </p:nvSpPr>
          <p:spPr>
            <a:xfrm>
              <a:off x="488490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4" name="Google Shape;2744;p74"/>
            <p:cNvSpPr/>
            <p:nvPr/>
          </p:nvSpPr>
          <p:spPr>
            <a:xfrm>
              <a:off x="4884900" y="1876050"/>
              <a:ext cx="62225" cy="53350"/>
            </a:xfrm>
            <a:custGeom>
              <a:rect b="b" l="l" r="r" t="t"/>
              <a:pathLst>
                <a:path extrusionOk="0" h="2134" w="2489">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5" name="Google Shape;2745;p74"/>
            <p:cNvSpPr/>
            <p:nvPr/>
          </p:nvSpPr>
          <p:spPr>
            <a:xfrm>
              <a:off x="4884900" y="1952050"/>
              <a:ext cx="62225" cy="53450"/>
            </a:xfrm>
            <a:custGeom>
              <a:rect b="b" l="l" r="r" t="t"/>
              <a:pathLst>
                <a:path extrusionOk="0" h="2138" w="2489">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6" name="Google Shape;2746;p74"/>
            <p:cNvSpPr/>
            <p:nvPr/>
          </p:nvSpPr>
          <p:spPr>
            <a:xfrm>
              <a:off x="4884900" y="2028275"/>
              <a:ext cx="62225" cy="53450"/>
            </a:xfrm>
            <a:custGeom>
              <a:rect b="b" l="l" r="r" t="t"/>
              <a:pathLst>
                <a:path extrusionOk="0" h="2138" w="2489">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7" name="Google Shape;2747;p74"/>
            <p:cNvSpPr/>
            <p:nvPr/>
          </p:nvSpPr>
          <p:spPr>
            <a:xfrm>
              <a:off x="488490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8" name="Google Shape;2748;p74"/>
            <p:cNvSpPr/>
            <p:nvPr/>
          </p:nvSpPr>
          <p:spPr>
            <a:xfrm>
              <a:off x="488490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9" name="Google Shape;2749;p74"/>
            <p:cNvSpPr/>
            <p:nvPr/>
          </p:nvSpPr>
          <p:spPr>
            <a:xfrm>
              <a:off x="4884900"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0" name="Google Shape;2750;p74"/>
            <p:cNvSpPr/>
            <p:nvPr/>
          </p:nvSpPr>
          <p:spPr>
            <a:xfrm>
              <a:off x="4884900" y="23331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1" name="Google Shape;2751;p74"/>
            <p:cNvSpPr/>
            <p:nvPr/>
          </p:nvSpPr>
          <p:spPr>
            <a:xfrm>
              <a:off x="488490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2" name="Google Shape;2752;p74"/>
            <p:cNvSpPr/>
            <p:nvPr/>
          </p:nvSpPr>
          <p:spPr>
            <a:xfrm>
              <a:off x="488490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3" name="Google Shape;2753;p74"/>
            <p:cNvSpPr/>
            <p:nvPr/>
          </p:nvSpPr>
          <p:spPr>
            <a:xfrm>
              <a:off x="4884900" y="2561575"/>
              <a:ext cx="62225" cy="53425"/>
            </a:xfrm>
            <a:custGeom>
              <a:rect b="b" l="l" r="r" t="t"/>
              <a:pathLst>
                <a:path extrusionOk="0" h="2137" w="2489">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74"/>
            <p:cNvSpPr/>
            <p:nvPr/>
          </p:nvSpPr>
          <p:spPr>
            <a:xfrm>
              <a:off x="4961125"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5" name="Google Shape;2755;p74"/>
            <p:cNvSpPr/>
            <p:nvPr/>
          </p:nvSpPr>
          <p:spPr>
            <a:xfrm>
              <a:off x="4961125"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6" name="Google Shape;2756;p74"/>
            <p:cNvSpPr/>
            <p:nvPr/>
          </p:nvSpPr>
          <p:spPr>
            <a:xfrm>
              <a:off x="4961125" y="17236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7" name="Google Shape;2757;p74"/>
            <p:cNvSpPr/>
            <p:nvPr/>
          </p:nvSpPr>
          <p:spPr>
            <a:xfrm>
              <a:off x="4961125" y="179985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8" name="Google Shape;2758;p74"/>
            <p:cNvSpPr/>
            <p:nvPr/>
          </p:nvSpPr>
          <p:spPr>
            <a:xfrm>
              <a:off x="4961125" y="1876050"/>
              <a:ext cx="62200" cy="53275"/>
            </a:xfrm>
            <a:custGeom>
              <a:rect b="b" l="l" r="r" t="t"/>
              <a:pathLst>
                <a:path extrusionOk="0" h="2131" w="2488">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9" name="Google Shape;2759;p74"/>
            <p:cNvSpPr/>
            <p:nvPr/>
          </p:nvSpPr>
          <p:spPr>
            <a:xfrm>
              <a:off x="4961125" y="1952050"/>
              <a:ext cx="62200" cy="53450"/>
            </a:xfrm>
            <a:custGeom>
              <a:rect b="b" l="l" r="r" t="t"/>
              <a:pathLst>
                <a:path extrusionOk="0" h="2138" w="2488">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0" name="Google Shape;2760;p74"/>
            <p:cNvSpPr/>
            <p:nvPr/>
          </p:nvSpPr>
          <p:spPr>
            <a:xfrm>
              <a:off x="4961125" y="2028275"/>
              <a:ext cx="62200" cy="53450"/>
            </a:xfrm>
            <a:custGeom>
              <a:rect b="b" l="l" r="r" t="t"/>
              <a:pathLst>
                <a:path extrusionOk="0" h="2138" w="2488">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1" name="Google Shape;2761;p74"/>
            <p:cNvSpPr/>
            <p:nvPr/>
          </p:nvSpPr>
          <p:spPr>
            <a:xfrm>
              <a:off x="4961125" y="21045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2" name="Google Shape;2762;p74"/>
            <p:cNvSpPr/>
            <p:nvPr/>
          </p:nvSpPr>
          <p:spPr>
            <a:xfrm>
              <a:off x="4961125" y="2180700"/>
              <a:ext cx="62200" cy="53350"/>
            </a:xfrm>
            <a:custGeom>
              <a:rect b="b" l="l" r="r" t="t"/>
              <a:pathLst>
                <a:path extrusionOk="0" h="2134" w="2488">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3" name="Google Shape;2763;p74"/>
            <p:cNvSpPr/>
            <p:nvPr/>
          </p:nvSpPr>
          <p:spPr>
            <a:xfrm>
              <a:off x="4961125" y="2256925"/>
              <a:ext cx="62350" cy="53425"/>
            </a:xfrm>
            <a:custGeom>
              <a:rect b="b" l="l" r="r" t="t"/>
              <a:pathLst>
                <a:path extrusionOk="0" h="2137" w="2494">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4" name="Google Shape;2764;p74"/>
            <p:cNvSpPr/>
            <p:nvPr/>
          </p:nvSpPr>
          <p:spPr>
            <a:xfrm>
              <a:off x="4961125"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5" name="Google Shape;2765;p74"/>
            <p:cNvSpPr/>
            <p:nvPr/>
          </p:nvSpPr>
          <p:spPr>
            <a:xfrm>
              <a:off x="4961125" y="240935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6" name="Google Shape;2766;p74"/>
            <p:cNvSpPr/>
            <p:nvPr/>
          </p:nvSpPr>
          <p:spPr>
            <a:xfrm>
              <a:off x="4961125" y="2485550"/>
              <a:ext cx="62200" cy="53300"/>
            </a:xfrm>
            <a:custGeom>
              <a:rect b="b" l="l" r="r" t="t"/>
              <a:pathLst>
                <a:path extrusionOk="0" h="2132" w="2488">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7" name="Google Shape;2767;p74"/>
            <p:cNvSpPr/>
            <p:nvPr/>
          </p:nvSpPr>
          <p:spPr>
            <a:xfrm>
              <a:off x="4961125"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8" name="Google Shape;2768;p74"/>
            <p:cNvSpPr/>
            <p:nvPr/>
          </p:nvSpPr>
          <p:spPr>
            <a:xfrm>
              <a:off x="50373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9" name="Google Shape;2769;p74"/>
            <p:cNvSpPr/>
            <p:nvPr/>
          </p:nvSpPr>
          <p:spPr>
            <a:xfrm>
              <a:off x="5037325"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0" name="Google Shape;2770;p74"/>
            <p:cNvSpPr/>
            <p:nvPr/>
          </p:nvSpPr>
          <p:spPr>
            <a:xfrm>
              <a:off x="503732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1" name="Google Shape;2771;p74"/>
            <p:cNvSpPr/>
            <p:nvPr/>
          </p:nvSpPr>
          <p:spPr>
            <a:xfrm>
              <a:off x="503732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2" name="Google Shape;2772;p74"/>
            <p:cNvSpPr/>
            <p:nvPr/>
          </p:nvSpPr>
          <p:spPr>
            <a:xfrm>
              <a:off x="5037325"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3" name="Google Shape;2773;p74"/>
            <p:cNvSpPr/>
            <p:nvPr/>
          </p:nvSpPr>
          <p:spPr>
            <a:xfrm>
              <a:off x="503732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4" name="Google Shape;2774;p74"/>
            <p:cNvSpPr/>
            <p:nvPr/>
          </p:nvSpPr>
          <p:spPr>
            <a:xfrm>
              <a:off x="503732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5" name="Google Shape;2775;p74"/>
            <p:cNvSpPr/>
            <p:nvPr/>
          </p:nvSpPr>
          <p:spPr>
            <a:xfrm>
              <a:off x="503732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6" name="Google Shape;2776;p74"/>
            <p:cNvSpPr/>
            <p:nvPr/>
          </p:nvSpPr>
          <p:spPr>
            <a:xfrm>
              <a:off x="503732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7" name="Google Shape;2777;p74"/>
            <p:cNvSpPr/>
            <p:nvPr/>
          </p:nvSpPr>
          <p:spPr>
            <a:xfrm>
              <a:off x="5037325" y="2256925"/>
              <a:ext cx="62375" cy="53425"/>
            </a:xfrm>
            <a:custGeom>
              <a:rect b="b" l="l" r="r" t="t"/>
              <a:pathLst>
                <a:path extrusionOk="0" h="2137" w="2495">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8" name="Google Shape;2778;p74"/>
            <p:cNvSpPr/>
            <p:nvPr/>
          </p:nvSpPr>
          <p:spPr>
            <a:xfrm>
              <a:off x="503732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9" name="Google Shape;2779;p74"/>
            <p:cNvSpPr/>
            <p:nvPr/>
          </p:nvSpPr>
          <p:spPr>
            <a:xfrm>
              <a:off x="503732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0" name="Google Shape;2780;p74"/>
            <p:cNvSpPr/>
            <p:nvPr/>
          </p:nvSpPr>
          <p:spPr>
            <a:xfrm>
              <a:off x="5037325" y="2485550"/>
              <a:ext cx="62225" cy="53300"/>
            </a:xfrm>
            <a:custGeom>
              <a:rect b="b" l="l" r="r" t="t"/>
              <a:pathLst>
                <a:path extrusionOk="0" h="2132" w="2489">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1" name="Google Shape;2781;p74"/>
            <p:cNvSpPr/>
            <p:nvPr/>
          </p:nvSpPr>
          <p:spPr>
            <a:xfrm>
              <a:off x="5037325"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2" name="Google Shape;2782;p74"/>
            <p:cNvSpPr/>
            <p:nvPr/>
          </p:nvSpPr>
          <p:spPr>
            <a:xfrm>
              <a:off x="5113350" y="2561575"/>
              <a:ext cx="62400" cy="53425"/>
            </a:xfrm>
            <a:custGeom>
              <a:rect b="b" l="l" r="r" t="t"/>
              <a:pathLst>
                <a:path extrusionOk="0" h="2137" w="2496">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3" name="Google Shape;2783;p74"/>
            <p:cNvSpPr/>
            <p:nvPr/>
          </p:nvSpPr>
          <p:spPr>
            <a:xfrm>
              <a:off x="5113350" y="2637775"/>
              <a:ext cx="62400" cy="53450"/>
            </a:xfrm>
            <a:custGeom>
              <a:rect b="b" l="l" r="r" t="t"/>
              <a:pathLst>
                <a:path extrusionOk="0" h="2138" w="2496">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4" name="Google Shape;2784;p74"/>
            <p:cNvSpPr/>
            <p:nvPr/>
          </p:nvSpPr>
          <p:spPr>
            <a:xfrm>
              <a:off x="5189550" y="14189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5" name="Google Shape;2785;p74"/>
            <p:cNvSpPr/>
            <p:nvPr/>
          </p:nvSpPr>
          <p:spPr>
            <a:xfrm>
              <a:off x="5189550" y="1495200"/>
              <a:ext cx="62225" cy="53325"/>
            </a:xfrm>
            <a:custGeom>
              <a:rect b="b" l="l" r="r" t="t"/>
              <a:pathLst>
                <a:path extrusionOk="0" h="2133" w="2489">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6" name="Google Shape;2786;p74"/>
            <p:cNvSpPr/>
            <p:nvPr/>
          </p:nvSpPr>
          <p:spPr>
            <a:xfrm>
              <a:off x="5189550" y="1571400"/>
              <a:ext cx="62225" cy="53300"/>
            </a:xfrm>
            <a:custGeom>
              <a:rect b="b" l="l" r="r" t="t"/>
              <a:pathLst>
                <a:path extrusionOk="0" h="2132" w="2489">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7" name="Google Shape;2787;p74"/>
            <p:cNvSpPr/>
            <p:nvPr/>
          </p:nvSpPr>
          <p:spPr>
            <a:xfrm>
              <a:off x="5189550" y="1647400"/>
              <a:ext cx="62225" cy="53450"/>
            </a:xfrm>
            <a:custGeom>
              <a:rect b="b" l="l" r="r" t="t"/>
              <a:pathLst>
                <a:path extrusionOk="0" h="2138" w="2489">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8" name="Google Shape;2788;p74"/>
            <p:cNvSpPr/>
            <p:nvPr/>
          </p:nvSpPr>
          <p:spPr>
            <a:xfrm>
              <a:off x="5189550" y="172362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9" name="Google Shape;2789;p74"/>
            <p:cNvSpPr/>
            <p:nvPr/>
          </p:nvSpPr>
          <p:spPr>
            <a:xfrm>
              <a:off x="5189550" y="1799850"/>
              <a:ext cx="62225" cy="53325"/>
            </a:xfrm>
            <a:custGeom>
              <a:rect b="b" l="l" r="r" t="t"/>
              <a:pathLst>
                <a:path extrusionOk="0" h="2133" w="2489">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0" name="Google Shape;2790;p74"/>
            <p:cNvSpPr/>
            <p:nvPr/>
          </p:nvSpPr>
          <p:spPr>
            <a:xfrm>
              <a:off x="5189550" y="1876050"/>
              <a:ext cx="62225" cy="53300"/>
            </a:xfrm>
            <a:custGeom>
              <a:rect b="b" l="l" r="r" t="t"/>
              <a:pathLst>
                <a:path extrusionOk="0" h="2132" w="2489">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1" name="Google Shape;2791;p74"/>
            <p:cNvSpPr/>
            <p:nvPr/>
          </p:nvSpPr>
          <p:spPr>
            <a:xfrm>
              <a:off x="5189550" y="1952050"/>
              <a:ext cx="62225" cy="53450"/>
            </a:xfrm>
            <a:custGeom>
              <a:rect b="b" l="l" r="r" t="t"/>
              <a:pathLst>
                <a:path extrusionOk="0" h="2138" w="2489">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2" name="Google Shape;2792;p74"/>
            <p:cNvSpPr/>
            <p:nvPr/>
          </p:nvSpPr>
          <p:spPr>
            <a:xfrm>
              <a:off x="5189550" y="20282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3" name="Google Shape;2793;p74"/>
            <p:cNvSpPr/>
            <p:nvPr/>
          </p:nvSpPr>
          <p:spPr>
            <a:xfrm>
              <a:off x="5189550" y="2104500"/>
              <a:ext cx="62225" cy="53325"/>
            </a:xfrm>
            <a:custGeom>
              <a:rect b="b" l="l" r="r" t="t"/>
              <a:pathLst>
                <a:path extrusionOk="0" h="2133" w="2489">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4" name="Google Shape;2794;p74"/>
            <p:cNvSpPr/>
            <p:nvPr/>
          </p:nvSpPr>
          <p:spPr>
            <a:xfrm>
              <a:off x="5189550" y="2180700"/>
              <a:ext cx="62225" cy="53350"/>
            </a:xfrm>
            <a:custGeom>
              <a:rect b="b" l="l" r="r" t="t"/>
              <a:pathLst>
                <a:path extrusionOk="0" h="2134" w="2489">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5" name="Google Shape;2795;p74"/>
            <p:cNvSpPr/>
            <p:nvPr/>
          </p:nvSpPr>
          <p:spPr>
            <a:xfrm>
              <a:off x="5189550" y="2256925"/>
              <a:ext cx="62425" cy="53425"/>
            </a:xfrm>
            <a:custGeom>
              <a:rect b="b" l="l" r="r" t="t"/>
              <a:pathLst>
                <a:path extrusionOk="0" h="2137" w="2497">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6" name="Google Shape;2796;p74"/>
            <p:cNvSpPr/>
            <p:nvPr/>
          </p:nvSpPr>
          <p:spPr>
            <a:xfrm>
              <a:off x="5189550" y="2333125"/>
              <a:ext cx="62225" cy="53350"/>
            </a:xfrm>
            <a:custGeom>
              <a:rect b="b" l="l" r="r" t="t"/>
              <a:pathLst>
                <a:path extrusionOk="0" h="2134" w="2489">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7" name="Google Shape;2797;p74"/>
            <p:cNvSpPr/>
            <p:nvPr/>
          </p:nvSpPr>
          <p:spPr>
            <a:xfrm>
              <a:off x="5189550" y="2409350"/>
              <a:ext cx="62225" cy="53350"/>
            </a:xfrm>
            <a:custGeom>
              <a:rect b="b" l="l" r="r" t="t"/>
              <a:pathLst>
                <a:path extrusionOk="0" h="2134" w="2489">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74"/>
            <p:cNvSpPr/>
            <p:nvPr/>
          </p:nvSpPr>
          <p:spPr>
            <a:xfrm>
              <a:off x="5189550" y="2485550"/>
              <a:ext cx="62425" cy="53300"/>
            </a:xfrm>
            <a:custGeom>
              <a:rect b="b" l="l" r="r" t="t"/>
              <a:pathLst>
                <a:path extrusionOk="0" h="2132" w="2497">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74"/>
            <p:cNvSpPr/>
            <p:nvPr/>
          </p:nvSpPr>
          <p:spPr>
            <a:xfrm>
              <a:off x="5189550" y="2561575"/>
              <a:ext cx="62225" cy="53425"/>
            </a:xfrm>
            <a:custGeom>
              <a:rect b="b" l="l" r="r" t="t"/>
              <a:pathLst>
                <a:path extrusionOk="0" h="2137" w="2489">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74"/>
            <p:cNvSpPr/>
            <p:nvPr/>
          </p:nvSpPr>
          <p:spPr>
            <a:xfrm>
              <a:off x="5189550" y="2714000"/>
              <a:ext cx="62225" cy="53350"/>
            </a:xfrm>
            <a:custGeom>
              <a:rect b="b" l="l" r="r" t="t"/>
              <a:pathLst>
                <a:path extrusionOk="0" h="2134" w="2489">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1" name="Google Shape;2801;p74"/>
            <p:cNvSpPr/>
            <p:nvPr/>
          </p:nvSpPr>
          <p:spPr>
            <a:xfrm>
              <a:off x="5189550" y="2637775"/>
              <a:ext cx="62425" cy="53450"/>
            </a:xfrm>
            <a:custGeom>
              <a:rect b="b" l="l" r="r" t="t"/>
              <a:pathLst>
                <a:path extrusionOk="0" h="2138" w="2497">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2" name="Google Shape;2802;p74"/>
            <p:cNvSpPr/>
            <p:nvPr/>
          </p:nvSpPr>
          <p:spPr>
            <a:xfrm>
              <a:off x="5265775" y="1342750"/>
              <a:ext cx="62200" cy="53350"/>
            </a:xfrm>
            <a:custGeom>
              <a:rect b="b" l="l" r="r" t="t"/>
              <a:pathLst>
                <a:path extrusionOk="0" h="2134" w="2488">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3" name="Google Shape;2803;p74"/>
            <p:cNvSpPr/>
            <p:nvPr/>
          </p:nvSpPr>
          <p:spPr>
            <a:xfrm>
              <a:off x="5265775" y="141897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4" name="Google Shape;2804;p74"/>
            <p:cNvSpPr/>
            <p:nvPr/>
          </p:nvSpPr>
          <p:spPr>
            <a:xfrm>
              <a:off x="5265775" y="1495200"/>
              <a:ext cx="62200" cy="53325"/>
            </a:xfrm>
            <a:custGeom>
              <a:rect b="b" l="l" r="r" t="t"/>
              <a:pathLst>
                <a:path extrusionOk="0" h="2133" w="2488">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5" name="Google Shape;2805;p74"/>
            <p:cNvSpPr/>
            <p:nvPr/>
          </p:nvSpPr>
          <p:spPr>
            <a:xfrm>
              <a:off x="5265775" y="1571400"/>
              <a:ext cx="62200" cy="53300"/>
            </a:xfrm>
            <a:custGeom>
              <a:rect b="b" l="l" r="r" t="t"/>
              <a:pathLst>
                <a:path extrusionOk="0" h="2132" w="2488">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6" name="Google Shape;2806;p74"/>
            <p:cNvSpPr/>
            <p:nvPr/>
          </p:nvSpPr>
          <p:spPr>
            <a:xfrm>
              <a:off x="5265775" y="1647400"/>
              <a:ext cx="62200" cy="53450"/>
            </a:xfrm>
            <a:custGeom>
              <a:rect b="b" l="l" r="r" t="t"/>
              <a:pathLst>
                <a:path extrusionOk="0" h="2138" w="2488">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74"/>
            <p:cNvSpPr/>
            <p:nvPr/>
          </p:nvSpPr>
          <p:spPr>
            <a:xfrm>
              <a:off x="5265775" y="172362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74"/>
            <p:cNvSpPr/>
            <p:nvPr/>
          </p:nvSpPr>
          <p:spPr>
            <a:xfrm>
              <a:off x="5265775" y="1799850"/>
              <a:ext cx="62200" cy="53325"/>
            </a:xfrm>
            <a:custGeom>
              <a:rect b="b" l="l" r="r" t="t"/>
              <a:pathLst>
                <a:path extrusionOk="0" h="2133" w="2488">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74"/>
            <p:cNvSpPr/>
            <p:nvPr/>
          </p:nvSpPr>
          <p:spPr>
            <a:xfrm>
              <a:off x="5265775" y="1876050"/>
              <a:ext cx="62200" cy="53300"/>
            </a:xfrm>
            <a:custGeom>
              <a:rect b="b" l="l" r="r" t="t"/>
              <a:pathLst>
                <a:path extrusionOk="0" h="2132" w="2488">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0" name="Google Shape;2810;p74"/>
            <p:cNvSpPr/>
            <p:nvPr/>
          </p:nvSpPr>
          <p:spPr>
            <a:xfrm>
              <a:off x="5265775" y="1952050"/>
              <a:ext cx="62200" cy="53450"/>
            </a:xfrm>
            <a:custGeom>
              <a:rect b="b" l="l" r="r" t="t"/>
              <a:pathLst>
                <a:path extrusionOk="0" h="2138" w="2488">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1" name="Google Shape;2811;p74"/>
            <p:cNvSpPr/>
            <p:nvPr/>
          </p:nvSpPr>
          <p:spPr>
            <a:xfrm>
              <a:off x="5265775" y="2028275"/>
              <a:ext cx="62200" cy="53350"/>
            </a:xfrm>
            <a:custGeom>
              <a:rect b="b" l="l" r="r" t="t"/>
              <a:pathLst>
                <a:path extrusionOk="0" h="2134" w="2488">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2" name="Google Shape;2812;p74"/>
            <p:cNvSpPr/>
            <p:nvPr/>
          </p:nvSpPr>
          <p:spPr>
            <a:xfrm>
              <a:off x="5265775" y="2104500"/>
              <a:ext cx="62200" cy="53325"/>
            </a:xfrm>
            <a:custGeom>
              <a:rect b="b" l="l" r="r" t="t"/>
              <a:pathLst>
                <a:path extrusionOk="0" h="2133" w="2488">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3" name="Google Shape;2813;p74"/>
            <p:cNvSpPr/>
            <p:nvPr/>
          </p:nvSpPr>
          <p:spPr>
            <a:xfrm>
              <a:off x="5265775" y="2180700"/>
              <a:ext cx="62200" cy="53350"/>
            </a:xfrm>
            <a:custGeom>
              <a:rect b="b" l="l" r="r" t="t"/>
              <a:pathLst>
                <a:path extrusionOk="0" h="2134" w="2488">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4" name="Google Shape;2814;p74"/>
            <p:cNvSpPr/>
            <p:nvPr/>
          </p:nvSpPr>
          <p:spPr>
            <a:xfrm>
              <a:off x="5265775" y="2256925"/>
              <a:ext cx="62400" cy="53425"/>
            </a:xfrm>
            <a:custGeom>
              <a:rect b="b" l="l" r="r" t="t"/>
              <a:pathLst>
                <a:path extrusionOk="0" h="2137" w="2496">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5" name="Google Shape;2815;p74"/>
            <p:cNvSpPr/>
            <p:nvPr/>
          </p:nvSpPr>
          <p:spPr>
            <a:xfrm>
              <a:off x="5265775" y="2333125"/>
              <a:ext cx="62200" cy="53350"/>
            </a:xfrm>
            <a:custGeom>
              <a:rect b="b" l="l" r="r" t="t"/>
              <a:pathLst>
                <a:path extrusionOk="0" h="2134" w="2488">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6" name="Google Shape;2816;p74"/>
            <p:cNvSpPr/>
            <p:nvPr/>
          </p:nvSpPr>
          <p:spPr>
            <a:xfrm>
              <a:off x="5265775" y="2409350"/>
              <a:ext cx="62200" cy="53350"/>
            </a:xfrm>
            <a:custGeom>
              <a:rect b="b" l="l" r="r" t="t"/>
              <a:pathLst>
                <a:path extrusionOk="0" h="2134" w="2488">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7" name="Google Shape;2817;p74"/>
            <p:cNvSpPr/>
            <p:nvPr/>
          </p:nvSpPr>
          <p:spPr>
            <a:xfrm>
              <a:off x="5265775" y="2485550"/>
              <a:ext cx="62200" cy="53350"/>
            </a:xfrm>
            <a:custGeom>
              <a:rect b="b" l="l" r="r" t="t"/>
              <a:pathLst>
                <a:path extrusionOk="0" h="2134" w="2488">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8" name="Google Shape;2818;p74"/>
            <p:cNvSpPr/>
            <p:nvPr/>
          </p:nvSpPr>
          <p:spPr>
            <a:xfrm>
              <a:off x="5265775" y="2561575"/>
              <a:ext cx="62200" cy="53425"/>
            </a:xfrm>
            <a:custGeom>
              <a:rect b="b" l="l" r="r" t="t"/>
              <a:pathLst>
                <a:path extrusionOk="0" h="2137" w="2488">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9" name="Google Shape;2819;p74"/>
            <p:cNvSpPr/>
            <p:nvPr/>
          </p:nvSpPr>
          <p:spPr>
            <a:xfrm>
              <a:off x="5265775" y="2637775"/>
              <a:ext cx="62200" cy="53450"/>
            </a:xfrm>
            <a:custGeom>
              <a:rect b="b" l="l" r="r" t="t"/>
              <a:pathLst>
                <a:path extrusionOk="0" h="2138" w="2488">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0" name="Google Shape;2820;p74"/>
            <p:cNvSpPr/>
            <p:nvPr/>
          </p:nvSpPr>
          <p:spPr>
            <a:xfrm>
              <a:off x="5341975" y="1342750"/>
              <a:ext cx="62425" cy="53450"/>
            </a:xfrm>
            <a:custGeom>
              <a:rect b="b" l="l" r="r" t="t"/>
              <a:pathLst>
                <a:path extrusionOk="0" h="2138" w="2497">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1" name="Google Shape;2821;p74"/>
            <p:cNvSpPr/>
            <p:nvPr/>
          </p:nvSpPr>
          <p:spPr>
            <a:xfrm>
              <a:off x="5341975" y="141897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74"/>
            <p:cNvSpPr/>
            <p:nvPr/>
          </p:nvSpPr>
          <p:spPr>
            <a:xfrm>
              <a:off x="5341975" y="14952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74"/>
            <p:cNvSpPr/>
            <p:nvPr/>
          </p:nvSpPr>
          <p:spPr>
            <a:xfrm>
              <a:off x="5341975" y="1571400"/>
              <a:ext cx="62375" cy="53250"/>
            </a:xfrm>
            <a:custGeom>
              <a:rect b="b" l="l" r="r" t="t"/>
              <a:pathLst>
                <a:path extrusionOk="0" h="2130" w="2495">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4" name="Google Shape;2824;p74"/>
            <p:cNvSpPr/>
            <p:nvPr/>
          </p:nvSpPr>
          <p:spPr>
            <a:xfrm>
              <a:off x="5341975" y="1647400"/>
              <a:ext cx="62425" cy="53450"/>
            </a:xfrm>
            <a:custGeom>
              <a:rect b="b" l="l" r="r" t="t"/>
              <a:pathLst>
                <a:path extrusionOk="0" h="2138" w="2497">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5" name="Google Shape;2825;p74"/>
            <p:cNvSpPr/>
            <p:nvPr/>
          </p:nvSpPr>
          <p:spPr>
            <a:xfrm>
              <a:off x="5341975" y="1723625"/>
              <a:ext cx="62425" cy="53350"/>
            </a:xfrm>
            <a:custGeom>
              <a:rect b="b" l="l" r="r" t="t"/>
              <a:pathLst>
                <a:path extrusionOk="0" h="2134" w="2497">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6" name="Google Shape;2826;p74"/>
            <p:cNvSpPr/>
            <p:nvPr/>
          </p:nvSpPr>
          <p:spPr>
            <a:xfrm>
              <a:off x="5341975" y="179985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7" name="Google Shape;2827;p74"/>
            <p:cNvSpPr/>
            <p:nvPr/>
          </p:nvSpPr>
          <p:spPr>
            <a:xfrm>
              <a:off x="5341975" y="1876050"/>
              <a:ext cx="62425" cy="53275"/>
            </a:xfrm>
            <a:custGeom>
              <a:rect b="b" l="l" r="r" t="t"/>
              <a:pathLst>
                <a:path extrusionOk="0" h="2131" w="2497">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8" name="Google Shape;2828;p74"/>
            <p:cNvSpPr/>
            <p:nvPr/>
          </p:nvSpPr>
          <p:spPr>
            <a:xfrm>
              <a:off x="5341975" y="1952050"/>
              <a:ext cx="62425" cy="53450"/>
            </a:xfrm>
            <a:custGeom>
              <a:rect b="b" l="l" r="r" t="t"/>
              <a:pathLst>
                <a:path extrusionOk="0" h="2138" w="2497">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9" name="Google Shape;2829;p74"/>
            <p:cNvSpPr/>
            <p:nvPr/>
          </p:nvSpPr>
          <p:spPr>
            <a:xfrm>
              <a:off x="5341975" y="2028275"/>
              <a:ext cx="62425" cy="53450"/>
            </a:xfrm>
            <a:custGeom>
              <a:rect b="b" l="l" r="r" t="t"/>
              <a:pathLst>
                <a:path extrusionOk="0" h="2138" w="2497">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0" name="Google Shape;2830;p74"/>
            <p:cNvSpPr/>
            <p:nvPr/>
          </p:nvSpPr>
          <p:spPr>
            <a:xfrm>
              <a:off x="5341975" y="2104500"/>
              <a:ext cx="62425" cy="53325"/>
            </a:xfrm>
            <a:custGeom>
              <a:rect b="b" l="l" r="r" t="t"/>
              <a:pathLst>
                <a:path extrusionOk="0" h="2133"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1" name="Google Shape;2831;p74"/>
            <p:cNvSpPr/>
            <p:nvPr/>
          </p:nvSpPr>
          <p:spPr>
            <a:xfrm>
              <a:off x="5341975" y="2180700"/>
              <a:ext cx="62425" cy="53350"/>
            </a:xfrm>
            <a:custGeom>
              <a:rect b="b" l="l" r="r" t="t"/>
              <a:pathLst>
                <a:path extrusionOk="0" h="2134" w="2497">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2" name="Google Shape;2832;p74"/>
            <p:cNvSpPr/>
            <p:nvPr/>
          </p:nvSpPr>
          <p:spPr>
            <a:xfrm>
              <a:off x="5341975" y="2256925"/>
              <a:ext cx="62575" cy="53425"/>
            </a:xfrm>
            <a:custGeom>
              <a:rect b="b" l="l" r="r" t="t"/>
              <a:pathLst>
                <a:path extrusionOk="0" h="2137" w="2503">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3" name="Google Shape;2833;p74"/>
            <p:cNvSpPr/>
            <p:nvPr/>
          </p:nvSpPr>
          <p:spPr>
            <a:xfrm>
              <a:off x="5341975" y="2333125"/>
              <a:ext cx="62425" cy="53450"/>
            </a:xfrm>
            <a:custGeom>
              <a:rect b="b" l="l" r="r" t="t"/>
              <a:pathLst>
                <a:path extrusionOk="0" h="2138" w="2497">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4" name="Google Shape;2834;p74"/>
            <p:cNvSpPr/>
            <p:nvPr/>
          </p:nvSpPr>
          <p:spPr>
            <a:xfrm>
              <a:off x="5341975" y="2485550"/>
              <a:ext cx="62425" cy="53300"/>
            </a:xfrm>
            <a:custGeom>
              <a:rect b="b" l="l" r="r" t="t"/>
              <a:pathLst>
                <a:path extrusionOk="0" h="2132" w="2497">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5" name="Google Shape;2835;p74"/>
            <p:cNvSpPr/>
            <p:nvPr/>
          </p:nvSpPr>
          <p:spPr>
            <a:xfrm>
              <a:off x="5341975" y="2561575"/>
              <a:ext cx="62425" cy="53425"/>
            </a:xfrm>
            <a:custGeom>
              <a:rect b="b" l="l" r="r" t="t"/>
              <a:pathLst>
                <a:path extrusionOk="0" h="2137" w="2497">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6" name="Google Shape;2836;p74"/>
            <p:cNvSpPr/>
            <p:nvPr/>
          </p:nvSpPr>
          <p:spPr>
            <a:xfrm>
              <a:off x="5341975" y="2637775"/>
              <a:ext cx="62425" cy="53450"/>
            </a:xfrm>
            <a:custGeom>
              <a:rect b="b" l="l" r="r" t="t"/>
              <a:pathLst>
                <a:path extrusionOk="0" h="2138" w="2497">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7" name="Google Shape;2837;p74"/>
            <p:cNvSpPr/>
            <p:nvPr/>
          </p:nvSpPr>
          <p:spPr>
            <a:xfrm>
              <a:off x="5418200" y="1342750"/>
              <a:ext cx="62425" cy="53450"/>
            </a:xfrm>
            <a:custGeom>
              <a:rect b="b" l="l" r="r" t="t"/>
              <a:pathLst>
                <a:path extrusionOk="0" h="2138" w="2497">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8" name="Google Shape;2838;p74"/>
            <p:cNvSpPr/>
            <p:nvPr/>
          </p:nvSpPr>
          <p:spPr>
            <a:xfrm>
              <a:off x="5418200" y="141897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9" name="Google Shape;2839;p74"/>
            <p:cNvSpPr/>
            <p:nvPr/>
          </p:nvSpPr>
          <p:spPr>
            <a:xfrm>
              <a:off x="5418200" y="14952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0" name="Google Shape;2840;p74"/>
            <p:cNvSpPr/>
            <p:nvPr/>
          </p:nvSpPr>
          <p:spPr>
            <a:xfrm>
              <a:off x="5418200" y="1571400"/>
              <a:ext cx="62425" cy="53250"/>
            </a:xfrm>
            <a:custGeom>
              <a:rect b="b" l="l" r="r" t="t"/>
              <a:pathLst>
                <a:path extrusionOk="0" h="2130" w="2497">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1" name="Google Shape;2841;p74"/>
            <p:cNvSpPr/>
            <p:nvPr/>
          </p:nvSpPr>
          <p:spPr>
            <a:xfrm>
              <a:off x="5418200" y="1647400"/>
              <a:ext cx="62425" cy="53450"/>
            </a:xfrm>
            <a:custGeom>
              <a:rect b="b" l="l" r="r" t="t"/>
              <a:pathLst>
                <a:path extrusionOk="0" h="2138" w="2497">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2" name="Google Shape;2842;p74"/>
            <p:cNvSpPr/>
            <p:nvPr/>
          </p:nvSpPr>
          <p:spPr>
            <a:xfrm>
              <a:off x="5418200" y="1723625"/>
              <a:ext cx="62425" cy="53350"/>
            </a:xfrm>
            <a:custGeom>
              <a:rect b="b" l="l" r="r" t="t"/>
              <a:pathLst>
                <a:path extrusionOk="0" h="2134" w="2497">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3" name="Google Shape;2843;p74"/>
            <p:cNvSpPr/>
            <p:nvPr/>
          </p:nvSpPr>
          <p:spPr>
            <a:xfrm>
              <a:off x="5418200" y="17998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4" name="Google Shape;2844;p74"/>
            <p:cNvSpPr/>
            <p:nvPr/>
          </p:nvSpPr>
          <p:spPr>
            <a:xfrm>
              <a:off x="5418200" y="1876050"/>
              <a:ext cx="62425" cy="53275"/>
            </a:xfrm>
            <a:custGeom>
              <a:rect b="b" l="l" r="r" t="t"/>
              <a:pathLst>
                <a:path extrusionOk="0" h="2131" w="2497">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5" name="Google Shape;2845;p74"/>
            <p:cNvSpPr/>
            <p:nvPr/>
          </p:nvSpPr>
          <p:spPr>
            <a:xfrm>
              <a:off x="5418200" y="1952050"/>
              <a:ext cx="62425" cy="53450"/>
            </a:xfrm>
            <a:custGeom>
              <a:rect b="b" l="l" r="r" t="t"/>
              <a:pathLst>
                <a:path extrusionOk="0" h="2138" w="2497">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6" name="Google Shape;2846;p74"/>
            <p:cNvSpPr/>
            <p:nvPr/>
          </p:nvSpPr>
          <p:spPr>
            <a:xfrm>
              <a:off x="5418200" y="2028275"/>
              <a:ext cx="62425" cy="53450"/>
            </a:xfrm>
            <a:custGeom>
              <a:rect b="b" l="l" r="r" t="t"/>
              <a:pathLst>
                <a:path extrusionOk="0" h="2138" w="2497">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7" name="Google Shape;2847;p74"/>
            <p:cNvSpPr/>
            <p:nvPr/>
          </p:nvSpPr>
          <p:spPr>
            <a:xfrm>
              <a:off x="5418200" y="210450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8" name="Google Shape;2848;p74"/>
            <p:cNvSpPr/>
            <p:nvPr/>
          </p:nvSpPr>
          <p:spPr>
            <a:xfrm>
              <a:off x="5418200" y="2180700"/>
              <a:ext cx="62425" cy="53350"/>
            </a:xfrm>
            <a:custGeom>
              <a:rect b="b" l="l" r="r" t="t"/>
              <a:pathLst>
                <a:path extrusionOk="0" h="2134" w="2497">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9" name="Google Shape;2849;p74"/>
            <p:cNvSpPr/>
            <p:nvPr/>
          </p:nvSpPr>
          <p:spPr>
            <a:xfrm>
              <a:off x="5418200" y="2256925"/>
              <a:ext cx="62550" cy="53425"/>
            </a:xfrm>
            <a:custGeom>
              <a:rect b="b" l="l" r="r" t="t"/>
              <a:pathLst>
                <a:path extrusionOk="0" h="2137" w="2502">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0" name="Google Shape;2850;p74"/>
            <p:cNvSpPr/>
            <p:nvPr/>
          </p:nvSpPr>
          <p:spPr>
            <a:xfrm>
              <a:off x="5418200" y="2333125"/>
              <a:ext cx="62425" cy="53450"/>
            </a:xfrm>
            <a:custGeom>
              <a:rect b="b" l="l" r="r" t="t"/>
              <a:pathLst>
                <a:path extrusionOk="0" h="2138" w="2497">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1" name="Google Shape;2851;p74"/>
            <p:cNvSpPr/>
            <p:nvPr/>
          </p:nvSpPr>
          <p:spPr>
            <a:xfrm>
              <a:off x="5418200" y="2485550"/>
              <a:ext cx="62425" cy="53300"/>
            </a:xfrm>
            <a:custGeom>
              <a:rect b="b" l="l" r="r" t="t"/>
              <a:pathLst>
                <a:path extrusionOk="0" h="2132" w="2497">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2" name="Google Shape;2852;p74"/>
            <p:cNvSpPr/>
            <p:nvPr/>
          </p:nvSpPr>
          <p:spPr>
            <a:xfrm>
              <a:off x="5418200" y="2561575"/>
              <a:ext cx="62425" cy="53425"/>
            </a:xfrm>
            <a:custGeom>
              <a:rect b="b" l="l" r="r" t="t"/>
              <a:pathLst>
                <a:path extrusionOk="0" h="2137" w="2497">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3" name="Google Shape;2853;p74"/>
            <p:cNvSpPr/>
            <p:nvPr/>
          </p:nvSpPr>
          <p:spPr>
            <a:xfrm>
              <a:off x="5418200" y="2637775"/>
              <a:ext cx="62425" cy="53450"/>
            </a:xfrm>
            <a:custGeom>
              <a:rect b="b" l="l" r="r" t="t"/>
              <a:pathLst>
                <a:path extrusionOk="0" h="2138" w="2497">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4" name="Google Shape;2854;p74"/>
            <p:cNvSpPr/>
            <p:nvPr/>
          </p:nvSpPr>
          <p:spPr>
            <a:xfrm>
              <a:off x="5418200" y="271400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5" name="Google Shape;2855;p74"/>
            <p:cNvSpPr/>
            <p:nvPr/>
          </p:nvSpPr>
          <p:spPr>
            <a:xfrm>
              <a:off x="5494400" y="1266550"/>
              <a:ext cx="62225" cy="53450"/>
            </a:xfrm>
            <a:custGeom>
              <a:rect b="b" l="l" r="r" t="t"/>
              <a:pathLst>
                <a:path extrusionOk="0" h="2138" w="2489">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6" name="Google Shape;2856;p74"/>
            <p:cNvSpPr/>
            <p:nvPr/>
          </p:nvSpPr>
          <p:spPr>
            <a:xfrm>
              <a:off x="5494400" y="1342750"/>
              <a:ext cx="62225" cy="53450"/>
            </a:xfrm>
            <a:custGeom>
              <a:rect b="b" l="l" r="r" t="t"/>
              <a:pathLst>
                <a:path extrusionOk="0" h="2138" w="2489">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7" name="Google Shape;2857;p74"/>
            <p:cNvSpPr/>
            <p:nvPr/>
          </p:nvSpPr>
          <p:spPr>
            <a:xfrm>
              <a:off x="54944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8" name="Google Shape;2858;p74"/>
            <p:cNvSpPr/>
            <p:nvPr/>
          </p:nvSpPr>
          <p:spPr>
            <a:xfrm>
              <a:off x="549440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9" name="Google Shape;2859;p74"/>
            <p:cNvSpPr/>
            <p:nvPr/>
          </p:nvSpPr>
          <p:spPr>
            <a:xfrm>
              <a:off x="5494400" y="1571400"/>
              <a:ext cx="62225" cy="53250"/>
            </a:xfrm>
            <a:custGeom>
              <a:rect b="b" l="l" r="r" t="t"/>
              <a:pathLst>
                <a:path extrusionOk="0" h="2130" w="2489">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0" name="Google Shape;2860;p74"/>
            <p:cNvSpPr/>
            <p:nvPr/>
          </p:nvSpPr>
          <p:spPr>
            <a:xfrm>
              <a:off x="633235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1" name="Google Shape;2861;p74"/>
            <p:cNvSpPr/>
            <p:nvPr/>
          </p:nvSpPr>
          <p:spPr>
            <a:xfrm>
              <a:off x="633235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2" name="Google Shape;2862;p74"/>
            <p:cNvSpPr/>
            <p:nvPr/>
          </p:nvSpPr>
          <p:spPr>
            <a:xfrm>
              <a:off x="6408350" y="1418975"/>
              <a:ext cx="62425" cy="53350"/>
            </a:xfrm>
            <a:custGeom>
              <a:rect b="b" l="l" r="r" t="t"/>
              <a:pathLst>
                <a:path extrusionOk="0" h="2134" w="2497">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3" name="Google Shape;2863;p74"/>
            <p:cNvSpPr/>
            <p:nvPr/>
          </p:nvSpPr>
          <p:spPr>
            <a:xfrm>
              <a:off x="6408350" y="149520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4" name="Google Shape;2864;p74"/>
            <p:cNvSpPr/>
            <p:nvPr/>
          </p:nvSpPr>
          <p:spPr>
            <a:xfrm>
              <a:off x="6484575" y="1342750"/>
              <a:ext cx="62425" cy="53450"/>
            </a:xfrm>
            <a:custGeom>
              <a:rect b="b" l="l" r="r" t="t"/>
              <a:pathLst>
                <a:path extrusionOk="0" h="2138" w="2497">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5" name="Google Shape;2865;p74"/>
            <p:cNvSpPr/>
            <p:nvPr/>
          </p:nvSpPr>
          <p:spPr>
            <a:xfrm>
              <a:off x="6484575" y="1418975"/>
              <a:ext cx="62425" cy="53350"/>
            </a:xfrm>
            <a:custGeom>
              <a:rect b="b" l="l" r="r" t="t"/>
              <a:pathLst>
                <a:path extrusionOk="0" h="2134" w="2497">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6" name="Google Shape;2866;p74"/>
            <p:cNvSpPr/>
            <p:nvPr/>
          </p:nvSpPr>
          <p:spPr>
            <a:xfrm>
              <a:off x="6484575" y="1495200"/>
              <a:ext cx="62425" cy="53325"/>
            </a:xfrm>
            <a:custGeom>
              <a:rect b="b" l="l" r="r" t="t"/>
              <a:pathLst>
                <a:path extrusionOk="0" h="2133" w="2497">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74"/>
            <p:cNvSpPr/>
            <p:nvPr/>
          </p:nvSpPr>
          <p:spPr>
            <a:xfrm>
              <a:off x="6560800"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8" name="Google Shape;2868;p74"/>
            <p:cNvSpPr/>
            <p:nvPr/>
          </p:nvSpPr>
          <p:spPr>
            <a:xfrm>
              <a:off x="656080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9" name="Google Shape;2869;p74"/>
            <p:cNvSpPr/>
            <p:nvPr/>
          </p:nvSpPr>
          <p:spPr>
            <a:xfrm>
              <a:off x="6637000" y="1418975"/>
              <a:ext cx="62225" cy="53350"/>
            </a:xfrm>
            <a:custGeom>
              <a:rect b="b" l="l" r="r" t="t"/>
              <a:pathLst>
                <a:path extrusionOk="0" h="2134" w="2489">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74"/>
            <p:cNvSpPr/>
            <p:nvPr/>
          </p:nvSpPr>
          <p:spPr>
            <a:xfrm>
              <a:off x="7094075" y="1495200"/>
              <a:ext cx="62425" cy="53325"/>
            </a:xfrm>
            <a:custGeom>
              <a:rect b="b" l="l" r="r" t="t"/>
              <a:pathLst>
                <a:path extrusionOk="0" h="2133" w="2497">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1" name="Google Shape;2871;p74"/>
            <p:cNvSpPr/>
            <p:nvPr/>
          </p:nvSpPr>
          <p:spPr>
            <a:xfrm>
              <a:off x="6713225" y="141897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2" name="Google Shape;2872;p74"/>
            <p:cNvSpPr/>
            <p:nvPr/>
          </p:nvSpPr>
          <p:spPr>
            <a:xfrm>
              <a:off x="6789225" y="141897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3" name="Google Shape;2873;p74"/>
            <p:cNvSpPr/>
            <p:nvPr/>
          </p:nvSpPr>
          <p:spPr>
            <a:xfrm>
              <a:off x="686565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4" name="Google Shape;2874;p74"/>
            <p:cNvSpPr/>
            <p:nvPr/>
          </p:nvSpPr>
          <p:spPr>
            <a:xfrm>
              <a:off x="7017875" y="1495200"/>
              <a:ext cx="62400" cy="53325"/>
            </a:xfrm>
            <a:custGeom>
              <a:rect b="b" l="l" r="r" t="t"/>
              <a:pathLst>
                <a:path extrusionOk="0" h="2133" w="2496">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5" name="Google Shape;2875;p74"/>
            <p:cNvSpPr/>
            <p:nvPr/>
          </p:nvSpPr>
          <p:spPr>
            <a:xfrm>
              <a:off x="694185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6" name="Google Shape;2876;p74"/>
            <p:cNvSpPr/>
            <p:nvPr/>
          </p:nvSpPr>
          <p:spPr>
            <a:xfrm>
              <a:off x="686565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7" name="Google Shape;2877;p74"/>
            <p:cNvSpPr/>
            <p:nvPr/>
          </p:nvSpPr>
          <p:spPr>
            <a:xfrm>
              <a:off x="6789225" y="149520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8" name="Google Shape;2878;p74"/>
            <p:cNvSpPr/>
            <p:nvPr/>
          </p:nvSpPr>
          <p:spPr>
            <a:xfrm>
              <a:off x="6713225" y="14952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9" name="Google Shape;2879;p74"/>
            <p:cNvSpPr/>
            <p:nvPr/>
          </p:nvSpPr>
          <p:spPr>
            <a:xfrm>
              <a:off x="6637000" y="1495200"/>
              <a:ext cx="62225" cy="53325"/>
            </a:xfrm>
            <a:custGeom>
              <a:rect b="b" l="l" r="r" t="t"/>
              <a:pathLst>
                <a:path extrusionOk="0" h="2133" w="2489">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0" name="Google Shape;2880;p74"/>
            <p:cNvSpPr/>
            <p:nvPr/>
          </p:nvSpPr>
          <p:spPr>
            <a:xfrm>
              <a:off x="6637000" y="1571400"/>
              <a:ext cx="62225" cy="53250"/>
            </a:xfrm>
            <a:custGeom>
              <a:rect b="b" l="l" r="r" t="t"/>
              <a:pathLst>
                <a:path extrusionOk="0" h="2130" w="2489">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1" name="Google Shape;2881;p74"/>
            <p:cNvSpPr/>
            <p:nvPr/>
          </p:nvSpPr>
          <p:spPr>
            <a:xfrm>
              <a:off x="6560800" y="1571400"/>
              <a:ext cx="62200" cy="53250"/>
            </a:xfrm>
            <a:custGeom>
              <a:rect b="b" l="l" r="r" t="t"/>
              <a:pathLst>
                <a:path extrusionOk="0" h="2130" w="2488">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2" name="Google Shape;2882;p74"/>
            <p:cNvSpPr/>
            <p:nvPr/>
          </p:nvSpPr>
          <p:spPr>
            <a:xfrm>
              <a:off x="6484575" y="1571400"/>
              <a:ext cx="62425" cy="53250"/>
            </a:xfrm>
            <a:custGeom>
              <a:rect b="b" l="l" r="r" t="t"/>
              <a:pathLst>
                <a:path extrusionOk="0" h="2130" w="2497">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3" name="Google Shape;2883;p74"/>
            <p:cNvSpPr/>
            <p:nvPr/>
          </p:nvSpPr>
          <p:spPr>
            <a:xfrm>
              <a:off x="6408350" y="1571400"/>
              <a:ext cx="62425" cy="53250"/>
            </a:xfrm>
            <a:custGeom>
              <a:rect b="b" l="l" r="r" t="t"/>
              <a:pathLst>
                <a:path extrusionOk="0" h="2130" w="2497">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4" name="Google Shape;2884;p74"/>
            <p:cNvSpPr/>
            <p:nvPr/>
          </p:nvSpPr>
          <p:spPr>
            <a:xfrm>
              <a:off x="633235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5" name="Google Shape;2885;p74"/>
            <p:cNvSpPr/>
            <p:nvPr/>
          </p:nvSpPr>
          <p:spPr>
            <a:xfrm>
              <a:off x="5875275" y="2180700"/>
              <a:ext cx="62225" cy="53350"/>
            </a:xfrm>
            <a:custGeom>
              <a:rect b="b" l="l" r="r" t="t"/>
              <a:pathLst>
                <a:path extrusionOk="0" h="2134" w="2489">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6" name="Google Shape;2886;p74"/>
            <p:cNvSpPr/>
            <p:nvPr/>
          </p:nvSpPr>
          <p:spPr>
            <a:xfrm>
              <a:off x="5875275"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7" name="Google Shape;2887;p74"/>
            <p:cNvSpPr/>
            <p:nvPr/>
          </p:nvSpPr>
          <p:spPr>
            <a:xfrm>
              <a:off x="595147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8" name="Google Shape;2888;p74"/>
            <p:cNvSpPr/>
            <p:nvPr/>
          </p:nvSpPr>
          <p:spPr>
            <a:xfrm>
              <a:off x="595147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9" name="Google Shape;2889;p74"/>
            <p:cNvSpPr/>
            <p:nvPr/>
          </p:nvSpPr>
          <p:spPr>
            <a:xfrm>
              <a:off x="595147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0" name="Google Shape;2890;p74"/>
            <p:cNvSpPr/>
            <p:nvPr/>
          </p:nvSpPr>
          <p:spPr>
            <a:xfrm>
              <a:off x="5951475"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1" name="Google Shape;2891;p74"/>
            <p:cNvSpPr/>
            <p:nvPr/>
          </p:nvSpPr>
          <p:spPr>
            <a:xfrm>
              <a:off x="595147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2" name="Google Shape;2892;p74"/>
            <p:cNvSpPr/>
            <p:nvPr/>
          </p:nvSpPr>
          <p:spPr>
            <a:xfrm>
              <a:off x="595147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3" name="Google Shape;2893;p74"/>
            <p:cNvSpPr/>
            <p:nvPr/>
          </p:nvSpPr>
          <p:spPr>
            <a:xfrm>
              <a:off x="5951475" y="1876050"/>
              <a:ext cx="62225" cy="53275"/>
            </a:xfrm>
            <a:custGeom>
              <a:rect b="b" l="l" r="r" t="t"/>
              <a:pathLst>
                <a:path extrusionOk="0" h="2131" w="2489">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4" name="Google Shape;2894;p74"/>
            <p:cNvSpPr/>
            <p:nvPr/>
          </p:nvSpPr>
          <p:spPr>
            <a:xfrm>
              <a:off x="595147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5" name="Google Shape;2895;p74"/>
            <p:cNvSpPr/>
            <p:nvPr/>
          </p:nvSpPr>
          <p:spPr>
            <a:xfrm>
              <a:off x="595147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6" name="Google Shape;2896;p74"/>
            <p:cNvSpPr/>
            <p:nvPr/>
          </p:nvSpPr>
          <p:spPr>
            <a:xfrm>
              <a:off x="6027500" y="1418975"/>
              <a:ext cx="62425" cy="53350"/>
            </a:xfrm>
            <a:custGeom>
              <a:rect b="b" l="l" r="r" t="t"/>
              <a:pathLst>
                <a:path extrusionOk="0" h="2134" w="2497">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7" name="Google Shape;2897;p74"/>
            <p:cNvSpPr/>
            <p:nvPr/>
          </p:nvSpPr>
          <p:spPr>
            <a:xfrm>
              <a:off x="6027500" y="149520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8" name="Google Shape;2898;p74"/>
            <p:cNvSpPr/>
            <p:nvPr/>
          </p:nvSpPr>
          <p:spPr>
            <a:xfrm>
              <a:off x="6027500" y="1571400"/>
              <a:ext cx="62425" cy="53250"/>
            </a:xfrm>
            <a:custGeom>
              <a:rect b="b" l="l" r="r" t="t"/>
              <a:pathLst>
                <a:path extrusionOk="0" h="2130" w="2497">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9" name="Google Shape;2899;p74"/>
            <p:cNvSpPr/>
            <p:nvPr/>
          </p:nvSpPr>
          <p:spPr>
            <a:xfrm>
              <a:off x="6027500" y="1647400"/>
              <a:ext cx="62425" cy="53450"/>
            </a:xfrm>
            <a:custGeom>
              <a:rect b="b" l="l" r="r" t="t"/>
              <a:pathLst>
                <a:path extrusionOk="0" h="2138" w="2497">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0" name="Google Shape;2900;p74"/>
            <p:cNvSpPr/>
            <p:nvPr/>
          </p:nvSpPr>
          <p:spPr>
            <a:xfrm>
              <a:off x="6027500" y="1723625"/>
              <a:ext cx="62425" cy="53350"/>
            </a:xfrm>
            <a:custGeom>
              <a:rect b="b" l="l" r="r" t="t"/>
              <a:pathLst>
                <a:path extrusionOk="0" h="2134" w="2497">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1" name="Google Shape;2901;p74"/>
            <p:cNvSpPr/>
            <p:nvPr/>
          </p:nvSpPr>
          <p:spPr>
            <a:xfrm>
              <a:off x="6027500" y="179985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2" name="Google Shape;2902;p74"/>
            <p:cNvSpPr/>
            <p:nvPr/>
          </p:nvSpPr>
          <p:spPr>
            <a:xfrm>
              <a:off x="6027500" y="1876050"/>
              <a:ext cx="62425" cy="53350"/>
            </a:xfrm>
            <a:custGeom>
              <a:rect b="b" l="l" r="r" t="t"/>
              <a:pathLst>
                <a:path extrusionOk="0" h="2134" w="2497">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3" name="Google Shape;2903;p74"/>
            <p:cNvSpPr/>
            <p:nvPr/>
          </p:nvSpPr>
          <p:spPr>
            <a:xfrm>
              <a:off x="6027500" y="1952050"/>
              <a:ext cx="62425" cy="53450"/>
            </a:xfrm>
            <a:custGeom>
              <a:rect b="b" l="l" r="r" t="t"/>
              <a:pathLst>
                <a:path extrusionOk="0" h="2138" w="2497">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4" name="Google Shape;2904;p74"/>
            <p:cNvSpPr/>
            <p:nvPr/>
          </p:nvSpPr>
          <p:spPr>
            <a:xfrm>
              <a:off x="6103700" y="141897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5" name="Google Shape;2905;p74"/>
            <p:cNvSpPr/>
            <p:nvPr/>
          </p:nvSpPr>
          <p:spPr>
            <a:xfrm>
              <a:off x="6103700" y="149520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6" name="Google Shape;2906;p74"/>
            <p:cNvSpPr/>
            <p:nvPr/>
          </p:nvSpPr>
          <p:spPr>
            <a:xfrm>
              <a:off x="6103700" y="1571400"/>
              <a:ext cx="62425" cy="53250"/>
            </a:xfrm>
            <a:custGeom>
              <a:rect b="b" l="l" r="r" t="t"/>
              <a:pathLst>
                <a:path extrusionOk="0" h="2130" w="2497">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7" name="Google Shape;2907;p74"/>
            <p:cNvSpPr/>
            <p:nvPr/>
          </p:nvSpPr>
          <p:spPr>
            <a:xfrm>
              <a:off x="6103700" y="1647400"/>
              <a:ext cx="62425" cy="53450"/>
            </a:xfrm>
            <a:custGeom>
              <a:rect b="b" l="l" r="r" t="t"/>
              <a:pathLst>
                <a:path extrusionOk="0" h="2138" w="2497">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8" name="Google Shape;2908;p74"/>
            <p:cNvSpPr/>
            <p:nvPr/>
          </p:nvSpPr>
          <p:spPr>
            <a:xfrm>
              <a:off x="6103700" y="1723625"/>
              <a:ext cx="62425" cy="53350"/>
            </a:xfrm>
            <a:custGeom>
              <a:rect b="b" l="l" r="r" t="t"/>
              <a:pathLst>
                <a:path extrusionOk="0" h="2134" w="2497">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9" name="Google Shape;2909;p74"/>
            <p:cNvSpPr/>
            <p:nvPr/>
          </p:nvSpPr>
          <p:spPr>
            <a:xfrm>
              <a:off x="6103700" y="179985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0" name="Google Shape;2910;p74"/>
            <p:cNvSpPr/>
            <p:nvPr/>
          </p:nvSpPr>
          <p:spPr>
            <a:xfrm>
              <a:off x="6103700" y="1876050"/>
              <a:ext cx="62425" cy="53275"/>
            </a:xfrm>
            <a:custGeom>
              <a:rect b="b" l="l" r="r" t="t"/>
              <a:pathLst>
                <a:path extrusionOk="0" h="2131" w="2497">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1" name="Google Shape;2911;p74"/>
            <p:cNvSpPr/>
            <p:nvPr/>
          </p:nvSpPr>
          <p:spPr>
            <a:xfrm>
              <a:off x="6103700" y="1952050"/>
              <a:ext cx="62425" cy="53450"/>
            </a:xfrm>
            <a:custGeom>
              <a:rect b="b" l="l" r="r" t="t"/>
              <a:pathLst>
                <a:path extrusionOk="0" h="2138" w="2497">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2" name="Google Shape;2912;p74"/>
            <p:cNvSpPr/>
            <p:nvPr/>
          </p:nvSpPr>
          <p:spPr>
            <a:xfrm>
              <a:off x="617992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3" name="Google Shape;2913;p74"/>
            <p:cNvSpPr/>
            <p:nvPr/>
          </p:nvSpPr>
          <p:spPr>
            <a:xfrm>
              <a:off x="617992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4" name="Google Shape;2914;p74"/>
            <p:cNvSpPr/>
            <p:nvPr/>
          </p:nvSpPr>
          <p:spPr>
            <a:xfrm>
              <a:off x="617992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5" name="Google Shape;2915;p74"/>
            <p:cNvSpPr/>
            <p:nvPr/>
          </p:nvSpPr>
          <p:spPr>
            <a:xfrm>
              <a:off x="6256150" y="1418975"/>
              <a:ext cx="62200" cy="53350"/>
            </a:xfrm>
            <a:custGeom>
              <a:rect b="b" l="l" r="r" t="t"/>
              <a:pathLst>
                <a:path extrusionOk="0" h="2134" w="2488">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6" name="Google Shape;2916;p74"/>
            <p:cNvSpPr/>
            <p:nvPr/>
          </p:nvSpPr>
          <p:spPr>
            <a:xfrm>
              <a:off x="6256150" y="1495200"/>
              <a:ext cx="62200" cy="53325"/>
            </a:xfrm>
            <a:custGeom>
              <a:rect b="b" l="l" r="r" t="t"/>
              <a:pathLst>
                <a:path extrusionOk="0" h="2133"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7" name="Google Shape;2917;p74"/>
            <p:cNvSpPr/>
            <p:nvPr/>
          </p:nvSpPr>
          <p:spPr>
            <a:xfrm>
              <a:off x="6256150" y="1571400"/>
              <a:ext cx="62200" cy="53250"/>
            </a:xfrm>
            <a:custGeom>
              <a:rect b="b" l="l" r="r" t="t"/>
              <a:pathLst>
                <a:path extrusionOk="0" h="2130" w="2488">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8" name="Google Shape;2918;p74"/>
            <p:cNvSpPr/>
            <p:nvPr/>
          </p:nvSpPr>
          <p:spPr>
            <a:xfrm>
              <a:off x="6256150" y="164740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9" name="Google Shape;2919;p74"/>
            <p:cNvSpPr/>
            <p:nvPr/>
          </p:nvSpPr>
          <p:spPr>
            <a:xfrm>
              <a:off x="617992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0" name="Google Shape;2920;p74"/>
            <p:cNvSpPr/>
            <p:nvPr/>
          </p:nvSpPr>
          <p:spPr>
            <a:xfrm>
              <a:off x="617992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1" name="Google Shape;2921;p74"/>
            <p:cNvSpPr/>
            <p:nvPr/>
          </p:nvSpPr>
          <p:spPr>
            <a:xfrm>
              <a:off x="6179925" y="17998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2" name="Google Shape;2922;p74"/>
            <p:cNvSpPr/>
            <p:nvPr/>
          </p:nvSpPr>
          <p:spPr>
            <a:xfrm>
              <a:off x="6179925" y="1876050"/>
              <a:ext cx="62225" cy="53275"/>
            </a:xfrm>
            <a:custGeom>
              <a:rect b="b" l="l" r="r" t="t"/>
              <a:pathLst>
                <a:path extrusionOk="0" h="2131" w="2489">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3" name="Google Shape;2923;p74"/>
            <p:cNvSpPr/>
            <p:nvPr/>
          </p:nvSpPr>
          <p:spPr>
            <a:xfrm>
              <a:off x="617992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4" name="Google Shape;2924;p74"/>
            <p:cNvSpPr/>
            <p:nvPr/>
          </p:nvSpPr>
          <p:spPr>
            <a:xfrm>
              <a:off x="617992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5" name="Google Shape;2925;p74"/>
            <p:cNvSpPr/>
            <p:nvPr/>
          </p:nvSpPr>
          <p:spPr>
            <a:xfrm>
              <a:off x="6103700" y="2028275"/>
              <a:ext cx="62425" cy="53450"/>
            </a:xfrm>
            <a:custGeom>
              <a:rect b="b" l="l" r="r" t="t"/>
              <a:pathLst>
                <a:path extrusionOk="0" h="2138" w="2497">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6" name="Google Shape;2926;p74"/>
            <p:cNvSpPr/>
            <p:nvPr/>
          </p:nvSpPr>
          <p:spPr>
            <a:xfrm>
              <a:off x="6027500" y="2028275"/>
              <a:ext cx="62425" cy="53450"/>
            </a:xfrm>
            <a:custGeom>
              <a:rect b="b" l="l" r="r" t="t"/>
              <a:pathLst>
                <a:path extrusionOk="0" h="2138" w="2497">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7" name="Google Shape;2927;p74"/>
            <p:cNvSpPr/>
            <p:nvPr/>
          </p:nvSpPr>
          <p:spPr>
            <a:xfrm>
              <a:off x="6027500" y="2104500"/>
              <a:ext cx="62425" cy="53325"/>
            </a:xfrm>
            <a:custGeom>
              <a:rect b="b" l="l" r="r" t="t"/>
              <a:pathLst>
                <a:path extrusionOk="0" h="2133" w="2497">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8" name="Google Shape;2928;p74"/>
            <p:cNvSpPr/>
            <p:nvPr/>
          </p:nvSpPr>
          <p:spPr>
            <a:xfrm>
              <a:off x="595147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9" name="Google Shape;2929;p74"/>
            <p:cNvSpPr/>
            <p:nvPr/>
          </p:nvSpPr>
          <p:spPr>
            <a:xfrm>
              <a:off x="5494400" y="1647400"/>
              <a:ext cx="62225" cy="53450"/>
            </a:xfrm>
            <a:custGeom>
              <a:rect b="b" l="l" r="r" t="t"/>
              <a:pathLst>
                <a:path extrusionOk="0" h="2138" w="2489">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0" name="Google Shape;2930;p74"/>
            <p:cNvSpPr/>
            <p:nvPr/>
          </p:nvSpPr>
          <p:spPr>
            <a:xfrm>
              <a:off x="5494400" y="1723625"/>
              <a:ext cx="62225" cy="53350"/>
            </a:xfrm>
            <a:custGeom>
              <a:rect b="b" l="l" r="r" t="t"/>
              <a:pathLst>
                <a:path extrusionOk="0" h="2134" w="2489">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1" name="Google Shape;2931;p74"/>
            <p:cNvSpPr/>
            <p:nvPr/>
          </p:nvSpPr>
          <p:spPr>
            <a:xfrm>
              <a:off x="5494400" y="179985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2" name="Google Shape;2932;p74"/>
            <p:cNvSpPr/>
            <p:nvPr/>
          </p:nvSpPr>
          <p:spPr>
            <a:xfrm>
              <a:off x="5494400" y="1876050"/>
              <a:ext cx="62225" cy="53300"/>
            </a:xfrm>
            <a:custGeom>
              <a:rect b="b" l="l" r="r" t="t"/>
              <a:pathLst>
                <a:path extrusionOk="0" h="2132" w="2489">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3" name="Google Shape;2933;p74"/>
            <p:cNvSpPr/>
            <p:nvPr/>
          </p:nvSpPr>
          <p:spPr>
            <a:xfrm>
              <a:off x="5494400" y="1952050"/>
              <a:ext cx="62225" cy="53450"/>
            </a:xfrm>
            <a:custGeom>
              <a:rect b="b" l="l" r="r" t="t"/>
              <a:pathLst>
                <a:path extrusionOk="0" h="2138" w="2489">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4" name="Google Shape;2934;p74"/>
            <p:cNvSpPr/>
            <p:nvPr/>
          </p:nvSpPr>
          <p:spPr>
            <a:xfrm>
              <a:off x="5494400" y="2028275"/>
              <a:ext cx="62225" cy="53450"/>
            </a:xfrm>
            <a:custGeom>
              <a:rect b="b" l="l" r="r" t="t"/>
              <a:pathLst>
                <a:path extrusionOk="0" h="2138" w="2489">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5" name="Google Shape;2935;p74"/>
            <p:cNvSpPr/>
            <p:nvPr/>
          </p:nvSpPr>
          <p:spPr>
            <a:xfrm>
              <a:off x="5494400" y="2104500"/>
              <a:ext cx="62225" cy="53325"/>
            </a:xfrm>
            <a:custGeom>
              <a:rect b="b" l="l" r="r" t="t"/>
              <a:pathLst>
                <a:path extrusionOk="0" h="2133"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6" name="Google Shape;2936;p74"/>
            <p:cNvSpPr/>
            <p:nvPr/>
          </p:nvSpPr>
          <p:spPr>
            <a:xfrm>
              <a:off x="5494400" y="2180700"/>
              <a:ext cx="62225" cy="53350"/>
            </a:xfrm>
            <a:custGeom>
              <a:rect b="b" l="l" r="r" t="t"/>
              <a:pathLst>
                <a:path extrusionOk="0" h="2134" w="2489">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7" name="Google Shape;2937;p74"/>
            <p:cNvSpPr/>
            <p:nvPr/>
          </p:nvSpPr>
          <p:spPr>
            <a:xfrm>
              <a:off x="5494400" y="2256925"/>
              <a:ext cx="62375" cy="53425"/>
            </a:xfrm>
            <a:custGeom>
              <a:rect b="b" l="l" r="r" t="t"/>
              <a:pathLst>
                <a:path extrusionOk="0" h="2137" w="2495">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8" name="Google Shape;2938;p74"/>
            <p:cNvSpPr/>
            <p:nvPr/>
          </p:nvSpPr>
          <p:spPr>
            <a:xfrm>
              <a:off x="5494400" y="2333125"/>
              <a:ext cx="62225" cy="53450"/>
            </a:xfrm>
            <a:custGeom>
              <a:rect b="b" l="l" r="r" t="t"/>
              <a:pathLst>
                <a:path extrusionOk="0" h="2138" w="2489">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9" name="Google Shape;2939;p74"/>
            <p:cNvSpPr/>
            <p:nvPr/>
          </p:nvSpPr>
          <p:spPr>
            <a:xfrm>
              <a:off x="549440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0" name="Google Shape;2940;p74"/>
            <p:cNvSpPr/>
            <p:nvPr/>
          </p:nvSpPr>
          <p:spPr>
            <a:xfrm>
              <a:off x="5494400" y="2561575"/>
              <a:ext cx="62225" cy="53425"/>
            </a:xfrm>
            <a:custGeom>
              <a:rect b="b" l="l" r="r" t="t"/>
              <a:pathLst>
                <a:path extrusionOk="0" h="2137" w="2489">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1" name="Google Shape;2941;p74"/>
            <p:cNvSpPr/>
            <p:nvPr/>
          </p:nvSpPr>
          <p:spPr>
            <a:xfrm>
              <a:off x="5494400" y="2637775"/>
              <a:ext cx="62225" cy="53450"/>
            </a:xfrm>
            <a:custGeom>
              <a:rect b="b" l="l" r="r" t="t"/>
              <a:pathLst>
                <a:path extrusionOk="0" h="2138" w="2489">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2" name="Google Shape;2942;p74"/>
            <p:cNvSpPr/>
            <p:nvPr/>
          </p:nvSpPr>
          <p:spPr>
            <a:xfrm>
              <a:off x="5494400"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3" name="Google Shape;2943;p74"/>
            <p:cNvSpPr/>
            <p:nvPr/>
          </p:nvSpPr>
          <p:spPr>
            <a:xfrm>
              <a:off x="5494400" y="279020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4" name="Google Shape;2944;p74"/>
            <p:cNvSpPr/>
            <p:nvPr/>
          </p:nvSpPr>
          <p:spPr>
            <a:xfrm>
              <a:off x="5570625" y="1266550"/>
              <a:ext cx="62200" cy="53450"/>
            </a:xfrm>
            <a:custGeom>
              <a:rect b="b" l="l" r="r" t="t"/>
              <a:pathLst>
                <a:path extrusionOk="0" h="2138" w="2488">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5" name="Google Shape;2945;p74"/>
            <p:cNvSpPr/>
            <p:nvPr/>
          </p:nvSpPr>
          <p:spPr>
            <a:xfrm>
              <a:off x="5570625" y="1342750"/>
              <a:ext cx="62200" cy="53450"/>
            </a:xfrm>
            <a:custGeom>
              <a:rect b="b" l="l" r="r" t="t"/>
              <a:pathLst>
                <a:path extrusionOk="0" h="2138" w="2488">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6" name="Google Shape;2946;p74"/>
            <p:cNvSpPr/>
            <p:nvPr/>
          </p:nvSpPr>
          <p:spPr>
            <a:xfrm>
              <a:off x="5570625" y="1418975"/>
              <a:ext cx="62200" cy="53350"/>
            </a:xfrm>
            <a:custGeom>
              <a:rect b="b" l="l" r="r" t="t"/>
              <a:pathLst>
                <a:path extrusionOk="0" h="2134" w="2488">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7" name="Google Shape;2947;p74"/>
            <p:cNvSpPr/>
            <p:nvPr/>
          </p:nvSpPr>
          <p:spPr>
            <a:xfrm>
              <a:off x="5570625" y="1495200"/>
              <a:ext cx="62200" cy="53325"/>
            </a:xfrm>
            <a:custGeom>
              <a:rect b="b" l="l" r="r" t="t"/>
              <a:pathLst>
                <a:path extrusionOk="0" h="2133" w="2488">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8" name="Google Shape;2948;p74"/>
            <p:cNvSpPr/>
            <p:nvPr/>
          </p:nvSpPr>
          <p:spPr>
            <a:xfrm>
              <a:off x="5570625" y="1571400"/>
              <a:ext cx="62200" cy="53250"/>
            </a:xfrm>
            <a:custGeom>
              <a:rect b="b" l="l" r="r" t="t"/>
              <a:pathLst>
                <a:path extrusionOk="0" h="2130" w="2488">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9" name="Google Shape;2949;p74"/>
            <p:cNvSpPr/>
            <p:nvPr/>
          </p:nvSpPr>
          <p:spPr>
            <a:xfrm>
              <a:off x="5570625" y="1647400"/>
              <a:ext cx="62200" cy="53450"/>
            </a:xfrm>
            <a:custGeom>
              <a:rect b="b" l="l" r="r" t="t"/>
              <a:pathLst>
                <a:path extrusionOk="0" h="2138" w="2488">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0" name="Google Shape;2950;p74"/>
            <p:cNvSpPr/>
            <p:nvPr/>
          </p:nvSpPr>
          <p:spPr>
            <a:xfrm>
              <a:off x="5570625" y="1723625"/>
              <a:ext cx="62200" cy="53350"/>
            </a:xfrm>
            <a:custGeom>
              <a:rect b="b" l="l" r="r" t="t"/>
              <a:pathLst>
                <a:path extrusionOk="0" h="2134" w="2488">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1" name="Google Shape;2951;p74"/>
            <p:cNvSpPr/>
            <p:nvPr/>
          </p:nvSpPr>
          <p:spPr>
            <a:xfrm>
              <a:off x="5570625" y="1799850"/>
              <a:ext cx="62200" cy="53325"/>
            </a:xfrm>
            <a:custGeom>
              <a:rect b="b" l="l" r="r" t="t"/>
              <a:pathLst>
                <a:path extrusionOk="0" h="2133"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2" name="Google Shape;2952;p74"/>
            <p:cNvSpPr/>
            <p:nvPr/>
          </p:nvSpPr>
          <p:spPr>
            <a:xfrm>
              <a:off x="5570625" y="1876050"/>
              <a:ext cx="62200" cy="53350"/>
            </a:xfrm>
            <a:custGeom>
              <a:rect b="b" l="l" r="r" t="t"/>
              <a:pathLst>
                <a:path extrusionOk="0" h="2134" w="2488">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3" name="Google Shape;2953;p74"/>
            <p:cNvSpPr/>
            <p:nvPr/>
          </p:nvSpPr>
          <p:spPr>
            <a:xfrm>
              <a:off x="5570625" y="1952050"/>
              <a:ext cx="62200" cy="53450"/>
            </a:xfrm>
            <a:custGeom>
              <a:rect b="b" l="l" r="r" t="t"/>
              <a:pathLst>
                <a:path extrusionOk="0" h="2138" w="2488">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4" name="Google Shape;2954;p74"/>
            <p:cNvSpPr/>
            <p:nvPr/>
          </p:nvSpPr>
          <p:spPr>
            <a:xfrm>
              <a:off x="5570625" y="2028275"/>
              <a:ext cx="62200" cy="53450"/>
            </a:xfrm>
            <a:custGeom>
              <a:rect b="b" l="l" r="r" t="t"/>
              <a:pathLst>
                <a:path extrusionOk="0" h="2138" w="2488">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5" name="Google Shape;2955;p74"/>
            <p:cNvSpPr/>
            <p:nvPr/>
          </p:nvSpPr>
          <p:spPr>
            <a:xfrm>
              <a:off x="5570625" y="2104500"/>
              <a:ext cx="62200" cy="53325"/>
            </a:xfrm>
            <a:custGeom>
              <a:rect b="b" l="l" r="r" t="t"/>
              <a:pathLst>
                <a:path extrusionOk="0" h="2133"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6" name="Google Shape;2956;p74"/>
            <p:cNvSpPr/>
            <p:nvPr/>
          </p:nvSpPr>
          <p:spPr>
            <a:xfrm>
              <a:off x="5570625" y="2180700"/>
              <a:ext cx="62200" cy="53350"/>
            </a:xfrm>
            <a:custGeom>
              <a:rect b="b" l="l" r="r" t="t"/>
              <a:pathLst>
                <a:path extrusionOk="0" h="2134" w="2488">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7" name="Google Shape;2957;p74"/>
            <p:cNvSpPr/>
            <p:nvPr/>
          </p:nvSpPr>
          <p:spPr>
            <a:xfrm>
              <a:off x="5570625" y="2256925"/>
              <a:ext cx="62425" cy="53425"/>
            </a:xfrm>
            <a:custGeom>
              <a:rect b="b" l="l" r="r" t="t"/>
              <a:pathLst>
                <a:path extrusionOk="0" h="2137" w="2497">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8" name="Google Shape;2958;p74"/>
            <p:cNvSpPr/>
            <p:nvPr/>
          </p:nvSpPr>
          <p:spPr>
            <a:xfrm>
              <a:off x="5570625" y="2333125"/>
              <a:ext cx="62200" cy="53450"/>
            </a:xfrm>
            <a:custGeom>
              <a:rect b="b" l="l" r="r" t="t"/>
              <a:pathLst>
                <a:path extrusionOk="0" h="2138" w="2488">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9" name="Google Shape;2959;p74"/>
            <p:cNvSpPr/>
            <p:nvPr/>
          </p:nvSpPr>
          <p:spPr>
            <a:xfrm>
              <a:off x="5570625" y="2485550"/>
              <a:ext cx="62200" cy="53300"/>
            </a:xfrm>
            <a:custGeom>
              <a:rect b="b" l="l" r="r" t="t"/>
              <a:pathLst>
                <a:path extrusionOk="0" h="2132" w="2488">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74"/>
            <p:cNvSpPr/>
            <p:nvPr/>
          </p:nvSpPr>
          <p:spPr>
            <a:xfrm>
              <a:off x="5570625" y="2561575"/>
              <a:ext cx="62200" cy="53425"/>
            </a:xfrm>
            <a:custGeom>
              <a:rect b="b" l="l" r="r" t="t"/>
              <a:pathLst>
                <a:path extrusionOk="0" h="2137" w="2488">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74"/>
            <p:cNvSpPr/>
            <p:nvPr/>
          </p:nvSpPr>
          <p:spPr>
            <a:xfrm>
              <a:off x="5570625"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74"/>
            <p:cNvSpPr/>
            <p:nvPr/>
          </p:nvSpPr>
          <p:spPr>
            <a:xfrm>
              <a:off x="5570625" y="2866425"/>
              <a:ext cx="62200" cy="53275"/>
            </a:xfrm>
            <a:custGeom>
              <a:rect b="b" l="l" r="r" t="t"/>
              <a:pathLst>
                <a:path extrusionOk="0" h="2131" w="2488">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3" name="Google Shape;2963;p74"/>
            <p:cNvSpPr/>
            <p:nvPr/>
          </p:nvSpPr>
          <p:spPr>
            <a:xfrm>
              <a:off x="5570625" y="2790200"/>
              <a:ext cx="62200" cy="53350"/>
            </a:xfrm>
            <a:custGeom>
              <a:rect b="b" l="l" r="r" t="t"/>
              <a:pathLst>
                <a:path extrusionOk="0" h="2134" w="2488">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4" name="Google Shape;2964;p74"/>
            <p:cNvSpPr/>
            <p:nvPr/>
          </p:nvSpPr>
          <p:spPr>
            <a:xfrm>
              <a:off x="5570625" y="2714000"/>
              <a:ext cx="62200" cy="53350"/>
            </a:xfrm>
            <a:custGeom>
              <a:rect b="b" l="l" r="r" t="t"/>
              <a:pathLst>
                <a:path extrusionOk="0" h="2134"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5" name="Google Shape;2965;p74"/>
            <p:cNvSpPr/>
            <p:nvPr/>
          </p:nvSpPr>
          <p:spPr>
            <a:xfrm>
              <a:off x="5646825"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6" name="Google Shape;2966;p74"/>
            <p:cNvSpPr/>
            <p:nvPr/>
          </p:nvSpPr>
          <p:spPr>
            <a:xfrm>
              <a:off x="56468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7" name="Google Shape;2967;p74"/>
            <p:cNvSpPr/>
            <p:nvPr/>
          </p:nvSpPr>
          <p:spPr>
            <a:xfrm>
              <a:off x="5646825"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8" name="Google Shape;2968;p74"/>
            <p:cNvSpPr/>
            <p:nvPr/>
          </p:nvSpPr>
          <p:spPr>
            <a:xfrm>
              <a:off x="5646825"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9" name="Google Shape;2969;p74"/>
            <p:cNvSpPr/>
            <p:nvPr/>
          </p:nvSpPr>
          <p:spPr>
            <a:xfrm>
              <a:off x="5646825"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0" name="Google Shape;2970;p74"/>
            <p:cNvSpPr/>
            <p:nvPr/>
          </p:nvSpPr>
          <p:spPr>
            <a:xfrm>
              <a:off x="5646825" y="179985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1" name="Google Shape;2971;p74"/>
            <p:cNvSpPr/>
            <p:nvPr/>
          </p:nvSpPr>
          <p:spPr>
            <a:xfrm>
              <a:off x="5646825" y="1876050"/>
              <a:ext cx="62225" cy="53350"/>
            </a:xfrm>
            <a:custGeom>
              <a:rect b="b" l="l" r="r" t="t"/>
              <a:pathLst>
                <a:path extrusionOk="0" h="2134" w="2489">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2" name="Google Shape;2972;p74"/>
            <p:cNvSpPr/>
            <p:nvPr/>
          </p:nvSpPr>
          <p:spPr>
            <a:xfrm>
              <a:off x="5646825"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3" name="Google Shape;2973;p74"/>
            <p:cNvSpPr/>
            <p:nvPr/>
          </p:nvSpPr>
          <p:spPr>
            <a:xfrm>
              <a:off x="5646825" y="2028275"/>
              <a:ext cx="62225" cy="53450"/>
            </a:xfrm>
            <a:custGeom>
              <a:rect b="b" l="l" r="r" t="t"/>
              <a:pathLst>
                <a:path extrusionOk="0" h="2138" w="2489">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4" name="Google Shape;2974;p74"/>
            <p:cNvSpPr/>
            <p:nvPr/>
          </p:nvSpPr>
          <p:spPr>
            <a:xfrm>
              <a:off x="5646825" y="21045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5" name="Google Shape;2975;p74"/>
            <p:cNvSpPr/>
            <p:nvPr/>
          </p:nvSpPr>
          <p:spPr>
            <a:xfrm>
              <a:off x="564682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6" name="Google Shape;2976;p74"/>
            <p:cNvSpPr/>
            <p:nvPr/>
          </p:nvSpPr>
          <p:spPr>
            <a:xfrm>
              <a:off x="5646825" y="2256925"/>
              <a:ext cx="62375" cy="53425"/>
            </a:xfrm>
            <a:custGeom>
              <a:rect b="b" l="l" r="r" t="t"/>
              <a:pathLst>
                <a:path extrusionOk="0" h="2137" w="2495">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7" name="Google Shape;2977;p74"/>
            <p:cNvSpPr/>
            <p:nvPr/>
          </p:nvSpPr>
          <p:spPr>
            <a:xfrm>
              <a:off x="564682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8" name="Google Shape;2978;p74"/>
            <p:cNvSpPr/>
            <p:nvPr/>
          </p:nvSpPr>
          <p:spPr>
            <a:xfrm>
              <a:off x="5646825" y="2485550"/>
              <a:ext cx="62225" cy="53300"/>
            </a:xfrm>
            <a:custGeom>
              <a:rect b="b" l="l" r="r" t="t"/>
              <a:pathLst>
                <a:path extrusionOk="0" h="2132" w="2489">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9" name="Google Shape;2979;p74"/>
            <p:cNvSpPr/>
            <p:nvPr/>
          </p:nvSpPr>
          <p:spPr>
            <a:xfrm>
              <a:off x="5646825"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0" name="Google Shape;2980;p74"/>
            <p:cNvSpPr/>
            <p:nvPr/>
          </p:nvSpPr>
          <p:spPr>
            <a:xfrm>
              <a:off x="5646825"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1" name="Google Shape;2981;p74"/>
            <p:cNvSpPr/>
            <p:nvPr/>
          </p:nvSpPr>
          <p:spPr>
            <a:xfrm>
              <a:off x="5646825" y="2637775"/>
              <a:ext cx="62225" cy="53450"/>
            </a:xfrm>
            <a:custGeom>
              <a:rect b="b" l="l" r="r" t="t"/>
              <a:pathLst>
                <a:path extrusionOk="0" h="2138" w="2489">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2" name="Google Shape;2982;p74"/>
            <p:cNvSpPr/>
            <p:nvPr/>
          </p:nvSpPr>
          <p:spPr>
            <a:xfrm>
              <a:off x="5723050" y="141897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3" name="Google Shape;2983;p74"/>
            <p:cNvSpPr/>
            <p:nvPr/>
          </p:nvSpPr>
          <p:spPr>
            <a:xfrm>
              <a:off x="5723050" y="14952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4" name="Google Shape;2984;p74"/>
            <p:cNvSpPr/>
            <p:nvPr/>
          </p:nvSpPr>
          <p:spPr>
            <a:xfrm>
              <a:off x="5723050" y="1571400"/>
              <a:ext cx="62150" cy="53250"/>
            </a:xfrm>
            <a:custGeom>
              <a:rect b="b" l="l" r="r" t="t"/>
              <a:pathLst>
                <a:path extrusionOk="0" h="2130" w="2486">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5" name="Google Shape;2985;p74"/>
            <p:cNvSpPr/>
            <p:nvPr/>
          </p:nvSpPr>
          <p:spPr>
            <a:xfrm>
              <a:off x="5723050" y="1647400"/>
              <a:ext cx="62225" cy="53450"/>
            </a:xfrm>
            <a:custGeom>
              <a:rect b="b" l="l" r="r" t="t"/>
              <a:pathLst>
                <a:path extrusionOk="0" h="2138" w="2489">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6" name="Google Shape;2986;p74"/>
            <p:cNvSpPr/>
            <p:nvPr/>
          </p:nvSpPr>
          <p:spPr>
            <a:xfrm>
              <a:off x="5723050" y="1723625"/>
              <a:ext cx="62225" cy="53350"/>
            </a:xfrm>
            <a:custGeom>
              <a:rect b="b" l="l" r="r" t="t"/>
              <a:pathLst>
                <a:path extrusionOk="0" h="2134" w="2489">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7" name="Google Shape;2987;p74"/>
            <p:cNvSpPr/>
            <p:nvPr/>
          </p:nvSpPr>
          <p:spPr>
            <a:xfrm>
              <a:off x="5723050" y="179985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8" name="Google Shape;2988;p74"/>
            <p:cNvSpPr/>
            <p:nvPr/>
          </p:nvSpPr>
          <p:spPr>
            <a:xfrm>
              <a:off x="5723050" y="1876050"/>
              <a:ext cx="62225" cy="53275"/>
            </a:xfrm>
            <a:custGeom>
              <a:rect b="b" l="l" r="r" t="t"/>
              <a:pathLst>
                <a:path extrusionOk="0" h="2131" w="2489">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9" name="Google Shape;2989;p74"/>
            <p:cNvSpPr/>
            <p:nvPr/>
          </p:nvSpPr>
          <p:spPr>
            <a:xfrm>
              <a:off x="5723050" y="1952050"/>
              <a:ext cx="62225" cy="53450"/>
            </a:xfrm>
            <a:custGeom>
              <a:rect b="b" l="l" r="r" t="t"/>
              <a:pathLst>
                <a:path extrusionOk="0" h="2138" w="2489">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0" name="Google Shape;2990;p74"/>
            <p:cNvSpPr/>
            <p:nvPr/>
          </p:nvSpPr>
          <p:spPr>
            <a:xfrm>
              <a:off x="5723050" y="2028275"/>
              <a:ext cx="62225" cy="53450"/>
            </a:xfrm>
            <a:custGeom>
              <a:rect b="b" l="l" r="r" t="t"/>
              <a:pathLst>
                <a:path extrusionOk="0" h="2138" w="2489">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1" name="Google Shape;2991;p74"/>
            <p:cNvSpPr/>
            <p:nvPr/>
          </p:nvSpPr>
          <p:spPr>
            <a:xfrm>
              <a:off x="5723050" y="2104500"/>
              <a:ext cx="62225" cy="53325"/>
            </a:xfrm>
            <a:custGeom>
              <a:rect b="b" l="l" r="r" t="t"/>
              <a:pathLst>
                <a:path extrusionOk="0" h="2133"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2" name="Google Shape;2992;p74"/>
            <p:cNvSpPr/>
            <p:nvPr/>
          </p:nvSpPr>
          <p:spPr>
            <a:xfrm>
              <a:off x="5723050" y="2180700"/>
              <a:ext cx="62225" cy="53350"/>
            </a:xfrm>
            <a:custGeom>
              <a:rect b="b" l="l" r="r" t="t"/>
              <a:pathLst>
                <a:path extrusionOk="0" h="2134" w="2489">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3" name="Google Shape;2993;p74"/>
            <p:cNvSpPr/>
            <p:nvPr/>
          </p:nvSpPr>
          <p:spPr>
            <a:xfrm>
              <a:off x="5723050" y="2256925"/>
              <a:ext cx="62350" cy="53425"/>
            </a:xfrm>
            <a:custGeom>
              <a:rect b="b" l="l" r="r" t="t"/>
              <a:pathLst>
                <a:path extrusionOk="0" h="2137" w="2494">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4" name="Google Shape;2994;p74"/>
            <p:cNvSpPr/>
            <p:nvPr/>
          </p:nvSpPr>
          <p:spPr>
            <a:xfrm>
              <a:off x="5723050" y="2333125"/>
              <a:ext cx="62225" cy="53450"/>
            </a:xfrm>
            <a:custGeom>
              <a:rect b="b" l="l" r="r" t="t"/>
              <a:pathLst>
                <a:path extrusionOk="0" h="2138" w="2489">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5" name="Google Shape;2995;p74"/>
            <p:cNvSpPr/>
            <p:nvPr/>
          </p:nvSpPr>
          <p:spPr>
            <a:xfrm>
              <a:off x="5722850" y="2485550"/>
              <a:ext cx="62425" cy="53300"/>
            </a:xfrm>
            <a:custGeom>
              <a:rect b="b" l="l" r="r" t="t"/>
              <a:pathLst>
                <a:path extrusionOk="0" h="2132" w="2497">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6" name="Google Shape;2996;p74"/>
            <p:cNvSpPr/>
            <p:nvPr/>
          </p:nvSpPr>
          <p:spPr>
            <a:xfrm>
              <a:off x="5723050" y="2561575"/>
              <a:ext cx="62225" cy="53425"/>
            </a:xfrm>
            <a:custGeom>
              <a:rect b="b" l="l" r="r" t="t"/>
              <a:pathLst>
                <a:path extrusionOk="0" h="2137" w="2489">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7" name="Google Shape;2997;p74"/>
            <p:cNvSpPr/>
            <p:nvPr/>
          </p:nvSpPr>
          <p:spPr>
            <a:xfrm>
              <a:off x="5722850" y="2637775"/>
              <a:ext cx="62425" cy="53450"/>
            </a:xfrm>
            <a:custGeom>
              <a:rect b="b" l="l" r="r" t="t"/>
              <a:pathLst>
                <a:path extrusionOk="0" h="2138" w="2497">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8" name="Google Shape;2998;p74"/>
            <p:cNvSpPr/>
            <p:nvPr/>
          </p:nvSpPr>
          <p:spPr>
            <a:xfrm>
              <a:off x="5799275" y="1418975"/>
              <a:ext cx="62200" cy="53350"/>
            </a:xfrm>
            <a:custGeom>
              <a:rect b="b" l="l" r="r" t="t"/>
              <a:pathLst>
                <a:path extrusionOk="0" h="2134" w="2488">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9" name="Google Shape;2999;p74"/>
            <p:cNvSpPr/>
            <p:nvPr/>
          </p:nvSpPr>
          <p:spPr>
            <a:xfrm>
              <a:off x="5799275" y="1495200"/>
              <a:ext cx="62150" cy="53275"/>
            </a:xfrm>
            <a:custGeom>
              <a:rect b="b" l="l" r="r" t="t"/>
              <a:pathLst>
                <a:path extrusionOk="0" h="2131" w="2486">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0" name="Google Shape;3000;p74"/>
            <p:cNvSpPr/>
            <p:nvPr/>
          </p:nvSpPr>
          <p:spPr>
            <a:xfrm>
              <a:off x="5799275" y="1571400"/>
              <a:ext cx="62150" cy="53275"/>
            </a:xfrm>
            <a:custGeom>
              <a:rect b="b" l="l" r="r" t="t"/>
              <a:pathLst>
                <a:path extrusionOk="0" h="2131" w="2486">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1" name="Google Shape;3001;p74"/>
            <p:cNvSpPr/>
            <p:nvPr/>
          </p:nvSpPr>
          <p:spPr>
            <a:xfrm>
              <a:off x="5799275" y="1647400"/>
              <a:ext cx="62200" cy="53450"/>
            </a:xfrm>
            <a:custGeom>
              <a:rect b="b" l="l" r="r" t="t"/>
              <a:pathLst>
                <a:path extrusionOk="0" h="2138" w="2488">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2" name="Google Shape;3002;p74"/>
            <p:cNvSpPr/>
            <p:nvPr/>
          </p:nvSpPr>
          <p:spPr>
            <a:xfrm>
              <a:off x="5799275" y="1723625"/>
              <a:ext cx="62200" cy="53350"/>
            </a:xfrm>
            <a:custGeom>
              <a:rect b="b" l="l" r="r" t="t"/>
              <a:pathLst>
                <a:path extrusionOk="0" h="2134" w="2488">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3" name="Google Shape;3003;p74"/>
            <p:cNvSpPr/>
            <p:nvPr/>
          </p:nvSpPr>
          <p:spPr>
            <a:xfrm>
              <a:off x="5799275" y="1799825"/>
              <a:ext cx="62150" cy="53300"/>
            </a:xfrm>
            <a:custGeom>
              <a:rect b="b" l="l" r="r" t="t"/>
              <a:pathLst>
                <a:path extrusionOk="0" h="2132" w="2486">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4" name="Google Shape;3004;p74"/>
            <p:cNvSpPr/>
            <p:nvPr/>
          </p:nvSpPr>
          <p:spPr>
            <a:xfrm>
              <a:off x="5799275" y="1876050"/>
              <a:ext cx="62150" cy="53275"/>
            </a:xfrm>
            <a:custGeom>
              <a:rect b="b" l="l" r="r" t="t"/>
              <a:pathLst>
                <a:path extrusionOk="0" h="2131" w="2486">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74"/>
            <p:cNvSpPr/>
            <p:nvPr/>
          </p:nvSpPr>
          <p:spPr>
            <a:xfrm>
              <a:off x="5799275" y="1952050"/>
              <a:ext cx="62200" cy="53500"/>
            </a:xfrm>
            <a:custGeom>
              <a:rect b="b" l="l" r="r" t="t"/>
              <a:pathLst>
                <a:path extrusionOk="0" h="2140" w="2488">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6" name="Google Shape;3006;p74"/>
            <p:cNvSpPr/>
            <p:nvPr/>
          </p:nvSpPr>
          <p:spPr>
            <a:xfrm>
              <a:off x="5799275" y="2028275"/>
              <a:ext cx="62200" cy="53450"/>
            </a:xfrm>
            <a:custGeom>
              <a:rect b="b" l="l" r="r" t="t"/>
              <a:pathLst>
                <a:path extrusionOk="0" h="2138" w="2488">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7" name="Google Shape;3007;p74"/>
            <p:cNvSpPr/>
            <p:nvPr/>
          </p:nvSpPr>
          <p:spPr>
            <a:xfrm>
              <a:off x="5875275" y="141897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8" name="Google Shape;3008;p74"/>
            <p:cNvSpPr/>
            <p:nvPr/>
          </p:nvSpPr>
          <p:spPr>
            <a:xfrm>
              <a:off x="5875275" y="14952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74"/>
            <p:cNvSpPr/>
            <p:nvPr/>
          </p:nvSpPr>
          <p:spPr>
            <a:xfrm>
              <a:off x="5875275" y="1571400"/>
              <a:ext cx="62225" cy="53250"/>
            </a:xfrm>
            <a:custGeom>
              <a:rect b="b" l="l" r="r" t="t"/>
              <a:pathLst>
                <a:path extrusionOk="0" h="2130" w="2489">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0" name="Google Shape;3010;p74"/>
            <p:cNvSpPr/>
            <p:nvPr/>
          </p:nvSpPr>
          <p:spPr>
            <a:xfrm>
              <a:off x="5875275" y="164740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1" name="Google Shape;3011;p74"/>
            <p:cNvSpPr/>
            <p:nvPr/>
          </p:nvSpPr>
          <p:spPr>
            <a:xfrm>
              <a:off x="5875275" y="1723625"/>
              <a:ext cx="62225" cy="53350"/>
            </a:xfrm>
            <a:custGeom>
              <a:rect b="b" l="l" r="r" t="t"/>
              <a:pathLst>
                <a:path extrusionOk="0" h="2134" w="2489">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2" name="Google Shape;3012;p74"/>
            <p:cNvSpPr/>
            <p:nvPr/>
          </p:nvSpPr>
          <p:spPr>
            <a:xfrm>
              <a:off x="5875275" y="179985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3" name="Google Shape;3013;p74"/>
            <p:cNvSpPr/>
            <p:nvPr/>
          </p:nvSpPr>
          <p:spPr>
            <a:xfrm>
              <a:off x="5875275" y="1876050"/>
              <a:ext cx="62225" cy="53350"/>
            </a:xfrm>
            <a:custGeom>
              <a:rect b="b" l="l" r="r" t="t"/>
              <a:pathLst>
                <a:path extrusionOk="0" h="2134" w="2489">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4" name="Google Shape;3014;p74"/>
            <p:cNvSpPr/>
            <p:nvPr/>
          </p:nvSpPr>
          <p:spPr>
            <a:xfrm>
              <a:off x="5875275" y="1952050"/>
              <a:ext cx="62225" cy="53450"/>
            </a:xfrm>
            <a:custGeom>
              <a:rect b="b" l="l" r="r" t="t"/>
              <a:pathLst>
                <a:path extrusionOk="0" h="2138" w="2489">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5" name="Google Shape;3015;p74"/>
            <p:cNvSpPr/>
            <p:nvPr/>
          </p:nvSpPr>
          <p:spPr>
            <a:xfrm>
              <a:off x="5875275" y="2028275"/>
              <a:ext cx="62225" cy="53450"/>
            </a:xfrm>
            <a:custGeom>
              <a:rect b="b" l="l" r="r" t="t"/>
              <a:pathLst>
                <a:path extrusionOk="0" h="2138" w="2489">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6" name="Google Shape;3016;p74"/>
            <p:cNvSpPr/>
            <p:nvPr/>
          </p:nvSpPr>
          <p:spPr>
            <a:xfrm>
              <a:off x="5875275"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7" name="Google Shape;3017;p74"/>
            <p:cNvSpPr/>
            <p:nvPr/>
          </p:nvSpPr>
          <p:spPr>
            <a:xfrm>
              <a:off x="5799275" y="2104500"/>
              <a:ext cx="62200" cy="53325"/>
            </a:xfrm>
            <a:custGeom>
              <a:rect b="b" l="l" r="r" t="t"/>
              <a:pathLst>
                <a:path extrusionOk="0" h="2133" w="2488">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8" name="Google Shape;3018;p74"/>
            <p:cNvSpPr/>
            <p:nvPr/>
          </p:nvSpPr>
          <p:spPr>
            <a:xfrm>
              <a:off x="5799275" y="2180700"/>
              <a:ext cx="62150" cy="53275"/>
            </a:xfrm>
            <a:custGeom>
              <a:rect b="b" l="l" r="r" t="t"/>
              <a:pathLst>
                <a:path extrusionOk="0" h="2131" w="2486">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9" name="Google Shape;3019;p74"/>
            <p:cNvSpPr/>
            <p:nvPr/>
          </p:nvSpPr>
          <p:spPr>
            <a:xfrm>
              <a:off x="5799275" y="2256925"/>
              <a:ext cx="62350" cy="53425"/>
            </a:xfrm>
            <a:custGeom>
              <a:rect b="b" l="l" r="r" t="t"/>
              <a:pathLst>
                <a:path extrusionOk="0" h="2137" w="2494">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0" name="Google Shape;3020;p74"/>
            <p:cNvSpPr/>
            <p:nvPr/>
          </p:nvSpPr>
          <p:spPr>
            <a:xfrm>
              <a:off x="5799275" y="2333125"/>
              <a:ext cx="62200" cy="53450"/>
            </a:xfrm>
            <a:custGeom>
              <a:rect b="b" l="l" r="r" t="t"/>
              <a:pathLst>
                <a:path extrusionOk="0" h="2138" w="2488">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1" name="Google Shape;3021;p74"/>
            <p:cNvSpPr/>
            <p:nvPr/>
          </p:nvSpPr>
          <p:spPr>
            <a:xfrm>
              <a:off x="5799050" y="2637775"/>
              <a:ext cx="62425" cy="53450"/>
            </a:xfrm>
            <a:custGeom>
              <a:rect b="b" l="l" r="r" t="t"/>
              <a:pathLst>
                <a:path extrusionOk="0" h="2138" w="2497">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2" name="Google Shape;3022;p74"/>
            <p:cNvSpPr/>
            <p:nvPr/>
          </p:nvSpPr>
          <p:spPr>
            <a:xfrm>
              <a:off x="5799275" y="2561575"/>
              <a:ext cx="62200" cy="53425"/>
            </a:xfrm>
            <a:custGeom>
              <a:rect b="b" l="l" r="r" t="t"/>
              <a:pathLst>
                <a:path extrusionOk="0" h="2137" w="2488">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3" name="Google Shape;3023;p74"/>
            <p:cNvSpPr/>
            <p:nvPr/>
          </p:nvSpPr>
          <p:spPr>
            <a:xfrm>
              <a:off x="5799050" y="2485550"/>
              <a:ext cx="62425" cy="53300"/>
            </a:xfrm>
            <a:custGeom>
              <a:rect b="b" l="l" r="r" t="t"/>
              <a:pathLst>
                <a:path extrusionOk="0" h="2132" w="2497">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4" name="Google Shape;3024;p74"/>
            <p:cNvSpPr/>
            <p:nvPr/>
          </p:nvSpPr>
          <p:spPr>
            <a:xfrm>
              <a:off x="5799275" y="2409350"/>
              <a:ext cx="62150" cy="53275"/>
            </a:xfrm>
            <a:custGeom>
              <a:rect b="b" l="l" r="r" t="t"/>
              <a:pathLst>
                <a:path extrusionOk="0" h="2131" w="2486">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5" name="Google Shape;3025;p74"/>
            <p:cNvSpPr/>
            <p:nvPr/>
          </p:nvSpPr>
          <p:spPr>
            <a:xfrm>
              <a:off x="5723050" y="240935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6" name="Google Shape;3026;p74"/>
            <p:cNvSpPr/>
            <p:nvPr/>
          </p:nvSpPr>
          <p:spPr>
            <a:xfrm>
              <a:off x="564682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7" name="Google Shape;3027;p74"/>
            <p:cNvSpPr/>
            <p:nvPr/>
          </p:nvSpPr>
          <p:spPr>
            <a:xfrm>
              <a:off x="5570625" y="2409350"/>
              <a:ext cx="62200" cy="53350"/>
            </a:xfrm>
            <a:custGeom>
              <a:rect b="b" l="l" r="r" t="t"/>
              <a:pathLst>
                <a:path extrusionOk="0" h="2134" w="2488">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8" name="Google Shape;3028;p74"/>
            <p:cNvSpPr/>
            <p:nvPr/>
          </p:nvSpPr>
          <p:spPr>
            <a:xfrm>
              <a:off x="5494400" y="2409350"/>
              <a:ext cx="62225" cy="53350"/>
            </a:xfrm>
            <a:custGeom>
              <a:rect b="b" l="l" r="r" t="t"/>
              <a:pathLst>
                <a:path extrusionOk="0" h="2134" w="2489">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9" name="Google Shape;3029;p74"/>
            <p:cNvSpPr/>
            <p:nvPr/>
          </p:nvSpPr>
          <p:spPr>
            <a:xfrm>
              <a:off x="5418200" y="2409350"/>
              <a:ext cx="62425" cy="53350"/>
            </a:xfrm>
            <a:custGeom>
              <a:rect b="b" l="l" r="r" t="t"/>
              <a:pathLst>
                <a:path extrusionOk="0" h="2134"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0" name="Google Shape;3030;p74"/>
            <p:cNvSpPr/>
            <p:nvPr/>
          </p:nvSpPr>
          <p:spPr>
            <a:xfrm>
              <a:off x="5341975" y="240935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1" name="Google Shape;3031;p74"/>
            <p:cNvSpPr/>
            <p:nvPr/>
          </p:nvSpPr>
          <p:spPr>
            <a:xfrm>
              <a:off x="6027500" y="3399500"/>
              <a:ext cx="62425" cy="53350"/>
            </a:xfrm>
            <a:custGeom>
              <a:rect b="b" l="l" r="r" t="t"/>
              <a:pathLst>
                <a:path extrusionOk="0" h="2134" w="2497">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2" name="Google Shape;3032;p74"/>
            <p:cNvSpPr/>
            <p:nvPr/>
          </p:nvSpPr>
          <p:spPr>
            <a:xfrm>
              <a:off x="6027500" y="3323300"/>
              <a:ext cx="62425" cy="53425"/>
            </a:xfrm>
            <a:custGeom>
              <a:rect b="b" l="l" r="r" t="t"/>
              <a:pathLst>
                <a:path extrusionOk="0" h="2137" w="2497">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3" name="Google Shape;3033;p74"/>
            <p:cNvSpPr/>
            <p:nvPr/>
          </p:nvSpPr>
          <p:spPr>
            <a:xfrm>
              <a:off x="6103700" y="3171075"/>
              <a:ext cx="62425" cy="53275"/>
            </a:xfrm>
            <a:custGeom>
              <a:rect b="b" l="l" r="r" t="t"/>
              <a:pathLst>
                <a:path extrusionOk="0" h="2131" w="2497">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4" name="Google Shape;3034;p74"/>
            <p:cNvSpPr/>
            <p:nvPr/>
          </p:nvSpPr>
          <p:spPr>
            <a:xfrm>
              <a:off x="6103700" y="3094850"/>
              <a:ext cx="62425" cy="53350"/>
            </a:xfrm>
            <a:custGeom>
              <a:rect b="b" l="l" r="r" t="t"/>
              <a:pathLst>
                <a:path extrusionOk="0" h="2134" w="2497">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5" name="Google Shape;3035;p74"/>
            <p:cNvSpPr/>
            <p:nvPr/>
          </p:nvSpPr>
          <p:spPr>
            <a:xfrm>
              <a:off x="5951475" y="309485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6" name="Google Shape;3036;p74"/>
            <p:cNvSpPr/>
            <p:nvPr/>
          </p:nvSpPr>
          <p:spPr>
            <a:xfrm>
              <a:off x="5951475"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7" name="Google Shape;3037;p74"/>
            <p:cNvSpPr/>
            <p:nvPr/>
          </p:nvSpPr>
          <p:spPr>
            <a:xfrm>
              <a:off x="5875275" y="3399500"/>
              <a:ext cx="62225" cy="53350"/>
            </a:xfrm>
            <a:custGeom>
              <a:rect b="b" l="l" r="r" t="t"/>
              <a:pathLst>
                <a:path extrusionOk="0" h="2134" w="2489">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8" name="Google Shape;3038;p74"/>
            <p:cNvSpPr/>
            <p:nvPr/>
          </p:nvSpPr>
          <p:spPr>
            <a:xfrm>
              <a:off x="5875275" y="3323300"/>
              <a:ext cx="62225" cy="53425"/>
            </a:xfrm>
            <a:custGeom>
              <a:rect b="b" l="l" r="r" t="t"/>
              <a:pathLst>
                <a:path extrusionOk="0" h="2137" w="2489">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74"/>
            <p:cNvSpPr/>
            <p:nvPr/>
          </p:nvSpPr>
          <p:spPr>
            <a:xfrm>
              <a:off x="5875275" y="3247075"/>
              <a:ext cx="62225" cy="53450"/>
            </a:xfrm>
            <a:custGeom>
              <a:rect b="b" l="l" r="r" t="t"/>
              <a:pathLst>
                <a:path extrusionOk="0" h="2138" w="2489">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0" name="Google Shape;3040;p74"/>
            <p:cNvSpPr/>
            <p:nvPr/>
          </p:nvSpPr>
          <p:spPr>
            <a:xfrm>
              <a:off x="5799125" y="3399500"/>
              <a:ext cx="62350" cy="53450"/>
            </a:xfrm>
            <a:custGeom>
              <a:rect b="b" l="l" r="r" t="t"/>
              <a:pathLst>
                <a:path extrusionOk="0" h="2138" w="2494">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1" name="Google Shape;3041;p74"/>
            <p:cNvSpPr/>
            <p:nvPr/>
          </p:nvSpPr>
          <p:spPr>
            <a:xfrm>
              <a:off x="5799125" y="3323300"/>
              <a:ext cx="62350" cy="53425"/>
            </a:xfrm>
            <a:custGeom>
              <a:rect b="b" l="l" r="r" t="t"/>
              <a:pathLst>
                <a:path extrusionOk="0" h="2137" w="2494">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2" name="Google Shape;3042;p74"/>
            <p:cNvSpPr/>
            <p:nvPr/>
          </p:nvSpPr>
          <p:spPr>
            <a:xfrm>
              <a:off x="6027500" y="3551925"/>
              <a:ext cx="62425" cy="53250"/>
            </a:xfrm>
            <a:custGeom>
              <a:rect b="b" l="l" r="r" t="t"/>
              <a:pathLst>
                <a:path extrusionOk="0" h="2130" w="2497">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3" name="Google Shape;3043;p74"/>
            <p:cNvSpPr/>
            <p:nvPr/>
          </p:nvSpPr>
          <p:spPr>
            <a:xfrm>
              <a:off x="5951475" y="3551925"/>
              <a:ext cx="62225" cy="53250"/>
            </a:xfrm>
            <a:custGeom>
              <a:rect b="b" l="l" r="r" t="t"/>
              <a:pathLst>
                <a:path extrusionOk="0" h="2130" w="2489">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4" name="Google Shape;3044;p74"/>
            <p:cNvSpPr/>
            <p:nvPr/>
          </p:nvSpPr>
          <p:spPr>
            <a:xfrm>
              <a:off x="5875275" y="3551925"/>
              <a:ext cx="62225" cy="53250"/>
            </a:xfrm>
            <a:custGeom>
              <a:rect b="b" l="l" r="r" t="t"/>
              <a:pathLst>
                <a:path extrusionOk="0" h="2130" w="2489">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5" name="Google Shape;3045;p74"/>
            <p:cNvSpPr/>
            <p:nvPr/>
          </p:nvSpPr>
          <p:spPr>
            <a:xfrm>
              <a:off x="5799050" y="3551925"/>
              <a:ext cx="62375" cy="53300"/>
            </a:xfrm>
            <a:custGeom>
              <a:rect b="b" l="l" r="r" t="t"/>
              <a:pathLst>
                <a:path extrusionOk="0" h="2132" w="2495">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6" name="Google Shape;3046;p74"/>
            <p:cNvSpPr/>
            <p:nvPr/>
          </p:nvSpPr>
          <p:spPr>
            <a:xfrm>
              <a:off x="5723050" y="3551925"/>
              <a:ext cx="62150" cy="53300"/>
            </a:xfrm>
            <a:custGeom>
              <a:rect b="b" l="l" r="r" t="t"/>
              <a:pathLst>
                <a:path extrusionOk="0" h="2132" w="2486">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7" name="Google Shape;3047;p74"/>
            <p:cNvSpPr/>
            <p:nvPr/>
          </p:nvSpPr>
          <p:spPr>
            <a:xfrm>
              <a:off x="5723050" y="3475725"/>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8" name="Google Shape;3048;p74"/>
            <p:cNvSpPr/>
            <p:nvPr/>
          </p:nvSpPr>
          <p:spPr>
            <a:xfrm>
              <a:off x="5646825" y="3475725"/>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9" name="Google Shape;3049;p74"/>
            <p:cNvSpPr/>
            <p:nvPr/>
          </p:nvSpPr>
          <p:spPr>
            <a:xfrm>
              <a:off x="5646700" y="3399500"/>
              <a:ext cx="62350" cy="53350"/>
            </a:xfrm>
            <a:custGeom>
              <a:rect b="b" l="l" r="r" t="t"/>
              <a:pathLst>
                <a:path extrusionOk="0" h="2134" w="2494">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0" name="Google Shape;3050;p74"/>
            <p:cNvSpPr/>
            <p:nvPr/>
          </p:nvSpPr>
          <p:spPr>
            <a:xfrm>
              <a:off x="5570475" y="3399500"/>
              <a:ext cx="62350" cy="53350"/>
            </a:xfrm>
            <a:custGeom>
              <a:rect b="b" l="l" r="r" t="t"/>
              <a:pathLst>
                <a:path extrusionOk="0" h="2134" w="2494">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1" name="Google Shape;3051;p74"/>
            <p:cNvSpPr/>
            <p:nvPr/>
          </p:nvSpPr>
          <p:spPr>
            <a:xfrm>
              <a:off x="5570475" y="3323300"/>
              <a:ext cx="62350" cy="53425"/>
            </a:xfrm>
            <a:custGeom>
              <a:rect b="b" l="l" r="r" t="t"/>
              <a:pathLst>
                <a:path extrusionOk="0" h="2137" w="2494">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2" name="Google Shape;3052;p74"/>
            <p:cNvSpPr/>
            <p:nvPr/>
          </p:nvSpPr>
          <p:spPr>
            <a:xfrm>
              <a:off x="5494275" y="3323300"/>
              <a:ext cx="62350" cy="53425"/>
            </a:xfrm>
            <a:custGeom>
              <a:rect b="b" l="l" r="r" t="t"/>
              <a:pathLst>
                <a:path extrusionOk="0" h="2137" w="2494">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3" name="Google Shape;3053;p74"/>
            <p:cNvSpPr/>
            <p:nvPr/>
          </p:nvSpPr>
          <p:spPr>
            <a:xfrm>
              <a:off x="5494275" y="3247075"/>
              <a:ext cx="62350" cy="53500"/>
            </a:xfrm>
            <a:custGeom>
              <a:rect b="b" l="l" r="r" t="t"/>
              <a:pathLst>
                <a:path extrusionOk="0" h="2140" w="2494">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4" name="Google Shape;3054;p74"/>
            <p:cNvSpPr/>
            <p:nvPr/>
          </p:nvSpPr>
          <p:spPr>
            <a:xfrm>
              <a:off x="5646700" y="3247075"/>
              <a:ext cx="62350" cy="53450"/>
            </a:xfrm>
            <a:custGeom>
              <a:rect b="b" l="l" r="r" t="t"/>
              <a:pathLst>
                <a:path extrusionOk="0" h="2138" w="2494">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5" name="Google Shape;3055;p74"/>
            <p:cNvSpPr/>
            <p:nvPr/>
          </p:nvSpPr>
          <p:spPr>
            <a:xfrm>
              <a:off x="5570625" y="3171075"/>
              <a:ext cx="62200" cy="53350"/>
            </a:xfrm>
            <a:custGeom>
              <a:rect b="b" l="l" r="r" t="t"/>
              <a:pathLst>
                <a:path extrusionOk="0" h="2134" w="2488">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6" name="Google Shape;3056;p74"/>
            <p:cNvSpPr/>
            <p:nvPr/>
          </p:nvSpPr>
          <p:spPr>
            <a:xfrm>
              <a:off x="5494400" y="3094850"/>
              <a:ext cx="62225" cy="53350"/>
            </a:xfrm>
            <a:custGeom>
              <a:rect b="b" l="l" r="r" t="t"/>
              <a:pathLst>
                <a:path extrusionOk="0" h="2134" w="2489">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7" name="Google Shape;3057;p74"/>
            <p:cNvSpPr/>
            <p:nvPr/>
          </p:nvSpPr>
          <p:spPr>
            <a:xfrm>
              <a:off x="7322525" y="1495200"/>
              <a:ext cx="62400" cy="53325"/>
            </a:xfrm>
            <a:custGeom>
              <a:rect b="b" l="l" r="r" t="t"/>
              <a:pathLst>
                <a:path extrusionOk="0" h="2133" w="2496">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8" name="Google Shape;3058;p74"/>
            <p:cNvSpPr/>
            <p:nvPr/>
          </p:nvSpPr>
          <p:spPr>
            <a:xfrm>
              <a:off x="7246500"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9" name="Google Shape;3059;p74"/>
            <p:cNvSpPr/>
            <p:nvPr/>
          </p:nvSpPr>
          <p:spPr>
            <a:xfrm>
              <a:off x="724650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0" name="Google Shape;3060;p74"/>
            <p:cNvSpPr/>
            <p:nvPr/>
          </p:nvSpPr>
          <p:spPr>
            <a:xfrm>
              <a:off x="7170300" y="1495200"/>
              <a:ext cx="62200" cy="53325"/>
            </a:xfrm>
            <a:custGeom>
              <a:rect b="b" l="l" r="r" t="t"/>
              <a:pathLst>
                <a:path extrusionOk="0" h="2133" w="2488">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1" name="Google Shape;3061;p74"/>
            <p:cNvSpPr/>
            <p:nvPr/>
          </p:nvSpPr>
          <p:spPr>
            <a:xfrm>
              <a:off x="7170300" y="141897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2" name="Google Shape;3062;p74"/>
            <p:cNvSpPr/>
            <p:nvPr/>
          </p:nvSpPr>
          <p:spPr>
            <a:xfrm>
              <a:off x="7094075" y="1571400"/>
              <a:ext cx="62425" cy="53250"/>
            </a:xfrm>
            <a:custGeom>
              <a:rect b="b" l="l" r="r" t="t"/>
              <a:pathLst>
                <a:path extrusionOk="0" h="2130" w="2497">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3" name="Google Shape;3063;p74"/>
            <p:cNvSpPr/>
            <p:nvPr/>
          </p:nvSpPr>
          <p:spPr>
            <a:xfrm>
              <a:off x="7094075" y="1418975"/>
              <a:ext cx="62425" cy="53350"/>
            </a:xfrm>
            <a:custGeom>
              <a:rect b="b" l="l" r="r" t="t"/>
              <a:pathLst>
                <a:path extrusionOk="0" h="2134" w="2497">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4" name="Google Shape;3064;p74"/>
            <p:cNvSpPr/>
            <p:nvPr/>
          </p:nvSpPr>
          <p:spPr>
            <a:xfrm>
              <a:off x="7017875" y="1571400"/>
              <a:ext cx="62400" cy="53250"/>
            </a:xfrm>
            <a:custGeom>
              <a:rect b="b" l="l" r="r" t="t"/>
              <a:pathLst>
                <a:path extrusionOk="0" h="2130" w="2496">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5" name="Google Shape;3065;p74"/>
            <p:cNvSpPr/>
            <p:nvPr/>
          </p:nvSpPr>
          <p:spPr>
            <a:xfrm>
              <a:off x="7017875" y="1418975"/>
              <a:ext cx="62400" cy="53350"/>
            </a:xfrm>
            <a:custGeom>
              <a:rect b="b" l="l" r="r" t="t"/>
              <a:pathLst>
                <a:path extrusionOk="0" h="2134" w="2496">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6" name="Google Shape;3066;p74"/>
            <p:cNvSpPr/>
            <p:nvPr/>
          </p:nvSpPr>
          <p:spPr>
            <a:xfrm>
              <a:off x="6941850" y="164740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7" name="Google Shape;3067;p74"/>
            <p:cNvSpPr/>
            <p:nvPr/>
          </p:nvSpPr>
          <p:spPr>
            <a:xfrm>
              <a:off x="6941850" y="1571400"/>
              <a:ext cx="62225" cy="53250"/>
            </a:xfrm>
            <a:custGeom>
              <a:rect b="b" l="l" r="r" t="t"/>
              <a:pathLst>
                <a:path extrusionOk="0" h="2130" w="2489">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8" name="Google Shape;3068;p74"/>
            <p:cNvSpPr/>
            <p:nvPr/>
          </p:nvSpPr>
          <p:spPr>
            <a:xfrm>
              <a:off x="6941850" y="141897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9" name="Google Shape;3069;p74"/>
            <p:cNvSpPr/>
            <p:nvPr/>
          </p:nvSpPr>
          <p:spPr>
            <a:xfrm>
              <a:off x="69418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0" name="Google Shape;3070;p74"/>
            <p:cNvSpPr/>
            <p:nvPr/>
          </p:nvSpPr>
          <p:spPr>
            <a:xfrm>
              <a:off x="6865650" y="1723625"/>
              <a:ext cx="62200" cy="53350"/>
            </a:xfrm>
            <a:custGeom>
              <a:rect b="b" l="l" r="r" t="t"/>
              <a:pathLst>
                <a:path extrusionOk="0" h="2134" w="2488">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1" name="Google Shape;3071;p74"/>
            <p:cNvSpPr/>
            <p:nvPr/>
          </p:nvSpPr>
          <p:spPr>
            <a:xfrm>
              <a:off x="6865650" y="1647400"/>
              <a:ext cx="62200" cy="53450"/>
            </a:xfrm>
            <a:custGeom>
              <a:rect b="b" l="l" r="r" t="t"/>
              <a:pathLst>
                <a:path extrusionOk="0" h="2138" w="2488">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2" name="Google Shape;3072;p74"/>
            <p:cNvSpPr/>
            <p:nvPr/>
          </p:nvSpPr>
          <p:spPr>
            <a:xfrm>
              <a:off x="6865650" y="1571400"/>
              <a:ext cx="62200" cy="53250"/>
            </a:xfrm>
            <a:custGeom>
              <a:rect b="b" l="l" r="r" t="t"/>
              <a:pathLst>
                <a:path extrusionOk="0" h="2130" w="2488">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3" name="Google Shape;3073;p74"/>
            <p:cNvSpPr/>
            <p:nvPr/>
          </p:nvSpPr>
          <p:spPr>
            <a:xfrm>
              <a:off x="686565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4" name="Google Shape;3074;p74"/>
            <p:cNvSpPr/>
            <p:nvPr/>
          </p:nvSpPr>
          <p:spPr>
            <a:xfrm>
              <a:off x="6789225" y="17998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5" name="Google Shape;3075;p74"/>
            <p:cNvSpPr/>
            <p:nvPr/>
          </p:nvSpPr>
          <p:spPr>
            <a:xfrm>
              <a:off x="6789225" y="172362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6" name="Google Shape;3076;p74"/>
            <p:cNvSpPr/>
            <p:nvPr/>
          </p:nvSpPr>
          <p:spPr>
            <a:xfrm>
              <a:off x="6789225" y="1571400"/>
              <a:ext cx="62425" cy="53250"/>
            </a:xfrm>
            <a:custGeom>
              <a:rect b="b" l="l" r="r" t="t"/>
              <a:pathLst>
                <a:path extrusionOk="0" h="2130" w="2497">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7" name="Google Shape;3077;p74"/>
            <p:cNvSpPr/>
            <p:nvPr/>
          </p:nvSpPr>
          <p:spPr>
            <a:xfrm>
              <a:off x="6789225" y="1342750"/>
              <a:ext cx="62425" cy="53450"/>
            </a:xfrm>
            <a:custGeom>
              <a:rect b="b" l="l" r="r" t="t"/>
              <a:pathLst>
                <a:path extrusionOk="0" h="2138" w="2497">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8" name="Google Shape;3078;p74"/>
            <p:cNvSpPr/>
            <p:nvPr/>
          </p:nvSpPr>
          <p:spPr>
            <a:xfrm>
              <a:off x="6713225" y="1876050"/>
              <a:ext cx="62200" cy="53275"/>
            </a:xfrm>
            <a:custGeom>
              <a:rect b="b" l="l" r="r" t="t"/>
              <a:pathLst>
                <a:path extrusionOk="0" h="2131" w="2488">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9" name="Google Shape;3079;p74"/>
            <p:cNvSpPr/>
            <p:nvPr/>
          </p:nvSpPr>
          <p:spPr>
            <a:xfrm>
              <a:off x="6713225" y="179985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0" name="Google Shape;3080;p74"/>
            <p:cNvSpPr/>
            <p:nvPr/>
          </p:nvSpPr>
          <p:spPr>
            <a:xfrm>
              <a:off x="6713225" y="1647400"/>
              <a:ext cx="62200" cy="53450"/>
            </a:xfrm>
            <a:custGeom>
              <a:rect b="b" l="l" r="r" t="t"/>
              <a:pathLst>
                <a:path extrusionOk="0" h="2138" w="2488">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1" name="Google Shape;3081;p74"/>
            <p:cNvSpPr/>
            <p:nvPr/>
          </p:nvSpPr>
          <p:spPr>
            <a:xfrm>
              <a:off x="6713225" y="1571400"/>
              <a:ext cx="62200" cy="53250"/>
            </a:xfrm>
            <a:custGeom>
              <a:rect b="b" l="l" r="r" t="t"/>
              <a:pathLst>
                <a:path extrusionOk="0" h="2130" w="2488">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2" name="Google Shape;3082;p74"/>
            <p:cNvSpPr/>
            <p:nvPr/>
          </p:nvSpPr>
          <p:spPr>
            <a:xfrm>
              <a:off x="6713225" y="1342750"/>
              <a:ext cx="62200" cy="53450"/>
            </a:xfrm>
            <a:custGeom>
              <a:rect b="b" l="l" r="r" t="t"/>
              <a:pathLst>
                <a:path extrusionOk="0" h="2138" w="2488">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3" name="Google Shape;3083;p74"/>
            <p:cNvSpPr/>
            <p:nvPr/>
          </p:nvSpPr>
          <p:spPr>
            <a:xfrm>
              <a:off x="6637000" y="1647400"/>
              <a:ext cx="62225" cy="53450"/>
            </a:xfrm>
            <a:custGeom>
              <a:rect b="b" l="l" r="r" t="t"/>
              <a:pathLst>
                <a:path extrusionOk="0" h="2138" w="2489">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4" name="Google Shape;3084;p74"/>
            <p:cNvSpPr/>
            <p:nvPr/>
          </p:nvSpPr>
          <p:spPr>
            <a:xfrm>
              <a:off x="6637000" y="1342750"/>
              <a:ext cx="62225" cy="53450"/>
            </a:xfrm>
            <a:custGeom>
              <a:rect b="b" l="l" r="r" t="t"/>
              <a:pathLst>
                <a:path extrusionOk="0" h="2138" w="2489">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5" name="Google Shape;3085;p74"/>
            <p:cNvSpPr/>
            <p:nvPr/>
          </p:nvSpPr>
          <p:spPr>
            <a:xfrm>
              <a:off x="6560800" y="164740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6" name="Google Shape;3086;p74"/>
            <p:cNvSpPr/>
            <p:nvPr/>
          </p:nvSpPr>
          <p:spPr>
            <a:xfrm>
              <a:off x="6560800"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7" name="Google Shape;3087;p74"/>
            <p:cNvSpPr/>
            <p:nvPr/>
          </p:nvSpPr>
          <p:spPr>
            <a:xfrm>
              <a:off x="6560800" y="1266550"/>
              <a:ext cx="62200" cy="53450"/>
            </a:xfrm>
            <a:custGeom>
              <a:rect b="b" l="l" r="r" t="t"/>
              <a:pathLst>
                <a:path extrusionOk="0" h="2138" w="2488">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8" name="Google Shape;3088;p74"/>
            <p:cNvSpPr/>
            <p:nvPr/>
          </p:nvSpPr>
          <p:spPr>
            <a:xfrm>
              <a:off x="6484575" y="1647400"/>
              <a:ext cx="62425" cy="53450"/>
            </a:xfrm>
            <a:custGeom>
              <a:rect b="b" l="l" r="r" t="t"/>
              <a:pathLst>
                <a:path extrusionOk="0" h="2138" w="2497">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9" name="Google Shape;3089;p74"/>
            <p:cNvSpPr/>
            <p:nvPr/>
          </p:nvSpPr>
          <p:spPr>
            <a:xfrm>
              <a:off x="6484575" y="1266550"/>
              <a:ext cx="62425" cy="53450"/>
            </a:xfrm>
            <a:custGeom>
              <a:rect b="b" l="l" r="r" t="t"/>
              <a:pathLst>
                <a:path extrusionOk="0" h="2138" w="2497">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0" name="Google Shape;3090;p74"/>
            <p:cNvSpPr/>
            <p:nvPr/>
          </p:nvSpPr>
          <p:spPr>
            <a:xfrm>
              <a:off x="6408350" y="2333125"/>
              <a:ext cx="62425" cy="53450"/>
            </a:xfrm>
            <a:custGeom>
              <a:rect b="b" l="l" r="r" t="t"/>
              <a:pathLst>
                <a:path extrusionOk="0" h="2138" w="2497">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1" name="Google Shape;3091;p74"/>
            <p:cNvSpPr/>
            <p:nvPr/>
          </p:nvSpPr>
          <p:spPr>
            <a:xfrm>
              <a:off x="6408350" y="2256925"/>
              <a:ext cx="62575" cy="53425"/>
            </a:xfrm>
            <a:custGeom>
              <a:rect b="b" l="l" r="r" t="t"/>
              <a:pathLst>
                <a:path extrusionOk="0" h="2137" w="2503">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2" name="Google Shape;3092;p74"/>
            <p:cNvSpPr/>
            <p:nvPr/>
          </p:nvSpPr>
          <p:spPr>
            <a:xfrm>
              <a:off x="6408350" y="210450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3" name="Google Shape;3093;p74"/>
            <p:cNvSpPr/>
            <p:nvPr/>
          </p:nvSpPr>
          <p:spPr>
            <a:xfrm>
              <a:off x="6408350" y="1799850"/>
              <a:ext cx="62425" cy="53325"/>
            </a:xfrm>
            <a:custGeom>
              <a:rect b="b" l="l" r="r" t="t"/>
              <a:pathLst>
                <a:path extrusionOk="0" h="2133" w="2497">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4" name="Google Shape;3094;p74"/>
            <p:cNvSpPr/>
            <p:nvPr/>
          </p:nvSpPr>
          <p:spPr>
            <a:xfrm>
              <a:off x="6408350" y="1647400"/>
              <a:ext cx="62425" cy="53450"/>
            </a:xfrm>
            <a:custGeom>
              <a:rect b="b" l="l" r="r" t="t"/>
              <a:pathLst>
                <a:path extrusionOk="0" h="2138" w="2497">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5" name="Google Shape;3095;p74"/>
            <p:cNvSpPr/>
            <p:nvPr/>
          </p:nvSpPr>
          <p:spPr>
            <a:xfrm>
              <a:off x="6408350" y="1342750"/>
              <a:ext cx="62425" cy="53450"/>
            </a:xfrm>
            <a:custGeom>
              <a:rect b="b" l="l" r="r" t="t"/>
              <a:pathLst>
                <a:path extrusionOk="0" h="2138" w="2497">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6" name="Google Shape;3096;p74"/>
            <p:cNvSpPr/>
            <p:nvPr/>
          </p:nvSpPr>
          <p:spPr>
            <a:xfrm>
              <a:off x="6408350" y="1266550"/>
              <a:ext cx="62425" cy="53450"/>
            </a:xfrm>
            <a:custGeom>
              <a:rect b="b" l="l" r="r" t="t"/>
              <a:pathLst>
                <a:path extrusionOk="0" h="2138" w="2497">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7" name="Google Shape;3097;p74"/>
            <p:cNvSpPr/>
            <p:nvPr/>
          </p:nvSpPr>
          <p:spPr>
            <a:xfrm>
              <a:off x="633235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8" name="Google Shape;3098;p74"/>
            <p:cNvSpPr/>
            <p:nvPr/>
          </p:nvSpPr>
          <p:spPr>
            <a:xfrm>
              <a:off x="633235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9" name="Google Shape;3099;p74"/>
            <p:cNvSpPr/>
            <p:nvPr/>
          </p:nvSpPr>
          <p:spPr>
            <a:xfrm>
              <a:off x="6332350" y="1952050"/>
              <a:ext cx="62225" cy="53450"/>
            </a:xfrm>
            <a:custGeom>
              <a:rect b="b" l="l" r="r" t="t"/>
              <a:pathLst>
                <a:path extrusionOk="0" h="2138" w="2489">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0" name="Google Shape;3100;p74"/>
            <p:cNvSpPr/>
            <p:nvPr/>
          </p:nvSpPr>
          <p:spPr>
            <a:xfrm>
              <a:off x="6332350" y="1876050"/>
              <a:ext cx="62225" cy="53275"/>
            </a:xfrm>
            <a:custGeom>
              <a:rect b="b" l="l" r="r" t="t"/>
              <a:pathLst>
                <a:path extrusionOk="0" h="2131" w="2489">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1" name="Google Shape;3101;p74"/>
            <p:cNvSpPr/>
            <p:nvPr/>
          </p:nvSpPr>
          <p:spPr>
            <a:xfrm>
              <a:off x="6332350" y="1723625"/>
              <a:ext cx="62225" cy="53350"/>
            </a:xfrm>
            <a:custGeom>
              <a:rect b="b" l="l" r="r" t="t"/>
              <a:pathLst>
                <a:path extrusionOk="0" h="2134" w="2489">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2" name="Google Shape;3102;p74"/>
            <p:cNvSpPr/>
            <p:nvPr/>
          </p:nvSpPr>
          <p:spPr>
            <a:xfrm>
              <a:off x="6332350" y="1647400"/>
              <a:ext cx="62225" cy="53450"/>
            </a:xfrm>
            <a:custGeom>
              <a:rect b="b" l="l" r="r" t="t"/>
              <a:pathLst>
                <a:path extrusionOk="0" h="2138" w="2489">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3" name="Google Shape;3103;p74"/>
            <p:cNvSpPr/>
            <p:nvPr/>
          </p:nvSpPr>
          <p:spPr>
            <a:xfrm>
              <a:off x="6332350"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4" name="Google Shape;3104;p74"/>
            <p:cNvSpPr/>
            <p:nvPr/>
          </p:nvSpPr>
          <p:spPr>
            <a:xfrm>
              <a:off x="6256150" y="2485550"/>
              <a:ext cx="62200" cy="53300"/>
            </a:xfrm>
            <a:custGeom>
              <a:rect b="b" l="l" r="r" t="t"/>
              <a:pathLst>
                <a:path extrusionOk="0" h="2132" w="2488">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5" name="Google Shape;3105;p74"/>
            <p:cNvSpPr/>
            <p:nvPr/>
          </p:nvSpPr>
          <p:spPr>
            <a:xfrm>
              <a:off x="6256150" y="2409350"/>
              <a:ext cx="62200" cy="53350"/>
            </a:xfrm>
            <a:custGeom>
              <a:rect b="b" l="l" r="r" t="t"/>
              <a:pathLst>
                <a:path extrusionOk="0" h="2134"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6" name="Google Shape;3106;p74"/>
            <p:cNvSpPr/>
            <p:nvPr/>
          </p:nvSpPr>
          <p:spPr>
            <a:xfrm>
              <a:off x="6256150" y="2028275"/>
              <a:ext cx="62200" cy="53450"/>
            </a:xfrm>
            <a:custGeom>
              <a:rect b="b" l="l" r="r" t="t"/>
              <a:pathLst>
                <a:path extrusionOk="0" h="2138" w="2488">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7" name="Google Shape;3107;p74"/>
            <p:cNvSpPr/>
            <p:nvPr/>
          </p:nvSpPr>
          <p:spPr>
            <a:xfrm>
              <a:off x="6256150" y="1952050"/>
              <a:ext cx="62200" cy="53450"/>
            </a:xfrm>
            <a:custGeom>
              <a:rect b="b" l="l" r="r" t="t"/>
              <a:pathLst>
                <a:path extrusionOk="0" h="2138" w="2488">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8" name="Google Shape;3108;p74"/>
            <p:cNvSpPr/>
            <p:nvPr/>
          </p:nvSpPr>
          <p:spPr>
            <a:xfrm>
              <a:off x="6256150" y="1876050"/>
              <a:ext cx="62200" cy="53350"/>
            </a:xfrm>
            <a:custGeom>
              <a:rect b="b" l="l" r="r" t="t"/>
              <a:pathLst>
                <a:path extrusionOk="0" h="2134" w="2488">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9" name="Google Shape;3109;p74"/>
            <p:cNvSpPr/>
            <p:nvPr/>
          </p:nvSpPr>
          <p:spPr>
            <a:xfrm>
              <a:off x="6256150" y="1799850"/>
              <a:ext cx="62200" cy="53325"/>
            </a:xfrm>
            <a:custGeom>
              <a:rect b="b" l="l" r="r" t="t"/>
              <a:pathLst>
                <a:path extrusionOk="0" h="2133" w="2488">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0" name="Google Shape;3110;p74"/>
            <p:cNvSpPr/>
            <p:nvPr/>
          </p:nvSpPr>
          <p:spPr>
            <a:xfrm>
              <a:off x="6256150" y="1723625"/>
              <a:ext cx="62200" cy="53350"/>
            </a:xfrm>
            <a:custGeom>
              <a:rect b="b" l="l" r="r" t="t"/>
              <a:pathLst>
                <a:path extrusionOk="0" h="2134" w="2488">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1" name="Google Shape;3111;p74"/>
            <p:cNvSpPr/>
            <p:nvPr/>
          </p:nvSpPr>
          <p:spPr>
            <a:xfrm>
              <a:off x="6256150" y="1342750"/>
              <a:ext cx="62200" cy="53450"/>
            </a:xfrm>
            <a:custGeom>
              <a:rect b="b" l="l" r="r" t="t"/>
              <a:pathLst>
                <a:path extrusionOk="0" h="2138" w="2488">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2" name="Google Shape;3112;p74"/>
            <p:cNvSpPr/>
            <p:nvPr/>
          </p:nvSpPr>
          <p:spPr>
            <a:xfrm>
              <a:off x="6179925" y="2485550"/>
              <a:ext cx="62225" cy="53300"/>
            </a:xfrm>
            <a:custGeom>
              <a:rect b="b" l="l" r="r" t="t"/>
              <a:pathLst>
                <a:path extrusionOk="0" h="2132" w="2489">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3" name="Google Shape;3113;p74"/>
            <p:cNvSpPr/>
            <p:nvPr/>
          </p:nvSpPr>
          <p:spPr>
            <a:xfrm>
              <a:off x="6179925" y="240935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4" name="Google Shape;3114;p74"/>
            <p:cNvSpPr/>
            <p:nvPr/>
          </p:nvSpPr>
          <p:spPr>
            <a:xfrm>
              <a:off x="6179925" y="2104500"/>
              <a:ext cx="62225" cy="53325"/>
            </a:xfrm>
            <a:custGeom>
              <a:rect b="b" l="l" r="r" t="t"/>
              <a:pathLst>
                <a:path extrusionOk="0" h="2133"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5" name="Google Shape;3115;p74"/>
            <p:cNvSpPr/>
            <p:nvPr/>
          </p:nvSpPr>
          <p:spPr>
            <a:xfrm>
              <a:off x="6179925" y="134275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6" name="Google Shape;3116;p74"/>
            <p:cNvSpPr/>
            <p:nvPr/>
          </p:nvSpPr>
          <p:spPr>
            <a:xfrm>
              <a:off x="6103700" y="2333125"/>
              <a:ext cx="62425" cy="53450"/>
            </a:xfrm>
            <a:custGeom>
              <a:rect b="b" l="l" r="r" t="t"/>
              <a:pathLst>
                <a:path extrusionOk="0" h="2138" w="2497">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7" name="Google Shape;3117;p74"/>
            <p:cNvSpPr/>
            <p:nvPr/>
          </p:nvSpPr>
          <p:spPr>
            <a:xfrm>
              <a:off x="6103700" y="2256925"/>
              <a:ext cx="62575" cy="53425"/>
            </a:xfrm>
            <a:custGeom>
              <a:rect b="b" l="l" r="r" t="t"/>
              <a:pathLst>
                <a:path extrusionOk="0" h="2137" w="2503">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8" name="Google Shape;3118;p74"/>
            <p:cNvSpPr/>
            <p:nvPr/>
          </p:nvSpPr>
          <p:spPr>
            <a:xfrm>
              <a:off x="6103700" y="2180700"/>
              <a:ext cx="62425" cy="53350"/>
            </a:xfrm>
            <a:custGeom>
              <a:rect b="b" l="l" r="r" t="t"/>
              <a:pathLst>
                <a:path extrusionOk="0" h="2134" w="2497">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9" name="Google Shape;3119;p74"/>
            <p:cNvSpPr/>
            <p:nvPr/>
          </p:nvSpPr>
          <p:spPr>
            <a:xfrm>
              <a:off x="6103700" y="2104500"/>
              <a:ext cx="62425" cy="53325"/>
            </a:xfrm>
            <a:custGeom>
              <a:rect b="b" l="l" r="r" t="t"/>
              <a:pathLst>
                <a:path extrusionOk="0" h="2133" w="2497">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0" name="Google Shape;3120;p74"/>
            <p:cNvSpPr/>
            <p:nvPr/>
          </p:nvSpPr>
          <p:spPr>
            <a:xfrm>
              <a:off x="6103700" y="1342750"/>
              <a:ext cx="62425" cy="53450"/>
            </a:xfrm>
            <a:custGeom>
              <a:rect b="b" l="l" r="r" t="t"/>
              <a:pathLst>
                <a:path extrusionOk="0" h="2138" w="2497">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1" name="Google Shape;3121;p74"/>
            <p:cNvSpPr/>
            <p:nvPr/>
          </p:nvSpPr>
          <p:spPr>
            <a:xfrm>
              <a:off x="6027500" y="2180700"/>
              <a:ext cx="62425" cy="53350"/>
            </a:xfrm>
            <a:custGeom>
              <a:rect b="b" l="l" r="r" t="t"/>
              <a:pathLst>
                <a:path extrusionOk="0" h="2134" w="2497">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2" name="Google Shape;3122;p74"/>
            <p:cNvSpPr/>
            <p:nvPr/>
          </p:nvSpPr>
          <p:spPr>
            <a:xfrm>
              <a:off x="6027500" y="1342750"/>
              <a:ext cx="62425" cy="53450"/>
            </a:xfrm>
            <a:custGeom>
              <a:rect b="b" l="l" r="r" t="t"/>
              <a:pathLst>
                <a:path extrusionOk="0" h="2138" w="2497">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3" name="Google Shape;3123;p74"/>
            <p:cNvSpPr/>
            <p:nvPr/>
          </p:nvSpPr>
          <p:spPr>
            <a:xfrm>
              <a:off x="5951475"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74"/>
            <p:cNvSpPr/>
            <p:nvPr/>
          </p:nvSpPr>
          <p:spPr>
            <a:xfrm>
              <a:off x="5951475"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5" name="Google Shape;3125;p74"/>
            <p:cNvSpPr/>
            <p:nvPr/>
          </p:nvSpPr>
          <p:spPr>
            <a:xfrm>
              <a:off x="5951475"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6" name="Google Shape;3126;p74"/>
            <p:cNvSpPr/>
            <p:nvPr/>
          </p:nvSpPr>
          <p:spPr>
            <a:xfrm>
              <a:off x="5951475" y="2180700"/>
              <a:ext cx="62225" cy="53350"/>
            </a:xfrm>
            <a:custGeom>
              <a:rect b="b" l="l" r="r" t="t"/>
              <a:pathLst>
                <a:path extrusionOk="0" h="2134" w="2489">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7" name="Google Shape;3127;p74"/>
            <p:cNvSpPr/>
            <p:nvPr/>
          </p:nvSpPr>
          <p:spPr>
            <a:xfrm>
              <a:off x="595147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8" name="Google Shape;3128;p74"/>
            <p:cNvSpPr/>
            <p:nvPr/>
          </p:nvSpPr>
          <p:spPr>
            <a:xfrm>
              <a:off x="5875275" y="2714000"/>
              <a:ext cx="62225" cy="53350"/>
            </a:xfrm>
            <a:custGeom>
              <a:rect b="b" l="l" r="r" t="t"/>
              <a:pathLst>
                <a:path extrusionOk="0" h="2134" w="2489">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9" name="Google Shape;3129;p74"/>
            <p:cNvSpPr/>
            <p:nvPr/>
          </p:nvSpPr>
          <p:spPr>
            <a:xfrm>
              <a:off x="5875275" y="2637775"/>
              <a:ext cx="62225" cy="53450"/>
            </a:xfrm>
            <a:custGeom>
              <a:rect b="b" l="l" r="r" t="t"/>
              <a:pathLst>
                <a:path extrusionOk="0" h="2138" w="2489">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0" name="Google Shape;3130;p74"/>
            <p:cNvSpPr/>
            <p:nvPr/>
          </p:nvSpPr>
          <p:spPr>
            <a:xfrm>
              <a:off x="5875275" y="2561575"/>
              <a:ext cx="62225" cy="53425"/>
            </a:xfrm>
            <a:custGeom>
              <a:rect b="b" l="l" r="r" t="t"/>
              <a:pathLst>
                <a:path extrusionOk="0" h="2137" w="2489">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1" name="Google Shape;3131;p74"/>
            <p:cNvSpPr/>
            <p:nvPr/>
          </p:nvSpPr>
          <p:spPr>
            <a:xfrm>
              <a:off x="5875275" y="2485550"/>
              <a:ext cx="62225" cy="53300"/>
            </a:xfrm>
            <a:custGeom>
              <a:rect b="b" l="l" r="r" t="t"/>
              <a:pathLst>
                <a:path extrusionOk="0" h="2132" w="2489">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2" name="Google Shape;3132;p74"/>
            <p:cNvSpPr/>
            <p:nvPr/>
          </p:nvSpPr>
          <p:spPr>
            <a:xfrm>
              <a:off x="5875275" y="2333125"/>
              <a:ext cx="62225" cy="53450"/>
            </a:xfrm>
            <a:custGeom>
              <a:rect b="b" l="l" r="r" t="t"/>
              <a:pathLst>
                <a:path extrusionOk="0" h="2138" w="2489">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3" name="Google Shape;3133;p74"/>
            <p:cNvSpPr/>
            <p:nvPr/>
          </p:nvSpPr>
          <p:spPr>
            <a:xfrm>
              <a:off x="5875275" y="2256925"/>
              <a:ext cx="62350" cy="53425"/>
            </a:xfrm>
            <a:custGeom>
              <a:rect b="b" l="l" r="r" t="t"/>
              <a:pathLst>
                <a:path extrusionOk="0" h="2137" w="2494">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4" name="Google Shape;3134;p74"/>
            <p:cNvSpPr/>
            <p:nvPr/>
          </p:nvSpPr>
          <p:spPr>
            <a:xfrm>
              <a:off x="5875275" y="1342750"/>
              <a:ext cx="62225" cy="53450"/>
            </a:xfrm>
            <a:custGeom>
              <a:rect b="b" l="l" r="r" t="t"/>
              <a:pathLst>
                <a:path extrusionOk="0" h="2138" w="2489">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5" name="Google Shape;3135;p74"/>
            <p:cNvSpPr/>
            <p:nvPr/>
          </p:nvSpPr>
          <p:spPr>
            <a:xfrm>
              <a:off x="5799275" y="2714000"/>
              <a:ext cx="62200" cy="53350"/>
            </a:xfrm>
            <a:custGeom>
              <a:rect b="b" l="l" r="r" t="t"/>
              <a:pathLst>
                <a:path extrusionOk="0" h="2134" w="2488">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6" name="Google Shape;3136;p74"/>
            <p:cNvSpPr/>
            <p:nvPr/>
          </p:nvSpPr>
          <p:spPr>
            <a:xfrm>
              <a:off x="5799275" y="1342750"/>
              <a:ext cx="62200" cy="53450"/>
            </a:xfrm>
            <a:custGeom>
              <a:rect b="b" l="l" r="r" t="t"/>
              <a:pathLst>
                <a:path extrusionOk="0" h="2138" w="2488">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7" name="Google Shape;3137;p74"/>
            <p:cNvSpPr/>
            <p:nvPr/>
          </p:nvSpPr>
          <p:spPr>
            <a:xfrm>
              <a:off x="5799125" y="1190550"/>
              <a:ext cx="62350" cy="53425"/>
            </a:xfrm>
            <a:custGeom>
              <a:rect b="b" l="l" r="r" t="t"/>
              <a:pathLst>
                <a:path extrusionOk="0" h="2137" w="2494">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8" name="Google Shape;3138;p74"/>
            <p:cNvSpPr/>
            <p:nvPr/>
          </p:nvSpPr>
          <p:spPr>
            <a:xfrm>
              <a:off x="5723050" y="3094850"/>
              <a:ext cx="62225" cy="53350"/>
            </a:xfrm>
            <a:custGeom>
              <a:rect b="b" l="l" r="r" t="t"/>
              <a:pathLst>
                <a:path extrusionOk="0" h="2134" w="2489">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9" name="Google Shape;3139;p74"/>
            <p:cNvSpPr/>
            <p:nvPr/>
          </p:nvSpPr>
          <p:spPr>
            <a:xfrm>
              <a:off x="5723050" y="3018650"/>
              <a:ext cx="62225" cy="53425"/>
            </a:xfrm>
            <a:custGeom>
              <a:rect b="b" l="l" r="r" t="t"/>
              <a:pathLst>
                <a:path extrusionOk="0" h="2137" w="2489">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0" name="Google Shape;3140;p74"/>
            <p:cNvSpPr/>
            <p:nvPr/>
          </p:nvSpPr>
          <p:spPr>
            <a:xfrm>
              <a:off x="5723050" y="2942425"/>
              <a:ext cx="62225" cy="53450"/>
            </a:xfrm>
            <a:custGeom>
              <a:rect b="b" l="l" r="r" t="t"/>
              <a:pathLst>
                <a:path extrusionOk="0" h="2138" w="2489">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1" name="Google Shape;3141;p74"/>
            <p:cNvSpPr/>
            <p:nvPr/>
          </p:nvSpPr>
          <p:spPr>
            <a:xfrm>
              <a:off x="5723050" y="2714000"/>
              <a:ext cx="62225" cy="53350"/>
            </a:xfrm>
            <a:custGeom>
              <a:rect b="b" l="l" r="r" t="t"/>
              <a:pathLst>
                <a:path extrusionOk="0" h="2134" w="2489">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2" name="Google Shape;3142;p74"/>
            <p:cNvSpPr/>
            <p:nvPr/>
          </p:nvSpPr>
          <p:spPr>
            <a:xfrm>
              <a:off x="5723050" y="1342750"/>
              <a:ext cx="62225" cy="53450"/>
            </a:xfrm>
            <a:custGeom>
              <a:rect b="b" l="l" r="r" t="t"/>
              <a:pathLst>
                <a:path extrusionOk="0" h="2138" w="2489">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3" name="Google Shape;3143;p74"/>
            <p:cNvSpPr/>
            <p:nvPr/>
          </p:nvSpPr>
          <p:spPr>
            <a:xfrm>
              <a:off x="5722900" y="1190550"/>
              <a:ext cx="62375" cy="53425"/>
            </a:xfrm>
            <a:custGeom>
              <a:rect b="b" l="l" r="r" t="t"/>
              <a:pathLst>
                <a:path extrusionOk="0" h="2137" w="2495">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4" name="Google Shape;3144;p74"/>
            <p:cNvSpPr/>
            <p:nvPr/>
          </p:nvSpPr>
          <p:spPr>
            <a:xfrm>
              <a:off x="5646825" y="3018650"/>
              <a:ext cx="62225" cy="53425"/>
            </a:xfrm>
            <a:custGeom>
              <a:rect b="b" l="l" r="r" t="t"/>
              <a:pathLst>
                <a:path extrusionOk="0" h="2137" w="2489">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5" name="Google Shape;3145;p74"/>
            <p:cNvSpPr/>
            <p:nvPr/>
          </p:nvSpPr>
          <p:spPr>
            <a:xfrm>
              <a:off x="5646825" y="2866425"/>
              <a:ext cx="62225" cy="53275"/>
            </a:xfrm>
            <a:custGeom>
              <a:rect b="b" l="l" r="r" t="t"/>
              <a:pathLst>
                <a:path extrusionOk="0" h="2131" w="2489">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6" name="Google Shape;3146;p74"/>
            <p:cNvSpPr/>
            <p:nvPr/>
          </p:nvSpPr>
          <p:spPr>
            <a:xfrm>
              <a:off x="5646825"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7" name="Google Shape;3147;p74"/>
            <p:cNvSpPr/>
            <p:nvPr/>
          </p:nvSpPr>
          <p:spPr>
            <a:xfrm>
              <a:off x="5646825" y="1342750"/>
              <a:ext cx="62225" cy="53450"/>
            </a:xfrm>
            <a:custGeom>
              <a:rect b="b" l="l" r="r" t="t"/>
              <a:pathLst>
                <a:path extrusionOk="0" h="2138" w="2489">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8" name="Google Shape;3148;p74"/>
            <p:cNvSpPr/>
            <p:nvPr/>
          </p:nvSpPr>
          <p:spPr>
            <a:xfrm>
              <a:off x="5646825" y="1266550"/>
              <a:ext cx="62225" cy="53450"/>
            </a:xfrm>
            <a:custGeom>
              <a:rect b="b" l="l" r="r" t="t"/>
              <a:pathLst>
                <a:path extrusionOk="0" h="2138" w="2489">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9" name="Google Shape;3149;p74"/>
            <p:cNvSpPr/>
            <p:nvPr/>
          </p:nvSpPr>
          <p:spPr>
            <a:xfrm>
              <a:off x="5646700" y="1190550"/>
              <a:ext cx="62350" cy="53425"/>
            </a:xfrm>
            <a:custGeom>
              <a:rect b="b" l="l" r="r" t="t"/>
              <a:pathLst>
                <a:path extrusionOk="0" h="2137" w="2494">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0" name="Google Shape;3150;p74"/>
            <p:cNvSpPr/>
            <p:nvPr/>
          </p:nvSpPr>
          <p:spPr>
            <a:xfrm>
              <a:off x="5570625" y="3018650"/>
              <a:ext cx="62200" cy="53425"/>
            </a:xfrm>
            <a:custGeom>
              <a:rect b="b" l="l" r="r" t="t"/>
              <a:pathLst>
                <a:path extrusionOk="0" h="2137" w="2488">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1" name="Google Shape;3151;p74"/>
            <p:cNvSpPr/>
            <p:nvPr/>
          </p:nvSpPr>
          <p:spPr>
            <a:xfrm>
              <a:off x="5570625" y="2942425"/>
              <a:ext cx="62200" cy="53450"/>
            </a:xfrm>
            <a:custGeom>
              <a:rect b="b" l="l" r="r" t="t"/>
              <a:pathLst>
                <a:path extrusionOk="0" h="2138" w="2488">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2" name="Google Shape;3152;p74"/>
            <p:cNvSpPr/>
            <p:nvPr/>
          </p:nvSpPr>
          <p:spPr>
            <a:xfrm>
              <a:off x="5570475" y="1190550"/>
              <a:ext cx="62350" cy="53325"/>
            </a:xfrm>
            <a:custGeom>
              <a:rect b="b" l="l" r="r" t="t"/>
              <a:pathLst>
                <a:path extrusionOk="0" h="2133" w="2494">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3" name="Google Shape;3153;p74"/>
            <p:cNvSpPr/>
            <p:nvPr/>
          </p:nvSpPr>
          <p:spPr>
            <a:xfrm>
              <a:off x="5494400" y="2942425"/>
              <a:ext cx="62225" cy="53450"/>
            </a:xfrm>
            <a:custGeom>
              <a:rect b="b" l="l" r="r" t="t"/>
              <a:pathLst>
                <a:path extrusionOk="0" h="2138" w="2489">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4" name="Google Shape;3154;p74"/>
            <p:cNvSpPr/>
            <p:nvPr/>
          </p:nvSpPr>
          <p:spPr>
            <a:xfrm>
              <a:off x="5494400"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5" name="Google Shape;3155;p74"/>
            <p:cNvSpPr/>
            <p:nvPr/>
          </p:nvSpPr>
          <p:spPr>
            <a:xfrm>
              <a:off x="5494275" y="1190550"/>
              <a:ext cx="62350" cy="53325"/>
            </a:xfrm>
            <a:custGeom>
              <a:rect b="b" l="l" r="r" t="t"/>
              <a:pathLst>
                <a:path extrusionOk="0" h="2133" w="2494">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6" name="Google Shape;3156;p74"/>
            <p:cNvSpPr/>
            <p:nvPr/>
          </p:nvSpPr>
          <p:spPr>
            <a:xfrm>
              <a:off x="5418200" y="2866425"/>
              <a:ext cx="62425" cy="53275"/>
            </a:xfrm>
            <a:custGeom>
              <a:rect b="b" l="l" r="r" t="t"/>
              <a:pathLst>
                <a:path extrusionOk="0" h="2131" w="2497">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7" name="Google Shape;3157;p74"/>
            <p:cNvSpPr/>
            <p:nvPr/>
          </p:nvSpPr>
          <p:spPr>
            <a:xfrm>
              <a:off x="5418200" y="2790200"/>
              <a:ext cx="62425" cy="53350"/>
            </a:xfrm>
            <a:custGeom>
              <a:rect b="b" l="l" r="r" t="t"/>
              <a:pathLst>
                <a:path extrusionOk="0" h="2134" w="2497">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8" name="Google Shape;3158;p74"/>
            <p:cNvSpPr/>
            <p:nvPr/>
          </p:nvSpPr>
          <p:spPr>
            <a:xfrm>
              <a:off x="5418200" y="1266550"/>
              <a:ext cx="62425" cy="53450"/>
            </a:xfrm>
            <a:custGeom>
              <a:rect b="b" l="l" r="r" t="t"/>
              <a:pathLst>
                <a:path extrusionOk="0" h="2138" w="2497">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9" name="Google Shape;3159;p74"/>
            <p:cNvSpPr/>
            <p:nvPr/>
          </p:nvSpPr>
          <p:spPr>
            <a:xfrm>
              <a:off x="5418200" y="1190550"/>
              <a:ext cx="62425" cy="53325"/>
            </a:xfrm>
            <a:custGeom>
              <a:rect b="b" l="l" r="r" t="t"/>
              <a:pathLst>
                <a:path extrusionOk="0" h="2133" w="2497">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0" name="Google Shape;3160;p74"/>
            <p:cNvSpPr/>
            <p:nvPr/>
          </p:nvSpPr>
          <p:spPr>
            <a:xfrm>
              <a:off x="5341975" y="2714000"/>
              <a:ext cx="62425" cy="53350"/>
            </a:xfrm>
            <a:custGeom>
              <a:rect b="b" l="l" r="r" t="t"/>
              <a:pathLst>
                <a:path extrusionOk="0" h="2134" w="2497">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1" name="Google Shape;3161;p74"/>
            <p:cNvSpPr/>
            <p:nvPr/>
          </p:nvSpPr>
          <p:spPr>
            <a:xfrm>
              <a:off x="5341975" y="1266550"/>
              <a:ext cx="62425" cy="53450"/>
            </a:xfrm>
            <a:custGeom>
              <a:rect b="b" l="l" r="r" t="t"/>
              <a:pathLst>
                <a:path extrusionOk="0" h="2138" w="2497">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2" name="Google Shape;3162;p74"/>
            <p:cNvSpPr/>
            <p:nvPr/>
          </p:nvSpPr>
          <p:spPr>
            <a:xfrm>
              <a:off x="5265775" y="2790200"/>
              <a:ext cx="62200" cy="53350"/>
            </a:xfrm>
            <a:custGeom>
              <a:rect b="b" l="l" r="r" t="t"/>
              <a:pathLst>
                <a:path extrusionOk="0" h="2134" w="2488">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3" name="Google Shape;3163;p74"/>
            <p:cNvSpPr/>
            <p:nvPr/>
          </p:nvSpPr>
          <p:spPr>
            <a:xfrm>
              <a:off x="5265775" y="2714000"/>
              <a:ext cx="62200" cy="53350"/>
            </a:xfrm>
            <a:custGeom>
              <a:rect b="b" l="l" r="r" t="t"/>
              <a:pathLst>
                <a:path extrusionOk="0" h="2134" w="2488">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4" name="Google Shape;3164;p74"/>
            <p:cNvSpPr/>
            <p:nvPr/>
          </p:nvSpPr>
          <p:spPr>
            <a:xfrm>
              <a:off x="5265775" y="1266550"/>
              <a:ext cx="62200" cy="53450"/>
            </a:xfrm>
            <a:custGeom>
              <a:rect b="b" l="l" r="r" t="t"/>
              <a:pathLst>
                <a:path extrusionOk="0" h="2138" w="2488">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5" name="Google Shape;3165;p74"/>
            <p:cNvSpPr/>
            <p:nvPr/>
          </p:nvSpPr>
          <p:spPr>
            <a:xfrm>
              <a:off x="5189550" y="2866425"/>
              <a:ext cx="62425" cy="53275"/>
            </a:xfrm>
            <a:custGeom>
              <a:rect b="b" l="l" r="r" t="t"/>
              <a:pathLst>
                <a:path extrusionOk="0" h="2131" w="2497">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74"/>
            <p:cNvSpPr/>
            <p:nvPr/>
          </p:nvSpPr>
          <p:spPr>
            <a:xfrm>
              <a:off x="5189550" y="2790200"/>
              <a:ext cx="62225" cy="53350"/>
            </a:xfrm>
            <a:custGeom>
              <a:rect b="b" l="l" r="r" t="t"/>
              <a:pathLst>
                <a:path extrusionOk="0" h="2134" w="2489">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7" name="Google Shape;3167;p74"/>
            <p:cNvSpPr/>
            <p:nvPr/>
          </p:nvSpPr>
          <p:spPr>
            <a:xfrm>
              <a:off x="5189550" y="1342750"/>
              <a:ext cx="62225" cy="53350"/>
            </a:xfrm>
            <a:custGeom>
              <a:rect b="b" l="l" r="r" t="t"/>
              <a:pathLst>
                <a:path extrusionOk="0" h="2134" w="2489">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8" name="Google Shape;3168;p74"/>
            <p:cNvSpPr/>
            <p:nvPr/>
          </p:nvSpPr>
          <p:spPr>
            <a:xfrm>
              <a:off x="5113350" y="3094850"/>
              <a:ext cx="62400" cy="53350"/>
            </a:xfrm>
            <a:custGeom>
              <a:rect b="b" l="l" r="r" t="t"/>
              <a:pathLst>
                <a:path extrusionOk="0" h="2134" w="2496">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9" name="Google Shape;3169;p74"/>
            <p:cNvSpPr/>
            <p:nvPr/>
          </p:nvSpPr>
          <p:spPr>
            <a:xfrm>
              <a:off x="5113350" y="3018650"/>
              <a:ext cx="62400" cy="53425"/>
            </a:xfrm>
            <a:custGeom>
              <a:rect b="b" l="l" r="r" t="t"/>
              <a:pathLst>
                <a:path extrusionOk="0" h="2137" w="2496">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0" name="Google Shape;3170;p74"/>
            <p:cNvSpPr/>
            <p:nvPr/>
          </p:nvSpPr>
          <p:spPr>
            <a:xfrm>
              <a:off x="5113350" y="2942425"/>
              <a:ext cx="62400" cy="53450"/>
            </a:xfrm>
            <a:custGeom>
              <a:rect b="b" l="l" r="r" t="t"/>
              <a:pathLst>
                <a:path extrusionOk="0" h="2138" w="2496">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1" name="Google Shape;3171;p74"/>
            <p:cNvSpPr/>
            <p:nvPr/>
          </p:nvSpPr>
          <p:spPr>
            <a:xfrm>
              <a:off x="5113350" y="2866425"/>
              <a:ext cx="62400" cy="53275"/>
            </a:xfrm>
            <a:custGeom>
              <a:rect b="b" l="l" r="r" t="t"/>
              <a:pathLst>
                <a:path extrusionOk="0" h="2131" w="2496">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74"/>
            <p:cNvSpPr/>
            <p:nvPr/>
          </p:nvSpPr>
          <p:spPr>
            <a:xfrm>
              <a:off x="5113350" y="2790200"/>
              <a:ext cx="62400" cy="53350"/>
            </a:xfrm>
            <a:custGeom>
              <a:rect b="b" l="l" r="r" t="t"/>
              <a:pathLst>
                <a:path extrusionOk="0" h="2134" w="2496">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3" name="Google Shape;3173;p74"/>
            <p:cNvSpPr/>
            <p:nvPr/>
          </p:nvSpPr>
          <p:spPr>
            <a:xfrm>
              <a:off x="5113350" y="2714000"/>
              <a:ext cx="62400" cy="53350"/>
            </a:xfrm>
            <a:custGeom>
              <a:rect b="b" l="l" r="r" t="t"/>
              <a:pathLst>
                <a:path extrusionOk="0" h="2134" w="2496">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4" name="Google Shape;3174;p74"/>
            <p:cNvSpPr/>
            <p:nvPr/>
          </p:nvSpPr>
          <p:spPr>
            <a:xfrm>
              <a:off x="5113350" y="1418975"/>
              <a:ext cx="62400" cy="53350"/>
            </a:xfrm>
            <a:custGeom>
              <a:rect b="b" l="l" r="r" t="t"/>
              <a:pathLst>
                <a:path extrusionOk="0" h="2134" w="2496">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5" name="Google Shape;3175;p74"/>
            <p:cNvSpPr/>
            <p:nvPr/>
          </p:nvSpPr>
          <p:spPr>
            <a:xfrm>
              <a:off x="5113350" y="1342750"/>
              <a:ext cx="62400" cy="53450"/>
            </a:xfrm>
            <a:custGeom>
              <a:rect b="b" l="l" r="r" t="t"/>
              <a:pathLst>
                <a:path extrusionOk="0" h="2138" w="2496">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6" name="Google Shape;3176;p74"/>
            <p:cNvSpPr/>
            <p:nvPr/>
          </p:nvSpPr>
          <p:spPr>
            <a:xfrm>
              <a:off x="5037325" y="3018650"/>
              <a:ext cx="62225" cy="53425"/>
            </a:xfrm>
            <a:custGeom>
              <a:rect b="b" l="l" r="r" t="t"/>
              <a:pathLst>
                <a:path extrusionOk="0" h="2137" w="2489">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7" name="Google Shape;3177;p74"/>
            <p:cNvSpPr/>
            <p:nvPr/>
          </p:nvSpPr>
          <p:spPr>
            <a:xfrm>
              <a:off x="5037325" y="2942425"/>
              <a:ext cx="62225" cy="53450"/>
            </a:xfrm>
            <a:custGeom>
              <a:rect b="b" l="l" r="r" t="t"/>
              <a:pathLst>
                <a:path extrusionOk="0" h="2138" w="2489">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8" name="Google Shape;3178;p74"/>
            <p:cNvSpPr/>
            <p:nvPr/>
          </p:nvSpPr>
          <p:spPr>
            <a:xfrm>
              <a:off x="5037325" y="2866425"/>
              <a:ext cx="62225" cy="53275"/>
            </a:xfrm>
            <a:custGeom>
              <a:rect b="b" l="l" r="r" t="t"/>
              <a:pathLst>
                <a:path extrusionOk="0" h="2131" w="2489">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9" name="Google Shape;3179;p74"/>
            <p:cNvSpPr/>
            <p:nvPr/>
          </p:nvSpPr>
          <p:spPr>
            <a:xfrm>
              <a:off x="5037325" y="2790200"/>
              <a:ext cx="62225" cy="53350"/>
            </a:xfrm>
            <a:custGeom>
              <a:rect b="b" l="l" r="r" t="t"/>
              <a:pathLst>
                <a:path extrusionOk="0" h="2134" w="2489">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0" name="Google Shape;3180;p74"/>
            <p:cNvSpPr/>
            <p:nvPr/>
          </p:nvSpPr>
          <p:spPr>
            <a:xfrm>
              <a:off x="5037325" y="271400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1" name="Google Shape;3181;p74"/>
            <p:cNvSpPr/>
            <p:nvPr/>
          </p:nvSpPr>
          <p:spPr>
            <a:xfrm>
              <a:off x="5037325" y="2637775"/>
              <a:ext cx="62225" cy="53450"/>
            </a:xfrm>
            <a:custGeom>
              <a:rect b="b" l="l" r="r" t="t"/>
              <a:pathLst>
                <a:path extrusionOk="0" h="2138" w="2489">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2" name="Google Shape;3182;p74"/>
            <p:cNvSpPr/>
            <p:nvPr/>
          </p:nvSpPr>
          <p:spPr>
            <a:xfrm>
              <a:off x="5037325" y="1495200"/>
              <a:ext cx="62225" cy="53325"/>
            </a:xfrm>
            <a:custGeom>
              <a:rect b="b" l="l" r="r" t="t"/>
              <a:pathLst>
                <a:path extrusionOk="0" h="2133" w="2489">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3" name="Google Shape;3183;p74"/>
            <p:cNvSpPr/>
            <p:nvPr/>
          </p:nvSpPr>
          <p:spPr>
            <a:xfrm>
              <a:off x="4961125" y="2714000"/>
              <a:ext cx="62200" cy="53350"/>
            </a:xfrm>
            <a:custGeom>
              <a:rect b="b" l="l" r="r" t="t"/>
              <a:pathLst>
                <a:path extrusionOk="0" h="2134"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4" name="Google Shape;3184;p74"/>
            <p:cNvSpPr/>
            <p:nvPr/>
          </p:nvSpPr>
          <p:spPr>
            <a:xfrm>
              <a:off x="4961125" y="2637775"/>
              <a:ext cx="62200" cy="53450"/>
            </a:xfrm>
            <a:custGeom>
              <a:rect b="b" l="l" r="r" t="t"/>
              <a:pathLst>
                <a:path extrusionOk="0" h="2138" w="2488">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5" name="Google Shape;3185;p74"/>
            <p:cNvSpPr/>
            <p:nvPr/>
          </p:nvSpPr>
          <p:spPr>
            <a:xfrm>
              <a:off x="4961125"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6" name="Google Shape;3186;p74"/>
            <p:cNvSpPr/>
            <p:nvPr/>
          </p:nvSpPr>
          <p:spPr>
            <a:xfrm>
              <a:off x="4961125" y="141897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7" name="Google Shape;3187;p74"/>
            <p:cNvSpPr/>
            <p:nvPr/>
          </p:nvSpPr>
          <p:spPr>
            <a:xfrm>
              <a:off x="4961125" y="1342750"/>
              <a:ext cx="62200" cy="53450"/>
            </a:xfrm>
            <a:custGeom>
              <a:rect b="b" l="l" r="r" t="t"/>
              <a:pathLst>
                <a:path extrusionOk="0" h="2138" w="2488">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8" name="Google Shape;3188;p74"/>
            <p:cNvSpPr/>
            <p:nvPr/>
          </p:nvSpPr>
          <p:spPr>
            <a:xfrm>
              <a:off x="4961125" y="1266550"/>
              <a:ext cx="62200" cy="53450"/>
            </a:xfrm>
            <a:custGeom>
              <a:rect b="b" l="l" r="r" t="t"/>
              <a:pathLst>
                <a:path extrusionOk="0" h="2138" w="2488">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9" name="Google Shape;3189;p74"/>
            <p:cNvSpPr/>
            <p:nvPr/>
          </p:nvSpPr>
          <p:spPr>
            <a:xfrm>
              <a:off x="4884900" y="2637775"/>
              <a:ext cx="62225" cy="53450"/>
            </a:xfrm>
            <a:custGeom>
              <a:rect b="b" l="l" r="r" t="t"/>
              <a:pathLst>
                <a:path extrusionOk="0" h="2138" w="2489">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0" name="Google Shape;3190;p74"/>
            <p:cNvSpPr/>
            <p:nvPr/>
          </p:nvSpPr>
          <p:spPr>
            <a:xfrm>
              <a:off x="4884900" y="1418975"/>
              <a:ext cx="62225" cy="53350"/>
            </a:xfrm>
            <a:custGeom>
              <a:rect b="b" l="l" r="r" t="t"/>
              <a:pathLst>
                <a:path extrusionOk="0" h="2134" w="2489">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1" name="Google Shape;3191;p74"/>
            <p:cNvSpPr/>
            <p:nvPr/>
          </p:nvSpPr>
          <p:spPr>
            <a:xfrm>
              <a:off x="488490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2" name="Google Shape;3192;p74"/>
            <p:cNvSpPr/>
            <p:nvPr/>
          </p:nvSpPr>
          <p:spPr>
            <a:xfrm>
              <a:off x="4884900" y="119055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3" name="Google Shape;3193;p74"/>
            <p:cNvSpPr/>
            <p:nvPr/>
          </p:nvSpPr>
          <p:spPr>
            <a:xfrm>
              <a:off x="4808700" y="2637775"/>
              <a:ext cx="62400" cy="53450"/>
            </a:xfrm>
            <a:custGeom>
              <a:rect b="b" l="l" r="r" t="t"/>
              <a:pathLst>
                <a:path extrusionOk="0" h="2138" w="2496">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4" name="Google Shape;3194;p74"/>
            <p:cNvSpPr/>
            <p:nvPr/>
          </p:nvSpPr>
          <p:spPr>
            <a:xfrm>
              <a:off x="4808700" y="2561575"/>
              <a:ext cx="62400" cy="53425"/>
            </a:xfrm>
            <a:custGeom>
              <a:rect b="b" l="l" r="r" t="t"/>
              <a:pathLst>
                <a:path extrusionOk="0" h="2137" w="2496">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5" name="Google Shape;3195;p74"/>
            <p:cNvSpPr/>
            <p:nvPr/>
          </p:nvSpPr>
          <p:spPr>
            <a:xfrm>
              <a:off x="4808700" y="1418975"/>
              <a:ext cx="62400" cy="53350"/>
            </a:xfrm>
            <a:custGeom>
              <a:rect b="b" l="l" r="r" t="t"/>
              <a:pathLst>
                <a:path extrusionOk="0" h="2134" w="2496">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6" name="Google Shape;3196;p74"/>
            <p:cNvSpPr/>
            <p:nvPr/>
          </p:nvSpPr>
          <p:spPr>
            <a:xfrm>
              <a:off x="4808700" y="1342750"/>
              <a:ext cx="62400" cy="53450"/>
            </a:xfrm>
            <a:custGeom>
              <a:rect b="b" l="l" r="r" t="t"/>
              <a:pathLst>
                <a:path extrusionOk="0" h="2138" w="2496">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7" name="Google Shape;3197;p74"/>
            <p:cNvSpPr/>
            <p:nvPr/>
          </p:nvSpPr>
          <p:spPr>
            <a:xfrm>
              <a:off x="4808700" y="1190550"/>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8" name="Google Shape;3198;p74"/>
            <p:cNvSpPr/>
            <p:nvPr/>
          </p:nvSpPr>
          <p:spPr>
            <a:xfrm>
              <a:off x="4808700" y="1038125"/>
              <a:ext cx="62400" cy="53325"/>
            </a:xfrm>
            <a:custGeom>
              <a:rect b="b" l="l" r="r" t="t"/>
              <a:pathLst>
                <a:path extrusionOk="0" h="2133" w="2496">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74"/>
            <p:cNvSpPr/>
            <p:nvPr/>
          </p:nvSpPr>
          <p:spPr>
            <a:xfrm>
              <a:off x="4732475" y="2790200"/>
              <a:ext cx="62425" cy="53350"/>
            </a:xfrm>
            <a:custGeom>
              <a:rect b="b" l="l" r="r" t="t"/>
              <a:pathLst>
                <a:path extrusionOk="0" h="2134" w="2497">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0" name="Google Shape;3200;p74"/>
            <p:cNvSpPr/>
            <p:nvPr/>
          </p:nvSpPr>
          <p:spPr>
            <a:xfrm>
              <a:off x="4732475" y="2714000"/>
              <a:ext cx="62425" cy="53350"/>
            </a:xfrm>
            <a:custGeom>
              <a:rect b="b" l="l" r="r" t="t"/>
              <a:pathLst>
                <a:path extrusionOk="0" h="2134" w="2497">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1" name="Google Shape;3201;p74"/>
            <p:cNvSpPr/>
            <p:nvPr/>
          </p:nvSpPr>
          <p:spPr>
            <a:xfrm>
              <a:off x="4732475" y="2561575"/>
              <a:ext cx="62425" cy="53425"/>
            </a:xfrm>
            <a:custGeom>
              <a:rect b="b" l="l" r="r" t="t"/>
              <a:pathLst>
                <a:path extrusionOk="0" h="2137" w="2497">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2" name="Google Shape;3202;p74"/>
            <p:cNvSpPr/>
            <p:nvPr/>
          </p:nvSpPr>
          <p:spPr>
            <a:xfrm>
              <a:off x="4732475" y="1418975"/>
              <a:ext cx="62425" cy="53350"/>
            </a:xfrm>
            <a:custGeom>
              <a:rect b="b" l="l" r="r" t="t"/>
              <a:pathLst>
                <a:path extrusionOk="0" h="2134" w="2497">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3" name="Google Shape;3203;p74"/>
            <p:cNvSpPr/>
            <p:nvPr/>
          </p:nvSpPr>
          <p:spPr>
            <a:xfrm>
              <a:off x="4732475" y="1190550"/>
              <a:ext cx="62425" cy="53325"/>
            </a:xfrm>
            <a:custGeom>
              <a:rect b="b" l="l" r="r" t="t"/>
              <a:pathLst>
                <a:path extrusionOk="0" h="2133" w="2497">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4" name="Google Shape;3204;p74"/>
            <p:cNvSpPr/>
            <p:nvPr/>
          </p:nvSpPr>
          <p:spPr>
            <a:xfrm>
              <a:off x="4656475" y="2866425"/>
              <a:ext cx="62200" cy="53275"/>
            </a:xfrm>
            <a:custGeom>
              <a:rect b="b" l="l" r="r" t="t"/>
              <a:pathLst>
                <a:path extrusionOk="0" h="2131" w="2488">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5" name="Google Shape;3205;p74"/>
            <p:cNvSpPr/>
            <p:nvPr/>
          </p:nvSpPr>
          <p:spPr>
            <a:xfrm>
              <a:off x="4656475" y="2790200"/>
              <a:ext cx="62200" cy="53350"/>
            </a:xfrm>
            <a:custGeom>
              <a:rect b="b" l="l" r="r" t="t"/>
              <a:pathLst>
                <a:path extrusionOk="0" h="2134" w="2488">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6" name="Google Shape;3206;p74"/>
            <p:cNvSpPr/>
            <p:nvPr/>
          </p:nvSpPr>
          <p:spPr>
            <a:xfrm>
              <a:off x="4656475" y="2714000"/>
              <a:ext cx="62200" cy="53350"/>
            </a:xfrm>
            <a:custGeom>
              <a:rect b="b" l="l" r="r" t="t"/>
              <a:pathLst>
                <a:path extrusionOk="0" h="2134"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7" name="Google Shape;3207;p74"/>
            <p:cNvSpPr/>
            <p:nvPr/>
          </p:nvSpPr>
          <p:spPr>
            <a:xfrm>
              <a:off x="4656475" y="2485550"/>
              <a:ext cx="62200" cy="53300"/>
            </a:xfrm>
            <a:custGeom>
              <a:rect b="b" l="l" r="r" t="t"/>
              <a:pathLst>
                <a:path extrusionOk="0" h="2132" w="2488">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8" name="Google Shape;3208;p74"/>
            <p:cNvSpPr/>
            <p:nvPr/>
          </p:nvSpPr>
          <p:spPr>
            <a:xfrm>
              <a:off x="4656475" y="1495200"/>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9" name="Google Shape;3209;p74"/>
            <p:cNvSpPr/>
            <p:nvPr/>
          </p:nvSpPr>
          <p:spPr>
            <a:xfrm>
              <a:off x="4656475" y="1418975"/>
              <a:ext cx="62200" cy="53350"/>
            </a:xfrm>
            <a:custGeom>
              <a:rect b="b" l="l" r="r" t="t"/>
              <a:pathLst>
                <a:path extrusionOk="0" h="2134" w="2488">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0" name="Google Shape;3210;p74"/>
            <p:cNvSpPr/>
            <p:nvPr/>
          </p:nvSpPr>
          <p:spPr>
            <a:xfrm>
              <a:off x="4656475" y="1266550"/>
              <a:ext cx="62200" cy="53450"/>
            </a:xfrm>
            <a:custGeom>
              <a:rect b="b" l="l" r="r" t="t"/>
              <a:pathLst>
                <a:path extrusionOk="0" h="2138" w="2488">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1" name="Google Shape;3211;p74"/>
            <p:cNvSpPr/>
            <p:nvPr/>
          </p:nvSpPr>
          <p:spPr>
            <a:xfrm>
              <a:off x="4656475" y="1038125"/>
              <a:ext cx="62200" cy="53325"/>
            </a:xfrm>
            <a:custGeom>
              <a:rect b="b" l="l" r="r" t="t"/>
              <a:pathLst>
                <a:path extrusionOk="0" h="2133" w="2488">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2" name="Google Shape;3212;p74"/>
            <p:cNvSpPr/>
            <p:nvPr/>
          </p:nvSpPr>
          <p:spPr>
            <a:xfrm>
              <a:off x="4580250" y="2942425"/>
              <a:ext cx="62225" cy="53450"/>
            </a:xfrm>
            <a:custGeom>
              <a:rect b="b" l="l" r="r" t="t"/>
              <a:pathLst>
                <a:path extrusionOk="0" h="2138" w="2489">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3" name="Google Shape;3213;p74"/>
            <p:cNvSpPr/>
            <p:nvPr/>
          </p:nvSpPr>
          <p:spPr>
            <a:xfrm>
              <a:off x="4580250" y="2866425"/>
              <a:ext cx="62225" cy="53275"/>
            </a:xfrm>
            <a:custGeom>
              <a:rect b="b" l="l" r="r" t="t"/>
              <a:pathLst>
                <a:path extrusionOk="0" h="2131" w="2489">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4" name="Google Shape;3214;p74"/>
            <p:cNvSpPr/>
            <p:nvPr/>
          </p:nvSpPr>
          <p:spPr>
            <a:xfrm>
              <a:off x="4580250" y="2714000"/>
              <a:ext cx="62225" cy="53350"/>
            </a:xfrm>
            <a:custGeom>
              <a:rect b="b" l="l" r="r" t="t"/>
              <a:pathLst>
                <a:path extrusionOk="0" h="2134"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5" name="Google Shape;3215;p74"/>
            <p:cNvSpPr/>
            <p:nvPr/>
          </p:nvSpPr>
          <p:spPr>
            <a:xfrm>
              <a:off x="4580250" y="2637775"/>
              <a:ext cx="62225" cy="53450"/>
            </a:xfrm>
            <a:custGeom>
              <a:rect b="b" l="l" r="r" t="t"/>
              <a:pathLst>
                <a:path extrusionOk="0" h="2138" w="2489">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6" name="Google Shape;3216;p74"/>
            <p:cNvSpPr/>
            <p:nvPr/>
          </p:nvSpPr>
          <p:spPr>
            <a:xfrm>
              <a:off x="4580250" y="2485550"/>
              <a:ext cx="62225" cy="53300"/>
            </a:xfrm>
            <a:custGeom>
              <a:rect b="b" l="l" r="r" t="t"/>
              <a:pathLst>
                <a:path extrusionOk="0" h="2132" w="2489">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7" name="Google Shape;3217;p74"/>
            <p:cNvSpPr/>
            <p:nvPr/>
          </p:nvSpPr>
          <p:spPr>
            <a:xfrm>
              <a:off x="4580250" y="1495200"/>
              <a:ext cx="62225" cy="53325"/>
            </a:xfrm>
            <a:custGeom>
              <a:rect b="b" l="l" r="r" t="t"/>
              <a:pathLst>
                <a:path extrusionOk="0" h="2133" w="2489">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8" name="Google Shape;3218;p74"/>
            <p:cNvSpPr/>
            <p:nvPr/>
          </p:nvSpPr>
          <p:spPr>
            <a:xfrm>
              <a:off x="4580250" y="1342750"/>
              <a:ext cx="62225" cy="53450"/>
            </a:xfrm>
            <a:custGeom>
              <a:rect b="b" l="l" r="r" t="t"/>
              <a:pathLst>
                <a:path extrusionOk="0" h="2138" w="2489">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9" name="Google Shape;3219;p74"/>
            <p:cNvSpPr/>
            <p:nvPr/>
          </p:nvSpPr>
          <p:spPr>
            <a:xfrm>
              <a:off x="4580250" y="1266550"/>
              <a:ext cx="62225" cy="53450"/>
            </a:xfrm>
            <a:custGeom>
              <a:rect b="b" l="l" r="r" t="t"/>
              <a:pathLst>
                <a:path extrusionOk="0" h="2138" w="2489">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0" name="Google Shape;3220;p74"/>
            <p:cNvSpPr/>
            <p:nvPr/>
          </p:nvSpPr>
          <p:spPr>
            <a:xfrm>
              <a:off x="4504050" y="29424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1" name="Google Shape;3221;p74"/>
            <p:cNvSpPr/>
            <p:nvPr/>
          </p:nvSpPr>
          <p:spPr>
            <a:xfrm>
              <a:off x="4504050" y="2637775"/>
              <a:ext cx="62200" cy="53450"/>
            </a:xfrm>
            <a:custGeom>
              <a:rect b="b" l="l" r="r" t="t"/>
              <a:pathLst>
                <a:path extrusionOk="0" h="2138" w="2488">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2" name="Google Shape;3222;p74"/>
            <p:cNvSpPr/>
            <p:nvPr/>
          </p:nvSpPr>
          <p:spPr>
            <a:xfrm>
              <a:off x="4504050" y="2561575"/>
              <a:ext cx="62200" cy="53425"/>
            </a:xfrm>
            <a:custGeom>
              <a:rect b="b" l="l" r="r" t="t"/>
              <a:pathLst>
                <a:path extrusionOk="0" h="2137" w="2488">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3" name="Google Shape;3223;p74"/>
            <p:cNvSpPr/>
            <p:nvPr/>
          </p:nvSpPr>
          <p:spPr>
            <a:xfrm>
              <a:off x="4504050" y="2485550"/>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4" name="Google Shape;3224;p74"/>
            <p:cNvSpPr/>
            <p:nvPr/>
          </p:nvSpPr>
          <p:spPr>
            <a:xfrm>
              <a:off x="4504050" y="1495200"/>
              <a:ext cx="62200" cy="53325"/>
            </a:xfrm>
            <a:custGeom>
              <a:rect b="b" l="l" r="r" t="t"/>
              <a:pathLst>
                <a:path extrusionOk="0" h="2133" w="2488">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5" name="Google Shape;3225;p74"/>
            <p:cNvSpPr/>
            <p:nvPr/>
          </p:nvSpPr>
          <p:spPr>
            <a:xfrm>
              <a:off x="4504050" y="1114325"/>
              <a:ext cx="62200" cy="53350"/>
            </a:xfrm>
            <a:custGeom>
              <a:rect b="b" l="l" r="r" t="t"/>
              <a:pathLst>
                <a:path extrusionOk="0" h="2134" w="2488">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6" name="Google Shape;3226;p74"/>
            <p:cNvSpPr/>
            <p:nvPr/>
          </p:nvSpPr>
          <p:spPr>
            <a:xfrm>
              <a:off x="4427825" y="2942425"/>
              <a:ext cx="62425" cy="53450"/>
            </a:xfrm>
            <a:custGeom>
              <a:rect b="b" l="l" r="r" t="t"/>
              <a:pathLst>
                <a:path extrusionOk="0" h="2138" w="2497">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7" name="Google Shape;3227;p74"/>
            <p:cNvSpPr/>
            <p:nvPr/>
          </p:nvSpPr>
          <p:spPr>
            <a:xfrm>
              <a:off x="4427825" y="2866425"/>
              <a:ext cx="62425" cy="53275"/>
            </a:xfrm>
            <a:custGeom>
              <a:rect b="b" l="l" r="r" t="t"/>
              <a:pathLst>
                <a:path extrusionOk="0" h="2131" w="2497">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8" name="Google Shape;3228;p74"/>
            <p:cNvSpPr/>
            <p:nvPr/>
          </p:nvSpPr>
          <p:spPr>
            <a:xfrm>
              <a:off x="4427825" y="2790200"/>
              <a:ext cx="62425" cy="53350"/>
            </a:xfrm>
            <a:custGeom>
              <a:rect b="b" l="l" r="r" t="t"/>
              <a:pathLst>
                <a:path extrusionOk="0" h="2134" w="2497">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9" name="Google Shape;3229;p74"/>
            <p:cNvSpPr/>
            <p:nvPr/>
          </p:nvSpPr>
          <p:spPr>
            <a:xfrm>
              <a:off x="4427825" y="2561575"/>
              <a:ext cx="62425" cy="53425"/>
            </a:xfrm>
            <a:custGeom>
              <a:rect b="b" l="l" r="r" t="t"/>
              <a:pathLst>
                <a:path extrusionOk="0" h="2137" w="2497">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0" name="Google Shape;3230;p74"/>
            <p:cNvSpPr/>
            <p:nvPr/>
          </p:nvSpPr>
          <p:spPr>
            <a:xfrm>
              <a:off x="4427825" y="2485550"/>
              <a:ext cx="62425" cy="53300"/>
            </a:xfrm>
            <a:custGeom>
              <a:rect b="b" l="l" r="r" t="t"/>
              <a:pathLst>
                <a:path extrusionOk="0" h="2132" w="2497">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1" name="Google Shape;3231;p74"/>
            <p:cNvSpPr/>
            <p:nvPr/>
          </p:nvSpPr>
          <p:spPr>
            <a:xfrm>
              <a:off x="4427825" y="2409350"/>
              <a:ext cx="62425" cy="53350"/>
            </a:xfrm>
            <a:custGeom>
              <a:rect b="b" l="l" r="r" t="t"/>
              <a:pathLst>
                <a:path extrusionOk="0" h="2134" w="2497">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2" name="Google Shape;3232;p74"/>
            <p:cNvSpPr/>
            <p:nvPr/>
          </p:nvSpPr>
          <p:spPr>
            <a:xfrm>
              <a:off x="4351600" y="2790200"/>
              <a:ext cx="62425" cy="53350"/>
            </a:xfrm>
            <a:custGeom>
              <a:rect b="b" l="l" r="r" t="t"/>
              <a:pathLst>
                <a:path extrusionOk="0" h="2134" w="2497">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3" name="Google Shape;3233;p74"/>
            <p:cNvSpPr/>
            <p:nvPr/>
          </p:nvSpPr>
          <p:spPr>
            <a:xfrm>
              <a:off x="4351600" y="2714000"/>
              <a:ext cx="62425" cy="53350"/>
            </a:xfrm>
            <a:custGeom>
              <a:rect b="b" l="l" r="r" t="t"/>
              <a:pathLst>
                <a:path extrusionOk="0" h="2134" w="2497">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4" name="Google Shape;3234;p74"/>
            <p:cNvSpPr/>
            <p:nvPr/>
          </p:nvSpPr>
          <p:spPr>
            <a:xfrm>
              <a:off x="4351600" y="2637775"/>
              <a:ext cx="62425" cy="53450"/>
            </a:xfrm>
            <a:custGeom>
              <a:rect b="b" l="l" r="r" t="t"/>
              <a:pathLst>
                <a:path extrusionOk="0" h="2138" w="2497">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5" name="Google Shape;3235;p74"/>
            <p:cNvSpPr/>
            <p:nvPr/>
          </p:nvSpPr>
          <p:spPr>
            <a:xfrm>
              <a:off x="4351600" y="2561575"/>
              <a:ext cx="62425" cy="53425"/>
            </a:xfrm>
            <a:custGeom>
              <a:rect b="b" l="l" r="r" t="t"/>
              <a:pathLst>
                <a:path extrusionOk="0" h="2137" w="2497">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6" name="Google Shape;3236;p74"/>
            <p:cNvSpPr/>
            <p:nvPr/>
          </p:nvSpPr>
          <p:spPr>
            <a:xfrm>
              <a:off x="4275600" y="2637775"/>
              <a:ext cx="62225" cy="53450"/>
            </a:xfrm>
            <a:custGeom>
              <a:rect b="b" l="l" r="r" t="t"/>
              <a:pathLst>
                <a:path extrusionOk="0" h="2138" w="2489">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7" name="Google Shape;3237;p74"/>
            <p:cNvSpPr/>
            <p:nvPr/>
          </p:nvSpPr>
          <p:spPr>
            <a:xfrm>
              <a:off x="4275600" y="2561575"/>
              <a:ext cx="62225" cy="53425"/>
            </a:xfrm>
            <a:custGeom>
              <a:rect b="b" l="l" r="r" t="t"/>
              <a:pathLst>
                <a:path extrusionOk="0" h="2137" w="2489">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8" name="Google Shape;3238;p74"/>
            <p:cNvSpPr/>
            <p:nvPr/>
          </p:nvSpPr>
          <p:spPr>
            <a:xfrm>
              <a:off x="4275600" y="2485550"/>
              <a:ext cx="62225" cy="53300"/>
            </a:xfrm>
            <a:custGeom>
              <a:rect b="b" l="l" r="r" t="t"/>
              <a:pathLst>
                <a:path extrusionOk="0" h="2132" w="2489">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9" name="Google Shape;3239;p74"/>
            <p:cNvSpPr/>
            <p:nvPr/>
          </p:nvSpPr>
          <p:spPr>
            <a:xfrm>
              <a:off x="4275600" y="2409350"/>
              <a:ext cx="62225" cy="53350"/>
            </a:xfrm>
            <a:custGeom>
              <a:rect b="b" l="l" r="r" t="t"/>
              <a:pathLst>
                <a:path extrusionOk="0" h="2134" w="2489">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0" name="Google Shape;3240;p74"/>
            <p:cNvSpPr/>
            <p:nvPr/>
          </p:nvSpPr>
          <p:spPr>
            <a:xfrm>
              <a:off x="4275600" y="2333125"/>
              <a:ext cx="62225" cy="53450"/>
            </a:xfrm>
            <a:custGeom>
              <a:rect b="b" l="l" r="r" t="t"/>
              <a:pathLst>
                <a:path extrusionOk="0" h="2138" w="2489">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1" name="Google Shape;3241;p74"/>
            <p:cNvSpPr/>
            <p:nvPr/>
          </p:nvSpPr>
          <p:spPr>
            <a:xfrm>
              <a:off x="4275600" y="2256925"/>
              <a:ext cx="62350" cy="53425"/>
            </a:xfrm>
            <a:custGeom>
              <a:rect b="b" l="l" r="r" t="t"/>
              <a:pathLst>
                <a:path extrusionOk="0" h="2137" w="2494">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2" name="Google Shape;3242;p74"/>
            <p:cNvSpPr/>
            <p:nvPr/>
          </p:nvSpPr>
          <p:spPr>
            <a:xfrm>
              <a:off x="4199400" y="2485550"/>
              <a:ext cx="62200" cy="53300"/>
            </a:xfrm>
            <a:custGeom>
              <a:rect b="b" l="l" r="r" t="t"/>
              <a:pathLst>
                <a:path extrusionOk="0" h="2132" w="2488">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3" name="Google Shape;3243;p74"/>
            <p:cNvSpPr/>
            <p:nvPr/>
          </p:nvSpPr>
          <p:spPr>
            <a:xfrm>
              <a:off x="4199400" y="2333125"/>
              <a:ext cx="62200" cy="53450"/>
            </a:xfrm>
            <a:custGeom>
              <a:rect b="b" l="l" r="r" t="t"/>
              <a:pathLst>
                <a:path extrusionOk="0" h="2138" w="2488">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4" name="Google Shape;3244;p74"/>
            <p:cNvSpPr/>
            <p:nvPr/>
          </p:nvSpPr>
          <p:spPr>
            <a:xfrm>
              <a:off x="4199400" y="2256925"/>
              <a:ext cx="62350" cy="53425"/>
            </a:xfrm>
            <a:custGeom>
              <a:rect b="b" l="l" r="r" t="t"/>
              <a:pathLst>
                <a:path extrusionOk="0" h="2137" w="2494">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5" name="Google Shape;3245;p74"/>
            <p:cNvSpPr/>
            <p:nvPr/>
          </p:nvSpPr>
          <p:spPr>
            <a:xfrm>
              <a:off x="4123175" y="2333125"/>
              <a:ext cx="62425" cy="53450"/>
            </a:xfrm>
            <a:custGeom>
              <a:rect b="b" l="l" r="r" t="t"/>
              <a:pathLst>
                <a:path extrusionOk="0" h="2138" w="2497">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6" name="Google Shape;3246;p74"/>
            <p:cNvSpPr/>
            <p:nvPr/>
          </p:nvSpPr>
          <p:spPr>
            <a:xfrm>
              <a:off x="4123175" y="2256925"/>
              <a:ext cx="62350" cy="53425"/>
            </a:xfrm>
            <a:custGeom>
              <a:rect b="b" l="l" r="r" t="t"/>
              <a:pathLst>
                <a:path extrusionOk="0" h="2137" w="2494">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rgbClr val="5F81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47" name="Google Shape;3247;p74"/>
          <p:cNvGrpSpPr/>
          <p:nvPr/>
        </p:nvGrpSpPr>
        <p:grpSpPr>
          <a:xfrm>
            <a:off x="5857556" y="1206552"/>
            <a:ext cx="2590840" cy="1380235"/>
            <a:chOff x="233350" y="949250"/>
            <a:chExt cx="7137300" cy="3802300"/>
          </a:xfrm>
        </p:grpSpPr>
        <p:sp>
          <p:nvSpPr>
            <p:cNvPr id="3248" name="Google Shape;3248;p74"/>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9" name="Google Shape;3249;p74"/>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0" name="Google Shape;3250;p74"/>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1" name="Google Shape;3251;p74"/>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2" name="Google Shape;3252;p74"/>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3" name="Google Shape;3253;p74"/>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4" name="Google Shape;3254;p74"/>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5" name="Google Shape;3255;p74"/>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6" name="Google Shape;3256;p74"/>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7" name="Google Shape;3257;p74"/>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8" name="Google Shape;3258;p74"/>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9" name="Google Shape;3259;p74"/>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0" name="Google Shape;3260;p74"/>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1" name="Google Shape;3261;p74"/>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2" name="Google Shape;3262;p74"/>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3" name="Google Shape;3263;p74"/>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4" name="Google Shape;3264;p74"/>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5" name="Google Shape;3265;p74"/>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6" name="Google Shape;3266;p74"/>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7" name="Google Shape;3267;p74"/>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8" name="Google Shape;3268;p74"/>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9" name="Google Shape;3269;p74"/>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0" name="Google Shape;3270;p74"/>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1" name="Google Shape;3271;p74"/>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2" name="Google Shape;3272;p74"/>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3" name="Google Shape;3273;p74"/>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4" name="Google Shape;3274;p74"/>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5" name="Google Shape;3275;p74"/>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6" name="Google Shape;3276;p74"/>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7" name="Google Shape;3277;p74"/>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8" name="Google Shape;3278;p74"/>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9" name="Google Shape;3279;p74"/>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0" name="Google Shape;3280;p74"/>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1" name="Google Shape;3281;p74"/>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2" name="Google Shape;3282;p74"/>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3" name="Google Shape;3283;p74"/>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4" name="Google Shape;3284;p74"/>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5" name="Google Shape;3285;p74"/>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6" name="Google Shape;3286;p74"/>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7" name="Google Shape;3287;p74"/>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8" name="Google Shape;3288;p74"/>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9" name="Google Shape;3289;p74"/>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0" name="Google Shape;3290;p74"/>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1" name="Google Shape;3291;p74"/>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2" name="Google Shape;3292;p74"/>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3" name="Google Shape;3293;p74"/>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4" name="Google Shape;3294;p74"/>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5" name="Google Shape;3295;p74"/>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6" name="Google Shape;3296;p74"/>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7" name="Google Shape;3297;p74"/>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8" name="Google Shape;3298;p74"/>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299" name="Google Shape;3299;p74"/>
          <p:cNvGrpSpPr/>
          <p:nvPr/>
        </p:nvGrpSpPr>
        <p:grpSpPr>
          <a:xfrm>
            <a:off x="7671985" y="3251325"/>
            <a:ext cx="104231" cy="320340"/>
            <a:chOff x="7564426" y="3224343"/>
            <a:chExt cx="119985" cy="368801"/>
          </a:xfrm>
        </p:grpSpPr>
        <p:sp>
          <p:nvSpPr>
            <p:cNvPr id="3300" name="Google Shape;3300;p74"/>
            <p:cNvSpPr/>
            <p:nvPr/>
          </p:nvSpPr>
          <p:spPr>
            <a:xfrm>
              <a:off x="7564426" y="3224379"/>
              <a:ext cx="119985" cy="368765"/>
            </a:xfrm>
            <a:custGeom>
              <a:rect b="b" l="l" r="r" t="t"/>
              <a:pathLst>
                <a:path extrusionOk="0" h="40557" w="13196">
                  <a:moveTo>
                    <a:pt x="2529" y="1"/>
                  </a:moveTo>
                  <a:lnTo>
                    <a:pt x="2547" y="1348"/>
                  </a:lnTo>
                  <a:lnTo>
                    <a:pt x="10244" y="1459"/>
                  </a:lnTo>
                  <a:lnTo>
                    <a:pt x="10227" y="108"/>
                  </a:lnTo>
                  <a:lnTo>
                    <a:pt x="2529" y="1"/>
                  </a:lnTo>
                  <a:close/>
                  <a:moveTo>
                    <a:pt x="3107" y="1850"/>
                  </a:moveTo>
                  <a:lnTo>
                    <a:pt x="556" y="15262"/>
                  </a:lnTo>
                  <a:lnTo>
                    <a:pt x="12617" y="15439"/>
                  </a:lnTo>
                  <a:lnTo>
                    <a:pt x="9489" y="1872"/>
                  </a:lnTo>
                  <a:lnTo>
                    <a:pt x="3107" y="1850"/>
                  </a:lnTo>
                  <a:close/>
                  <a:moveTo>
                    <a:pt x="1" y="15688"/>
                  </a:moveTo>
                  <a:lnTo>
                    <a:pt x="23" y="17035"/>
                  </a:lnTo>
                  <a:lnTo>
                    <a:pt x="13195" y="17226"/>
                  </a:lnTo>
                  <a:lnTo>
                    <a:pt x="13177" y="15879"/>
                  </a:lnTo>
                  <a:lnTo>
                    <a:pt x="1" y="15688"/>
                  </a:lnTo>
                  <a:close/>
                  <a:moveTo>
                    <a:pt x="4658" y="17528"/>
                  </a:moveTo>
                  <a:lnTo>
                    <a:pt x="4658" y="17528"/>
                  </a:lnTo>
                  <a:cubicBezTo>
                    <a:pt x="4685" y="21359"/>
                    <a:pt x="6027" y="32838"/>
                    <a:pt x="6902" y="40557"/>
                  </a:cubicBezTo>
                  <a:cubicBezTo>
                    <a:pt x="6902" y="40557"/>
                    <a:pt x="8813" y="21274"/>
                    <a:pt x="8560" y="17586"/>
                  </a:cubicBezTo>
                  <a:lnTo>
                    <a:pt x="4658" y="17528"/>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1" name="Google Shape;3301;p74"/>
            <p:cNvSpPr/>
            <p:nvPr/>
          </p:nvSpPr>
          <p:spPr>
            <a:xfrm>
              <a:off x="7564426" y="3224343"/>
              <a:ext cx="119985" cy="368801"/>
            </a:xfrm>
            <a:custGeom>
              <a:rect b="b" l="l" r="r" t="t"/>
              <a:pathLst>
                <a:path extrusionOk="0" h="40561" w="13196">
                  <a:moveTo>
                    <a:pt x="2529" y="1"/>
                  </a:moveTo>
                  <a:lnTo>
                    <a:pt x="2529" y="5"/>
                  </a:lnTo>
                  <a:lnTo>
                    <a:pt x="2547" y="1352"/>
                  </a:lnTo>
                  <a:lnTo>
                    <a:pt x="10244" y="1463"/>
                  </a:lnTo>
                  <a:lnTo>
                    <a:pt x="10227" y="112"/>
                  </a:lnTo>
                  <a:lnTo>
                    <a:pt x="2529" y="1"/>
                  </a:lnTo>
                  <a:close/>
                  <a:moveTo>
                    <a:pt x="3107" y="1854"/>
                  </a:moveTo>
                  <a:lnTo>
                    <a:pt x="556" y="15266"/>
                  </a:lnTo>
                  <a:lnTo>
                    <a:pt x="12617" y="15443"/>
                  </a:lnTo>
                  <a:lnTo>
                    <a:pt x="9489" y="1876"/>
                  </a:lnTo>
                  <a:lnTo>
                    <a:pt x="3107" y="1854"/>
                  </a:lnTo>
                  <a:close/>
                  <a:moveTo>
                    <a:pt x="1" y="15692"/>
                  </a:moveTo>
                  <a:lnTo>
                    <a:pt x="23" y="17039"/>
                  </a:lnTo>
                  <a:lnTo>
                    <a:pt x="13195" y="17230"/>
                  </a:lnTo>
                  <a:lnTo>
                    <a:pt x="13177" y="15883"/>
                  </a:lnTo>
                  <a:lnTo>
                    <a:pt x="1" y="15692"/>
                  </a:lnTo>
                  <a:close/>
                  <a:moveTo>
                    <a:pt x="4658" y="17532"/>
                  </a:moveTo>
                  <a:lnTo>
                    <a:pt x="4658" y="17532"/>
                  </a:lnTo>
                  <a:cubicBezTo>
                    <a:pt x="4685" y="21363"/>
                    <a:pt x="6027" y="32842"/>
                    <a:pt x="6902" y="40561"/>
                  </a:cubicBezTo>
                  <a:cubicBezTo>
                    <a:pt x="6902" y="40561"/>
                    <a:pt x="8813" y="21278"/>
                    <a:pt x="8560" y="17590"/>
                  </a:cubicBezTo>
                  <a:lnTo>
                    <a:pt x="4658" y="17532"/>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2" name="Google Shape;3302;p74"/>
          <p:cNvGrpSpPr/>
          <p:nvPr/>
        </p:nvGrpSpPr>
        <p:grpSpPr>
          <a:xfrm>
            <a:off x="7371473" y="3245427"/>
            <a:ext cx="189489" cy="332132"/>
            <a:chOff x="8370831" y="3202002"/>
            <a:chExt cx="218129" cy="382376"/>
          </a:xfrm>
        </p:grpSpPr>
        <p:sp>
          <p:nvSpPr>
            <p:cNvPr id="3303" name="Google Shape;3303;p74"/>
            <p:cNvSpPr/>
            <p:nvPr/>
          </p:nvSpPr>
          <p:spPr>
            <a:xfrm>
              <a:off x="8370831" y="3202002"/>
              <a:ext cx="218129" cy="382376"/>
            </a:xfrm>
            <a:custGeom>
              <a:rect b="b" l="l" r="r" t="t"/>
              <a:pathLst>
                <a:path extrusionOk="0" h="42054" w="23990">
                  <a:moveTo>
                    <a:pt x="11991" y="0"/>
                  </a:moveTo>
                  <a:cubicBezTo>
                    <a:pt x="11992" y="0"/>
                    <a:pt x="11992" y="0"/>
                    <a:pt x="11993" y="0"/>
                  </a:cubicBezTo>
                  <a:lnTo>
                    <a:pt x="11993" y="0"/>
                  </a:lnTo>
                  <a:cubicBezTo>
                    <a:pt x="11994" y="0"/>
                    <a:pt x="11995" y="0"/>
                    <a:pt x="11995" y="0"/>
                  </a:cubicBezTo>
                  <a:close/>
                  <a:moveTo>
                    <a:pt x="11993" y="0"/>
                  </a:moveTo>
                  <a:cubicBezTo>
                    <a:pt x="5373" y="1"/>
                    <a:pt x="1" y="4974"/>
                    <a:pt x="1" y="11110"/>
                  </a:cubicBezTo>
                  <a:cubicBezTo>
                    <a:pt x="1" y="14754"/>
                    <a:pt x="1894" y="17985"/>
                    <a:pt x="4823" y="20011"/>
                  </a:cubicBezTo>
                  <a:lnTo>
                    <a:pt x="12062" y="42054"/>
                  </a:lnTo>
                  <a:lnTo>
                    <a:pt x="18950" y="20154"/>
                  </a:lnTo>
                  <a:cubicBezTo>
                    <a:pt x="21999" y="18136"/>
                    <a:pt x="23990" y="14843"/>
                    <a:pt x="23990" y="11110"/>
                  </a:cubicBezTo>
                  <a:cubicBezTo>
                    <a:pt x="23990" y="4978"/>
                    <a:pt x="18618" y="1"/>
                    <a:pt x="11993" y="0"/>
                  </a:cubicBezTo>
                  <a:close/>
                </a:path>
              </a:pathLst>
            </a:custGeom>
            <a:solidFill>
              <a:srgbClr val="92A9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4" name="Google Shape;3304;p74"/>
            <p:cNvSpPr/>
            <p:nvPr/>
          </p:nvSpPr>
          <p:spPr>
            <a:xfrm>
              <a:off x="8397745" y="3226607"/>
              <a:ext cx="164347" cy="152181"/>
            </a:xfrm>
            <a:custGeom>
              <a:rect b="b" l="l" r="r" t="t"/>
              <a:pathLst>
                <a:path extrusionOk="0" h="16737" w="18075">
                  <a:moveTo>
                    <a:pt x="9035" y="0"/>
                  </a:moveTo>
                  <a:cubicBezTo>
                    <a:pt x="4045" y="0"/>
                    <a:pt x="1" y="3747"/>
                    <a:pt x="1" y="8368"/>
                  </a:cubicBezTo>
                  <a:cubicBezTo>
                    <a:pt x="1" y="12990"/>
                    <a:pt x="4045" y="16736"/>
                    <a:pt x="9035" y="16736"/>
                  </a:cubicBezTo>
                  <a:cubicBezTo>
                    <a:pt x="14026" y="16736"/>
                    <a:pt x="18075" y="12990"/>
                    <a:pt x="18075" y="8368"/>
                  </a:cubicBezTo>
                  <a:cubicBezTo>
                    <a:pt x="18075" y="3747"/>
                    <a:pt x="14030" y="0"/>
                    <a:pt x="9035"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5" name="Google Shape;3305;p74"/>
          <p:cNvGrpSpPr/>
          <p:nvPr/>
        </p:nvGrpSpPr>
        <p:grpSpPr>
          <a:xfrm>
            <a:off x="8094863" y="3656559"/>
            <a:ext cx="309429" cy="267000"/>
            <a:chOff x="6742064" y="3750480"/>
            <a:chExt cx="399315" cy="344560"/>
          </a:xfrm>
        </p:grpSpPr>
        <p:sp>
          <p:nvSpPr>
            <p:cNvPr id="3306" name="Google Shape;3306;p74"/>
            <p:cNvSpPr/>
            <p:nvPr/>
          </p:nvSpPr>
          <p:spPr>
            <a:xfrm>
              <a:off x="6742064" y="3750480"/>
              <a:ext cx="399315" cy="344560"/>
            </a:xfrm>
            <a:custGeom>
              <a:rect b="b" l="l" r="r" t="t"/>
              <a:pathLst>
                <a:path extrusionOk="0" h="37895" w="43917">
                  <a:moveTo>
                    <a:pt x="37846" y="1"/>
                  </a:moveTo>
                  <a:lnTo>
                    <a:pt x="6071" y="1"/>
                  </a:lnTo>
                  <a:cubicBezTo>
                    <a:pt x="2729" y="1"/>
                    <a:pt x="0" y="2734"/>
                    <a:pt x="0" y="6071"/>
                  </a:cubicBezTo>
                  <a:lnTo>
                    <a:pt x="0" y="18212"/>
                  </a:lnTo>
                  <a:cubicBezTo>
                    <a:pt x="0" y="21550"/>
                    <a:pt x="2729" y="24278"/>
                    <a:pt x="6071" y="24278"/>
                  </a:cubicBezTo>
                  <a:lnTo>
                    <a:pt x="18927" y="24278"/>
                  </a:lnTo>
                  <a:cubicBezTo>
                    <a:pt x="19332" y="24278"/>
                    <a:pt x="19754" y="24705"/>
                    <a:pt x="19821" y="25105"/>
                  </a:cubicBezTo>
                  <a:lnTo>
                    <a:pt x="21958" y="37895"/>
                  </a:lnTo>
                  <a:lnTo>
                    <a:pt x="24096" y="25101"/>
                  </a:lnTo>
                  <a:cubicBezTo>
                    <a:pt x="24162" y="24687"/>
                    <a:pt x="24629" y="24278"/>
                    <a:pt x="25051" y="24278"/>
                  </a:cubicBezTo>
                  <a:lnTo>
                    <a:pt x="37846" y="24278"/>
                  </a:lnTo>
                  <a:cubicBezTo>
                    <a:pt x="41183" y="24278"/>
                    <a:pt x="43916" y="21550"/>
                    <a:pt x="43916" y="18212"/>
                  </a:cubicBezTo>
                  <a:lnTo>
                    <a:pt x="43916" y="6071"/>
                  </a:lnTo>
                  <a:cubicBezTo>
                    <a:pt x="43916" y="2734"/>
                    <a:pt x="41183" y="1"/>
                    <a:pt x="3784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7" name="Google Shape;3307;p74"/>
            <p:cNvSpPr/>
            <p:nvPr/>
          </p:nvSpPr>
          <p:spPr>
            <a:xfrm>
              <a:off x="6764168" y="3772584"/>
              <a:ext cx="355108" cy="176549"/>
            </a:xfrm>
            <a:custGeom>
              <a:rect b="b" l="l" r="r" t="t"/>
              <a:pathLst>
                <a:path extrusionOk="0" h="19417" w="39055">
                  <a:moveTo>
                    <a:pt x="3755" y="1"/>
                  </a:moveTo>
                  <a:lnTo>
                    <a:pt x="35295" y="1"/>
                  </a:lnTo>
                  <a:cubicBezTo>
                    <a:pt x="37370" y="10"/>
                    <a:pt x="39045" y="1685"/>
                    <a:pt x="39054" y="3756"/>
                  </a:cubicBezTo>
                  <a:lnTo>
                    <a:pt x="39054" y="15666"/>
                  </a:lnTo>
                  <a:cubicBezTo>
                    <a:pt x="39045" y="17737"/>
                    <a:pt x="37370" y="19412"/>
                    <a:pt x="35295" y="19417"/>
                  </a:cubicBezTo>
                  <a:lnTo>
                    <a:pt x="3755" y="19417"/>
                  </a:lnTo>
                  <a:cubicBezTo>
                    <a:pt x="1680" y="19412"/>
                    <a:pt x="5" y="17737"/>
                    <a:pt x="0" y="15666"/>
                  </a:cubicBezTo>
                  <a:lnTo>
                    <a:pt x="0" y="3756"/>
                  </a:lnTo>
                  <a:cubicBezTo>
                    <a:pt x="5" y="1685"/>
                    <a:pt x="1680" y="10"/>
                    <a:pt x="375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08" name="Google Shape;3308;p74"/>
          <p:cNvGrpSpPr/>
          <p:nvPr/>
        </p:nvGrpSpPr>
        <p:grpSpPr>
          <a:xfrm>
            <a:off x="7633882" y="4007606"/>
            <a:ext cx="180437" cy="281608"/>
            <a:chOff x="7248525" y="3739696"/>
            <a:chExt cx="230531" cy="359790"/>
          </a:xfrm>
        </p:grpSpPr>
        <p:sp>
          <p:nvSpPr>
            <p:cNvPr id="3309" name="Google Shape;3309;p74"/>
            <p:cNvSpPr/>
            <p:nvPr/>
          </p:nvSpPr>
          <p:spPr>
            <a:xfrm>
              <a:off x="7248525" y="3739696"/>
              <a:ext cx="230531" cy="359790"/>
            </a:xfrm>
            <a:custGeom>
              <a:rect b="b" l="l" r="r" t="t"/>
              <a:pathLst>
                <a:path extrusionOk="0" h="39570" w="25354">
                  <a:moveTo>
                    <a:pt x="19434" y="18"/>
                  </a:moveTo>
                  <a:lnTo>
                    <a:pt x="6338" y="5"/>
                  </a:lnTo>
                  <a:cubicBezTo>
                    <a:pt x="2854" y="0"/>
                    <a:pt x="1" y="2858"/>
                    <a:pt x="1" y="6342"/>
                  </a:cubicBezTo>
                  <a:lnTo>
                    <a:pt x="1" y="19016"/>
                  </a:lnTo>
                  <a:cubicBezTo>
                    <a:pt x="1" y="29006"/>
                    <a:pt x="6280" y="22820"/>
                    <a:pt x="12679" y="39570"/>
                  </a:cubicBezTo>
                  <a:cubicBezTo>
                    <a:pt x="19074" y="22820"/>
                    <a:pt x="25354" y="29006"/>
                    <a:pt x="25354" y="19016"/>
                  </a:cubicBezTo>
                  <a:lnTo>
                    <a:pt x="25354" y="6342"/>
                  </a:lnTo>
                  <a:cubicBezTo>
                    <a:pt x="25354" y="2858"/>
                    <a:pt x="22923" y="18"/>
                    <a:pt x="19434" y="18"/>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0" name="Google Shape;3310;p74"/>
            <p:cNvSpPr/>
            <p:nvPr/>
          </p:nvSpPr>
          <p:spPr>
            <a:xfrm>
              <a:off x="7271639" y="3762810"/>
              <a:ext cx="184350" cy="184387"/>
            </a:xfrm>
            <a:custGeom>
              <a:rect b="b" l="l" r="r" t="t"/>
              <a:pathLst>
                <a:path extrusionOk="0" h="20279" w="20275">
                  <a:moveTo>
                    <a:pt x="3738" y="0"/>
                  </a:moveTo>
                  <a:lnTo>
                    <a:pt x="16532" y="0"/>
                  </a:lnTo>
                  <a:cubicBezTo>
                    <a:pt x="18594" y="5"/>
                    <a:pt x="20270" y="1680"/>
                    <a:pt x="20274" y="3742"/>
                  </a:cubicBezTo>
                  <a:lnTo>
                    <a:pt x="20274" y="16536"/>
                  </a:lnTo>
                  <a:cubicBezTo>
                    <a:pt x="20270" y="18598"/>
                    <a:pt x="18594" y="20274"/>
                    <a:pt x="16532" y="20278"/>
                  </a:cubicBezTo>
                  <a:lnTo>
                    <a:pt x="3738" y="20278"/>
                  </a:lnTo>
                  <a:cubicBezTo>
                    <a:pt x="1676" y="20274"/>
                    <a:pt x="5" y="18598"/>
                    <a:pt x="1" y="16536"/>
                  </a:cubicBezTo>
                  <a:lnTo>
                    <a:pt x="1" y="3742"/>
                  </a:lnTo>
                  <a:cubicBezTo>
                    <a:pt x="5" y="1680"/>
                    <a:pt x="1676" y="5"/>
                    <a:pt x="373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1" name="Google Shape;3311;p74"/>
          <p:cNvGrpSpPr/>
          <p:nvPr/>
        </p:nvGrpSpPr>
        <p:grpSpPr>
          <a:xfrm>
            <a:off x="7879801" y="3650830"/>
            <a:ext cx="162896" cy="278710"/>
            <a:chOff x="7601242" y="3729267"/>
            <a:chExt cx="222566" cy="380803"/>
          </a:xfrm>
        </p:grpSpPr>
        <p:sp>
          <p:nvSpPr>
            <p:cNvPr id="3312" name="Google Shape;3312;p74"/>
            <p:cNvSpPr/>
            <p:nvPr/>
          </p:nvSpPr>
          <p:spPr>
            <a:xfrm>
              <a:off x="7601242" y="3729267"/>
              <a:ext cx="222566" cy="380803"/>
            </a:xfrm>
            <a:custGeom>
              <a:rect b="b" l="l" r="r" t="t"/>
              <a:pathLst>
                <a:path extrusionOk="0" h="41881" w="24478">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3" name="Google Shape;3313;p74"/>
            <p:cNvSpPr/>
            <p:nvPr/>
          </p:nvSpPr>
          <p:spPr>
            <a:xfrm>
              <a:off x="7621200" y="3748625"/>
              <a:ext cx="182696" cy="177276"/>
            </a:xfrm>
            <a:custGeom>
              <a:rect b="b" l="l" r="r" t="t"/>
              <a:pathLst>
                <a:path extrusionOk="0" h="19497" w="20093">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14" name="Google Shape;3314;p74"/>
          <p:cNvSpPr/>
          <p:nvPr/>
        </p:nvSpPr>
        <p:spPr>
          <a:xfrm>
            <a:off x="7845827" y="3263187"/>
            <a:ext cx="230844" cy="296575"/>
          </a:xfrm>
          <a:custGeom>
            <a:rect b="b" l="l" r="r" t="t"/>
            <a:pathLst>
              <a:path extrusionOk="0" h="37553" w="2923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rgbClr val="A5B7C6">
              <a:alpha val="723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15" name="Google Shape;3315;p74"/>
          <p:cNvGrpSpPr/>
          <p:nvPr/>
        </p:nvGrpSpPr>
        <p:grpSpPr>
          <a:xfrm>
            <a:off x="7369446" y="3651971"/>
            <a:ext cx="193543" cy="275990"/>
            <a:chOff x="8304647" y="3738687"/>
            <a:chExt cx="225076" cy="320956"/>
          </a:xfrm>
        </p:grpSpPr>
        <p:sp>
          <p:nvSpPr>
            <p:cNvPr id="3316" name="Google Shape;3316;p74"/>
            <p:cNvSpPr/>
            <p:nvPr/>
          </p:nvSpPr>
          <p:spPr>
            <a:xfrm>
              <a:off x="8335725" y="3738687"/>
              <a:ext cx="12248" cy="309245"/>
            </a:xfrm>
            <a:custGeom>
              <a:rect b="b" l="l" r="r" t="t"/>
              <a:pathLst>
                <a:path extrusionOk="0" h="34011" w="1347">
                  <a:moveTo>
                    <a:pt x="0" y="0"/>
                  </a:moveTo>
                  <a:lnTo>
                    <a:pt x="0" y="34010"/>
                  </a:lnTo>
                  <a:lnTo>
                    <a:pt x="1347" y="34010"/>
                  </a:lnTo>
                  <a:lnTo>
                    <a:pt x="1347" y="0"/>
                  </a:lnTo>
                  <a:close/>
                </a:path>
              </a:pathLst>
            </a:custGeom>
            <a:solidFill>
              <a:srgbClr val="E1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7" name="Google Shape;3317;p74"/>
            <p:cNvSpPr/>
            <p:nvPr/>
          </p:nvSpPr>
          <p:spPr>
            <a:xfrm>
              <a:off x="8337943" y="3738687"/>
              <a:ext cx="191779" cy="86151"/>
            </a:xfrm>
            <a:custGeom>
              <a:rect b="b" l="l" r="r" t="t"/>
              <a:pathLst>
                <a:path extrusionOk="0" h="9475" w="21092">
                  <a:moveTo>
                    <a:pt x="1" y="0"/>
                  </a:moveTo>
                  <a:lnTo>
                    <a:pt x="432" y="9475"/>
                  </a:lnTo>
                  <a:lnTo>
                    <a:pt x="21092" y="9475"/>
                  </a:lnTo>
                  <a:lnTo>
                    <a:pt x="17648" y="4524"/>
                  </a:lnTo>
                  <a:lnTo>
                    <a:pt x="21092" y="0"/>
                  </a:lnTo>
                  <a:close/>
                </a:path>
              </a:pathLst>
            </a:custGeom>
            <a:solidFill>
              <a:srgbClr val="E1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8" name="Google Shape;3318;p74"/>
            <p:cNvSpPr/>
            <p:nvPr/>
          </p:nvSpPr>
          <p:spPr>
            <a:xfrm>
              <a:off x="8304647" y="4044004"/>
              <a:ext cx="76341" cy="15639"/>
            </a:xfrm>
            <a:custGeom>
              <a:rect b="b" l="l" r="r" t="t"/>
              <a:pathLst>
                <a:path extrusionOk="0" h="1720" w="8396">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rgbClr val="E1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19" name="Google Shape;3319;p74"/>
          <p:cNvGrpSpPr/>
          <p:nvPr/>
        </p:nvGrpSpPr>
        <p:grpSpPr>
          <a:xfrm>
            <a:off x="7641939" y="3651971"/>
            <a:ext cx="178492" cy="275990"/>
            <a:chOff x="8615101" y="3738687"/>
            <a:chExt cx="207573" cy="320956"/>
          </a:xfrm>
        </p:grpSpPr>
        <p:sp>
          <p:nvSpPr>
            <p:cNvPr id="3320" name="Google Shape;3320;p74"/>
            <p:cNvSpPr/>
            <p:nvPr/>
          </p:nvSpPr>
          <p:spPr>
            <a:xfrm>
              <a:off x="8646134" y="3738687"/>
              <a:ext cx="12248" cy="309245"/>
            </a:xfrm>
            <a:custGeom>
              <a:rect b="b" l="l" r="r" t="t"/>
              <a:pathLst>
                <a:path extrusionOk="0" h="34011" w="1347">
                  <a:moveTo>
                    <a:pt x="0" y="0"/>
                  </a:moveTo>
                  <a:lnTo>
                    <a:pt x="0" y="34010"/>
                  </a:lnTo>
                  <a:lnTo>
                    <a:pt x="1347" y="34010"/>
                  </a:lnTo>
                  <a:lnTo>
                    <a:pt x="1347"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1" name="Google Shape;3321;p74"/>
            <p:cNvSpPr/>
            <p:nvPr/>
          </p:nvSpPr>
          <p:spPr>
            <a:xfrm>
              <a:off x="8615101" y="4044004"/>
              <a:ext cx="76332" cy="15639"/>
            </a:xfrm>
            <a:custGeom>
              <a:rect b="b" l="l" r="r" t="t"/>
              <a:pathLst>
                <a:path extrusionOk="0" h="1720" w="8395">
                  <a:moveTo>
                    <a:pt x="4195" y="0"/>
                  </a:moveTo>
                  <a:cubicBezTo>
                    <a:pt x="1875" y="0"/>
                    <a:pt x="0" y="382"/>
                    <a:pt x="0" y="862"/>
                  </a:cubicBezTo>
                  <a:cubicBezTo>
                    <a:pt x="0" y="1338"/>
                    <a:pt x="1875" y="1720"/>
                    <a:pt x="4195" y="1720"/>
                  </a:cubicBezTo>
                  <a:cubicBezTo>
                    <a:pt x="6515" y="1720"/>
                    <a:pt x="8395" y="1338"/>
                    <a:pt x="8395" y="862"/>
                  </a:cubicBezTo>
                  <a:cubicBezTo>
                    <a:pt x="8395" y="382"/>
                    <a:pt x="6515" y="0"/>
                    <a:pt x="419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2" name="Google Shape;3322;p74"/>
            <p:cNvSpPr/>
            <p:nvPr/>
          </p:nvSpPr>
          <p:spPr>
            <a:xfrm>
              <a:off x="8651953" y="3738687"/>
              <a:ext cx="170721" cy="99808"/>
            </a:xfrm>
            <a:custGeom>
              <a:rect b="b" l="l" r="r" t="t"/>
              <a:pathLst>
                <a:path extrusionOk="0" h="10977" w="18776">
                  <a:moveTo>
                    <a:pt x="707" y="0"/>
                  </a:moveTo>
                  <a:lnTo>
                    <a:pt x="0" y="10977"/>
                  </a:lnTo>
                  <a:lnTo>
                    <a:pt x="18776" y="4360"/>
                  </a:lnTo>
                  <a:lnTo>
                    <a:pt x="707"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23" name="Google Shape;3323;p74"/>
          <p:cNvSpPr/>
          <p:nvPr/>
        </p:nvSpPr>
        <p:spPr>
          <a:xfrm>
            <a:off x="8138379" y="3241854"/>
            <a:ext cx="222397" cy="288694"/>
          </a:xfrm>
          <a:custGeom>
            <a:rect b="b" l="l" r="r" t="t"/>
            <a:pathLst>
              <a:path extrusionOk="0" h="3648" w="2810">
                <a:moveTo>
                  <a:pt x="1365" y="241"/>
                </a:moveTo>
                <a:cubicBezTo>
                  <a:pt x="1630" y="241"/>
                  <a:pt x="1899" y="338"/>
                  <a:pt x="2120" y="555"/>
                </a:cubicBezTo>
                <a:cubicBezTo>
                  <a:pt x="2810" y="1245"/>
                  <a:pt x="2329" y="2416"/>
                  <a:pt x="1356" y="2416"/>
                </a:cubicBezTo>
                <a:cubicBezTo>
                  <a:pt x="764" y="2416"/>
                  <a:pt x="272" y="1935"/>
                  <a:pt x="272" y="1344"/>
                </a:cubicBezTo>
                <a:cubicBezTo>
                  <a:pt x="263" y="681"/>
                  <a:pt x="802" y="241"/>
                  <a:pt x="1365" y="241"/>
                </a:cubicBezTo>
                <a:close/>
                <a:moveTo>
                  <a:pt x="1356" y="1"/>
                </a:moveTo>
                <a:cubicBezTo>
                  <a:pt x="604" y="1"/>
                  <a:pt x="0" y="604"/>
                  <a:pt x="0" y="1356"/>
                </a:cubicBezTo>
                <a:cubicBezTo>
                  <a:pt x="0" y="2391"/>
                  <a:pt x="1183" y="3512"/>
                  <a:pt x="1331" y="3648"/>
                </a:cubicBezTo>
                <a:lnTo>
                  <a:pt x="1368" y="3648"/>
                </a:lnTo>
                <a:cubicBezTo>
                  <a:pt x="1528" y="3512"/>
                  <a:pt x="2711" y="2453"/>
                  <a:pt x="2711" y="1356"/>
                </a:cubicBezTo>
                <a:cubicBezTo>
                  <a:pt x="2711" y="604"/>
                  <a:pt x="2095" y="1"/>
                  <a:pt x="1356"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24" name="Google Shape;3324;p74"/>
          <p:cNvGrpSpPr/>
          <p:nvPr/>
        </p:nvGrpSpPr>
        <p:grpSpPr>
          <a:xfrm>
            <a:off x="6036644" y="3773459"/>
            <a:ext cx="557670" cy="511283"/>
            <a:chOff x="6015419" y="3716859"/>
            <a:chExt cx="557671" cy="511283"/>
          </a:xfrm>
        </p:grpSpPr>
        <p:sp>
          <p:nvSpPr>
            <p:cNvPr id="3325" name="Google Shape;3325;p74"/>
            <p:cNvSpPr/>
            <p:nvPr/>
          </p:nvSpPr>
          <p:spPr>
            <a:xfrm>
              <a:off x="6015419" y="3716859"/>
              <a:ext cx="557671" cy="511283"/>
            </a:xfrm>
            <a:custGeom>
              <a:rect b="b" l="l" r="r" t="t"/>
              <a:pathLst>
                <a:path extrusionOk="0" h="88649" w="96650">
                  <a:moveTo>
                    <a:pt x="48692" y="0"/>
                  </a:moveTo>
                  <a:cubicBezTo>
                    <a:pt x="46526" y="0"/>
                    <a:pt x="44332" y="152"/>
                    <a:pt x="42124" y="465"/>
                  </a:cubicBezTo>
                  <a:cubicBezTo>
                    <a:pt x="17336" y="3960"/>
                    <a:pt x="1" y="26441"/>
                    <a:pt x="3443" y="50679"/>
                  </a:cubicBezTo>
                  <a:cubicBezTo>
                    <a:pt x="6564" y="72751"/>
                    <a:pt x="25836" y="88649"/>
                    <a:pt x="48004" y="88649"/>
                  </a:cubicBezTo>
                  <a:cubicBezTo>
                    <a:pt x="50160" y="88649"/>
                    <a:pt x="52345" y="88498"/>
                    <a:pt x="54544" y="88188"/>
                  </a:cubicBezTo>
                  <a:cubicBezTo>
                    <a:pt x="79332" y="84675"/>
                    <a:pt x="96649" y="62194"/>
                    <a:pt x="93225" y="37975"/>
                  </a:cubicBezTo>
                  <a:cubicBezTo>
                    <a:pt x="90105" y="15895"/>
                    <a:pt x="70848" y="0"/>
                    <a:pt x="4869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26" name="Google Shape;3326;p74"/>
            <p:cNvGrpSpPr/>
            <p:nvPr/>
          </p:nvGrpSpPr>
          <p:grpSpPr>
            <a:xfrm>
              <a:off x="6036094" y="3716980"/>
              <a:ext cx="529860" cy="510468"/>
              <a:chOff x="6036094" y="3716980"/>
              <a:chExt cx="529860" cy="510468"/>
            </a:xfrm>
          </p:grpSpPr>
          <p:sp>
            <p:nvSpPr>
              <p:cNvPr id="3327" name="Google Shape;3327;p74"/>
              <p:cNvSpPr/>
              <p:nvPr/>
            </p:nvSpPr>
            <p:spPr>
              <a:xfrm>
                <a:off x="6220140" y="3716980"/>
                <a:ext cx="80065" cy="64273"/>
              </a:xfrm>
              <a:custGeom>
                <a:rect b="b" l="l" r="r" t="t"/>
                <a:pathLst>
                  <a:path extrusionOk="0" h="11144" w="13876">
                    <a:moveTo>
                      <a:pt x="11055" y="0"/>
                    </a:moveTo>
                    <a:cubicBezTo>
                      <a:pt x="9600" y="71"/>
                      <a:pt x="8127" y="213"/>
                      <a:pt x="6654" y="426"/>
                    </a:cubicBezTo>
                    <a:cubicBezTo>
                      <a:pt x="4401" y="746"/>
                      <a:pt x="2165" y="1225"/>
                      <a:pt x="1" y="1863"/>
                    </a:cubicBezTo>
                    <a:lnTo>
                      <a:pt x="54" y="2307"/>
                    </a:lnTo>
                    <a:lnTo>
                      <a:pt x="2165" y="2396"/>
                    </a:lnTo>
                    <a:lnTo>
                      <a:pt x="1739" y="4117"/>
                    </a:lnTo>
                    <a:lnTo>
                      <a:pt x="3194" y="4401"/>
                    </a:lnTo>
                    <a:lnTo>
                      <a:pt x="1828" y="5146"/>
                    </a:lnTo>
                    <a:cubicBezTo>
                      <a:pt x="2893" y="6015"/>
                      <a:pt x="1207" y="7417"/>
                      <a:pt x="2538" y="8393"/>
                    </a:cubicBezTo>
                    <a:cubicBezTo>
                      <a:pt x="3088" y="8783"/>
                      <a:pt x="3088" y="9937"/>
                      <a:pt x="3301" y="10611"/>
                    </a:cubicBezTo>
                    <a:lnTo>
                      <a:pt x="6335" y="11143"/>
                    </a:lnTo>
                    <a:cubicBezTo>
                      <a:pt x="6583" y="10611"/>
                      <a:pt x="6832" y="10061"/>
                      <a:pt x="7098" y="9493"/>
                    </a:cubicBezTo>
                    <a:cubicBezTo>
                      <a:pt x="7670" y="8245"/>
                      <a:pt x="7649" y="6456"/>
                      <a:pt x="9632" y="6456"/>
                    </a:cubicBezTo>
                    <a:cubicBezTo>
                      <a:pt x="9679" y="6456"/>
                      <a:pt x="9728" y="6457"/>
                      <a:pt x="9777" y="6459"/>
                    </a:cubicBezTo>
                    <a:cubicBezTo>
                      <a:pt x="10380" y="5217"/>
                      <a:pt x="11410" y="4791"/>
                      <a:pt x="12723" y="4685"/>
                    </a:cubicBezTo>
                    <a:cubicBezTo>
                      <a:pt x="13113" y="4649"/>
                      <a:pt x="13450" y="3939"/>
                      <a:pt x="13876" y="3443"/>
                    </a:cubicBezTo>
                    <a:cubicBezTo>
                      <a:pt x="13166" y="2378"/>
                      <a:pt x="12687" y="1012"/>
                      <a:pt x="11729" y="391"/>
                    </a:cubicBezTo>
                    <a:cubicBezTo>
                      <a:pt x="11516" y="249"/>
                      <a:pt x="11285" y="125"/>
                      <a:pt x="1105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8" name="Google Shape;3328;p74"/>
              <p:cNvSpPr/>
              <p:nvPr/>
            </p:nvSpPr>
            <p:spPr>
              <a:xfrm>
                <a:off x="6368562" y="3771936"/>
                <a:ext cx="39115" cy="36745"/>
              </a:xfrm>
              <a:custGeom>
                <a:rect b="b" l="l" r="r" t="t"/>
                <a:pathLst>
                  <a:path extrusionOk="0" h="6371" w="6779">
                    <a:moveTo>
                      <a:pt x="870" y="1"/>
                    </a:moveTo>
                    <a:lnTo>
                      <a:pt x="1" y="1154"/>
                    </a:lnTo>
                    <a:lnTo>
                      <a:pt x="1509" y="2698"/>
                    </a:lnTo>
                    <a:lnTo>
                      <a:pt x="2272" y="3283"/>
                    </a:lnTo>
                    <a:cubicBezTo>
                      <a:pt x="3567" y="3922"/>
                      <a:pt x="3301" y="5625"/>
                      <a:pt x="4436" y="6370"/>
                    </a:cubicBezTo>
                    <a:cubicBezTo>
                      <a:pt x="4880" y="5341"/>
                      <a:pt x="5838" y="5554"/>
                      <a:pt x="6654" y="5377"/>
                    </a:cubicBezTo>
                    <a:cubicBezTo>
                      <a:pt x="6778" y="4117"/>
                      <a:pt x="5732" y="3549"/>
                      <a:pt x="4933" y="3265"/>
                    </a:cubicBezTo>
                    <a:cubicBezTo>
                      <a:pt x="3762" y="2875"/>
                      <a:pt x="2928" y="2360"/>
                      <a:pt x="2325" y="1278"/>
                    </a:cubicBezTo>
                    <a:cubicBezTo>
                      <a:pt x="2023" y="746"/>
                      <a:pt x="1367" y="426"/>
                      <a:pt x="87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9" name="Google Shape;3329;p74"/>
              <p:cNvSpPr/>
              <p:nvPr/>
            </p:nvSpPr>
            <p:spPr>
              <a:xfrm>
                <a:off x="6304793" y="3747169"/>
                <a:ext cx="25088" cy="13311"/>
              </a:xfrm>
              <a:custGeom>
                <a:rect b="b" l="l" r="r" t="t"/>
                <a:pathLst>
                  <a:path extrusionOk="0" h="2308" w="4348">
                    <a:moveTo>
                      <a:pt x="3957" y="1"/>
                    </a:moveTo>
                    <a:cubicBezTo>
                      <a:pt x="2680" y="355"/>
                      <a:pt x="1296" y="143"/>
                      <a:pt x="0" y="906"/>
                    </a:cubicBezTo>
                    <a:cubicBezTo>
                      <a:pt x="728" y="1651"/>
                      <a:pt x="728" y="1615"/>
                      <a:pt x="1544" y="1757"/>
                    </a:cubicBezTo>
                    <a:cubicBezTo>
                      <a:pt x="2147" y="1917"/>
                      <a:pt x="2733" y="2094"/>
                      <a:pt x="3318" y="2307"/>
                    </a:cubicBezTo>
                    <a:lnTo>
                      <a:pt x="4348" y="639"/>
                    </a:lnTo>
                    <a:lnTo>
                      <a:pt x="3957"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0" name="Google Shape;3330;p74"/>
              <p:cNvSpPr/>
              <p:nvPr/>
            </p:nvSpPr>
            <p:spPr>
              <a:xfrm>
                <a:off x="6365182" y="3787492"/>
                <a:ext cx="18025" cy="16582"/>
              </a:xfrm>
              <a:custGeom>
                <a:rect b="b" l="l" r="r" t="t"/>
                <a:pathLst>
                  <a:path extrusionOk="0" h="2875" w="3124">
                    <a:moveTo>
                      <a:pt x="2095" y="1"/>
                    </a:moveTo>
                    <a:lnTo>
                      <a:pt x="1" y="1030"/>
                    </a:lnTo>
                    <a:cubicBezTo>
                      <a:pt x="498" y="1455"/>
                      <a:pt x="782" y="1615"/>
                      <a:pt x="941" y="1864"/>
                    </a:cubicBezTo>
                    <a:cubicBezTo>
                      <a:pt x="1119" y="2112"/>
                      <a:pt x="1154" y="2449"/>
                      <a:pt x="1279" y="2875"/>
                    </a:cubicBezTo>
                    <a:lnTo>
                      <a:pt x="3124" y="2467"/>
                    </a:lnTo>
                    <a:lnTo>
                      <a:pt x="2858" y="586"/>
                    </a:lnTo>
                    <a:lnTo>
                      <a:pt x="2095"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1" name="Google Shape;3331;p74"/>
              <p:cNvSpPr/>
              <p:nvPr/>
            </p:nvSpPr>
            <p:spPr>
              <a:xfrm>
                <a:off x="6367131" y="3727108"/>
                <a:ext cx="198823" cy="438001"/>
              </a:xfrm>
              <a:custGeom>
                <a:rect b="b" l="l" r="r" t="t"/>
                <a:pathLst>
                  <a:path extrusionOk="0" h="75943" w="34458">
                    <a:moveTo>
                      <a:pt x="8836" y="6211"/>
                    </a:moveTo>
                    <a:cubicBezTo>
                      <a:pt x="10061" y="6371"/>
                      <a:pt x="10061" y="6371"/>
                      <a:pt x="12438" y="9352"/>
                    </a:cubicBezTo>
                    <a:lnTo>
                      <a:pt x="10930" y="10416"/>
                    </a:lnTo>
                    <a:cubicBezTo>
                      <a:pt x="10646" y="10044"/>
                      <a:pt x="9244" y="10079"/>
                      <a:pt x="10309" y="8997"/>
                    </a:cubicBezTo>
                    <a:lnTo>
                      <a:pt x="8836" y="6211"/>
                    </a:lnTo>
                    <a:close/>
                    <a:moveTo>
                      <a:pt x="13237" y="17585"/>
                    </a:moveTo>
                    <a:cubicBezTo>
                      <a:pt x="14213" y="18330"/>
                      <a:pt x="14976" y="19235"/>
                      <a:pt x="15951" y="19572"/>
                    </a:cubicBezTo>
                    <a:cubicBezTo>
                      <a:pt x="17034" y="19945"/>
                      <a:pt x="17548" y="20761"/>
                      <a:pt x="18294" y="21506"/>
                    </a:cubicBezTo>
                    <a:lnTo>
                      <a:pt x="16892" y="22216"/>
                    </a:lnTo>
                    <a:lnTo>
                      <a:pt x="19092" y="23440"/>
                    </a:lnTo>
                    <a:lnTo>
                      <a:pt x="18826" y="19359"/>
                    </a:lnTo>
                    <a:lnTo>
                      <a:pt x="18826" y="19359"/>
                    </a:lnTo>
                    <a:cubicBezTo>
                      <a:pt x="19500" y="20264"/>
                      <a:pt x="19890" y="20867"/>
                      <a:pt x="20352" y="21382"/>
                    </a:cubicBezTo>
                    <a:cubicBezTo>
                      <a:pt x="20813" y="21914"/>
                      <a:pt x="21328" y="22340"/>
                      <a:pt x="22091" y="23050"/>
                    </a:cubicBezTo>
                    <a:lnTo>
                      <a:pt x="22587" y="21346"/>
                    </a:lnTo>
                    <a:lnTo>
                      <a:pt x="25267" y="23742"/>
                    </a:lnTo>
                    <a:lnTo>
                      <a:pt x="26402" y="22713"/>
                    </a:lnTo>
                    <a:lnTo>
                      <a:pt x="27999" y="26261"/>
                    </a:lnTo>
                    <a:cubicBezTo>
                      <a:pt x="27384" y="26597"/>
                      <a:pt x="26823" y="26720"/>
                      <a:pt x="26292" y="26720"/>
                    </a:cubicBezTo>
                    <a:cubicBezTo>
                      <a:pt x="24969" y="26720"/>
                      <a:pt x="23833" y="25957"/>
                      <a:pt x="22516" y="25818"/>
                    </a:cubicBezTo>
                    <a:cubicBezTo>
                      <a:pt x="22516" y="26527"/>
                      <a:pt x="22499" y="27131"/>
                      <a:pt x="22499" y="27787"/>
                    </a:cubicBezTo>
                    <a:cubicBezTo>
                      <a:pt x="22392" y="27787"/>
                      <a:pt x="22270" y="27819"/>
                      <a:pt x="22169" y="27819"/>
                    </a:cubicBezTo>
                    <a:cubicBezTo>
                      <a:pt x="22118" y="27819"/>
                      <a:pt x="22073" y="27811"/>
                      <a:pt x="22037" y="27787"/>
                    </a:cubicBezTo>
                    <a:cubicBezTo>
                      <a:pt x="21133" y="27288"/>
                      <a:pt x="20502" y="26308"/>
                      <a:pt x="19338" y="26308"/>
                    </a:cubicBezTo>
                    <a:cubicBezTo>
                      <a:pt x="19178" y="26308"/>
                      <a:pt x="19008" y="26327"/>
                      <a:pt x="18826" y="26368"/>
                    </a:cubicBezTo>
                    <a:cubicBezTo>
                      <a:pt x="18808" y="26372"/>
                      <a:pt x="18788" y="26375"/>
                      <a:pt x="18768" y="26375"/>
                    </a:cubicBezTo>
                    <a:cubicBezTo>
                      <a:pt x="18417" y="26375"/>
                      <a:pt x="17797" y="25667"/>
                      <a:pt x="17495" y="25197"/>
                    </a:cubicBezTo>
                    <a:cubicBezTo>
                      <a:pt x="16998" y="24416"/>
                      <a:pt x="16661" y="23529"/>
                      <a:pt x="16360" y="22925"/>
                    </a:cubicBezTo>
                    <a:cubicBezTo>
                      <a:pt x="16129" y="22764"/>
                      <a:pt x="15928" y="22701"/>
                      <a:pt x="15748" y="22701"/>
                    </a:cubicBezTo>
                    <a:cubicBezTo>
                      <a:pt x="15114" y="22701"/>
                      <a:pt x="14724" y="23479"/>
                      <a:pt x="14110" y="23479"/>
                    </a:cubicBezTo>
                    <a:cubicBezTo>
                      <a:pt x="13959" y="23479"/>
                      <a:pt x="13794" y="23432"/>
                      <a:pt x="13609" y="23316"/>
                    </a:cubicBezTo>
                    <a:cubicBezTo>
                      <a:pt x="13398" y="23182"/>
                      <a:pt x="13213" y="23127"/>
                      <a:pt x="13048" y="23127"/>
                    </a:cubicBezTo>
                    <a:cubicBezTo>
                      <a:pt x="12310" y="23127"/>
                      <a:pt x="11952" y="24236"/>
                      <a:pt x="11285" y="24540"/>
                    </a:cubicBezTo>
                    <a:cubicBezTo>
                      <a:pt x="10309" y="24984"/>
                      <a:pt x="9475" y="24913"/>
                      <a:pt x="8357" y="25126"/>
                    </a:cubicBezTo>
                    <a:cubicBezTo>
                      <a:pt x="8712" y="23440"/>
                      <a:pt x="10007" y="23263"/>
                      <a:pt x="10877" y="22588"/>
                    </a:cubicBezTo>
                    <a:cubicBezTo>
                      <a:pt x="9333" y="21453"/>
                      <a:pt x="11161" y="20583"/>
                      <a:pt x="11107" y="19732"/>
                    </a:cubicBezTo>
                    <a:cubicBezTo>
                      <a:pt x="10966" y="17815"/>
                      <a:pt x="13183" y="19075"/>
                      <a:pt x="13237" y="17585"/>
                    </a:cubicBezTo>
                    <a:close/>
                    <a:moveTo>
                      <a:pt x="444" y="1"/>
                    </a:moveTo>
                    <a:lnTo>
                      <a:pt x="444" y="1"/>
                    </a:lnTo>
                    <a:cubicBezTo>
                      <a:pt x="373" y="746"/>
                      <a:pt x="0" y="1438"/>
                      <a:pt x="1278" y="1758"/>
                    </a:cubicBezTo>
                    <a:cubicBezTo>
                      <a:pt x="2147" y="1953"/>
                      <a:pt x="2662" y="2929"/>
                      <a:pt x="2857" y="3869"/>
                    </a:cubicBezTo>
                    <a:cubicBezTo>
                      <a:pt x="3034" y="4756"/>
                      <a:pt x="3123" y="5643"/>
                      <a:pt x="3247" y="6530"/>
                    </a:cubicBezTo>
                    <a:lnTo>
                      <a:pt x="3549" y="6140"/>
                    </a:lnTo>
                    <a:lnTo>
                      <a:pt x="5412" y="8145"/>
                    </a:lnTo>
                    <a:lnTo>
                      <a:pt x="6654" y="6903"/>
                    </a:lnTo>
                    <a:lnTo>
                      <a:pt x="8393" y="10505"/>
                    </a:lnTo>
                    <a:lnTo>
                      <a:pt x="6654" y="14426"/>
                    </a:lnTo>
                    <a:lnTo>
                      <a:pt x="5944" y="14036"/>
                    </a:lnTo>
                    <a:cubicBezTo>
                      <a:pt x="5678" y="14338"/>
                      <a:pt x="5447" y="14657"/>
                      <a:pt x="5252" y="14976"/>
                    </a:cubicBezTo>
                    <a:cubicBezTo>
                      <a:pt x="5163" y="15154"/>
                      <a:pt x="5217" y="15402"/>
                      <a:pt x="5199" y="15615"/>
                    </a:cubicBezTo>
                    <a:cubicBezTo>
                      <a:pt x="7346" y="16591"/>
                      <a:pt x="7701" y="17017"/>
                      <a:pt x="8162" y="19004"/>
                    </a:cubicBezTo>
                    <a:lnTo>
                      <a:pt x="4471" y="18827"/>
                    </a:lnTo>
                    <a:lnTo>
                      <a:pt x="4471" y="18827"/>
                    </a:lnTo>
                    <a:cubicBezTo>
                      <a:pt x="4755" y="21754"/>
                      <a:pt x="5057" y="22606"/>
                      <a:pt x="6193" y="24114"/>
                    </a:cubicBezTo>
                    <a:lnTo>
                      <a:pt x="7754" y="24061"/>
                    </a:lnTo>
                    <a:lnTo>
                      <a:pt x="7754" y="24061"/>
                    </a:lnTo>
                    <a:cubicBezTo>
                      <a:pt x="8073" y="25480"/>
                      <a:pt x="7914" y="26740"/>
                      <a:pt x="6920" y="27379"/>
                    </a:cubicBezTo>
                    <a:cubicBezTo>
                      <a:pt x="5518" y="28319"/>
                      <a:pt x="7026" y="29703"/>
                      <a:pt x="5962" y="30857"/>
                    </a:cubicBezTo>
                    <a:cubicBezTo>
                      <a:pt x="4241" y="32720"/>
                      <a:pt x="3850" y="35399"/>
                      <a:pt x="2644" y="37812"/>
                    </a:cubicBezTo>
                    <a:lnTo>
                      <a:pt x="4471" y="38380"/>
                    </a:lnTo>
                    <a:cubicBezTo>
                      <a:pt x="4400" y="39161"/>
                      <a:pt x="4436" y="40012"/>
                      <a:pt x="4259" y="40829"/>
                    </a:cubicBezTo>
                    <a:cubicBezTo>
                      <a:pt x="3939" y="42319"/>
                      <a:pt x="4329" y="43579"/>
                      <a:pt x="5252" y="44732"/>
                    </a:cubicBezTo>
                    <a:cubicBezTo>
                      <a:pt x="5838" y="45460"/>
                      <a:pt x="6370" y="46240"/>
                      <a:pt x="7026" y="46932"/>
                    </a:cubicBezTo>
                    <a:cubicBezTo>
                      <a:pt x="7789" y="47731"/>
                      <a:pt x="9209" y="47678"/>
                      <a:pt x="9670" y="48920"/>
                    </a:cubicBezTo>
                    <a:cubicBezTo>
                      <a:pt x="9723" y="49026"/>
                      <a:pt x="9812" y="49097"/>
                      <a:pt x="9919" y="49132"/>
                    </a:cubicBezTo>
                    <a:cubicBezTo>
                      <a:pt x="10191" y="49213"/>
                      <a:pt x="10478" y="49350"/>
                      <a:pt x="10740" y="49350"/>
                    </a:cubicBezTo>
                    <a:cubicBezTo>
                      <a:pt x="10768" y="49350"/>
                      <a:pt x="10796" y="49349"/>
                      <a:pt x="10824" y="49345"/>
                    </a:cubicBezTo>
                    <a:cubicBezTo>
                      <a:pt x="11569" y="49257"/>
                      <a:pt x="12279" y="49257"/>
                      <a:pt x="12917" y="48547"/>
                    </a:cubicBezTo>
                    <a:cubicBezTo>
                      <a:pt x="12958" y="48500"/>
                      <a:pt x="13033" y="48481"/>
                      <a:pt x="13131" y="48481"/>
                    </a:cubicBezTo>
                    <a:cubicBezTo>
                      <a:pt x="13526" y="48481"/>
                      <a:pt x="14291" y="48790"/>
                      <a:pt x="14670" y="48790"/>
                    </a:cubicBezTo>
                    <a:cubicBezTo>
                      <a:pt x="14764" y="48790"/>
                      <a:pt x="14834" y="48771"/>
                      <a:pt x="14869" y="48724"/>
                    </a:cubicBezTo>
                    <a:cubicBezTo>
                      <a:pt x="15721" y="47642"/>
                      <a:pt x="16892" y="47944"/>
                      <a:pt x="17921" y="47695"/>
                    </a:cubicBezTo>
                    <a:cubicBezTo>
                      <a:pt x="17948" y="47687"/>
                      <a:pt x="17976" y="47684"/>
                      <a:pt x="18005" y="47684"/>
                    </a:cubicBezTo>
                    <a:cubicBezTo>
                      <a:pt x="18165" y="47684"/>
                      <a:pt x="18357" y="47795"/>
                      <a:pt x="18613" y="47855"/>
                    </a:cubicBezTo>
                    <a:cubicBezTo>
                      <a:pt x="18550" y="48716"/>
                      <a:pt x="18847" y="48890"/>
                      <a:pt x="19260" y="48890"/>
                    </a:cubicBezTo>
                    <a:cubicBezTo>
                      <a:pt x="19540" y="48890"/>
                      <a:pt x="19874" y="48810"/>
                      <a:pt x="20185" y="48810"/>
                    </a:cubicBezTo>
                    <a:cubicBezTo>
                      <a:pt x="20457" y="48810"/>
                      <a:pt x="20713" y="48871"/>
                      <a:pt x="20902" y="49097"/>
                    </a:cubicBezTo>
                    <a:cubicBezTo>
                      <a:pt x="20831" y="49558"/>
                      <a:pt x="20902" y="50233"/>
                      <a:pt x="20636" y="50765"/>
                    </a:cubicBezTo>
                    <a:cubicBezTo>
                      <a:pt x="20228" y="51546"/>
                      <a:pt x="21150" y="52592"/>
                      <a:pt x="20068" y="53178"/>
                    </a:cubicBezTo>
                    <a:cubicBezTo>
                      <a:pt x="21771" y="55112"/>
                      <a:pt x="20955" y="57649"/>
                      <a:pt x="21594" y="59424"/>
                    </a:cubicBezTo>
                    <a:cubicBezTo>
                      <a:pt x="20742" y="61713"/>
                      <a:pt x="19589" y="63327"/>
                      <a:pt x="19624" y="65776"/>
                    </a:cubicBezTo>
                    <a:cubicBezTo>
                      <a:pt x="19678" y="68597"/>
                      <a:pt x="18453" y="71436"/>
                      <a:pt x="17406" y="74168"/>
                    </a:cubicBezTo>
                    <a:cubicBezTo>
                      <a:pt x="17247" y="74577"/>
                      <a:pt x="17158" y="75002"/>
                      <a:pt x="16910" y="75943"/>
                    </a:cubicBezTo>
                    <a:cubicBezTo>
                      <a:pt x="28177" y="66379"/>
                      <a:pt x="34458" y="51617"/>
                      <a:pt x="32258" y="36144"/>
                    </a:cubicBezTo>
                    <a:cubicBezTo>
                      <a:pt x="29756" y="18472"/>
                      <a:pt x="16874" y="4756"/>
                      <a:pt x="44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2" name="Google Shape;3332;p74"/>
              <p:cNvSpPr/>
              <p:nvPr/>
            </p:nvSpPr>
            <p:spPr>
              <a:xfrm>
                <a:off x="6036094" y="3734681"/>
                <a:ext cx="181628" cy="303024"/>
              </a:xfrm>
              <a:custGeom>
                <a:rect b="b" l="l" r="r" t="t"/>
                <a:pathLst>
                  <a:path extrusionOk="0" h="52540" w="31478">
                    <a:moveTo>
                      <a:pt x="28337" y="1"/>
                    </a:moveTo>
                    <a:cubicBezTo>
                      <a:pt x="13326" y="5785"/>
                      <a:pt x="2556" y="18986"/>
                      <a:pt x="1" y="34405"/>
                    </a:cubicBezTo>
                    <a:cubicBezTo>
                      <a:pt x="516" y="36961"/>
                      <a:pt x="764" y="39569"/>
                      <a:pt x="1154" y="42159"/>
                    </a:cubicBezTo>
                    <a:cubicBezTo>
                      <a:pt x="1172" y="42266"/>
                      <a:pt x="1438" y="42355"/>
                      <a:pt x="1687" y="42496"/>
                    </a:cubicBezTo>
                    <a:cubicBezTo>
                      <a:pt x="1687" y="41574"/>
                      <a:pt x="1704" y="40704"/>
                      <a:pt x="1704" y="39835"/>
                    </a:cubicBezTo>
                    <a:lnTo>
                      <a:pt x="2112" y="39817"/>
                    </a:lnTo>
                    <a:lnTo>
                      <a:pt x="3905" y="45513"/>
                    </a:lnTo>
                    <a:cubicBezTo>
                      <a:pt x="4490" y="45956"/>
                      <a:pt x="5289" y="46595"/>
                      <a:pt x="6122" y="47145"/>
                    </a:cubicBezTo>
                    <a:cubicBezTo>
                      <a:pt x="6548" y="47465"/>
                      <a:pt x="7045" y="47678"/>
                      <a:pt x="7560" y="47784"/>
                    </a:cubicBezTo>
                    <a:cubicBezTo>
                      <a:pt x="9813" y="48068"/>
                      <a:pt x="12492" y="48884"/>
                      <a:pt x="13557" y="50481"/>
                    </a:cubicBezTo>
                    <a:cubicBezTo>
                      <a:pt x="14515" y="51971"/>
                      <a:pt x="15810" y="52202"/>
                      <a:pt x="16751" y="52539"/>
                    </a:cubicBezTo>
                    <a:lnTo>
                      <a:pt x="18827" y="51652"/>
                    </a:lnTo>
                    <a:cubicBezTo>
                      <a:pt x="18720" y="51475"/>
                      <a:pt x="18632" y="51155"/>
                      <a:pt x="18525" y="51138"/>
                    </a:cubicBezTo>
                    <a:cubicBezTo>
                      <a:pt x="15367" y="50960"/>
                      <a:pt x="15367" y="50978"/>
                      <a:pt x="14905" y="48015"/>
                    </a:cubicBezTo>
                    <a:cubicBezTo>
                      <a:pt x="14870" y="47695"/>
                      <a:pt x="14799" y="47376"/>
                      <a:pt x="14675" y="46755"/>
                    </a:cubicBezTo>
                    <a:lnTo>
                      <a:pt x="11818" y="46152"/>
                    </a:lnTo>
                    <a:lnTo>
                      <a:pt x="12031" y="42461"/>
                    </a:lnTo>
                    <a:cubicBezTo>
                      <a:pt x="12009" y="42460"/>
                      <a:pt x="11988" y="42460"/>
                      <a:pt x="11967" y="42460"/>
                    </a:cubicBezTo>
                    <a:cubicBezTo>
                      <a:pt x="9761" y="42460"/>
                      <a:pt x="10756" y="45214"/>
                      <a:pt x="9157" y="45531"/>
                    </a:cubicBezTo>
                    <a:cubicBezTo>
                      <a:pt x="7577" y="44537"/>
                      <a:pt x="7577" y="44537"/>
                      <a:pt x="6832" y="39036"/>
                    </a:cubicBezTo>
                    <a:cubicBezTo>
                      <a:pt x="7471" y="36162"/>
                      <a:pt x="10807" y="37120"/>
                      <a:pt x="11570" y="34867"/>
                    </a:cubicBezTo>
                    <a:lnTo>
                      <a:pt x="13876" y="35683"/>
                    </a:lnTo>
                    <a:cubicBezTo>
                      <a:pt x="13930" y="37014"/>
                      <a:pt x="14213" y="38274"/>
                      <a:pt x="15651" y="39090"/>
                    </a:cubicBezTo>
                    <a:lnTo>
                      <a:pt x="14870" y="33554"/>
                    </a:lnTo>
                    <a:cubicBezTo>
                      <a:pt x="15012" y="33305"/>
                      <a:pt x="15189" y="33092"/>
                      <a:pt x="15367" y="32880"/>
                    </a:cubicBezTo>
                    <a:cubicBezTo>
                      <a:pt x="16733" y="31584"/>
                      <a:pt x="18720" y="30662"/>
                      <a:pt x="18277" y="28231"/>
                    </a:cubicBezTo>
                    <a:cubicBezTo>
                      <a:pt x="19217" y="27148"/>
                      <a:pt x="19501" y="25569"/>
                      <a:pt x="20903" y="24824"/>
                    </a:cubicBezTo>
                    <a:cubicBezTo>
                      <a:pt x="21169" y="24664"/>
                      <a:pt x="21701" y="24540"/>
                      <a:pt x="21701" y="24416"/>
                    </a:cubicBezTo>
                    <a:cubicBezTo>
                      <a:pt x="21701" y="22606"/>
                      <a:pt x="23298" y="22375"/>
                      <a:pt x="24345" y="21453"/>
                    </a:cubicBezTo>
                    <a:cubicBezTo>
                      <a:pt x="24698" y="21969"/>
                      <a:pt x="25002" y="22149"/>
                      <a:pt x="25280" y="22149"/>
                    </a:cubicBezTo>
                    <a:cubicBezTo>
                      <a:pt x="25925" y="22149"/>
                      <a:pt x="26432" y="21185"/>
                      <a:pt x="27082" y="21185"/>
                    </a:cubicBezTo>
                    <a:cubicBezTo>
                      <a:pt x="27098" y="21185"/>
                      <a:pt x="27114" y="21185"/>
                      <a:pt x="27131" y="21187"/>
                    </a:cubicBezTo>
                    <a:cubicBezTo>
                      <a:pt x="27184" y="21187"/>
                      <a:pt x="27237" y="20867"/>
                      <a:pt x="27255" y="20832"/>
                    </a:cubicBezTo>
                    <a:lnTo>
                      <a:pt x="25250" y="19909"/>
                    </a:lnTo>
                    <a:lnTo>
                      <a:pt x="25835" y="18348"/>
                    </a:lnTo>
                    <a:lnTo>
                      <a:pt x="24274" y="17851"/>
                    </a:lnTo>
                    <a:cubicBezTo>
                      <a:pt x="25161" y="17514"/>
                      <a:pt x="26048" y="17727"/>
                      <a:pt x="26829" y="17531"/>
                    </a:cubicBezTo>
                    <a:cubicBezTo>
                      <a:pt x="27610" y="17336"/>
                      <a:pt x="28266" y="16751"/>
                      <a:pt x="28976" y="16325"/>
                    </a:cubicBezTo>
                    <a:cubicBezTo>
                      <a:pt x="29774" y="15846"/>
                      <a:pt x="30573" y="15349"/>
                      <a:pt x="31478" y="14781"/>
                    </a:cubicBezTo>
                    <a:cubicBezTo>
                      <a:pt x="30466" y="12723"/>
                      <a:pt x="27769" y="12049"/>
                      <a:pt x="27698" y="9565"/>
                    </a:cubicBezTo>
                    <a:lnTo>
                      <a:pt x="25143" y="11836"/>
                    </a:lnTo>
                    <a:cubicBezTo>
                      <a:pt x="25764" y="8571"/>
                      <a:pt x="23600" y="8908"/>
                      <a:pt x="22269" y="8465"/>
                    </a:cubicBezTo>
                    <a:cubicBezTo>
                      <a:pt x="21932" y="8855"/>
                      <a:pt x="21559" y="9032"/>
                      <a:pt x="21027" y="9316"/>
                    </a:cubicBezTo>
                    <a:lnTo>
                      <a:pt x="21825" y="10132"/>
                    </a:lnTo>
                    <a:lnTo>
                      <a:pt x="20353" y="11197"/>
                    </a:lnTo>
                    <a:cubicBezTo>
                      <a:pt x="21772" y="12244"/>
                      <a:pt x="20956" y="13628"/>
                      <a:pt x="20690" y="13734"/>
                    </a:cubicBezTo>
                    <a:cubicBezTo>
                      <a:pt x="18756" y="14444"/>
                      <a:pt x="19217" y="16396"/>
                      <a:pt x="18401" y="17620"/>
                    </a:cubicBezTo>
                    <a:lnTo>
                      <a:pt x="17460" y="16910"/>
                    </a:lnTo>
                    <a:cubicBezTo>
                      <a:pt x="17052" y="16502"/>
                      <a:pt x="17886" y="16360"/>
                      <a:pt x="17851" y="16023"/>
                    </a:cubicBezTo>
                    <a:cubicBezTo>
                      <a:pt x="17833" y="15580"/>
                      <a:pt x="17744" y="15136"/>
                      <a:pt x="17673" y="14639"/>
                    </a:cubicBezTo>
                    <a:lnTo>
                      <a:pt x="14781" y="13805"/>
                    </a:lnTo>
                    <a:cubicBezTo>
                      <a:pt x="14391" y="10558"/>
                      <a:pt x="17727" y="10026"/>
                      <a:pt x="19075" y="8056"/>
                    </a:cubicBezTo>
                    <a:cubicBezTo>
                      <a:pt x="19476" y="8451"/>
                      <a:pt x="19895" y="8555"/>
                      <a:pt x="20323" y="8555"/>
                    </a:cubicBezTo>
                    <a:cubicBezTo>
                      <a:pt x="20808" y="8555"/>
                      <a:pt x="21305" y="8420"/>
                      <a:pt x="21802" y="8420"/>
                    </a:cubicBezTo>
                    <a:cubicBezTo>
                      <a:pt x="21952" y="8420"/>
                      <a:pt x="22102" y="8433"/>
                      <a:pt x="22251" y="8465"/>
                    </a:cubicBezTo>
                    <a:cubicBezTo>
                      <a:pt x="22127" y="7702"/>
                      <a:pt x="22056" y="7152"/>
                      <a:pt x="21967" y="6495"/>
                    </a:cubicBezTo>
                    <a:cubicBezTo>
                      <a:pt x="23198" y="6481"/>
                      <a:pt x="23566" y="4540"/>
                      <a:pt x="24952" y="4540"/>
                    </a:cubicBezTo>
                    <a:cubicBezTo>
                      <a:pt x="25264" y="4540"/>
                      <a:pt x="25629" y="4639"/>
                      <a:pt x="26066" y="4880"/>
                    </a:cubicBezTo>
                    <a:cubicBezTo>
                      <a:pt x="25374" y="5963"/>
                      <a:pt x="24274" y="6335"/>
                      <a:pt x="23458" y="7010"/>
                    </a:cubicBezTo>
                    <a:lnTo>
                      <a:pt x="26243" y="8376"/>
                    </a:lnTo>
                    <a:lnTo>
                      <a:pt x="28089" y="7205"/>
                    </a:lnTo>
                    <a:lnTo>
                      <a:pt x="28160" y="5324"/>
                    </a:lnTo>
                    <a:cubicBezTo>
                      <a:pt x="28332" y="5383"/>
                      <a:pt x="28506" y="5414"/>
                      <a:pt x="28690" y="5414"/>
                    </a:cubicBezTo>
                    <a:cubicBezTo>
                      <a:pt x="29226" y="5414"/>
                      <a:pt x="29853" y="5151"/>
                      <a:pt x="30804" y="4543"/>
                    </a:cubicBezTo>
                    <a:lnTo>
                      <a:pt x="29029" y="3621"/>
                    </a:lnTo>
                    <a:lnTo>
                      <a:pt x="29561" y="2733"/>
                    </a:lnTo>
                    <a:lnTo>
                      <a:pt x="28231" y="1722"/>
                    </a:lnTo>
                    <a:cubicBezTo>
                      <a:pt x="28355" y="1190"/>
                      <a:pt x="28692" y="586"/>
                      <a:pt x="28515" y="232"/>
                    </a:cubicBezTo>
                    <a:cubicBezTo>
                      <a:pt x="28479" y="161"/>
                      <a:pt x="28408" y="72"/>
                      <a:pt x="2833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3" name="Google Shape;3333;p74"/>
              <p:cNvSpPr/>
              <p:nvPr/>
            </p:nvSpPr>
            <p:spPr>
              <a:xfrm>
                <a:off x="6143575" y="4010833"/>
                <a:ext cx="186233" cy="216616"/>
              </a:xfrm>
              <a:custGeom>
                <a:rect b="b" l="l" r="r" t="t"/>
                <a:pathLst>
                  <a:path extrusionOk="0" h="37558" w="32276">
                    <a:moveTo>
                      <a:pt x="3376" y="1"/>
                    </a:moveTo>
                    <a:cubicBezTo>
                      <a:pt x="3358" y="1"/>
                      <a:pt x="3345" y="4"/>
                      <a:pt x="3336" y="12"/>
                    </a:cubicBezTo>
                    <a:cubicBezTo>
                      <a:pt x="905" y="2621"/>
                      <a:pt x="905" y="2621"/>
                      <a:pt x="1243" y="6400"/>
                    </a:cubicBezTo>
                    <a:cubicBezTo>
                      <a:pt x="1260" y="6595"/>
                      <a:pt x="1118" y="6790"/>
                      <a:pt x="1065" y="7003"/>
                    </a:cubicBezTo>
                    <a:cubicBezTo>
                      <a:pt x="693" y="8405"/>
                      <a:pt x="338" y="9807"/>
                      <a:pt x="1" y="11155"/>
                    </a:cubicBezTo>
                    <a:lnTo>
                      <a:pt x="1118" y="14012"/>
                    </a:lnTo>
                    <a:cubicBezTo>
                      <a:pt x="2147" y="15148"/>
                      <a:pt x="3106" y="16283"/>
                      <a:pt x="4188" y="17330"/>
                    </a:cubicBezTo>
                    <a:cubicBezTo>
                      <a:pt x="5271" y="18413"/>
                      <a:pt x="5677" y="20424"/>
                      <a:pt x="7592" y="20424"/>
                    </a:cubicBezTo>
                    <a:cubicBezTo>
                      <a:pt x="7779" y="20424"/>
                      <a:pt x="7980" y="20405"/>
                      <a:pt x="8198" y="20364"/>
                    </a:cubicBezTo>
                    <a:cubicBezTo>
                      <a:pt x="9263" y="21234"/>
                      <a:pt x="10735" y="21553"/>
                      <a:pt x="11179" y="23221"/>
                    </a:cubicBezTo>
                    <a:cubicBezTo>
                      <a:pt x="11587" y="24711"/>
                      <a:pt x="12669" y="26024"/>
                      <a:pt x="13024" y="27515"/>
                    </a:cubicBezTo>
                    <a:cubicBezTo>
                      <a:pt x="13361" y="28863"/>
                      <a:pt x="14461" y="29662"/>
                      <a:pt x="14834" y="30780"/>
                    </a:cubicBezTo>
                    <a:cubicBezTo>
                      <a:pt x="15278" y="32128"/>
                      <a:pt x="15970" y="33246"/>
                      <a:pt x="16573" y="34470"/>
                    </a:cubicBezTo>
                    <a:cubicBezTo>
                      <a:pt x="17070" y="35428"/>
                      <a:pt x="18223" y="35038"/>
                      <a:pt x="18525" y="36191"/>
                    </a:cubicBezTo>
                    <a:cubicBezTo>
                      <a:pt x="18631" y="36564"/>
                      <a:pt x="18844" y="36901"/>
                      <a:pt x="19146" y="37185"/>
                    </a:cubicBezTo>
                    <a:cubicBezTo>
                      <a:pt x="20299" y="37345"/>
                      <a:pt x="21470" y="37469"/>
                      <a:pt x="22659" y="37558"/>
                    </a:cubicBezTo>
                    <a:cubicBezTo>
                      <a:pt x="22559" y="37158"/>
                      <a:pt x="22490" y="36790"/>
                      <a:pt x="21808" y="36790"/>
                    </a:cubicBezTo>
                    <a:cubicBezTo>
                      <a:pt x="21763" y="36790"/>
                      <a:pt x="21716" y="36791"/>
                      <a:pt x="21665" y="36795"/>
                    </a:cubicBezTo>
                    <a:cubicBezTo>
                      <a:pt x="21645" y="36796"/>
                      <a:pt x="21626" y="36796"/>
                      <a:pt x="21608" y="36796"/>
                    </a:cubicBezTo>
                    <a:cubicBezTo>
                      <a:pt x="20725" y="36796"/>
                      <a:pt x="22437" y="35547"/>
                      <a:pt x="21115" y="35251"/>
                    </a:cubicBezTo>
                    <a:cubicBezTo>
                      <a:pt x="20388" y="35073"/>
                      <a:pt x="22109" y="33707"/>
                      <a:pt x="20725" y="33246"/>
                    </a:cubicBezTo>
                    <a:lnTo>
                      <a:pt x="20920" y="32980"/>
                    </a:lnTo>
                    <a:lnTo>
                      <a:pt x="22783" y="32394"/>
                    </a:lnTo>
                    <a:lnTo>
                      <a:pt x="21860" y="30017"/>
                    </a:lnTo>
                    <a:lnTo>
                      <a:pt x="23191" y="29839"/>
                    </a:lnTo>
                    <a:cubicBezTo>
                      <a:pt x="23599" y="29041"/>
                      <a:pt x="24007" y="28313"/>
                      <a:pt x="24380" y="27550"/>
                    </a:cubicBezTo>
                    <a:cubicBezTo>
                      <a:pt x="24646" y="26982"/>
                      <a:pt x="25178" y="26308"/>
                      <a:pt x="25036" y="25829"/>
                    </a:cubicBezTo>
                    <a:cubicBezTo>
                      <a:pt x="24451" y="23718"/>
                      <a:pt x="26083" y="22972"/>
                      <a:pt x="27343" y="22529"/>
                    </a:cubicBezTo>
                    <a:cubicBezTo>
                      <a:pt x="28603" y="22068"/>
                      <a:pt x="29082" y="21482"/>
                      <a:pt x="29242" y="20311"/>
                    </a:cubicBezTo>
                    <a:cubicBezTo>
                      <a:pt x="29419" y="19069"/>
                      <a:pt x="29809" y="17862"/>
                      <a:pt x="29898" y="16620"/>
                    </a:cubicBezTo>
                    <a:cubicBezTo>
                      <a:pt x="29987" y="15467"/>
                      <a:pt x="30005" y="14438"/>
                      <a:pt x="31087" y="13675"/>
                    </a:cubicBezTo>
                    <a:cubicBezTo>
                      <a:pt x="31442" y="13444"/>
                      <a:pt x="31531" y="12788"/>
                      <a:pt x="31655" y="12309"/>
                    </a:cubicBezTo>
                    <a:cubicBezTo>
                      <a:pt x="32276" y="10144"/>
                      <a:pt x="31868" y="9612"/>
                      <a:pt x="29490" y="9133"/>
                    </a:cubicBezTo>
                    <a:cubicBezTo>
                      <a:pt x="29100" y="9062"/>
                      <a:pt x="28816" y="8494"/>
                      <a:pt x="28266" y="7926"/>
                    </a:cubicBezTo>
                    <a:lnTo>
                      <a:pt x="24895" y="8778"/>
                    </a:lnTo>
                    <a:cubicBezTo>
                      <a:pt x="24522" y="7678"/>
                      <a:pt x="23315" y="7678"/>
                      <a:pt x="22215" y="7465"/>
                    </a:cubicBezTo>
                    <a:lnTo>
                      <a:pt x="21647" y="8157"/>
                    </a:lnTo>
                    <a:lnTo>
                      <a:pt x="18063" y="3597"/>
                    </a:lnTo>
                    <a:cubicBezTo>
                      <a:pt x="16840" y="3528"/>
                      <a:pt x="15905" y="3374"/>
                      <a:pt x="15067" y="3374"/>
                    </a:cubicBezTo>
                    <a:cubicBezTo>
                      <a:pt x="14823" y="3374"/>
                      <a:pt x="14587" y="3387"/>
                      <a:pt x="14355" y="3419"/>
                    </a:cubicBezTo>
                    <a:cubicBezTo>
                      <a:pt x="14295" y="3427"/>
                      <a:pt x="14238" y="3430"/>
                      <a:pt x="14183" y="3430"/>
                    </a:cubicBezTo>
                    <a:cubicBezTo>
                      <a:pt x="13092" y="3430"/>
                      <a:pt x="13035" y="1981"/>
                      <a:pt x="11835" y="1964"/>
                    </a:cubicBezTo>
                    <a:cubicBezTo>
                      <a:pt x="11108" y="1964"/>
                      <a:pt x="9901" y="1467"/>
                      <a:pt x="9582" y="438"/>
                    </a:cubicBezTo>
                    <a:cubicBezTo>
                      <a:pt x="8677" y="793"/>
                      <a:pt x="7914" y="1361"/>
                      <a:pt x="7133" y="1361"/>
                    </a:cubicBezTo>
                    <a:cubicBezTo>
                      <a:pt x="7119" y="1361"/>
                      <a:pt x="7105" y="1361"/>
                      <a:pt x="7091" y="1361"/>
                    </a:cubicBezTo>
                    <a:cubicBezTo>
                      <a:pt x="6288" y="1361"/>
                      <a:pt x="5470" y="877"/>
                      <a:pt x="4703" y="616"/>
                    </a:cubicBezTo>
                    <a:lnTo>
                      <a:pt x="4170" y="1184"/>
                    </a:lnTo>
                    <a:lnTo>
                      <a:pt x="3585" y="48"/>
                    </a:lnTo>
                    <a:cubicBezTo>
                      <a:pt x="3517" y="34"/>
                      <a:pt x="3429" y="1"/>
                      <a:pt x="337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4" name="Google Shape;3334;p74"/>
              <p:cNvSpPr/>
              <p:nvPr/>
            </p:nvSpPr>
            <p:spPr>
              <a:xfrm>
                <a:off x="6110513" y="3969114"/>
                <a:ext cx="33997" cy="13957"/>
              </a:xfrm>
              <a:custGeom>
                <a:rect b="b" l="l" r="r" t="t"/>
                <a:pathLst>
                  <a:path extrusionOk="0" h="2420" w="5892">
                    <a:moveTo>
                      <a:pt x="2076" y="1"/>
                    </a:moveTo>
                    <a:cubicBezTo>
                      <a:pt x="1454" y="1"/>
                      <a:pt x="791" y="230"/>
                      <a:pt x="0" y="592"/>
                    </a:cubicBezTo>
                    <a:cubicBezTo>
                      <a:pt x="564" y="957"/>
                      <a:pt x="1113" y="1415"/>
                      <a:pt x="1254" y="1415"/>
                    </a:cubicBezTo>
                    <a:cubicBezTo>
                      <a:pt x="1264" y="1415"/>
                      <a:pt x="1272" y="1412"/>
                      <a:pt x="1278" y="1408"/>
                    </a:cubicBezTo>
                    <a:cubicBezTo>
                      <a:pt x="1606" y="1108"/>
                      <a:pt x="1874" y="952"/>
                      <a:pt x="2167" y="952"/>
                    </a:cubicBezTo>
                    <a:cubicBezTo>
                      <a:pt x="2429" y="952"/>
                      <a:pt x="2710" y="1077"/>
                      <a:pt x="3070" y="1337"/>
                    </a:cubicBezTo>
                    <a:cubicBezTo>
                      <a:pt x="3815" y="1869"/>
                      <a:pt x="4773" y="2011"/>
                      <a:pt x="5838" y="2419"/>
                    </a:cubicBezTo>
                    <a:lnTo>
                      <a:pt x="5891" y="1071"/>
                    </a:lnTo>
                    <a:cubicBezTo>
                      <a:pt x="5040" y="893"/>
                      <a:pt x="4170" y="964"/>
                      <a:pt x="3656" y="574"/>
                    </a:cubicBezTo>
                    <a:cubicBezTo>
                      <a:pt x="3121" y="171"/>
                      <a:pt x="2614" y="1"/>
                      <a:pt x="207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5" name="Google Shape;3335;p74"/>
              <p:cNvSpPr/>
              <p:nvPr/>
            </p:nvSpPr>
            <p:spPr>
              <a:xfrm>
                <a:off x="6151865" y="3979381"/>
                <a:ext cx="35739" cy="11875"/>
              </a:xfrm>
              <a:custGeom>
                <a:rect b="b" l="l" r="r" t="t"/>
                <a:pathLst>
                  <a:path extrusionOk="0" h="2059" w="6194">
                    <a:moveTo>
                      <a:pt x="6193" y="0"/>
                    </a:moveTo>
                    <a:lnTo>
                      <a:pt x="6193" y="0"/>
                    </a:lnTo>
                    <a:cubicBezTo>
                      <a:pt x="4801" y="195"/>
                      <a:pt x="3970" y="433"/>
                      <a:pt x="3202" y="433"/>
                    </a:cubicBezTo>
                    <a:cubicBezTo>
                      <a:pt x="3128" y="433"/>
                      <a:pt x="3055" y="431"/>
                      <a:pt x="2982" y="426"/>
                    </a:cubicBezTo>
                    <a:cubicBezTo>
                      <a:pt x="2453" y="395"/>
                      <a:pt x="1944" y="74"/>
                      <a:pt x="1353" y="74"/>
                    </a:cubicBezTo>
                    <a:cubicBezTo>
                      <a:pt x="951" y="74"/>
                      <a:pt x="511" y="222"/>
                      <a:pt x="1" y="710"/>
                    </a:cubicBezTo>
                    <a:lnTo>
                      <a:pt x="1473" y="2059"/>
                    </a:lnTo>
                    <a:cubicBezTo>
                      <a:pt x="2432" y="409"/>
                      <a:pt x="4472" y="1526"/>
                      <a:pt x="619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6" name="Google Shape;3336;p74"/>
              <p:cNvSpPr/>
              <p:nvPr/>
            </p:nvSpPr>
            <p:spPr>
              <a:xfrm>
                <a:off x="6203762" y="3831292"/>
                <a:ext cx="19768" cy="12285"/>
              </a:xfrm>
              <a:custGeom>
                <a:rect b="b" l="l" r="r" t="t"/>
                <a:pathLst>
                  <a:path extrusionOk="0" h="2130" w="3426">
                    <a:moveTo>
                      <a:pt x="1473" y="1"/>
                    </a:moveTo>
                    <a:lnTo>
                      <a:pt x="1" y="1828"/>
                    </a:lnTo>
                    <a:lnTo>
                      <a:pt x="3372" y="2130"/>
                    </a:lnTo>
                    <a:cubicBezTo>
                      <a:pt x="3407" y="1917"/>
                      <a:pt x="3425" y="1704"/>
                      <a:pt x="3425" y="1509"/>
                    </a:cubicBezTo>
                    <a:cubicBezTo>
                      <a:pt x="3390" y="1172"/>
                      <a:pt x="3301" y="870"/>
                      <a:pt x="3248" y="586"/>
                    </a:cubicBezTo>
                    <a:lnTo>
                      <a:pt x="1473"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337" name="Google Shape;3337;p74"/>
          <p:cNvGrpSpPr/>
          <p:nvPr/>
        </p:nvGrpSpPr>
        <p:grpSpPr>
          <a:xfrm>
            <a:off x="6665529" y="3130228"/>
            <a:ext cx="576302" cy="511871"/>
            <a:chOff x="6644304" y="3073628"/>
            <a:chExt cx="576302" cy="511871"/>
          </a:xfrm>
        </p:grpSpPr>
        <p:sp>
          <p:nvSpPr>
            <p:cNvPr id="3338" name="Google Shape;3338;p74"/>
            <p:cNvSpPr/>
            <p:nvPr/>
          </p:nvSpPr>
          <p:spPr>
            <a:xfrm>
              <a:off x="6644304" y="3073628"/>
              <a:ext cx="576302" cy="511871"/>
            </a:xfrm>
            <a:custGeom>
              <a:rect b="b" l="l" r="r" t="t"/>
              <a:pathLst>
                <a:path extrusionOk="0" h="88751" w="99879">
                  <a:moveTo>
                    <a:pt x="50483" y="1"/>
                  </a:moveTo>
                  <a:cubicBezTo>
                    <a:pt x="46751" y="1"/>
                    <a:pt x="42953" y="456"/>
                    <a:pt x="39160" y="1409"/>
                  </a:cubicBezTo>
                  <a:cubicBezTo>
                    <a:pt x="14870" y="7513"/>
                    <a:pt x="1" y="31697"/>
                    <a:pt x="5963" y="55420"/>
                  </a:cubicBezTo>
                  <a:cubicBezTo>
                    <a:pt x="10993" y="75452"/>
                    <a:pt x="29236" y="88750"/>
                    <a:pt x="49406" y="88750"/>
                  </a:cubicBezTo>
                  <a:cubicBezTo>
                    <a:pt x="53141" y="88750"/>
                    <a:pt x="56941" y="88294"/>
                    <a:pt x="60736" y="87341"/>
                  </a:cubicBezTo>
                  <a:cubicBezTo>
                    <a:pt x="85027" y="81237"/>
                    <a:pt x="99878" y="57053"/>
                    <a:pt x="93917" y="33330"/>
                  </a:cubicBezTo>
                  <a:cubicBezTo>
                    <a:pt x="88901" y="13311"/>
                    <a:pt x="70655" y="1"/>
                    <a:pt x="5048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39" name="Google Shape;3339;p74"/>
            <p:cNvGrpSpPr/>
            <p:nvPr/>
          </p:nvGrpSpPr>
          <p:grpSpPr>
            <a:xfrm>
              <a:off x="6712169" y="3085440"/>
              <a:ext cx="481622" cy="494913"/>
              <a:chOff x="6712169" y="3085440"/>
              <a:chExt cx="481622" cy="494913"/>
            </a:xfrm>
          </p:grpSpPr>
          <p:sp>
            <p:nvSpPr>
              <p:cNvPr id="3340" name="Google Shape;3340;p74"/>
              <p:cNvSpPr/>
              <p:nvPr/>
            </p:nvSpPr>
            <p:spPr>
              <a:xfrm>
                <a:off x="6712169" y="3085440"/>
                <a:ext cx="238757" cy="315615"/>
              </a:xfrm>
              <a:custGeom>
                <a:rect b="b" l="l" r="r" t="t"/>
                <a:pathLst>
                  <a:path extrusionOk="0" h="54723" w="41379">
                    <a:moveTo>
                      <a:pt x="20938" y="3904"/>
                    </a:moveTo>
                    <a:lnTo>
                      <a:pt x="22677" y="6583"/>
                    </a:lnTo>
                    <a:lnTo>
                      <a:pt x="22091" y="7097"/>
                    </a:lnTo>
                    <a:lnTo>
                      <a:pt x="18951" y="4400"/>
                    </a:lnTo>
                    <a:lnTo>
                      <a:pt x="20938" y="3904"/>
                    </a:lnTo>
                    <a:close/>
                    <a:moveTo>
                      <a:pt x="25072" y="0"/>
                    </a:moveTo>
                    <a:lnTo>
                      <a:pt x="25072" y="0"/>
                    </a:lnTo>
                    <a:cubicBezTo>
                      <a:pt x="24433" y="195"/>
                      <a:pt x="23812" y="408"/>
                      <a:pt x="23191" y="621"/>
                    </a:cubicBezTo>
                    <a:lnTo>
                      <a:pt x="23493" y="1047"/>
                    </a:lnTo>
                    <a:lnTo>
                      <a:pt x="21861" y="1136"/>
                    </a:lnTo>
                    <a:cubicBezTo>
                      <a:pt x="20920" y="1491"/>
                      <a:pt x="19980" y="1899"/>
                      <a:pt x="19075" y="2307"/>
                    </a:cubicBezTo>
                    <a:lnTo>
                      <a:pt x="17709" y="4489"/>
                    </a:lnTo>
                    <a:lnTo>
                      <a:pt x="19341" y="6778"/>
                    </a:lnTo>
                    <a:lnTo>
                      <a:pt x="19341" y="6778"/>
                    </a:lnTo>
                    <a:lnTo>
                      <a:pt x="16697" y="6086"/>
                    </a:lnTo>
                    <a:lnTo>
                      <a:pt x="17017" y="4542"/>
                    </a:lnTo>
                    <a:lnTo>
                      <a:pt x="15473" y="4205"/>
                    </a:lnTo>
                    <a:cubicBezTo>
                      <a:pt x="14124" y="4968"/>
                      <a:pt x="12811" y="5820"/>
                      <a:pt x="11552" y="6725"/>
                    </a:cubicBezTo>
                    <a:lnTo>
                      <a:pt x="12581" y="6920"/>
                    </a:lnTo>
                    <a:lnTo>
                      <a:pt x="11836" y="8091"/>
                    </a:lnTo>
                    <a:cubicBezTo>
                      <a:pt x="11392" y="7967"/>
                      <a:pt x="10842" y="7772"/>
                      <a:pt x="10363" y="7612"/>
                    </a:cubicBezTo>
                    <a:cubicBezTo>
                      <a:pt x="6300" y="10753"/>
                      <a:pt x="2804" y="14567"/>
                      <a:pt x="1" y="18897"/>
                    </a:cubicBezTo>
                    <a:cubicBezTo>
                      <a:pt x="356" y="19536"/>
                      <a:pt x="498" y="20299"/>
                      <a:pt x="373" y="21026"/>
                    </a:cubicBezTo>
                    <a:cubicBezTo>
                      <a:pt x="285" y="21895"/>
                      <a:pt x="870" y="22800"/>
                      <a:pt x="977" y="23723"/>
                    </a:cubicBezTo>
                    <a:cubicBezTo>
                      <a:pt x="1101" y="24681"/>
                      <a:pt x="835" y="25710"/>
                      <a:pt x="1048" y="26633"/>
                    </a:cubicBezTo>
                    <a:cubicBezTo>
                      <a:pt x="1580" y="28922"/>
                      <a:pt x="1651" y="28904"/>
                      <a:pt x="1314" y="30696"/>
                    </a:cubicBezTo>
                    <a:cubicBezTo>
                      <a:pt x="1260" y="30998"/>
                      <a:pt x="1243" y="31335"/>
                      <a:pt x="1189" y="31654"/>
                    </a:cubicBezTo>
                    <a:cubicBezTo>
                      <a:pt x="906" y="33943"/>
                      <a:pt x="852" y="36090"/>
                      <a:pt x="2378" y="38184"/>
                    </a:cubicBezTo>
                    <a:cubicBezTo>
                      <a:pt x="3194" y="39302"/>
                      <a:pt x="4490" y="39461"/>
                      <a:pt x="5217" y="40473"/>
                    </a:cubicBezTo>
                    <a:cubicBezTo>
                      <a:pt x="5377" y="41147"/>
                      <a:pt x="5679" y="41821"/>
                      <a:pt x="5679" y="42496"/>
                    </a:cubicBezTo>
                    <a:cubicBezTo>
                      <a:pt x="5679" y="43170"/>
                      <a:pt x="7311" y="43347"/>
                      <a:pt x="6406" y="44146"/>
                    </a:cubicBezTo>
                    <a:lnTo>
                      <a:pt x="8429" y="45122"/>
                    </a:lnTo>
                    <a:lnTo>
                      <a:pt x="8429" y="45122"/>
                    </a:lnTo>
                    <a:lnTo>
                      <a:pt x="8269" y="43170"/>
                    </a:lnTo>
                    <a:lnTo>
                      <a:pt x="8269" y="43170"/>
                    </a:lnTo>
                    <a:cubicBezTo>
                      <a:pt x="8872" y="43613"/>
                      <a:pt x="9298" y="43826"/>
                      <a:pt x="9600" y="44146"/>
                    </a:cubicBezTo>
                    <a:cubicBezTo>
                      <a:pt x="10345" y="44909"/>
                      <a:pt x="10948" y="45849"/>
                      <a:pt x="11765" y="46523"/>
                    </a:cubicBezTo>
                    <a:cubicBezTo>
                      <a:pt x="12652" y="47251"/>
                      <a:pt x="13734" y="47730"/>
                      <a:pt x="13255" y="49167"/>
                    </a:cubicBezTo>
                    <a:cubicBezTo>
                      <a:pt x="15142" y="50239"/>
                      <a:pt x="17068" y="51273"/>
                      <a:pt x="19240" y="51273"/>
                    </a:cubicBezTo>
                    <a:cubicBezTo>
                      <a:pt x="19621" y="51273"/>
                      <a:pt x="20009" y="51241"/>
                      <a:pt x="20406" y="51172"/>
                    </a:cubicBezTo>
                    <a:cubicBezTo>
                      <a:pt x="21066" y="51051"/>
                      <a:pt x="21687" y="50867"/>
                      <a:pt x="22299" y="50867"/>
                    </a:cubicBezTo>
                    <a:cubicBezTo>
                      <a:pt x="22856" y="50867"/>
                      <a:pt x="23406" y="51019"/>
                      <a:pt x="23972" y="51509"/>
                    </a:cubicBezTo>
                    <a:cubicBezTo>
                      <a:pt x="24575" y="52042"/>
                      <a:pt x="25551" y="52219"/>
                      <a:pt x="26403" y="52414"/>
                    </a:cubicBezTo>
                    <a:cubicBezTo>
                      <a:pt x="26412" y="52417"/>
                      <a:pt x="26421" y="52418"/>
                      <a:pt x="26431" y="52418"/>
                    </a:cubicBezTo>
                    <a:cubicBezTo>
                      <a:pt x="26612" y="52418"/>
                      <a:pt x="26911" y="51958"/>
                      <a:pt x="27130" y="51722"/>
                    </a:cubicBezTo>
                    <a:cubicBezTo>
                      <a:pt x="29563" y="53875"/>
                      <a:pt x="30553" y="54722"/>
                      <a:pt x="31970" y="54722"/>
                    </a:cubicBezTo>
                    <a:cubicBezTo>
                      <a:pt x="32888" y="54722"/>
                      <a:pt x="33985" y="54367"/>
                      <a:pt x="35771" y="53780"/>
                    </a:cubicBezTo>
                    <a:cubicBezTo>
                      <a:pt x="35754" y="53674"/>
                      <a:pt x="35736" y="53568"/>
                      <a:pt x="35700" y="53461"/>
                    </a:cubicBezTo>
                    <a:cubicBezTo>
                      <a:pt x="35026" y="53479"/>
                      <a:pt x="34387" y="53550"/>
                      <a:pt x="33731" y="53568"/>
                    </a:cubicBezTo>
                    <a:cubicBezTo>
                      <a:pt x="33590" y="53572"/>
                      <a:pt x="33456" y="53574"/>
                      <a:pt x="33329" y="53574"/>
                    </a:cubicBezTo>
                    <a:cubicBezTo>
                      <a:pt x="31461" y="53574"/>
                      <a:pt x="31079" y="53047"/>
                      <a:pt x="30697" y="50871"/>
                    </a:cubicBezTo>
                    <a:cubicBezTo>
                      <a:pt x="30590" y="50179"/>
                      <a:pt x="30005" y="49575"/>
                      <a:pt x="29650" y="48972"/>
                    </a:cubicBezTo>
                    <a:lnTo>
                      <a:pt x="26030" y="49628"/>
                    </a:lnTo>
                    <a:lnTo>
                      <a:pt x="26030" y="49628"/>
                    </a:lnTo>
                    <a:lnTo>
                      <a:pt x="26385" y="45406"/>
                    </a:lnTo>
                    <a:lnTo>
                      <a:pt x="24167" y="45956"/>
                    </a:lnTo>
                    <a:cubicBezTo>
                      <a:pt x="23812" y="46931"/>
                      <a:pt x="24007" y="48085"/>
                      <a:pt x="22553" y="48564"/>
                    </a:cubicBezTo>
                    <a:cubicBezTo>
                      <a:pt x="22259" y="48659"/>
                      <a:pt x="21992" y="48700"/>
                      <a:pt x="21745" y="48700"/>
                    </a:cubicBezTo>
                    <a:cubicBezTo>
                      <a:pt x="20706" y="48700"/>
                      <a:pt x="20016" y="47976"/>
                      <a:pt x="19199" y="47517"/>
                    </a:cubicBezTo>
                    <a:lnTo>
                      <a:pt x="17851" y="42123"/>
                    </a:lnTo>
                    <a:cubicBezTo>
                      <a:pt x="19459" y="40109"/>
                      <a:pt x="19754" y="39740"/>
                      <a:pt x="21393" y="39740"/>
                    </a:cubicBezTo>
                    <a:cubicBezTo>
                      <a:pt x="21761" y="39740"/>
                      <a:pt x="22197" y="39758"/>
                      <a:pt x="22730" y="39781"/>
                    </a:cubicBezTo>
                    <a:lnTo>
                      <a:pt x="22890" y="38237"/>
                    </a:lnTo>
                    <a:lnTo>
                      <a:pt x="27042" y="38113"/>
                    </a:lnTo>
                    <a:lnTo>
                      <a:pt x="30324" y="41786"/>
                    </a:lnTo>
                    <a:cubicBezTo>
                      <a:pt x="30679" y="39550"/>
                      <a:pt x="29064" y="38290"/>
                      <a:pt x="28532" y="36374"/>
                    </a:cubicBezTo>
                    <a:cubicBezTo>
                      <a:pt x="29366" y="35363"/>
                      <a:pt x="30324" y="34280"/>
                      <a:pt x="31229" y="33163"/>
                    </a:cubicBezTo>
                    <a:cubicBezTo>
                      <a:pt x="32045" y="32133"/>
                      <a:pt x="31974" y="31885"/>
                      <a:pt x="30644" y="30359"/>
                    </a:cubicBezTo>
                    <a:cubicBezTo>
                      <a:pt x="31105" y="29916"/>
                      <a:pt x="31886" y="29490"/>
                      <a:pt x="31957" y="28993"/>
                    </a:cubicBezTo>
                    <a:cubicBezTo>
                      <a:pt x="32152" y="27378"/>
                      <a:pt x="33411" y="26757"/>
                      <a:pt x="34441" y="25906"/>
                    </a:cubicBezTo>
                    <a:lnTo>
                      <a:pt x="34245" y="24273"/>
                    </a:lnTo>
                    <a:lnTo>
                      <a:pt x="36588" y="22996"/>
                    </a:lnTo>
                    <a:lnTo>
                      <a:pt x="37120" y="24096"/>
                    </a:lnTo>
                    <a:lnTo>
                      <a:pt x="40438" y="20849"/>
                    </a:lnTo>
                    <a:lnTo>
                      <a:pt x="40048" y="20387"/>
                    </a:lnTo>
                    <a:lnTo>
                      <a:pt x="38184" y="21700"/>
                    </a:lnTo>
                    <a:lnTo>
                      <a:pt x="36410" y="20547"/>
                    </a:lnTo>
                    <a:cubicBezTo>
                      <a:pt x="37315" y="19429"/>
                      <a:pt x="38309" y="18631"/>
                      <a:pt x="38752" y="17584"/>
                    </a:cubicBezTo>
                    <a:cubicBezTo>
                      <a:pt x="39285" y="16377"/>
                      <a:pt x="40686" y="16271"/>
                      <a:pt x="41378" y="15295"/>
                    </a:cubicBezTo>
                    <a:cubicBezTo>
                      <a:pt x="40314" y="14177"/>
                      <a:pt x="39285" y="13663"/>
                      <a:pt x="37989" y="13521"/>
                    </a:cubicBezTo>
                    <a:cubicBezTo>
                      <a:pt x="37031" y="13467"/>
                      <a:pt x="36162" y="12971"/>
                      <a:pt x="35647" y="12154"/>
                    </a:cubicBezTo>
                    <a:cubicBezTo>
                      <a:pt x="35257" y="11622"/>
                      <a:pt x="34813" y="11161"/>
                      <a:pt x="34281" y="10770"/>
                    </a:cubicBezTo>
                    <a:cubicBezTo>
                      <a:pt x="34068" y="10593"/>
                      <a:pt x="33678" y="10628"/>
                      <a:pt x="33323" y="10557"/>
                    </a:cubicBezTo>
                    <a:lnTo>
                      <a:pt x="32773" y="12509"/>
                    </a:lnTo>
                    <a:cubicBezTo>
                      <a:pt x="31022" y="12013"/>
                      <a:pt x="29978" y="9739"/>
                      <a:pt x="28235" y="9739"/>
                    </a:cubicBezTo>
                    <a:cubicBezTo>
                      <a:pt x="27735" y="9739"/>
                      <a:pt x="27176" y="9927"/>
                      <a:pt x="26527" y="10398"/>
                    </a:cubicBezTo>
                    <a:cubicBezTo>
                      <a:pt x="26793" y="11711"/>
                      <a:pt x="25942" y="13290"/>
                      <a:pt x="27343" y="14479"/>
                    </a:cubicBezTo>
                    <a:cubicBezTo>
                      <a:pt x="27538" y="14638"/>
                      <a:pt x="27609" y="15295"/>
                      <a:pt x="27485" y="15419"/>
                    </a:cubicBezTo>
                    <a:cubicBezTo>
                      <a:pt x="26154" y="16590"/>
                      <a:pt x="27095" y="18169"/>
                      <a:pt x="26935" y="19447"/>
                    </a:cubicBezTo>
                    <a:cubicBezTo>
                      <a:pt x="26757" y="19471"/>
                      <a:pt x="26594" y="19483"/>
                      <a:pt x="26444" y="19483"/>
                    </a:cubicBezTo>
                    <a:cubicBezTo>
                      <a:pt x="24534" y="19483"/>
                      <a:pt x="24803" y="17604"/>
                      <a:pt x="24309" y="16732"/>
                    </a:cubicBezTo>
                    <a:cubicBezTo>
                      <a:pt x="23538" y="16756"/>
                      <a:pt x="22881" y="16829"/>
                      <a:pt x="22272" y="16829"/>
                    </a:cubicBezTo>
                    <a:cubicBezTo>
                      <a:pt x="21985" y="16829"/>
                      <a:pt x="21708" y="16813"/>
                      <a:pt x="21435" y="16768"/>
                    </a:cubicBezTo>
                    <a:cubicBezTo>
                      <a:pt x="20583" y="16626"/>
                      <a:pt x="19767" y="16235"/>
                      <a:pt x="18968" y="15880"/>
                    </a:cubicBezTo>
                    <a:cubicBezTo>
                      <a:pt x="18099" y="15508"/>
                      <a:pt x="17904" y="14745"/>
                      <a:pt x="18117" y="13929"/>
                    </a:cubicBezTo>
                    <a:cubicBezTo>
                      <a:pt x="18489" y="12562"/>
                      <a:pt x="19820" y="11799"/>
                      <a:pt x="20317" y="10433"/>
                    </a:cubicBezTo>
                    <a:cubicBezTo>
                      <a:pt x="20420" y="10159"/>
                      <a:pt x="20643" y="10069"/>
                      <a:pt x="20926" y="10069"/>
                    </a:cubicBezTo>
                    <a:cubicBezTo>
                      <a:pt x="21466" y="10069"/>
                      <a:pt x="22224" y="10398"/>
                      <a:pt x="22783" y="10398"/>
                    </a:cubicBezTo>
                    <a:cubicBezTo>
                      <a:pt x="23422" y="10398"/>
                      <a:pt x="24078" y="10114"/>
                      <a:pt x="25445" y="9777"/>
                    </a:cubicBezTo>
                    <a:lnTo>
                      <a:pt x="22925" y="8836"/>
                    </a:lnTo>
                    <a:cubicBezTo>
                      <a:pt x="23351" y="8002"/>
                      <a:pt x="23759" y="7435"/>
                      <a:pt x="23972" y="6796"/>
                    </a:cubicBezTo>
                    <a:cubicBezTo>
                      <a:pt x="24489" y="5333"/>
                      <a:pt x="24808" y="4715"/>
                      <a:pt x="25467" y="4715"/>
                    </a:cubicBezTo>
                    <a:cubicBezTo>
                      <a:pt x="25870" y="4715"/>
                      <a:pt x="26401" y="4947"/>
                      <a:pt x="27184" y="5359"/>
                    </a:cubicBezTo>
                    <a:cubicBezTo>
                      <a:pt x="27485" y="5518"/>
                      <a:pt x="27787" y="5713"/>
                      <a:pt x="28177" y="5944"/>
                    </a:cubicBezTo>
                    <a:lnTo>
                      <a:pt x="26012" y="8694"/>
                    </a:lnTo>
                    <a:cubicBezTo>
                      <a:pt x="26754" y="8600"/>
                      <a:pt x="27262" y="8535"/>
                      <a:pt x="27696" y="8535"/>
                    </a:cubicBezTo>
                    <a:cubicBezTo>
                      <a:pt x="28642" y="8535"/>
                      <a:pt x="29231" y="8844"/>
                      <a:pt x="31105" y="9830"/>
                    </a:cubicBezTo>
                    <a:lnTo>
                      <a:pt x="32844" y="8304"/>
                    </a:lnTo>
                    <a:lnTo>
                      <a:pt x="31886" y="7346"/>
                    </a:lnTo>
                    <a:lnTo>
                      <a:pt x="32861" y="5341"/>
                    </a:lnTo>
                    <a:lnTo>
                      <a:pt x="25232" y="2005"/>
                    </a:lnTo>
                    <a:lnTo>
                      <a:pt x="21577" y="2733"/>
                    </a:lnTo>
                    <a:lnTo>
                      <a:pt x="21452" y="2218"/>
                    </a:lnTo>
                    <a:lnTo>
                      <a:pt x="24540" y="1437"/>
                    </a:lnTo>
                    <a:lnTo>
                      <a:pt x="25072"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1" name="Google Shape;3341;p74"/>
              <p:cNvSpPr/>
              <p:nvPr/>
            </p:nvSpPr>
            <p:spPr>
              <a:xfrm>
                <a:off x="6913100" y="3367694"/>
                <a:ext cx="190537" cy="212659"/>
              </a:xfrm>
              <a:custGeom>
                <a:rect b="b" l="l" r="r" t="t"/>
                <a:pathLst>
                  <a:path extrusionOk="0" h="36872" w="33022">
                    <a:moveTo>
                      <a:pt x="11233" y="0"/>
                    </a:moveTo>
                    <a:cubicBezTo>
                      <a:pt x="10639" y="505"/>
                      <a:pt x="10418" y="1084"/>
                      <a:pt x="9687" y="1084"/>
                    </a:cubicBezTo>
                    <a:cubicBezTo>
                      <a:pt x="9544" y="1084"/>
                      <a:pt x="9381" y="1061"/>
                      <a:pt x="9192" y="1012"/>
                    </a:cubicBezTo>
                    <a:cubicBezTo>
                      <a:pt x="8542" y="845"/>
                      <a:pt x="7805" y="576"/>
                      <a:pt x="7089" y="576"/>
                    </a:cubicBezTo>
                    <a:cubicBezTo>
                      <a:pt x="6437" y="576"/>
                      <a:pt x="5804" y="799"/>
                      <a:pt x="5271" y="1526"/>
                    </a:cubicBezTo>
                    <a:lnTo>
                      <a:pt x="4632" y="231"/>
                    </a:lnTo>
                    <a:cubicBezTo>
                      <a:pt x="3940" y="1030"/>
                      <a:pt x="3780" y="2165"/>
                      <a:pt x="2591" y="2325"/>
                    </a:cubicBezTo>
                    <a:cubicBezTo>
                      <a:pt x="1208" y="2502"/>
                      <a:pt x="2538" y="4649"/>
                      <a:pt x="959" y="4844"/>
                    </a:cubicBezTo>
                    <a:lnTo>
                      <a:pt x="2006" y="8961"/>
                    </a:lnTo>
                    <a:lnTo>
                      <a:pt x="1" y="12190"/>
                    </a:lnTo>
                    <a:cubicBezTo>
                      <a:pt x="1190" y="12935"/>
                      <a:pt x="143" y="14302"/>
                      <a:pt x="640" y="15153"/>
                    </a:cubicBezTo>
                    <a:cubicBezTo>
                      <a:pt x="1882" y="15987"/>
                      <a:pt x="3071" y="16697"/>
                      <a:pt x="4135" y="17531"/>
                    </a:cubicBezTo>
                    <a:cubicBezTo>
                      <a:pt x="5058" y="18276"/>
                      <a:pt x="5732" y="19359"/>
                      <a:pt x="6726" y="19980"/>
                    </a:cubicBezTo>
                    <a:cubicBezTo>
                      <a:pt x="7808" y="20654"/>
                      <a:pt x="9121" y="20973"/>
                      <a:pt x="10044" y="21364"/>
                    </a:cubicBezTo>
                    <a:cubicBezTo>
                      <a:pt x="11250" y="25161"/>
                      <a:pt x="11587" y="28638"/>
                      <a:pt x="10878" y="32152"/>
                    </a:cubicBezTo>
                    <a:cubicBezTo>
                      <a:pt x="11091" y="32506"/>
                      <a:pt x="11623" y="32968"/>
                      <a:pt x="11605" y="33394"/>
                    </a:cubicBezTo>
                    <a:cubicBezTo>
                      <a:pt x="11552" y="34405"/>
                      <a:pt x="11605" y="35416"/>
                      <a:pt x="11783" y="36428"/>
                    </a:cubicBezTo>
                    <a:cubicBezTo>
                      <a:pt x="11800" y="36587"/>
                      <a:pt x="11836" y="36729"/>
                      <a:pt x="11871" y="36871"/>
                    </a:cubicBezTo>
                    <a:cubicBezTo>
                      <a:pt x="12634" y="36712"/>
                      <a:pt x="13379" y="36552"/>
                      <a:pt x="14125" y="36357"/>
                    </a:cubicBezTo>
                    <a:lnTo>
                      <a:pt x="14568" y="36233"/>
                    </a:lnTo>
                    <a:cubicBezTo>
                      <a:pt x="15172" y="34139"/>
                      <a:pt x="15828" y="32045"/>
                      <a:pt x="17798" y="30785"/>
                    </a:cubicBezTo>
                    <a:cubicBezTo>
                      <a:pt x="18543" y="30324"/>
                      <a:pt x="18951" y="29845"/>
                      <a:pt x="19235" y="29117"/>
                    </a:cubicBezTo>
                    <a:cubicBezTo>
                      <a:pt x="19377" y="28763"/>
                      <a:pt x="19465" y="28230"/>
                      <a:pt x="19732" y="28124"/>
                    </a:cubicBezTo>
                    <a:cubicBezTo>
                      <a:pt x="22233" y="27059"/>
                      <a:pt x="23334" y="24930"/>
                      <a:pt x="24008" y="22535"/>
                    </a:cubicBezTo>
                    <a:cubicBezTo>
                      <a:pt x="24345" y="21346"/>
                      <a:pt x="25232" y="20423"/>
                      <a:pt x="26403" y="20051"/>
                    </a:cubicBezTo>
                    <a:cubicBezTo>
                      <a:pt x="28550" y="19447"/>
                      <a:pt x="29065" y="17904"/>
                      <a:pt x="29615" y="16147"/>
                    </a:cubicBezTo>
                    <a:cubicBezTo>
                      <a:pt x="30449" y="13503"/>
                      <a:pt x="30999" y="10735"/>
                      <a:pt x="32844" y="8517"/>
                    </a:cubicBezTo>
                    <a:cubicBezTo>
                      <a:pt x="32933" y="8429"/>
                      <a:pt x="32986" y="8340"/>
                      <a:pt x="33021" y="8216"/>
                    </a:cubicBezTo>
                    <a:cubicBezTo>
                      <a:pt x="33021" y="7683"/>
                      <a:pt x="33021" y="7133"/>
                      <a:pt x="33021" y="6424"/>
                    </a:cubicBezTo>
                    <a:cubicBezTo>
                      <a:pt x="32898" y="6449"/>
                      <a:pt x="32778" y="6461"/>
                      <a:pt x="32662" y="6461"/>
                    </a:cubicBezTo>
                    <a:cubicBezTo>
                      <a:pt x="31610" y="6461"/>
                      <a:pt x="30838" y="5512"/>
                      <a:pt x="29835" y="5512"/>
                    </a:cubicBezTo>
                    <a:cubicBezTo>
                      <a:pt x="29647" y="5512"/>
                      <a:pt x="29450" y="5546"/>
                      <a:pt x="29242" y="5625"/>
                    </a:cubicBezTo>
                    <a:cubicBezTo>
                      <a:pt x="28763" y="5810"/>
                      <a:pt x="28295" y="5881"/>
                      <a:pt x="27833" y="5881"/>
                    </a:cubicBezTo>
                    <a:cubicBezTo>
                      <a:pt x="27010" y="5881"/>
                      <a:pt x="26203" y="5659"/>
                      <a:pt x="25374" y="5465"/>
                    </a:cubicBezTo>
                    <a:cubicBezTo>
                      <a:pt x="25322" y="5454"/>
                      <a:pt x="25270" y="5449"/>
                      <a:pt x="25215" y="5449"/>
                    </a:cubicBezTo>
                    <a:cubicBezTo>
                      <a:pt x="24767" y="5449"/>
                      <a:pt x="24231" y="5812"/>
                      <a:pt x="23582" y="6033"/>
                    </a:cubicBezTo>
                    <a:lnTo>
                      <a:pt x="20637" y="2112"/>
                    </a:lnTo>
                    <a:lnTo>
                      <a:pt x="16467" y="2201"/>
                    </a:lnTo>
                    <a:lnTo>
                      <a:pt x="11233"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2" name="Google Shape;3342;p74"/>
              <p:cNvSpPr/>
              <p:nvPr/>
            </p:nvSpPr>
            <p:spPr>
              <a:xfrm>
                <a:off x="7135734" y="3186037"/>
                <a:ext cx="58058" cy="152383"/>
              </a:xfrm>
              <a:custGeom>
                <a:rect b="b" l="l" r="r" t="t"/>
                <a:pathLst>
                  <a:path extrusionOk="0" h="26421" w="10062">
                    <a:moveTo>
                      <a:pt x="2520" y="1"/>
                    </a:moveTo>
                    <a:lnTo>
                      <a:pt x="2254" y="19"/>
                    </a:lnTo>
                    <a:cubicBezTo>
                      <a:pt x="2077" y="515"/>
                      <a:pt x="2041" y="1474"/>
                      <a:pt x="1545" y="1864"/>
                    </a:cubicBezTo>
                    <a:cubicBezTo>
                      <a:pt x="107" y="3035"/>
                      <a:pt x="214" y="4401"/>
                      <a:pt x="586" y="5927"/>
                    </a:cubicBezTo>
                    <a:cubicBezTo>
                      <a:pt x="746" y="6566"/>
                      <a:pt x="1012" y="7311"/>
                      <a:pt x="835" y="7897"/>
                    </a:cubicBezTo>
                    <a:cubicBezTo>
                      <a:pt x="1" y="10523"/>
                      <a:pt x="799" y="13202"/>
                      <a:pt x="72" y="15917"/>
                    </a:cubicBezTo>
                    <a:lnTo>
                      <a:pt x="1686" y="15846"/>
                    </a:lnTo>
                    <a:cubicBezTo>
                      <a:pt x="1811" y="17177"/>
                      <a:pt x="2698" y="18241"/>
                      <a:pt x="1970" y="19590"/>
                    </a:cubicBezTo>
                    <a:cubicBezTo>
                      <a:pt x="1740" y="20051"/>
                      <a:pt x="2024" y="21293"/>
                      <a:pt x="2414" y="21506"/>
                    </a:cubicBezTo>
                    <a:cubicBezTo>
                      <a:pt x="4596" y="22642"/>
                      <a:pt x="4632" y="25587"/>
                      <a:pt x="6885" y="26421"/>
                    </a:cubicBezTo>
                    <a:lnTo>
                      <a:pt x="10061" y="24079"/>
                    </a:lnTo>
                    <a:cubicBezTo>
                      <a:pt x="9973" y="15491"/>
                      <a:pt x="7364" y="7098"/>
                      <a:pt x="252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3" name="Google Shape;3343;p74"/>
              <p:cNvSpPr/>
              <p:nvPr/>
            </p:nvSpPr>
            <p:spPr>
              <a:xfrm>
                <a:off x="6870416" y="3332822"/>
                <a:ext cx="47510" cy="11685"/>
              </a:xfrm>
              <a:custGeom>
                <a:rect b="b" l="l" r="r" t="t"/>
                <a:pathLst>
                  <a:path extrusionOk="0" h="2026" w="8234">
                    <a:moveTo>
                      <a:pt x="3405" y="1"/>
                    </a:moveTo>
                    <a:cubicBezTo>
                      <a:pt x="2255" y="1"/>
                      <a:pt x="1201" y="655"/>
                      <a:pt x="1" y="919"/>
                    </a:cubicBezTo>
                    <a:cubicBezTo>
                      <a:pt x="371" y="1711"/>
                      <a:pt x="675" y="1974"/>
                      <a:pt x="943" y="1974"/>
                    </a:cubicBezTo>
                    <a:cubicBezTo>
                      <a:pt x="1419" y="1974"/>
                      <a:pt x="1781" y="1142"/>
                      <a:pt x="2201" y="972"/>
                    </a:cubicBezTo>
                    <a:cubicBezTo>
                      <a:pt x="2266" y="967"/>
                      <a:pt x="2330" y="964"/>
                      <a:pt x="2394" y="964"/>
                    </a:cubicBezTo>
                    <a:cubicBezTo>
                      <a:pt x="3717" y="964"/>
                      <a:pt x="4976" y="2025"/>
                      <a:pt x="6356" y="2025"/>
                    </a:cubicBezTo>
                    <a:cubicBezTo>
                      <a:pt x="6954" y="2025"/>
                      <a:pt x="7575" y="1826"/>
                      <a:pt x="8234" y="1256"/>
                    </a:cubicBezTo>
                    <a:cubicBezTo>
                      <a:pt x="7932" y="936"/>
                      <a:pt x="7684" y="440"/>
                      <a:pt x="7400" y="422"/>
                    </a:cubicBezTo>
                    <a:cubicBezTo>
                      <a:pt x="7374" y="421"/>
                      <a:pt x="7348" y="420"/>
                      <a:pt x="7322" y="420"/>
                    </a:cubicBezTo>
                    <a:cubicBezTo>
                      <a:pt x="6763" y="420"/>
                      <a:pt x="6090" y="679"/>
                      <a:pt x="5591" y="679"/>
                    </a:cubicBezTo>
                    <a:cubicBezTo>
                      <a:pt x="5418" y="679"/>
                      <a:pt x="5266" y="648"/>
                      <a:pt x="5147" y="564"/>
                    </a:cubicBezTo>
                    <a:cubicBezTo>
                      <a:pt x="4527" y="150"/>
                      <a:pt x="3955" y="1"/>
                      <a:pt x="340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4" name="Google Shape;3344;p74"/>
              <p:cNvSpPr/>
              <p:nvPr/>
            </p:nvSpPr>
            <p:spPr>
              <a:xfrm>
                <a:off x="6925590" y="3336277"/>
                <a:ext cx="38094" cy="14228"/>
              </a:xfrm>
              <a:custGeom>
                <a:rect b="b" l="l" r="r" t="t"/>
                <a:pathLst>
                  <a:path extrusionOk="0" h="2467" w="6602">
                    <a:moveTo>
                      <a:pt x="6601" y="0"/>
                    </a:moveTo>
                    <a:cubicBezTo>
                      <a:pt x="4188" y="231"/>
                      <a:pt x="2254" y="391"/>
                      <a:pt x="338" y="604"/>
                    </a:cubicBezTo>
                    <a:cubicBezTo>
                      <a:pt x="231" y="621"/>
                      <a:pt x="160" y="976"/>
                      <a:pt x="1" y="1384"/>
                    </a:cubicBezTo>
                    <a:lnTo>
                      <a:pt x="1438" y="2467"/>
                    </a:lnTo>
                    <a:cubicBezTo>
                      <a:pt x="2573" y="621"/>
                      <a:pt x="4862" y="1491"/>
                      <a:pt x="66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45" name="Google Shape;3345;p74"/>
            <p:cNvSpPr/>
            <p:nvPr/>
          </p:nvSpPr>
          <p:spPr>
            <a:xfrm>
              <a:off x="6867451" y="3073651"/>
              <a:ext cx="102383" cy="56919"/>
            </a:xfrm>
            <a:custGeom>
              <a:rect b="b" l="l" r="r" t="t"/>
              <a:pathLst>
                <a:path extrusionOk="0" h="9869" w="17744">
                  <a:moveTo>
                    <a:pt x="11775" y="1"/>
                  </a:moveTo>
                  <a:cubicBezTo>
                    <a:pt x="7969" y="1"/>
                    <a:pt x="4175" y="474"/>
                    <a:pt x="479" y="1405"/>
                  </a:cubicBezTo>
                  <a:lnTo>
                    <a:pt x="0" y="1530"/>
                  </a:lnTo>
                  <a:cubicBezTo>
                    <a:pt x="266" y="1749"/>
                    <a:pt x="570" y="1886"/>
                    <a:pt x="955" y="1886"/>
                  </a:cubicBezTo>
                  <a:cubicBezTo>
                    <a:pt x="1161" y="1886"/>
                    <a:pt x="1391" y="1847"/>
                    <a:pt x="1651" y="1760"/>
                  </a:cubicBezTo>
                  <a:cubicBezTo>
                    <a:pt x="2029" y="1630"/>
                    <a:pt x="2392" y="1564"/>
                    <a:pt x="2739" y="1564"/>
                  </a:cubicBezTo>
                  <a:cubicBezTo>
                    <a:pt x="3580" y="1564"/>
                    <a:pt x="4337" y="1950"/>
                    <a:pt x="5040" y="2754"/>
                  </a:cubicBezTo>
                  <a:cubicBezTo>
                    <a:pt x="5749" y="3588"/>
                    <a:pt x="7204" y="3428"/>
                    <a:pt x="7967" y="4422"/>
                  </a:cubicBezTo>
                  <a:cubicBezTo>
                    <a:pt x="8017" y="4486"/>
                    <a:pt x="8125" y="4504"/>
                    <a:pt x="8257" y="4504"/>
                  </a:cubicBezTo>
                  <a:cubicBezTo>
                    <a:pt x="8429" y="4504"/>
                    <a:pt x="8642" y="4473"/>
                    <a:pt x="8821" y="4473"/>
                  </a:cubicBezTo>
                  <a:cubicBezTo>
                    <a:pt x="8844" y="4473"/>
                    <a:pt x="8868" y="4474"/>
                    <a:pt x="8890" y="4475"/>
                  </a:cubicBezTo>
                  <a:lnTo>
                    <a:pt x="8233" y="6054"/>
                  </a:lnTo>
                  <a:cubicBezTo>
                    <a:pt x="9475" y="6533"/>
                    <a:pt x="11019" y="6640"/>
                    <a:pt x="11605" y="7420"/>
                  </a:cubicBezTo>
                  <a:cubicBezTo>
                    <a:pt x="13095" y="9479"/>
                    <a:pt x="15065" y="9745"/>
                    <a:pt x="17744" y="9869"/>
                  </a:cubicBezTo>
                  <a:cubicBezTo>
                    <a:pt x="17105" y="8982"/>
                    <a:pt x="16271" y="8325"/>
                    <a:pt x="16342" y="7828"/>
                  </a:cubicBezTo>
                  <a:cubicBezTo>
                    <a:pt x="16502" y="6888"/>
                    <a:pt x="16892" y="6125"/>
                    <a:pt x="15632" y="5717"/>
                  </a:cubicBezTo>
                  <a:lnTo>
                    <a:pt x="16857" y="4706"/>
                  </a:lnTo>
                  <a:lnTo>
                    <a:pt x="16484" y="3215"/>
                  </a:lnTo>
                  <a:cubicBezTo>
                    <a:pt x="16786" y="3073"/>
                    <a:pt x="17123" y="3002"/>
                    <a:pt x="17336" y="2772"/>
                  </a:cubicBezTo>
                  <a:cubicBezTo>
                    <a:pt x="17531" y="2559"/>
                    <a:pt x="17549" y="2222"/>
                    <a:pt x="17744" y="1689"/>
                  </a:cubicBezTo>
                  <a:cubicBezTo>
                    <a:pt x="16928" y="1441"/>
                    <a:pt x="16218" y="1281"/>
                    <a:pt x="15579" y="660"/>
                  </a:cubicBezTo>
                  <a:cubicBezTo>
                    <a:pt x="15384" y="465"/>
                    <a:pt x="15171" y="270"/>
                    <a:pt x="14940" y="110"/>
                  </a:cubicBezTo>
                  <a:cubicBezTo>
                    <a:pt x="13885" y="37"/>
                    <a:pt x="12830" y="1"/>
                    <a:pt x="1177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6" name="Google Shape;3346;p74"/>
            <p:cNvSpPr/>
            <p:nvPr/>
          </p:nvSpPr>
          <p:spPr>
            <a:xfrm>
              <a:off x="7069097" y="3119476"/>
              <a:ext cx="78535" cy="76898"/>
            </a:xfrm>
            <a:custGeom>
              <a:rect b="b" l="l" r="r" t="t"/>
              <a:pathLst>
                <a:path extrusionOk="0" h="13333" w="13611">
                  <a:moveTo>
                    <a:pt x="1947" y="1"/>
                  </a:moveTo>
                  <a:cubicBezTo>
                    <a:pt x="1321" y="1"/>
                    <a:pt x="678" y="263"/>
                    <a:pt x="1" y="842"/>
                  </a:cubicBezTo>
                  <a:lnTo>
                    <a:pt x="1420" y="2634"/>
                  </a:lnTo>
                  <a:lnTo>
                    <a:pt x="5856" y="2829"/>
                  </a:lnTo>
                  <a:lnTo>
                    <a:pt x="5342" y="5224"/>
                  </a:lnTo>
                  <a:lnTo>
                    <a:pt x="8802" y="7105"/>
                  </a:lnTo>
                  <a:lnTo>
                    <a:pt x="7453" y="8702"/>
                  </a:lnTo>
                  <a:lnTo>
                    <a:pt x="9884" y="12925"/>
                  </a:lnTo>
                  <a:lnTo>
                    <a:pt x="12386" y="13333"/>
                  </a:lnTo>
                  <a:cubicBezTo>
                    <a:pt x="11889" y="12109"/>
                    <a:pt x="13610" y="10813"/>
                    <a:pt x="11694" y="9891"/>
                  </a:cubicBezTo>
                  <a:cubicBezTo>
                    <a:pt x="11605" y="9181"/>
                    <a:pt x="11232" y="8436"/>
                    <a:pt x="11179" y="7726"/>
                  </a:cubicBezTo>
                  <a:cubicBezTo>
                    <a:pt x="8713" y="4852"/>
                    <a:pt x="5892" y="2297"/>
                    <a:pt x="2769" y="150"/>
                  </a:cubicBezTo>
                  <a:cubicBezTo>
                    <a:pt x="2497" y="52"/>
                    <a:pt x="2224" y="1"/>
                    <a:pt x="194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7" name="Google Shape;3347;p74"/>
            <p:cNvSpPr/>
            <p:nvPr/>
          </p:nvSpPr>
          <p:spPr>
            <a:xfrm>
              <a:off x="6946266" y="3181844"/>
              <a:ext cx="21095" cy="14742"/>
            </a:xfrm>
            <a:custGeom>
              <a:rect b="b" l="l" r="r" t="t"/>
              <a:pathLst>
                <a:path extrusionOk="0" h="2556" w="3656">
                  <a:moveTo>
                    <a:pt x="498" y="0"/>
                  </a:moveTo>
                  <a:cubicBezTo>
                    <a:pt x="444" y="426"/>
                    <a:pt x="373" y="852"/>
                    <a:pt x="302" y="1278"/>
                  </a:cubicBezTo>
                  <a:cubicBezTo>
                    <a:pt x="231" y="1686"/>
                    <a:pt x="107" y="2076"/>
                    <a:pt x="1" y="2555"/>
                  </a:cubicBezTo>
                  <a:lnTo>
                    <a:pt x="3656" y="2467"/>
                  </a:lnTo>
                  <a:lnTo>
                    <a:pt x="3319" y="1100"/>
                  </a:lnTo>
                  <a:lnTo>
                    <a:pt x="498"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48" name="Google Shape;3348;p74"/>
          <p:cNvSpPr/>
          <p:nvPr/>
        </p:nvSpPr>
        <p:spPr>
          <a:xfrm>
            <a:off x="7009563" y="3146856"/>
            <a:ext cx="24269" cy="11004"/>
          </a:xfrm>
          <a:custGeom>
            <a:rect b="b" l="l" r="r" t="t"/>
            <a:pathLst>
              <a:path extrusionOk="0" h="1908" w="4206">
                <a:moveTo>
                  <a:pt x="2533" y="1"/>
                </a:moveTo>
                <a:cubicBezTo>
                  <a:pt x="1985" y="1"/>
                  <a:pt x="1354" y="226"/>
                  <a:pt x="0" y="709"/>
                </a:cubicBezTo>
                <a:cubicBezTo>
                  <a:pt x="1204" y="1500"/>
                  <a:pt x="1825" y="1908"/>
                  <a:pt x="2340" y="1908"/>
                </a:cubicBezTo>
                <a:cubicBezTo>
                  <a:pt x="2889" y="1908"/>
                  <a:pt x="3319" y="1447"/>
                  <a:pt x="4206" y="496"/>
                </a:cubicBezTo>
                <a:cubicBezTo>
                  <a:pt x="3427" y="173"/>
                  <a:pt x="3012" y="1"/>
                  <a:pt x="253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49" name="Google Shape;3349;p74"/>
          <p:cNvGrpSpPr/>
          <p:nvPr/>
        </p:nvGrpSpPr>
        <p:grpSpPr>
          <a:xfrm>
            <a:off x="6673379" y="3773223"/>
            <a:ext cx="560631" cy="511352"/>
            <a:chOff x="6652154" y="3716623"/>
            <a:chExt cx="560631" cy="511352"/>
          </a:xfrm>
        </p:grpSpPr>
        <p:sp>
          <p:nvSpPr>
            <p:cNvPr id="3350" name="Google Shape;3350;p74"/>
            <p:cNvSpPr/>
            <p:nvPr/>
          </p:nvSpPr>
          <p:spPr>
            <a:xfrm>
              <a:off x="6652154" y="3716623"/>
              <a:ext cx="560631" cy="511352"/>
            </a:xfrm>
            <a:custGeom>
              <a:rect b="b" l="l" r="r" t="t"/>
              <a:pathLst>
                <a:path extrusionOk="0" h="88661" w="97163">
                  <a:moveTo>
                    <a:pt x="48942" y="1"/>
                  </a:moveTo>
                  <a:cubicBezTo>
                    <a:pt x="46560" y="1"/>
                    <a:pt x="44145" y="185"/>
                    <a:pt x="41715" y="565"/>
                  </a:cubicBezTo>
                  <a:cubicBezTo>
                    <a:pt x="16981" y="4433"/>
                    <a:pt x="0" y="27180"/>
                    <a:pt x="3779" y="51346"/>
                  </a:cubicBezTo>
                  <a:cubicBezTo>
                    <a:pt x="7187" y="73133"/>
                    <a:pt x="26312" y="88661"/>
                    <a:pt x="48182" y="88661"/>
                  </a:cubicBezTo>
                  <a:cubicBezTo>
                    <a:pt x="50571" y="88661"/>
                    <a:pt x="52993" y="88476"/>
                    <a:pt x="55431" y="88093"/>
                  </a:cubicBezTo>
                  <a:cubicBezTo>
                    <a:pt x="80165" y="84225"/>
                    <a:pt x="97163" y="61496"/>
                    <a:pt x="93366" y="37311"/>
                  </a:cubicBezTo>
                  <a:cubicBezTo>
                    <a:pt x="89958" y="15517"/>
                    <a:pt x="70820" y="1"/>
                    <a:pt x="4894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51" name="Google Shape;3351;p74"/>
            <p:cNvGrpSpPr/>
            <p:nvPr/>
          </p:nvGrpSpPr>
          <p:grpSpPr>
            <a:xfrm>
              <a:off x="6669657" y="3716715"/>
              <a:ext cx="466779" cy="464290"/>
              <a:chOff x="6669657" y="3716715"/>
              <a:chExt cx="466779" cy="464290"/>
            </a:xfrm>
          </p:grpSpPr>
          <p:sp>
            <p:nvSpPr>
              <p:cNvPr id="3352" name="Google Shape;3352;p74"/>
              <p:cNvSpPr/>
              <p:nvPr/>
            </p:nvSpPr>
            <p:spPr>
              <a:xfrm>
                <a:off x="6669657" y="3716715"/>
                <a:ext cx="386382" cy="464290"/>
              </a:xfrm>
              <a:custGeom>
                <a:rect b="b" l="l" r="r" t="t"/>
                <a:pathLst>
                  <a:path extrusionOk="0" h="80501" w="66964">
                    <a:moveTo>
                      <a:pt x="45863" y="0"/>
                    </a:moveTo>
                    <a:cubicBezTo>
                      <a:pt x="43461" y="0"/>
                      <a:pt x="41054" y="188"/>
                      <a:pt x="38663" y="566"/>
                    </a:cubicBezTo>
                    <a:cubicBezTo>
                      <a:pt x="20352" y="3441"/>
                      <a:pt x="6281" y="16660"/>
                      <a:pt x="1757" y="33161"/>
                    </a:cubicBezTo>
                    <a:lnTo>
                      <a:pt x="4081" y="32487"/>
                    </a:lnTo>
                    <a:lnTo>
                      <a:pt x="4081" y="32487"/>
                    </a:lnTo>
                    <a:cubicBezTo>
                      <a:pt x="4756" y="33871"/>
                      <a:pt x="3939" y="34971"/>
                      <a:pt x="3496" y="36213"/>
                    </a:cubicBezTo>
                    <a:cubicBezTo>
                      <a:pt x="3088" y="37384"/>
                      <a:pt x="2129" y="37207"/>
                      <a:pt x="1384" y="37295"/>
                    </a:cubicBezTo>
                    <a:cubicBezTo>
                      <a:pt x="1207" y="37313"/>
                      <a:pt x="1012" y="37348"/>
                      <a:pt x="816" y="37366"/>
                    </a:cubicBezTo>
                    <a:cubicBezTo>
                      <a:pt x="36" y="41997"/>
                      <a:pt x="0" y="46717"/>
                      <a:pt x="728" y="51348"/>
                    </a:cubicBezTo>
                    <a:cubicBezTo>
                      <a:pt x="2644" y="63591"/>
                      <a:pt x="9528" y="73847"/>
                      <a:pt x="19057" y="80501"/>
                    </a:cubicBezTo>
                    <a:cubicBezTo>
                      <a:pt x="18897" y="80217"/>
                      <a:pt x="18737" y="79950"/>
                      <a:pt x="18560" y="79684"/>
                    </a:cubicBezTo>
                    <a:cubicBezTo>
                      <a:pt x="18099" y="79010"/>
                      <a:pt x="17069" y="77928"/>
                      <a:pt x="17194" y="77768"/>
                    </a:cubicBezTo>
                    <a:cubicBezTo>
                      <a:pt x="18081" y="76703"/>
                      <a:pt x="16094" y="76632"/>
                      <a:pt x="16626" y="75834"/>
                    </a:cubicBezTo>
                    <a:cubicBezTo>
                      <a:pt x="15206" y="74876"/>
                      <a:pt x="14816" y="73652"/>
                      <a:pt x="15277" y="71948"/>
                    </a:cubicBezTo>
                    <a:cubicBezTo>
                      <a:pt x="15455" y="71292"/>
                      <a:pt x="15100" y="70529"/>
                      <a:pt x="14426" y="69854"/>
                    </a:cubicBezTo>
                    <a:cubicBezTo>
                      <a:pt x="13468" y="68896"/>
                      <a:pt x="12811" y="67601"/>
                      <a:pt x="12101" y="66394"/>
                    </a:cubicBezTo>
                    <a:cubicBezTo>
                      <a:pt x="11782" y="65862"/>
                      <a:pt x="11338" y="65152"/>
                      <a:pt x="11463" y="64620"/>
                    </a:cubicBezTo>
                    <a:cubicBezTo>
                      <a:pt x="11871" y="62739"/>
                      <a:pt x="12172" y="60734"/>
                      <a:pt x="13095" y="59102"/>
                    </a:cubicBezTo>
                    <a:cubicBezTo>
                      <a:pt x="14337" y="56919"/>
                      <a:pt x="14284" y="54914"/>
                      <a:pt x="13343" y="51969"/>
                    </a:cubicBezTo>
                    <a:lnTo>
                      <a:pt x="13343" y="51969"/>
                    </a:lnTo>
                    <a:cubicBezTo>
                      <a:pt x="12811" y="53619"/>
                      <a:pt x="11888" y="53229"/>
                      <a:pt x="11090" y="53353"/>
                    </a:cubicBezTo>
                    <a:cubicBezTo>
                      <a:pt x="10814" y="53401"/>
                      <a:pt x="10612" y="53439"/>
                      <a:pt x="10447" y="53439"/>
                    </a:cubicBezTo>
                    <a:cubicBezTo>
                      <a:pt x="9997" y="53439"/>
                      <a:pt x="9823" y="53151"/>
                      <a:pt x="9174" y="51969"/>
                    </a:cubicBezTo>
                    <a:cubicBezTo>
                      <a:pt x="7861" y="50763"/>
                      <a:pt x="6619" y="49485"/>
                      <a:pt x="5447" y="48136"/>
                    </a:cubicBezTo>
                    <a:cubicBezTo>
                      <a:pt x="5270" y="47853"/>
                      <a:pt x="5146" y="47551"/>
                      <a:pt x="5110" y="47214"/>
                    </a:cubicBezTo>
                    <a:cubicBezTo>
                      <a:pt x="4862" y="45759"/>
                      <a:pt x="4649" y="44304"/>
                      <a:pt x="4773" y="42796"/>
                    </a:cubicBezTo>
                    <a:lnTo>
                      <a:pt x="4773" y="42796"/>
                    </a:lnTo>
                    <a:lnTo>
                      <a:pt x="9653" y="51756"/>
                    </a:lnTo>
                    <a:cubicBezTo>
                      <a:pt x="11924" y="50745"/>
                      <a:pt x="13680" y="49201"/>
                      <a:pt x="15650" y="47995"/>
                    </a:cubicBezTo>
                    <a:cubicBezTo>
                      <a:pt x="17034" y="47161"/>
                      <a:pt x="17584" y="45954"/>
                      <a:pt x="18045" y="44606"/>
                    </a:cubicBezTo>
                    <a:cubicBezTo>
                      <a:pt x="18205" y="44109"/>
                      <a:pt x="18329" y="43594"/>
                      <a:pt x="18436" y="43080"/>
                    </a:cubicBezTo>
                    <a:lnTo>
                      <a:pt x="15597" y="40542"/>
                    </a:lnTo>
                    <a:lnTo>
                      <a:pt x="15224" y="41749"/>
                    </a:lnTo>
                    <a:cubicBezTo>
                      <a:pt x="14000" y="41092"/>
                      <a:pt x="12793" y="40507"/>
                      <a:pt x="11640" y="39833"/>
                    </a:cubicBezTo>
                    <a:cubicBezTo>
                      <a:pt x="10593" y="39212"/>
                      <a:pt x="10433" y="38395"/>
                      <a:pt x="11374" y="37082"/>
                    </a:cubicBezTo>
                    <a:lnTo>
                      <a:pt x="11374" y="37082"/>
                    </a:lnTo>
                    <a:cubicBezTo>
                      <a:pt x="12448" y="38789"/>
                      <a:pt x="13681" y="39825"/>
                      <a:pt x="15346" y="39825"/>
                    </a:cubicBezTo>
                    <a:cubicBezTo>
                      <a:pt x="15689" y="39825"/>
                      <a:pt x="16049" y="39781"/>
                      <a:pt x="16431" y="39691"/>
                    </a:cubicBezTo>
                    <a:cubicBezTo>
                      <a:pt x="16437" y="39689"/>
                      <a:pt x="16444" y="39688"/>
                      <a:pt x="16450" y="39688"/>
                    </a:cubicBezTo>
                    <a:cubicBezTo>
                      <a:pt x="16592" y="39688"/>
                      <a:pt x="16795" y="40029"/>
                      <a:pt x="16998" y="40063"/>
                    </a:cubicBezTo>
                    <a:cubicBezTo>
                      <a:pt x="17810" y="40257"/>
                      <a:pt x="18605" y="40492"/>
                      <a:pt x="19428" y="40492"/>
                    </a:cubicBezTo>
                    <a:cubicBezTo>
                      <a:pt x="19811" y="40492"/>
                      <a:pt x="20200" y="40441"/>
                      <a:pt x="20600" y="40312"/>
                    </a:cubicBezTo>
                    <a:cubicBezTo>
                      <a:pt x="21150" y="40152"/>
                      <a:pt x="21718" y="40045"/>
                      <a:pt x="22304" y="40010"/>
                    </a:cubicBezTo>
                    <a:cubicBezTo>
                      <a:pt x="24003" y="41489"/>
                      <a:pt x="25144" y="42940"/>
                      <a:pt x="27015" y="42940"/>
                    </a:cubicBezTo>
                    <a:cubicBezTo>
                      <a:pt x="27253" y="42940"/>
                      <a:pt x="27504" y="42917"/>
                      <a:pt x="27769" y="42867"/>
                    </a:cubicBezTo>
                    <a:cubicBezTo>
                      <a:pt x="27999" y="44251"/>
                      <a:pt x="27875" y="45564"/>
                      <a:pt x="28407" y="46486"/>
                    </a:cubicBezTo>
                    <a:cubicBezTo>
                      <a:pt x="29614" y="48616"/>
                      <a:pt x="31158" y="50532"/>
                      <a:pt x="32701" y="52732"/>
                    </a:cubicBezTo>
                    <a:lnTo>
                      <a:pt x="34600" y="50425"/>
                    </a:lnTo>
                    <a:lnTo>
                      <a:pt x="34103" y="47196"/>
                    </a:lnTo>
                    <a:cubicBezTo>
                      <a:pt x="34972" y="46096"/>
                      <a:pt x="36268" y="45173"/>
                      <a:pt x="36286" y="44251"/>
                    </a:cubicBezTo>
                    <a:cubicBezTo>
                      <a:pt x="36303" y="42707"/>
                      <a:pt x="38503" y="42955"/>
                      <a:pt x="38202" y="41394"/>
                    </a:cubicBezTo>
                    <a:cubicBezTo>
                      <a:pt x="38184" y="41305"/>
                      <a:pt x="39604" y="40986"/>
                      <a:pt x="40313" y="40702"/>
                    </a:cubicBezTo>
                    <a:cubicBezTo>
                      <a:pt x="40650" y="40560"/>
                      <a:pt x="40899" y="40223"/>
                      <a:pt x="41378" y="39797"/>
                    </a:cubicBezTo>
                    <a:lnTo>
                      <a:pt x="44785" y="44978"/>
                    </a:lnTo>
                    <a:lnTo>
                      <a:pt x="46630" y="43914"/>
                    </a:lnTo>
                    <a:cubicBezTo>
                      <a:pt x="47553" y="45102"/>
                      <a:pt x="46754" y="46699"/>
                      <a:pt x="48067" y="47480"/>
                    </a:cubicBezTo>
                    <a:cubicBezTo>
                      <a:pt x="47020" y="50124"/>
                      <a:pt x="48741" y="51508"/>
                      <a:pt x="50445" y="52980"/>
                    </a:cubicBezTo>
                    <a:cubicBezTo>
                      <a:pt x="50764" y="53247"/>
                      <a:pt x="50640" y="54010"/>
                      <a:pt x="50746" y="54684"/>
                    </a:cubicBezTo>
                    <a:cubicBezTo>
                      <a:pt x="49546" y="54279"/>
                      <a:pt x="48739" y="53108"/>
                      <a:pt x="47515" y="53108"/>
                    </a:cubicBezTo>
                    <a:cubicBezTo>
                      <a:pt x="47074" y="53108"/>
                      <a:pt x="46579" y="53260"/>
                      <a:pt x="45991" y="53655"/>
                    </a:cubicBezTo>
                    <a:cubicBezTo>
                      <a:pt x="46130" y="53637"/>
                      <a:pt x="46261" y="53629"/>
                      <a:pt x="46385" y="53629"/>
                    </a:cubicBezTo>
                    <a:cubicBezTo>
                      <a:pt x="47902" y="53629"/>
                      <a:pt x="48314" y="54868"/>
                      <a:pt x="48954" y="55606"/>
                    </a:cubicBezTo>
                    <a:cubicBezTo>
                      <a:pt x="49646" y="56387"/>
                      <a:pt x="51119" y="56937"/>
                      <a:pt x="50782" y="58712"/>
                    </a:cubicBezTo>
                    <a:cubicBezTo>
                      <a:pt x="50925" y="58653"/>
                      <a:pt x="51063" y="58628"/>
                      <a:pt x="51196" y="58628"/>
                    </a:cubicBezTo>
                    <a:cubicBezTo>
                      <a:pt x="52116" y="58628"/>
                      <a:pt x="52822" y="59846"/>
                      <a:pt x="53828" y="59846"/>
                    </a:cubicBezTo>
                    <a:cubicBezTo>
                      <a:pt x="54135" y="59846"/>
                      <a:pt x="54469" y="59733"/>
                      <a:pt x="54845" y="59439"/>
                    </a:cubicBezTo>
                    <a:lnTo>
                      <a:pt x="55431" y="57026"/>
                    </a:lnTo>
                    <a:cubicBezTo>
                      <a:pt x="55147" y="56955"/>
                      <a:pt x="54863" y="56902"/>
                      <a:pt x="54579" y="56849"/>
                    </a:cubicBezTo>
                    <a:cubicBezTo>
                      <a:pt x="53053" y="56760"/>
                      <a:pt x="51385" y="55819"/>
                      <a:pt x="51793" y="55269"/>
                    </a:cubicBezTo>
                    <a:lnTo>
                      <a:pt x="52787" y="54844"/>
                    </a:lnTo>
                    <a:lnTo>
                      <a:pt x="52414" y="52501"/>
                    </a:lnTo>
                    <a:cubicBezTo>
                      <a:pt x="48866" y="49893"/>
                      <a:pt x="48440" y="48917"/>
                      <a:pt x="49770" y="46291"/>
                    </a:cubicBezTo>
                    <a:lnTo>
                      <a:pt x="49770" y="46291"/>
                    </a:lnTo>
                    <a:cubicBezTo>
                      <a:pt x="50462" y="46859"/>
                      <a:pt x="51208" y="47338"/>
                      <a:pt x="51775" y="47977"/>
                    </a:cubicBezTo>
                    <a:cubicBezTo>
                      <a:pt x="52326" y="48562"/>
                      <a:pt x="52698" y="49325"/>
                      <a:pt x="53088" y="49929"/>
                    </a:cubicBezTo>
                    <a:lnTo>
                      <a:pt x="55821" y="46948"/>
                    </a:lnTo>
                    <a:lnTo>
                      <a:pt x="55200" y="42955"/>
                    </a:lnTo>
                    <a:lnTo>
                      <a:pt x="52805" y="41447"/>
                    </a:lnTo>
                    <a:lnTo>
                      <a:pt x="53585" y="38253"/>
                    </a:lnTo>
                    <a:lnTo>
                      <a:pt x="55111" y="39229"/>
                    </a:lnTo>
                    <a:cubicBezTo>
                      <a:pt x="55111" y="40045"/>
                      <a:pt x="55111" y="40542"/>
                      <a:pt x="55111" y="41039"/>
                    </a:cubicBezTo>
                    <a:lnTo>
                      <a:pt x="56300" y="41021"/>
                    </a:lnTo>
                    <a:lnTo>
                      <a:pt x="56034" y="38466"/>
                    </a:lnTo>
                    <a:cubicBezTo>
                      <a:pt x="59778" y="37011"/>
                      <a:pt x="60754" y="35876"/>
                      <a:pt x="62546" y="30925"/>
                    </a:cubicBezTo>
                    <a:lnTo>
                      <a:pt x="59370" y="25407"/>
                    </a:lnTo>
                    <a:lnTo>
                      <a:pt x="60754" y="24609"/>
                    </a:lnTo>
                    <a:cubicBezTo>
                      <a:pt x="60620" y="24079"/>
                      <a:pt x="60336" y="23926"/>
                      <a:pt x="59999" y="23926"/>
                    </a:cubicBezTo>
                    <a:cubicBezTo>
                      <a:pt x="59536" y="23926"/>
                      <a:pt x="58975" y="24215"/>
                      <a:pt x="58567" y="24215"/>
                    </a:cubicBezTo>
                    <a:cubicBezTo>
                      <a:pt x="58326" y="24215"/>
                      <a:pt x="58138" y="24114"/>
                      <a:pt x="58057" y="23792"/>
                    </a:cubicBezTo>
                    <a:lnTo>
                      <a:pt x="59316" y="21344"/>
                    </a:lnTo>
                    <a:lnTo>
                      <a:pt x="60062" y="22692"/>
                    </a:lnTo>
                    <a:lnTo>
                      <a:pt x="61286" y="21858"/>
                    </a:lnTo>
                    <a:lnTo>
                      <a:pt x="63504" y="23775"/>
                    </a:lnTo>
                    <a:lnTo>
                      <a:pt x="64178" y="27040"/>
                    </a:lnTo>
                    <a:cubicBezTo>
                      <a:pt x="64959" y="25993"/>
                      <a:pt x="65598" y="25478"/>
                      <a:pt x="65775" y="24822"/>
                    </a:cubicBezTo>
                    <a:cubicBezTo>
                      <a:pt x="66201" y="23367"/>
                      <a:pt x="64356" y="23225"/>
                      <a:pt x="64089" y="22515"/>
                    </a:cubicBezTo>
                    <a:lnTo>
                      <a:pt x="64444" y="18647"/>
                    </a:lnTo>
                    <a:cubicBezTo>
                      <a:pt x="66520" y="17955"/>
                      <a:pt x="66538" y="17902"/>
                      <a:pt x="66609" y="16305"/>
                    </a:cubicBezTo>
                    <a:cubicBezTo>
                      <a:pt x="66698" y="14229"/>
                      <a:pt x="66840" y="12171"/>
                      <a:pt x="66964" y="10059"/>
                    </a:cubicBezTo>
                    <a:cubicBezTo>
                      <a:pt x="65951" y="8994"/>
                      <a:pt x="64617" y="8884"/>
                      <a:pt x="63235" y="8884"/>
                    </a:cubicBezTo>
                    <a:cubicBezTo>
                      <a:pt x="62876" y="8884"/>
                      <a:pt x="62514" y="8891"/>
                      <a:pt x="62153" y="8891"/>
                    </a:cubicBezTo>
                    <a:cubicBezTo>
                      <a:pt x="62029" y="8891"/>
                      <a:pt x="61906" y="8890"/>
                      <a:pt x="61783" y="8888"/>
                    </a:cubicBezTo>
                    <a:cubicBezTo>
                      <a:pt x="61978" y="8001"/>
                      <a:pt x="62209" y="7362"/>
                      <a:pt x="62262" y="6741"/>
                    </a:cubicBezTo>
                    <a:cubicBezTo>
                      <a:pt x="62297" y="6102"/>
                      <a:pt x="62173" y="5464"/>
                      <a:pt x="62120" y="4701"/>
                    </a:cubicBezTo>
                    <a:lnTo>
                      <a:pt x="65119" y="4239"/>
                    </a:lnTo>
                    <a:cubicBezTo>
                      <a:pt x="59052" y="1427"/>
                      <a:pt x="52479" y="0"/>
                      <a:pt x="4586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3" name="Google Shape;3353;p74"/>
              <p:cNvSpPr/>
              <p:nvPr/>
            </p:nvSpPr>
            <p:spPr>
              <a:xfrm>
                <a:off x="7010819" y="4061082"/>
                <a:ext cx="117645" cy="102137"/>
              </a:xfrm>
              <a:custGeom>
                <a:rect b="b" l="l" r="r" t="t"/>
                <a:pathLst>
                  <a:path extrusionOk="0" h="17709" w="20389">
                    <a:moveTo>
                      <a:pt x="17567" y="0"/>
                    </a:moveTo>
                    <a:lnTo>
                      <a:pt x="17567" y="0"/>
                    </a:lnTo>
                    <a:cubicBezTo>
                      <a:pt x="17070" y="1331"/>
                      <a:pt x="16644" y="2697"/>
                      <a:pt x="16307" y="4081"/>
                    </a:cubicBezTo>
                    <a:cubicBezTo>
                      <a:pt x="16278" y="4199"/>
                      <a:pt x="16114" y="4268"/>
                      <a:pt x="16100" y="4268"/>
                    </a:cubicBezTo>
                    <a:cubicBezTo>
                      <a:pt x="16097" y="4268"/>
                      <a:pt x="16100" y="4265"/>
                      <a:pt x="16112" y="4259"/>
                    </a:cubicBezTo>
                    <a:lnTo>
                      <a:pt x="13912" y="3034"/>
                    </a:lnTo>
                    <a:lnTo>
                      <a:pt x="14391" y="1437"/>
                    </a:lnTo>
                    <a:lnTo>
                      <a:pt x="12617" y="337"/>
                    </a:lnTo>
                    <a:cubicBezTo>
                      <a:pt x="12563" y="2112"/>
                      <a:pt x="10416" y="1970"/>
                      <a:pt x="10523" y="3655"/>
                    </a:cubicBezTo>
                    <a:cubicBezTo>
                      <a:pt x="10523" y="3709"/>
                      <a:pt x="10239" y="3797"/>
                      <a:pt x="10079" y="3815"/>
                    </a:cubicBezTo>
                    <a:cubicBezTo>
                      <a:pt x="8287" y="4028"/>
                      <a:pt x="8553" y="4418"/>
                      <a:pt x="7276" y="5305"/>
                    </a:cubicBezTo>
                    <a:cubicBezTo>
                      <a:pt x="5785" y="6352"/>
                      <a:pt x="5466" y="8730"/>
                      <a:pt x="3017" y="8765"/>
                    </a:cubicBezTo>
                    <a:cubicBezTo>
                      <a:pt x="2166" y="8783"/>
                      <a:pt x="1154" y="9919"/>
                      <a:pt x="569" y="10770"/>
                    </a:cubicBezTo>
                    <a:cubicBezTo>
                      <a:pt x="178" y="11356"/>
                      <a:pt x="1" y="12705"/>
                      <a:pt x="374" y="13095"/>
                    </a:cubicBezTo>
                    <a:cubicBezTo>
                      <a:pt x="1687" y="14443"/>
                      <a:pt x="746" y="15810"/>
                      <a:pt x="569" y="17708"/>
                    </a:cubicBezTo>
                    <a:cubicBezTo>
                      <a:pt x="3337" y="16519"/>
                      <a:pt x="5839" y="15668"/>
                      <a:pt x="8074" y="14213"/>
                    </a:cubicBezTo>
                    <a:lnTo>
                      <a:pt x="10558" y="15934"/>
                    </a:lnTo>
                    <a:lnTo>
                      <a:pt x="9866" y="17336"/>
                    </a:lnTo>
                    <a:cubicBezTo>
                      <a:pt x="11960" y="17300"/>
                      <a:pt x="13592" y="16998"/>
                      <a:pt x="14710" y="15508"/>
                    </a:cubicBezTo>
                    <a:cubicBezTo>
                      <a:pt x="16094" y="13645"/>
                      <a:pt x="17585" y="11835"/>
                      <a:pt x="18773" y="9866"/>
                    </a:cubicBezTo>
                    <a:cubicBezTo>
                      <a:pt x="19590" y="8482"/>
                      <a:pt x="20388" y="6885"/>
                      <a:pt x="18862" y="5305"/>
                    </a:cubicBezTo>
                    <a:cubicBezTo>
                      <a:pt x="18596" y="5039"/>
                      <a:pt x="18330" y="4330"/>
                      <a:pt x="18472" y="4099"/>
                    </a:cubicBezTo>
                    <a:cubicBezTo>
                      <a:pt x="19732" y="2307"/>
                      <a:pt x="17372" y="1491"/>
                      <a:pt x="1756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4" name="Google Shape;3354;p74"/>
              <p:cNvSpPr/>
              <p:nvPr/>
            </p:nvSpPr>
            <p:spPr>
              <a:xfrm>
                <a:off x="6995058" y="4000087"/>
                <a:ext cx="41059" cy="51071"/>
              </a:xfrm>
              <a:custGeom>
                <a:rect b="b" l="l" r="r" t="t"/>
                <a:pathLst>
                  <a:path extrusionOk="0" h="8855" w="7116">
                    <a:moveTo>
                      <a:pt x="5359" y="0"/>
                    </a:moveTo>
                    <a:cubicBezTo>
                      <a:pt x="4649" y="976"/>
                      <a:pt x="3993" y="1774"/>
                      <a:pt x="3460" y="2644"/>
                    </a:cubicBezTo>
                    <a:cubicBezTo>
                      <a:pt x="2910" y="3513"/>
                      <a:pt x="1455" y="3638"/>
                      <a:pt x="1828" y="5181"/>
                    </a:cubicBezTo>
                    <a:cubicBezTo>
                      <a:pt x="1354" y="4803"/>
                      <a:pt x="1037" y="4660"/>
                      <a:pt x="815" y="4660"/>
                    </a:cubicBezTo>
                    <a:cubicBezTo>
                      <a:pt x="256" y="4660"/>
                      <a:pt x="305" y="5571"/>
                      <a:pt x="1" y="5926"/>
                    </a:cubicBezTo>
                    <a:cubicBezTo>
                      <a:pt x="1136" y="7417"/>
                      <a:pt x="1438" y="7577"/>
                      <a:pt x="5412" y="8854"/>
                    </a:cubicBezTo>
                    <a:cubicBezTo>
                      <a:pt x="5590" y="7896"/>
                      <a:pt x="5625" y="7239"/>
                      <a:pt x="5820" y="6636"/>
                    </a:cubicBezTo>
                    <a:cubicBezTo>
                      <a:pt x="6033" y="6015"/>
                      <a:pt x="6335" y="5430"/>
                      <a:pt x="6708" y="4880"/>
                    </a:cubicBezTo>
                    <a:cubicBezTo>
                      <a:pt x="7116" y="4294"/>
                      <a:pt x="5696" y="4170"/>
                      <a:pt x="6459" y="3354"/>
                    </a:cubicBezTo>
                    <a:cubicBezTo>
                      <a:pt x="6849" y="2928"/>
                      <a:pt x="6637" y="1686"/>
                      <a:pt x="6778" y="1384"/>
                    </a:cubicBezTo>
                    <a:cubicBezTo>
                      <a:pt x="6832" y="1224"/>
                      <a:pt x="6867" y="1047"/>
                      <a:pt x="6885" y="870"/>
                    </a:cubicBezTo>
                    <a:lnTo>
                      <a:pt x="5359"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5" name="Google Shape;3355;p74"/>
              <p:cNvSpPr/>
              <p:nvPr/>
            </p:nvSpPr>
            <p:spPr>
              <a:xfrm>
                <a:off x="7078892" y="4018504"/>
                <a:ext cx="57544" cy="36030"/>
              </a:xfrm>
              <a:custGeom>
                <a:rect b="b" l="l" r="r" t="t"/>
                <a:pathLst>
                  <a:path extrusionOk="0" h="6247" w="9973">
                    <a:moveTo>
                      <a:pt x="0" y="1"/>
                    </a:moveTo>
                    <a:lnTo>
                      <a:pt x="266" y="1722"/>
                    </a:lnTo>
                    <a:lnTo>
                      <a:pt x="1668" y="1970"/>
                    </a:lnTo>
                    <a:lnTo>
                      <a:pt x="870" y="3177"/>
                    </a:lnTo>
                    <a:cubicBezTo>
                      <a:pt x="1300" y="3058"/>
                      <a:pt x="1704" y="3001"/>
                      <a:pt x="2079" y="3001"/>
                    </a:cubicBezTo>
                    <a:cubicBezTo>
                      <a:pt x="3221" y="3001"/>
                      <a:pt x="4106" y="3533"/>
                      <a:pt x="4720" y="4508"/>
                    </a:cubicBezTo>
                    <a:cubicBezTo>
                      <a:pt x="5319" y="5452"/>
                      <a:pt x="5558" y="5867"/>
                      <a:pt x="5945" y="5867"/>
                    </a:cubicBezTo>
                    <a:cubicBezTo>
                      <a:pt x="6235" y="5867"/>
                      <a:pt x="6607" y="5635"/>
                      <a:pt x="7275" y="5218"/>
                    </a:cubicBezTo>
                    <a:cubicBezTo>
                      <a:pt x="7453" y="5111"/>
                      <a:pt x="7648" y="5058"/>
                      <a:pt x="7861" y="5022"/>
                    </a:cubicBezTo>
                    <a:lnTo>
                      <a:pt x="9564" y="6247"/>
                    </a:lnTo>
                    <a:lnTo>
                      <a:pt x="9972" y="5679"/>
                    </a:lnTo>
                    <a:cubicBezTo>
                      <a:pt x="9582" y="4809"/>
                      <a:pt x="9262" y="3887"/>
                      <a:pt x="8819" y="3035"/>
                    </a:cubicBezTo>
                    <a:cubicBezTo>
                      <a:pt x="8151" y="1821"/>
                      <a:pt x="7070" y="1194"/>
                      <a:pt x="5857" y="1194"/>
                    </a:cubicBezTo>
                    <a:cubicBezTo>
                      <a:pt x="5138" y="1194"/>
                      <a:pt x="4373" y="1415"/>
                      <a:pt x="3620" y="1864"/>
                    </a:cubicBezTo>
                    <a:cubicBezTo>
                      <a:pt x="3336" y="2024"/>
                      <a:pt x="3052" y="2166"/>
                      <a:pt x="2644" y="2396"/>
                    </a:cubicBezTo>
                    <a:lnTo>
                      <a:pt x="1970" y="462"/>
                    </a:lnTo>
                    <a:lnTo>
                      <a:pt x="0"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6" name="Google Shape;3356;p74"/>
              <p:cNvSpPr/>
              <p:nvPr/>
            </p:nvSpPr>
            <p:spPr>
              <a:xfrm>
                <a:off x="7051663" y="3806456"/>
                <a:ext cx="38503" cy="70819"/>
              </a:xfrm>
              <a:custGeom>
                <a:rect b="b" l="l" r="r" t="t"/>
                <a:pathLst>
                  <a:path extrusionOk="0" h="12279" w="6673">
                    <a:moveTo>
                      <a:pt x="6672" y="1"/>
                    </a:moveTo>
                    <a:lnTo>
                      <a:pt x="6672" y="1"/>
                    </a:lnTo>
                    <a:cubicBezTo>
                      <a:pt x="6223" y="198"/>
                      <a:pt x="5784" y="260"/>
                      <a:pt x="5357" y="260"/>
                    </a:cubicBezTo>
                    <a:cubicBezTo>
                      <a:pt x="4670" y="260"/>
                      <a:pt x="4013" y="100"/>
                      <a:pt x="3390" y="89"/>
                    </a:cubicBezTo>
                    <a:lnTo>
                      <a:pt x="3088" y="2786"/>
                    </a:lnTo>
                    <a:lnTo>
                      <a:pt x="4809" y="5164"/>
                    </a:lnTo>
                    <a:lnTo>
                      <a:pt x="1" y="10771"/>
                    </a:lnTo>
                    <a:lnTo>
                      <a:pt x="1083" y="12279"/>
                    </a:lnTo>
                    <a:lnTo>
                      <a:pt x="6388" y="7772"/>
                    </a:lnTo>
                    <a:cubicBezTo>
                      <a:pt x="4454" y="6495"/>
                      <a:pt x="6175" y="3709"/>
                      <a:pt x="4383" y="2502"/>
                    </a:cubicBezTo>
                    <a:lnTo>
                      <a:pt x="6672"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7" name="Google Shape;3357;p74"/>
              <p:cNvSpPr/>
              <p:nvPr/>
            </p:nvSpPr>
            <p:spPr>
              <a:xfrm>
                <a:off x="6984824" y="4061618"/>
                <a:ext cx="42081" cy="8893"/>
              </a:xfrm>
              <a:custGeom>
                <a:rect b="b" l="l" r="r" t="t"/>
                <a:pathLst>
                  <a:path extrusionOk="0" h="1542" w="7293">
                    <a:moveTo>
                      <a:pt x="4286" y="0"/>
                    </a:moveTo>
                    <a:cubicBezTo>
                      <a:pt x="2949" y="0"/>
                      <a:pt x="1596" y="367"/>
                      <a:pt x="0" y="510"/>
                    </a:cubicBezTo>
                    <a:cubicBezTo>
                      <a:pt x="787" y="973"/>
                      <a:pt x="1302" y="1542"/>
                      <a:pt x="1738" y="1542"/>
                    </a:cubicBezTo>
                    <a:cubicBezTo>
                      <a:pt x="1970" y="1542"/>
                      <a:pt x="2179" y="1380"/>
                      <a:pt x="2396" y="954"/>
                    </a:cubicBezTo>
                    <a:cubicBezTo>
                      <a:pt x="2708" y="1325"/>
                      <a:pt x="3056" y="1432"/>
                      <a:pt x="3417" y="1432"/>
                    </a:cubicBezTo>
                    <a:cubicBezTo>
                      <a:pt x="3816" y="1432"/>
                      <a:pt x="4231" y="1302"/>
                      <a:pt x="4631" y="1256"/>
                    </a:cubicBezTo>
                    <a:cubicBezTo>
                      <a:pt x="5394" y="1149"/>
                      <a:pt x="6157" y="1025"/>
                      <a:pt x="7293" y="830"/>
                    </a:cubicBezTo>
                    <a:cubicBezTo>
                      <a:pt x="6240" y="198"/>
                      <a:pt x="5268" y="0"/>
                      <a:pt x="428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8" name="Google Shape;3358;p74"/>
              <p:cNvSpPr/>
              <p:nvPr/>
            </p:nvSpPr>
            <p:spPr>
              <a:xfrm>
                <a:off x="7035181" y="4030478"/>
                <a:ext cx="15469" cy="21703"/>
              </a:xfrm>
              <a:custGeom>
                <a:rect b="b" l="l" r="r" t="t"/>
                <a:pathLst>
                  <a:path extrusionOk="0" h="3763" w="2681">
                    <a:moveTo>
                      <a:pt x="2662" y="1"/>
                    </a:moveTo>
                    <a:cubicBezTo>
                      <a:pt x="19" y="675"/>
                      <a:pt x="1" y="764"/>
                      <a:pt x="1012" y="3763"/>
                    </a:cubicBezTo>
                    <a:lnTo>
                      <a:pt x="1491" y="2148"/>
                    </a:lnTo>
                    <a:lnTo>
                      <a:pt x="2201" y="3408"/>
                    </a:lnTo>
                    <a:lnTo>
                      <a:pt x="2680" y="3372"/>
                    </a:lnTo>
                    <a:cubicBezTo>
                      <a:pt x="2574" y="2840"/>
                      <a:pt x="2485" y="2308"/>
                      <a:pt x="2450" y="1758"/>
                    </a:cubicBezTo>
                    <a:cubicBezTo>
                      <a:pt x="2485" y="1172"/>
                      <a:pt x="2556" y="586"/>
                      <a:pt x="266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9" name="Google Shape;3359;p74"/>
              <p:cNvSpPr/>
              <p:nvPr/>
            </p:nvSpPr>
            <p:spPr>
              <a:xfrm>
                <a:off x="7045011" y="3983609"/>
                <a:ext cx="19047" cy="18121"/>
              </a:xfrm>
              <a:custGeom>
                <a:rect b="b" l="l" r="r" t="t"/>
                <a:pathLst>
                  <a:path extrusionOk="0" h="3142" w="3301">
                    <a:moveTo>
                      <a:pt x="3301" y="0"/>
                    </a:moveTo>
                    <a:lnTo>
                      <a:pt x="0" y="1455"/>
                    </a:lnTo>
                    <a:lnTo>
                      <a:pt x="550" y="2520"/>
                    </a:lnTo>
                    <a:lnTo>
                      <a:pt x="1154" y="1793"/>
                    </a:lnTo>
                    <a:lnTo>
                      <a:pt x="2804" y="3141"/>
                    </a:lnTo>
                    <a:lnTo>
                      <a:pt x="3301"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0" name="Google Shape;3360;p74"/>
              <p:cNvSpPr/>
              <p:nvPr/>
            </p:nvSpPr>
            <p:spPr>
              <a:xfrm>
                <a:off x="7034362" y="3943182"/>
                <a:ext cx="9734" cy="24570"/>
              </a:xfrm>
              <a:custGeom>
                <a:rect b="b" l="l" r="r" t="t"/>
                <a:pathLst>
                  <a:path extrusionOk="0" h="4260" w="1687">
                    <a:moveTo>
                      <a:pt x="249" y="1"/>
                    </a:moveTo>
                    <a:cubicBezTo>
                      <a:pt x="1" y="2627"/>
                      <a:pt x="1" y="2627"/>
                      <a:pt x="977" y="4259"/>
                    </a:cubicBezTo>
                    <a:cubicBezTo>
                      <a:pt x="1687" y="1261"/>
                      <a:pt x="1687" y="1261"/>
                      <a:pt x="249"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1" name="Google Shape;3361;p74"/>
              <p:cNvSpPr/>
              <p:nvPr/>
            </p:nvSpPr>
            <p:spPr>
              <a:xfrm>
                <a:off x="6724214" y="4015234"/>
                <a:ext cx="1131" cy="513"/>
              </a:xfrm>
              <a:custGeom>
                <a:rect b="b" l="l" r="r" t="t"/>
                <a:pathLst>
                  <a:path extrusionOk="0" h="89" w="196">
                    <a:moveTo>
                      <a:pt x="196" y="0"/>
                    </a:moveTo>
                    <a:lnTo>
                      <a:pt x="1" y="89"/>
                    </a:lnTo>
                    <a:lnTo>
                      <a:pt x="1" y="89"/>
                    </a:lnTo>
                    <a:lnTo>
                      <a:pt x="196" y="18"/>
                    </a:lnTo>
                    <a:lnTo>
                      <a:pt x="196"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2" name="Google Shape;3362;p74"/>
              <p:cNvSpPr/>
              <p:nvPr/>
            </p:nvSpPr>
            <p:spPr>
              <a:xfrm>
                <a:off x="7071623" y="3755083"/>
                <a:ext cx="16589" cy="16380"/>
              </a:xfrm>
              <a:custGeom>
                <a:rect b="b" l="l" r="r" t="t"/>
                <a:pathLst>
                  <a:path extrusionOk="0" h="2840" w="2875">
                    <a:moveTo>
                      <a:pt x="1" y="0"/>
                    </a:moveTo>
                    <a:lnTo>
                      <a:pt x="1" y="0"/>
                    </a:lnTo>
                    <a:cubicBezTo>
                      <a:pt x="835" y="1029"/>
                      <a:pt x="1739" y="1970"/>
                      <a:pt x="2733" y="2839"/>
                    </a:cubicBezTo>
                    <a:cubicBezTo>
                      <a:pt x="2840" y="2520"/>
                      <a:pt x="2875" y="2201"/>
                      <a:pt x="2822" y="1881"/>
                    </a:cubicBezTo>
                    <a:cubicBezTo>
                      <a:pt x="1899" y="1225"/>
                      <a:pt x="959" y="604"/>
                      <a:pt x="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3" name="Google Shape;3363;p74"/>
              <p:cNvSpPr/>
              <p:nvPr/>
            </p:nvSpPr>
            <p:spPr>
              <a:xfrm>
                <a:off x="6722575" y="4015741"/>
                <a:ext cx="1541" cy="727"/>
              </a:xfrm>
              <a:custGeom>
                <a:rect b="b" l="l" r="r" t="t"/>
                <a:pathLst>
                  <a:path extrusionOk="0" h="126" w="267">
                    <a:moveTo>
                      <a:pt x="267" y="1"/>
                    </a:moveTo>
                    <a:cubicBezTo>
                      <a:pt x="178" y="36"/>
                      <a:pt x="89" y="72"/>
                      <a:pt x="1" y="125"/>
                    </a:cubicBezTo>
                    <a:cubicBezTo>
                      <a:pt x="107" y="90"/>
                      <a:pt x="178" y="36"/>
                      <a:pt x="26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4" name="Google Shape;3364;p74"/>
              <p:cNvSpPr/>
              <p:nvPr/>
            </p:nvSpPr>
            <p:spPr>
              <a:xfrm>
                <a:off x="6772321" y="4116142"/>
                <a:ext cx="30927" cy="46769"/>
              </a:xfrm>
              <a:custGeom>
                <a:rect b="b" l="l" r="r" t="t"/>
                <a:pathLst>
                  <a:path extrusionOk="0" h="8109" w="5360">
                    <a:moveTo>
                      <a:pt x="1828" y="0"/>
                    </a:moveTo>
                    <a:lnTo>
                      <a:pt x="1" y="2946"/>
                    </a:lnTo>
                    <a:cubicBezTo>
                      <a:pt x="444" y="3762"/>
                      <a:pt x="1030" y="4738"/>
                      <a:pt x="1527" y="5785"/>
                    </a:cubicBezTo>
                    <a:cubicBezTo>
                      <a:pt x="2308" y="7328"/>
                      <a:pt x="3479" y="8091"/>
                      <a:pt x="5359" y="8109"/>
                    </a:cubicBezTo>
                    <a:cubicBezTo>
                      <a:pt x="4667" y="6689"/>
                      <a:pt x="3993" y="5625"/>
                      <a:pt x="3798" y="4205"/>
                    </a:cubicBezTo>
                    <a:cubicBezTo>
                      <a:pt x="3621" y="2768"/>
                      <a:pt x="2574" y="1491"/>
                      <a:pt x="1828"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365" name="Google Shape;3365;p74"/>
          <p:cNvGrpSpPr/>
          <p:nvPr/>
        </p:nvGrpSpPr>
        <p:grpSpPr>
          <a:xfrm>
            <a:off x="7867470" y="4054631"/>
            <a:ext cx="187557" cy="187557"/>
            <a:chOff x="8565775" y="671075"/>
            <a:chExt cx="441000" cy="441000"/>
          </a:xfrm>
        </p:grpSpPr>
        <p:sp>
          <p:nvSpPr>
            <p:cNvPr id="3366" name="Google Shape;3366;p74"/>
            <p:cNvSpPr/>
            <p:nvPr/>
          </p:nvSpPr>
          <p:spPr>
            <a:xfrm>
              <a:off x="8565775" y="671075"/>
              <a:ext cx="441000" cy="441000"/>
            </a:xfrm>
            <a:prstGeom prst="ellipse">
              <a:avLst/>
            </a:prstGeom>
            <a:gradFill>
              <a:gsLst>
                <a:gs pos="0">
                  <a:srgbClr val="869FB1">
                    <a:alpha val="65920"/>
                  </a:srgbClr>
                </a:gs>
                <a:gs pos="100000">
                  <a:srgbClr val="FFFFFF">
                    <a:alpha val="0"/>
                    <a:alpha val="65920"/>
                  </a:srgbClr>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7" name="Google Shape;3367;p74"/>
            <p:cNvSpPr/>
            <p:nvPr/>
          </p:nvSpPr>
          <p:spPr>
            <a:xfrm>
              <a:off x="8706625" y="811925"/>
              <a:ext cx="159300" cy="159300"/>
            </a:xfrm>
            <a:prstGeom prst="ellipse">
              <a:avLst/>
            </a:prstGeom>
            <a:solidFill>
              <a:srgbClr val="D7DF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368" name="Google Shape;3368;p74"/>
          <p:cNvSpPr/>
          <p:nvPr/>
        </p:nvSpPr>
        <p:spPr>
          <a:xfrm>
            <a:off x="8168685" y="4050552"/>
            <a:ext cx="193683" cy="195716"/>
          </a:xfrm>
          <a:custGeom>
            <a:rect b="b" l="l" r="r" t="t"/>
            <a:pathLst>
              <a:path extrusionOk="0" h="196207" w="194168">
                <a:moveTo>
                  <a:pt x="11576" y="0"/>
                </a:moveTo>
                <a:cubicBezTo>
                  <a:pt x="8883" y="0"/>
                  <a:pt x="6181" y="987"/>
                  <a:pt x="4103" y="3065"/>
                </a:cubicBezTo>
                <a:cubicBezTo>
                  <a:pt x="1026" y="5799"/>
                  <a:pt x="1" y="10243"/>
                  <a:pt x="1368" y="14004"/>
                </a:cubicBezTo>
                <a:lnTo>
                  <a:pt x="65293" y="189369"/>
                </a:lnTo>
                <a:cubicBezTo>
                  <a:pt x="67002" y="193471"/>
                  <a:pt x="70762" y="196206"/>
                  <a:pt x="74864" y="196206"/>
                </a:cubicBezTo>
                <a:cubicBezTo>
                  <a:pt x="79308" y="196206"/>
                  <a:pt x="83410" y="193813"/>
                  <a:pt x="85120" y="190053"/>
                </a:cubicBezTo>
                <a:lnTo>
                  <a:pt x="114176" y="124077"/>
                </a:lnTo>
                <a:cubicBezTo>
                  <a:pt x="115202" y="121342"/>
                  <a:pt x="117595" y="119291"/>
                  <a:pt x="119988" y="118266"/>
                </a:cubicBezTo>
                <a:lnTo>
                  <a:pt x="187331" y="92286"/>
                </a:lnTo>
                <a:cubicBezTo>
                  <a:pt x="191433" y="90577"/>
                  <a:pt x="193826" y="86816"/>
                  <a:pt x="193826" y="82714"/>
                </a:cubicBezTo>
                <a:cubicBezTo>
                  <a:pt x="194168" y="78270"/>
                  <a:pt x="191433" y="74510"/>
                  <a:pt x="187673" y="72801"/>
                </a:cubicBezTo>
                <a:lnTo>
                  <a:pt x="15384" y="672"/>
                </a:lnTo>
                <a:cubicBezTo>
                  <a:pt x="14163" y="228"/>
                  <a:pt x="12871" y="0"/>
                  <a:pt x="11576" y="0"/>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9" name="Google Shape;3369;p74"/>
          <p:cNvSpPr/>
          <p:nvPr/>
        </p:nvSpPr>
        <p:spPr>
          <a:xfrm flipH="1">
            <a:off x="7376923" y="4017007"/>
            <a:ext cx="178589" cy="262805"/>
          </a:xfrm>
          <a:custGeom>
            <a:rect b="b" l="l" r="r" t="t"/>
            <a:pathLst>
              <a:path extrusionOk="0" h="195758" w="133027">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C9D4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70" name="Google Shape;3370;p74"/>
          <p:cNvGrpSpPr/>
          <p:nvPr/>
        </p:nvGrpSpPr>
        <p:grpSpPr>
          <a:xfrm>
            <a:off x="6021325" y="3132850"/>
            <a:ext cx="587871" cy="512373"/>
            <a:chOff x="6000100" y="3076250"/>
            <a:chExt cx="587871" cy="512373"/>
          </a:xfrm>
        </p:grpSpPr>
        <p:sp>
          <p:nvSpPr>
            <p:cNvPr id="3371" name="Google Shape;3371;p74"/>
            <p:cNvSpPr/>
            <p:nvPr/>
          </p:nvSpPr>
          <p:spPr>
            <a:xfrm>
              <a:off x="6000100" y="3076250"/>
              <a:ext cx="587871" cy="512373"/>
            </a:xfrm>
            <a:custGeom>
              <a:rect b="b" l="l" r="r" t="t"/>
              <a:pathLst>
                <a:path extrusionOk="0" h="88838" w="101884">
                  <a:moveTo>
                    <a:pt x="50272" y="0"/>
                  </a:moveTo>
                  <a:cubicBezTo>
                    <a:pt x="31897" y="0"/>
                    <a:pt x="14791" y="11087"/>
                    <a:pt x="8322" y="29000"/>
                  </a:cubicBezTo>
                  <a:cubicBezTo>
                    <a:pt x="1" y="51995"/>
                    <a:pt x="12332" y="77546"/>
                    <a:pt x="35878" y="86063"/>
                  </a:cubicBezTo>
                  <a:cubicBezTo>
                    <a:pt x="41078" y="87945"/>
                    <a:pt x="46391" y="88838"/>
                    <a:pt x="51602" y="88838"/>
                  </a:cubicBezTo>
                  <a:cubicBezTo>
                    <a:pt x="69970" y="88838"/>
                    <a:pt x="87079" y="77751"/>
                    <a:pt x="93562" y="59838"/>
                  </a:cubicBezTo>
                  <a:cubicBezTo>
                    <a:pt x="101883" y="36843"/>
                    <a:pt x="89534" y="11292"/>
                    <a:pt x="66006" y="2775"/>
                  </a:cubicBezTo>
                  <a:cubicBezTo>
                    <a:pt x="60802" y="893"/>
                    <a:pt x="55486" y="0"/>
                    <a:pt x="50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72" name="Google Shape;3372;p74"/>
            <p:cNvGrpSpPr/>
            <p:nvPr/>
          </p:nvGrpSpPr>
          <p:grpSpPr>
            <a:xfrm>
              <a:off x="6031360" y="3076713"/>
              <a:ext cx="539107" cy="480965"/>
              <a:chOff x="6031360" y="3076713"/>
              <a:chExt cx="539107" cy="480965"/>
            </a:xfrm>
          </p:grpSpPr>
          <p:sp>
            <p:nvSpPr>
              <p:cNvPr id="3373" name="Google Shape;3373;p74"/>
              <p:cNvSpPr/>
              <p:nvPr/>
            </p:nvSpPr>
            <p:spPr>
              <a:xfrm>
                <a:off x="6160232" y="3107767"/>
                <a:ext cx="410235" cy="449911"/>
              </a:xfrm>
              <a:custGeom>
                <a:rect b="b" l="l" r="r" t="t"/>
                <a:pathLst>
                  <a:path extrusionOk="0" h="78008" w="71098">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4" name="Google Shape;3374;p74"/>
              <p:cNvSpPr/>
              <p:nvPr/>
            </p:nvSpPr>
            <p:spPr>
              <a:xfrm>
                <a:off x="6031360" y="3319580"/>
                <a:ext cx="62149" cy="151155"/>
              </a:xfrm>
              <a:custGeom>
                <a:rect b="b" l="l" r="r" t="t"/>
                <a:pathLst>
                  <a:path extrusionOk="0" h="26208" w="10771">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5" name="Google Shape;3375;p74"/>
              <p:cNvSpPr/>
              <p:nvPr/>
            </p:nvSpPr>
            <p:spPr>
              <a:xfrm>
                <a:off x="6189159" y="3076713"/>
                <a:ext cx="117131" cy="35868"/>
              </a:xfrm>
              <a:custGeom>
                <a:rect b="b" l="l" r="r" t="t"/>
                <a:pathLst>
                  <a:path extrusionOk="0" h="6219" w="2030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6" name="Google Shape;3376;p74"/>
              <p:cNvSpPr/>
              <p:nvPr/>
            </p:nvSpPr>
            <p:spPr>
              <a:xfrm>
                <a:off x="6350006" y="3503923"/>
                <a:ext cx="45156" cy="42581"/>
              </a:xfrm>
              <a:custGeom>
                <a:rect b="b" l="l" r="r" t="t"/>
                <a:pathLst>
                  <a:path extrusionOk="0" h="7383" w="7826">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7" name="Google Shape;3377;p74"/>
              <p:cNvSpPr/>
              <p:nvPr/>
            </p:nvSpPr>
            <p:spPr>
              <a:xfrm>
                <a:off x="6262180" y="3141947"/>
                <a:ext cx="28469" cy="38688"/>
              </a:xfrm>
              <a:custGeom>
                <a:rect b="b" l="l" r="r" t="t"/>
                <a:pathLst>
                  <a:path extrusionOk="0" h="6708" w="4934">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8" name="Google Shape;3378;p74"/>
              <p:cNvSpPr/>
              <p:nvPr/>
            </p:nvSpPr>
            <p:spPr>
              <a:xfrm>
                <a:off x="6251907" y="3101042"/>
                <a:ext cx="26011" cy="13686"/>
              </a:xfrm>
              <a:custGeom>
                <a:rect b="b" l="l" r="r" t="t"/>
                <a:pathLst>
                  <a:path extrusionOk="0" h="2373" w="4508">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9" name="Google Shape;3379;p74"/>
              <p:cNvSpPr/>
              <p:nvPr/>
            </p:nvSpPr>
            <p:spPr>
              <a:xfrm>
                <a:off x="6250613" y="3155645"/>
                <a:ext cx="21609" cy="17008"/>
              </a:xfrm>
              <a:custGeom>
                <a:rect b="b" l="l" r="r" t="t"/>
                <a:pathLst>
                  <a:path extrusionOk="0" h="2949" w="3745">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380" name="Google Shape;3380;p74"/>
          <p:cNvGrpSpPr/>
          <p:nvPr/>
        </p:nvGrpSpPr>
        <p:grpSpPr>
          <a:xfrm>
            <a:off x="3597785" y="3065882"/>
            <a:ext cx="2241344" cy="1330656"/>
            <a:chOff x="3597785" y="3065882"/>
            <a:chExt cx="2241344" cy="1330656"/>
          </a:xfrm>
        </p:grpSpPr>
        <p:grpSp>
          <p:nvGrpSpPr>
            <p:cNvPr id="3381" name="Google Shape;3381;p74"/>
            <p:cNvGrpSpPr/>
            <p:nvPr/>
          </p:nvGrpSpPr>
          <p:grpSpPr>
            <a:xfrm>
              <a:off x="5296908" y="3937355"/>
              <a:ext cx="143198" cy="32380"/>
              <a:chOff x="5296908" y="3937355"/>
              <a:chExt cx="143198" cy="32380"/>
            </a:xfrm>
          </p:grpSpPr>
          <p:sp>
            <p:nvSpPr>
              <p:cNvPr id="3382" name="Google Shape;3382;p74"/>
              <p:cNvSpPr/>
              <p:nvPr/>
            </p:nvSpPr>
            <p:spPr>
              <a:xfrm>
                <a:off x="5319457" y="3952794"/>
                <a:ext cx="111895" cy="8"/>
              </a:xfrm>
              <a:custGeom>
                <a:rect b="b" l="l" r="r" t="t"/>
                <a:pathLst>
                  <a:path extrusionOk="0" fill="none" h="1" w="14227">
                    <a:moveTo>
                      <a:pt x="1" y="0"/>
                    </a:moveTo>
                    <a:lnTo>
                      <a:pt x="1422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83" name="Google Shape;3383;p74"/>
              <p:cNvGrpSpPr/>
              <p:nvPr/>
            </p:nvGrpSpPr>
            <p:grpSpPr>
              <a:xfrm>
                <a:off x="5402331" y="3937355"/>
                <a:ext cx="37776" cy="32380"/>
                <a:chOff x="5402331" y="3937355"/>
                <a:chExt cx="37776" cy="32380"/>
              </a:xfrm>
            </p:grpSpPr>
            <p:sp>
              <p:nvSpPr>
                <p:cNvPr id="3384" name="Google Shape;3384;p74"/>
                <p:cNvSpPr/>
                <p:nvPr/>
              </p:nvSpPr>
              <p:spPr>
                <a:xfrm>
                  <a:off x="5402331" y="3937355"/>
                  <a:ext cx="37776" cy="32380"/>
                </a:xfrm>
                <a:custGeom>
                  <a:rect b="b" l="l" r="r" t="t"/>
                  <a:pathLst>
                    <a:path extrusionOk="0" h="4117" w="4803">
                      <a:moveTo>
                        <a:pt x="2737" y="1"/>
                      </a:moveTo>
                      <a:cubicBezTo>
                        <a:pt x="2231" y="1"/>
                        <a:pt x="1714" y="189"/>
                        <a:pt x="1294" y="609"/>
                      </a:cubicBezTo>
                      <a:cubicBezTo>
                        <a:pt x="0" y="1903"/>
                        <a:pt x="919" y="4117"/>
                        <a:pt x="2746" y="4117"/>
                      </a:cubicBezTo>
                      <a:cubicBezTo>
                        <a:pt x="3883" y="4117"/>
                        <a:pt x="4802" y="3185"/>
                        <a:pt x="4802" y="2060"/>
                      </a:cubicBezTo>
                      <a:cubicBezTo>
                        <a:pt x="4802"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5" name="Google Shape;3385;p74"/>
                <p:cNvSpPr/>
                <p:nvPr/>
              </p:nvSpPr>
              <p:spPr>
                <a:xfrm>
                  <a:off x="5415174" y="3946990"/>
                  <a:ext cx="15321" cy="13064"/>
                </a:xfrm>
                <a:custGeom>
                  <a:rect b="b" l="l" r="r" t="t"/>
                  <a:pathLst>
                    <a:path extrusionOk="0" h="1661" w="1948">
                      <a:moveTo>
                        <a:pt x="1113" y="1"/>
                      </a:moveTo>
                      <a:cubicBezTo>
                        <a:pt x="375" y="1"/>
                        <a:pt x="0" y="896"/>
                        <a:pt x="532" y="1416"/>
                      </a:cubicBezTo>
                      <a:cubicBezTo>
                        <a:pt x="701" y="1585"/>
                        <a:pt x="910" y="1661"/>
                        <a:pt x="1114" y="1661"/>
                      </a:cubicBezTo>
                      <a:cubicBezTo>
                        <a:pt x="1540" y="1661"/>
                        <a:pt x="1948" y="1333"/>
                        <a:pt x="1948" y="835"/>
                      </a:cubicBezTo>
                      <a:cubicBezTo>
                        <a:pt x="1948" y="376"/>
                        <a:pt x="1573"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86" name="Google Shape;3386;p74"/>
              <p:cNvGrpSpPr/>
              <p:nvPr/>
            </p:nvGrpSpPr>
            <p:grpSpPr>
              <a:xfrm>
                <a:off x="5296908" y="3937355"/>
                <a:ext cx="37783" cy="32380"/>
                <a:chOff x="5296908" y="3937355"/>
                <a:chExt cx="37783" cy="32380"/>
              </a:xfrm>
            </p:grpSpPr>
            <p:sp>
              <p:nvSpPr>
                <p:cNvPr id="3387" name="Google Shape;3387;p74"/>
                <p:cNvSpPr/>
                <p:nvPr/>
              </p:nvSpPr>
              <p:spPr>
                <a:xfrm>
                  <a:off x="5296908" y="3937355"/>
                  <a:ext cx="37783" cy="32380"/>
                </a:xfrm>
                <a:custGeom>
                  <a:rect b="b" l="l" r="r" t="t"/>
                  <a:pathLst>
                    <a:path extrusionOk="0" h="4117" w="4804">
                      <a:moveTo>
                        <a:pt x="2738" y="1"/>
                      </a:moveTo>
                      <a:cubicBezTo>
                        <a:pt x="2231" y="1"/>
                        <a:pt x="1715" y="189"/>
                        <a:pt x="1295" y="609"/>
                      </a:cubicBezTo>
                      <a:cubicBezTo>
                        <a:pt x="1" y="1903"/>
                        <a:pt x="920" y="4117"/>
                        <a:pt x="2747" y="4117"/>
                      </a:cubicBezTo>
                      <a:cubicBezTo>
                        <a:pt x="3884" y="4117"/>
                        <a:pt x="4803" y="3185"/>
                        <a:pt x="4803" y="2060"/>
                      </a:cubicBezTo>
                      <a:cubicBezTo>
                        <a:pt x="4803" y="818"/>
                        <a:pt x="3792" y="1"/>
                        <a:pt x="27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8" name="Google Shape;3388;p74"/>
                <p:cNvSpPr/>
                <p:nvPr/>
              </p:nvSpPr>
              <p:spPr>
                <a:xfrm>
                  <a:off x="5309846" y="3946990"/>
                  <a:ext cx="15235" cy="13064"/>
                </a:xfrm>
                <a:custGeom>
                  <a:rect b="b" l="l" r="r" t="t"/>
                  <a:pathLst>
                    <a:path extrusionOk="0" h="1661" w="1937">
                      <a:moveTo>
                        <a:pt x="1102" y="1"/>
                      </a:moveTo>
                      <a:cubicBezTo>
                        <a:pt x="364" y="1"/>
                        <a:pt x="1" y="896"/>
                        <a:pt x="521" y="1416"/>
                      </a:cubicBezTo>
                      <a:cubicBezTo>
                        <a:pt x="690" y="1585"/>
                        <a:pt x="899" y="1661"/>
                        <a:pt x="1103" y="1661"/>
                      </a:cubicBezTo>
                      <a:cubicBezTo>
                        <a:pt x="1528" y="1661"/>
                        <a:pt x="1936" y="1333"/>
                        <a:pt x="1936" y="835"/>
                      </a:cubicBezTo>
                      <a:cubicBezTo>
                        <a:pt x="1936" y="376"/>
                        <a:pt x="1561" y="1"/>
                        <a:pt x="110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389" name="Google Shape;3389;p74"/>
            <p:cNvGrpSpPr/>
            <p:nvPr/>
          </p:nvGrpSpPr>
          <p:grpSpPr>
            <a:xfrm>
              <a:off x="4724163" y="3119631"/>
              <a:ext cx="120838" cy="84218"/>
              <a:chOff x="4724163" y="3119631"/>
              <a:chExt cx="120838" cy="84218"/>
            </a:xfrm>
          </p:grpSpPr>
          <p:grpSp>
            <p:nvGrpSpPr>
              <p:cNvPr id="3390" name="Google Shape;3390;p74"/>
              <p:cNvGrpSpPr/>
              <p:nvPr/>
            </p:nvGrpSpPr>
            <p:grpSpPr>
              <a:xfrm>
                <a:off x="4746712" y="3132773"/>
                <a:ext cx="86869" cy="56424"/>
                <a:chOff x="4746712" y="3132773"/>
                <a:chExt cx="86869" cy="56424"/>
              </a:xfrm>
            </p:grpSpPr>
            <p:sp>
              <p:nvSpPr>
                <p:cNvPr id="3391" name="Google Shape;3391;p74"/>
                <p:cNvSpPr/>
                <p:nvPr/>
              </p:nvSpPr>
              <p:spPr>
                <a:xfrm>
                  <a:off x="4746712" y="3132773"/>
                  <a:ext cx="86869" cy="56424"/>
                </a:xfrm>
                <a:custGeom>
                  <a:rect b="b" l="l" r="r" t="t"/>
                  <a:pathLst>
                    <a:path extrusionOk="0" fill="none" h="7174" w="11045">
                      <a:moveTo>
                        <a:pt x="0" y="1597"/>
                      </a:moveTo>
                      <a:cubicBezTo>
                        <a:pt x="242" y="1743"/>
                        <a:pt x="3532" y="7174"/>
                        <a:pt x="3532" y="7174"/>
                      </a:cubicBezTo>
                      <a:lnTo>
                        <a:pt x="6290" y="3315"/>
                      </a:lnTo>
                      <a:lnTo>
                        <a:pt x="11044" y="1"/>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2" name="Google Shape;3392;p74"/>
                <p:cNvSpPr/>
                <p:nvPr/>
              </p:nvSpPr>
              <p:spPr>
                <a:xfrm>
                  <a:off x="4746712" y="3145334"/>
                  <a:ext cx="49479" cy="13520"/>
                </a:xfrm>
                <a:custGeom>
                  <a:rect b="b" l="l" r="r" t="t"/>
                  <a:pathLst>
                    <a:path extrusionOk="0" fill="none" h="1719" w="6291">
                      <a:moveTo>
                        <a:pt x="0" y="0"/>
                      </a:moveTo>
                      <a:lnTo>
                        <a:pt x="6290" y="171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3" name="Google Shape;3393;p74"/>
              <p:cNvGrpSpPr/>
              <p:nvPr/>
            </p:nvGrpSpPr>
            <p:grpSpPr>
              <a:xfrm>
                <a:off x="4773634" y="3143336"/>
                <a:ext cx="37776" cy="32451"/>
                <a:chOff x="4773634" y="3143336"/>
                <a:chExt cx="37776" cy="32451"/>
              </a:xfrm>
            </p:grpSpPr>
            <p:sp>
              <p:nvSpPr>
                <p:cNvPr id="3394" name="Google Shape;3394;p74"/>
                <p:cNvSpPr/>
                <p:nvPr/>
              </p:nvSpPr>
              <p:spPr>
                <a:xfrm>
                  <a:off x="4773634" y="3143336"/>
                  <a:ext cx="37776" cy="32451"/>
                </a:xfrm>
                <a:custGeom>
                  <a:rect b="b" l="l" r="r" t="t"/>
                  <a:pathLst>
                    <a:path extrusionOk="0" h="4126" w="4803">
                      <a:moveTo>
                        <a:pt x="2730" y="0"/>
                      </a:moveTo>
                      <a:cubicBezTo>
                        <a:pt x="2226" y="0"/>
                        <a:pt x="1713" y="187"/>
                        <a:pt x="1295" y="605"/>
                      </a:cubicBezTo>
                      <a:cubicBezTo>
                        <a:pt x="1" y="1900"/>
                        <a:pt x="920" y="4125"/>
                        <a:pt x="2746" y="4125"/>
                      </a:cubicBezTo>
                      <a:cubicBezTo>
                        <a:pt x="3884" y="4125"/>
                        <a:pt x="4803" y="3206"/>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5" name="Google Shape;3395;p74"/>
                <p:cNvSpPr/>
                <p:nvPr/>
              </p:nvSpPr>
              <p:spPr>
                <a:xfrm>
                  <a:off x="4788664" y="3153041"/>
                  <a:ext cx="13048" cy="13040"/>
                </a:xfrm>
                <a:custGeom>
                  <a:rect b="b" l="l" r="r" t="t"/>
                  <a:pathLst>
                    <a:path extrusionOk="0" h="1658" w="1659">
                      <a:moveTo>
                        <a:pt x="835" y="0"/>
                      </a:moveTo>
                      <a:cubicBezTo>
                        <a:pt x="376" y="0"/>
                        <a:pt x="1" y="375"/>
                        <a:pt x="1" y="835"/>
                      </a:cubicBezTo>
                      <a:cubicBezTo>
                        <a:pt x="1" y="1295"/>
                        <a:pt x="376" y="1657"/>
                        <a:pt x="835" y="1657"/>
                      </a:cubicBezTo>
                      <a:cubicBezTo>
                        <a:pt x="1295" y="1657"/>
                        <a:pt x="1658" y="1295"/>
                        <a:pt x="1658" y="835"/>
                      </a:cubicBezTo>
                      <a:cubicBezTo>
                        <a:pt x="1658"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6" name="Google Shape;3396;p74"/>
              <p:cNvGrpSpPr/>
              <p:nvPr/>
            </p:nvGrpSpPr>
            <p:grpSpPr>
              <a:xfrm>
                <a:off x="4724163" y="3131248"/>
                <a:ext cx="37776" cy="32459"/>
                <a:chOff x="4724163" y="3131248"/>
                <a:chExt cx="37776" cy="32459"/>
              </a:xfrm>
            </p:grpSpPr>
            <p:sp>
              <p:nvSpPr>
                <p:cNvPr id="3397" name="Google Shape;3397;p74"/>
                <p:cNvSpPr/>
                <p:nvPr/>
              </p:nvSpPr>
              <p:spPr>
                <a:xfrm>
                  <a:off x="4724163" y="3131248"/>
                  <a:ext cx="37776" cy="32459"/>
                </a:xfrm>
                <a:custGeom>
                  <a:rect b="b" l="l" r="r" t="t"/>
                  <a:pathLst>
                    <a:path extrusionOk="0" h="4127" w="4803">
                      <a:moveTo>
                        <a:pt x="2730" y="1"/>
                      </a:moveTo>
                      <a:cubicBezTo>
                        <a:pt x="2226" y="1"/>
                        <a:pt x="1712" y="188"/>
                        <a:pt x="1295" y="606"/>
                      </a:cubicBezTo>
                      <a:cubicBezTo>
                        <a:pt x="0" y="1900"/>
                        <a:pt x="920" y="4114"/>
                        <a:pt x="2746" y="4126"/>
                      </a:cubicBezTo>
                      <a:cubicBezTo>
                        <a:pt x="3883" y="4114"/>
                        <a:pt x="4803" y="3195"/>
                        <a:pt x="4803" y="2070"/>
                      </a:cubicBezTo>
                      <a:cubicBezTo>
                        <a:pt x="4803" y="824"/>
                        <a:pt x="3787" y="1"/>
                        <a:pt x="273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8" name="Google Shape;3398;p74"/>
                <p:cNvSpPr/>
                <p:nvPr/>
              </p:nvSpPr>
              <p:spPr>
                <a:xfrm>
                  <a:off x="4739288" y="3140953"/>
                  <a:ext cx="13040" cy="13048"/>
                </a:xfrm>
                <a:custGeom>
                  <a:rect b="b" l="l" r="r" t="t"/>
                  <a:pathLst>
                    <a:path extrusionOk="0" h="1659" w="1658">
                      <a:moveTo>
                        <a:pt x="823" y="1"/>
                      </a:moveTo>
                      <a:cubicBezTo>
                        <a:pt x="363" y="1"/>
                        <a:pt x="1" y="376"/>
                        <a:pt x="1" y="823"/>
                      </a:cubicBezTo>
                      <a:cubicBezTo>
                        <a:pt x="1"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99" name="Google Shape;3399;p74"/>
              <p:cNvGrpSpPr/>
              <p:nvPr/>
            </p:nvGrpSpPr>
            <p:grpSpPr>
              <a:xfrm>
                <a:off x="4755081" y="3176054"/>
                <a:ext cx="32357" cy="27795"/>
                <a:chOff x="4755081" y="3176054"/>
                <a:chExt cx="32357" cy="27795"/>
              </a:xfrm>
            </p:grpSpPr>
            <p:sp>
              <p:nvSpPr>
                <p:cNvPr id="3400" name="Google Shape;3400;p74"/>
                <p:cNvSpPr/>
                <p:nvPr/>
              </p:nvSpPr>
              <p:spPr>
                <a:xfrm>
                  <a:off x="4755081" y="3176054"/>
                  <a:ext cx="32357" cy="27795"/>
                </a:xfrm>
                <a:custGeom>
                  <a:rect b="b" l="l" r="r" t="t"/>
                  <a:pathLst>
                    <a:path extrusionOk="0" h="3534" w="4114">
                      <a:moveTo>
                        <a:pt x="2338" y="0"/>
                      </a:moveTo>
                      <a:cubicBezTo>
                        <a:pt x="1904" y="0"/>
                        <a:pt x="1462" y="162"/>
                        <a:pt x="1101" y="522"/>
                      </a:cubicBezTo>
                      <a:cubicBezTo>
                        <a:pt x="1" y="1635"/>
                        <a:pt x="787" y="3534"/>
                        <a:pt x="2360" y="3534"/>
                      </a:cubicBezTo>
                      <a:cubicBezTo>
                        <a:pt x="3327" y="3534"/>
                        <a:pt x="4114" y="2735"/>
                        <a:pt x="4114" y="1768"/>
                      </a:cubicBezTo>
                      <a:cubicBezTo>
                        <a:pt x="4114" y="704"/>
                        <a:pt x="3245" y="0"/>
                        <a:pt x="23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1" name="Google Shape;3401;p74"/>
                <p:cNvSpPr/>
                <p:nvPr/>
              </p:nvSpPr>
              <p:spPr>
                <a:xfrm>
                  <a:off x="4767924" y="3185768"/>
                  <a:ext cx="9902" cy="8392"/>
                </a:xfrm>
                <a:custGeom>
                  <a:rect b="b" l="l" r="r" t="t"/>
                  <a:pathLst>
                    <a:path extrusionOk="0" h="1067" w="1259">
                      <a:moveTo>
                        <a:pt x="714" y="0"/>
                      </a:moveTo>
                      <a:cubicBezTo>
                        <a:pt x="243" y="0"/>
                        <a:pt x="1" y="569"/>
                        <a:pt x="339" y="908"/>
                      </a:cubicBezTo>
                      <a:cubicBezTo>
                        <a:pt x="449" y="1017"/>
                        <a:pt x="584" y="1066"/>
                        <a:pt x="716" y="1066"/>
                      </a:cubicBezTo>
                      <a:cubicBezTo>
                        <a:pt x="993" y="1066"/>
                        <a:pt x="1259" y="852"/>
                        <a:pt x="1259" y="533"/>
                      </a:cubicBezTo>
                      <a:cubicBezTo>
                        <a:pt x="1259" y="230"/>
                        <a:pt x="1017" y="0"/>
                        <a:pt x="7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02" name="Google Shape;3402;p74"/>
              <p:cNvGrpSpPr/>
              <p:nvPr/>
            </p:nvGrpSpPr>
            <p:grpSpPr>
              <a:xfrm>
                <a:off x="4812550" y="3119631"/>
                <a:ext cx="32451" cy="27803"/>
                <a:chOff x="4812550" y="3119631"/>
                <a:chExt cx="32451" cy="27803"/>
              </a:xfrm>
            </p:grpSpPr>
            <p:sp>
              <p:nvSpPr>
                <p:cNvPr id="3403" name="Google Shape;3403;p74"/>
                <p:cNvSpPr/>
                <p:nvPr/>
              </p:nvSpPr>
              <p:spPr>
                <a:xfrm>
                  <a:off x="4812550" y="3119631"/>
                  <a:ext cx="32451" cy="27803"/>
                </a:xfrm>
                <a:custGeom>
                  <a:rect b="b" l="l" r="r" t="t"/>
                  <a:pathLst>
                    <a:path extrusionOk="0" h="3535" w="4126">
                      <a:moveTo>
                        <a:pt x="2350" y="1"/>
                      </a:moveTo>
                      <a:cubicBezTo>
                        <a:pt x="1916" y="1"/>
                        <a:pt x="1473" y="162"/>
                        <a:pt x="1113" y="522"/>
                      </a:cubicBezTo>
                      <a:cubicBezTo>
                        <a:pt x="0" y="1635"/>
                        <a:pt x="798" y="3534"/>
                        <a:pt x="2371" y="3534"/>
                      </a:cubicBezTo>
                      <a:cubicBezTo>
                        <a:pt x="3339" y="3534"/>
                        <a:pt x="4125" y="2748"/>
                        <a:pt x="4125" y="1768"/>
                      </a:cubicBezTo>
                      <a:cubicBezTo>
                        <a:pt x="4125" y="705"/>
                        <a:pt x="3256" y="1"/>
                        <a:pt x="235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4" name="Google Shape;3404;p74"/>
                <p:cNvSpPr/>
                <p:nvPr/>
              </p:nvSpPr>
              <p:spPr>
                <a:xfrm>
                  <a:off x="4826912" y="3129352"/>
                  <a:ext cx="8478" cy="8376"/>
                </a:xfrm>
                <a:custGeom>
                  <a:rect b="b" l="l" r="r" t="t"/>
                  <a:pathLst>
                    <a:path extrusionOk="0" h="1065" w="1078">
                      <a:moveTo>
                        <a:pt x="533" y="0"/>
                      </a:moveTo>
                      <a:cubicBezTo>
                        <a:pt x="243" y="0"/>
                        <a:pt x="1" y="242"/>
                        <a:pt x="1" y="532"/>
                      </a:cubicBezTo>
                      <a:cubicBezTo>
                        <a:pt x="1" y="835"/>
                        <a:pt x="243" y="1065"/>
                        <a:pt x="533" y="1065"/>
                      </a:cubicBezTo>
                      <a:cubicBezTo>
                        <a:pt x="835" y="1065"/>
                        <a:pt x="1077" y="835"/>
                        <a:pt x="1077" y="532"/>
                      </a:cubicBezTo>
                      <a:cubicBezTo>
                        <a:pt x="1077" y="242"/>
                        <a:pt x="835" y="0"/>
                        <a:pt x="53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05" name="Google Shape;3405;p74"/>
            <p:cNvGrpSpPr/>
            <p:nvPr/>
          </p:nvGrpSpPr>
          <p:grpSpPr>
            <a:xfrm>
              <a:off x="5382826" y="4027197"/>
              <a:ext cx="268967" cy="250422"/>
              <a:chOff x="5382826" y="4027197"/>
              <a:chExt cx="268967" cy="250422"/>
            </a:xfrm>
          </p:grpSpPr>
          <p:grpSp>
            <p:nvGrpSpPr>
              <p:cNvPr id="3406" name="Google Shape;3406;p74"/>
              <p:cNvGrpSpPr/>
              <p:nvPr/>
            </p:nvGrpSpPr>
            <p:grpSpPr>
              <a:xfrm>
                <a:off x="5405280" y="4042510"/>
                <a:ext cx="237570" cy="218647"/>
                <a:chOff x="5405280" y="4042510"/>
                <a:chExt cx="237570" cy="218647"/>
              </a:xfrm>
            </p:grpSpPr>
            <p:sp>
              <p:nvSpPr>
                <p:cNvPr id="3407" name="Google Shape;3407;p74"/>
                <p:cNvSpPr/>
                <p:nvPr/>
              </p:nvSpPr>
              <p:spPr>
                <a:xfrm>
                  <a:off x="5405280" y="4042510"/>
                  <a:ext cx="144999" cy="173832"/>
                </a:xfrm>
                <a:custGeom>
                  <a:rect b="b" l="l" r="r" t="t"/>
                  <a:pathLst>
                    <a:path extrusionOk="0" fill="none" h="22102" w="18436">
                      <a:moveTo>
                        <a:pt x="0" y="12037"/>
                      </a:moveTo>
                      <a:cubicBezTo>
                        <a:pt x="702" y="12073"/>
                        <a:pt x="12302" y="22101"/>
                        <a:pt x="12302" y="22101"/>
                      </a:cubicBezTo>
                      <a:lnTo>
                        <a:pt x="11819" y="13005"/>
                      </a:lnTo>
                      <a:lnTo>
                        <a:pt x="18435" y="1"/>
                      </a:lnTo>
                      <a:lnTo>
                        <a:pt x="0" y="125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8" name="Google Shape;3408;p74"/>
                <p:cNvSpPr/>
                <p:nvPr/>
              </p:nvSpPr>
              <p:spPr>
                <a:xfrm>
                  <a:off x="5502036" y="4125093"/>
                  <a:ext cx="134350" cy="135585"/>
                </a:xfrm>
                <a:custGeom>
                  <a:rect b="b" l="l" r="r" t="t"/>
                  <a:pathLst>
                    <a:path extrusionOk="0" fill="none" h="17239" w="17082">
                      <a:moveTo>
                        <a:pt x="13513" y="17239"/>
                      </a:moveTo>
                      <a:lnTo>
                        <a:pt x="12690" y="8614"/>
                      </a:lnTo>
                      <a:lnTo>
                        <a:pt x="17081" y="1"/>
                      </a:lnTo>
                      <a:lnTo>
                        <a:pt x="0" y="2021"/>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9" name="Google Shape;3409;p74"/>
                <p:cNvSpPr/>
                <p:nvPr/>
              </p:nvSpPr>
              <p:spPr>
                <a:xfrm>
                  <a:off x="5543704" y="4042990"/>
                  <a:ext cx="99146" cy="81639"/>
                </a:xfrm>
                <a:custGeom>
                  <a:rect b="b" l="l" r="r" t="t"/>
                  <a:pathLst>
                    <a:path extrusionOk="0" fill="none" h="10380" w="12606">
                      <a:moveTo>
                        <a:pt x="1" y="0"/>
                      </a:moveTo>
                      <a:lnTo>
                        <a:pt x="12606" y="1037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0" name="Google Shape;3410;p74"/>
                <p:cNvSpPr/>
                <p:nvPr/>
              </p:nvSpPr>
              <p:spPr>
                <a:xfrm>
                  <a:off x="5501941" y="4140980"/>
                  <a:ext cx="103708" cy="51862"/>
                </a:xfrm>
                <a:custGeom>
                  <a:rect b="b" l="l" r="r" t="t"/>
                  <a:pathLst>
                    <a:path extrusionOk="0" fill="none" h="6594" w="13186">
                      <a:moveTo>
                        <a:pt x="13186" y="6594"/>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1" name="Google Shape;3411;p74"/>
                <p:cNvSpPr/>
                <p:nvPr/>
              </p:nvSpPr>
              <p:spPr>
                <a:xfrm>
                  <a:off x="5495854" y="4211010"/>
                  <a:ext cx="105989" cy="50147"/>
                </a:xfrm>
                <a:custGeom>
                  <a:rect b="b" l="l" r="r" t="t"/>
                  <a:pathLst>
                    <a:path extrusionOk="0" fill="none" h="6376" w="13476">
                      <a:moveTo>
                        <a:pt x="0" y="0"/>
                      </a:moveTo>
                      <a:lnTo>
                        <a:pt x="13476" y="637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2" name="Google Shape;3412;p74"/>
                <p:cNvSpPr/>
                <p:nvPr/>
              </p:nvSpPr>
              <p:spPr>
                <a:xfrm>
                  <a:off x="5405280" y="4134420"/>
                  <a:ext cx="96669" cy="6567"/>
                </a:xfrm>
                <a:custGeom>
                  <a:rect b="b" l="l" r="r" t="t"/>
                  <a:pathLst>
                    <a:path extrusionOk="0" fill="none" h="835" w="12291">
                      <a:moveTo>
                        <a:pt x="12290" y="835"/>
                      </a:moveTo>
                      <a:lnTo>
                        <a:pt x="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3" name="Google Shape;3413;p74"/>
              <p:cNvGrpSpPr/>
              <p:nvPr/>
            </p:nvGrpSpPr>
            <p:grpSpPr>
              <a:xfrm>
                <a:off x="5382826" y="4125549"/>
                <a:ext cx="37776" cy="32380"/>
                <a:chOff x="5382826" y="4125549"/>
                <a:chExt cx="37776" cy="32380"/>
              </a:xfrm>
            </p:grpSpPr>
            <p:sp>
              <p:nvSpPr>
                <p:cNvPr id="3414" name="Google Shape;3414;p74"/>
                <p:cNvSpPr/>
                <p:nvPr/>
              </p:nvSpPr>
              <p:spPr>
                <a:xfrm>
                  <a:off x="5382826" y="4125549"/>
                  <a:ext cx="37776" cy="32380"/>
                </a:xfrm>
                <a:custGeom>
                  <a:rect b="b" l="l" r="r" t="t"/>
                  <a:pathLst>
                    <a:path extrusionOk="0" h="4117" w="4803">
                      <a:moveTo>
                        <a:pt x="2734" y="0"/>
                      </a:moveTo>
                      <a:cubicBezTo>
                        <a:pt x="2229" y="0"/>
                        <a:pt x="1714" y="188"/>
                        <a:pt x="1295" y="608"/>
                      </a:cubicBezTo>
                      <a:cubicBezTo>
                        <a:pt x="0" y="1902"/>
                        <a:pt x="907" y="4116"/>
                        <a:pt x="2746" y="4116"/>
                      </a:cubicBezTo>
                      <a:cubicBezTo>
                        <a:pt x="3871" y="4116"/>
                        <a:pt x="4790" y="3197"/>
                        <a:pt x="4803" y="2060"/>
                      </a:cubicBezTo>
                      <a:cubicBezTo>
                        <a:pt x="4794" y="817"/>
                        <a:pt x="3787" y="0"/>
                        <a:pt x="273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5" name="Google Shape;3415;p74"/>
                <p:cNvSpPr/>
                <p:nvPr/>
              </p:nvSpPr>
              <p:spPr>
                <a:xfrm>
                  <a:off x="5395669" y="4135176"/>
                  <a:ext cx="15227" cy="13072"/>
                </a:xfrm>
                <a:custGeom>
                  <a:rect b="b" l="l" r="r" t="t"/>
                  <a:pathLst>
                    <a:path extrusionOk="0" h="1662" w="1936">
                      <a:moveTo>
                        <a:pt x="1113" y="1"/>
                      </a:moveTo>
                      <a:cubicBezTo>
                        <a:pt x="375" y="1"/>
                        <a:pt x="0" y="896"/>
                        <a:pt x="520" y="1416"/>
                      </a:cubicBezTo>
                      <a:cubicBezTo>
                        <a:pt x="689" y="1585"/>
                        <a:pt x="898" y="1661"/>
                        <a:pt x="1103" y="1661"/>
                      </a:cubicBezTo>
                      <a:cubicBezTo>
                        <a:pt x="1528" y="1661"/>
                        <a:pt x="1936" y="1334"/>
                        <a:pt x="1936" y="836"/>
                      </a:cubicBezTo>
                      <a:cubicBezTo>
                        <a:pt x="1936" y="376"/>
                        <a:pt x="1561"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6" name="Google Shape;3416;p74"/>
              <p:cNvGrpSpPr/>
              <p:nvPr/>
            </p:nvGrpSpPr>
            <p:grpSpPr>
              <a:xfrm>
                <a:off x="5475680" y="4195587"/>
                <a:ext cx="37783" cy="32364"/>
                <a:chOff x="5475680" y="4195587"/>
                <a:chExt cx="37783" cy="32364"/>
              </a:xfrm>
            </p:grpSpPr>
            <p:sp>
              <p:nvSpPr>
                <p:cNvPr id="3417" name="Google Shape;3417;p74"/>
                <p:cNvSpPr/>
                <p:nvPr/>
              </p:nvSpPr>
              <p:spPr>
                <a:xfrm>
                  <a:off x="5475680" y="4195587"/>
                  <a:ext cx="37783" cy="32364"/>
                </a:xfrm>
                <a:custGeom>
                  <a:rect b="b" l="l" r="r" t="t"/>
                  <a:pathLst>
                    <a:path extrusionOk="0" h="4115" w="4804">
                      <a:moveTo>
                        <a:pt x="2732" y="1"/>
                      </a:moveTo>
                      <a:cubicBezTo>
                        <a:pt x="2228" y="1"/>
                        <a:pt x="1713" y="188"/>
                        <a:pt x="1295" y="606"/>
                      </a:cubicBezTo>
                      <a:cubicBezTo>
                        <a:pt x="1" y="1901"/>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8" name="Google Shape;3418;p74"/>
                <p:cNvSpPr/>
                <p:nvPr/>
              </p:nvSpPr>
              <p:spPr>
                <a:xfrm>
                  <a:off x="5488523" y="4205300"/>
                  <a:ext cx="15329" cy="13040"/>
                </a:xfrm>
                <a:custGeom>
                  <a:rect b="b" l="l" r="r" t="t"/>
                  <a:pathLst>
                    <a:path extrusionOk="0" h="1658" w="1949">
                      <a:moveTo>
                        <a:pt x="1114" y="0"/>
                      </a:moveTo>
                      <a:cubicBezTo>
                        <a:pt x="376" y="0"/>
                        <a:pt x="1" y="883"/>
                        <a:pt x="533" y="1416"/>
                      </a:cubicBezTo>
                      <a:cubicBezTo>
                        <a:pt x="700" y="1583"/>
                        <a:pt x="905" y="1657"/>
                        <a:pt x="1106" y="1657"/>
                      </a:cubicBezTo>
                      <a:cubicBezTo>
                        <a:pt x="1531" y="1657"/>
                        <a:pt x="1940" y="1324"/>
                        <a:pt x="1948" y="823"/>
                      </a:cubicBezTo>
                      <a:cubicBezTo>
                        <a:pt x="1948" y="363"/>
                        <a:pt x="1573"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19" name="Google Shape;3419;p74"/>
              <p:cNvGrpSpPr/>
              <p:nvPr/>
            </p:nvGrpSpPr>
            <p:grpSpPr>
              <a:xfrm>
                <a:off x="5532575" y="4027197"/>
                <a:ext cx="33308" cy="32262"/>
                <a:chOff x="5532575" y="4027197"/>
                <a:chExt cx="33308" cy="32262"/>
              </a:xfrm>
            </p:grpSpPr>
            <p:sp>
              <p:nvSpPr>
                <p:cNvPr id="3420" name="Google Shape;3420;p74"/>
                <p:cNvSpPr/>
                <p:nvPr/>
              </p:nvSpPr>
              <p:spPr>
                <a:xfrm>
                  <a:off x="5532575" y="4027197"/>
                  <a:ext cx="33308" cy="32262"/>
                </a:xfrm>
                <a:custGeom>
                  <a:rect b="b" l="l" r="r" t="t"/>
                  <a:pathLst>
                    <a:path extrusionOk="0" h="4102" w="4235">
                      <a:moveTo>
                        <a:pt x="1984" y="0"/>
                      </a:moveTo>
                      <a:cubicBezTo>
                        <a:pt x="871" y="49"/>
                        <a:pt x="0" y="1004"/>
                        <a:pt x="37" y="2117"/>
                      </a:cubicBezTo>
                      <a:cubicBezTo>
                        <a:pt x="73" y="3227"/>
                        <a:pt x="980" y="4101"/>
                        <a:pt x="2084" y="4101"/>
                      </a:cubicBezTo>
                      <a:cubicBezTo>
                        <a:pt x="2099" y="4101"/>
                        <a:pt x="2114" y="4101"/>
                        <a:pt x="2130" y="4101"/>
                      </a:cubicBezTo>
                      <a:lnTo>
                        <a:pt x="2275" y="4101"/>
                      </a:lnTo>
                      <a:cubicBezTo>
                        <a:pt x="3375" y="4028"/>
                        <a:pt x="4234" y="3085"/>
                        <a:pt x="4186" y="1984"/>
                      </a:cubicBezTo>
                      <a:cubicBezTo>
                        <a:pt x="4150" y="871"/>
                        <a:pt x="3242" y="0"/>
                        <a:pt x="21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1" name="Google Shape;3421;p74"/>
                <p:cNvSpPr/>
                <p:nvPr/>
              </p:nvSpPr>
              <p:spPr>
                <a:xfrm>
                  <a:off x="5540661" y="4036792"/>
                  <a:ext cx="15502" cy="13064"/>
                </a:xfrm>
                <a:custGeom>
                  <a:rect b="b" l="l" r="r" t="t"/>
                  <a:pathLst>
                    <a:path extrusionOk="0" h="1661" w="1971">
                      <a:moveTo>
                        <a:pt x="1098" y="1"/>
                      </a:moveTo>
                      <a:cubicBezTo>
                        <a:pt x="1083" y="1"/>
                        <a:pt x="1068" y="1"/>
                        <a:pt x="1053" y="2"/>
                      </a:cubicBezTo>
                      <a:cubicBezTo>
                        <a:pt x="315" y="50"/>
                        <a:pt x="1" y="970"/>
                        <a:pt x="557" y="1453"/>
                      </a:cubicBezTo>
                      <a:cubicBezTo>
                        <a:pt x="721" y="1596"/>
                        <a:pt x="913" y="1660"/>
                        <a:pt x="1100" y="1660"/>
                      </a:cubicBezTo>
                      <a:cubicBezTo>
                        <a:pt x="1548" y="1660"/>
                        <a:pt x="1970" y="1296"/>
                        <a:pt x="1936" y="776"/>
                      </a:cubicBezTo>
                      <a:cubicBezTo>
                        <a:pt x="1901" y="332"/>
                        <a:pt x="1527" y="1"/>
                        <a:pt x="109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2" name="Google Shape;3422;p74"/>
              <p:cNvGrpSpPr/>
              <p:nvPr/>
            </p:nvGrpSpPr>
            <p:grpSpPr>
              <a:xfrm>
                <a:off x="5590706" y="4245348"/>
                <a:ext cx="33497" cy="32270"/>
                <a:chOff x="5590706" y="4245348"/>
                <a:chExt cx="33497" cy="32270"/>
              </a:xfrm>
            </p:grpSpPr>
            <p:sp>
              <p:nvSpPr>
                <p:cNvPr id="3423" name="Google Shape;3423;p74"/>
                <p:cNvSpPr/>
                <p:nvPr/>
              </p:nvSpPr>
              <p:spPr>
                <a:xfrm>
                  <a:off x="5590706" y="4245348"/>
                  <a:ext cx="33497" cy="32270"/>
                </a:xfrm>
                <a:custGeom>
                  <a:rect b="b" l="l" r="r" t="t"/>
                  <a:pathLst>
                    <a:path extrusionOk="0" h="4103" w="4259">
                      <a:moveTo>
                        <a:pt x="2175" y="0"/>
                      </a:moveTo>
                      <a:cubicBezTo>
                        <a:pt x="2160" y="0"/>
                        <a:pt x="2145" y="1"/>
                        <a:pt x="2130" y="1"/>
                      </a:cubicBezTo>
                      <a:lnTo>
                        <a:pt x="1984" y="1"/>
                      </a:lnTo>
                      <a:cubicBezTo>
                        <a:pt x="872" y="49"/>
                        <a:pt x="1" y="993"/>
                        <a:pt x="37" y="2118"/>
                      </a:cubicBezTo>
                      <a:cubicBezTo>
                        <a:pt x="73" y="3228"/>
                        <a:pt x="980" y="4102"/>
                        <a:pt x="2085" y="4102"/>
                      </a:cubicBezTo>
                      <a:cubicBezTo>
                        <a:pt x="2100" y="4102"/>
                        <a:pt x="2115" y="4102"/>
                        <a:pt x="2130" y="4102"/>
                      </a:cubicBezTo>
                      <a:lnTo>
                        <a:pt x="2275" y="4102"/>
                      </a:lnTo>
                      <a:cubicBezTo>
                        <a:pt x="3388" y="4041"/>
                        <a:pt x="4259" y="3098"/>
                        <a:pt x="4222" y="1985"/>
                      </a:cubicBezTo>
                      <a:cubicBezTo>
                        <a:pt x="4175" y="875"/>
                        <a:pt x="3279" y="0"/>
                        <a:pt x="217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4" name="Google Shape;3424;p74"/>
                <p:cNvSpPr/>
                <p:nvPr/>
              </p:nvSpPr>
              <p:spPr>
                <a:xfrm>
                  <a:off x="5598791" y="4254944"/>
                  <a:ext cx="15408" cy="13048"/>
                </a:xfrm>
                <a:custGeom>
                  <a:rect b="b" l="l" r="r" t="t"/>
                  <a:pathLst>
                    <a:path extrusionOk="0" h="1659" w="1959">
                      <a:moveTo>
                        <a:pt x="1106" y="0"/>
                      </a:moveTo>
                      <a:cubicBezTo>
                        <a:pt x="1085" y="0"/>
                        <a:pt x="1063" y="1"/>
                        <a:pt x="1041" y="3"/>
                      </a:cubicBezTo>
                      <a:cubicBezTo>
                        <a:pt x="303" y="51"/>
                        <a:pt x="1" y="970"/>
                        <a:pt x="557" y="1454"/>
                      </a:cubicBezTo>
                      <a:cubicBezTo>
                        <a:pt x="720" y="1596"/>
                        <a:pt x="909" y="1659"/>
                        <a:pt x="1093" y="1659"/>
                      </a:cubicBezTo>
                      <a:cubicBezTo>
                        <a:pt x="1538" y="1659"/>
                        <a:pt x="1958" y="1290"/>
                        <a:pt x="1924" y="777"/>
                      </a:cubicBezTo>
                      <a:cubicBezTo>
                        <a:pt x="1901" y="339"/>
                        <a:pt x="1538" y="0"/>
                        <a:pt x="110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5" name="Google Shape;3425;p74"/>
              <p:cNvGrpSpPr/>
              <p:nvPr/>
            </p:nvGrpSpPr>
            <p:grpSpPr>
              <a:xfrm>
                <a:off x="5618681" y="4109677"/>
                <a:ext cx="33112" cy="32357"/>
                <a:chOff x="5618681" y="4109677"/>
                <a:chExt cx="33112" cy="32357"/>
              </a:xfrm>
            </p:grpSpPr>
            <p:sp>
              <p:nvSpPr>
                <p:cNvPr id="3426" name="Google Shape;3426;p74"/>
                <p:cNvSpPr/>
                <p:nvPr/>
              </p:nvSpPr>
              <p:spPr>
                <a:xfrm>
                  <a:off x="5618681" y="4109677"/>
                  <a:ext cx="33112" cy="32357"/>
                </a:xfrm>
                <a:custGeom>
                  <a:rect b="b" l="l" r="r" t="t"/>
                  <a:pathLst>
                    <a:path extrusionOk="0" h="4114" w="4210">
                      <a:moveTo>
                        <a:pt x="1984" y="1"/>
                      </a:moveTo>
                      <a:cubicBezTo>
                        <a:pt x="871" y="61"/>
                        <a:pt x="0" y="1005"/>
                        <a:pt x="36" y="2130"/>
                      </a:cubicBezTo>
                      <a:cubicBezTo>
                        <a:pt x="84" y="3235"/>
                        <a:pt x="992" y="4114"/>
                        <a:pt x="2106" y="4114"/>
                      </a:cubicBezTo>
                      <a:cubicBezTo>
                        <a:pt x="2114" y="4114"/>
                        <a:pt x="2121" y="4114"/>
                        <a:pt x="2129" y="4114"/>
                      </a:cubicBezTo>
                      <a:lnTo>
                        <a:pt x="2274" y="4114"/>
                      </a:lnTo>
                      <a:cubicBezTo>
                        <a:pt x="3375" y="4029"/>
                        <a:pt x="4210" y="3086"/>
                        <a:pt x="4173" y="1985"/>
                      </a:cubicBezTo>
                      <a:cubicBezTo>
                        <a:pt x="4137" y="884"/>
                        <a:pt x="3230" y="13"/>
                        <a:pt x="212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7" name="Google Shape;3427;p74"/>
                <p:cNvSpPr/>
                <p:nvPr/>
              </p:nvSpPr>
              <p:spPr>
                <a:xfrm>
                  <a:off x="5626767" y="4119280"/>
                  <a:ext cx="15494" cy="13056"/>
                </a:xfrm>
                <a:custGeom>
                  <a:rect b="b" l="l" r="r" t="t"/>
                  <a:pathLst>
                    <a:path extrusionOk="0" h="1660" w="1970">
                      <a:moveTo>
                        <a:pt x="1098" y="1"/>
                      </a:moveTo>
                      <a:cubicBezTo>
                        <a:pt x="1083" y="1"/>
                        <a:pt x="1068" y="1"/>
                        <a:pt x="1053" y="2"/>
                      </a:cubicBezTo>
                      <a:cubicBezTo>
                        <a:pt x="315" y="62"/>
                        <a:pt x="0" y="970"/>
                        <a:pt x="557" y="1453"/>
                      </a:cubicBezTo>
                      <a:cubicBezTo>
                        <a:pt x="721" y="1596"/>
                        <a:pt x="913" y="1660"/>
                        <a:pt x="1100" y="1660"/>
                      </a:cubicBezTo>
                      <a:cubicBezTo>
                        <a:pt x="1547" y="1660"/>
                        <a:pt x="1970" y="1296"/>
                        <a:pt x="1936" y="776"/>
                      </a:cubicBezTo>
                      <a:cubicBezTo>
                        <a:pt x="1901" y="332"/>
                        <a:pt x="1527" y="1"/>
                        <a:pt x="109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28" name="Google Shape;3428;p74"/>
              <p:cNvGrpSpPr/>
              <p:nvPr/>
            </p:nvGrpSpPr>
            <p:grpSpPr>
              <a:xfrm>
                <a:off x="5479298" y="4128262"/>
                <a:ext cx="31405" cy="26906"/>
                <a:chOff x="5479298" y="4128262"/>
                <a:chExt cx="31405" cy="26906"/>
              </a:xfrm>
            </p:grpSpPr>
            <p:sp>
              <p:nvSpPr>
                <p:cNvPr id="3429" name="Google Shape;3429;p74"/>
                <p:cNvSpPr/>
                <p:nvPr/>
              </p:nvSpPr>
              <p:spPr>
                <a:xfrm>
                  <a:off x="5479298" y="4128262"/>
                  <a:ext cx="31405" cy="26906"/>
                </a:xfrm>
                <a:custGeom>
                  <a:rect b="b" l="l" r="r" t="t"/>
                  <a:pathLst>
                    <a:path extrusionOk="0" h="3421" w="3993">
                      <a:moveTo>
                        <a:pt x="2273" y="1"/>
                      </a:moveTo>
                      <a:cubicBezTo>
                        <a:pt x="1853" y="1"/>
                        <a:pt x="1425" y="157"/>
                        <a:pt x="1077" y="505"/>
                      </a:cubicBezTo>
                      <a:cubicBezTo>
                        <a:pt x="0" y="1582"/>
                        <a:pt x="762" y="3420"/>
                        <a:pt x="2287" y="3420"/>
                      </a:cubicBezTo>
                      <a:cubicBezTo>
                        <a:pt x="3230" y="3420"/>
                        <a:pt x="3992" y="2658"/>
                        <a:pt x="3992" y="1715"/>
                      </a:cubicBezTo>
                      <a:cubicBezTo>
                        <a:pt x="3992" y="683"/>
                        <a:pt x="3150"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0" name="Google Shape;3430;p74"/>
                <p:cNvSpPr/>
                <p:nvPr/>
              </p:nvSpPr>
              <p:spPr>
                <a:xfrm>
                  <a:off x="5493471" y="4137936"/>
                  <a:ext cx="7621" cy="7621"/>
                </a:xfrm>
                <a:custGeom>
                  <a:rect b="b" l="l" r="r" t="t"/>
                  <a:pathLst>
                    <a:path extrusionOk="0" h="969" w="969">
                      <a:moveTo>
                        <a:pt x="485" y="1"/>
                      </a:moveTo>
                      <a:cubicBezTo>
                        <a:pt x="218" y="1"/>
                        <a:pt x="1" y="218"/>
                        <a:pt x="1" y="485"/>
                      </a:cubicBezTo>
                      <a:cubicBezTo>
                        <a:pt x="1" y="751"/>
                        <a:pt x="218" y="968"/>
                        <a:pt x="485" y="968"/>
                      </a:cubicBezTo>
                      <a:cubicBezTo>
                        <a:pt x="751" y="968"/>
                        <a:pt x="968" y="751"/>
                        <a:pt x="968" y="485"/>
                      </a:cubicBezTo>
                      <a:cubicBezTo>
                        <a:pt x="968"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1" name="Google Shape;3431;p74"/>
              <p:cNvGrpSpPr/>
              <p:nvPr/>
            </p:nvGrpSpPr>
            <p:grpSpPr>
              <a:xfrm>
                <a:off x="5582903" y="4180116"/>
                <a:ext cx="31499" cy="26898"/>
                <a:chOff x="5582903" y="4180116"/>
                <a:chExt cx="31499" cy="26898"/>
              </a:xfrm>
            </p:grpSpPr>
            <p:sp>
              <p:nvSpPr>
                <p:cNvPr id="3432" name="Google Shape;3432;p74"/>
                <p:cNvSpPr/>
                <p:nvPr/>
              </p:nvSpPr>
              <p:spPr>
                <a:xfrm>
                  <a:off x="5582903" y="4180116"/>
                  <a:ext cx="31499" cy="26898"/>
                </a:xfrm>
                <a:custGeom>
                  <a:rect b="b" l="l" r="r" t="t"/>
                  <a:pathLst>
                    <a:path extrusionOk="0" h="3420" w="4005">
                      <a:moveTo>
                        <a:pt x="2276" y="1"/>
                      </a:moveTo>
                      <a:cubicBezTo>
                        <a:pt x="1855" y="1"/>
                        <a:pt x="1425" y="156"/>
                        <a:pt x="1077" y="505"/>
                      </a:cubicBezTo>
                      <a:cubicBezTo>
                        <a:pt x="1" y="1581"/>
                        <a:pt x="763" y="3420"/>
                        <a:pt x="2287" y="3420"/>
                      </a:cubicBezTo>
                      <a:cubicBezTo>
                        <a:pt x="3231" y="3420"/>
                        <a:pt x="4005" y="2658"/>
                        <a:pt x="4005" y="1714"/>
                      </a:cubicBezTo>
                      <a:cubicBezTo>
                        <a:pt x="4005" y="683"/>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3" name="Google Shape;3433;p74"/>
                <p:cNvSpPr/>
                <p:nvPr/>
              </p:nvSpPr>
              <p:spPr>
                <a:xfrm>
                  <a:off x="5597084" y="4189790"/>
                  <a:ext cx="7613" cy="7621"/>
                </a:xfrm>
                <a:custGeom>
                  <a:rect b="b" l="l" r="r" t="t"/>
                  <a:pathLst>
                    <a:path extrusionOk="0" h="969"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34" name="Google Shape;3434;p74"/>
            <p:cNvGrpSpPr/>
            <p:nvPr/>
          </p:nvGrpSpPr>
          <p:grpSpPr>
            <a:xfrm>
              <a:off x="3977681" y="3230323"/>
              <a:ext cx="94584" cy="84085"/>
              <a:chOff x="3977681" y="3230323"/>
              <a:chExt cx="94584" cy="84085"/>
            </a:xfrm>
          </p:grpSpPr>
          <p:grpSp>
            <p:nvGrpSpPr>
              <p:cNvPr id="3435" name="Google Shape;3435;p74"/>
              <p:cNvGrpSpPr/>
              <p:nvPr/>
            </p:nvGrpSpPr>
            <p:grpSpPr>
              <a:xfrm>
                <a:off x="4000135" y="3243041"/>
                <a:ext cx="59570" cy="57186"/>
                <a:chOff x="4000135" y="3243041"/>
                <a:chExt cx="59570" cy="57186"/>
              </a:xfrm>
            </p:grpSpPr>
            <p:sp>
              <p:nvSpPr>
                <p:cNvPr id="3436" name="Google Shape;3436;p74"/>
                <p:cNvSpPr/>
                <p:nvPr/>
              </p:nvSpPr>
              <p:spPr>
                <a:xfrm>
                  <a:off x="4000135" y="3243041"/>
                  <a:ext cx="59570" cy="57092"/>
                </a:xfrm>
                <a:custGeom>
                  <a:rect b="b" l="l" r="r" t="t"/>
                  <a:pathLst>
                    <a:path extrusionOk="0" fill="none" h="7259" w="7574">
                      <a:moveTo>
                        <a:pt x="1" y="2323"/>
                      </a:moveTo>
                      <a:lnTo>
                        <a:pt x="2577" y="7259"/>
                      </a:lnTo>
                      <a:lnTo>
                        <a:pt x="7573" y="4114"/>
                      </a:lnTo>
                      <a:lnTo>
                        <a:pt x="5541" y="1"/>
                      </a:lnTo>
                      <a:lnTo>
                        <a:pt x="352" y="232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7" name="Google Shape;3437;p74"/>
                <p:cNvSpPr/>
                <p:nvPr/>
              </p:nvSpPr>
              <p:spPr>
                <a:xfrm>
                  <a:off x="4024210" y="3246847"/>
                  <a:ext cx="15706" cy="53380"/>
                </a:xfrm>
                <a:custGeom>
                  <a:rect b="b" l="l" r="r" t="t"/>
                  <a:pathLst>
                    <a:path extrusionOk="0" fill="none" h="6787" w="1997">
                      <a:moveTo>
                        <a:pt x="0" y="6787"/>
                      </a:moveTo>
                      <a:lnTo>
                        <a:pt x="199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8" name="Google Shape;3438;p74"/>
                <p:cNvSpPr/>
                <p:nvPr/>
              </p:nvSpPr>
              <p:spPr>
                <a:xfrm>
                  <a:off x="4002896" y="3261311"/>
                  <a:ext cx="56809" cy="14086"/>
                </a:xfrm>
                <a:custGeom>
                  <a:rect b="b" l="l" r="r" t="t"/>
                  <a:pathLst>
                    <a:path extrusionOk="0" fill="none" h="1791" w="7223">
                      <a:moveTo>
                        <a:pt x="7222" y="1791"/>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39" name="Google Shape;3439;p74"/>
              <p:cNvGrpSpPr/>
              <p:nvPr/>
            </p:nvGrpSpPr>
            <p:grpSpPr>
              <a:xfrm>
                <a:off x="3977681" y="3245872"/>
                <a:ext cx="37783" cy="32380"/>
                <a:chOff x="3977681" y="3245872"/>
                <a:chExt cx="37783" cy="32380"/>
              </a:xfrm>
            </p:grpSpPr>
            <p:sp>
              <p:nvSpPr>
                <p:cNvPr id="3440" name="Google Shape;3440;p74"/>
                <p:cNvSpPr/>
                <p:nvPr/>
              </p:nvSpPr>
              <p:spPr>
                <a:xfrm>
                  <a:off x="3977681" y="3245872"/>
                  <a:ext cx="37783" cy="32380"/>
                </a:xfrm>
                <a:custGeom>
                  <a:rect b="b" l="l" r="r" t="t"/>
                  <a:pathLst>
                    <a:path extrusionOk="0" h="4117" w="4804">
                      <a:moveTo>
                        <a:pt x="2726" y="1"/>
                      </a:moveTo>
                      <a:cubicBezTo>
                        <a:pt x="2219" y="1"/>
                        <a:pt x="1703" y="189"/>
                        <a:pt x="1283" y="608"/>
                      </a:cubicBezTo>
                      <a:cubicBezTo>
                        <a:pt x="1" y="1903"/>
                        <a:pt x="908" y="4117"/>
                        <a:pt x="2747" y="4117"/>
                      </a:cubicBezTo>
                      <a:cubicBezTo>
                        <a:pt x="3872" y="4104"/>
                        <a:pt x="4791" y="3185"/>
                        <a:pt x="4803" y="2060"/>
                      </a:cubicBezTo>
                      <a:cubicBezTo>
                        <a:pt x="4795" y="818"/>
                        <a:pt x="3782" y="1"/>
                        <a:pt x="272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1" name="Google Shape;3441;p74"/>
                <p:cNvSpPr/>
                <p:nvPr/>
              </p:nvSpPr>
              <p:spPr>
                <a:xfrm>
                  <a:off x="3992718" y="3255507"/>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2" name="Google Shape;3442;p74"/>
              <p:cNvGrpSpPr/>
              <p:nvPr/>
            </p:nvGrpSpPr>
            <p:grpSpPr>
              <a:xfrm>
                <a:off x="4040860" y="3262672"/>
                <a:ext cx="31405" cy="27001"/>
                <a:chOff x="4040860" y="3262672"/>
                <a:chExt cx="31405" cy="27001"/>
              </a:xfrm>
            </p:grpSpPr>
            <p:sp>
              <p:nvSpPr>
                <p:cNvPr id="3443" name="Google Shape;3443;p74"/>
                <p:cNvSpPr/>
                <p:nvPr/>
              </p:nvSpPr>
              <p:spPr>
                <a:xfrm>
                  <a:off x="4040860" y="3262672"/>
                  <a:ext cx="31405" cy="27001"/>
                </a:xfrm>
                <a:custGeom>
                  <a:rect b="b" l="l" r="r" t="t"/>
                  <a:pathLst>
                    <a:path extrusionOk="0" h="3433" w="3993">
                      <a:moveTo>
                        <a:pt x="2272" y="1"/>
                      </a:moveTo>
                      <a:cubicBezTo>
                        <a:pt x="1853" y="1"/>
                        <a:pt x="1425" y="157"/>
                        <a:pt x="1077" y="505"/>
                      </a:cubicBezTo>
                      <a:cubicBezTo>
                        <a:pt x="0" y="1581"/>
                        <a:pt x="762" y="3420"/>
                        <a:pt x="2286" y="3432"/>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4" name="Google Shape;3444;p74"/>
                <p:cNvSpPr/>
                <p:nvPr/>
              </p:nvSpPr>
              <p:spPr>
                <a:xfrm>
                  <a:off x="4054938" y="3272346"/>
                  <a:ext cx="7621" cy="7621"/>
                </a:xfrm>
                <a:custGeom>
                  <a:rect b="b" l="l" r="r" t="t"/>
                  <a:pathLst>
                    <a:path extrusionOk="0" h="969" w="969">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5" name="Google Shape;3445;p74"/>
              <p:cNvGrpSpPr/>
              <p:nvPr/>
            </p:nvGrpSpPr>
            <p:grpSpPr>
              <a:xfrm>
                <a:off x="4021072" y="3230323"/>
                <a:ext cx="31397" cy="26906"/>
                <a:chOff x="4021072" y="3230323"/>
                <a:chExt cx="31397" cy="26906"/>
              </a:xfrm>
            </p:grpSpPr>
            <p:sp>
              <p:nvSpPr>
                <p:cNvPr id="3446" name="Google Shape;3446;p74"/>
                <p:cNvSpPr/>
                <p:nvPr/>
              </p:nvSpPr>
              <p:spPr>
                <a:xfrm>
                  <a:off x="4021072" y="3230323"/>
                  <a:ext cx="31397" cy="26906"/>
                </a:xfrm>
                <a:custGeom>
                  <a:rect b="b" l="l" r="r" t="t"/>
                  <a:pathLst>
                    <a:path extrusionOk="0" h="3421" w="3992">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7" name="Google Shape;3447;p74"/>
                <p:cNvSpPr/>
                <p:nvPr/>
              </p:nvSpPr>
              <p:spPr>
                <a:xfrm>
                  <a:off x="4035245" y="3239997"/>
                  <a:ext cx="7621" cy="7621"/>
                </a:xfrm>
                <a:custGeom>
                  <a:rect b="b" l="l" r="r" t="t"/>
                  <a:pathLst>
                    <a:path extrusionOk="0" h="969" w="969">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48" name="Google Shape;3448;p74"/>
              <p:cNvGrpSpPr/>
              <p:nvPr/>
            </p:nvGrpSpPr>
            <p:grpSpPr>
              <a:xfrm>
                <a:off x="4001472" y="3287462"/>
                <a:ext cx="31499" cy="26945"/>
                <a:chOff x="4001472" y="3287462"/>
                <a:chExt cx="31499" cy="26945"/>
              </a:xfrm>
            </p:grpSpPr>
            <p:sp>
              <p:nvSpPr>
                <p:cNvPr id="3449" name="Google Shape;3449;p74"/>
                <p:cNvSpPr/>
                <p:nvPr/>
              </p:nvSpPr>
              <p:spPr>
                <a:xfrm>
                  <a:off x="4001472" y="3287462"/>
                  <a:ext cx="31499" cy="26945"/>
                </a:xfrm>
                <a:custGeom>
                  <a:rect b="b" l="l" r="r" t="t"/>
                  <a:pathLst>
                    <a:path extrusionOk="0" h="3426" w="4005">
                      <a:moveTo>
                        <a:pt x="2276" y="1"/>
                      </a:moveTo>
                      <a:cubicBezTo>
                        <a:pt x="1854" y="1"/>
                        <a:pt x="1425" y="158"/>
                        <a:pt x="1077" y="510"/>
                      </a:cubicBezTo>
                      <a:cubicBezTo>
                        <a:pt x="0" y="1587"/>
                        <a:pt x="762" y="3425"/>
                        <a:pt x="2286" y="3425"/>
                      </a:cubicBezTo>
                      <a:cubicBezTo>
                        <a:pt x="3230" y="3425"/>
                        <a:pt x="3992" y="2663"/>
                        <a:pt x="4004" y="1720"/>
                      </a:cubicBezTo>
                      <a:cubicBezTo>
                        <a:pt x="4004" y="688"/>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0" name="Google Shape;3450;p74"/>
                <p:cNvSpPr/>
                <p:nvPr/>
              </p:nvSpPr>
              <p:spPr>
                <a:xfrm>
                  <a:off x="4014410" y="3297175"/>
                  <a:ext cx="8856" cy="7590"/>
                </a:xfrm>
                <a:custGeom>
                  <a:rect b="b" l="l" r="r" t="t"/>
                  <a:pathLst>
                    <a:path extrusionOk="0" h="965" w="1126">
                      <a:moveTo>
                        <a:pt x="641" y="1"/>
                      </a:moveTo>
                      <a:cubicBezTo>
                        <a:pt x="218" y="1"/>
                        <a:pt x="0" y="521"/>
                        <a:pt x="303" y="823"/>
                      </a:cubicBezTo>
                      <a:cubicBezTo>
                        <a:pt x="400" y="921"/>
                        <a:pt x="520" y="964"/>
                        <a:pt x="638" y="964"/>
                      </a:cubicBezTo>
                      <a:cubicBezTo>
                        <a:pt x="886" y="964"/>
                        <a:pt x="1125" y="772"/>
                        <a:pt x="1125" y="485"/>
                      </a:cubicBezTo>
                      <a:cubicBezTo>
                        <a:pt x="1125" y="206"/>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51" name="Google Shape;3451;p74"/>
            <p:cNvGrpSpPr/>
            <p:nvPr/>
          </p:nvGrpSpPr>
          <p:grpSpPr>
            <a:xfrm>
              <a:off x="4084715" y="3258865"/>
              <a:ext cx="184961" cy="137268"/>
              <a:chOff x="4084715" y="3258865"/>
              <a:chExt cx="184961" cy="137268"/>
            </a:xfrm>
          </p:grpSpPr>
          <p:grpSp>
            <p:nvGrpSpPr>
              <p:cNvPr id="3452" name="Google Shape;3452;p74"/>
              <p:cNvGrpSpPr/>
              <p:nvPr/>
            </p:nvGrpSpPr>
            <p:grpSpPr>
              <a:xfrm>
                <a:off x="4107453" y="3271583"/>
                <a:ext cx="153470" cy="110275"/>
                <a:chOff x="4107453" y="3271583"/>
                <a:chExt cx="153470" cy="110275"/>
              </a:xfrm>
            </p:grpSpPr>
            <p:sp>
              <p:nvSpPr>
                <p:cNvPr id="3453" name="Google Shape;3453;p74"/>
                <p:cNvSpPr/>
                <p:nvPr/>
              </p:nvSpPr>
              <p:spPr>
                <a:xfrm>
                  <a:off x="4107453" y="3271583"/>
                  <a:ext cx="153470" cy="110275"/>
                </a:xfrm>
                <a:custGeom>
                  <a:rect b="b" l="l" r="r" t="t"/>
                  <a:pathLst>
                    <a:path extrusionOk="0" fill="none" h="14021" w="19513">
                      <a:moveTo>
                        <a:pt x="19513" y="14021"/>
                      </a:moveTo>
                      <a:lnTo>
                        <a:pt x="14844" y="968"/>
                      </a:lnTo>
                      <a:lnTo>
                        <a:pt x="5674" y="1"/>
                      </a:lnTo>
                      <a:lnTo>
                        <a:pt x="1" y="968"/>
                      </a:lnTo>
                      <a:lnTo>
                        <a:pt x="8977" y="2674"/>
                      </a:lnTo>
                      <a:lnTo>
                        <a:pt x="14360" y="10102"/>
                      </a:lnTo>
                      <a:lnTo>
                        <a:pt x="19029" y="140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4" name="Google Shape;3454;p74"/>
                <p:cNvSpPr/>
                <p:nvPr/>
              </p:nvSpPr>
              <p:spPr>
                <a:xfrm>
                  <a:off x="4155886" y="3271968"/>
                  <a:ext cx="22171" cy="20559"/>
                </a:xfrm>
                <a:custGeom>
                  <a:rect b="b" l="l" r="r" t="t"/>
                  <a:pathLst>
                    <a:path extrusionOk="0" fill="none" h="2614" w="2819">
                      <a:moveTo>
                        <a:pt x="2819" y="2613"/>
                      </a:moveTo>
                      <a:lnTo>
                        <a:pt x="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5" name="Google Shape;3455;p74"/>
                <p:cNvSpPr/>
                <p:nvPr/>
              </p:nvSpPr>
              <p:spPr>
                <a:xfrm>
                  <a:off x="4178049" y="3279196"/>
                  <a:ext cx="42345" cy="13331"/>
                </a:xfrm>
                <a:custGeom>
                  <a:rect b="b" l="l" r="r" t="t"/>
                  <a:pathLst>
                    <a:path extrusionOk="0" fill="none" h="1695" w="5384">
                      <a:moveTo>
                        <a:pt x="1" y="1694"/>
                      </a:moveTo>
                      <a:lnTo>
                        <a:pt x="538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6" name="Google Shape;3456;p74"/>
                <p:cNvSpPr/>
                <p:nvPr/>
              </p:nvSpPr>
              <p:spPr>
                <a:xfrm>
                  <a:off x="4220387" y="3279196"/>
                  <a:ext cx="8" cy="71745"/>
                </a:xfrm>
                <a:custGeom>
                  <a:rect b="b" l="l" r="r" t="t"/>
                  <a:pathLst>
                    <a:path extrusionOk="0" fill="none" h="9122" w="1">
                      <a:moveTo>
                        <a:pt x="1" y="0"/>
                      </a:moveTo>
                      <a:lnTo>
                        <a:pt x="1" y="91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57" name="Google Shape;3457;p74"/>
              <p:cNvGrpSpPr/>
              <p:nvPr/>
            </p:nvGrpSpPr>
            <p:grpSpPr>
              <a:xfrm>
                <a:off x="4136947" y="3258865"/>
                <a:ext cx="31499" cy="27001"/>
                <a:chOff x="4136947" y="3258865"/>
                <a:chExt cx="31499" cy="27001"/>
              </a:xfrm>
            </p:grpSpPr>
            <p:sp>
              <p:nvSpPr>
                <p:cNvPr id="3458" name="Google Shape;3458;p74"/>
                <p:cNvSpPr/>
                <p:nvPr/>
              </p:nvSpPr>
              <p:spPr>
                <a:xfrm>
                  <a:off x="4136947" y="3258865"/>
                  <a:ext cx="31499" cy="27001"/>
                </a:xfrm>
                <a:custGeom>
                  <a:rect b="b" l="l" r="r" t="t"/>
                  <a:pathLst>
                    <a:path extrusionOk="0" h="3433" w="4005">
                      <a:moveTo>
                        <a:pt x="2285" y="1"/>
                      </a:moveTo>
                      <a:cubicBezTo>
                        <a:pt x="1866" y="1"/>
                        <a:pt x="1438" y="157"/>
                        <a:pt x="1090" y="505"/>
                      </a:cubicBezTo>
                      <a:cubicBezTo>
                        <a:pt x="1" y="1581"/>
                        <a:pt x="775" y="3432"/>
                        <a:pt x="2299" y="3432"/>
                      </a:cubicBezTo>
                      <a:cubicBezTo>
                        <a:pt x="3243" y="3420"/>
                        <a:pt x="4005" y="2658"/>
                        <a:pt x="4005" y="1715"/>
                      </a:cubicBezTo>
                      <a:cubicBezTo>
                        <a:pt x="4005"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9" name="Google Shape;3459;p74"/>
                <p:cNvSpPr/>
                <p:nvPr/>
              </p:nvSpPr>
              <p:spPr>
                <a:xfrm>
                  <a:off x="4151222" y="3268539"/>
                  <a:ext cx="7621" cy="7621"/>
                </a:xfrm>
                <a:custGeom>
                  <a:rect b="b" l="l" r="r" t="t"/>
                  <a:pathLst>
                    <a:path extrusionOk="0" h="969" w="969">
                      <a:moveTo>
                        <a:pt x="484" y="1"/>
                      </a:moveTo>
                      <a:cubicBezTo>
                        <a:pt x="206" y="1"/>
                        <a:pt x="0" y="218"/>
                        <a:pt x="0" y="485"/>
                      </a:cubicBezTo>
                      <a:cubicBezTo>
                        <a:pt x="0" y="751"/>
                        <a:pt x="206"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60" name="Google Shape;3460;p74"/>
              <p:cNvGrpSpPr/>
              <p:nvPr/>
            </p:nvGrpSpPr>
            <p:grpSpPr>
              <a:xfrm>
                <a:off x="4084715" y="3266478"/>
                <a:ext cx="31468" cy="26898"/>
                <a:chOff x="4084715" y="3266478"/>
                <a:chExt cx="31468" cy="26898"/>
              </a:xfrm>
            </p:grpSpPr>
            <p:sp>
              <p:nvSpPr>
                <p:cNvPr id="3461" name="Google Shape;3461;p74"/>
                <p:cNvSpPr/>
                <p:nvPr/>
              </p:nvSpPr>
              <p:spPr>
                <a:xfrm>
                  <a:off x="4084715" y="3266478"/>
                  <a:ext cx="31468" cy="26898"/>
                </a:xfrm>
                <a:custGeom>
                  <a:rect b="b" l="l" r="r" t="t"/>
                  <a:pathLst>
                    <a:path extrusionOk="0" h="3420" w="4001">
                      <a:moveTo>
                        <a:pt x="2279" y="1"/>
                      </a:moveTo>
                      <a:cubicBezTo>
                        <a:pt x="1859" y="1"/>
                        <a:pt x="1429" y="157"/>
                        <a:pt x="1077" y="505"/>
                      </a:cubicBezTo>
                      <a:cubicBezTo>
                        <a:pt x="1" y="1581"/>
                        <a:pt x="763" y="3420"/>
                        <a:pt x="2287" y="3420"/>
                      </a:cubicBezTo>
                      <a:cubicBezTo>
                        <a:pt x="3231" y="3420"/>
                        <a:pt x="3993" y="2658"/>
                        <a:pt x="3993" y="1726"/>
                      </a:cubicBezTo>
                      <a:cubicBezTo>
                        <a:pt x="4001" y="686"/>
                        <a:pt x="3161" y="1"/>
                        <a:pt x="227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2" name="Google Shape;3462;p74"/>
                <p:cNvSpPr/>
                <p:nvPr/>
              </p:nvSpPr>
              <p:spPr>
                <a:xfrm>
                  <a:off x="4098896" y="3276152"/>
                  <a:ext cx="7613" cy="7621"/>
                </a:xfrm>
                <a:custGeom>
                  <a:rect b="b" l="l" r="r" t="t"/>
                  <a:pathLst>
                    <a:path extrusionOk="0" h="969"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63" name="Google Shape;3463;p74"/>
              <p:cNvGrpSpPr/>
              <p:nvPr/>
            </p:nvGrpSpPr>
            <p:grpSpPr>
              <a:xfrm>
                <a:off x="4159213" y="3279849"/>
                <a:ext cx="31405" cy="26945"/>
                <a:chOff x="4159213" y="3279849"/>
                <a:chExt cx="31405" cy="26945"/>
              </a:xfrm>
            </p:grpSpPr>
            <p:sp>
              <p:nvSpPr>
                <p:cNvPr id="3464" name="Google Shape;3464;p74"/>
                <p:cNvSpPr/>
                <p:nvPr/>
              </p:nvSpPr>
              <p:spPr>
                <a:xfrm>
                  <a:off x="4159213" y="3279849"/>
                  <a:ext cx="31405" cy="26945"/>
                </a:xfrm>
                <a:custGeom>
                  <a:rect b="b" l="l" r="r" t="t"/>
                  <a:pathLst>
                    <a:path extrusionOk="0" h="3426" w="3993">
                      <a:moveTo>
                        <a:pt x="2273" y="1"/>
                      </a:moveTo>
                      <a:cubicBezTo>
                        <a:pt x="1853" y="1"/>
                        <a:pt x="1425" y="158"/>
                        <a:pt x="1077" y="510"/>
                      </a:cubicBezTo>
                      <a:cubicBezTo>
                        <a:pt x="1" y="1587"/>
                        <a:pt x="763" y="3426"/>
                        <a:pt x="2287" y="3426"/>
                      </a:cubicBezTo>
                      <a:cubicBezTo>
                        <a:pt x="3230" y="3426"/>
                        <a:pt x="3992" y="2663"/>
                        <a:pt x="3992" y="1720"/>
                      </a:cubicBezTo>
                      <a:cubicBezTo>
                        <a:pt x="3992" y="689"/>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5" name="Google Shape;3465;p74"/>
                <p:cNvSpPr/>
                <p:nvPr/>
              </p:nvSpPr>
              <p:spPr>
                <a:xfrm>
                  <a:off x="4173385" y="3289570"/>
                  <a:ext cx="7621" cy="7613"/>
                </a:xfrm>
                <a:custGeom>
                  <a:rect b="b" l="l" r="r" t="t"/>
                  <a:pathLst>
                    <a:path extrusionOk="0" h="968"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66" name="Google Shape;3466;p74"/>
              <p:cNvGrpSpPr/>
              <p:nvPr/>
            </p:nvGrpSpPr>
            <p:grpSpPr>
              <a:xfrm>
                <a:off x="4201550" y="3266502"/>
                <a:ext cx="31405" cy="26883"/>
                <a:chOff x="4201550" y="3266502"/>
                <a:chExt cx="31405" cy="26883"/>
              </a:xfrm>
            </p:grpSpPr>
            <p:sp>
              <p:nvSpPr>
                <p:cNvPr id="3467" name="Google Shape;3467;p74"/>
                <p:cNvSpPr/>
                <p:nvPr/>
              </p:nvSpPr>
              <p:spPr>
                <a:xfrm>
                  <a:off x="4201550" y="3266502"/>
                  <a:ext cx="31405" cy="26883"/>
                </a:xfrm>
                <a:custGeom>
                  <a:rect b="b" l="l" r="r" t="t"/>
                  <a:pathLst>
                    <a:path extrusionOk="0" h="3418" w="3993">
                      <a:moveTo>
                        <a:pt x="2266" y="1"/>
                      </a:moveTo>
                      <a:cubicBezTo>
                        <a:pt x="1849" y="1"/>
                        <a:pt x="1423" y="155"/>
                        <a:pt x="1077" y="502"/>
                      </a:cubicBezTo>
                      <a:cubicBezTo>
                        <a:pt x="1" y="1566"/>
                        <a:pt x="751" y="3417"/>
                        <a:pt x="2275" y="3417"/>
                      </a:cubicBezTo>
                      <a:cubicBezTo>
                        <a:pt x="2282" y="3417"/>
                        <a:pt x="2290" y="3417"/>
                        <a:pt x="2297" y="3417"/>
                      </a:cubicBezTo>
                      <a:cubicBezTo>
                        <a:pt x="3230" y="3417"/>
                        <a:pt x="3993" y="2660"/>
                        <a:pt x="3993" y="1723"/>
                      </a:cubicBezTo>
                      <a:cubicBezTo>
                        <a:pt x="3993" y="689"/>
                        <a:pt x="3146" y="1"/>
                        <a:pt x="226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8" name="Google Shape;3468;p74"/>
                <p:cNvSpPr/>
                <p:nvPr/>
              </p:nvSpPr>
              <p:spPr>
                <a:xfrm>
                  <a:off x="4214331" y="3276247"/>
                  <a:ext cx="8919" cy="7582"/>
                </a:xfrm>
                <a:custGeom>
                  <a:rect b="b" l="l" r="r" t="t"/>
                  <a:pathLst>
                    <a:path extrusionOk="0" h="964" w="1134">
                      <a:moveTo>
                        <a:pt x="635" y="0"/>
                      </a:moveTo>
                      <a:cubicBezTo>
                        <a:pt x="209" y="0"/>
                        <a:pt x="0" y="512"/>
                        <a:pt x="311" y="823"/>
                      </a:cubicBezTo>
                      <a:cubicBezTo>
                        <a:pt x="408" y="920"/>
                        <a:pt x="528" y="964"/>
                        <a:pt x="646" y="964"/>
                      </a:cubicBezTo>
                      <a:cubicBezTo>
                        <a:pt x="895" y="964"/>
                        <a:pt x="1134" y="771"/>
                        <a:pt x="1134" y="484"/>
                      </a:cubicBezTo>
                      <a:cubicBezTo>
                        <a:pt x="1134" y="206"/>
                        <a:pt x="916" y="0"/>
                        <a:pt x="650" y="0"/>
                      </a:cubicBezTo>
                      <a:cubicBezTo>
                        <a:pt x="645" y="0"/>
                        <a:pt x="640" y="0"/>
                        <a:pt x="6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69" name="Google Shape;3469;p74"/>
              <p:cNvGrpSpPr/>
              <p:nvPr/>
            </p:nvGrpSpPr>
            <p:grpSpPr>
              <a:xfrm>
                <a:off x="4201550" y="3338278"/>
                <a:ext cx="31405" cy="26930"/>
                <a:chOff x="4201550" y="3338278"/>
                <a:chExt cx="31405" cy="26930"/>
              </a:xfrm>
            </p:grpSpPr>
            <p:sp>
              <p:nvSpPr>
                <p:cNvPr id="3470" name="Google Shape;3470;p74"/>
                <p:cNvSpPr/>
                <p:nvPr/>
              </p:nvSpPr>
              <p:spPr>
                <a:xfrm>
                  <a:off x="4201550" y="3338278"/>
                  <a:ext cx="31405" cy="26930"/>
                </a:xfrm>
                <a:custGeom>
                  <a:rect b="b" l="l" r="r" t="t"/>
                  <a:pathLst>
                    <a:path extrusionOk="0" h="3424" w="3993">
                      <a:moveTo>
                        <a:pt x="2266" y="1"/>
                      </a:moveTo>
                      <a:cubicBezTo>
                        <a:pt x="1848" y="1"/>
                        <a:pt x="1423" y="154"/>
                        <a:pt x="1077" y="497"/>
                      </a:cubicBezTo>
                      <a:cubicBezTo>
                        <a:pt x="1" y="1573"/>
                        <a:pt x="751" y="3412"/>
                        <a:pt x="2275" y="3424"/>
                      </a:cubicBezTo>
                      <a:cubicBezTo>
                        <a:pt x="3218" y="3424"/>
                        <a:pt x="3993" y="2662"/>
                        <a:pt x="3993" y="1718"/>
                      </a:cubicBezTo>
                      <a:cubicBezTo>
                        <a:pt x="3993" y="684"/>
                        <a:pt x="3146" y="1"/>
                        <a:pt x="226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1" name="Google Shape;3471;p74"/>
                <p:cNvSpPr/>
                <p:nvPr/>
              </p:nvSpPr>
              <p:spPr>
                <a:xfrm>
                  <a:off x="4214331" y="3347976"/>
                  <a:ext cx="8919" cy="7590"/>
                </a:xfrm>
                <a:custGeom>
                  <a:rect b="b" l="l" r="r" t="t"/>
                  <a:pathLst>
                    <a:path extrusionOk="0" h="965" w="1134">
                      <a:moveTo>
                        <a:pt x="671" y="1"/>
                      </a:moveTo>
                      <a:cubicBezTo>
                        <a:pt x="664" y="1"/>
                        <a:pt x="657" y="1"/>
                        <a:pt x="650" y="1"/>
                      </a:cubicBezTo>
                      <a:cubicBezTo>
                        <a:pt x="645" y="1"/>
                        <a:pt x="640" y="1"/>
                        <a:pt x="635" y="1"/>
                      </a:cubicBezTo>
                      <a:cubicBezTo>
                        <a:pt x="209" y="1"/>
                        <a:pt x="0" y="513"/>
                        <a:pt x="311" y="824"/>
                      </a:cubicBezTo>
                      <a:cubicBezTo>
                        <a:pt x="408" y="921"/>
                        <a:pt x="528" y="965"/>
                        <a:pt x="646" y="965"/>
                      </a:cubicBezTo>
                      <a:cubicBezTo>
                        <a:pt x="895" y="965"/>
                        <a:pt x="1134" y="772"/>
                        <a:pt x="1134" y="485"/>
                      </a:cubicBezTo>
                      <a:cubicBezTo>
                        <a:pt x="1134" y="214"/>
                        <a:pt x="927" y="1"/>
                        <a:pt x="67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72" name="Google Shape;3472;p74"/>
              <p:cNvGrpSpPr/>
              <p:nvPr/>
            </p:nvGrpSpPr>
            <p:grpSpPr>
              <a:xfrm>
                <a:off x="4238272" y="3369132"/>
                <a:ext cx="31405" cy="27001"/>
                <a:chOff x="4238272" y="3369132"/>
                <a:chExt cx="31405" cy="27001"/>
              </a:xfrm>
            </p:grpSpPr>
            <p:sp>
              <p:nvSpPr>
                <p:cNvPr id="3473" name="Google Shape;3473;p74"/>
                <p:cNvSpPr/>
                <p:nvPr/>
              </p:nvSpPr>
              <p:spPr>
                <a:xfrm>
                  <a:off x="4238272" y="3369132"/>
                  <a:ext cx="31405" cy="27001"/>
                </a:xfrm>
                <a:custGeom>
                  <a:rect b="b" l="l" r="r" t="t"/>
                  <a:pathLst>
                    <a:path extrusionOk="0" h="3433" w="3993">
                      <a:moveTo>
                        <a:pt x="2273" y="1"/>
                      </a:moveTo>
                      <a:cubicBezTo>
                        <a:pt x="1854" y="1"/>
                        <a:pt x="1426" y="157"/>
                        <a:pt x="1078"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4" name="Google Shape;3474;p74"/>
                <p:cNvSpPr/>
                <p:nvPr/>
              </p:nvSpPr>
              <p:spPr>
                <a:xfrm>
                  <a:off x="4251217" y="3378806"/>
                  <a:ext cx="8856" cy="7605"/>
                </a:xfrm>
                <a:custGeom>
                  <a:rect b="b" l="l" r="r" t="t"/>
                  <a:pathLst>
                    <a:path extrusionOk="0" h="967" w="1126">
                      <a:moveTo>
                        <a:pt x="641" y="1"/>
                      </a:moveTo>
                      <a:cubicBezTo>
                        <a:pt x="206" y="1"/>
                        <a:pt x="0" y="521"/>
                        <a:pt x="303" y="823"/>
                      </a:cubicBezTo>
                      <a:cubicBezTo>
                        <a:pt x="401" y="922"/>
                        <a:pt x="524" y="967"/>
                        <a:pt x="643" y="967"/>
                      </a:cubicBezTo>
                      <a:cubicBezTo>
                        <a:pt x="889" y="967"/>
                        <a:pt x="1125" y="778"/>
                        <a:pt x="1125" y="485"/>
                      </a:cubicBezTo>
                      <a:cubicBezTo>
                        <a:pt x="1125" y="219"/>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75" name="Google Shape;3475;p74"/>
            <p:cNvGrpSpPr/>
            <p:nvPr/>
          </p:nvGrpSpPr>
          <p:grpSpPr>
            <a:xfrm>
              <a:off x="4068639" y="3200169"/>
              <a:ext cx="77643" cy="37272"/>
              <a:chOff x="4068639" y="3200169"/>
              <a:chExt cx="77643" cy="37272"/>
            </a:xfrm>
          </p:grpSpPr>
          <p:sp>
            <p:nvSpPr>
              <p:cNvPr id="3476" name="Google Shape;3476;p74"/>
              <p:cNvSpPr/>
              <p:nvPr/>
            </p:nvSpPr>
            <p:spPr>
              <a:xfrm>
                <a:off x="4087570" y="3212886"/>
                <a:ext cx="49958" cy="10374"/>
              </a:xfrm>
              <a:custGeom>
                <a:rect b="b" l="l" r="r" t="t"/>
                <a:pathLst>
                  <a:path extrusionOk="0" fill="none" h="1319" w="6352">
                    <a:moveTo>
                      <a:pt x="1" y="1319"/>
                    </a:moveTo>
                    <a:lnTo>
                      <a:pt x="635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477" name="Google Shape;3477;p74"/>
              <p:cNvGrpSpPr/>
              <p:nvPr/>
            </p:nvGrpSpPr>
            <p:grpSpPr>
              <a:xfrm>
                <a:off x="4114878" y="3200169"/>
                <a:ext cx="31405" cy="26993"/>
                <a:chOff x="4114878" y="3200169"/>
                <a:chExt cx="31405" cy="26993"/>
              </a:xfrm>
            </p:grpSpPr>
            <p:sp>
              <p:nvSpPr>
                <p:cNvPr id="3478" name="Google Shape;3478;p74"/>
                <p:cNvSpPr/>
                <p:nvPr/>
              </p:nvSpPr>
              <p:spPr>
                <a:xfrm>
                  <a:off x="4114878" y="3200169"/>
                  <a:ext cx="31405" cy="26993"/>
                </a:xfrm>
                <a:custGeom>
                  <a:rect b="b" l="l" r="r" t="t"/>
                  <a:pathLst>
                    <a:path extrusionOk="0" h="3432" w="3993">
                      <a:moveTo>
                        <a:pt x="2273" y="0"/>
                      </a:moveTo>
                      <a:cubicBezTo>
                        <a:pt x="1853" y="0"/>
                        <a:pt x="1425" y="156"/>
                        <a:pt x="1077" y="504"/>
                      </a:cubicBezTo>
                      <a:cubicBezTo>
                        <a:pt x="0" y="1581"/>
                        <a:pt x="763" y="3432"/>
                        <a:pt x="2287" y="3432"/>
                      </a:cubicBezTo>
                      <a:cubicBezTo>
                        <a:pt x="3230" y="3432"/>
                        <a:pt x="3992" y="2657"/>
                        <a:pt x="3992" y="1714"/>
                      </a:cubicBezTo>
                      <a:cubicBezTo>
                        <a:pt x="3992"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9" name="Google Shape;3479;p74"/>
                <p:cNvSpPr/>
                <p:nvPr/>
              </p:nvSpPr>
              <p:spPr>
                <a:xfrm>
                  <a:off x="4127721" y="3209835"/>
                  <a:ext cx="8950" cy="7684"/>
                </a:xfrm>
                <a:custGeom>
                  <a:rect b="b" l="l" r="r" t="t"/>
                  <a:pathLst>
                    <a:path extrusionOk="0" h="977" w="1138">
                      <a:moveTo>
                        <a:pt x="654" y="1"/>
                      </a:moveTo>
                      <a:cubicBezTo>
                        <a:pt x="218" y="1"/>
                        <a:pt x="1" y="521"/>
                        <a:pt x="303" y="836"/>
                      </a:cubicBezTo>
                      <a:cubicBezTo>
                        <a:pt x="400" y="933"/>
                        <a:pt x="519" y="976"/>
                        <a:pt x="637" y="976"/>
                      </a:cubicBezTo>
                      <a:cubicBezTo>
                        <a:pt x="887" y="976"/>
                        <a:pt x="1129" y="781"/>
                        <a:pt x="1138" y="485"/>
                      </a:cubicBezTo>
                      <a:cubicBezTo>
                        <a:pt x="1138" y="219"/>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80" name="Google Shape;3480;p74"/>
              <p:cNvGrpSpPr/>
              <p:nvPr/>
            </p:nvGrpSpPr>
            <p:grpSpPr>
              <a:xfrm>
                <a:off x="4068639" y="3210535"/>
                <a:ext cx="31499" cy="26906"/>
                <a:chOff x="4068639" y="3210535"/>
                <a:chExt cx="31499" cy="26906"/>
              </a:xfrm>
            </p:grpSpPr>
            <p:sp>
              <p:nvSpPr>
                <p:cNvPr id="3481" name="Google Shape;3481;p74"/>
                <p:cNvSpPr/>
                <p:nvPr/>
              </p:nvSpPr>
              <p:spPr>
                <a:xfrm>
                  <a:off x="4068639" y="3210535"/>
                  <a:ext cx="31499" cy="26906"/>
                </a:xfrm>
                <a:custGeom>
                  <a:rect b="b" l="l" r="r" t="t"/>
                  <a:pathLst>
                    <a:path extrusionOk="0" h="3421" w="4005">
                      <a:moveTo>
                        <a:pt x="2285" y="1"/>
                      </a:moveTo>
                      <a:cubicBezTo>
                        <a:pt x="1865" y="1"/>
                        <a:pt x="1437" y="157"/>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2" name="Google Shape;3482;p74"/>
                <p:cNvSpPr/>
                <p:nvPr/>
              </p:nvSpPr>
              <p:spPr>
                <a:xfrm>
                  <a:off x="4081577" y="3220209"/>
                  <a:ext cx="8856" cy="7582"/>
                </a:xfrm>
                <a:custGeom>
                  <a:rect b="b" l="l" r="r" t="t"/>
                  <a:pathLst>
                    <a:path extrusionOk="0" h="964" w="1126">
                      <a:moveTo>
                        <a:pt x="642" y="1"/>
                      </a:moveTo>
                      <a:cubicBezTo>
                        <a:pt x="218" y="1"/>
                        <a:pt x="1" y="521"/>
                        <a:pt x="303" y="823"/>
                      </a:cubicBezTo>
                      <a:cubicBezTo>
                        <a:pt x="400" y="920"/>
                        <a:pt x="520" y="964"/>
                        <a:pt x="638" y="964"/>
                      </a:cubicBezTo>
                      <a:cubicBezTo>
                        <a:pt x="887" y="964"/>
                        <a:pt x="1126" y="771"/>
                        <a:pt x="1126" y="484"/>
                      </a:cubicBezTo>
                      <a:cubicBezTo>
                        <a:pt x="1126" y="218"/>
                        <a:pt x="908"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483" name="Google Shape;3483;p74"/>
            <p:cNvGrpSpPr/>
            <p:nvPr/>
          </p:nvGrpSpPr>
          <p:grpSpPr>
            <a:xfrm>
              <a:off x="3869702" y="3066935"/>
              <a:ext cx="382664" cy="190294"/>
              <a:chOff x="3869702" y="3066935"/>
              <a:chExt cx="382664" cy="190294"/>
            </a:xfrm>
          </p:grpSpPr>
          <p:grpSp>
            <p:nvGrpSpPr>
              <p:cNvPr id="3484" name="Google Shape;3484;p74"/>
              <p:cNvGrpSpPr/>
              <p:nvPr/>
            </p:nvGrpSpPr>
            <p:grpSpPr>
              <a:xfrm>
                <a:off x="3888633" y="3082351"/>
                <a:ext cx="351172" cy="160698"/>
                <a:chOff x="3888633" y="3082351"/>
                <a:chExt cx="351172" cy="160698"/>
              </a:xfrm>
            </p:grpSpPr>
            <p:sp>
              <p:nvSpPr>
                <p:cNvPr id="3485" name="Google Shape;3485;p74"/>
                <p:cNvSpPr/>
                <p:nvPr/>
              </p:nvSpPr>
              <p:spPr>
                <a:xfrm>
                  <a:off x="3892440" y="3082351"/>
                  <a:ext cx="347366" cy="160698"/>
                </a:xfrm>
                <a:custGeom>
                  <a:rect b="b" l="l" r="r" t="t"/>
                  <a:pathLst>
                    <a:path extrusionOk="0" fill="none" h="20432" w="44166">
                      <a:moveTo>
                        <a:pt x="7041" y="11529"/>
                      </a:moveTo>
                      <a:lnTo>
                        <a:pt x="22440" y="4162"/>
                      </a:lnTo>
                      <a:lnTo>
                        <a:pt x="34815" y="0"/>
                      </a:lnTo>
                      <a:lnTo>
                        <a:pt x="44166" y="484"/>
                      </a:lnTo>
                      <a:lnTo>
                        <a:pt x="38964" y="8565"/>
                      </a:lnTo>
                      <a:lnTo>
                        <a:pt x="33012" y="10065"/>
                      </a:lnTo>
                      <a:lnTo>
                        <a:pt x="22440" y="4839"/>
                      </a:lnTo>
                      <a:lnTo>
                        <a:pt x="18750" y="15424"/>
                      </a:lnTo>
                      <a:cubicBezTo>
                        <a:pt x="18750" y="15424"/>
                        <a:pt x="6206" y="11154"/>
                        <a:pt x="6557" y="11516"/>
                      </a:cubicBezTo>
                      <a:lnTo>
                        <a:pt x="0" y="2043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6" name="Google Shape;3486;p74"/>
                <p:cNvSpPr/>
                <p:nvPr/>
              </p:nvSpPr>
              <p:spPr>
                <a:xfrm>
                  <a:off x="3888633" y="3172924"/>
                  <a:ext cx="72979" cy="70124"/>
                </a:xfrm>
                <a:custGeom>
                  <a:rect b="b" l="l" r="r" t="t"/>
                  <a:pathLst>
                    <a:path extrusionOk="0" fill="none" h="8916" w="9279">
                      <a:moveTo>
                        <a:pt x="0" y="8916"/>
                      </a:moveTo>
                      <a:lnTo>
                        <a:pt x="9279" y="6883"/>
                      </a:lnTo>
                      <a:lnTo>
                        <a:pt x="704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7" name="Google Shape;3487;p74"/>
                <p:cNvSpPr/>
                <p:nvPr/>
              </p:nvSpPr>
              <p:spPr>
                <a:xfrm>
                  <a:off x="3960370" y="3203653"/>
                  <a:ext cx="79547" cy="19607"/>
                </a:xfrm>
                <a:custGeom>
                  <a:rect b="b" l="l" r="r" t="t"/>
                  <a:pathLst>
                    <a:path extrusionOk="0" fill="none" h="2493" w="10114">
                      <a:moveTo>
                        <a:pt x="0" y="2493"/>
                      </a:moveTo>
                      <a:lnTo>
                        <a:pt x="10113"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8" name="Google Shape;3488;p74"/>
                <p:cNvSpPr/>
                <p:nvPr/>
              </p:nvSpPr>
              <p:spPr>
                <a:xfrm>
                  <a:off x="4043613" y="3161504"/>
                  <a:ext cx="108474" cy="42156"/>
                </a:xfrm>
                <a:custGeom>
                  <a:rect b="b" l="l" r="r" t="t"/>
                  <a:pathLst>
                    <a:path extrusionOk="0" fill="none" h="5360" w="13792">
                      <a:moveTo>
                        <a:pt x="1" y="5360"/>
                      </a:moveTo>
                      <a:lnTo>
                        <a:pt x="1379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9" name="Google Shape;3489;p74"/>
                <p:cNvSpPr/>
                <p:nvPr/>
              </p:nvSpPr>
              <p:spPr>
                <a:xfrm>
                  <a:off x="4152079" y="3082351"/>
                  <a:ext cx="17224" cy="82968"/>
                </a:xfrm>
                <a:custGeom>
                  <a:rect b="b" l="l" r="r" t="t"/>
                  <a:pathLst>
                    <a:path extrusionOk="0" fill="none" h="10549" w="2190">
                      <a:moveTo>
                        <a:pt x="0" y="10549"/>
                      </a:moveTo>
                      <a:lnTo>
                        <a:pt x="219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0" name="Google Shape;3490;p74"/>
                <p:cNvSpPr/>
                <p:nvPr/>
              </p:nvSpPr>
              <p:spPr>
                <a:xfrm>
                  <a:off x="4169296" y="3082351"/>
                  <a:ext cx="25797" cy="63557"/>
                </a:xfrm>
                <a:custGeom>
                  <a:rect b="b" l="l" r="r" t="t"/>
                  <a:pathLst>
                    <a:path extrusionOk="0" fill="none" h="8081" w="3280">
                      <a:moveTo>
                        <a:pt x="1" y="0"/>
                      </a:moveTo>
                      <a:lnTo>
                        <a:pt x="3279" y="808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1" name="Google Shape;3491;p74"/>
              <p:cNvGrpSpPr/>
              <p:nvPr/>
            </p:nvGrpSpPr>
            <p:grpSpPr>
              <a:xfrm>
                <a:off x="4143703" y="3066935"/>
                <a:ext cx="37783" cy="32357"/>
                <a:chOff x="4143703" y="3066935"/>
                <a:chExt cx="37783" cy="32357"/>
              </a:xfrm>
            </p:grpSpPr>
            <p:sp>
              <p:nvSpPr>
                <p:cNvPr id="3492" name="Google Shape;3492;p74"/>
                <p:cNvSpPr/>
                <p:nvPr/>
              </p:nvSpPr>
              <p:spPr>
                <a:xfrm>
                  <a:off x="4143703" y="3066935"/>
                  <a:ext cx="37783" cy="32357"/>
                </a:xfrm>
                <a:custGeom>
                  <a:rect b="b" l="l" r="r" t="t"/>
                  <a:pathLst>
                    <a:path extrusionOk="0" h="4114" w="4804">
                      <a:moveTo>
                        <a:pt x="2731" y="0"/>
                      </a:moveTo>
                      <a:cubicBezTo>
                        <a:pt x="2227" y="0"/>
                        <a:pt x="1713" y="188"/>
                        <a:pt x="1295" y="605"/>
                      </a:cubicBezTo>
                      <a:cubicBezTo>
                        <a:pt x="1" y="1900"/>
                        <a:pt x="920" y="4114"/>
                        <a:pt x="2747" y="4114"/>
                      </a:cubicBezTo>
                      <a:cubicBezTo>
                        <a:pt x="3884" y="4114"/>
                        <a:pt x="4803" y="3194"/>
                        <a:pt x="4803" y="2069"/>
                      </a:cubicBezTo>
                      <a:cubicBezTo>
                        <a:pt x="4803" y="824"/>
                        <a:pt x="3788" y="0"/>
                        <a:pt x="27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3" name="Google Shape;3493;p74"/>
                <p:cNvSpPr/>
                <p:nvPr/>
              </p:nvSpPr>
              <p:spPr>
                <a:xfrm>
                  <a:off x="4158741" y="3076641"/>
                  <a:ext cx="13040" cy="13040"/>
                </a:xfrm>
                <a:custGeom>
                  <a:rect b="b" l="l" r="r" t="t"/>
                  <a:pathLst>
                    <a:path extrusionOk="0" h="1658" w="1658">
                      <a:moveTo>
                        <a:pt x="835" y="1"/>
                      </a:moveTo>
                      <a:cubicBezTo>
                        <a:pt x="375" y="1"/>
                        <a:pt x="0" y="376"/>
                        <a:pt x="0" y="823"/>
                      </a:cubicBezTo>
                      <a:cubicBezTo>
                        <a:pt x="0" y="1283"/>
                        <a:pt x="375" y="1658"/>
                        <a:pt x="835" y="1658"/>
                      </a:cubicBezTo>
                      <a:cubicBezTo>
                        <a:pt x="1294" y="1658"/>
                        <a:pt x="1657" y="1283"/>
                        <a:pt x="1657" y="823"/>
                      </a:cubicBezTo>
                      <a:cubicBezTo>
                        <a:pt x="1657" y="376"/>
                        <a:pt x="1294"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4" name="Google Shape;3494;p74"/>
              <p:cNvGrpSpPr/>
              <p:nvPr/>
            </p:nvGrpSpPr>
            <p:grpSpPr>
              <a:xfrm>
                <a:off x="4044565" y="3103563"/>
                <a:ext cx="37783" cy="32451"/>
                <a:chOff x="4044565" y="3103563"/>
                <a:chExt cx="37783" cy="32451"/>
              </a:xfrm>
            </p:grpSpPr>
            <p:sp>
              <p:nvSpPr>
                <p:cNvPr id="3495" name="Google Shape;3495;p74"/>
                <p:cNvSpPr/>
                <p:nvPr/>
              </p:nvSpPr>
              <p:spPr>
                <a:xfrm>
                  <a:off x="4044565" y="3103563"/>
                  <a:ext cx="37783" cy="32451"/>
                </a:xfrm>
                <a:custGeom>
                  <a:rect b="b" l="l" r="r" t="t"/>
                  <a:pathLst>
                    <a:path extrusionOk="0" h="4126" w="4804">
                      <a:moveTo>
                        <a:pt x="2731" y="1"/>
                      </a:moveTo>
                      <a:cubicBezTo>
                        <a:pt x="2227" y="1"/>
                        <a:pt x="1713" y="188"/>
                        <a:pt x="1295" y="606"/>
                      </a:cubicBezTo>
                      <a:cubicBezTo>
                        <a:pt x="1" y="1900"/>
                        <a:pt x="908" y="4114"/>
                        <a:pt x="2747" y="4126"/>
                      </a:cubicBezTo>
                      <a:cubicBezTo>
                        <a:pt x="3884" y="4114"/>
                        <a:pt x="4803" y="3194"/>
                        <a:pt x="4803" y="2069"/>
                      </a:cubicBezTo>
                      <a:cubicBezTo>
                        <a:pt x="4803" y="824"/>
                        <a:pt x="3788" y="1"/>
                        <a:pt x="273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6" name="Google Shape;3496;p74"/>
                <p:cNvSpPr/>
                <p:nvPr/>
              </p:nvSpPr>
              <p:spPr>
                <a:xfrm>
                  <a:off x="4059602" y="3113268"/>
                  <a:ext cx="13040" cy="13048"/>
                </a:xfrm>
                <a:custGeom>
                  <a:rect b="b" l="l" r="r" t="t"/>
                  <a:pathLst>
                    <a:path extrusionOk="0" h="1659" w="1658">
                      <a:moveTo>
                        <a:pt x="835" y="1"/>
                      </a:moveTo>
                      <a:cubicBezTo>
                        <a:pt x="375" y="1"/>
                        <a:pt x="0" y="376"/>
                        <a:pt x="0" y="835"/>
                      </a:cubicBezTo>
                      <a:cubicBezTo>
                        <a:pt x="0" y="1283"/>
                        <a:pt x="375" y="1658"/>
                        <a:pt x="835" y="1658"/>
                      </a:cubicBezTo>
                      <a:cubicBezTo>
                        <a:pt x="1295" y="1658"/>
                        <a:pt x="1657" y="1283"/>
                        <a:pt x="1657" y="835"/>
                      </a:cubicBezTo>
                      <a:cubicBezTo>
                        <a:pt x="1657"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497" name="Google Shape;3497;p74"/>
              <p:cNvGrpSpPr/>
              <p:nvPr/>
            </p:nvGrpSpPr>
            <p:grpSpPr>
              <a:xfrm>
                <a:off x="4017454" y="3188237"/>
                <a:ext cx="37776" cy="32357"/>
                <a:chOff x="4017454" y="3188237"/>
                <a:chExt cx="37776" cy="32357"/>
              </a:xfrm>
            </p:grpSpPr>
            <p:sp>
              <p:nvSpPr>
                <p:cNvPr id="3498" name="Google Shape;3498;p74"/>
                <p:cNvSpPr/>
                <p:nvPr/>
              </p:nvSpPr>
              <p:spPr>
                <a:xfrm>
                  <a:off x="4017454" y="3188237"/>
                  <a:ext cx="37776" cy="32357"/>
                </a:xfrm>
                <a:custGeom>
                  <a:rect b="b" l="l" r="r" t="t"/>
                  <a:pathLst>
                    <a:path extrusionOk="0" h="4114" w="4803">
                      <a:moveTo>
                        <a:pt x="2732" y="0"/>
                      </a:moveTo>
                      <a:cubicBezTo>
                        <a:pt x="2227" y="0"/>
                        <a:pt x="1713" y="188"/>
                        <a:pt x="1295" y="606"/>
                      </a:cubicBezTo>
                      <a:cubicBezTo>
                        <a:pt x="0" y="1900"/>
                        <a:pt x="908"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9" name="Google Shape;3499;p74"/>
                <p:cNvSpPr/>
                <p:nvPr/>
              </p:nvSpPr>
              <p:spPr>
                <a:xfrm>
                  <a:off x="4032484" y="3197943"/>
                  <a:ext cx="13040" cy="13048"/>
                </a:xfrm>
                <a:custGeom>
                  <a:rect b="b" l="l" r="r" t="t"/>
                  <a:pathLst>
                    <a:path extrusionOk="0" h="1659" w="1658">
                      <a:moveTo>
                        <a:pt x="835" y="1"/>
                      </a:moveTo>
                      <a:cubicBezTo>
                        <a:pt x="376" y="1"/>
                        <a:pt x="1" y="376"/>
                        <a:pt x="1" y="823"/>
                      </a:cubicBezTo>
                      <a:cubicBezTo>
                        <a:pt x="1" y="1283"/>
                        <a:pt x="376" y="1658"/>
                        <a:pt x="835" y="1658"/>
                      </a:cubicBezTo>
                      <a:cubicBezTo>
                        <a:pt x="1295" y="1658"/>
                        <a:pt x="1658" y="1283"/>
                        <a:pt x="1658" y="823"/>
                      </a:cubicBezTo>
                      <a:cubicBezTo>
                        <a:pt x="1658"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0" name="Google Shape;3500;p74"/>
              <p:cNvGrpSpPr/>
              <p:nvPr/>
            </p:nvGrpSpPr>
            <p:grpSpPr>
              <a:xfrm>
                <a:off x="3921548" y="3157509"/>
                <a:ext cx="37783" cy="32357"/>
                <a:chOff x="3921548" y="3157509"/>
                <a:chExt cx="37783" cy="32357"/>
              </a:xfrm>
            </p:grpSpPr>
            <p:sp>
              <p:nvSpPr>
                <p:cNvPr id="3501" name="Google Shape;3501;p74"/>
                <p:cNvSpPr/>
                <p:nvPr/>
              </p:nvSpPr>
              <p:spPr>
                <a:xfrm>
                  <a:off x="3921548" y="3157509"/>
                  <a:ext cx="37783" cy="32357"/>
                </a:xfrm>
                <a:custGeom>
                  <a:rect b="b" l="l" r="r" t="t"/>
                  <a:pathLst>
                    <a:path extrusionOk="0" h="4114" w="4804">
                      <a:moveTo>
                        <a:pt x="2732" y="0"/>
                      </a:moveTo>
                      <a:cubicBezTo>
                        <a:pt x="2228" y="0"/>
                        <a:pt x="1713" y="187"/>
                        <a:pt x="1295" y="606"/>
                      </a:cubicBezTo>
                      <a:cubicBezTo>
                        <a:pt x="1" y="1900"/>
                        <a:pt x="908" y="4114"/>
                        <a:pt x="2747" y="4114"/>
                      </a:cubicBezTo>
                      <a:cubicBezTo>
                        <a:pt x="3872"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2" name="Google Shape;3502;p74"/>
                <p:cNvSpPr/>
                <p:nvPr/>
              </p:nvSpPr>
              <p:spPr>
                <a:xfrm>
                  <a:off x="3936586" y="3167214"/>
                  <a:ext cx="13040" cy="13040"/>
                </a:xfrm>
                <a:custGeom>
                  <a:rect b="b" l="l" r="r" t="t"/>
                  <a:pathLst>
                    <a:path extrusionOk="0" h="1658" w="1658">
                      <a:moveTo>
                        <a:pt x="835" y="1"/>
                      </a:moveTo>
                      <a:cubicBezTo>
                        <a:pt x="375" y="1"/>
                        <a:pt x="0" y="364"/>
                        <a:pt x="0" y="823"/>
                      </a:cubicBezTo>
                      <a:cubicBezTo>
                        <a:pt x="0" y="1283"/>
                        <a:pt x="375" y="1658"/>
                        <a:pt x="835" y="1658"/>
                      </a:cubicBezTo>
                      <a:cubicBezTo>
                        <a:pt x="1282" y="1658"/>
                        <a:pt x="1657" y="1283"/>
                        <a:pt x="1657" y="823"/>
                      </a:cubicBezTo>
                      <a:cubicBezTo>
                        <a:pt x="1657" y="364"/>
                        <a:pt x="1282"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3" name="Google Shape;3503;p74"/>
              <p:cNvGrpSpPr/>
              <p:nvPr/>
            </p:nvGrpSpPr>
            <p:grpSpPr>
              <a:xfrm>
                <a:off x="3939056" y="3211620"/>
                <a:ext cx="37783" cy="32380"/>
                <a:chOff x="3939056" y="3211620"/>
                <a:chExt cx="37783" cy="32380"/>
              </a:xfrm>
            </p:grpSpPr>
            <p:sp>
              <p:nvSpPr>
                <p:cNvPr id="3504" name="Google Shape;3504;p74"/>
                <p:cNvSpPr/>
                <p:nvPr/>
              </p:nvSpPr>
              <p:spPr>
                <a:xfrm>
                  <a:off x="3939056" y="3211620"/>
                  <a:ext cx="37783" cy="32380"/>
                </a:xfrm>
                <a:custGeom>
                  <a:rect b="b" l="l" r="r" t="t"/>
                  <a:pathLst>
                    <a:path extrusionOk="0" h="4117" w="4804">
                      <a:moveTo>
                        <a:pt x="2737" y="1"/>
                      </a:moveTo>
                      <a:cubicBezTo>
                        <a:pt x="2231" y="1"/>
                        <a:pt x="1715" y="189"/>
                        <a:pt x="1295" y="609"/>
                      </a:cubicBezTo>
                      <a:cubicBezTo>
                        <a:pt x="1" y="1903"/>
                        <a:pt x="920" y="4117"/>
                        <a:pt x="2759" y="4117"/>
                      </a:cubicBezTo>
                      <a:cubicBezTo>
                        <a:pt x="3884" y="4117"/>
                        <a:pt x="4803" y="3197"/>
                        <a:pt x="4803" y="2060"/>
                      </a:cubicBezTo>
                      <a:cubicBezTo>
                        <a:pt x="4803"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5" name="Google Shape;3505;p74"/>
                <p:cNvSpPr/>
                <p:nvPr/>
              </p:nvSpPr>
              <p:spPr>
                <a:xfrm>
                  <a:off x="3954188" y="3221255"/>
                  <a:ext cx="13040" cy="13040"/>
                </a:xfrm>
                <a:custGeom>
                  <a:rect b="b" l="l" r="r" t="t"/>
                  <a:pathLst>
                    <a:path extrusionOk="0" h="1658" w="1658">
                      <a:moveTo>
                        <a:pt x="823" y="1"/>
                      </a:moveTo>
                      <a:cubicBezTo>
                        <a:pt x="375" y="1"/>
                        <a:pt x="0" y="376"/>
                        <a:pt x="0" y="835"/>
                      </a:cubicBezTo>
                      <a:cubicBezTo>
                        <a:pt x="0" y="1295"/>
                        <a:pt x="375"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6" name="Google Shape;3506;p74"/>
              <p:cNvGrpSpPr/>
              <p:nvPr/>
            </p:nvGrpSpPr>
            <p:grpSpPr>
              <a:xfrm>
                <a:off x="4176240" y="3136965"/>
                <a:ext cx="31405" cy="26930"/>
                <a:chOff x="4176240" y="3136965"/>
                <a:chExt cx="31405" cy="26930"/>
              </a:xfrm>
            </p:grpSpPr>
            <p:sp>
              <p:nvSpPr>
                <p:cNvPr id="3507" name="Google Shape;3507;p74"/>
                <p:cNvSpPr/>
                <p:nvPr/>
              </p:nvSpPr>
              <p:spPr>
                <a:xfrm>
                  <a:off x="4176240" y="3136965"/>
                  <a:ext cx="31405" cy="26930"/>
                </a:xfrm>
                <a:custGeom>
                  <a:rect b="b" l="l" r="r" t="t"/>
                  <a:pathLst>
                    <a:path extrusionOk="0" h="3424" w="3993">
                      <a:moveTo>
                        <a:pt x="2268" y="1"/>
                      </a:moveTo>
                      <a:cubicBezTo>
                        <a:pt x="1846" y="1"/>
                        <a:pt x="1415" y="158"/>
                        <a:pt x="1065" y="508"/>
                      </a:cubicBezTo>
                      <a:cubicBezTo>
                        <a:pt x="1" y="1585"/>
                        <a:pt x="763" y="3423"/>
                        <a:pt x="2275" y="3423"/>
                      </a:cubicBezTo>
                      <a:cubicBezTo>
                        <a:pt x="3231" y="3423"/>
                        <a:pt x="3993" y="2649"/>
                        <a:pt x="3993" y="1705"/>
                      </a:cubicBezTo>
                      <a:cubicBezTo>
                        <a:pt x="3985" y="677"/>
                        <a:pt x="3145" y="1"/>
                        <a:pt x="226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8" name="Google Shape;3508;p74"/>
                <p:cNvSpPr/>
                <p:nvPr/>
              </p:nvSpPr>
              <p:spPr>
                <a:xfrm>
                  <a:off x="4190327" y="3146663"/>
                  <a:ext cx="7613" cy="7621"/>
                </a:xfrm>
                <a:custGeom>
                  <a:rect b="b" l="l" r="r" t="t"/>
                  <a:pathLst>
                    <a:path extrusionOk="0" h="969" w="968">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09" name="Google Shape;3509;p74"/>
              <p:cNvGrpSpPr/>
              <p:nvPr/>
            </p:nvGrpSpPr>
            <p:grpSpPr>
              <a:xfrm>
                <a:off x="4133148" y="3152593"/>
                <a:ext cx="31499" cy="27001"/>
                <a:chOff x="4133148" y="3152593"/>
                <a:chExt cx="31499" cy="27001"/>
              </a:xfrm>
            </p:grpSpPr>
            <p:sp>
              <p:nvSpPr>
                <p:cNvPr id="3510" name="Google Shape;3510;p74"/>
                <p:cNvSpPr/>
                <p:nvPr/>
              </p:nvSpPr>
              <p:spPr>
                <a:xfrm>
                  <a:off x="4133148" y="3152593"/>
                  <a:ext cx="31499" cy="27001"/>
                </a:xfrm>
                <a:custGeom>
                  <a:rect b="b" l="l" r="r" t="t"/>
                  <a:pathLst>
                    <a:path extrusionOk="0" h="3433" w="4005">
                      <a:moveTo>
                        <a:pt x="2284" y="1"/>
                      </a:moveTo>
                      <a:cubicBezTo>
                        <a:pt x="1865" y="1"/>
                        <a:pt x="1437" y="157"/>
                        <a:pt x="1089" y="505"/>
                      </a:cubicBezTo>
                      <a:cubicBezTo>
                        <a:pt x="0" y="1581"/>
                        <a:pt x="774" y="3432"/>
                        <a:pt x="2298" y="3432"/>
                      </a:cubicBezTo>
                      <a:cubicBezTo>
                        <a:pt x="3242" y="3432"/>
                        <a:pt x="4004" y="2658"/>
                        <a:pt x="4004" y="1714"/>
                      </a:cubicBezTo>
                      <a:cubicBezTo>
                        <a:pt x="4004" y="683"/>
                        <a:pt x="3162" y="1"/>
                        <a:pt x="228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1" name="Google Shape;3511;p74"/>
                <p:cNvSpPr/>
                <p:nvPr/>
              </p:nvSpPr>
              <p:spPr>
                <a:xfrm>
                  <a:off x="4147321" y="3162267"/>
                  <a:ext cx="7621" cy="7621"/>
                </a:xfrm>
                <a:custGeom>
                  <a:rect b="b" l="l" r="r" t="t"/>
                  <a:pathLst>
                    <a:path extrusionOk="0" h="969" w="969">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2" name="Google Shape;3512;p74"/>
              <p:cNvGrpSpPr/>
              <p:nvPr/>
            </p:nvGrpSpPr>
            <p:grpSpPr>
              <a:xfrm>
                <a:off x="4220866" y="3073534"/>
                <a:ext cx="31499" cy="26898"/>
                <a:chOff x="4220866" y="3073534"/>
                <a:chExt cx="31499" cy="26898"/>
              </a:xfrm>
            </p:grpSpPr>
            <p:sp>
              <p:nvSpPr>
                <p:cNvPr id="3513" name="Google Shape;3513;p74"/>
                <p:cNvSpPr/>
                <p:nvPr/>
              </p:nvSpPr>
              <p:spPr>
                <a:xfrm>
                  <a:off x="4220866" y="3073534"/>
                  <a:ext cx="31499" cy="26898"/>
                </a:xfrm>
                <a:custGeom>
                  <a:rect b="b" l="l" r="r" t="t"/>
                  <a:pathLst>
                    <a:path extrusionOk="0" h="3420" w="4005">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4" name="Google Shape;3514;p74"/>
                <p:cNvSpPr/>
                <p:nvPr/>
              </p:nvSpPr>
              <p:spPr>
                <a:xfrm>
                  <a:off x="4235039" y="3083114"/>
                  <a:ext cx="7621" cy="7613"/>
                </a:xfrm>
                <a:custGeom>
                  <a:rect b="b" l="l" r="r" t="t"/>
                  <a:pathLst>
                    <a:path extrusionOk="0" h="968" w="969">
                      <a:moveTo>
                        <a:pt x="485" y="0"/>
                      </a:moveTo>
                      <a:cubicBezTo>
                        <a:pt x="218" y="0"/>
                        <a:pt x="1" y="218"/>
                        <a:pt x="1" y="484"/>
                      </a:cubicBezTo>
                      <a:cubicBezTo>
                        <a:pt x="1" y="750"/>
                        <a:pt x="218" y="968"/>
                        <a:pt x="485" y="968"/>
                      </a:cubicBezTo>
                      <a:cubicBezTo>
                        <a:pt x="751" y="968"/>
                        <a:pt x="968" y="750"/>
                        <a:pt x="968" y="484"/>
                      </a:cubicBezTo>
                      <a:cubicBezTo>
                        <a:pt x="968"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15" name="Google Shape;3515;p74"/>
              <p:cNvGrpSpPr/>
              <p:nvPr/>
            </p:nvGrpSpPr>
            <p:grpSpPr>
              <a:xfrm>
                <a:off x="3869702" y="3230323"/>
                <a:ext cx="31499" cy="26906"/>
                <a:chOff x="3869702" y="3230323"/>
                <a:chExt cx="31499" cy="26906"/>
              </a:xfrm>
            </p:grpSpPr>
            <p:sp>
              <p:nvSpPr>
                <p:cNvPr id="3516" name="Google Shape;3516;p74"/>
                <p:cNvSpPr/>
                <p:nvPr/>
              </p:nvSpPr>
              <p:spPr>
                <a:xfrm>
                  <a:off x="3869702" y="3230323"/>
                  <a:ext cx="31499" cy="26906"/>
                </a:xfrm>
                <a:custGeom>
                  <a:rect b="b" l="l" r="r" t="t"/>
                  <a:pathLst>
                    <a:path extrusionOk="0" h="3421" w="4005">
                      <a:moveTo>
                        <a:pt x="2275" y="1"/>
                      </a:moveTo>
                      <a:cubicBezTo>
                        <a:pt x="1854" y="1"/>
                        <a:pt x="1425" y="157"/>
                        <a:pt x="1077" y="505"/>
                      </a:cubicBezTo>
                      <a:cubicBezTo>
                        <a:pt x="0" y="1581"/>
                        <a:pt x="762" y="3420"/>
                        <a:pt x="2286" y="3420"/>
                      </a:cubicBezTo>
                      <a:cubicBezTo>
                        <a:pt x="3230" y="3420"/>
                        <a:pt x="3992" y="2658"/>
                        <a:pt x="4004" y="1714"/>
                      </a:cubicBezTo>
                      <a:cubicBezTo>
                        <a:pt x="4004" y="683"/>
                        <a:pt x="3157" y="1"/>
                        <a:pt x="227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7" name="Google Shape;3517;p74"/>
                <p:cNvSpPr/>
                <p:nvPr/>
              </p:nvSpPr>
              <p:spPr>
                <a:xfrm>
                  <a:off x="3883875" y="3239997"/>
                  <a:ext cx="7621" cy="7621"/>
                </a:xfrm>
                <a:custGeom>
                  <a:rect b="b" l="l" r="r" t="t"/>
                  <a:pathLst>
                    <a:path extrusionOk="0" h="969" w="969">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518" name="Google Shape;3518;p74"/>
            <p:cNvGrpSpPr/>
            <p:nvPr/>
          </p:nvGrpSpPr>
          <p:grpSpPr>
            <a:xfrm>
              <a:off x="4271383" y="3065882"/>
              <a:ext cx="304556" cy="341663"/>
              <a:chOff x="4271383" y="3065882"/>
              <a:chExt cx="304556" cy="341663"/>
            </a:xfrm>
          </p:grpSpPr>
          <p:grpSp>
            <p:nvGrpSpPr>
              <p:cNvPr id="3519" name="Google Shape;3519;p74"/>
              <p:cNvGrpSpPr/>
              <p:nvPr/>
            </p:nvGrpSpPr>
            <p:grpSpPr>
              <a:xfrm>
                <a:off x="4293838" y="3078639"/>
                <a:ext cx="269353" cy="311973"/>
                <a:chOff x="4293838" y="3078639"/>
                <a:chExt cx="269353" cy="311973"/>
              </a:xfrm>
            </p:grpSpPr>
            <p:sp>
              <p:nvSpPr>
                <p:cNvPr id="3520" name="Google Shape;3520;p74"/>
                <p:cNvSpPr/>
                <p:nvPr/>
              </p:nvSpPr>
              <p:spPr>
                <a:xfrm>
                  <a:off x="4293838" y="3078639"/>
                  <a:ext cx="269353" cy="311973"/>
                </a:xfrm>
                <a:custGeom>
                  <a:rect b="b" l="l" r="r" t="t"/>
                  <a:pathLst>
                    <a:path extrusionOk="0" fill="none" h="39666" w="34247">
                      <a:moveTo>
                        <a:pt x="13" y="16730"/>
                      </a:moveTo>
                      <a:lnTo>
                        <a:pt x="7162" y="27690"/>
                      </a:lnTo>
                      <a:lnTo>
                        <a:pt x="8480" y="39666"/>
                      </a:lnTo>
                      <a:lnTo>
                        <a:pt x="18182" y="34138"/>
                      </a:lnTo>
                      <a:lnTo>
                        <a:pt x="26371" y="29807"/>
                      </a:lnTo>
                      <a:cubicBezTo>
                        <a:pt x="26371" y="29807"/>
                        <a:pt x="33605" y="34694"/>
                        <a:pt x="33932" y="35456"/>
                      </a:cubicBezTo>
                      <a:cubicBezTo>
                        <a:pt x="34246" y="36218"/>
                        <a:pt x="32263" y="18388"/>
                        <a:pt x="32263" y="18388"/>
                      </a:cubicBezTo>
                      <a:lnTo>
                        <a:pt x="28428" y="2928"/>
                      </a:lnTo>
                      <a:lnTo>
                        <a:pt x="12932" y="1"/>
                      </a:lnTo>
                      <a:lnTo>
                        <a:pt x="1670" y="2650"/>
                      </a:lnTo>
                      <a:lnTo>
                        <a:pt x="0" y="1714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1" name="Google Shape;3521;p74"/>
                <p:cNvSpPr/>
                <p:nvPr/>
              </p:nvSpPr>
              <p:spPr>
                <a:xfrm>
                  <a:off x="4306965" y="3099473"/>
                  <a:ext cx="62519" cy="69652"/>
                </a:xfrm>
                <a:custGeom>
                  <a:rect b="b" l="l" r="r" t="t"/>
                  <a:pathLst>
                    <a:path extrusionOk="0" fill="none" h="8856" w="7949">
                      <a:moveTo>
                        <a:pt x="1" y="1"/>
                      </a:moveTo>
                      <a:lnTo>
                        <a:pt x="7948" y="885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2" name="Google Shape;3522;p74"/>
                <p:cNvSpPr/>
                <p:nvPr/>
              </p:nvSpPr>
              <p:spPr>
                <a:xfrm>
                  <a:off x="4369476" y="3169118"/>
                  <a:ext cx="26072" cy="98666"/>
                </a:xfrm>
                <a:custGeom>
                  <a:rect b="b" l="l" r="r" t="t"/>
                  <a:pathLst>
                    <a:path extrusionOk="0" fill="none" h="12545" w="3315">
                      <a:moveTo>
                        <a:pt x="0" y="1"/>
                      </a:moveTo>
                      <a:lnTo>
                        <a:pt x="3315" y="1254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3" name="Google Shape;3523;p74"/>
                <p:cNvSpPr/>
                <p:nvPr/>
              </p:nvSpPr>
              <p:spPr>
                <a:xfrm>
                  <a:off x="4399347" y="3078639"/>
                  <a:ext cx="60041" cy="110558"/>
                </a:xfrm>
                <a:custGeom>
                  <a:rect b="b" l="l" r="r" t="t"/>
                  <a:pathLst>
                    <a:path extrusionOk="0" fill="none" h="14057" w="7634">
                      <a:moveTo>
                        <a:pt x="7634" y="14057"/>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4" name="Google Shape;3524;p74"/>
                <p:cNvSpPr/>
                <p:nvPr/>
              </p:nvSpPr>
              <p:spPr>
                <a:xfrm>
                  <a:off x="4373282" y="3169118"/>
                  <a:ext cx="82299" cy="20079"/>
                </a:xfrm>
                <a:custGeom>
                  <a:rect b="b" l="l" r="r" t="t"/>
                  <a:pathLst>
                    <a:path extrusionOk="0" fill="none" h="2553" w="10464">
                      <a:moveTo>
                        <a:pt x="0" y="1"/>
                      </a:moveTo>
                      <a:lnTo>
                        <a:pt x="10464" y="255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5" name="Google Shape;3525;p74"/>
                <p:cNvSpPr/>
                <p:nvPr/>
              </p:nvSpPr>
              <p:spPr>
                <a:xfrm>
                  <a:off x="4369476" y="3078639"/>
                  <a:ext cx="29879" cy="90487"/>
                </a:xfrm>
                <a:custGeom>
                  <a:rect b="b" l="l" r="r" t="t"/>
                  <a:pathLst>
                    <a:path extrusionOk="0" fill="none" h="11505" w="3799">
                      <a:moveTo>
                        <a:pt x="0" y="11505"/>
                      </a:moveTo>
                      <a:lnTo>
                        <a:pt x="379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6" name="Google Shape;3526;p74"/>
                <p:cNvSpPr/>
                <p:nvPr/>
              </p:nvSpPr>
              <p:spPr>
                <a:xfrm>
                  <a:off x="4293932" y="3169118"/>
                  <a:ext cx="75551" cy="41110"/>
                </a:xfrm>
                <a:custGeom>
                  <a:rect b="b" l="l" r="r" t="t"/>
                  <a:pathLst>
                    <a:path extrusionOk="0" fill="none" h="5227" w="9606">
                      <a:moveTo>
                        <a:pt x="1" y="5226"/>
                      </a:moveTo>
                      <a:lnTo>
                        <a:pt x="9605"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7" name="Google Shape;3527;p74"/>
                <p:cNvSpPr/>
                <p:nvPr/>
              </p:nvSpPr>
              <p:spPr>
                <a:xfrm>
                  <a:off x="4350159" y="3267776"/>
                  <a:ext cx="45389" cy="27032"/>
                </a:xfrm>
                <a:custGeom>
                  <a:rect b="b" l="l" r="r" t="t"/>
                  <a:pathLst>
                    <a:path extrusionOk="0" fill="none" h="3437" w="5771">
                      <a:moveTo>
                        <a:pt x="1" y="3436"/>
                      </a:moveTo>
                      <a:lnTo>
                        <a:pt x="577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8" name="Google Shape;3528;p74"/>
                <p:cNvSpPr/>
                <p:nvPr/>
              </p:nvSpPr>
              <p:spPr>
                <a:xfrm>
                  <a:off x="4395540" y="3267776"/>
                  <a:ext cx="38830" cy="76031"/>
                </a:xfrm>
                <a:custGeom>
                  <a:rect b="b" l="l" r="r" t="t"/>
                  <a:pathLst>
                    <a:path extrusionOk="0" fill="none" h="9667" w="4937">
                      <a:moveTo>
                        <a:pt x="1" y="1"/>
                      </a:moveTo>
                      <a:lnTo>
                        <a:pt x="4936" y="96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9" name="Google Shape;3529;p74"/>
                <p:cNvSpPr/>
                <p:nvPr/>
              </p:nvSpPr>
              <p:spPr>
                <a:xfrm>
                  <a:off x="4360439" y="3267776"/>
                  <a:ext cx="35109" cy="121978"/>
                </a:xfrm>
                <a:custGeom>
                  <a:rect b="b" l="l" r="r" t="t"/>
                  <a:pathLst>
                    <a:path extrusionOk="0" fill="none" h="15509" w="4464">
                      <a:moveTo>
                        <a:pt x="0" y="15509"/>
                      </a:moveTo>
                      <a:lnTo>
                        <a:pt x="446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0" name="Google Shape;3530;p74"/>
                <p:cNvSpPr/>
                <p:nvPr/>
              </p:nvSpPr>
              <p:spPr>
                <a:xfrm>
                  <a:off x="4293932" y="3210220"/>
                  <a:ext cx="101616" cy="57564"/>
                </a:xfrm>
                <a:custGeom>
                  <a:rect b="b" l="l" r="r" t="t"/>
                  <a:pathLst>
                    <a:path extrusionOk="0" fill="none" h="7319" w="12920">
                      <a:moveTo>
                        <a:pt x="1" y="0"/>
                      </a:moveTo>
                      <a:lnTo>
                        <a:pt x="12920" y="731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1" name="Google Shape;3531;p74"/>
                <p:cNvSpPr/>
                <p:nvPr/>
              </p:nvSpPr>
              <p:spPr>
                <a:xfrm>
                  <a:off x="4395540" y="3186436"/>
                  <a:ext cx="66420" cy="79735"/>
                </a:xfrm>
                <a:custGeom>
                  <a:rect b="b" l="l" r="r" t="t"/>
                  <a:pathLst>
                    <a:path extrusionOk="0" fill="none" h="10138" w="8445">
                      <a:moveTo>
                        <a:pt x="8444" y="0"/>
                      </a:moveTo>
                      <a:lnTo>
                        <a:pt x="1" y="1013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2" name="Google Shape;3532;p74"/>
                <p:cNvSpPr/>
                <p:nvPr/>
              </p:nvSpPr>
              <p:spPr>
                <a:xfrm>
                  <a:off x="4459380" y="3189669"/>
                  <a:ext cx="41873" cy="123402"/>
                </a:xfrm>
                <a:custGeom>
                  <a:rect b="b" l="l" r="r" t="t"/>
                  <a:pathLst>
                    <a:path extrusionOk="0" fill="none" h="15690" w="5324">
                      <a:moveTo>
                        <a:pt x="1" y="0"/>
                      </a:moveTo>
                      <a:lnTo>
                        <a:pt x="5323" y="1569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3" name="Google Shape;3533;p74"/>
                <p:cNvSpPr/>
                <p:nvPr/>
              </p:nvSpPr>
              <p:spPr>
                <a:xfrm>
                  <a:off x="4395540" y="3267776"/>
                  <a:ext cx="105713" cy="45295"/>
                </a:xfrm>
                <a:custGeom>
                  <a:rect b="b" l="l" r="r" t="t"/>
                  <a:pathLst>
                    <a:path extrusionOk="0" fill="none" h="5759" w="13441">
                      <a:moveTo>
                        <a:pt x="1" y="1"/>
                      </a:moveTo>
                      <a:lnTo>
                        <a:pt x="13440" y="575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4" name="Google Shape;3534;p74"/>
                <p:cNvSpPr/>
                <p:nvPr/>
              </p:nvSpPr>
              <p:spPr>
                <a:xfrm>
                  <a:off x="4501246" y="3223252"/>
                  <a:ext cx="46435" cy="89818"/>
                </a:xfrm>
                <a:custGeom>
                  <a:rect b="b" l="l" r="r" t="t"/>
                  <a:pathLst>
                    <a:path extrusionOk="0" fill="none" h="11420" w="5904">
                      <a:moveTo>
                        <a:pt x="0" y="11420"/>
                      </a:moveTo>
                      <a:lnTo>
                        <a:pt x="590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5" name="Google Shape;3535;p74"/>
                <p:cNvSpPr/>
                <p:nvPr/>
              </p:nvSpPr>
              <p:spPr>
                <a:xfrm>
                  <a:off x="4459671" y="3104231"/>
                  <a:ext cx="58421" cy="84966"/>
                </a:xfrm>
                <a:custGeom>
                  <a:rect b="b" l="l" r="r" t="t"/>
                  <a:pathLst>
                    <a:path extrusionOk="0" fill="none" h="10803" w="7428">
                      <a:moveTo>
                        <a:pt x="0" y="10803"/>
                      </a:moveTo>
                      <a:lnTo>
                        <a:pt x="7428"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6" name="Google Shape;3536;p74"/>
                <p:cNvSpPr/>
                <p:nvPr/>
              </p:nvSpPr>
              <p:spPr>
                <a:xfrm>
                  <a:off x="4459671" y="3189189"/>
                  <a:ext cx="86586" cy="36737"/>
                </a:xfrm>
                <a:custGeom>
                  <a:rect b="b" l="l" r="r" t="t"/>
                  <a:pathLst>
                    <a:path extrusionOk="0" fill="none" h="4671" w="11009">
                      <a:moveTo>
                        <a:pt x="0" y="1"/>
                      </a:moveTo>
                      <a:lnTo>
                        <a:pt x="11008" y="467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37" name="Google Shape;3537;p74"/>
              <p:cNvGrpSpPr/>
              <p:nvPr/>
            </p:nvGrpSpPr>
            <p:grpSpPr>
              <a:xfrm>
                <a:off x="4538164" y="3342061"/>
                <a:ext cx="37776" cy="32380"/>
                <a:chOff x="4538164" y="3342061"/>
                <a:chExt cx="37776" cy="32380"/>
              </a:xfrm>
            </p:grpSpPr>
            <p:sp>
              <p:nvSpPr>
                <p:cNvPr id="3538" name="Google Shape;3538;p74"/>
                <p:cNvSpPr/>
                <p:nvPr/>
              </p:nvSpPr>
              <p:spPr>
                <a:xfrm>
                  <a:off x="4538164" y="3342061"/>
                  <a:ext cx="37776" cy="32380"/>
                </a:xfrm>
                <a:custGeom>
                  <a:rect b="b" l="l" r="r" t="t"/>
                  <a:pathLst>
                    <a:path extrusionOk="0" h="4117" w="4803">
                      <a:moveTo>
                        <a:pt x="2737" y="0"/>
                      </a:moveTo>
                      <a:cubicBezTo>
                        <a:pt x="2231" y="0"/>
                        <a:pt x="1714" y="189"/>
                        <a:pt x="1294" y="608"/>
                      </a:cubicBezTo>
                      <a:cubicBezTo>
                        <a:pt x="0" y="1903"/>
                        <a:pt x="919" y="4116"/>
                        <a:pt x="2746" y="4116"/>
                      </a:cubicBezTo>
                      <a:cubicBezTo>
                        <a:pt x="3883" y="4116"/>
                        <a:pt x="4802" y="3197"/>
                        <a:pt x="4802" y="2060"/>
                      </a:cubicBezTo>
                      <a:cubicBezTo>
                        <a:pt x="4802" y="817"/>
                        <a:pt x="3792" y="0"/>
                        <a:pt x="27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9" name="Google Shape;3539;p74"/>
                <p:cNvSpPr/>
                <p:nvPr/>
              </p:nvSpPr>
              <p:spPr>
                <a:xfrm>
                  <a:off x="4553194" y="3351790"/>
                  <a:ext cx="13040" cy="13040"/>
                </a:xfrm>
                <a:custGeom>
                  <a:rect b="b" l="l" r="r" t="t"/>
                  <a:pathLst>
                    <a:path extrusionOk="0" h="1658" w="1658">
                      <a:moveTo>
                        <a:pt x="835" y="0"/>
                      </a:moveTo>
                      <a:cubicBezTo>
                        <a:pt x="375" y="0"/>
                        <a:pt x="0" y="363"/>
                        <a:pt x="0" y="823"/>
                      </a:cubicBezTo>
                      <a:cubicBezTo>
                        <a:pt x="0" y="1283"/>
                        <a:pt x="375"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0" name="Google Shape;3540;p74"/>
              <p:cNvGrpSpPr/>
              <p:nvPr/>
            </p:nvGrpSpPr>
            <p:grpSpPr>
              <a:xfrm>
                <a:off x="4271383" y="3194742"/>
                <a:ext cx="37783" cy="32420"/>
                <a:chOff x="4271383" y="3194742"/>
                <a:chExt cx="37783" cy="32420"/>
              </a:xfrm>
            </p:grpSpPr>
            <p:sp>
              <p:nvSpPr>
                <p:cNvPr id="3541" name="Google Shape;3541;p74"/>
                <p:cNvSpPr/>
                <p:nvPr/>
              </p:nvSpPr>
              <p:spPr>
                <a:xfrm>
                  <a:off x="4271383" y="3194742"/>
                  <a:ext cx="37783" cy="32420"/>
                </a:xfrm>
                <a:custGeom>
                  <a:rect b="b" l="l" r="r" t="t"/>
                  <a:pathLst>
                    <a:path extrusionOk="0" h="4122" w="4804">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2" name="Google Shape;3542;p74"/>
                <p:cNvSpPr/>
                <p:nvPr/>
              </p:nvSpPr>
              <p:spPr>
                <a:xfrm>
                  <a:off x="4286516" y="3204416"/>
                  <a:ext cx="13040" cy="13040"/>
                </a:xfrm>
                <a:custGeom>
                  <a:rect b="b" l="l" r="r" t="t"/>
                  <a:pathLst>
                    <a:path extrusionOk="0" h="1658" w="1658">
                      <a:moveTo>
                        <a:pt x="823" y="0"/>
                      </a:moveTo>
                      <a:cubicBezTo>
                        <a:pt x="363" y="0"/>
                        <a:pt x="0" y="375"/>
                        <a:pt x="0" y="835"/>
                      </a:cubicBezTo>
                      <a:cubicBezTo>
                        <a:pt x="0" y="1295"/>
                        <a:pt x="363" y="1658"/>
                        <a:pt x="823" y="1658"/>
                      </a:cubicBezTo>
                      <a:cubicBezTo>
                        <a:pt x="1282" y="1658"/>
                        <a:pt x="1657" y="1295"/>
                        <a:pt x="1657" y="835"/>
                      </a:cubicBezTo>
                      <a:cubicBezTo>
                        <a:pt x="1657" y="375"/>
                        <a:pt x="1282"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3" name="Google Shape;3543;p74"/>
              <p:cNvGrpSpPr/>
              <p:nvPr/>
            </p:nvGrpSpPr>
            <p:grpSpPr>
              <a:xfrm>
                <a:off x="4284416" y="3084058"/>
                <a:ext cx="37783" cy="32357"/>
                <a:chOff x="4284416" y="3084058"/>
                <a:chExt cx="37783" cy="32357"/>
              </a:xfrm>
            </p:grpSpPr>
            <p:sp>
              <p:nvSpPr>
                <p:cNvPr id="3544" name="Google Shape;3544;p74"/>
                <p:cNvSpPr/>
                <p:nvPr/>
              </p:nvSpPr>
              <p:spPr>
                <a:xfrm>
                  <a:off x="4284416" y="3084058"/>
                  <a:ext cx="37783" cy="32357"/>
                </a:xfrm>
                <a:custGeom>
                  <a:rect b="b" l="l" r="r" t="t"/>
                  <a:pathLst>
                    <a:path extrusionOk="0" h="4114" w="4804">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5" name="Google Shape;3545;p74"/>
                <p:cNvSpPr/>
                <p:nvPr/>
              </p:nvSpPr>
              <p:spPr>
                <a:xfrm>
                  <a:off x="4299548" y="3093763"/>
                  <a:ext cx="13040" cy="13048"/>
                </a:xfrm>
                <a:custGeom>
                  <a:rect b="b" l="l" r="r" t="t"/>
                  <a:pathLst>
                    <a:path extrusionOk="0" h="1659" w="1658">
                      <a:moveTo>
                        <a:pt x="823" y="1"/>
                      </a:moveTo>
                      <a:cubicBezTo>
                        <a:pt x="363" y="1"/>
                        <a:pt x="0" y="364"/>
                        <a:pt x="0" y="824"/>
                      </a:cubicBezTo>
                      <a:cubicBezTo>
                        <a:pt x="0" y="1283"/>
                        <a:pt x="363"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6" name="Google Shape;3546;p74"/>
              <p:cNvGrpSpPr/>
              <p:nvPr/>
            </p:nvGrpSpPr>
            <p:grpSpPr>
              <a:xfrm>
                <a:off x="4478697" y="3297561"/>
                <a:ext cx="37776" cy="32451"/>
                <a:chOff x="4478697" y="3297561"/>
                <a:chExt cx="37776" cy="32451"/>
              </a:xfrm>
            </p:grpSpPr>
            <p:sp>
              <p:nvSpPr>
                <p:cNvPr id="3547" name="Google Shape;3547;p74"/>
                <p:cNvSpPr/>
                <p:nvPr/>
              </p:nvSpPr>
              <p:spPr>
                <a:xfrm>
                  <a:off x="4478697" y="3297561"/>
                  <a:ext cx="37776" cy="32451"/>
                </a:xfrm>
                <a:custGeom>
                  <a:rect b="b" l="l" r="r" t="t"/>
                  <a:pathLst>
                    <a:path extrusionOk="0" h="4126" w="4803">
                      <a:moveTo>
                        <a:pt x="2730" y="0"/>
                      </a:moveTo>
                      <a:cubicBezTo>
                        <a:pt x="2226" y="0"/>
                        <a:pt x="1713" y="187"/>
                        <a:pt x="1295" y="605"/>
                      </a:cubicBezTo>
                      <a:cubicBezTo>
                        <a:pt x="1" y="1899"/>
                        <a:pt x="920" y="4125"/>
                        <a:pt x="2746" y="4125"/>
                      </a:cubicBezTo>
                      <a:cubicBezTo>
                        <a:pt x="3884"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8" name="Google Shape;3548;p74"/>
                <p:cNvSpPr/>
                <p:nvPr/>
              </p:nvSpPr>
              <p:spPr>
                <a:xfrm>
                  <a:off x="4493727" y="3307361"/>
                  <a:ext cx="13048" cy="13040"/>
                </a:xfrm>
                <a:custGeom>
                  <a:rect b="b" l="l" r="r" t="t"/>
                  <a:pathLst>
                    <a:path extrusionOk="0" h="1658" w="1659">
                      <a:moveTo>
                        <a:pt x="835" y="0"/>
                      </a:moveTo>
                      <a:cubicBezTo>
                        <a:pt x="376" y="0"/>
                        <a:pt x="1" y="363"/>
                        <a:pt x="1" y="823"/>
                      </a:cubicBezTo>
                      <a:cubicBezTo>
                        <a:pt x="1" y="1282"/>
                        <a:pt x="376" y="1657"/>
                        <a:pt x="835" y="1657"/>
                      </a:cubicBezTo>
                      <a:cubicBezTo>
                        <a:pt x="1295" y="1657"/>
                        <a:pt x="1658" y="1282"/>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49" name="Google Shape;3549;p74"/>
              <p:cNvGrpSpPr/>
              <p:nvPr/>
            </p:nvGrpSpPr>
            <p:grpSpPr>
              <a:xfrm>
                <a:off x="4411813" y="3331711"/>
                <a:ext cx="37776" cy="32451"/>
                <a:chOff x="4411813" y="3331711"/>
                <a:chExt cx="37776" cy="32451"/>
              </a:xfrm>
            </p:grpSpPr>
            <p:sp>
              <p:nvSpPr>
                <p:cNvPr id="3550" name="Google Shape;3550;p74"/>
                <p:cNvSpPr/>
                <p:nvPr/>
              </p:nvSpPr>
              <p:spPr>
                <a:xfrm>
                  <a:off x="4411813" y="3331711"/>
                  <a:ext cx="37776" cy="32451"/>
                </a:xfrm>
                <a:custGeom>
                  <a:rect b="b" l="l" r="r" t="t"/>
                  <a:pathLst>
                    <a:path extrusionOk="0" h="4126" w="4803">
                      <a:moveTo>
                        <a:pt x="2730" y="1"/>
                      </a:moveTo>
                      <a:cubicBezTo>
                        <a:pt x="2226" y="1"/>
                        <a:pt x="1713" y="188"/>
                        <a:pt x="1295" y="606"/>
                      </a:cubicBezTo>
                      <a:cubicBezTo>
                        <a:pt x="0" y="1900"/>
                        <a:pt x="920" y="4126"/>
                        <a:pt x="2759" y="4126"/>
                      </a:cubicBezTo>
                      <a:cubicBezTo>
                        <a:pt x="3884" y="4114"/>
                        <a:pt x="4803" y="3194"/>
                        <a:pt x="4803" y="2069"/>
                      </a:cubicBezTo>
                      <a:cubicBezTo>
                        <a:pt x="4803" y="824"/>
                        <a:pt x="3788" y="1"/>
                        <a:pt x="273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1" name="Google Shape;3551;p74"/>
                <p:cNvSpPr/>
                <p:nvPr/>
              </p:nvSpPr>
              <p:spPr>
                <a:xfrm>
                  <a:off x="4426937" y="3341416"/>
                  <a:ext cx="13048" cy="13048"/>
                </a:xfrm>
                <a:custGeom>
                  <a:rect b="b" l="l" r="r" t="t"/>
                  <a:pathLst>
                    <a:path extrusionOk="0" h="1659" w="1659">
                      <a:moveTo>
                        <a:pt x="823" y="1"/>
                      </a:moveTo>
                      <a:cubicBezTo>
                        <a:pt x="376" y="1"/>
                        <a:pt x="1" y="376"/>
                        <a:pt x="1" y="823"/>
                      </a:cubicBezTo>
                      <a:cubicBezTo>
                        <a:pt x="1" y="1283"/>
                        <a:pt x="376"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52" name="Google Shape;3552;p74"/>
              <p:cNvGrpSpPr/>
              <p:nvPr/>
            </p:nvGrpSpPr>
            <p:grpSpPr>
              <a:xfrm>
                <a:off x="4337984" y="3375188"/>
                <a:ext cx="37776" cy="32357"/>
                <a:chOff x="4337984" y="3375188"/>
                <a:chExt cx="37776" cy="32357"/>
              </a:xfrm>
            </p:grpSpPr>
            <p:sp>
              <p:nvSpPr>
                <p:cNvPr id="3553" name="Google Shape;3553;p74"/>
                <p:cNvSpPr/>
                <p:nvPr/>
              </p:nvSpPr>
              <p:spPr>
                <a:xfrm>
                  <a:off x="4337984" y="3375188"/>
                  <a:ext cx="37776" cy="32357"/>
                </a:xfrm>
                <a:custGeom>
                  <a:rect b="b" l="l" r="r" t="t"/>
                  <a:pathLst>
                    <a:path extrusionOk="0" h="4114" w="4803">
                      <a:moveTo>
                        <a:pt x="2732" y="1"/>
                      </a:moveTo>
                      <a:cubicBezTo>
                        <a:pt x="2227" y="1"/>
                        <a:pt x="1713" y="188"/>
                        <a:pt x="1295" y="606"/>
                      </a:cubicBezTo>
                      <a:cubicBezTo>
                        <a:pt x="0" y="1900"/>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4" name="Google Shape;3554;p74"/>
                <p:cNvSpPr/>
                <p:nvPr/>
              </p:nvSpPr>
              <p:spPr>
                <a:xfrm>
                  <a:off x="4353108" y="3384894"/>
                  <a:ext cx="13048" cy="13048"/>
                </a:xfrm>
                <a:custGeom>
                  <a:rect b="b" l="l" r="r" t="t"/>
                  <a:pathLst>
                    <a:path extrusionOk="0" h="1659" w="1659">
                      <a:moveTo>
                        <a:pt x="823" y="1"/>
                      </a:moveTo>
                      <a:cubicBezTo>
                        <a:pt x="364" y="1"/>
                        <a:pt x="1" y="364"/>
                        <a:pt x="1" y="824"/>
                      </a:cubicBezTo>
                      <a:cubicBezTo>
                        <a:pt x="1" y="1283"/>
                        <a:pt x="364"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55" name="Google Shape;3555;p74"/>
              <p:cNvGrpSpPr/>
              <p:nvPr/>
            </p:nvGrpSpPr>
            <p:grpSpPr>
              <a:xfrm>
                <a:off x="4494867" y="3090530"/>
                <a:ext cx="37878" cy="32451"/>
                <a:chOff x="4494867" y="3090530"/>
                <a:chExt cx="37878" cy="32451"/>
              </a:xfrm>
            </p:grpSpPr>
            <p:sp>
              <p:nvSpPr>
                <p:cNvPr id="3556" name="Google Shape;3556;p74"/>
                <p:cNvSpPr/>
                <p:nvPr/>
              </p:nvSpPr>
              <p:spPr>
                <a:xfrm>
                  <a:off x="4494867" y="3090530"/>
                  <a:ext cx="37878" cy="32451"/>
                </a:xfrm>
                <a:custGeom>
                  <a:rect b="b" l="l" r="r" t="t"/>
                  <a:pathLst>
                    <a:path extrusionOk="0" h="4126" w="4816">
                      <a:moveTo>
                        <a:pt x="2739" y="0"/>
                      </a:moveTo>
                      <a:cubicBezTo>
                        <a:pt x="2233" y="0"/>
                        <a:pt x="1717" y="188"/>
                        <a:pt x="1295" y="605"/>
                      </a:cubicBezTo>
                      <a:cubicBezTo>
                        <a:pt x="1" y="1900"/>
                        <a:pt x="920" y="4126"/>
                        <a:pt x="2759" y="4126"/>
                      </a:cubicBezTo>
                      <a:cubicBezTo>
                        <a:pt x="3896" y="4114"/>
                        <a:pt x="4803" y="3194"/>
                        <a:pt x="4815" y="2069"/>
                      </a:cubicBezTo>
                      <a:cubicBezTo>
                        <a:pt x="4815" y="824"/>
                        <a:pt x="3800" y="0"/>
                        <a:pt x="273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7" name="Google Shape;3557;p74"/>
                <p:cNvSpPr/>
                <p:nvPr/>
              </p:nvSpPr>
              <p:spPr>
                <a:xfrm>
                  <a:off x="4510000" y="3100236"/>
                  <a:ext cx="13040" cy="13040"/>
                </a:xfrm>
                <a:custGeom>
                  <a:rect b="b" l="l" r="r" t="t"/>
                  <a:pathLst>
                    <a:path extrusionOk="0" h="1658" w="1658">
                      <a:moveTo>
                        <a:pt x="835" y="1"/>
                      </a:moveTo>
                      <a:cubicBezTo>
                        <a:pt x="375" y="1"/>
                        <a:pt x="0" y="376"/>
                        <a:pt x="0" y="835"/>
                      </a:cubicBezTo>
                      <a:cubicBezTo>
                        <a:pt x="0" y="1283"/>
                        <a:pt x="375"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58" name="Google Shape;3558;p74"/>
              <p:cNvGrpSpPr/>
              <p:nvPr/>
            </p:nvGrpSpPr>
            <p:grpSpPr>
              <a:xfrm>
                <a:off x="4525124" y="3207774"/>
                <a:ext cx="37783" cy="32420"/>
                <a:chOff x="4525124" y="3207774"/>
                <a:chExt cx="37783" cy="32420"/>
              </a:xfrm>
            </p:grpSpPr>
            <p:sp>
              <p:nvSpPr>
                <p:cNvPr id="3559" name="Google Shape;3559;p74"/>
                <p:cNvSpPr/>
                <p:nvPr/>
              </p:nvSpPr>
              <p:spPr>
                <a:xfrm>
                  <a:off x="4525124" y="3207774"/>
                  <a:ext cx="37783" cy="32420"/>
                </a:xfrm>
                <a:custGeom>
                  <a:rect b="b" l="l" r="r" t="t"/>
                  <a:pathLst>
                    <a:path extrusionOk="0" h="4122" w="4804">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0" name="Google Shape;3560;p74"/>
                <p:cNvSpPr/>
                <p:nvPr/>
              </p:nvSpPr>
              <p:spPr>
                <a:xfrm>
                  <a:off x="4540256" y="3217448"/>
                  <a:ext cx="13040" cy="13040"/>
                </a:xfrm>
                <a:custGeom>
                  <a:rect b="b" l="l" r="r" t="t"/>
                  <a:pathLst>
                    <a:path extrusionOk="0" h="1658" w="1658">
                      <a:moveTo>
                        <a:pt x="823" y="1"/>
                      </a:moveTo>
                      <a:cubicBezTo>
                        <a:pt x="363" y="1"/>
                        <a:pt x="0" y="376"/>
                        <a:pt x="0" y="835"/>
                      </a:cubicBezTo>
                      <a:cubicBezTo>
                        <a:pt x="0" y="1295"/>
                        <a:pt x="363"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1" name="Google Shape;3561;p74"/>
              <p:cNvGrpSpPr/>
              <p:nvPr/>
            </p:nvGrpSpPr>
            <p:grpSpPr>
              <a:xfrm>
                <a:off x="4440544" y="3176479"/>
                <a:ext cx="31499" cy="26898"/>
                <a:chOff x="4440544" y="3176479"/>
                <a:chExt cx="31499" cy="26898"/>
              </a:xfrm>
            </p:grpSpPr>
            <p:sp>
              <p:nvSpPr>
                <p:cNvPr id="3562" name="Google Shape;3562;p74"/>
                <p:cNvSpPr/>
                <p:nvPr/>
              </p:nvSpPr>
              <p:spPr>
                <a:xfrm>
                  <a:off x="4440544" y="3176479"/>
                  <a:ext cx="31499" cy="26898"/>
                </a:xfrm>
                <a:custGeom>
                  <a:rect b="b" l="l" r="r" t="t"/>
                  <a:pathLst>
                    <a:path extrusionOk="0" h="3420" w="4005">
                      <a:moveTo>
                        <a:pt x="2281" y="0"/>
                      </a:moveTo>
                      <a:cubicBezTo>
                        <a:pt x="1860" y="0"/>
                        <a:pt x="1429" y="156"/>
                        <a:pt x="1077" y="504"/>
                      </a:cubicBezTo>
                      <a:cubicBezTo>
                        <a:pt x="1" y="1581"/>
                        <a:pt x="763" y="3419"/>
                        <a:pt x="2287" y="3419"/>
                      </a:cubicBezTo>
                      <a:cubicBezTo>
                        <a:pt x="3231" y="3419"/>
                        <a:pt x="3993" y="2657"/>
                        <a:pt x="4005" y="1714"/>
                      </a:cubicBezTo>
                      <a:cubicBezTo>
                        <a:pt x="4005" y="682"/>
                        <a:pt x="3163" y="0"/>
                        <a:pt x="228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3" name="Google Shape;3563;p74"/>
                <p:cNvSpPr/>
                <p:nvPr/>
              </p:nvSpPr>
              <p:spPr>
                <a:xfrm>
                  <a:off x="4454724" y="3186145"/>
                  <a:ext cx="7613" cy="7621"/>
                </a:xfrm>
                <a:custGeom>
                  <a:rect b="b" l="l" r="r" t="t"/>
                  <a:pathLst>
                    <a:path extrusionOk="0" h="969" w="968">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4" name="Google Shape;3564;p74"/>
              <p:cNvGrpSpPr/>
              <p:nvPr/>
            </p:nvGrpSpPr>
            <p:grpSpPr>
              <a:xfrm>
                <a:off x="4350545" y="3156400"/>
                <a:ext cx="31405" cy="27001"/>
                <a:chOff x="4350545" y="3156400"/>
                <a:chExt cx="31405" cy="27001"/>
              </a:xfrm>
            </p:grpSpPr>
            <p:sp>
              <p:nvSpPr>
                <p:cNvPr id="3565" name="Google Shape;3565;p74"/>
                <p:cNvSpPr/>
                <p:nvPr/>
              </p:nvSpPr>
              <p:spPr>
                <a:xfrm>
                  <a:off x="4350545" y="3156400"/>
                  <a:ext cx="31405" cy="27001"/>
                </a:xfrm>
                <a:custGeom>
                  <a:rect b="b" l="l" r="r" t="t"/>
                  <a:pathLst>
                    <a:path extrusionOk="0" h="3433" w="3993">
                      <a:moveTo>
                        <a:pt x="2272" y="1"/>
                      </a:moveTo>
                      <a:cubicBezTo>
                        <a:pt x="1853" y="1"/>
                        <a:pt x="1425" y="156"/>
                        <a:pt x="1077" y="505"/>
                      </a:cubicBezTo>
                      <a:cubicBezTo>
                        <a:pt x="0" y="1581"/>
                        <a:pt x="762" y="3432"/>
                        <a:pt x="2286" y="3432"/>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6" name="Google Shape;3566;p74"/>
                <p:cNvSpPr/>
                <p:nvPr/>
              </p:nvSpPr>
              <p:spPr>
                <a:xfrm>
                  <a:off x="4364717" y="3166074"/>
                  <a:ext cx="7621" cy="7621"/>
                </a:xfrm>
                <a:custGeom>
                  <a:rect b="b" l="l" r="r" t="t"/>
                  <a:pathLst>
                    <a:path extrusionOk="0" h="969" w="969">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67" name="Google Shape;3567;p74"/>
              <p:cNvGrpSpPr/>
              <p:nvPr/>
            </p:nvGrpSpPr>
            <p:grpSpPr>
              <a:xfrm>
                <a:off x="4376703" y="3255058"/>
                <a:ext cx="31405" cy="27001"/>
                <a:chOff x="4376703" y="3255058"/>
                <a:chExt cx="31405" cy="27001"/>
              </a:xfrm>
            </p:grpSpPr>
            <p:sp>
              <p:nvSpPr>
                <p:cNvPr id="3568" name="Google Shape;3568;p74"/>
                <p:cNvSpPr/>
                <p:nvPr/>
              </p:nvSpPr>
              <p:spPr>
                <a:xfrm>
                  <a:off x="4376703" y="3255058"/>
                  <a:ext cx="31405" cy="27001"/>
                </a:xfrm>
                <a:custGeom>
                  <a:rect b="b" l="l" r="r" t="t"/>
                  <a:pathLst>
                    <a:path extrusionOk="0" h="3433" w="3993">
                      <a:moveTo>
                        <a:pt x="2273" y="1"/>
                      </a:moveTo>
                      <a:cubicBezTo>
                        <a:pt x="1853" y="1"/>
                        <a:pt x="1426" y="157"/>
                        <a:pt x="1077"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9" name="Google Shape;3569;p74"/>
                <p:cNvSpPr/>
                <p:nvPr/>
              </p:nvSpPr>
              <p:spPr>
                <a:xfrm>
                  <a:off x="4390884" y="3264732"/>
                  <a:ext cx="7613" cy="7621"/>
                </a:xfrm>
                <a:custGeom>
                  <a:rect b="b" l="l" r="r" t="t"/>
                  <a:pathLst>
                    <a:path extrusionOk="0" h="969" w="968">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70" name="Google Shape;3570;p74"/>
              <p:cNvGrpSpPr/>
              <p:nvPr/>
            </p:nvGrpSpPr>
            <p:grpSpPr>
              <a:xfrm>
                <a:off x="4331322" y="3283656"/>
                <a:ext cx="31405" cy="26945"/>
                <a:chOff x="4331322" y="3283656"/>
                <a:chExt cx="31405" cy="26945"/>
              </a:xfrm>
            </p:grpSpPr>
            <p:sp>
              <p:nvSpPr>
                <p:cNvPr id="3571" name="Google Shape;3571;p74"/>
                <p:cNvSpPr/>
                <p:nvPr/>
              </p:nvSpPr>
              <p:spPr>
                <a:xfrm>
                  <a:off x="4331322" y="3283656"/>
                  <a:ext cx="31405" cy="26945"/>
                </a:xfrm>
                <a:custGeom>
                  <a:rect b="b" l="l" r="r" t="t"/>
                  <a:pathLst>
                    <a:path extrusionOk="0" h="3426" w="3993">
                      <a:moveTo>
                        <a:pt x="2273" y="1"/>
                      </a:moveTo>
                      <a:cubicBezTo>
                        <a:pt x="1853" y="1"/>
                        <a:pt x="1425" y="158"/>
                        <a:pt x="1077" y="510"/>
                      </a:cubicBezTo>
                      <a:cubicBezTo>
                        <a:pt x="1" y="1587"/>
                        <a:pt x="763" y="3425"/>
                        <a:pt x="2287" y="3425"/>
                      </a:cubicBezTo>
                      <a:cubicBezTo>
                        <a:pt x="3230" y="3425"/>
                        <a:pt x="3993" y="2663"/>
                        <a:pt x="3993" y="1720"/>
                      </a:cubicBezTo>
                      <a:cubicBezTo>
                        <a:pt x="3993" y="689"/>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2" name="Google Shape;3572;p74"/>
                <p:cNvSpPr/>
                <p:nvPr/>
              </p:nvSpPr>
              <p:spPr>
                <a:xfrm>
                  <a:off x="4345503" y="3293274"/>
                  <a:ext cx="7613" cy="7621"/>
                </a:xfrm>
                <a:custGeom>
                  <a:rect b="b" l="l" r="r" t="t"/>
                  <a:pathLst>
                    <a:path extrusionOk="0" h="969" w="968">
                      <a:moveTo>
                        <a:pt x="484" y="1"/>
                      </a:moveTo>
                      <a:cubicBezTo>
                        <a:pt x="218" y="1"/>
                        <a:pt x="0" y="219"/>
                        <a:pt x="0" y="485"/>
                      </a:cubicBezTo>
                      <a:cubicBezTo>
                        <a:pt x="0" y="763"/>
                        <a:pt x="218" y="969"/>
                        <a:pt x="484" y="969"/>
                      </a:cubicBezTo>
                      <a:cubicBezTo>
                        <a:pt x="750" y="969"/>
                        <a:pt x="968" y="763"/>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573" name="Google Shape;3573;p74"/>
              <p:cNvGrpSpPr/>
              <p:nvPr/>
            </p:nvGrpSpPr>
            <p:grpSpPr>
              <a:xfrm>
                <a:off x="4380510" y="3065882"/>
                <a:ext cx="31405" cy="26938"/>
                <a:chOff x="4380510" y="3065882"/>
                <a:chExt cx="31405" cy="26938"/>
              </a:xfrm>
            </p:grpSpPr>
            <p:sp>
              <p:nvSpPr>
                <p:cNvPr id="3574" name="Google Shape;3574;p74"/>
                <p:cNvSpPr/>
                <p:nvPr/>
              </p:nvSpPr>
              <p:spPr>
                <a:xfrm>
                  <a:off x="4380510" y="3065882"/>
                  <a:ext cx="31405" cy="26938"/>
                </a:xfrm>
                <a:custGeom>
                  <a:rect b="b" l="l" r="r" t="t"/>
                  <a:pathLst>
                    <a:path extrusionOk="0" h="3425" w="3993">
                      <a:moveTo>
                        <a:pt x="2273" y="0"/>
                      </a:moveTo>
                      <a:cubicBezTo>
                        <a:pt x="1853" y="0"/>
                        <a:pt x="1426" y="157"/>
                        <a:pt x="1077" y="510"/>
                      </a:cubicBezTo>
                      <a:cubicBezTo>
                        <a:pt x="1" y="1586"/>
                        <a:pt x="763" y="3425"/>
                        <a:pt x="2287" y="3425"/>
                      </a:cubicBezTo>
                      <a:cubicBezTo>
                        <a:pt x="3230" y="3425"/>
                        <a:pt x="3993" y="2663"/>
                        <a:pt x="3993" y="1719"/>
                      </a:cubicBezTo>
                      <a:cubicBezTo>
                        <a:pt x="3993" y="688"/>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5" name="Google Shape;3575;p74"/>
                <p:cNvSpPr/>
                <p:nvPr/>
              </p:nvSpPr>
              <p:spPr>
                <a:xfrm>
                  <a:off x="4393354" y="3075500"/>
                  <a:ext cx="8950" cy="7676"/>
                </a:xfrm>
                <a:custGeom>
                  <a:rect b="b" l="l" r="r" t="t"/>
                  <a:pathLst>
                    <a:path extrusionOk="0" h="976" w="1138">
                      <a:moveTo>
                        <a:pt x="654" y="0"/>
                      </a:moveTo>
                      <a:cubicBezTo>
                        <a:pt x="218" y="0"/>
                        <a:pt x="1" y="521"/>
                        <a:pt x="303" y="835"/>
                      </a:cubicBezTo>
                      <a:cubicBezTo>
                        <a:pt x="401" y="932"/>
                        <a:pt x="522" y="976"/>
                        <a:pt x="641" y="976"/>
                      </a:cubicBezTo>
                      <a:cubicBezTo>
                        <a:pt x="893" y="976"/>
                        <a:pt x="1138" y="783"/>
                        <a:pt x="1138" y="496"/>
                      </a:cubicBezTo>
                      <a:cubicBezTo>
                        <a:pt x="1138" y="218"/>
                        <a:pt x="920" y="12"/>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576" name="Google Shape;3576;p74"/>
            <p:cNvGrpSpPr/>
            <p:nvPr/>
          </p:nvGrpSpPr>
          <p:grpSpPr>
            <a:xfrm>
              <a:off x="4558998" y="3188237"/>
              <a:ext cx="1280131" cy="1052746"/>
              <a:chOff x="4558998" y="3188237"/>
              <a:chExt cx="1280131" cy="1052746"/>
            </a:xfrm>
          </p:grpSpPr>
          <p:sp>
            <p:nvSpPr>
              <p:cNvPr id="3577" name="Google Shape;3577;p74"/>
              <p:cNvSpPr/>
              <p:nvPr/>
            </p:nvSpPr>
            <p:spPr>
              <a:xfrm>
                <a:off x="4916156" y="3750813"/>
                <a:ext cx="8" cy="8"/>
              </a:xfrm>
              <a:custGeom>
                <a:rect b="b" l="l" r="r" t="t"/>
                <a:pathLst>
                  <a:path extrusionOk="0" fill="none" h="1" w="1">
                    <a:moveTo>
                      <a:pt x="0" y="0"/>
                    </a:move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78" name="Google Shape;3578;p74"/>
              <p:cNvGrpSpPr/>
              <p:nvPr/>
            </p:nvGrpSpPr>
            <p:grpSpPr>
              <a:xfrm>
                <a:off x="4579164" y="3203653"/>
                <a:ext cx="1244833" cy="1020397"/>
                <a:chOff x="4579164" y="3203653"/>
                <a:chExt cx="1244833" cy="1020397"/>
              </a:xfrm>
            </p:grpSpPr>
            <p:sp>
              <p:nvSpPr>
                <p:cNvPr id="3579" name="Google Shape;3579;p74"/>
                <p:cNvSpPr/>
                <p:nvPr/>
              </p:nvSpPr>
              <p:spPr>
                <a:xfrm>
                  <a:off x="5490144" y="3482892"/>
                  <a:ext cx="58995" cy="4955"/>
                </a:xfrm>
                <a:custGeom>
                  <a:rect b="b" l="l" r="r" t="t"/>
                  <a:pathLst>
                    <a:path extrusionOk="0" fill="none" h="630" w="7501">
                      <a:moveTo>
                        <a:pt x="0" y="630"/>
                      </a:moveTo>
                      <a:lnTo>
                        <a:pt x="750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0" name="Google Shape;3580;p74"/>
                <p:cNvSpPr/>
                <p:nvPr/>
              </p:nvSpPr>
              <p:spPr>
                <a:xfrm>
                  <a:off x="5490616" y="3482892"/>
                  <a:ext cx="66137" cy="77360"/>
                </a:xfrm>
                <a:custGeom>
                  <a:rect b="b" l="l" r="r" t="t"/>
                  <a:pathLst>
                    <a:path extrusionOk="0" fill="none" h="9836" w="8409">
                      <a:moveTo>
                        <a:pt x="1" y="1"/>
                      </a:moveTo>
                      <a:lnTo>
                        <a:pt x="8408" y="983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81" name="Google Shape;3581;p74"/>
                <p:cNvGrpSpPr/>
                <p:nvPr/>
              </p:nvGrpSpPr>
              <p:grpSpPr>
                <a:xfrm>
                  <a:off x="4579164" y="3203653"/>
                  <a:ext cx="1244833" cy="1020397"/>
                  <a:chOff x="4579164" y="3203653"/>
                  <a:chExt cx="1244833" cy="1020397"/>
                </a:xfrm>
              </p:grpSpPr>
              <p:sp>
                <p:nvSpPr>
                  <p:cNvPr id="3582" name="Google Shape;3582;p74"/>
                  <p:cNvSpPr/>
                  <p:nvPr/>
                </p:nvSpPr>
                <p:spPr>
                  <a:xfrm>
                    <a:off x="4787909" y="3833395"/>
                    <a:ext cx="69267" cy="22266"/>
                  </a:xfrm>
                  <a:custGeom>
                    <a:rect b="b" l="l" r="r" t="t"/>
                    <a:pathLst>
                      <a:path extrusionOk="0" fill="none" h="2831" w="8807">
                        <a:moveTo>
                          <a:pt x="8806" y="0"/>
                        </a:moveTo>
                        <a:lnTo>
                          <a:pt x="0" y="283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3" name="Google Shape;3583;p74"/>
                  <p:cNvSpPr/>
                  <p:nvPr/>
                </p:nvSpPr>
                <p:spPr>
                  <a:xfrm>
                    <a:off x="4857263" y="3819695"/>
                    <a:ext cx="69936" cy="14181"/>
                  </a:xfrm>
                  <a:custGeom>
                    <a:rect b="b" l="l" r="r" t="t"/>
                    <a:pathLst>
                      <a:path extrusionOk="0" fill="none" h="1803" w="8892">
                        <a:moveTo>
                          <a:pt x="1" y="1803"/>
                        </a:moveTo>
                        <a:lnTo>
                          <a:pt x="889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84" name="Google Shape;3584;p74"/>
                  <p:cNvGrpSpPr/>
                  <p:nvPr/>
                </p:nvGrpSpPr>
                <p:grpSpPr>
                  <a:xfrm>
                    <a:off x="4579164" y="3203653"/>
                    <a:ext cx="1244833" cy="1020397"/>
                    <a:chOff x="4579164" y="3203653"/>
                    <a:chExt cx="1244833" cy="1020397"/>
                  </a:xfrm>
                </p:grpSpPr>
                <p:sp>
                  <p:nvSpPr>
                    <p:cNvPr id="3585" name="Google Shape;3585;p74"/>
                    <p:cNvSpPr/>
                    <p:nvPr/>
                  </p:nvSpPr>
                  <p:spPr>
                    <a:xfrm>
                      <a:off x="4930329" y="3363965"/>
                      <a:ext cx="23894" cy="102764"/>
                    </a:xfrm>
                    <a:custGeom>
                      <a:rect b="b" l="l" r="r" t="t"/>
                      <a:pathLst>
                        <a:path extrusionOk="0" fill="none" h="13066" w="3038">
                          <a:moveTo>
                            <a:pt x="3037" y="13065"/>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6" name="Google Shape;3586;p74"/>
                    <p:cNvSpPr/>
                    <p:nvPr/>
                  </p:nvSpPr>
                  <p:spPr>
                    <a:xfrm>
                      <a:off x="4849846" y="3385948"/>
                      <a:ext cx="104085" cy="79256"/>
                    </a:xfrm>
                    <a:custGeom>
                      <a:rect b="b" l="l" r="r" t="t"/>
                      <a:pathLst>
                        <a:path extrusionOk="0" fill="none" h="10077" w="13234">
                          <a:moveTo>
                            <a:pt x="0" y="0"/>
                          </a:moveTo>
                          <a:lnTo>
                            <a:pt x="13234" y="1007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7" name="Google Shape;3587;p74"/>
                    <p:cNvSpPr/>
                    <p:nvPr/>
                  </p:nvSpPr>
                  <p:spPr>
                    <a:xfrm>
                      <a:off x="4849650" y="3306598"/>
                      <a:ext cx="45869" cy="79358"/>
                    </a:xfrm>
                    <a:custGeom>
                      <a:rect b="b" l="l" r="r" t="t"/>
                      <a:pathLst>
                        <a:path extrusionOk="0" fill="none" h="10090" w="5832">
                          <a:moveTo>
                            <a:pt x="5831" y="0"/>
                          </a:moveTo>
                          <a:lnTo>
                            <a:pt x="1" y="1008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8" name="Google Shape;3588;p74"/>
                    <p:cNvSpPr/>
                    <p:nvPr/>
                  </p:nvSpPr>
                  <p:spPr>
                    <a:xfrm>
                      <a:off x="4849650" y="3361299"/>
                      <a:ext cx="84305" cy="24657"/>
                    </a:xfrm>
                    <a:custGeom>
                      <a:rect b="b" l="l" r="r" t="t"/>
                      <a:pathLst>
                        <a:path extrusionOk="0" fill="none" h="3135" w="10719">
                          <a:moveTo>
                            <a:pt x="1" y="3134"/>
                          </a:moveTo>
                          <a:lnTo>
                            <a:pt x="1071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9" name="Google Shape;3589;p74"/>
                    <p:cNvSpPr/>
                    <p:nvPr/>
                  </p:nvSpPr>
                  <p:spPr>
                    <a:xfrm>
                      <a:off x="4789616" y="3306598"/>
                      <a:ext cx="19702" cy="54709"/>
                    </a:xfrm>
                    <a:custGeom>
                      <a:rect b="b" l="l" r="r" t="t"/>
                      <a:pathLst>
                        <a:path extrusionOk="0" fill="none" h="6956" w="2505">
                          <a:moveTo>
                            <a:pt x="2505" y="6956"/>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0" name="Google Shape;3590;p74"/>
                    <p:cNvSpPr/>
                    <p:nvPr/>
                  </p:nvSpPr>
                  <p:spPr>
                    <a:xfrm>
                      <a:off x="4738242" y="3357500"/>
                      <a:ext cx="74883" cy="10280"/>
                    </a:xfrm>
                    <a:custGeom>
                      <a:rect b="b" l="l" r="r" t="t"/>
                      <a:pathLst>
                        <a:path extrusionOk="0" fill="none" h="1307" w="9521">
                          <a:moveTo>
                            <a:pt x="1" y="1307"/>
                          </a:moveTo>
                          <a:lnTo>
                            <a:pt x="952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1" name="Google Shape;3591;p74"/>
                    <p:cNvSpPr/>
                    <p:nvPr/>
                  </p:nvSpPr>
                  <p:spPr>
                    <a:xfrm>
                      <a:off x="4710274" y="3357500"/>
                      <a:ext cx="99044" cy="63557"/>
                    </a:xfrm>
                    <a:custGeom>
                      <a:rect b="b" l="l" r="r" t="t"/>
                      <a:pathLst>
                        <a:path extrusionOk="0" fill="none" h="8081" w="12593">
                          <a:moveTo>
                            <a:pt x="0" y="8081"/>
                          </a:moveTo>
                          <a:lnTo>
                            <a:pt x="12593"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2" name="Google Shape;3592;p74"/>
                    <p:cNvSpPr/>
                    <p:nvPr/>
                  </p:nvSpPr>
                  <p:spPr>
                    <a:xfrm>
                      <a:off x="4809310" y="3306598"/>
                      <a:ext cx="87443" cy="50910"/>
                    </a:xfrm>
                    <a:custGeom>
                      <a:rect b="b" l="l" r="r" t="t"/>
                      <a:pathLst>
                        <a:path extrusionOk="0" fill="none" h="6473" w="11118">
                          <a:moveTo>
                            <a:pt x="1" y="6472"/>
                          </a:moveTo>
                          <a:lnTo>
                            <a:pt x="11118"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93" name="Google Shape;3593;p74"/>
                    <p:cNvGrpSpPr/>
                    <p:nvPr/>
                  </p:nvGrpSpPr>
                  <p:grpSpPr>
                    <a:xfrm>
                      <a:off x="4579164" y="3203653"/>
                      <a:ext cx="1244833" cy="1020397"/>
                      <a:chOff x="4579164" y="3203653"/>
                      <a:chExt cx="1244833" cy="1020397"/>
                    </a:xfrm>
                  </p:grpSpPr>
                  <p:sp>
                    <p:nvSpPr>
                      <p:cNvPr id="3594" name="Google Shape;3594;p74"/>
                      <p:cNvSpPr/>
                      <p:nvPr/>
                    </p:nvSpPr>
                    <p:spPr>
                      <a:xfrm>
                        <a:off x="4617986" y="3614284"/>
                        <a:ext cx="53002" cy="21031"/>
                      </a:xfrm>
                      <a:custGeom>
                        <a:rect b="b" l="l" r="r" t="t"/>
                        <a:pathLst>
                          <a:path extrusionOk="0" fill="none" h="2674" w="6739">
                            <a:moveTo>
                              <a:pt x="0" y="0"/>
                            </a:moveTo>
                            <a:lnTo>
                              <a:pt x="6738" y="267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5" name="Google Shape;3595;p74"/>
                      <p:cNvSpPr/>
                      <p:nvPr/>
                    </p:nvSpPr>
                    <p:spPr>
                      <a:xfrm>
                        <a:off x="4624545" y="3589069"/>
                        <a:ext cx="43682" cy="63180"/>
                      </a:xfrm>
                      <a:custGeom>
                        <a:rect b="b" l="l" r="r" t="t"/>
                        <a:pathLst>
                          <a:path extrusionOk="0" fill="none" h="8033" w="5554">
                            <a:moveTo>
                              <a:pt x="1" y="8033"/>
                            </a:moveTo>
                            <a:lnTo>
                              <a:pt x="5553"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6" name="Google Shape;3596;p74"/>
                      <p:cNvSpPr/>
                      <p:nvPr/>
                    </p:nvSpPr>
                    <p:spPr>
                      <a:xfrm>
                        <a:off x="4668220" y="3517907"/>
                        <a:ext cx="112178" cy="71170"/>
                      </a:xfrm>
                      <a:custGeom>
                        <a:rect b="b" l="l" r="r" t="t"/>
                        <a:pathLst>
                          <a:path extrusionOk="0" fill="none" h="9049" w="14263">
                            <a:moveTo>
                              <a:pt x="0" y="9049"/>
                            </a:moveTo>
                            <a:lnTo>
                              <a:pt x="1426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7" name="Google Shape;3597;p74"/>
                      <p:cNvSpPr/>
                      <p:nvPr/>
                    </p:nvSpPr>
                    <p:spPr>
                      <a:xfrm>
                        <a:off x="4706562" y="3516766"/>
                        <a:ext cx="77455" cy="79924"/>
                      </a:xfrm>
                      <a:custGeom>
                        <a:rect b="b" l="l" r="r" t="t"/>
                        <a:pathLst>
                          <a:path extrusionOk="0" fill="none" h="10162" w="9848">
                            <a:moveTo>
                              <a:pt x="0" y="10161"/>
                            </a:moveTo>
                            <a:lnTo>
                              <a:pt x="984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8" name="Google Shape;3598;p74"/>
                      <p:cNvSpPr/>
                      <p:nvPr/>
                    </p:nvSpPr>
                    <p:spPr>
                      <a:xfrm>
                        <a:off x="4763646" y="3516766"/>
                        <a:ext cx="20370" cy="52806"/>
                      </a:xfrm>
                      <a:custGeom>
                        <a:rect b="b" l="l" r="r" t="t"/>
                        <a:pathLst>
                          <a:path extrusionOk="0" fill="none" h="6714" w="2590">
                            <a:moveTo>
                              <a:pt x="0" y="6714"/>
                            </a:moveTo>
                            <a:lnTo>
                              <a:pt x="258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9" name="Google Shape;3599;p74"/>
                      <p:cNvSpPr/>
                      <p:nvPr/>
                    </p:nvSpPr>
                    <p:spPr>
                      <a:xfrm>
                        <a:off x="4783151" y="3520565"/>
                        <a:ext cx="45861" cy="97432"/>
                      </a:xfrm>
                      <a:custGeom>
                        <a:rect b="b" l="l" r="r" t="t"/>
                        <a:pathLst>
                          <a:path extrusionOk="0" fill="none" h="12388" w="5831">
                            <a:moveTo>
                              <a:pt x="5831" y="12388"/>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0" name="Google Shape;3600;p74"/>
                      <p:cNvSpPr/>
                      <p:nvPr/>
                    </p:nvSpPr>
                    <p:spPr>
                      <a:xfrm>
                        <a:off x="4738242" y="3483175"/>
                        <a:ext cx="44917" cy="37398"/>
                      </a:xfrm>
                      <a:custGeom>
                        <a:rect b="b" l="l" r="r" t="t"/>
                        <a:pathLst>
                          <a:path extrusionOk="0" fill="none" h="4755" w="5711">
                            <a:moveTo>
                              <a:pt x="1" y="1"/>
                            </a:moveTo>
                            <a:lnTo>
                              <a:pt x="5710" y="475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1" name="Google Shape;3601;p74"/>
                      <p:cNvSpPr/>
                      <p:nvPr/>
                    </p:nvSpPr>
                    <p:spPr>
                      <a:xfrm>
                        <a:off x="4704941" y="3501823"/>
                        <a:ext cx="78217" cy="18750"/>
                      </a:xfrm>
                      <a:custGeom>
                        <a:rect b="b" l="l" r="r" t="t"/>
                        <a:pathLst>
                          <a:path extrusionOk="0" fill="none" h="2384" w="9945">
                            <a:moveTo>
                              <a:pt x="1" y="1"/>
                            </a:moveTo>
                            <a:lnTo>
                              <a:pt x="9944" y="238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2" name="Google Shape;3602;p74"/>
                      <p:cNvSpPr/>
                      <p:nvPr/>
                    </p:nvSpPr>
                    <p:spPr>
                      <a:xfrm>
                        <a:off x="4668220" y="3520565"/>
                        <a:ext cx="115796" cy="19324"/>
                      </a:xfrm>
                      <a:custGeom>
                        <a:rect b="b" l="l" r="r" t="t"/>
                        <a:pathLst>
                          <a:path extrusionOk="0" fill="none" h="2457" w="14723">
                            <a:moveTo>
                              <a:pt x="0" y="2457"/>
                            </a:moveTo>
                            <a:lnTo>
                              <a:pt x="14722"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3" name="Google Shape;3603;p74"/>
                      <p:cNvSpPr/>
                      <p:nvPr/>
                    </p:nvSpPr>
                    <p:spPr>
                      <a:xfrm>
                        <a:off x="4813117" y="3462915"/>
                        <a:ext cx="40347" cy="51193"/>
                      </a:xfrm>
                      <a:custGeom>
                        <a:rect b="b" l="l" r="r" t="t"/>
                        <a:pathLst>
                          <a:path extrusionOk="0" fill="none" h="6509" w="5130">
                            <a:moveTo>
                              <a:pt x="5130" y="6508"/>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4" name="Google Shape;3604;p74"/>
                      <p:cNvSpPr/>
                      <p:nvPr/>
                    </p:nvSpPr>
                    <p:spPr>
                      <a:xfrm>
                        <a:off x="4787807" y="3462915"/>
                        <a:ext cx="25317" cy="55000"/>
                      </a:xfrm>
                      <a:custGeom>
                        <a:rect b="b" l="l" r="r" t="t"/>
                        <a:pathLst>
                          <a:path extrusionOk="0" fill="none" h="6993" w="3219">
                            <a:moveTo>
                              <a:pt x="1" y="6992"/>
                            </a:moveTo>
                            <a:lnTo>
                              <a:pt x="321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5" name="Google Shape;3605;p74"/>
                      <p:cNvSpPr/>
                      <p:nvPr/>
                    </p:nvSpPr>
                    <p:spPr>
                      <a:xfrm>
                        <a:off x="4781342" y="3514100"/>
                        <a:ext cx="72311" cy="6953"/>
                      </a:xfrm>
                      <a:custGeom>
                        <a:rect b="b" l="l" r="r" t="t"/>
                        <a:pathLst>
                          <a:path extrusionOk="0" fill="none" h="884" w="9194">
                            <a:moveTo>
                              <a:pt x="0" y="883"/>
                            </a:moveTo>
                            <a:lnTo>
                              <a:pt x="919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6" name="Google Shape;3606;p74"/>
                      <p:cNvSpPr/>
                      <p:nvPr/>
                    </p:nvSpPr>
                    <p:spPr>
                      <a:xfrm>
                        <a:off x="4853645" y="3514100"/>
                        <a:ext cx="26175" cy="59184"/>
                      </a:xfrm>
                      <a:custGeom>
                        <a:rect b="b" l="l" r="r" t="t"/>
                        <a:pathLst>
                          <a:path extrusionOk="0" fill="none" h="7525" w="3328">
                            <a:moveTo>
                              <a:pt x="1" y="0"/>
                            </a:moveTo>
                            <a:lnTo>
                              <a:pt x="3328" y="752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7" name="Google Shape;3607;p74"/>
                      <p:cNvSpPr/>
                      <p:nvPr/>
                    </p:nvSpPr>
                    <p:spPr>
                      <a:xfrm>
                        <a:off x="4827392" y="3514100"/>
                        <a:ext cx="26261" cy="100381"/>
                      </a:xfrm>
                      <a:custGeom>
                        <a:rect b="b" l="l" r="r" t="t"/>
                        <a:pathLst>
                          <a:path extrusionOk="0" fill="none" h="12763" w="3339">
                            <a:moveTo>
                              <a:pt x="3339" y="0"/>
                            </a:moveTo>
                            <a:lnTo>
                              <a:pt x="0" y="1276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08" name="Google Shape;3608;p74"/>
                      <p:cNvGrpSpPr/>
                      <p:nvPr/>
                    </p:nvGrpSpPr>
                    <p:grpSpPr>
                      <a:xfrm>
                        <a:off x="4579164" y="3203653"/>
                        <a:ext cx="1244833" cy="1020397"/>
                        <a:chOff x="4579164" y="3203653"/>
                        <a:chExt cx="1244833" cy="1020397"/>
                      </a:xfrm>
                    </p:grpSpPr>
                    <p:sp>
                      <p:nvSpPr>
                        <p:cNvPr id="3609" name="Google Shape;3609;p74"/>
                        <p:cNvSpPr/>
                        <p:nvPr/>
                      </p:nvSpPr>
                      <p:spPr>
                        <a:xfrm>
                          <a:off x="4879812" y="3466721"/>
                          <a:ext cx="74411" cy="106563"/>
                        </a:xfrm>
                        <a:custGeom>
                          <a:rect b="b" l="l" r="r" t="t"/>
                          <a:pathLst>
                            <a:path extrusionOk="0" fill="none" h="13549" w="9461">
                              <a:moveTo>
                                <a:pt x="1" y="13549"/>
                              </a:moveTo>
                              <a:lnTo>
                                <a:pt x="946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0" name="Google Shape;3610;p74"/>
                        <p:cNvSpPr/>
                        <p:nvPr/>
                      </p:nvSpPr>
                      <p:spPr>
                        <a:xfrm>
                          <a:off x="4954215" y="3408017"/>
                          <a:ext cx="105989" cy="58712"/>
                        </a:xfrm>
                        <a:custGeom>
                          <a:rect b="b" l="l" r="r" t="t"/>
                          <a:pathLst>
                            <a:path extrusionOk="0" fill="none" h="7465" w="13476">
                              <a:moveTo>
                                <a:pt x="0" y="7464"/>
                              </a:moveTo>
                              <a:lnTo>
                                <a:pt x="13476"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1" name="Google Shape;3611;p74"/>
                        <p:cNvSpPr/>
                        <p:nvPr/>
                      </p:nvSpPr>
                      <p:spPr>
                        <a:xfrm>
                          <a:off x="4953924" y="3465195"/>
                          <a:ext cx="119792" cy="54811"/>
                        </a:xfrm>
                        <a:custGeom>
                          <a:rect b="b" l="l" r="r" t="t"/>
                          <a:pathLst>
                            <a:path extrusionOk="0" fill="none" h="6969" w="15231">
                              <a:moveTo>
                                <a:pt x="1" y="1"/>
                              </a:moveTo>
                              <a:lnTo>
                                <a:pt x="15231" y="696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2" name="Google Shape;3612;p74"/>
                        <p:cNvSpPr/>
                        <p:nvPr/>
                      </p:nvSpPr>
                      <p:spPr>
                        <a:xfrm>
                          <a:off x="5073708" y="3521045"/>
                          <a:ext cx="26938" cy="71839"/>
                        </a:xfrm>
                        <a:custGeom>
                          <a:rect b="b" l="l" r="r" t="t"/>
                          <a:pathLst>
                            <a:path extrusionOk="0" fill="none" h="9134" w="3425">
                              <a:moveTo>
                                <a:pt x="1" y="0"/>
                              </a:moveTo>
                              <a:lnTo>
                                <a:pt x="3424" y="913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3" name="Google Shape;3613;p74"/>
                        <p:cNvSpPr/>
                        <p:nvPr/>
                      </p:nvSpPr>
                      <p:spPr>
                        <a:xfrm>
                          <a:off x="5100637" y="3586309"/>
                          <a:ext cx="26741" cy="81167"/>
                        </a:xfrm>
                        <a:custGeom>
                          <a:rect b="b" l="l" r="r" t="t"/>
                          <a:pathLst>
                            <a:path extrusionOk="0" fill="none" h="10320" w="3400">
                              <a:moveTo>
                                <a:pt x="3399" y="10319"/>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4" name="Google Shape;3614;p74"/>
                        <p:cNvSpPr/>
                        <p:nvPr/>
                      </p:nvSpPr>
                      <p:spPr>
                        <a:xfrm>
                          <a:off x="5088549" y="3252840"/>
                          <a:ext cx="693968" cy="520624"/>
                        </a:xfrm>
                        <a:custGeom>
                          <a:rect b="b" l="l" r="r" t="t"/>
                          <a:pathLst>
                            <a:path extrusionOk="0" fill="none" h="66195" w="88235">
                              <a:moveTo>
                                <a:pt x="1" y="63509"/>
                              </a:moveTo>
                              <a:lnTo>
                                <a:pt x="1537" y="42400"/>
                              </a:lnTo>
                              <a:lnTo>
                                <a:pt x="10077" y="22210"/>
                              </a:lnTo>
                              <a:cubicBezTo>
                                <a:pt x="10077" y="22210"/>
                                <a:pt x="14202" y="33218"/>
                                <a:pt x="14202" y="32384"/>
                              </a:cubicBezTo>
                              <a:cubicBezTo>
                                <a:pt x="14202" y="31561"/>
                                <a:pt x="26009" y="8976"/>
                                <a:pt x="26009" y="8976"/>
                              </a:cubicBezTo>
                              <a:lnTo>
                                <a:pt x="33618" y="31077"/>
                              </a:lnTo>
                              <a:lnTo>
                                <a:pt x="15025" y="46779"/>
                              </a:lnTo>
                              <a:lnTo>
                                <a:pt x="36037" y="48944"/>
                              </a:lnTo>
                              <a:lnTo>
                                <a:pt x="27557" y="58863"/>
                              </a:lnTo>
                              <a:lnTo>
                                <a:pt x="40803" y="66194"/>
                              </a:lnTo>
                              <a:lnTo>
                                <a:pt x="43586" y="48448"/>
                              </a:lnTo>
                              <a:lnTo>
                                <a:pt x="51122" y="29734"/>
                              </a:lnTo>
                              <a:lnTo>
                                <a:pt x="49670" y="16694"/>
                              </a:lnTo>
                              <a:lnTo>
                                <a:pt x="65263" y="21376"/>
                              </a:lnTo>
                              <a:lnTo>
                                <a:pt x="68819" y="9448"/>
                              </a:lnTo>
                              <a:lnTo>
                                <a:pt x="66098" y="1"/>
                              </a:lnTo>
                              <a:lnTo>
                                <a:pt x="88235" y="2006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5" name="Google Shape;3615;p74"/>
                        <p:cNvSpPr/>
                        <p:nvPr/>
                      </p:nvSpPr>
                      <p:spPr>
                        <a:xfrm>
                          <a:off x="5060203" y="3203653"/>
                          <a:ext cx="544588" cy="316354"/>
                        </a:xfrm>
                        <a:custGeom>
                          <a:rect b="b" l="l" r="r" t="t"/>
                          <a:pathLst>
                            <a:path extrusionOk="0" fill="none" h="40223" w="69242">
                              <a:moveTo>
                                <a:pt x="69242" y="6255"/>
                              </a:moveTo>
                              <a:lnTo>
                                <a:pt x="53274" y="22948"/>
                              </a:lnTo>
                              <a:lnTo>
                                <a:pt x="45532" y="5432"/>
                              </a:lnTo>
                              <a:lnTo>
                                <a:pt x="29613" y="14747"/>
                              </a:lnTo>
                              <a:lnTo>
                                <a:pt x="28790" y="1"/>
                              </a:lnTo>
                              <a:lnTo>
                                <a:pt x="13500" y="28912"/>
                              </a:lnTo>
                              <a:lnTo>
                                <a:pt x="4306" y="13089"/>
                              </a:lnTo>
                              <a:lnTo>
                                <a:pt x="0" y="25984"/>
                              </a:lnTo>
                              <a:lnTo>
                                <a:pt x="1718" y="4022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6" name="Google Shape;3616;p74"/>
                        <p:cNvSpPr/>
                        <p:nvPr/>
                      </p:nvSpPr>
                      <p:spPr>
                        <a:xfrm>
                          <a:off x="5127371" y="3507533"/>
                          <a:ext cx="124739" cy="267835"/>
                        </a:xfrm>
                        <a:custGeom>
                          <a:rect b="b" l="l" r="r" t="t"/>
                          <a:pathLst>
                            <a:path extrusionOk="0" fill="none" h="34054" w="15860">
                              <a:moveTo>
                                <a:pt x="9266" y="1"/>
                              </a:moveTo>
                              <a:lnTo>
                                <a:pt x="10101" y="14396"/>
                              </a:lnTo>
                              <a:lnTo>
                                <a:pt x="15859" y="34053"/>
                              </a:lnTo>
                              <a:lnTo>
                                <a:pt x="0" y="19851"/>
                              </a:lnTo>
                              <a:lnTo>
                                <a:pt x="1234" y="3364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7" name="Google Shape;3617;p74"/>
                        <p:cNvSpPr/>
                        <p:nvPr/>
                      </p:nvSpPr>
                      <p:spPr>
                        <a:xfrm>
                          <a:off x="5100637" y="3507533"/>
                          <a:ext cx="99618" cy="78784"/>
                        </a:xfrm>
                        <a:custGeom>
                          <a:rect b="b" l="l" r="r" t="t"/>
                          <a:pathLst>
                            <a:path extrusionOk="0" fill="none" h="10017" w="12666">
                              <a:moveTo>
                                <a:pt x="0" y="10017"/>
                              </a:moveTo>
                              <a:lnTo>
                                <a:pt x="12665"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8" name="Google Shape;3618;p74"/>
                        <p:cNvSpPr/>
                        <p:nvPr/>
                      </p:nvSpPr>
                      <p:spPr>
                        <a:xfrm>
                          <a:off x="5200248" y="3501068"/>
                          <a:ext cx="156514" cy="6473"/>
                        </a:xfrm>
                        <a:custGeom>
                          <a:rect b="b" l="l" r="r" t="t"/>
                          <a:pathLst>
                            <a:path extrusionOk="0" fill="none" h="823" w="19900">
                              <a:moveTo>
                                <a:pt x="0" y="823"/>
                              </a:moveTo>
                              <a:lnTo>
                                <a:pt x="1990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9" name="Google Shape;3619;p74"/>
                        <p:cNvSpPr/>
                        <p:nvPr/>
                      </p:nvSpPr>
                      <p:spPr>
                        <a:xfrm>
                          <a:off x="5127371" y="3507533"/>
                          <a:ext cx="72885" cy="155853"/>
                        </a:xfrm>
                        <a:custGeom>
                          <a:rect b="b" l="l" r="r" t="t"/>
                          <a:pathLst>
                            <a:path extrusionOk="0" fill="none" h="19816" w="9267">
                              <a:moveTo>
                                <a:pt x="9266" y="1"/>
                              </a:moveTo>
                              <a:lnTo>
                                <a:pt x="0" y="1981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0" name="Google Shape;3620;p74"/>
                        <p:cNvSpPr/>
                        <p:nvPr/>
                      </p:nvSpPr>
                      <p:spPr>
                        <a:xfrm>
                          <a:off x="5352947" y="3384139"/>
                          <a:ext cx="126265" cy="117692"/>
                        </a:xfrm>
                        <a:custGeom>
                          <a:rect b="b" l="l" r="r" t="t"/>
                          <a:pathLst>
                            <a:path extrusionOk="0" fill="none" h="14964" w="16054">
                              <a:moveTo>
                                <a:pt x="1" y="14964"/>
                              </a:moveTo>
                              <a:lnTo>
                                <a:pt x="16053"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1" name="Google Shape;3621;p74"/>
                        <p:cNvSpPr/>
                        <p:nvPr/>
                      </p:nvSpPr>
                      <p:spPr>
                        <a:xfrm>
                          <a:off x="5356753" y="3246375"/>
                          <a:ext cx="61567" cy="254700"/>
                        </a:xfrm>
                        <a:custGeom>
                          <a:rect b="b" l="l" r="r" t="t"/>
                          <a:pathLst>
                            <a:path extrusionOk="0" fill="none" h="32384" w="7828">
                              <a:moveTo>
                                <a:pt x="1" y="32383"/>
                              </a:moveTo>
                              <a:lnTo>
                                <a:pt x="782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2" name="Google Shape;3622;p74"/>
                        <p:cNvSpPr/>
                        <p:nvPr/>
                      </p:nvSpPr>
                      <p:spPr>
                        <a:xfrm>
                          <a:off x="5352947" y="3486698"/>
                          <a:ext cx="141483" cy="10571"/>
                        </a:xfrm>
                        <a:custGeom>
                          <a:rect b="b" l="l" r="r" t="t"/>
                          <a:pathLst>
                            <a:path extrusionOk="0" fill="none" h="1344" w="17989">
                              <a:moveTo>
                                <a:pt x="1" y="1343"/>
                              </a:moveTo>
                              <a:lnTo>
                                <a:pt x="1798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3" name="Google Shape;3623;p74"/>
                        <p:cNvSpPr/>
                        <p:nvPr/>
                      </p:nvSpPr>
                      <p:spPr>
                        <a:xfrm>
                          <a:off x="5353898" y="3501068"/>
                          <a:ext cx="18089" cy="136725"/>
                        </a:xfrm>
                        <a:custGeom>
                          <a:rect b="b" l="l" r="r" t="t"/>
                          <a:pathLst>
                            <a:path extrusionOk="0" fill="none" h="17384" w="2300">
                              <a:moveTo>
                                <a:pt x="1" y="0"/>
                              </a:moveTo>
                              <a:lnTo>
                                <a:pt x="2299" y="1738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4" name="Google Shape;3624;p74"/>
                        <p:cNvSpPr/>
                        <p:nvPr/>
                      </p:nvSpPr>
                      <p:spPr>
                        <a:xfrm>
                          <a:off x="5206721" y="3620749"/>
                          <a:ext cx="102379" cy="98863"/>
                        </a:xfrm>
                        <a:custGeom>
                          <a:rect b="b" l="l" r="r" t="t"/>
                          <a:pathLst>
                            <a:path extrusionOk="0" fill="none" h="12570" w="13017">
                              <a:moveTo>
                                <a:pt x="0" y="1"/>
                              </a:moveTo>
                              <a:lnTo>
                                <a:pt x="13016" y="1256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5" name="Google Shape;3625;p74"/>
                        <p:cNvSpPr/>
                        <p:nvPr/>
                      </p:nvSpPr>
                      <p:spPr>
                        <a:xfrm>
                          <a:off x="5293102" y="3715798"/>
                          <a:ext cx="15997" cy="101238"/>
                        </a:xfrm>
                        <a:custGeom>
                          <a:rect b="b" l="l" r="r" t="t"/>
                          <a:pathLst>
                            <a:path extrusionOk="0" fill="none" h="12872" w="2034">
                              <a:moveTo>
                                <a:pt x="2033" y="0"/>
                              </a:moveTo>
                              <a:lnTo>
                                <a:pt x="1" y="1287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6" name="Google Shape;3626;p74"/>
                        <p:cNvSpPr/>
                        <p:nvPr/>
                      </p:nvSpPr>
                      <p:spPr>
                        <a:xfrm>
                          <a:off x="5127371" y="3659854"/>
                          <a:ext cx="92862" cy="134539"/>
                        </a:xfrm>
                        <a:custGeom>
                          <a:rect b="b" l="l" r="r" t="t"/>
                          <a:pathLst>
                            <a:path extrusionOk="0" fill="none" h="17106" w="11807">
                              <a:moveTo>
                                <a:pt x="11807" y="17105"/>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7" name="Google Shape;3627;p74"/>
                        <p:cNvSpPr/>
                        <p:nvPr/>
                      </p:nvSpPr>
                      <p:spPr>
                        <a:xfrm>
                          <a:off x="5479203" y="3327149"/>
                          <a:ext cx="150615" cy="56998"/>
                        </a:xfrm>
                        <a:custGeom>
                          <a:rect b="b" l="l" r="r" t="t"/>
                          <a:pathLst>
                            <a:path extrusionOk="0" fill="none" h="7247" w="19150">
                              <a:moveTo>
                                <a:pt x="19149" y="0"/>
                              </a:moveTo>
                              <a:lnTo>
                                <a:pt x="0" y="724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8" name="Google Shape;3628;p74"/>
                        <p:cNvSpPr/>
                        <p:nvPr/>
                      </p:nvSpPr>
                      <p:spPr>
                        <a:xfrm>
                          <a:off x="5371980" y="3633790"/>
                          <a:ext cx="59373" cy="4003"/>
                        </a:xfrm>
                        <a:custGeom>
                          <a:rect b="b" l="l" r="r" t="t"/>
                          <a:pathLst>
                            <a:path extrusionOk="0" fill="none" h="509" w="7549">
                              <a:moveTo>
                                <a:pt x="0" y="508"/>
                              </a:moveTo>
                              <a:lnTo>
                                <a:pt x="754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9" name="Google Shape;3629;p74"/>
                        <p:cNvSpPr/>
                        <p:nvPr/>
                      </p:nvSpPr>
                      <p:spPr>
                        <a:xfrm>
                          <a:off x="5352947" y="3497261"/>
                          <a:ext cx="78406" cy="136536"/>
                        </a:xfrm>
                        <a:custGeom>
                          <a:rect b="b" l="l" r="r" t="t"/>
                          <a:pathLst>
                            <a:path extrusionOk="0" fill="none" h="17360" w="9969">
                              <a:moveTo>
                                <a:pt x="9969" y="17359"/>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0" name="Google Shape;3630;p74"/>
                        <p:cNvSpPr/>
                        <p:nvPr/>
                      </p:nvSpPr>
                      <p:spPr>
                        <a:xfrm>
                          <a:off x="4917296" y="3466721"/>
                          <a:ext cx="40733" cy="122356"/>
                        </a:xfrm>
                        <a:custGeom>
                          <a:rect b="b" l="l" r="r" t="t"/>
                          <a:pathLst>
                            <a:path extrusionOk="0" fill="none" h="15557" w="5179">
                              <a:moveTo>
                                <a:pt x="1" y="15557"/>
                              </a:moveTo>
                              <a:lnTo>
                                <a:pt x="5178"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1" name="Google Shape;3631;p74"/>
                        <p:cNvSpPr/>
                        <p:nvPr/>
                      </p:nvSpPr>
                      <p:spPr>
                        <a:xfrm>
                          <a:off x="5060203" y="3408017"/>
                          <a:ext cx="111416" cy="19513"/>
                        </a:xfrm>
                        <a:custGeom>
                          <a:rect b="b" l="l" r="r" t="t"/>
                          <a:pathLst>
                            <a:path extrusionOk="0" fill="none" h="2481" w="14166">
                              <a:moveTo>
                                <a:pt x="0" y="0"/>
                              </a:moveTo>
                              <a:lnTo>
                                <a:pt x="14165" y="248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2" name="Google Shape;3632;p74"/>
                        <p:cNvSpPr/>
                        <p:nvPr/>
                      </p:nvSpPr>
                      <p:spPr>
                        <a:xfrm>
                          <a:off x="5127371" y="3620749"/>
                          <a:ext cx="79358" cy="42636"/>
                        </a:xfrm>
                        <a:custGeom>
                          <a:rect b="b" l="l" r="r" t="t"/>
                          <a:pathLst>
                            <a:path extrusionOk="0" fill="none" h="5421" w="10090">
                              <a:moveTo>
                                <a:pt x="0" y="5420"/>
                              </a:moveTo>
                              <a:lnTo>
                                <a:pt x="1008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33" name="Google Shape;3633;p74"/>
                        <p:cNvGrpSpPr/>
                        <p:nvPr/>
                      </p:nvGrpSpPr>
                      <p:grpSpPr>
                        <a:xfrm>
                          <a:off x="4579164" y="3203653"/>
                          <a:ext cx="1244833" cy="1020397"/>
                          <a:chOff x="4579164" y="3203653"/>
                          <a:chExt cx="1244833" cy="1020397"/>
                        </a:xfrm>
                      </p:grpSpPr>
                      <p:sp>
                        <p:nvSpPr>
                          <p:cNvPr id="3634" name="Google Shape;3634;p74"/>
                          <p:cNvSpPr/>
                          <p:nvPr/>
                        </p:nvSpPr>
                        <p:spPr>
                          <a:xfrm>
                            <a:off x="4949551" y="3708185"/>
                            <a:ext cx="37972" cy="3815"/>
                          </a:xfrm>
                          <a:custGeom>
                            <a:rect b="b" l="l" r="r" t="t"/>
                            <a:pathLst>
                              <a:path extrusionOk="0" fill="none" h="485" w="4828">
                                <a:moveTo>
                                  <a:pt x="0" y="1"/>
                                </a:moveTo>
                                <a:lnTo>
                                  <a:pt x="4827" y="48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35" name="Google Shape;3635;p74"/>
                          <p:cNvGrpSpPr/>
                          <p:nvPr/>
                        </p:nvGrpSpPr>
                        <p:grpSpPr>
                          <a:xfrm>
                            <a:off x="4579164" y="3203653"/>
                            <a:ext cx="1244833" cy="1020397"/>
                            <a:chOff x="4579164" y="3203653"/>
                            <a:chExt cx="1244833" cy="1020397"/>
                          </a:xfrm>
                        </p:grpSpPr>
                        <p:sp>
                          <p:nvSpPr>
                            <p:cNvPr id="3636" name="Google Shape;3636;p74"/>
                            <p:cNvSpPr/>
                            <p:nvPr/>
                          </p:nvSpPr>
                          <p:spPr>
                            <a:xfrm>
                              <a:off x="4953357" y="3586309"/>
                              <a:ext cx="147288" cy="121884"/>
                            </a:xfrm>
                            <a:custGeom>
                              <a:rect b="b" l="l" r="r" t="t"/>
                              <a:pathLst>
                                <a:path extrusionOk="0" fill="none" h="15497" w="18727">
                                  <a:moveTo>
                                    <a:pt x="18726" y="1"/>
                                  </a:moveTo>
                                  <a:lnTo>
                                    <a:pt x="0" y="1549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7" name="Google Shape;3637;p74"/>
                            <p:cNvSpPr/>
                            <p:nvPr/>
                          </p:nvSpPr>
                          <p:spPr>
                            <a:xfrm>
                              <a:off x="4987515" y="3592876"/>
                              <a:ext cx="113130" cy="119123"/>
                            </a:xfrm>
                            <a:custGeom>
                              <a:rect b="b" l="l" r="r" t="t"/>
                              <a:pathLst>
                                <a:path extrusionOk="0" fill="none" h="15146" w="14384">
                                  <a:moveTo>
                                    <a:pt x="0" y="15146"/>
                                  </a:moveTo>
                                  <a:lnTo>
                                    <a:pt x="14383"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8" name="Google Shape;3638;p74"/>
                            <p:cNvSpPr/>
                            <p:nvPr/>
                          </p:nvSpPr>
                          <p:spPr>
                            <a:xfrm>
                              <a:off x="4913395" y="3708185"/>
                              <a:ext cx="39970" cy="45389"/>
                            </a:xfrm>
                            <a:custGeom>
                              <a:rect b="b" l="l" r="r" t="t"/>
                              <a:pathLst>
                                <a:path extrusionOk="0" fill="none" h="5771" w="5082">
                                  <a:moveTo>
                                    <a:pt x="1" y="5771"/>
                                  </a:moveTo>
                                  <a:lnTo>
                                    <a:pt x="508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9" name="Google Shape;3639;p74"/>
                            <p:cNvSpPr/>
                            <p:nvPr/>
                          </p:nvSpPr>
                          <p:spPr>
                            <a:xfrm>
                              <a:off x="4888943" y="3704378"/>
                              <a:ext cx="60616" cy="26080"/>
                            </a:xfrm>
                            <a:custGeom>
                              <a:rect b="b" l="l" r="r" t="t"/>
                              <a:pathLst>
                                <a:path extrusionOk="0" fill="none" h="3316" w="7707">
                                  <a:moveTo>
                                    <a:pt x="1" y="3315"/>
                                  </a:moveTo>
                                  <a:lnTo>
                                    <a:pt x="770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0" name="Google Shape;3640;p74"/>
                            <p:cNvSpPr/>
                            <p:nvPr/>
                          </p:nvSpPr>
                          <p:spPr>
                            <a:xfrm>
                              <a:off x="4917296" y="3589069"/>
                              <a:ext cx="32262" cy="119123"/>
                            </a:xfrm>
                            <a:custGeom>
                              <a:rect b="b" l="l" r="r" t="t"/>
                              <a:pathLst>
                                <a:path extrusionOk="0" fill="none" h="15146" w="4102">
                                  <a:moveTo>
                                    <a:pt x="1" y="1"/>
                                  </a:moveTo>
                                  <a:lnTo>
                                    <a:pt x="4101" y="1514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1" name="Google Shape;3641;p74"/>
                            <p:cNvSpPr/>
                            <p:nvPr/>
                          </p:nvSpPr>
                          <p:spPr>
                            <a:xfrm>
                              <a:off x="4949551" y="3708185"/>
                              <a:ext cx="22840" cy="72885"/>
                            </a:xfrm>
                            <a:custGeom>
                              <a:rect b="b" l="l" r="r" t="t"/>
                              <a:pathLst>
                                <a:path extrusionOk="0" fill="none" h="9267" w="2904">
                                  <a:moveTo>
                                    <a:pt x="0" y="1"/>
                                  </a:moveTo>
                                  <a:lnTo>
                                    <a:pt x="2904" y="926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2" name="Google Shape;3642;p74"/>
                            <p:cNvSpPr/>
                            <p:nvPr/>
                          </p:nvSpPr>
                          <p:spPr>
                            <a:xfrm>
                              <a:off x="4912066" y="3752237"/>
                              <a:ext cx="60325" cy="28833"/>
                            </a:xfrm>
                            <a:custGeom>
                              <a:rect b="b" l="l" r="r" t="t"/>
                              <a:pathLst>
                                <a:path extrusionOk="0" fill="none" h="3666" w="7670">
                                  <a:moveTo>
                                    <a:pt x="0" y="1"/>
                                  </a:moveTo>
                                  <a:lnTo>
                                    <a:pt x="7670" y="36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43" name="Google Shape;3643;p74"/>
                            <p:cNvGrpSpPr/>
                            <p:nvPr/>
                          </p:nvGrpSpPr>
                          <p:grpSpPr>
                            <a:xfrm>
                              <a:off x="4579164" y="3203653"/>
                              <a:ext cx="1244833" cy="1020397"/>
                              <a:chOff x="4579164" y="3203653"/>
                              <a:chExt cx="1244833" cy="1020397"/>
                            </a:xfrm>
                          </p:grpSpPr>
                          <p:sp>
                            <p:nvSpPr>
                              <p:cNvPr id="3644" name="Google Shape;3644;p74"/>
                              <p:cNvSpPr/>
                              <p:nvPr/>
                            </p:nvSpPr>
                            <p:spPr>
                              <a:xfrm>
                                <a:off x="4590301" y="3738347"/>
                                <a:ext cx="92956" cy="91722"/>
                              </a:xfrm>
                              <a:custGeom>
                                <a:rect b="b" l="l" r="r" t="t"/>
                                <a:pathLst>
                                  <a:path extrusionOk="0" fill="none" h="11662" w="11819">
                                    <a:moveTo>
                                      <a:pt x="0" y="0"/>
                                    </a:moveTo>
                                    <a:lnTo>
                                      <a:pt x="11819" y="1166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5" name="Google Shape;3645;p74"/>
                              <p:cNvSpPr/>
                              <p:nvPr/>
                            </p:nvSpPr>
                            <p:spPr>
                              <a:xfrm>
                                <a:off x="4683250" y="3652241"/>
                                <a:ext cx="33591" cy="177828"/>
                              </a:xfrm>
                              <a:custGeom>
                                <a:rect b="b" l="l" r="r" t="t"/>
                                <a:pathLst>
                                  <a:path extrusionOk="0" fill="none" h="22610" w="4271">
                                    <a:moveTo>
                                      <a:pt x="1" y="22610"/>
                                    </a:moveTo>
                                    <a:lnTo>
                                      <a:pt x="427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6" name="Google Shape;3646;p74"/>
                              <p:cNvSpPr/>
                              <p:nvPr/>
                            </p:nvSpPr>
                            <p:spPr>
                              <a:xfrm>
                                <a:off x="4716833" y="3652241"/>
                                <a:ext cx="70982" cy="207707"/>
                              </a:xfrm>
                              <a:custGeom>
                                <a:rect b="b" l="l" r="r" t="t"/>
                                <a:pathLst>
                                  <a:path extrusionOk="0" fill="none" h="26409" w="9025">
                                    <a:moveTo>
                                      <a:pt x="1" y="1"/>
                                    </a:moveTo>
                                    <a:lnTo>
                                      <a:pt x="9025" y="2640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7" name="Google Shape;3647;p74"/>
                              <p:cNvSpPr/>
                              <p:nvPr/>
                            </p:nvSpPr>
                            <p:spPr>
                              <a:xfrm>
                                <a:off x="4813117" y="3694578"/>
                                <a:ext cx="44154" cy="139297"/>
                              </a:xfrm>
                              <a:custGeom>
                                <a:rect b="b" l="l" r="r" t="t"/>
                                <a:pathLst>
                                  <a:path extrusionOk="0" fill="none" h="17711" w="5614">
                                    <a:moveTo>
                                      <a:pt x="5614" y="17711"/>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8" name="Google Shape;3648;p74"/>
                              <p:cNvSpPr/>
                              <p:nvPr/>
                            </p:nvSpPr>
                            <p:spPr>
                              <a:xfrm>
                                <a:off x="4787807" y="3694578"/>
                                <a:ext cx="25317" cy="165369"/>
                              </a:xfrm>
                              <a:custGeom>
                                <a:rect b="b" l="l" r="r" t="t"/>
                                <a:pathLst>
                                  <a:path extrusionOk="0" fill="none" h="21026" w="3219">
                                    <a:moveTo>
                                      <a:pt x="3219" y="1"/>
                                    </a:moveTo>
                                    <a:lnTo>
                                      <a:pt x="1" y="2102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9" name="Google Shape;3649;p74"/>
                              <p:cNvSpPr/>
                              <p:nvPr/>
                            </p:nvSpPr>
                            <p:spPr>
                              <a:xfrm>
                                <a:off x="4683250" y="3830061"/>
                                <a:ext cx="106374" cy="25223"/>
                              </a:xfrm>
                              <a:custGeom>
                                <a:rect b="b" l="l" r="r" t="t"/>
                                <a:pathLst>
                                  <a:path extrusionOk="0" fill="none" h="3207" w="13525">
                                    <a:moveTo>
                                      <a:pt x="1" y="1"/>
                                    </a:moveTo>
                                    <a:lnTo>
                                      <a:pt x="13525" y="320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0" name="Google Shape;3650;p74"/>
                              <p:cNvSpPr/>
                              <p:nvPr/>
                            </p:nvSpPr>
                            <p:spPr>
                              <a:xfrm>
                                <a:off x="4670980" y="3830061"/>
                                <a:ext cx="12277" cy="79263"/>
                              </a:xfrm>
                              <a:custGeom>
                                <a:rect b="b" l="l" r="r" t="t"/>
                                <a:pathLst>
                                  <a:path extrusionOk="0" fill="none" h="10078" w="1561">
                                    <a:moveTo>
                                      <a:pt x="1561" y="1"/>
                                    </a:moveTo>
                                    <a:lnTo>
                                      <a:pt x="0" y="1007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1" name="Google Shape;3651;p74"/>
                              <p:cNvSpPr/>
                              <p:nvPr/>
                            </p:nvSpPr>
                            <p:spPr>
                              <a:xfrm>
                                <a:off x="4583828" y="3830061"/>
                                <a:ext cx="99429" cy="34543"/>
                              </a:xfrm>
                              <a:custGeom>
                                <a:rect b="b" l="l" r="r" t="t"/>
                                <a:pathLst>
                                  <a:path extrusionOk="0" fill="none" h="4392" w="12642">
                                    <a:moveTo>
                                      <a:pt x="0" y="4392"/>
                                    </a:moveTo>
                                    <a:lnTo>
                                      <a:pt x="12642"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2" name="Google Shape;3652;p74"/>
                              <p:cNvSpPr/>
                              <p:nvPr/>
                            </p:nvSpPr>
                            <p:spPr>
                              <a:xfrm>
                                <a:off x="4683250" y="3830061"/>
                                <a:ext cx="50336" cy="117983"/>
                              </a:xfrm>
                              <a:custGeom>
                                <a:rect b="b" l="l" r="r" t="t"/>
                                <a:pathLst>
                                  <a:path extrusionOk="0" fill="none" h="15001" w="6400">
                                    <a:moveTo>
                                      <a:pt x="1" y="1"/>
                                    </a:moveTo>
                                    <a:lnTo>
                                      <a:pt x="6400" y="1500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3" name="Google Shape;3653;p74"/>
                              <p:cNvSpPr/>
                              <p:nvPr/>
                            </p:nvSpPr>
                            <p:spPr>
                              <a:xfrm>
                                <a:off x="4733578" y="3855276"/>
                                <a:ext cx="56046" cy="92768"/>
                              </a:xfrm>
                              <a:custGeom>
                                <a:rect b="b" l="l" r="r" t="t"/>
                                <a:pathLst>
                                  <a:path extrusionOk="0" fill="none" h="11795" w="7126">
                                    <a:moveTo>
                                      <a:pt x="1" y="11795"/>
                                    </a:moveTo>
                                    <a:lnTo>
                                      <a:pt x="7126"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4" name="Google Shape;3654;p74"/>
                              <p:cNvSpPr/>
                              <p:nvPr/>
                            </p:nvSpPr>
                            <p:spPr>
                              <a:xfrm>
                                <a:off x="4888943" y="3730450"/>
                                <a:ext cx="34928" cy="89252"/>
                              </a:xfrm>
                              <a:custGeom>
                                <a:rect b="b" l="l" r="r" t="t"/>
                                <a:pathLst>
                                  <a:path extrusionOk="0" fill="none" h="11348" w="4441">
                                    <a:moveTo>
                                      <a:pt x="4440" y="11347"/>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5" name="Google Shape;3655;p74"/>
                              <p:cNvSpPr/>
                              <p:nvPr/>
                            </p:nvSpPr>
                            <p:spPr>
                              <a:xfrm>
                                <a:off x="4590301" y="3667468"/>
                                <a:ext cx="49762" cy="70887"/>
                              </a:xfrm>
                              <a:custGeom>
                                <a:rect b="b" l="l" r="r" t="t"/>
                                <a:pathLst>
                                  <a:path extrusionOk="0" fill="none" h="9013" w="6327">
                                    <a:moveTo>
                                      <a:pt x="0" y="9012"/>
                                    </a:moveTo>
                                    <a:lnTo>
                                      <a:pt x="632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6" name="Google Shape;3656;p74"/>
                              <p:cNvSpPr/>
                              <p:nvPr/>
                            </p:nvSpPr>
                            <p:spPr>
                              <a:xfrm>
                                <a:off x="4640338" y="3648536"/>
                                <a:ext cx="80593" cy="20268"/>
                              </a:xfrm>
                              <a:custGeom>
                                <a:rect b="b" l="l" r="r" t="t"/>
                                <a:pathLst>
                                  <a:path extrusionOk="0" fill="none" h="2577" w="10247">
                                    <a:moveTo>
                                      <a:pt x="1" y="2577"/>
                                    </a:moveTo>
                                    <a:lnTo>
                                      <a:pt x="1024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57" name="Google Shape;3657;p74"/>
                              <p:cNvGrpSpPr/>
                              <p:nvPr/>
                            </p:nvGrpSpPr>
                            <p:grpSpPr>
                              <a:xfrm>
                                <a:off x="4579164" y="3203653"/>
                                <a:ext cx="1244833" cy="1020397"/>
                                <a:chOff x="4579164" y="3203653"/>
                                <a:chExt cx="1244833" cy="1020397"/>
                              </a:xfrm>
                            </p:grpSpPr>
                            <p:sp>
                              <p:nvSpPr>
                                <p:cNvPr id="3658" name="Google Shape;3658;p74"/>
                                <p:cNvSpPr/>
                                <p:nvPr/>
                              </p:nvSpPr>
                              <p:spPr>
                                <a:xfrm>
                                  <a:off x="4753083" y="3966015"/>
                                  <a:ext cx="92964" cy="53765"/>
                                </a:xfrm>
                                <a:custGeom>
                                  <a:rect b="b" l="l" r="r" t="t"/>
                                  <a:pathLst>
                                    <a:path extrusionOk="0" fill="none" h="6836" w="11820">
                                      <a:moveTo>
                                        <a:pt x="1" y="6836"/>
                                      </a:moveTo>
                                      <a:lnTo>
                                        <a:pt x="1181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9" name="Google Shape;3659;p74"/>
                                <p:cNvSpPr/>
                                <p:nvPr/>
                              </p:nvSpPr>
                              <p:spPr>
                                <a:xfrm>
                                  <a:off x="4846040" y="3952794"/>
                                  <a:ext cx="103519" cy="13135"/>
                                </a:xfrm>
                                <a:custGeom>
                                  <a:rect b="b" l="l" r="r" t="t"/>
                                  <a:pathLst>
                                    <a:path extrusionOk="0" fill="none" h="1670" w="13162">
                                      <a:moveTo>
                                        <a:pt x="13161" y="0"/>
                                      </a:moveTo>
                                      <a:lnTo>
                                        <a:pt x="0" y="167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0" name="Google Shape;3660;p74"/>
                                <p:cNvSpPr/>
                                <p:nvPr/>
                              </p:nvSpPr>
                              <p:spPr>
                                <a:xfrm>
                                  <a:off x="4846040" y="3962216"/>
                                  <a:ext cx="64800" cy="128066"/>
                                </a:xfrm>
                                <a:custGeom>
                                  <a:rect b="b" l="l" r="r" t="t"/>
                                  <a:pathLst>
                                    <a:path extrusionOk="0" fill="none" h="16283" w="8239">
                                      <a:moveTo>
                                        <a:pt x="0" y="0"/>
                                      </a:moveTo>
                                      <a:lnTo>
                                        <a:pt x="8238" y="1628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1" name="Google Shape;3661;p74"/>
                                <p:cNvSpPr/>
                                <p:nvPr/>
                              </p:nvSpPr>
                              <p:spPr>
                                <a:xfrm>
                                  <a:off x="4842233" y="3962216"/>
                                  <a:ext cx="3815" cy="164787"/>
                                </a:xfrm>
                                <a:custGeom>
                                  <a:rect b="b" l="l" r="r" t="t"/>
                                  <a:pathLst>
                                    <a:path extrusionOk="0" fill="none" h="20952" w="485">
                                      <a:moveTo>
                                        <a:pt x="0" y="20952"/>
                                      </a:moveTo>
                                      <a:lnTo>
                                        <a:pt x="48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2" name="Google Shape;3662;p74"/>
                                <p:cNvSpPr/>
                                <p:nvPr/>
                              </p:nvSpPr>
                              <p:spPr>
                                <a:xfrm>
                                  <a:off x="4842233" y="4123189"/>
                                  <a:ext cx="37587" cy="53002"/>
                                </a:xfrm>
                                <a:custGeom>
                                  <a:rect b="b" l="l" r="r" t="t"/>
                                  <a:pathLst>
                                    <a:path extrusionOk="0" fill="none" h="6739" w="4779">
                                      <a:moveTo>
                                        <a:pt x="4779" y="6739"/>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3" name="Google Shape;3663;p74"/>
                                <p:cNvSpPr/>
                                <p:nvPr/>
                              </p:nvSpPr>
                              <p:spPr>
                                <a:xfrm>
                                  <a:off x="4770779" y="4118525"/>
                                  <a:ext cx="71461" cy="4672"/>
                                </a:xfrm>
                                <a:custGeom>
                                  <a:rect b="b" l="l" r="r" t="t"/>
                                  <a:pathLst>
                                    <a:path extrusionOk="0" fill="none" h="594" w="9086">
                                      <a:moveTo>
                                        <a:pt x="9085" y="594"/>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4" name="Google Shape;3664;p74"/>
                                <p:cNvSpPr/>
                                <p:nvPr/>
                              </p:nvSpPr>
                              <p:spPr>
                                <a:xfrm>
                                  <a:off x="4842233" y="4090274"/>
                                  <a:ext cx="68606" cy="32923"/>
                                </a:xfrm>
                                <a:custGeom>
                                  <a:rect b="b" l="l" r="r" t="t"/>
                                  <a:pathLst>
                                    <a:path extrusionOk="0" fill="none" h="4186" w="8723">
                                      <a:moveTo>
                                        <a:pt x="0" y="4186"/>
                                      </a:moveTo>
                                      <a:lnTo>
                                        <a:pt x="872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65" name="Google Shape;3665;p74"/>
                                <p:cNvGrpSpPr/>
                                <p:nvPr/>
                              </p:nvGrpSpPr>
                              <p:grpSpPr>
                                <a:xfrm>
                                  <a:off x="4579164" y="3203653"/>
                                  <a:ext cx="1244833" cy="1020397"/>
                                  <a:chOff x="4579164" y="3203653"/>
                                  <a:chExt cx="1244833" cy="1020397"/>
                                </a:xfrm>
                              </p:grpSpPr>
                              <p:sp>
                                <p:nvSpPr>
                                  <p:cNvPr id="3666" name="Google Shape;3666;p74"/>
                                  <p:cNvSpPr/>
                                  <p:nvPr/>
                                </p:nvSpPr>
                                <p:spPr>
                                  <a:xfrm>
                                    <a:off x="4788476" y="3855276"/>
                                    <a:ext cx="57572" cy="110747"/>
                                  </a:xfrm>
                                  <a:custGeom>
                                    <a:rect b="b" l="l" r="r" t="t"/>
                                    <a:pathLst>
                                      <a:path extrusionOk="0" fill="none" h="14081" w="7320">
                                        <a:moveTo>
                                          <a:pt x="7319" y="14081"/>
                                        </a:moveTo>
                                        <a:lnTo>
                                          <a:pt x="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7" name="Google Shape;3667;p74"/>
                                  <p:cNvSpPr/>
                                  <p:nvPr/>
                                </p:nvSpPr>
                                <p:spPr>
                                  <a:xfrm>
                                    <a:off x="4846040" y="3833867"/>
                                    <a:ext cx="11231" cy="132156"/>
                                  </a:xfrm>
                                  <a:custGeom>
                                    <a:rect b="b" l="l" r="r" t="t"/>
                                    <a:pathLst>
                                      <a:path extrusionOk="0" fill="none" h="16803" w="1428">
                                        <a:moveTo>
                                          <a:pt x="0" y="16803"/>
                                        </a:moveTo>
                                        <a:lnTo>
                                          <a:pt x="1428"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8" name="Google Shape;3668;p74"/>
                                  <p:cNvSpPr/>
                                  <p:nvPr/>
                                </p:nvSpPr>
                                <p:spPr>
                                  <a:xfrm>
                                    <a:off x="4761554" y="3854796"/>
                                    <a:ext cx="26261" cy="164984"/>
                                  </a:xfrm>
                                  <a:custGeom>
                                    <a:rect b="b" l="l" r="r" t="t"/>
                                    <a:pathLst>
                                      <a:path extrusionOk="0" fill="none" h="20977" w="3339">
                                        <a:moveTo>
                                          <a:pt x="0" y="20977"/>
                                        </a:moveTo>
                                        <a:lnTo>
                                          <a:pt x="333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9" name="Google Shape;3669;p74"/>
                                  <p:cNvSpPr/>
                                  <p:nvPr/>
                                </p:nvSpPr>
                                <p:spPr>
                                  <a:xfrm>
                                    <a:off x="4846991" y="3818263"/>
                                    <a:ext cx="74025" cy="146242"/>
                                  </a:xfrm>
                                  <a:custGeom>
                                    <a:rect b="b" l="l" r="r" t="t"/>
                                    <a:pathLst>
                                      <a:path extrusionOk="0" fill="none" h="18594" w="9412">
                                        <a:moveTo>
                                          <a:pt x="0" y="18593"/>
                                        </a:moveTo>
                                        <a:lnTo>
                                          <a:pt x="941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0" name="Google Shape;3670;p74"/>
                                  <p:cNvSpPr/>
                                  <p:nvPr/>
                                </p:nvSpPr>
                                <p:spPr>
                                  <a:xfrm>
                                    <a:off x="4927191" y="3823305"/>
                                    <a:ext cx="22368" cy="129497"/>
                                  </a:xfrm>
                                  <a:custGeom>
                                    <a:rect b="b" l="l" r="r" t="t"/>
                                    <a:pathLst>
                                      <a:path extrusionOk="0" fill="none" h="16465" w="2844">
                                        <a:moveTo>
                                          <a:pt x="1" y="1"/>
                                        </a:moveTo>
                                        <a:lnTo>
                                          <a:pt x="2843" y="1646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71" name="Google Shape;3671;p74"/>
                                  <p:cNvGrpSpPr/>
                                  <p:nvPr/>
                                </p:nvGrpSpPr>
                                <p:grpSpPr>
                                  <a:xfrm>
                                    <a:off x="4579164" y="3203653"/>
                                    <a:ext cx="1244833" cy="1020397"/>
                                    <a:chOff x="4579164" y="3203653"/>
                                    <a:chExt cx="1244833" cy="1020397"/>
                                  </a:xfrm>
                                </p:grpSpPr>
                                <p:sp>
                                  <p:nvSpPr>
                                    <p:cNvPr id="3672" name="Google Shape;3672;p74"/>
                                    <p:cNvSpPr/>
                                    <p:nvPr/>
                                  </p:nvSpPr>
                                  <p:spPr>
                                    <a:xfrm>
                                      <a:off x="4579164" y="3652241"/>
                                      <a:ext cx="422626" cy="571809"/>
                                    </a:xfrm>
                                    <a:custGeom>
                                      <a:rect b="b" l="l" r="r" t="t"/>
                                      <a:pathLst>
                                        <a:path extrusionOk="0" fill="none" h="72703" w="53735">
                                          <a:moveTo>
                                            <a:pt x="27593" y="71880"/>
                                          </a:moveTo>
                                          <a:lnTo>
                                            <a:pt x="23771" y="58694"/>
                                          </a:lnTo>
                                          <a:lnTo>
                                            <a:pt x="22936" y="46731"/>
                                          </a:lnTo>
                                          <a:lnTo>
                                            <a:pt x="19972" y="37380"/>
                                          </a:lnTo>
                                          <a:lnTo>
                                            <a:pt x="11674" y="32686"/>
                                          </a:lnTo>
                                          <a:lnTo>
                                            <a:pt x="1" y="27001"/>
                                          </a:lnTo>
                                          <a:lnTo>
                                            <a:pt x="1392" y="10610"/>
                                          </a:lnTo>
                                          <a:lnTo>
                                            <a:pt x="17517" y="1"/>
                                          </a:lnTo>
                                          <a:lnTo>
                                            <a:pt x="29747" y="5384"/>
                                          </a:lnTo>
                                          <a:lnTo>
                                            <a:pt x="43827" y="21291"/>
                                          </a:lnTo>
                                          <a:lnTo>
                                            <a:pt x="49343" y="27122"/>
                                          </a:lnTo>
                                          <a:lnTo>
                                            <a:pt x="53735" y="25815"/>
                                          </a:lnTo>
                                          <a:lnTo>
                                            <a:pt x="50347" y="35940"/>
                                          </a:lnTo>
                                          <a:lnTo>
                                            <a:pt x="47093" y="38214"/>
                                          </a:lnTo>
                                          <a:lnTo>
                                            <a:pt x="44069" y="44275"/>
                                          </a:lnTo>
                                          <a:lnTo>
                                            <a:pt x="45073" y="51944"/>
                                          </a:lnTo>
                                          <a:lnTo>
                                            <a:pt x="42170" y="55694"/>
                                          </a:lnTo>
                                          <a:lnTo>
                                            <a:pt x="38227" y="66025"/>
                                          </a:lnTo>
                                          <a:lnTo>
                                            <a:pt x="27593" y="7270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3" name="Google Shape;3673;p74"/>
                                    <p:cNvSpPr/>
                                    <p:nvPr/>
                                  </p:nvSpPr>
                                  <p:spPr>
                                    <a:xfrm>
                                      <a:off x="4617986" y="3203653"/>
                                      <a:ext cx="1206011" cy="684357"/>
                                    </a:xfrm>
                                    <a:custGeom>
                                      <a:rect b="b" l="l" r="r" t="t"/>
                                      <a:pathLst>
                                        <a:path extrusionOk="0" fill="none" h="87013" w="153339">
                                          <a:moveTo>
                                            <a:pt x="24811" y="62214"/>
                                          </a:moveTo>
                                          <a:lnTo>
                                            <a:pt x="34452" y="66980"/>
                                          </a:lnTo>
                                          <a:lnTo>
                                            <a:pt x="37549" y="69920"/>
                                          </a:lnTo>
                                          <a:lnTo>
                                            <a:pt x="41274" y="77698"/>
                                          </a:lnTo>
                                          <a:lnTo>
                                            <a:pt x="46270" y="79222"/>
                                          </a:lnTo>
                                          <a:lnTo>
                                            <a:pt x="55899" y="72775"/>
                                          </a:lnTo>
                                          <a:lnTo>
                                            <a:pt x="52645" y="69085"/>
                                          </a:lnTo>
                                          <a:lnTo>
                                            <a:pt x="48291" y="70234"/>
                                          </a:lnTo>
                                          <a:lnTo>
                                            <a:pt x="46585" y="64634"/>
                                          </a:lnTo>
                                          <a:lnTo>
                                            <a:pt x="48774" y="66097"/>
                                          </a:lnTo>
                                          <a:lnTo>
                                            <a:pt x="59698" y="70234"/>
                                          </a:lnTo>
                                          <a:lnTo>
                                            <a:pt x="65988" y="72279"/>
                                          </a:lnTo>
                                          <a:lnTo>
                                            <a:pt x="66315" y="75944"/>
                                          </a:lnTo>
                                          <a:lnTo>
                                            <a:pt x="70960" y="87013"/>
                                          </a:lnTo>
                                          <a:lnTo>
                                            <a:pt x="76573" y="75944"/>
                                          </a:lnTo>
                                          <a:lnTo>
                                            <a:pt x="80831" y="72932"/>
                                          </a:lnTo>
                                          <a:lnTo>
                                            <a:pt x="86069" y="78146"/>
                                          </a:lnTo>
                                          <a:lnTo>
                                            <a:pt x="88355" y="83928"/>
                                          </a:lnTo>
                                          <a:lnTo>
                                            <a:pt x="94633" y="84037"/>
                                          </a:lnTo>
                                          <a:lnTo>
                                            <a:pt x="94270" y="74299"/>
                                          </a:lnTo>
                                          <a:lnTo>
                                            <a:pt x="100936" y="72690"/>
                                          </a:lnTo>
                                          <a:lnTo>
                                            <a:pt x="106682" y="64307"/>
                                          </a:lnTo>
                                          <a:lnTo>
                                            <a:pt x="106319" y="56553"/>
                                          </a:lnTo>
                                          <a:lnTo>
                                            <a:pt x="103416" y="54690"/>
                                          </a:lnTo>
                                          <a:lnTo>
                                            <a:pt x="106827" y="53105"/>
                                          </a:lnTo>
                                          <a:lnTo>
                                            <a:pt x="120194" y="45339"/>
                                          </a:lnTo>
                                          <a:lnTo>
                                            <a:pt x="122528" y="36859"/>
                                          </a:lnTo>
                                          <a:lnTo>
                                            <a:pt x="118851" y="35493"/>
                                          </a:lnTo>
                                          <a:lnTo>
                                            <a:pt x="125093" y="28464"/>
                                          </a:lnTo>
                                          <a:lnTo>
                                            <a:pt x="148536" y="25972"/>
                                          </a:lnTo>
                                          <a:lnTo>
                                            <a:pt x="153339" y="12255"/>
                                          </a:lnTo>
                                          <a:lnTo>
                                            <a:pt x="125468" y="6255"/>
                                          </a:lnTo>
                                          <a:lnTo>
                                            <a:pt x="101758" y="5432"/>
                                          </a:lnTo>
                                          <a:lnTo>
                                            <a:pt x="85016" y="1"/>
                                          </a:lnTo>
                                          <a:lnTo>
                                            <a:pt x="60532" y="12255"/>
                                          </a:lnTo>
                                          <a:lnTo>
                                            <a:pt x="39714" y="20214"/>
                                          </a:lnTo>
                                          <a:lnTo>
                                            <a:pt x="35444" y="13089"/>
                                          </a:lnTo>
                                          <a:lnTo>
                                            <a:pt x="22186" y="13464"/>
                                          </a:lnTo>
                                          <a:lnTo>
                                            <a:pt x="15291" y="21351"/>
                                          </a:lnTo>
                                          <a:lnTo>
                                            <a:pt x="11831" y="27484"/>
                                          </a:lnTo>
                                          <a:lnTo>
                                            <a:pt x="21581" y="26614"/>
                                          </a:lnTo>
                                          <a:lnTo>
                                            <a:pt x="24532" y="19561"/>
                                          </a:lnTo>
                                          <a:lnTo>
                                            <a:pt x="29480" y="22694"/>
                                          </a:lnTo>
                                          <a:lnTo>
                                            <a:pt x="24811" y="32964"/>
                                          </a:lnTo>
                                          <a:lnTo>
                                            <a:pt x="20262" y="35541"/>
                                          </a:lnTo>
                                          <a:lnTo>
                                            <a:pt x="15569" y="31368"/>
                                          </a:lnTo>
                                          <a:lnTo>
                                            <a:pt x="15061" y="35650"/>
                                          </a:lnTo>
                                          <a:lnTo>
                                            <a:pt x="11057" y="37924"/>
                                          </a:lnTo>
                                          <a:lnTo>
                                            <a:pt x="6024" y="43089"/>
                                          </a:lnTo>
                                          <a:lnTo>
                                            <a:pt x="6387" y="49210"/>
                                          </a:lnTo>
                                          <a:lnTo>
                                            <a:pt x="992" y="49210"/>
                                          </a:lnTo>
                                          <a:lnTo>
                                            <a:pt x="0" y="52198"/>
                                          </a:lnTo>
                                          <a:lnTo>
                                            <a:pt x="835" y="57037"/>
                                          </a:lnTo>
                                          <a:lnTo>
                                            <a:pt x="6726" y="55198"/>
                                          </a:lnTo>
                                          <a:lnTo>
                                            <a:pt x="10924" y="50069"/>
                                          </a:lnTo>
                                          <a:lnTo>
                                            <a:pt x="16367" y="50686"/>
                                          </a:lnTo>
                                          <a:lnTo>
                                            <a:pt x="18049" y="46670"/>
                                          </a:lnTo>
                                          <a:lnTo>
                                            <a:pt x="23093" y="54363"/>
                                          </a:lnTo>
                                          <a:lnTo>
                                            <a:pt x="26528" y="56105"/>
                                          </a:lnTo>
                                          <a:lnTo>
                                            <a:pt x="26734" y="52210"/>
                                          </a:lnTo>
                                          <a:lnTo>
                                            <a:pt x="33835" y="47069"/>
                                          </a:lnTo>
                                          <a:lnTo>
                                            <a:pt x="38069" y="49488"/>
                                          </a:lnTo>
                                          <a:lnTo>
                                            <a:pt x="36278" y="53045"/>
                                          </a:lnTo>
                                          <a:lnTo>
                                            <a:pt x="28343" y="55392"/>
                                          </a:lnTo>
                                          <a:cubicBezTo>
                                            <a:pt x="28343" y="55392"/>
                                            <a:pt x="31041" y="58888"/>
                                            <a:pt x="31319" y="58984"/>
                                          </a:cubicBezTo>
                                          <a:cubicBezTo>
                                            <a:pt x="31597" y="59069"/>
                                            <a:pt x="36278" y="58150"/>
                                            <a:pt x="36278" y="58150"/>
                                          </a:cubicBezTo>
                                          <a:lnTo>
                                            <a:pt x="35456" y="61948"/>
                                          </a:lnTo>
                                          <a:lnTo>
                                            <a:pt x="30920" y="63255"/>
                                          </a:lnTo>
                                          <a:lnTo>
                                            <a:pt x="24823" y="6214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4" name="Google Shape;3674;p74"/>
                                    <p:cNvSpPr/>
                                    <p:nvPr/>
                                  </p:nvSpPr>
                                  <p:spPr>
                                    <a:xfrm>
                                      <a:off x="4906356" y="3466721"/>
                                      <a:ext cx="194289" cy="358880"/>
                                    </a:xfrm>
                                    <a:custGeom>
                                      <a:rect b="b" l="l" r="r" t="t"/>
                                      <a:pathLst>
                                        <a:path extrusionOk="0" fill="none" h="45630" w="24703">
                                          <a:moveTo>
                                            <a:pt x="8396" y="39968"/>
                                          </a:moveTo>
                                          <a:lnTo>
                                            <a:pt x="9835" y="45629"/>
                                          </a:lnTo>
                                          <a:lnTo>
                                            <a:pt x="11626" y="36786"/>
                                          </a:lnTo>
                                          <a:lnTo>
                                            <a:pt x="5492" y="30218"/>
                                          </a:lnTo>
                                          <a:lnTo>
                                            <a:pt x="1" y="25016"/>
                                          </a:lnTo>
                                          <a:lnTo>
                                            <a:pt x="1392" y="16040"/>
                                          </a:lnTo>
                                          <a:lnTo>
                                            <a:pt x="24702" y="15206"/>
                                          </a:lnTo>
                                          <a:lnTo>
                                            <a:pt x="6472"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5" name="Google Shape;3675;p74"/>
                                    <p:cNvSpPr/>
                                    <p:nvPr/>
                                  </p:nvSpPr>
                                  <p:spPr>
                                    <a:xfrm>
                                      <a:off x="4972383" y="3756043"/>
                                      <a:ext cx="25412" cy="25026"/>
                                    </a:xfrm>
                                    <a:custGeom>
                                      <a:rect b="b" l="l" r="r" t="t"/>
                                      <a:pathLst>
                                        <a:path extrusionOk="0" fill="none" h="3182" w="3231">
                                          <a:moveTo>
                                            <a:pt x="1" y="3182"/>
                                          </a:moveTo>
                                          <a:lnTo>
                                            <a:pt x="3231"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sp>
                          <p:nvSpPr>
                            <p:cNvPr id="3676" name="Google Shape;3676;p74"/>
                            <p:cNvSpPr/>
                            <p:nvPr/>
                          </p:nvSpPr>
                          <p:spPr>
                            <a:xfrm>
                              <a:off x="4890375" y="3688019"/>
                              <a:ext cx="5144" cy="43769"/>
                            </a:xfrm>
                            <a:custGeom>
                              <a:rect b="b" l="l" r="r" t="t"/>
                              <a:pathLst>
                                <a:path extrusionOk="0" fill="none" h="5565" w="654">
                                  <a:moveTo>
                                    <a:pt x="653" y="0"/>
                                  </a:moveTo>
                                  <a:lnTo>
                                    <a:pt x="0" y="556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7" name="Google Shape;3677;p74"/>
                            <p:cNvSpPr/>
                            <p:nvPr/>
                          </p:nvSpPr>
                          <p:spPr>
                            <a:xfrm>
                              <a:off x="4899317" y="3688019"/>
                              <a:ext cx="54048" cy="20174"/>
                            </a:xfrm>
                            <a:custGeom>
                              <a:rect b="b" l="l" r="r" t="t"/>
                              <a:pathLst>
                                <a:path extrusionOk="0" fill="none" h="2565" w="6872">
                                  <a:moveTo>
                                    <a:pt x="0" y="0"/>
                                  </a:moveTo>
                                  <a:lnTo>
                                    <a:pt x="6871" y="256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8" name="Google Shape;3678;p74"/>
                            <p:cNvSpPr/>
                            <p:nvPr/>
                          </p:nvSpPr>
                          <p:spPr>
                            <a:xfrm>
                              <a:off x="4862690" y="3700571"/>
                              <a:ext cx="27693" cy="31216"/>
                            </a:xfrm>
                            <a:custGeom>
                              <a:rect b="b" l="l" r="r" t="t"/>
                              <a:pathLst>
                                <a:path extrusionOk="0" fill="none" h="3969" w="3521">
                                  <a:moveTo>
                                    <a:pt x="0" y="1"/>
                                  </a:moveTo>
                                  <a:lnTo>
                                    <a:pt x="3520" y="396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3679" name="Google Shape;3679;p74"/>
                        <p:cNvSpPr/>
                        <p:nvPr/>
                      </p:nvSpPr>
                      <p:spPr>
                        <a:xfrm>
                          <a:off x="4953924" y="3297081"/>
                          <a:ext cx="146053" cy="168122"/>
                        </a:xfrm>
                        <a:custGeom>
                          <a:rect b="b" l="l" r="r" t="t"/>
                          <a:pathLst>
                            <a:path extrusionOk="0" fill="none" h="21376" w="18570">
                              <a:moveTo>
                                <a:pt x="1" y="21376"/>
                              </a:moveTo>
                              <a:lnTo>
                                <a:pt x="1856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grpSp>
          <p:grpSp>
            <p:nvGrpSpPr>
              <p:cNvPr id="3680" name="Google Shape;3680;p74"/>
              <p:cNvGrpSpPr/>
              <p:nvPr/>
            </p:nvGrpSpPr>
            <p:grpSpPr>
              <a:xfrm>
                <a:off x="4595437" y="3598775"/>
                <a:ext cx="37776" cy="32451"/>
                <a:chOff x="4595437" y="3598775"/>
                <a:chExt cx="37776" cy="32451"/>
              </a:xfrm>
            </p:grpSpPr>
            <p:sp>
              <p:nvSpPr>
                <p:cNvPr id="3681" name="Google Shape;3681;p74"/>
                <p:cNvSpPr/>
                <p:nvPr/>
              </p:nvSpPr>
              <p:spPr>
                <a:xfrm>
                  <a:off x="4595437" y="3598775"/>
                  <a:ext cx="37776" cy="32451"/>
                </a:xfrm>
                <a:custGeom>
                  <a:rect b="b" l="l" r="r" t="t"/>
                  <a:pathLst>
                    <a:path extrusionOk="0" h="4126" w="4803">
                      <a:moveTo>
                        <a:pt x="2730" y="0"/>
                      </a:moveTo>
                      <a:cubicBezTo>
                        <a:pt x="2226" y="0"/>
                        <a:pt x="1712" y="187"/>
                        <a:pt x="1295" y="605"/>
                      </a:cubicBezTo>
                      <a:cubicBezTo>
                        <a:pt x="0" y="1900"/>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2" name="Google Shape;3682;p74"/>
                <p:cNvSpPr/>
                <p:nvPr/>
              </p:nvSpPr>
              <p:spPr>
                <a:xfrm>
                  <a:off x="4610561" y="3608480"/>
                  <a:ext cx="13040" cy="13040"/>
                </a:xfrm>
                <a:custGeom>
                  <a:rect b="b" l="l" r="r" t="t"/>
                  <a:pathLst>
                    <a:path extrusionOk="0" h="1658" w="1658">
                      <a:moveTo>
                        <a:pt x="835" y="0"/>
                      </a:moveTo>
                      <a:cubicBezTo>
                        <a:pt x="376" y="0"/>
                        <a:pt x="1" y="375"/>
                        <a:pt x="1" y="835"/>
                      </a:cubicBezTo>
                      <a:cubicBezTo>
                        <a:pt x="1" y="1283"/>
                        <a:pt x="376" y="1658"/>
                        <a:pt x="835" y="1658"/>
                      </a:cubicBezTo>
                      <a:cubicBezTo>
                        <a:pt x="1283" y="1658"/>
                        <a:pt x="1658" y="1283"/>
                        <a:pt x="1658" y="835"/>
                      </a:cubicBezTo>
                      <a:cubicBezTo>
                        <a:pt x="1658" y="375"/>
                        <a:pt x="1283"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3" name="Google Shape;3683;p74"/>
              <p:cNvGrpSpPr/>
              <p:nvPr/>
            </p:nvGrpSpPr>
            <p:grpSpPr>
              <a:xfrm>
                <a:off x="4641864" y="3524443"/>
                <a:ext cx="37776" cy="32380"/>
                <a:chOff x="4641864" y="3524443"/>
                <a:chExt cx="37776" cy="32380"/>
              </a:xfrm>
            </p:grpSpPr>
            <p:sp>
              <p:nvSpPr>
                <p:cNvPr id="3684" name="Google Shape;3684;p74"/>
                <p:cNvSpPr/>
                <p:nvPr/>
              </p:nvSpPr>
              <p:spPr>
                <a:xfrm>
                  <a:off x="4641864" y="3524443"/>
                  <a:ext cx="37776" cy="32380"/>
                </a:xfrm>
                <a:custGeom>
                  <a:rect b="b" l="l" r="r" t="t"/>
                  <a:pathLst>
                    <a:path extrusionOk="0" h="4117" w="4803">
                      <a:moveTo>
                        <a:pt x="2737" y="1"/>
                      </a:moveTo>
                      <a:cubicBezTo>
                        <a:pt x="2231" y="1"/>
                        <a:pt x="1715" y="189"/>
                        <a:pt x="1295" y="609"/>
                      </a:cubicBezTo>
                      <a:cubicBezTo>
                        <a:pt x="0" y="1903"/>
                        <a:pt x="908" y="4117"/>
                        <a:pt x="2746" y="4117"/>
                      </a:cubicBezTo>
                      <a:cubicBezTo>
                        <a:pt x="3884" y="4117"/>
                        <a:pt x="4803" y="3197"/>
                        <a:pt x="4803" y="2060"/>
                      </a:cubicBezTo>
                      <a:cubicBezTo>
                        <a:pt x="4803"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5" name="Google Shape;3685;p74"/>
                <p:cNvSpPr/>
                <p:nvPr/>
              </p:nvSpPr>
              <p:spPr>
                <a:xfrm>
                  <a:off x="4656988" y="3534077"/>
                  <a:ext cx="13048" cy="13040"/>
                </a:xfrm>
                <a:custGeom>
                  <a:rect b="b" l="l" r="r" t="t"/>
                  <a:pathLst>
                    <a:path extrusionOk="0" h="1658" w="1659">
                      <a:moveTo>
                        <a:pt x="823" y="1"/>
                      </a:moveTo>
                      <a:cubicBezTo>
                        <a:pt x="376" y="1"/>
                        <a:pt x="1" y="376"/>
                        <a:pt x="1" y="835"/>
                      </a:cubicBezTo>
                      <a:cubicBezTo>
                        <a:pt x="1" y="1295"/>
                        <a:pt x="376"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6" name="Google Shape;3686;p74"/>
              <p:cNvGrpSpPr/>
              <p:nvPr/>
            </p:nvGrpSpPr>
            <p:grpSpPr>
              <a:xfrm>
                <a:off x="4648431" y="3893901"/>
                <a:ext cx="37776" cy="32357"/>
                <a:chOff x="4648431" y="3893901"/>
                <a:chExt cx="37776" cy="32357"/>
              </a:xfrm>
            </p:grpSpPr>
            <p:sp>
              <p:nvSpPr>
                <p:cNvPr id="3687" name="Google Shape;3687;p74"/>
                <p:cNvSpPr/>
                <p:nvPr/>
              </p:nvSpPr>
              <p:spPr>
                <a:xfrm>
                  <a:off x="4648431" y="3893901"/>
                  <a:ext cx="37776" cy="32357"/>
                </a:xfrm>
                <a:custGeom>
                  <a:rect b="b" l="l" r="r" t="t"/>
                  <a:pathLst>
                    <a:path extrusionOk="0" h="4114" w="4803">
                      <a:moveTo>
                        <a:pt x="2732" y="0"/>
                      </a:moveTo>
                      <a:cubicBezTo>
                        <a:pt x="2227" y="0"/>
                        <a:pt x="1713" y="187"/>
                        <a:pt x="1295" y="605"/>
                      </a:cubicBezTo>
                      <a:cubicBezTo>
                        <a:pt x="0" y="1900"/>
                        <a:pt x="920" y="4113"/>
                        <a:pt x="2746" y="4113"/>
                      </a:cubicBezTo>
                      <a:cubicBezTo>
                        <a:pt x="3883" y="4113"/>
                        <a:pt x="4803" y="3194"/>
                        <a:pt x="4803" y="2057"/>
                      </a:cubicBezTo>
                      <a:cubicBezTo>
                        <a:pt x="4803" y="821"/>
                        <a:pt x="3788"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8" name="Google Shape;3688;p74"/>
                <p:cNvSpPr/>
                <p:nvPr/>
              </p:nvSpPr>
              <p:spPr>
                <a:xfrm>
                  <a:off x="4663556" y="3903606"/>
                  <a:ext cx="13040" cy="13040"/>
                </a:xfrm>
                <a:custGeom>
                  <a:rect b="b" l="l" r="r" t="t"/>
                  <a:pathLst>
                    <a:path extrusionOk="0" h="1658" w="1658">
                      <a:moveTo>
                        <a:pt x="823" y="0"/>
                      </a:moveTo>
                      <a:cubicBezTo>
                        <a:pt x="363" y="0"/>
                        <a:pt x="1" y="375"/>
                        <a:pt x="1" y="823"/>
                      </a:cubicBezTo>
                      <a:cubicBezTo>
                        <a:pt x="1" y="1283"/>
                        <a:pt x="363"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9" name="Google Shape;3689;p74"/>
              <p:cNvGrpSpPr/>
              <p:nvPr/>
            </p:nvGrpSpPr>
            <p:grpSpPr>
              <a:xfrm>
                <a:off x="4567752" y="3722908"/>
                <a:ext cx="37870" cy="32380"/>
                <a:chOff x="4567752" y="3722908"/>
                <a:chExt cx="37870" cy="32380"/>
              </a:xfrm>
            </p:grpSpPr>
            <p:sp>
              <p:nvSpPr>
                <p:cNvPr id="3690" name="Google Shape;3690;p74"/>
                <p:cNvSpPr/>
                <p:nvPr/>
              </p:nvSpPr>
              <p:spPr>
                <a:xfrm>
                  <a:off x="4567752" y="3722908"/>
                  <a:ext cx="37870" cy="32380"/>
                </a:xfrm>
                <a:custGeom>
                  <a:rect b="b" l="l" r="r" t="t"/>
                  <a:pathLst>
                    <a:path extrusionOk="0" h="4117" w="4815">
                      <a:moveTo>
                        <a:pt x="2749" y="1"/>
                      </a:moveTo>
                      <a:cubicBezTo>
                        <a:pt x="2243" y="1"/>
                        <a:pt x="1726" y="189"/>
                        <a:pt x="1307" y="609"/>
                      </a:cubicBezTo>
                      <a:cubicBezTo>
                        <a:pt x="0" y="1903"/>
                        <a:pt x="919" y="4117"/>
                        <a:pt x="2758" y="4117"/>
                      </a:cubicBezTo>
                      <a:cubicBezTo>
                        <a:pt x="3895" y="4117"/>
                        <a:pt x="4815" y="3197"/>
                        <a:pt x="4815" y="2060"/>
                      </a:cubicBezTo>
                      <a:cubicBezTo>
                        <a:pt x="4815" y="818"/>
                        <a:pt x="3804" y="1"/>
                        <a:pt x="274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1" name="Google Shape;3691;p74"/>
                <p:cNvSpPr/>
                <p:nvPr/>
              </p:nvSpPr>
              <p:spPr>
                <a:xfrm>
                  <a:off x="4580690" y="3732543"/>
                  <a:ext cx="15227" cy="13064"/>
                </a:xfrm>
                <a:custGeom>
                  <a:rect b="b" l="l" r="r" t="t"/>
                  <a:pathLst>
                    <a:path extrusionOk="0" h="1661" w="1936">
                      <a:moveTo>
                        <a:pt x="1113" y="0"/>
                      </a:moveTo>
                      <a:cubicBezTo>
                        <a:pt x="375" y="0"/>
                        <a:pt x="0" y="896"/>
                        <a:pt x="520" y="1416"/>
                      </a:cubicBezTo>
                      <a:cubicBezTo>
                        <a:pt x="689" y="1585"/>
                        <a:pt x="898" y="1661"/>
                        <a:pt x="1103" y="1661"/>
                      </a:cubicBezTo>
                      <a:cubicBezTo>
                        <a:pt x="1528" y="1661"/>
                        <a:pt x="1936" y="1333"/>
                        <a:pt x="1936" y="835"/>
                      </a:cubicBezTo>
                      <a:cubicBezTo>
                        <a:pt x="1936" y="375"/>
                        <a:pt x="1573"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2" name="Google Shape;3692;p74"/>
              <p:cNvGrpSpPr/>
              <p:nvPr/>
            </p:nvGrpSpPr>
            <p:grpSpPr>
              <a:xfrm>
                <a:off x="4617506" y="3652052"/>
                <a:ext cx="37783" cy="32357"/>
                <a:chOff x="4617506" y="3652052"/>
                <a:chExt cx="37783" cy="32357"/>
              </a:xfrm>
            </p:grpSpPr>
            <p:sp>
              <p:nvSpPr>
                <p:cNvPr id="3693" name="Google Shape;3693;p74"/>
                <p:cNvSpPr/>
                <p:nvPr/>
              </p:nvSpPr>
              <p:spPr>
                <a:xfrm>
                  <a:off x="4617506" y="3652052"/>
                  <a:ext cx="37783" cy="32357"/>
                </a:xfrm>
                <a:custGeom>
                  <a:rect b="b" l="l" r="r" t="t"/>
                  <a:pathLst>
                    <a:path extrusionOk="0" h="4114" w="4804">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4" name="Google Shape;3694;p74"/>
                <p:cNvSpPr/>
                <p:nvPr/>
              </p:nvSpPr>
              <p:spPr>
                <a:xfrm>
                  <a:off x="4632638" y="3661758"/>
                  <a:ext cx="13040" cy="13040"/>
                </a:xfrm>
                <a:custGeom>
                  <a:rect b="b" l="l" r="r" t="t"/>
                  <a:pathLst>
                    <a:path extrusionOk="0" h="1658" w="1658">
                      <a:moveTo>
                        <a:pt x="823" y="1"/>
                      </a:moveTo>
                      <a:cubicBezTo>
                        <a:pt x="363" y="1"/>
                        <a:pt x="0" y="363"/>
                        <a:pt x="0" y="823"/>
                      </a:cubicBezTo>
                      <a:cubicBezTo>
                        <a:pt x="0" y="1283"/>
                        <a:pt x="363" y="1658"/>
                        <a:pt x="823" y="1658"/>
                      </a:cubicBezTo>
                      <a:cubicBezTo>
                        <a:pt x="1282" y="1658"/>
                        <a:pt x="1657" y="1283"/>
                        <a:pt x="1657" y="823"/>
                      </a:cubicBezTo>
                      <a:cubicBezTo>
                        <a:pt x="1657" y="363"/>
                        <a:pt x="1282"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5" name="Google Shape;3695;p74"/>
              <p:cNvGrpSpPr/>
              <p:nvPr/>
            </p:nvGrpSpPr>
            <p:grpSpPr>
              <a:xfrm>
                <a:off x="4739005" y="3554149"/>
                <a:ext cx="37870" cy="32357"/>
                <a:chOff x="4739005" y="3554149"/>
                <a:chExt cx="37870" cy="32357"/>
              </a:xfrm>
            </p:grpSpPr>
            <p:sp>
              <p:nvSpPr>
                <p:cNvPr id="3696" name="Google Shape;3696;p74"/>
                <p:cNvSpPr/>
                <p:nvPr/>
              </p:nvSpPr>
              <p:spPr>
                <a:xfrm>
                  <a:off x="4739005" y="3554149"/>
                  <a:ext cx="37870" cy="32357"/>
                </a:xfrm>
                <a:custGeom>
                  <a:rect b="b" l="l" r="r" t="t"/>
                  <a:pathLst>
                    <a:path extrusionOk="0" h="4114" w="4815">
                      <a:moveTo>
                        <a:pt x="2744" y="1"/>
                      </a:moveTo>
                      <a:cubicBezTo>
                        <a:pt x="2239" y="1"/>
                        <a:pt x="1725" y="188"/>
                        <a:pt x="1307" y="606"/>
                      </a:cubicBezTo>
                      <a:cubicBezTo>
                        <a:pt x="0" y="1900"/>
                        <a:pt x="920" y="4114"/>
                        <a:pt x="2758" y="4114"/>
                      </a:cubicBezTo>
                      <a:cubicBezTo>
                        <a:pt x="3895" y="4114"/>
                        <a:pt x="4815" y="3195"/>
                        <a:pt x="4815" y="2058"/>
                      </a:cubicBezTo>
                      <a:cubicBezTo>
                        <a:pt x="4815" y="821"/>
                        <a:pt x="3801" y="1"/>
                        <a:pt x="274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7" name="Google Shape;3697;p74"/>
                <p:cNvSpPr/>
                <p:nvPr/>
              </p:nvSpPr>
              <p:spPr>
                <a:xfrm>
                  <a:off x="4751943" y="3563854"/>
                  <a:ext cx="15227" cy="13048"/>
                </a:xfrm>
                <a:custGeom>
                  <a:rect b="b" l="l" r="r" t="t"/>
                  <a:pathLst>
                    <a:path extrusionOk="0" h="1659" w="1936">
                      <a:moveTo>
                        <a:pt x="1113" y="1"/>
                      </a:moveTo>
                      <a:cubicBezTo>
                        <a:pt x="375" y="1"/>
                        <a:pt x="0" y="896"/>
                        <a:pt x="521" y="1416"/>
                      </a:cubicBezTo>
                      <a:cubicBezTo>
                        <a:pt x="692" y="1583"/>
                        <a:pt x="899" y="1658"/>
                        <a:pt x="1101" y="1658"/>
                      </a:cubicBezTo>
                      <a:cubicBezTo>
                        <a:pt x="1529" y="1658"/>
                        <a:pt x="1936" y="1324"/>
                        <a:pt x="1936" y="824"/>
                      </a:cubicBezTo>
                      <a:cubicBezTo>
                        <a:pt x="1936" y="364"/>
                        <a:pt x="1573"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98" name="Google Shape;3698;p74"/>
              <p:cNvGrpSpPr/>
              <p:nvPr/>
            </p:nvGrpSpPr>
            <p:grpSpPr>
              <a:xfrm>
                <a:off x="4806557" y="3630258"/>
                <a:ext cx="37776" cy="32364"/>
                <a:chOff x="4806557" y="3630258"/>
                <a:chExt cx="37776" cy="32364"/>
              </a:xfrm>
            </p:grpSpPr>
            <p:sp>
              <p:nvSpPr>
                <p:cNvPr id="3699" name="Google Shape;3699;p74"/>
                <p:cNvSpPr/>
                <p:nvPr/>
              </p:nvSpPr>
              <p:spPr>
                <a:xfrm>
                  <a:off x="4806557" y="3630258"/>
                  <a:ext cx="37776" cy="32364"/>
                </a:xfrm>
                <a:custGeom>
                  <a:rect b="b" l="l" r="r" t="t"/>
                  <a:pathLst>
                    <a:path extrusionOk="0" h="4115" w="4803">
                      <a:moveTo>
                        <a:pt x="2732" y="1"/>
                      </a:moveTo>
                      <a:cubicBezTo>
                        <a:pt x="2227" y="1"/>
                        <a:pt x="1713" y="188"/>
                        <a:pt x="1294" y="606"/>
                      </a:cubicBezTo>
                      <a:cubicBezTo>
                        <a:pt x="0" y="1901"/>
                        <a:pt x="907" y="4114"/>
                        <a:pt x="2746" y="4114"/>
                      </a:cubicBezTo>
                      <a:cubicBezTo>
                        <a:pt x="3883" y="4114"/>
                        <a:pt x="4802" y="3195"/>
                        <a:pt x="4802" y="2058"/>
                      </a:cubicBezTo>
                      <a:cubicBezTo>
                        <a:pt x="4802" y="822"/>
                        <a:pt x="3788"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0" name="Google Shape;3700;p74"/>
                <p:cNvSpPr/>
                <p:nvPr/>
              </p:nvSpPr>
              <p:spPr>
                <a:xfrm>
                  <a:off x="4819495" y="3639972"/>
                  <a:ext cx="15227" cy="13040"/>
                </a:xfrm>
                <a:custGeom>
                  <a:rect b="b" l="l" r="r" t="t"/>
                  <a:pathLst>
                    <a:path extrusionOk="0" h="1658" w="1936">
                      <a:moveTo>
                        <a:pt x="1113" y="0"/>
                      </a:moveTo>
                      <a:cubicBezTo>
                        <a:pt x="363" y="0"/>
                        <a:pt x="0" y="896"/>
                        <a:pt x="520" y="1416"/>
                      </a:cubicBezTo>
                      <a:cubicBezTo>
                        <a:pt x="687" y="1583"/>
                        <a:pt x="893" y="1657"/>
                        <a:pt x="1096" y="1657"/>
                      </a:cubicBezTo>
                      <a:cubicBezTo>
                        <a:pt x="1523" y="1657"/>
                        <a:pt x="1936" y="1324"/>
                        <a:pt x="1936" y="823"/>
                      </a:cubicBezTo>
                      <a:cubicBezTo>
                        <a:pt x="1936" y="363"/>
                        <a:pt x="1561"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1" name="Google Shape;3701;p74"/>
              <p:cNvGrpSpPr/>
              <p:nvPr/>
            </p:nvGrpSpPr>
            <p:grpSpPr>
              <a:xfrm>
                <a:off x="4737007" y="4004357"/>
                <a:ext cx="37870" cy="32357"/>
                <a:chOff x="4737007" y="4004357"/>
                <a:chExt cx="37870" cy="32357"/>
              </a:xfrm>
            </p:grpSpPr>
            <p:sp>
              <p:nvSpPr>
                <p:cNvPr id="3702" name="Google Shape;3702;p74"/>
                <p:cNvSpPr/>
                <p:nvPr/>
              </p:nvSpPr>
              <p:spPr>
                <a:xfrm>
                  <a:off x="4737007" y="4004357"/>
                  <a:ext cx="37870" cy="32357"/>
                </a:xfrm>
                <a:custGeom>
                  <a:rect b="b" l="l" r="r" t="t"/>
                  <a:pathLst>
                    <a:path extrusionOk="0" h="4114" w="4815">
                      <a:moveTo>
                        <a:pt x="2740" y="0"/>
                      </a:moveTo>
                      <a:cubicBezTo>
                        <a:pt x="2234" y="0"/>
                        <a:pt x="1717" y="187"/>
                        <a:pt x="1295" y="606"/>
                      </a:cubicBezTo>
                      <a:cubicBezTo>
                        <a:pt x="0" y="1900"/>
                        <a:pt x="920" y="4114"/>
                        <a:pt x="2758" y="4114"/>
                      </a:cubicBezTo>
                      <a:cubicBezTo>
                        <a:pt x="3895" y="4114"/>
                        <a:pt x="4803" y="3194"/>
                        <a:pt x="4815" y="2057"/>
                      </a:cubicBezTo>
                      <a:cubicBezTo>
                        <a:pt x="4815" y="821"/>
                        <a:pt x="3801" y="0"/>
                        <a:pt x="274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3" name="Google Shape;3703;p74"/>
                <p:cNvSpPr/>
                <p:nvPr/>
              </p:nvSpPr>
              <p:spPr>
                <a:xfrm>
                  <a:off x="4752131" y="4014062"/>
                  <a:ext cx="13040" cy="13048"/>
                </a:xfrm>
                <a:custGeom>
                  <a:rect b="b" l="l" r="r" t="t"/>
                  <a:pathLst>
                    <a:path extrusionOk="0" h="1659" w="1658">
                      <a:moveTo>
                        <a:pt x="835" y="1"/>
                      </a:moveTo>
                      <a:cubicBezTo>
                        <a:pt x="376" y="1"/>
                        <a:pt x="1" y="364"/>
                        <a:pt x="1" y="823"/>
                      </a:cubicBezTo>
                      <a:cubicBezTo>
                        <a:pt x="1" y="1283"/>
                        <a:pt x="376" y="1658"/>
                        <a:pt x="835" y="1658"/>
                      </a:cubicBezTo>
                      <a:cubicBezTo>
                        <a:pt x="1295" y="1658"/>
                        <a:pt x="1658" y="1283"/>
                        <a:pt x="1658" y="823"/>
                      </a:cubicBezTo>
                      <a:cubicBezTo>
                        <a:pt x="1658" y="364"/>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4" name="Google Shape;3704;p74"/>
              <p:cNvGrpSpPr/>
              <p:nvPr/>
            </p:nvGrpSpPr>
            <p:grpSpPr>
              <a:xfrm>
                <a:off x="4773634" y="4208627"/>
                <a:ext cx="37776" cy="32357"/>
                <a:chOff x="4773634" y="4208627"/>
                <a:chExt cx="37776" cy="32357"/>
              </a:xfrm>
            </p:grpSpPr>
            <p:sp>
              <p:nvSpPr>
                <p:cNvPr id="3705" name="Google Shape;3705;p74"/>
                <p:cNvSpPr/>
                <p:nvPr/>
              </p:nvSpPr>
              <p:spPr>
                <a:xfrm>
                  <a:off x="4773634" y="4208627"/>
                  <a:ext cx="37776" cy="32357"/>
                </a:xfrm>
                <a:custGeom>
                  <a:rect b="b" l="l" r="r" t="t"/>
                  <a:pathLst>
                    <a:path extrusionOk="0" h="4114" w="4803">
                      <a:moveTo>
                        <a:pt x="2732" y="0"/>
                      </a:moveTo>
                      <a:cubicBezTo>
                        <a:pt x="2227" y="0"/>
                        <a:pt x="1713" y="187"/>
                        <a:pt x="1295" y="605"/>
                      </a:cubicBezTo>
                      <a:cubicBezTo>
                        <a:pt x="1" y="1900"/>
                        <a:pt x="920" y="4114"/>
                        <a:pt x="2746"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6" name="Google Shape;3706;p74"/>
                <p:cNvSpPr/>
                <p:nvPr/>
              </p:nvSpPr>
              <p:spPr>
                <a:xfrm>
                  <a:off x="4788664" y="4218332"/>
                  <a:ext cx="13048" cy="13040"/>
                </a:xfrm>
                <a:custGeom>
                  <a:rect b="b" l="l" r="r" t="t"/>
                  <a:pathLst>
                    <a:path extrusionOk="0" h="1658" w="1659">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07" name="Google Shape;3707;p74"/>
              <p:cNvGrpSpPr/>
              <p:nvPr/>
            </p:nvGrpSpPr>
            <p:grpSpPr>
              <a:xfrm>
                <a:off x="4888282" y="4074764"/>
                <a:ext cx="37776" cy="32451"/>
                <a:chOff x="4888282" y="4074764"/>
                <a:chExt cx="37776" cy="32451"/>
              </a:xfrm>
            </p:grpSpPr>
            <p:sp>
              <p:nvSpPr>
                <p:cNvPr id="3708" name="Google Shape;3708;p74"/>
                <p:cNvSpPr/>
                <p:nvPr/>
              </p:nvSpPr>
              <p:spPr>
                <a:xfrm>
                  <a:off x="4888282" y="4074764"/>
                  <a:ext cx="37776" cy="32451"/>
                </a:xfrm>
                <a:custGeom>
                  <a:rect b="b" l="l" r="r" t="t"/>
                  <a:pathLst>
                    <a:path extrusionOk="0" h="4126" w="4803">
                      <a:moveTo>
                        <a:pt x="2730" y="0"/>
                      </a:moveTo>
                      <a:cubicBezTo>
                        <a:pt x="2226" y="0"/>
                        <a:pt x="1712" y="187"/>
                        <a:pt x="1294" y="605"/>
                      </a:cubicBezTo>
                      <a:cubicBezTo>
                        <a:pt x="0" y="1912"/>
                        <a:pt x="919" y="4125"/>
                        <a:pt x="2746" y="4125"/>
                      </a:cubicBezTo>
                      <a:cubicBezTo>
                        <a:pt x="3883" y="4125"/>
                        <a:pt x="4803" y="3206"/>
                        <a:pt x="4803" y="2069"/>
                      </a:cubicBezTo>
                      <a:cubicBezTo>
                        <a:pt x="4803" y="824"/>
                        <a:pt x="3787"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9" name="Google Shape;3709;p74"/>
                <p:cNvSpPr/>
                <p:nvPr/>
              </p:nvSpPr>
              <p:spPr>
                <a:xfrm>
                  <a:off x="4901220" y="4084470"/>
                  <a:ext cx="15227" cy="13064"/>
                </a:xfrm>
                <a:custGeom>
                  <a:rect b="b" l="l" r="r" t="t"/>
                  <a:pathLst>
                    <a:path extrusionOk="0" h="1661" w="1936">
                      <a:moveTo>
                        <a:pt x="1101" y="0"/>
                      </a:moveTo>
                      <a:cubicBezTo>
                        <a:pt x="363" y="0"/>
                        <a:pt x="0" y="896"/>
                        <a:pt x="520" y="1416"/>
                      </a:cubicBezTo>
                      <a:cubicBezTo>
                        <a:pt x="689" y="1585"/>
                        <a:pt x="898" y="1660"/>
                        <a:pt x="1103" y="1660"/>
                      </a:cubicBezTo>
                      <a:cubicBezTo>
                        <a:pt x="1528" y="1660"/>
                        <a:pt x="1936" y="1333"/>
                        <a:pt x="1936" y="835"/>
                      </a:cubicBezTo>
                      <a:cubicBezTo>
                        <a:pt x="1936" y="375"/>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0" name="Google Shape;3710;p74"/>
              <p:cNvGrpSpPr/>
              <p:nvPr/>
            </p:nvGrpSpPr>
            <p:grpSpPr>
              <a:xfrm>
                <a:off x="4901315" y="3804271"/>
                <a:ext cx="37776" cy="32364"/>
                <a:chOff x="4901315" y="3804271"/>
                <a:chExt cx="37776" cy="32364"/>
              </a:xfrm>
            </p:grpSpPr>
            <p:sp>
              <p:nvSpPr>
                <p:cNvPr id="3711" name="Google Shape;3711;p74"/>
                <p:cNvSpPr/>
                <p:nvPr/>
              </p:nvSpPr>
              <p:spPr>
                <a:xfrm>
                  <a:off x="4901315" y="3804271"/>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2" name="Google Shape;3712;p74"/>
                <p:cNvSpPr/>
                <p:nvPr/>
              </p:nvSpPr>
              <p:spPr>
                <a:xfrm>
                  <a:off x="4914253" y="3813985"/>
                  <a:ext cx="15235" cy="13040"/>
                </a:xfrm>
                <a:custGeom>
                  <a:rect b="b" l="l" r="r" t="t"/>
                  <a:pathLst>
                    <a:path extrusionOk="0" h="1658" w="1937">
                      <a:moveTo>
                        <a:pt x="1101" y="0"/>
                      </a:moveTo>
                      <a:cubicBezTo>
                        <a:pt x="363"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3" name="Google Shape;3713;p74"/>
              <p:cNvGrpSpPr/>
              <p:nvPr/>
            </p:nvGrpSpPr>
            <p:grpSpPr>
              <a:xfrm>
                <a:off x="4866394" y="3715035"/>
                <a:ext cx="37846" cy="32357"/>
                <a:chOff x="4866394" y="3715035"/>
                <a:chExt cx="37846" cy="32357"/>
              </a:xfrm>
            </p:grpSpPr>
            <p:sp>
              <p:nvSpPr>
                <p:cNvPr id="3714" name="Google Shape;3714;p74"/>
                <p:cNvSpPr/>
                <p:nvPr/>
              </p:nvSpPr>
              <p:spPr>
                <a:xfrm>
                  <a:off x="4866394" y="3715035"/>
                  <a:ext cx="37846" cy="32357"/>
                </a:xfrm>
                <a:custGeom>
                  <a:rect b="b" l="l" r="r" t="t"/>
                  <a:pathLst>
                    <a:path extrusionOk="0" h="4114" w="4812">
                      <a:moveTo>
                        <a:pt x="2735" y="0"/>
                      </a:moveTo>
                      <a:cubicBezTo>
                        <a:pt x="2229" y="0"/>
                        <a:pt x="1714" y="187"/>
                        <a:pt x="1295" y="606"/>
                      </a:cubicBezTo>
                      <a:cubicBezTo>
                        <a:pt x="1" y="1900"/>
                        <a:pt x="920" y="4114"/>
                        <a:pt x="2747" y="4114"/>
                      </a:cubicBezTo>
                      <a:cubicBezTo>
                        <a:pt x="3884" y="4114"/>
                        <a:pt x="4803" y="3194"/>
                        <a:pt x="4803" y="2057"/>
                      </a:cubicBezTo>
                      <a:cubicBezTo>
                        <a:pt x="4811" y="821"/>
                        <a:pt x="3794" y="0"/>
                        <a:pt x="273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5" name="Google Shape;3715;p74"/>
                <p:cNvSpPr/>
                <p:nvPr/>
              </p:nvSpPr>
              <p:spPr>
                <a:xfrm>
                  <a:off x="4879340" y="3724646"/>
                  <a:ext cx="15227" cy="13103"/>
                </a:xfrm>
                <a:custGeom>
                  <a:rect b="b" l="l" r="r" t="t"/>
                  <a:pathLst>
                    <a:path extrusionOk="0" h="1666" w="1936">
                      <a:moveTo>
                        <a:pt x="1101" y="0"/>
                      </a:moveTo>
                      <a:cubicBezTo>
                        <a:pt x="363" y="0"/>
                        <a:pt x="0" y="896"/>
                        <a:pt x="520" y="1416"/>
                      </a:cubicBezTo>
                      <a:cubicBezTo>
                        <a:pt x="689" y="1589"/>
                        <a:pt x="898" y="1666"/>
                        <a:pt x="1103" y="1666"/>
                      </a:cubicBezTo>
                      <a:cubicBezTo>
                        <a:pt x="1528" y="1666"/>
                        <a:pt x="1936" y="1333"/>
                        <a:pt x="1936" y="835"/>
                      </a:cubicBezTo>
                      <a:cubicBezTo>
                        <a:pt x="1936" y="375"/>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6" name="Google Shape;3716;p74"/>
              <p:cNvGrpSpPr/>
              <p:nvPr/>
            </p:nvGrpSpPr>
            <p:grpSpPr>
              <a:xfrm>
                <a:off x="4979233" y="3839798"/>
                <a:ext cx="37878" cy="32420"/>
                <a:chOff x="4979233" y="3839798"/>
                <a:chExt cx="37878" cy="32420"/>
              </a:xfrm>
            </p:grpSpPr>
            <p:sp>
              <p:nvSpPr>
                <p:cNvPr id="3717" name="Google Shape;3717;p74"/>
                <p:cNvSpPr/>
                <p:nvPr/>
              </p:nvSpPr>
              <p:spPr>
                <a:xfrm>
                  <a:off x="4979233" y="3839798"/>
                  <a:ext cx="37878" cy="32420"/>
                </a:xfrm>
                <a:custGeom>
                  <a:rect b="b" l="l" r="r" t="t"/>
                  <a:pathLst>
                    <a:path extrusionOk="0" h="4122" w="4816">
                      <a:moveTo>
                        <a:pt x="2738" y="0"/>
                      </a:moveTo>
                      <a:cubicBezTo>
                        <a:pt x="2231" y="0"/>
                        <a:pt x="1715" y="190"/>
                        <a:pt x="1295" y="613"/>
                      </a:cubicBezTo>
                      <a:cubicBezTo>
                        <a:pt x="1" y="1908"/>
                        <a:pt x="920" y="4122"/>
                        <a:pt x="2759" y="4122"/>
                      </a:cubicBezTo>
                      <a:cubicBezTo>
                        <a:pt x="3884" y="4122"/>
                        <a:pt x="4803" y="3202"/>
                        <a:pt x="4815" y="2065"/>
                      </a:cubicBezTo>
                      <a:cubicBezTo>
                        <a:pt x="4807" y="823"/>
                        <a:pt x="3794"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8" name="Google Shape;3718;p74"/>
                <p:cNvSpPr/>
                <p:nvPr/>
              </p:nvSpPr>
              <p:spPr>
                <a:xfrm>
                  <a:off x="4994366" y="3849472"/>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19" name="Google Shape;3719;p74"/>
              <p:cNvGrpSpPr/>
              <p:nvPr/>
            </p:nvGrpSpPr>
            <p:grpSpPr>
              <a:xfrm>
                <a:off x="4790662" y="3679147"/>
                <a:ext cx="37783" cy="32380"/>
                <a:chOff x="4790662" y="3679147"/>
                <a:chExt cx="37783" cy="32380"/>
              </a:xfrm>
            </p:grpSpPr>
            <p:sp>
              <p:nvSpPr>
                <p:cNvPr id="3720" name="Google Shape;3720;p74"/>
                <p:cNvSpPr/>
                <p:nvPr/>
              </p:nvSpPr>
              <p:spPr>
                <a:xfrm>
                  <a:off x="4790662" y="3679147"/>
                  <a:ext cx="37783" cy="32380"/>
                </a:xfrm>
                <a:custGeom>
                  <a:rect b="b" l="l" r="r" t="t"/>
                  <a:pathLst>
                    <a:path extrusionOk="0" h="4117" w="4804">
                      <a:moveTo>
                        <a:pt x="2738" y="0"/>
                      </a:moveTo>
                      <a:cubicBezTo>
                        <a:pt x="2231" y="0"/>
                        <a:pt x="1715" y="188"/>
                        <a:pt x="1295" y="608"/>
                      </a:cubicBezTo>
                      <a:cubicBezTo>
                        <a:pt x="1" y="1902"/>
                        <a:pt x="908" y="4116"/>
                        <a:pt x="2747" y="4116"/>
                      </a:cubicBezTo>
                      <a:cubicBezTo>
                        <a:pt x="3884" y="4116"/>
                        <a:pt x="4803" y="3197"/>
                        <a:pt x="4803" y="2060"/>
                      </a:cubicBezTo>
                      <a:cubicBezTo>
                        <a:pt x="4803" y="817"/>
                        <a:pt x="3793"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1" name="Google Shape;3721;p74"/>
                <p:cNvSpPr/>
                <p:nvPr/>
              </p:nvSpPr>
              <p:spPr>
                <a:xfrm>
                  <a:off x="4803506" y="3688774"/>
                  <a:ext cx="15235" cy="13072"/>
                </a:xfrm>
                <a:custGeom>
                  <a:rect b="b" l="l" r="r" t="t"/>
                  <a:pathLst>
                    <a:path extrusionOk="0" h="1662" w="1937">
                      <a:moveTo>
                        <a:pt x="1114" y="1"/>
                      </a:moveTo>
                      <a:cubicBezTo>
                        <a:pt x="376" y="1"/>
                        <a:pt x="1" y="896"/>
                        <a:pt x="521" y="1416"/>
                      </a:cubicBezTo>
                      <a:cubicBezTo>
                        <a:pt x="694" y="1585"/>
                        <a:pt x="904" y="1661"/>
                        <a:pt x="1109" y="1661"/>
                      </a:cubicBezTo>
                      <a:cubicBezTo>
                        <a:pt x="1534" y="1661"/>
                        <a:pt x="1936" y="1334"/>
                        <a:pt x="1936" y="836"/>
                      </a:cubicBezTo>
                      <a:cubicBezTo>
                        <a:pt x="1936" y="376"/>
                        <a:pt x="1573" y="1"/>
                        <a:pt x="111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2" name="Google Shape;3722;p74"/>
              <p:cNvGrpSpPr/>
              <p:nvPr/>
            </p:nvGrpSpPr>
            <p:grpSpPr>
              <a:xfrm>
                <a:off x="4857263" y="3557861"/>
                <a:ext cx="37776" cy="32357"/>
                <a:chOff x="4857263" y="3557861"/>
                <a:chExt cx="37776" cy="32357"/>
              </a:xfrm>
            </p:grpSpPr>
            <p:sp>
              <p:nvSpPr>
                <p:cNvPr id="3723" name="Google Shape;3723;p74"/>
                <p:cNvSpPr/>
                <p:nvPr/>
              </p:nvSpPr>
              <p:spPr>
                <a:xfrm>
                  <a:off x="4857263" y="3557861"/>
                  <a:ext cx="37776" cy="32357"/>
                </a:xfrm>
                <a:custGeom>
                  <a:rect b="b" l="l" r="r" t="t"/>
                  <a:pathLst>
                    <a:path extrusionOk="0" h="4114" w="4803">
                      <a:moveTo>
                        <a:pt x="2732" y="0"/>
                      </a:moveTo>
                      <a:cubicBezTo>
                        <a:pt x="2228" y="0"/>
                        <a:pt x="1713" y="187"/>
                        <a:pt x="1295" y="606"/>
                      </a:cubicBezTo>
                      <a:cubicBezTo>
                        <a:pt x="1" y="1900"/>
                        <a:pt x="908"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4" name="Google Shape;3724;p74"/>
                <p:cNvSpPr/>
                <p:nvPr/>
              </p:nvSpPr>
              <p:spPr>
                <a:xfrm>
                  <a:off x="4870106" y="3567566"/>
                  <a:ext cx="15329" cy="13040"/>
                </a:xfrm>
                <a:custGeom>
                  <a:rect b="b" l="l" r="r" t="t"/>
                  <a:pathLst>
                    <a:path extrusionOk="0" h="1658" w="1949">
                      <a:moveTo>
                        <a:pt x="1114" y="1"/>
                      </a:moveTo>
                      <a:cubicBezTo>
                        <a:pt x="376" y="1"/>
                        <a:pt x="1" y="896"/>
                        <a:pt x="533" y="1416"/>
                      </a:cubicBezTo>
                      <a:cubicBezTo>
                        <a:pt x="700" y="1583"/>
                        <a:pt x="905" y="1658"/>
                        <a:pt x="1105" y="1658"/>
                      </a:cubicBezTo>
                      <a:cubicBezTo>
                        <a:pt x="1529" y="1658"/>
                        <a:pt x="1936" y="1324"/>
                        <a:pt x="1936" y="823"/>
                      </a:cubicBezTo>
                      <a:cubicBezTo>
                        <a:pt x="1948" y="364"/>
                        <a:pt x="1573" y="1"/>
                        <a:pt x="111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5" name="Google Shape;3725;p74"/>
              <p:cNvGrpSpPr/>
              <p:nvPr/>
            </p:nvGrpSpPr>
            <p:grpSpPr>
              <a:xfrm>
                <a:off x="4883902" y="3648033"/>
                <a:ext cx="37783" cy="32380"/>
                <a:chOff x="4883902" y="3648033"/>
                <a:chExt cx="37783" cy="32380"/>
              </a:xfrm>
            </p:grpSpPr>
            <p:sp>
              <p:nvSpPr>
                <p:cNvPr id="3726" name="Google Shape;3726;p74"/>
                <p:cNvSpPr/>
                <p:nvPr/>
              </p:nvSpPr>
              <p:spPr>
                <a:xfrm>
                  <a:off x="4883902" y="3648033"/>
                  <a:ext cx="37783" cy="32380"/>
                </a:xfrm>
                <a:custGeom>
                  <a:rect b="b" l="l" r="r" t="t"/>
                  <a:pathLst>
                    <a:path extrusionOk="0" h="4117" w="4804">
                      <a:moveTo>
                        <a:pt x="2731" y="0"/>
                      </a:moveTo>
                      <a:cubicBezTo>
                        <a:pt x="2226" y="0"/>
                        <a:pt x="1711" y="188"/>
                        <a:pt x="1295" y="608"/>
                      </a:cubicBezTo>
                      <a:cubicBezTo>
                        <a:pt x="1" y="1903"/>
                        <a:pt x="920" y="4104"/>
                        <a:pt x="2747" y="4116"/>
                      </a:cubicBezTo>
                      <a:cubicBezTo>
                        <a:pt x="3884" y="4104"/>
                        <a:pt x="4803" y="3185"/>
                        <a:pt x="4803" y="2048"/>
                      </a:cubicBezTo>
                      <a:cubicBezTo>
                        <a:pt x="4795" y="814"/>
                        <a:pt x="3783" y="0"/>
                        <a:pt x="27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7" name="Google Shape;3727;p74"/>
                <p:cNvSpPr/>
                <p:nvPr/>
              </p:nvSpPr>
              <p:spPr>
                <a:xfrm>
                  <a:off x="4896745" y="3657668"/>
                  <a:ext cx="15329" cy="13009"/>
                </a:xfrm>
                <a:custGeom>
                  <a:rect b="b" l="l" r="r" t="t"/>
                  <a:pathLst>
                    <a:path extrusionOk="0" h="1654" w="1949">
                      <a:moveTo>
                        <a:pt x="1114" y="0"/>
                      </a:moveTo>
                      <a:cubicBezTo>
                        <a:pt x="376" y="0"/>
                        <a:pt x="1" y="883"/>
                        <a:pt x="533" y="1404"/>
                      </a:cubicBezTo>
                      <a:cubicBezTo>
                        <a:pt x="702" y="1577"/>
                        <a:pt x="911" y="1654"/>
                        <a:pt x="1115" y="1654"/>
                      </a:cubicBezTo>
                      <a:cubicBezTo>
                        <a:pt x="1541" y="1654"/>
                        <a:pt x="1948" y="1321"/>
                        <a:pt x="1948" y="823"/>
                      </a:cubicBezTo>
                      <a:cubicBezTo>
                        <a:pt x="1948" y="363"/>
                        <a:pt x="1573"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8" name="Google Shape;3728;p74"/>
              <p:cNvGrpSpPr/>
              <p:nvPr/>
            </p:nvGrpSpPr>
            <p:grpSpPr>
              <a:xfrm>
                <a:off x="4907780" y="3347220"/>
                <a:ext cx="37878" cy="32357"/>
                <a:chOff x="4907780" y="3347220"/>
                <a:chExt cx="37878" cy="32357"/>
              </a:xfrm>
            </p:grpSpPr>
            <p:sp>
              <p:nvSpPr>
                <p:cNvPr id="3729" name="Google Shape;3729;p74"/>
                <p:cNvSpPr/>
                <p:nvPr/>
              </p:nvSpPr>
              <p:spPr>
                <a:xfrm>
                  <a:off x="4907780" y="3347220"/>
                  <a:ext cx="37878" cy="32357"/>
                </a:xfrm>
                <a:custGeom>
                  <a:rect b="b" l="l" r="r" t="t"/>
                  <a:pathLst>
                    <a:path extrusionOk="0" h="4114" w="4816">
                      <a:moveTo>
                        <a:pt x="2733" y="0"/>
                      </a:moveTo>
                      <a:cubicBezTo>
                        <a:pt x="2228" y="0"/>
                        <a:pt x="1714" y="187"/>
                        <a:pt x="1295" y="606"/>
                      </a:cubicBezTo>
                      <a:cubicBezTo>
                        <a:pt x="1" y="1900"/>
                        <a:pt x="920" y="4114"/>
                        <a:pt x="2759" y="4114"/>
                      </a:cubicBezTo>
                      <a:cubicBezTo>
                        <a:pt x="3884" y="4114"/>
                        <a:pt x="4803" y="3194"/>
                        <a:pt x="4815" y="2057"/>
                      </a:cubicBezTo>
                      <a:cubicBezTo>
                        <a:pt x="4807" y="821"/>
                        <a:pt x="3791" y="0"/>
                        <a:pt x="273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0" name="Google Shape;3730;p74"/>
                <p:cNvSpPr/>
                <p:nvPr/>
              </p:nvSpPr>
              <p:spPr>
                <a:xfrm>
                  <a:off x="4922912" y="3356926"/>
                  <a:ext cx="13040" cy="13040"/>
                </a:xfrm>
                <a:custGeom>
                  <a:rect b="b" l="l" r="r" t="t"/>
                  <a:pathLst>
                    <a:path extrusionOk="0" h="1658" w="1658">
                      <a:moveTo>
                        <a:pt x="835" y="1"/>
                      </a:moveTo>
                      <a:cubicBezTo>
                        <a:pt x="375" y="1"/>
                        <a:pt x="0" y="363"/>
                        <a:pt x="0" y="823"/>
                      </a:cubicBezTo>
                      <a:cubicBezTo>
                        <a:pt x="0" y="1283"/>
                        <a:pt x="375" y="1658"/>
                        <a:pt x="835" y="1658"/>
                      </a:cubicBezTo>
                      <a:cubicBezTo>
                        <a:pt x="1283" y="1658"/>
                        <a:pt x="1658" y="1283"/>
                        <a:pt x="1658" y="823"/>
                      </a:cubicBezTo>
                      <a:cubicBezTo>
                        <a:pt x="1658" y="363"/>
                        <a:pt x="1283"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1" name="Google Shape;3731;p74"/>
              <p:cNvGrpSpPr/>
              <p:nvPr/>
            </p:nvGrpSpPr>
            <p:grpSpPr>
              <a:xfrm>
                <a:off x="5065048" y="3738150"/>
                <a:ext cx="37783" cy="32364"/>
                <a:chOff x="5065048" y="3738150"/>
                <a:chExt cx="37783" cy="32364"/>
              </a:xfrm>
            </p:grpSpPr>
            <p:sp>
              <p:nvSpPr>
                <p:cNvPr id="3732" name="Google Shape;3732;p74"/>
                <p:cNvSpPr/>
                <p:nvPr/>
              </p:nvSpPr>
              <p:spPr>
                <a:xfrm>
                  <a:off x="5065048" y="3738150"/>
                  <a:ext cx="37783" cy="32364"/>
                </a:xfrm>
                <a:custGeom>
                  <a:rect b="b" l="l" r="r" t="t"/>
                  <a:pathLst>
                    <a:path extrusionOk="0" h="4115" w="4804">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3" name="Google Shape;3733;p74"/>
                <p:cNvSpPr/>
                <p:nvPr/>
              </p:nvSpPr>
              <p:spPr>
                <a:xfrm>
                  <a:off x="5077994" y="3747761"/>
                  <a:ext cx="15227" cy="13072"/>
                </a:xfrm>
                <a:custGeom>
                  <a:rect b="b" l="l" r="r" t="t"/>
                  <a:pathLst>
                    <a:path extrusionOk="0" h="1662" w="1936">
                      <a:moveTo>
                        <a:pt x="1101" y="1"/>
                      </a:moveTo>
                      <a:cubicBezTo>
                        <a:pt x="363" y="1"/>
                        <a:pt x="0" y="896"/>
                        <a:pt x="520" y="1416"/>
                      </a:cubicBezTo>
                      <a:cubicBezTo>
                        <a:pt x="689" y="1585"/>
                        <a:pt x="898" y="1661"/>
                        <a:pt x="1102" y="1661"/>
                      </a:cubicBezTo>
                      <a:cubicBezTo>
                        <a:pt x="1528" y="1661"/>
                        <a:pt x="1936" y="1334"/>
                        <a:pt x="1936" y="836"/>
                      </a:cubicBezTo>
                      <a:cubicBezTo>
                        <a:pt x="1936" y="376"/>
                        <a:pt x="1561" y="1"/>
                        <a:pt x="110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4" name="Google Shape;3734;p74"/>
              <p:cNvGrpSpPr/>
              <p:nvPr/>
            </p:nvGrpSpPr>
            <p:grpSpPr>
              <a:xfrm>
                <a:off x="5071616" y="3284615"/>
                <a:ext cx="37783" cy="32357"/>
                <a:chOff x="5071616" y="3284615"/>
                <a:chExt cx="37783" cy="32357"/>
              </a:xfrm>
            </p:grpSpPr>
            <p:sp>
              <p:nvSpPr>
                <p:cNvPr id="3735" name="Google Shape;3735;p74"/>
                <p:cNvSpPr/>
                <p:nvPr/>
              </p:nvSpPr>
              <p:spPr>
                <a:xfrm>
                  <a:off x="5071616" y="3284615"/>
                  <a:ext cx="37783" cy="32357"/>
                </a:xfrm>
                <a:custGeom>
                  <a:rect b="b" l="l" r="r" t="t"/>
                  <a:pathLst>
                    <a:path extrusionOk="0" h="4114" w="4804">
                      <a:moveTo>
                        <a:pt x="2732" y="0"/>
                      </a:moveTo>
                      <a:cubicBezTo>
                        <a:pt x="2228" y="0"/>
                        <a:pt x="1713" y="188"/>
                        <a:pt x="1295" y="606"/>
                      </a:cubicBezTo>
                      <a:cubicBezTo>
                        <a:pt x="1" y="1900"/>
                        <a:pt x="908" y="4114"/>
                        <a:pt x="2747" y="4114"/>
                      </a:cubicBezTo>
                      <a:cubicBezTo>
                        <a:pt x="3872" y="4114"/>
                        <a:pt x="4791"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6" name="Google Shape;3736;p74"/>
                <p:cNvSpPr/>
                <p:nvPr/>
              </p:nvSpPr>
              <p:spPr>
                <a:xfrm>
                  <a:off x="5086646" y="3294320"/>
                  <a:ext cx="13048" cy="13048"/>
                </a:xfrm>
                <a:custGeom>
                  <a:rect b="b" l="l" r="r" t="t"/>
                  <a:pathLst>
                    <a:path extrusionOk="0" h="1659" w="1659">
                      <a:moveTo>
                        <a:pt x="836" y="1"/>
                      </a:moveTo>
                      <a:cubicBezTo>
                        <a:pt x="376" y="1"/>
                        <a:pt x="1" y="364"/>
                        <a:pt x="1" y="823"/>
                      </a:cubicBezTo>
                      <a:cubicBezTo>
                        <a:pt x="1" y="1283"/>
                        <a:pt x="376" y="1658"/>
                        <a:pt x="836" y="1658"/>
                      </a:cubicBezTo>
                      <a:cubicBezTo>
                        <a:pt x="1283" y="1658"/>
                        <a:pt x="1658" y="1283"/>
                        <a:pt x="1658" y="823"/>
                      </a:cubicBezTo>
                      <a:cubicBezTo>
                        <a:pt x="1658" y="364"/>
                        <a:pt x="1283" y="1"/>
                        <a:pt x="83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37" name="Google Shape;3737;p74"/>
              <p:cNvGrpSpPr/>
              <p:nvPr/>
            </p:nvGrpSpPr>
            <p:grpSpPr>
              <a:xfrm>
                <a:off x="5389291" y="3759921"/>
                <a:ext cx="37783" cy="32380"/>
                <a:chOff x="5389291" y="3759921"/>
                <a:chExt cx="37783" cy="32380"/>
              </a:xfrm>
            </p:grpSpPr>
            <p:sp>
              <p:nvSpPr>
                <p:cNvPr id="3738" name="Google Shape;3738;p74"/>
                <p:cNvSpPr/>
                <p:nvPr/>
              </p:nvSpPr>
              <p:spPr>
                <a:xfrm>
                  <a:off x="5389291" y="3759921"/>
                  <a:ext cx="37783" cy="32380"/>
                </a:xfrm>
                <a:custGeom>
                  <a:rect b="b" l="l" r="r" t="t"/>
                  <a:pathLst>
                    <a:path extrusionOk="0" h="4117" w="4804">
                      <a:moveTo>
                        <a:pt x="2738" y="0"/>
                      </a:moveTo>
                      <a:cubicBezTo>
                        <a:pt x="2231" y="0"/>
                        <a:pt x="1715" y="188"/>
                        <a:pt x="1295" y="608"/>
                      </a:cubicBezTo>
                      <a:cubicBezTo>
                        <a:pt x="1" y="1903"/>
                        <a:pt x="920" y="4116"/>
                        <a:pt x="2747" y="4116"/>
                      </a:cubicBezTo>
                      <a:cubicBezTo>
                        <a:pt x="3884" y="4116"/>
                        <a:pt x="4803" y="3197"/>
                        <a:pt x="4803" y="2060"/>
                      </a:cubicBezTo>
                      <a:cubicBezTo>
                        <a:pt x="4803" y="817"/>
                        <a:pt x="3792"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9" name="Google Shape;3739;p74"/>
                <p:cNvSpPr/>
                <p:nvPr/>
              </p:nvSpPr>
              <p:spPr>
                <a:xfrm>
                  <a:off x="5402229" y="3769555"/>
                  <a:ext cx="15235" cy="13064"/>
                </a:xfrm>
                <a:custGeom>
                  <a:rect b="b" l="l" r="r" t="t"/>
                  <a:pathLst>
                    <a:path extrusionOk="0" h="1661" w="1937">
                      <a:moveTo>
                        <a:pt x="1114" y="0"/>
                      </a:moveTo>
                      <a:cubicBezTo>
                        <a:pt x="364" y="0"/>
                        <a:pt x="1" y="895"/>
                        <a:pt x="521" y="1415"/>
                      </a:cubicBezTo>
                      <a:cubicBezTo>
                        <a:pt x="690" y="1584"/>
                        <a:pt x="899" y="1660"/>
                        <a:pt x="1103" y="1660"/>
                      </a:cubicBezTo>
                      <a:cubicBezTo>
                        <a:pt x="1528" y="1660"/>
                        <a:pt x="1936" y="1333"/>
                        <a:pt x="1936" y="835"/>
                      </a:cubicBezTo>
                      <a:cubicBezTo>
                        <a:pt x="1936" y="375"/>
                        <a:pt x="1561"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0" name="Google Shape;3740;p74"/>
              <p:cNvGrpSpPr/>
              <p:nvPr/>
            </p:nvGrpSpPr>
            <p:grpSpPr>
              <a:xfrm>
                <a:off x="5431534" y="3632932"/>
                <a:ext cx="37878" cy="32451"/>
                <a:chOff x="5431534" y="3632932"/>
                <a:chExt cx="37878" cy="32451"/>
              </a:xfrm>
            </p:grpSpPr>
            <p:sp>
              <p:nvSpPr>
                <p:cNvPr id="3741" name="Google Shape;3741;p74"/>
                <p:cNvSpPr/>
                <p:nvPr/>
              </p:nvSpPr>
              <p:spPr>
                <a:xfrm>
                  <a:off x="5431534" y="3632932"/>
                  <a:ext cx="37878" cy="32451"/>
                </a:xfrm>
                <a:custGeom>
                  <a:rect b="b" l="l" r="r" t="t"/>
                  <a:pathLst>
                    <a:path extrusionOk="0" h="4126" w="4816">
                      <a:moveTo>
                        <a:pt x="2734" y="0"/>
                      </a:moveTo>
                      <a:cubicBezTo>
                        <a:pt x="2228" y="0"/>
                        <a:pt x="1713" y="187"/>
                        <a:pt x="1295" y="605"/>
                      </a:cubicBezTo>
                      <a:cubicBezTo>
                        <a:pt x="1" y="1899"/>
                        <a:pt x="920" y="4125"/>
                        <a:pt x="2759" y="4125"/>
                      </a:cubicBezTo>
                      <a:cubicBezTo>
                        <a:pt x="3896" y="4113"/>
                        <a:pt x="4815" y="3194"/>
                        <a:pt x="4815" y="2069"/>
                      </a:cubicBezTo>
                      <a:cubicBezTo>
                        <a:pt x="4815" y="824"/>
                        <a:pt x="3795" y="0"/>
                        <a:pt x="273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2" name="Google Shape;3742;p74"/>
                <p:cNvSpPr/>
                <p:nvPr/>
              </p:nvSpPr>
              <p:spPr>
                <a:xfrm>
                  <a:off x="5444472" y="3642638"/>
                  <a:ext cx="15235" cy="13064"/>
                </a:xfrm>
                <a:custGeom>
                  <a:rect b="b" l="l" r="r" t="t"/>
                  <a:pathLst>
                    <a:path extrusionOk="0" h="1661" w="1937">
                      <a:moveTo>
                        <a:pt x="1114" y="0"/>
                      </a:moveTo>
                      <a:cubicBezTo>
                        <a:pt x="376" y="0"/>
                        <a:pt x="1" y="895"/>
                        <a:pt x="521" y="1415"/>
                      </a:cubicBezTo>
                      <a:cubicBezTo>
                        <a:pt x="690" y="1584"/>
                        <a:pt x="899" y="1660"/>
                        <a:pt x="1103" y="1660"/>
                      </a:cubicBezTo>
                      <a:cubicBezTo>
                        <a:pt x="1528" y="1660"/>
                        <a:pt x="1936" y="1333"/>
                        <a:pt x="1936" y="835"/>
                      </a:cubicBezTo>
                      <a:cubicBezTo>
                        <a:pt x="1936" y="375"/>
                        <a:pt x="1573" y="0"/>
                        <a:pt x="111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3" name="Google Shape;3743;p74"/>
              <p:cNvGrpSpPr/>
              <p:nvPr/>
            </p:nvGrpSpPr>
            <p:grpSpPr>
              <a:xfrm>
                <a:off x="5540755" y="3544829"/>
                <a:ext cx="37783" cy="32357"/>
                <a:chOff x="5540755" y="3544829"/>
                <a:chExt cx="37783" cy="32357"/>
              </a:xfrm>
            </p:grpSpPr>
            <p:sp>
              <p:nvSpPr>
                <p:cNvPr id="3744" name="Google Shape;3744;p74"/>
                <p:cNvSpPr/>
                <p:nvPr/>
              </p:nvSpPr>
              <p:spPr>
                <a:xfrm>
                  <a:off x="5540755" y="3544829"/>
                  <a:ext cx="37783" cy="32357"/>
                </a:xfrm>
                <a:custGeom>
                  <a:rect b="b" l="l" r="r" t="t"/>
                  <a:pathLst>
                    <a:path extrusionOk="0" h="4114" w="4804">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5" name="Google Shape;3745;p74"/>
                <p:cNvSpPr/>
                <p:nvPr/>
              </p:nvSpPr>
              <p:spPr>
                <a:xfrm>
                  <a:off x="5553693" y="3554534"/>
                  <a:ext cx="15235" cy="13040"/>
                </a:xfrm>
                <a:custGeom>
                  <a:rect b="b" l="l" r="r" t="t"/>
                  <a:pathLst>
                    <a:path extrusionOk="0" h="1658" w="1937">
                      <a:moveTo>
                        <a:pt x="1102" y="0"/>
                      </a:moveTo>
                      <a:cubicBezTo>
                        <a:pt x="364" y="0"/>
                        <a:pt x="1" y="896"/>
                        <a:pt x="521" y="1416"/>
                      </a:cubicBezTo>
                      <a:cubicBezTo>
                        <a:pt x="688" y="1583"/>
                        <a:pt x="894" y="1658"/>
                        <a:pt x="1096" y="1658"/>
                      </a:cubicBezTo>
                      <a:cubicBezTo>
                        <a:pt x="1524" y="1658"/>
                        <a:pt x="1936" y="1324"/>
                        <a:pt x="1936" y="823"/>
                      </a:cubicBezTo>
                      <a:cubicBezTo>
                        <a:pt x="1936" y="363"/>
                        <a:pt x="1561" y="0"/>
                        <a:pt x="110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6" name="Google Shape;3746;p74"/>
              <p:cNvGrpSpPr/>
              <p:nvPr/>
            </p:nvGrpSpPr>
            <p:grpSpPr>
              <a:xfrm>
                <a:off x="5579293" y="3412107"/>
                <a:ext cx="37776" cy="32357"/>
                <a:chOff x="5579293" y="3412107"/>
                <a:chExt cx="37776" cy="32357"/>
              </a:xfrm>
            </p:grpSpPr>
            <p:sp>
              <p:nvSpPr>
                <p:cNvPr id="3747" name="Google Shape;3747;p74"/>
                <p:cNvSpPr/>
                <p:nvPr/>
              </p:nvSpPr>
              <p:spPr>
                <a:xfrm>
                  <a:off x="5579293" y="3412107"/>
                  <a:ext cx="37776" cy="32357"/>
                </a:xfrm>
                <a:custGeom>
                  <a:rect b="b" l="l" r="r" t="t"/>
                  <a:pathLst>
                    <a:path extrusionOk="0" h="4114" w="4803">
                      <a:moveTo>
                        <a:pt x="2732" y="0"/>
                      </a:moveTo>
                      <a:cubicBezTo>
                        <a:pt x="2227" y="0"/>
                        <a:pt x="1713" y="187"/>
                        <a:pt x="1294" y="605"/>
                      </a:cubicBezTo>
                      <a:cubicBezTo>
                        <a:pt x="0" y="1900"/>
                        <a:pt x="919" y="4114"/>
                        <a:pt x="2746" y="4114"/>
                      </a:cubicBezTo>
                      <a:cubicBezTo>
                        <a:pt x="3883" y="4114"/>
                        <a:pt x="4802" y="3194"/>
                        <a:pt x="4802" y="2057"/>
                      </a:cubicBezTo>
                      <a:cubicBezTo>
                        <a:pt x="4802" y="821"/>
                        <a:pt x="3788"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8" name="Google Shape;3748;p74"/>
                <p:cNvSpPr/>
                <p:nvPr/>
              </p:nvSpPr>
              <p:spPr>
                <a:xfrm>
                  <a:off x="5594418" y="3421812"/>
                  <a:ext cx="13040" cy="13040"/>
                </a:xfrm>
                <a:custGeom>
                  <a:rect b="b" l="l" r="r" t="t"/>
                  <a:pathLst>
                    <a:path extrusionOk="0" h="1658" w="1658">
                      <a:moveTo>
                        <a:pt x="823" y="1"/>
                      </a:moveTo>
                      <a:cubicBezTo>
                        <a:pt x="375" y="1"/>
                        <a:pt x="0" y="363"/>
                        <a:pt x="0" y="823"/>
                      </a:cubicBezTo>
                      <a:cubicBezTo>
                        <a:pt x="0" y="1283"/>
                        <a:pt x="375"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49" name="Google Shape;3749;p74"/>
              <p:cNvGrpSpPr/>
              <p:nvPr/>
            </p:nvGrpSpPr>
            <p:grpSpPr>
              <a:xfrm>
                <a:off x="5801346" y="3284615"/>
                <a:ext cx="37783" cy="32357"/>
                <a:chOff x="5801346" y="3284615"/>
                <a:chExt cx="37783" cy="32357"/>
              </a:xfrm>
            </p:grpSpPr>
            <p:sp>
              <p:nvSpPr>
                <p:cNvPr id="3750" name="Google Shape;3750;p74"/>
                <p:cNvSpPr/>
                <p:nvPr/>
              </p:nvSpPr>
              <p:spPr>
                <a:xfrm>
                  <a:off x="5801346" y="3284615"/>
                  <a:ext cx="37783" cy="32357"/>
                </a:xfrm>
                <a:custGeom>
                  <a:rect b="b" l="l" r="r" t="t"/>
                  <a:pathLst>
                    <a:path extrusionOk="0" h="4114" w="4804">
                      <a:moveTo>
                        <a:pt x="2732" y="0"/>
                      </a:moveTo>
                      <a:cubicBezTo>
                        <a:pt x="2228" y="0"/>
                        <a:pt x="1714" y="188"/>
                        <a:pt x="1295" y="606"/>
                      </a:cubicBezTo>
                      <a:cubicBezTo>
                        <a:pt x="1" y="1900"/>
                        <a:pt x="920" y="4114"/>
                        <a:pt x="2759" y="4114"/>
                      </a:cubicBezTo>
                      <a:cubicBezTo>
                        <a:pt x="3884" y="4114"/>
                        <a:pt x="4803"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1" name="Google Shape;3751;p74"/>
                <p:cNvSpPr/>
                <p:nvPr/>
              </p:nvSpPr>
              <p:spPr>
                <a:xfrm>
                  <a:off x="5816478" y="3294320"/>
                  <a:ext cx="13040" cy="13048"/>
                </a:xfrm>
                <a:custGeom>
                  <a:rect b="b" l="l" r="r" t="t"/>
                  <a:pathLst>
                    <a:path extrusionOk="0" h="1659" w="1658">
                      <a:moveTo>
                        <a:pt x="835" y="1"/>
                      </a:moveTo>
                      <a:cubicBezTo>
                        <a:pt x="375" y="1"/>
                        <a:pt x="0" y="364"/>
                        <a:pt x="0" y="823"/>
                      </a:cubicBezTo>
                      <a:cubicBezTo>
                        <a:pt x="0" y="1283"/>
                        <a:pt x="375" y="1658"/>
                        <a:pt x="835" y="1658"/>
                      </a:cubicBezTo>
                      <a:cubicBezTo>
                        <a:pt x="1283" y="1658"/>
                        <a:pt x="1658" y="1283"/>
                        <a:pt x="1658" y="823"/>
                      </a:cubicBezTo>
                      <a:cubicBezTo>
                        <a:pt x="1658" y="364"/>
                        <a:pt x="1283"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52" name="Google Shape;3752;p74"/>
              <p:cNvGrpSpPr/>
              <p:nvPr/>
            </p:nvGrpSpPr>
            <p:grpSpPr>
              <a:xfrm>
                <a:off x="5763578" y="3399067"/>
                <a:ext cx="37776" cy="32364"/>
                <a:chOff x="5763578" y="3399067"/>
                <a:chExt cx="37776" cy="32364"/>
              </a:xfrm>
            </p:grpSpPr>
            <p:sp>
              <p:nvSpPr>
                <p:cNvPr id="3753" name="Google Shape;3753;p74"/>
                <p:cNvSpPr/>
                <p:nvPr/>
              </p:nvSpPr>
              <p:spPr>
                <a:xfrm>
                  <a:off x="5763578" y="3399067"/>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4" y="4114"/>
                        <a:pt x="4803" y="3195"/>
                        <a:pt x="4803" y="2058"/>
                      </a:cubicBezTo>
                      <a:cubicBezTo>
                        <a:pt x="4803" y="822"/>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4" name="Google Shape;3754;p74"/>
                <p:cNvSpPr/>
                <p:nvPr/>
              </p:nvSpPr>
              <p:spPr>
                <a:xfrm>
                  <a:off x="5776516" y="3408780"/>
                  <a:ext cx="15235" cy="13040"/>
                </a:xfrm>
                <a:custGeom>
                  <a:rect b="b" l="l" r="r" t="t"/>
                  <a:pathLst>
                    <a:path extrusionOk="0" h="1658" w="1937">
                      <a:moveTo>
                        <a:pt x="1101" y="0"/>
                      </a:moveTo>
                      <a:cubicBezTo>
                        <a:pt x="364"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55" name="Google Shape;3755;p74"/>
              <p:cNvGrpSpPr/>
              <p:nvPr/>
            </p:nvGrpSpPr>
            <p:grpSpPr>
              <a:xfrm>
                <a:off x="5395858" y="3230952"/>
                <a:ext cx="37776" cy="32364"/>
                <a:chOff x="5395858" y="3230952"/>
                <a:chExt cx="37776" cy="32364"/>
              </a:xfrm>
            </p:grpSpPr>
            <p:sp>
              <p:nvSpPr>
                <p:cNvPr id="3756" name="Google Shape;3756;p74"/>
                <p:cNvSpPr/>
                <p:nvPr/>
              </p:nvSpPr>
              <p:spPr>
                <a:xfrm>
                  <a:off x="5395858" y="3230952"/>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7" name="Google Shape;3757;p74"/>
                <p:cNvSpPr/>
                <p:nvPr/>
              </p:nvSpPr>
              <p:spPr>
                <a:xfrm>
                  <a:off x="5408702" y="3240571"/>
                  <a:ext cx="15227" cy="13064"/>
                </a:xfrm>
                <a:custGeom>
                  <a:rect b="b" l="l" r="r" t="t"/>
                  <a:pathLst>
                    <a:path extrusionOk="0" h="1661" w="1936">
                      <a:moveTo>
                        <a:pt x="1113" y="0"/>
                      </a:moveTo>
                      <a:cubicBezTo>
                        <a:pt x="375" y="0"/>
                        <a:pt x="0" y="895"/>
                        <a:pt x="521" y="1416"/>
                      </a:cubicBezTo>
                      <a:cubicBezTo>
                        <a:pt x="690" y="1585"/>
                        <a:pt x="898" y="1660"/>
                        <a:pt x="1103" y="1660"/>
                      </a:cubicBezTo>
                      <a:cubicBezTo>
                        <a:pt x="1528" y="1660"/>
                        <a:pt x="1936" y="1333"/>
                        <a:pt x="1936" y="835"/>
                      </a:cubicBezTo>
                      <a:cubicBezTo>
                        <a:pt x="1936" y="375"/>
                        <a:pt x="1561"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58" name="Google Shape;3758;p74"/>
              <p:cNvGrpSpPr/>
              <p:nvPr/>
            </p:nvGrpSpPr>
            <p:grpSpPr>
              <a:xfrm>
                <a:off x="5264088" y="3188237"/>
                <a:ext cx="37776" cy="32357"/>
                <a:chOff x="5264088" y="3188237"/>
                <a:chExt cx="37776" cy="32357"/>
              </a:xfrm>
            </p:grpSpPr>
            <p:sp>
              <p:nvSpPr>
                <p:cNvPr id="3759" name="Google Shape;3759;p74"/>
                <p:cNvSpPr/>
                <p:nvPr/>
              </p:nvSpPr>
              <p:spPr>
                <a:xfrm>
                  <a:off x="5264088" y="3188237"/>
                  <a:ext cx="37776" cy="32357"/>
                </a:xfrm>
                <a:custGeom>
                  <a:rect b="b" l="l" r="r" t="t"/>
                  <a:pathLst>
                    <a:path extrusionOk="0" h="4114" w="4803">
                      <a:moveTo>
                        <a:pt x="2732" y="0"/>
                      </a:moveTo>
                      <a:cubicBezTo>
                        <a:pt x="2227" y="0"/>
                        <a:pt x="1713" y="188"/>
                        <a:pt x="1295" y="606"/>
                      </a:cubicBezTo>
                      <a:cubicBezTo>
                        <a:pt x="0" y="1900"/>
                        <a:pt x="920"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0" name="Google Shape;3760;p74"/>
                <p:cNvSpPr/>
                <p:nvPr/>
              </p:nvSpPr>
              <p:spPr>
                <a:xfrm>
                  <a:off x="5279212" y="3197943"/>
                  <a:ext cx="13048" cy="13048"/>
                </a:xfrm>
                <a:custGeom>
                  <a:rect b="b" l="l" r="r" t="t"/>
                  <a:pathLst>
                    <a:path extrusionOk="0" h="1659" w="1659">
                      <a:moveTo>
                        <a:pt x="823" y="1"/>
                      </a:moveTo>
                      <a:cubicBezTo>
                        <a:pt x="364" y="1"/>
                        <a:pt x="1" y="376"/>
                        <a:pt x="1" y="823"/>
                      </a:cubicBezTo>
                      <a:cubicBezTo>
                        <a:pt x="1" y="1283"/>
                        <a:pt x="364"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1" name="Google Shape;3761;p74"/>
              <p:cNvGrpSpPr/>
              <p:nvPr/>
            </p:nvGrpSpPr>
            <p:grpSpPr>
              <a:xfrm>
                <a:off x="5585758" y="3237425"/>
                <a:ext cx="37878" cy="32357"/>
                <a:chOff x="5585758" y="3237425"/>
                <a:chExt cx="37878" cy="32357"/>
              </a:xfrm>
            </p:grpSpPr>
            <p:sp>
              <p:nvSpPr>
                <p:cNvPr id="3762" name="Google Shape;3762;p74"/>
                <p:cNvSpPr/>
                <p:nvPr/>
              </p:nvSpPr>
              <p:spPr>
                <a:xfrm>
                  <a:off x="5585758" y="3237425"/>
                  <a:ext cx="37878" cy="32357"/>
                </a:xfrm>
                <a:custGeom>
                  <a:rect b="b" l="l" r="r" t="t"/>
                  <a:pathLst>
                    <a:path extrusionOk="0" h="4114" w="4816">
                      <a:moveTo>
                        <a:pt x="2744" y="0"/>
                      </a:moveTo>
                      <a:cubicBezTo>
                        <a:pt x="2240" y="0"/>
                        <a:pt x="1725" y="188"/>
                        <a:pt x="1307" y="606"/>
                      </a:cubicBezTo>
                      <a:cubicBezTo>
                        <a:pt x="1" y="1900"/>
                        <a:pt x="920" y="4114"/>
                        <a:pt x="2759" y="4114"/>
                      </a:cubicBezTo>
                      <a:cubicBezTo>
                        <a:pt x="3896" y="4114"/>
                        <a:pt x="4815" y="3195"/>
                        <a:pt x="4815" y="2057"/>
                      </a:cubicBezTo>
                      <a:cubicBezTo>
                        <a:pt x="4815" y="821"/>
                        <a:pt x="3801" y="0"/>
                        <a:pt x="274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3" name="Google Shape;3763;p74"/>
                <p:cNvSpPr/>
                <p:nvPr/>
              </p:nvSpPr>
              <p:spPr>
                <a:xfrm>
                  <a:off x="5598696" y="3247130"/>
                  <a:ext cx="15235" cy="13048"/>
                </a:xfrm>
                <a:custGeom>
                  <a:rect b="b" l="l" r="r" t="t"/>
                  <a:pathLst>
                    <a:path extrusionOk="0" h="1659" w="1937">
                      <a:moveTo>
                        <a:pt x="1114" y="1"/>
                      </a:moveTo>
                      <a:cubicBezTo>
                        <a:pt x="376" y="1"/>
                        <a:pt x="1" y="896"/>
                        <a:pt x="521" y="1416"/>
                      </a:cubicBezTo>
                      <a:cubicBezTo>
                        <a:pt x="692" y="1583"/>
                        <a:pt x="899" y="1658"/>
                        <a:pt x="1102" y="1658"/>
                      </a:cubicBezTo>
                      <a:cubicBezTo>
                        <a:pt x="1529" y="1658"/>
                        <a:pt x="1936" y="1324"/>
                        <a:pt x="1936" y="823"/>
                      </a:cubicBezTo>
                      <a:cubicBezTo>
                        <a:pt x="1936" y="376"/>
                        <a:pt x="1573" y="1"/>
                        <a:pt x="111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4" name="Google Shape;3764;p74"/>
              <p:cNvGrpSpPr/>
              <p:nvPr/>
            </p:nvGrpSpPr>
            <p:grpSpPr>
              <a:xfrm>
                <a:off x="4874196" y="3291088"/>
                <a:ext cx="37878" cy="32451"/>
                <a:chOff x="4874196" y="3291088"/>
                <a:chExt cx="37878" cy="32451"/>
              </a:xfrm>
            </p:grpSpPr>
            <p:sp>
              <p:nvSpPr>
                <p:cNvPr id="3765" name="Google Shape;3765;p74"/>
                <p:cNvSpPr/>
                <p:nvPr/>
              </p:nvSpPr>
              <p:spPr>
                <a:xfrm>
                  <a:off x="4874196" y="3291088"/>
                  <a:ext cx="37878" cy="32451"/>
                </a:xfrm>
                <a:custGeom>
                  <a:rect b="b" l="l" r="r" t="t"/>
                  <a:pathLst>
                    <a:path extrusionOk="0" h="4126" w="4816">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6" name="Google Shape;3766;p74"/>
                <p:cNvSpPr/>
                <p:nvPr/>
              </p:nvSpPr>
              <p:spPr>
                <a:xfrm>
                  <a:off x="4889328" y="3300793"/>
                  <a:ext cx="13040" cy="13040"/>
                </a:xfrm>
                <a:custGeom>
                  <a:rect b="b" l="l" r="r" t="t"/>
                  <a:pathLst>
                    <a:path extrusionOk="0" h="1658" w="1658">
                      <a:moveTo>
                        <a:pt x="835" y="0"/>
                      </a:moveTo>
                      <a:cubicBezTo>
                        <a:pt x="375" y="0"/>
                        <a:pt x="0" y="375"/>
                        <a:pt x="0" y="835"/>
                      </a:cubicBezTo>
                      <a:cubicBezTo>
                        <a:pt x="0" y="1283"/>
                        <a:pt x="375" y="1658"/>
                        <a:pt x="835" y="1658"/>
                      </a:cubicBezTo>
                      <a:cubicBezTo>
                        <a:pt x="1295" y="1658"/>
                        <a:pt x="1657" y="1283"/>
                        <a:pt x="1657" y="835"/>
                      </a:cubicBezTo>
                      <a:cubicBezTo>
                        <a:pt x="1657"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67" name="Google Shape;3767;p74"/>
              <p:cNvGrpSpPr/>
              <p:nvPr/>
            </p:nvGrpSpPr>
            <p:grpSpPr>
              <a:xfrm>
                <a:off x="5197770" y="3785466"/>
                <a:ext cx="37783" cy="32427"/>
                <a:chOff x="5197770" y="3785466"/>
                <a:chExt cx="37783" cy="32427"/>
              </a:xfrm>
            </p:grpSpPr>
            <p:sp>
              <p:nvSpPr>
                <p:cNvPr id="3768" name="Google Shape;3768;p74"/>
                <p:cNvSpPr/>
                <p:nvPr/>
              </p:nvSpPr>
              <p:spPr>
                <a:xfrm>
                  <a:off x="5197770" y="3785466"/>
                  <a:ext cx="37783" cy="32427"/>
                </a:xfrm>
                <a:custGeom>
                  <a:rect b="b" l="l" r="r" t="t"/>
                  <a:pathLst>
                    <a:path extrusionOk="0" h="4123" w="4804">
                      <a:moveTo>
                        <a:pt x="2738" y="1"/>
                      </a:moveTo>
                      <a:cubicBezTo>
                        <a:pt x="2232" y="1"/>
                        <a:pt x="1715" y="190"/>
                        <a:pt x="1295" y="614"/>
                      </a:cubicBezTo>
                      <a:cubicBezTo>
                        <a:pt x="1" y="1909"/>
                        <a:pt x="908"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9" name="Google Shape;3769;p74"/>
                <p:cNvSpPr/>
                <p:nvPr/>
              </p:nvSpPr>
              <p:spPr>
                <a:xfrm>
                  <a:off x="5212808" y="3795148"/>
                  <a:ext cx="13040" cy="13040"/>
                </a:xfrm>
                <a:custGeom>
                  <a:rect b="b" l="l" r="r" t="t"/>
                  <a:pathLst>
                    <a:path extrusionOk="0" h="1658" w="1658">
                      <a:moveTo>
                        <a:pt x="835" y="0"/>
                      </a:moveTo>
                      <a:cubicBezTo>
                        <a:pt x="375" y="0"/>
                        <a:pt x="0" y="375"/>
                        <a:pt x="0" y="835"/>
                      </a:cubicBezTo>
                      <a:cubicBezTo>
                        <a:pt x="0" y="1294"/>
                        <a:pt x="375" y="1657"/>
                        <a:pt x="835" y="1657"/>
                      </a:cubicBezTo>
                      <a:cubicBezTo>
                        <a:pt x="1295" y="1657"/>
                        <a:pt x="1657" y="1294"/>
                        <a:pt x="1657" y="835"/>
                      </a:cubicBezTo>
                      <a:cubicBezTo>
                        <a:pt x="1657"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70" name="Google Shape;3770;p74"/>
              <p:cNvGrpSpPr/>
              <p:nvPr/>
            </p:nvGrpSpPr>
            <p:grpSpPr>
              <a:xfrm>
                <a:off x="5177699" y="3492117"/>
                <a:ext cx="37776" cy="32357"/>
                <a:chOff x="5177699" y="3492117"/>
                <a:chExt cx="37776" cy="32357"/>
              </a:xfrm>
            </p:grpSpPr>
            <p:sp>
              <p:nvSpPr>
                <p:cNvPr id="3771" name="Google Shape;3771;p74"/>
                <p:cNvSpPr/>
                <p:nvPr/>
              </p:nvSpPr>
              <p:spPr>
                <a:xfrm>
                  <a:off x="5177699" y="3492117"/>
                  <a:ext cx="37776" cy="32357"/>
                </a:xfrm>
                <a:custGeom>
                  <a:rect b="b" l="l" r="r" t="t"/>
                  <a:pathLst>
                    <a:path extrusionOk="0" h="4114" w="4803">
                      <a:moveTo>
                        <a:pt x="2736" y="1"/>
                      </a:moveTo>
                      <a:cubicBezTo>
                        <a:pt x="2232" y="1"/>
                        <a:pt x="1717" y="188"/>
                        <a:pt x="1295" y="606"/>
                      </a:cubicBezTo>
                      <a:cubicBezTo>
                        <a:pt x="1" y="1900"/>
                        <a:pt x="920" y="4114"/>
                        <a:pt x="2746" y="4114"/>
                      </a:cubicBezTo>
                      <a:cubicBezTo>
                        <a:pt x="3884" y="4114"/>
                        <a:pt x="4803" y="3195"/>
                        <a:pt x="4803" y="2070"/>
                      </a:cubicBezTo>
                      <a:cubicBezTo>
                        <a:pt x="4803" y="824"/>
                        <a:pt x="3793" y="1"/>
                        <a:pt x="273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2" name="Google Shape;3772;p74"/>
                <p:cNvSpPr/>
                <p:nvPr/>
              </p:nvSpPr>
              <p:spPr>
                <a:xfrm>
                  <a:off x="5192823" y="3501823"/>
                  <a:ext cx="13048" cy="13048"/>
                </a:xfrm>
                <a:custGeom>
                  <a:rect b="b" l="l" r="r" t="t"/>
                  <a:pathLst>
                    <a:path extrusionOk="0" h="1659" w="1659">
                      <a:moveTo>
                        <a:pt x="823" y="1"/>
                      </a:moveTo>
                      <a:cubicBezTo>
                        <a:pt x="376" y="1"/>
                        <a:pt x="1" y="364"/>
                        <a:pt x="1" y="823"/>
                      </a:cubicBezTo>
                      <a:cubicBezTo>
                        <a:pt x="1" y="1283"/>
                        <a:pt x="376"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73" name="Google Shape;3773;p74"/>
              <p:cNvGrpSpPr/>
              <p:nvPr/>
            </p:nvGrpSpPr>
            <p:grpSpPr>
              <a:xfrm>
                <a:off x="5349431" y="3622346"/>
                <a:ext cx="37870" cy="32380"/>
                <a:chOff x="5349431" y="3622346"/>
                <a:chExt cx="37870" cy="32380"/>
              </a:xfrm>
            </p:grpSpPr>
            <p:sp>
              <p:nvSpPr>
                <p:cNvPr id="3774" name="Google Shape;3774;p74"/>
                <p:cNvSpPr/>
                <p:nvPr/>
              </p:nvSpPr>
              <p:spPr>
                <a:xfrm>
                  <a:off x="5349431" y="3622346"/>
                  <a:ext cx="37870" cy="32380"/>
                </a:xfrm>
                <a:custGeom>
                  <a:rect b="b" l="l" r="r" t="t"/>
                  <a:pathLst>
                    <a:path extrusionOk="0" h="4117" w="4815">
                      <a:moveTo>
                        <a:pt x="2740" y="0"/>
                      </a:moveTo>
                      <a:cubicBezTo>
                        <a:pt x="2232" y="0"/>
                        <a:pt x="1714" y="189"/>
                        <a:pt x="1295" y="608"/>
                      </a:cubicBezTo>
                      <a:cubicBezTo>
                        <a:pt x="0" y="1903"/>
                        <a:pt x="920" y="4116"/>
                        <a:pt x="2758" y="4116"/>
                      </a:cubicBezTo>
                      <a:cubicBezTo>
                        <a:pt x="3883" y="4116"/>
                        <a:pt x="4815" y="3197"/>
                        <a:pt x="4815" y="2060"/>
                      </a:cubicBezTo>
                      <a:cubicBezTo>
                        <a:pt x="4815" y="817"/>
                        <a:pt x="3798" y="0"/>
                        <a:pt x="274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5" name="Google Shape;3775;p74"/>
                <p:cNvSpPr/>
                <p:nvPr/>
              </p:nvSpPr>
              <p:spPr>
                <a:xfrm>
                  <a:off x="5362369" y="3632075"/>
                  <a:ext cx="15227" cy="13040"/>
                </a:xfrm>
                <a:custGeom>
                  <a:rect b="b" l="l" r="r" t="t"/>
                  <a:pathLst>
                    <a:path extrusionOk="0" h="1658" w="1936">
                      <a:moveTo>
                        <a:pt x="1134" y="0"/>
                      </a:moveTo>
                      <a:cubicBezTo>
                        <a:pt x="1127" y="0"/>
                        <a:pt x="1120" y="0"/>
                        <a:pt x="1113" y="0"/>
                      </a:cubicBezTo>
                      <a:cubicBezTo>
                        <a:pt x="363" y="0"/>
                        <a:pt x="0" y="883"/>
                        <a:pt x="521" y="1416"/>
                      </a:cubicBezTo>
                      <a:cubicBezTo>
                        <a:pt x="691" y="1583"/>
                        <a:pt x="899" y="1657"/>
                        <a:pt x="1101" y="1657"/>
                      </a:cubicBezTo>
                      <a:cubicBezTo>
                        <a:pt x="1529" y="1657"/>
                        <a:pt x="1936" y="1324"/>
                        <a:pt x="1936" y="823"/>
                      </a:cubicBezTo>
                      <a:cubicBezTo>
                        <a:pt x="1936" y="370"/>
                        <a:pt x="1573" y="0"/>
                        <a:pt x="113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76" name="Google Shape;3776;p74"/>
              <p:cNvGrpSpPr/>
              <p:nvPr/>
            </p:nvGrpSpPr>
            <p:grpSpPr>
              <a:xfrm>
                <a:off x="5068855" y="3563980"/>
                <a:ext cx="53954" cy="46223"/>
                <a:chOff x="5068855" y="3563980"/>
                <a:chExt cx="53954" cy="46223"/>
              </a:xfrm>
            </p:grpSpPr>
            <p:sp>
              <p:nvSpPr>
                <p:cNvPr id="3777" name="Google Shape;3777;p74"/>
                <p:cNvSpPr/>
                <p:nvPr/>
              </p:nvSpPr>
              <p:spPr>
                <a:xfrm>
                  <a:off x="5068855" y="3563980"/>
                  <a:ext cx="53954" cy="46223"/>
                </a:xfrm>
                <a:custGeom>
                  <a:rect b="b" l="l" r="r" t="t"/>
                  <a:pathLst>
                    <a:path extrusionOk="0" h="5877" w="6860">
                      <a:moveTo>
                        <a:pt x="3909" y="0"/>
                      </a:moveTo>
                      <a:cubicBezTo>
                        <a:pt x="3187" y="0"/>
                        <a:pt x="2451" y="269"/>
                        <a:pt x="1852" y="868"/>
                      </a:cubicBezTo>
                      <a:cubicBezTo>
                        <a:pt x="1" y="2719"/>
                        <a:pt x="1307" y="5876"/>
                        <a:pt x="3920" y="5876"/>
                      </a:cubicBezTo>
                      <a:cubicBezTo>
                        <a:pt x="5541" y="5876"/>
                        <a:pt x="6848" y="4558"/>
                        <a:pt x="6860" y="2937"/>
                      </a:cubicBezTo>
                      <a:cubicBezTo>
                        <a:pt x="6860" y="1170"/>
                        <a:pt x="5416" y="0"/>
                        <a:pt x="390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8" name="Google Shape;3778;p74"/>
                <p:cNvSpPr/>
                <p:nvPr/>
              </p:nvSpPr>
              <p:spPr>
                <a:xfrm>
                  <a:off x="5086268" y="3573654"/>
                  <a:ext cx="26835" cy="26843"/>
                </a:xfrm>
                <a:custGeom>
                  <a:rect b="b" l="l" r="r" t="t"/>
                  <a:pathLst>
                    <a:path extrusionOk="0" h="3413" w="3412">
                      <a:moveTo>
                        <a:pt x="1706" y="1"/>
                      </a:moveTo>
                      <a:cubicBezTo>
                        <a:pt x="763" y="1"/>
                        <a:pt x="1" y="763"/>
                        <a:pt x="1" y="1707"/>
                      </a:cubicBezTo>
                      <a:cubicBezTo>
                        <a:pt x="1" y="2650"/>
                        <a:pt x="763" y="3412"/>
                        <a:pt x="1706" y="3412"/>
                      </a:cubicBezTo>
                      <a:cubicBezTo>
                        <a:pt x="2650" y="3412"/>
                        <a:pt x="3412" y="2650"/>
                        <a:pt x="3412" y="1707"/>
                      </a:cubicBezTo>
                      <a:cubicBezTo>
                        <a:pt x="3412" y="763"/>
                        <a:pt x="2650" y="1"/>
                        <a:pt x="170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79" name="Google Shape;3779;p74"/>
              <p:cNvGrpSpPr/>
              <p:nvPr/>
            </p:nvGrpSpPr>
            <p:grpSpPr>
              <a:xfrm>
                <a:off x="5037654" y="3392507"/>
                <a:ext cx="37870" cy="32451"/>
                <a:chOff x="5037654" y="3392507"/>
                <a:chExt cx="37870" cy="32451"/>
              </a:xfrm>
            </p:grpSpPr>
            <p:sp>
              <p:nvSpPr>
                <p:cNvPr id="3780" name="Google Shape;3780;p74"/>
                <p:cNvSpPr/>
                <p:nvPr/>
              </p:nvSpPr>
              <p:spPr>
                <a:xfrm>
                  <a:off x="5037654" y="3392507"/>
                  <a:ext cx="37870" cy="32451"/>
                </a:xfrm>
                <a:custGeom>
                  <a:rect b="b" l="l" r="r" t="t"/>
                  <a:pathLst>
                    <a:path extrusionOk="0" h="4126" w="4815">
                      <a:moveTo>
                        <a:pt x="2742" y="1"/>
                      </a:moveTo>
                      <a:cubicBezTo>
                        <a:pt x="2238" y="1"/>
                        <a:pt x="1724" y="188"/>
                        <a:pt x="1307" y="606"/>
                      </a:cubicBezTo>
                      <a:cubicBezTo>
                        <a:pt x="0" y="1912"/>
                        <a:pt x="919" y="4126"/>
                        <a:pt x="2758" y="4126"/>
                      </a:cubicBezTo>
                      <a:cubicBezTo>
                        <a:pt x="3895" y="4114"/>
                        <a:pt x="4815" y="3194"/>
                        <a:pt x="4815" y="2069"/>
                      </a:cubicBezTo>
                      <a:cubicBezTo>
                        <a:pt x="4815" y="824"/>
                        <a:pt x="3799" y="1"/>
                        <a:pt x="274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1" name="Google Shape;3781;p74"/>
                <p:cNvSpPr/>
                <p:nvPr/>
              </p:nvSpPr>
              <p:spPr>
                <a:xfrm>
                  <a:off x="5050592" y="3402213"/>
                  <a:ext cx="15227" cy="13064"/>
                </a:xfrm>
                <a:custGeom>
                  <a:rect b="b" l="l" r="r" t="t"/>
                  <a:pathLst>
                    <a:path extrusionOk="0" h="1661" w="1936">
                      <a:moveTo>
                        <a:pt x="1113" y="1"/>
                      </a:moveTo>
                      <a:cubicBezTo>
                        <a:pt x="375" y="1"/>
                        <a:pt x="0" y="896"/>
                        <a:pt x="520" y="1416"/>
                      </a:cubicBezTo>
                      <a:cubicBezTo>
                        <a:pt x="689" y="1585"/>
                        <a:pt x="898" y="1661"/>
                        <a:pt x="1103" y="1661"/>
                      </a:cubicBezTo>
                      <a:cubicBezTo>
                        <a:pt x="1528" y="1661"/>
                        <a:pt x="1936" y="1333"/>
                        <a:pt x="1936" y="835"/>
                      </a:cubicBezTo>
                      <a:cubicBezTo>
                        <a:pt x="1936" y="376"/>
                        <a:pt x="1573" y="1"/>
                        <a:pt x="111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82" name="Google Shape;3782;p74"/>
              <p:cNvGrpSpPr/>
              <p:nvPr/>
            </p:nvGrpSpPr>
            <p:grpSpPr>
              <a:xfrm>
                <a:off x="5456560" y="3368629"/>
                <a:ext cx="37870" cy="32451"/>
                <a:chOff x="5456560" y="3368629"/>
                <a:chExt cx="37870" cy="32451"/>
              </a:xfrm>
            </p:grpSpPr>
            <p:sp>
              <p:nvSpPr>
                <p:cNvPr id="3783" name="Google Shape;3783;p74"/>
                <p:cNvSpPr/>
                <p:nvPr/>
              </p:nvSpPr>
              <p:spPr>
                <a:xfrm>
                  <a:off x="5456560" y="3368629"/>
                  <a:ext cx="37870" cy="32451"/>
                </a:xfrm>
                <a:custGeom>
                  <a:rect b="b" l="l" r="r" t="t"/>
                  <a:pathLst>
                    <a:path extrusionOk="0" h="4126" w="4815">
                      <a:moveTo>
                        <a:pt x="2742" y="0"/>
                      </a:moveTo>
                      <a:cubicBezTo>
                        <a:pt x="2238" y="0"/>
                        <a:pt x="1724" y="187"/>
                        <a:pt x="1307" y="605"/>
                      </a:cubicBezTo>
                      <a:cubicBezTo>
                        <a:pt x="0" y="1912"/>
                        <a:pt x="920" y="4125"/>
                        <a:pt x="2758" y="4125"/>
                      </a:cubicBezTo>
                      <a:cubicBezTo>
                        <a:pt x="3895" y="4113"/>
                        <a:pt x="4815" y="3194"/>
                        <a:pt x="4815" y="2069"/>
                      </a:cubicBezTo>
                      <a:cubicBezTo>
                        <a:pt x="4815" y="824"/>
                        <a:pt x="3800" y="0"/>
                        <a:pt x="274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4" name="Google Shape;3784;p74"/>
                <p:cNvSpPr/>
                <p:nvPr/>
              </p:nvSpPr>
              <p:spPr>
                <a:xfrm>
                  <a:off x="5469498" y="3378334"/>
                  <a:ext cx="15227" cy="13064"/>
                </a:xfrm>
                <a:custGeom>
                  <a:rect b="b" l="l" r="r" t="t"/>
                  <a:pathLst>
                    <a:path extrusionOk="0" h="1661" w="1936">
                      <a:moveTo>
                        <a:pt x="1113" y="0"/>
                      </a:moveTo>
                      <a:cubicBezTo>
                        <a:pt x="375" y="0"/>
                        <a:pt x="0" y="895"/>
                        <a:pt x="520" y="1416"/>
                      </a:cubicBezTo>
                      <a:cubicBezTo>
                        <a:pt x="693" y="1585"/>
                        <a:pt x="903" y="1660"/>
                        <a:pt x="1108" y="1660"/>
                      </a:cubicBezTo>
                      <a:cubicBezTo>
                        <a:pt x="1533" y="1660"/>
                        <a:pt x="1936" y="1333"/>
                        <a:pt x="1936" y="835"/>
                      </a:cubicBezTo>
                      <a:cubicBezTo>
                        <a:pt x="1936" y="375"/>
                        <a:pt x="1573"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85" name="Google Shape;3785;p74"/>
              <p:cNvGrpSpPr/>
              <p:nvPr/>
            </p:nvGrpSpPr>
            <p:grpSpPr>
              <a:xfrm>
                <a:off x="4755749" y="3501516"/>
                <a:ext cx="46246" cy="39608"/>
                <a:chOff x="4755749" y="3501516"/>
                <a:chExt cx="46246" cy="39608"/>
              </a:xfrm>
            </p:grpSpPr>
            <p:sp>
              <p:nvSpPr>
                <p:cNvPr id="3786" name="Google Shape;3786;p74"/>
                <p:cNvSpPr/>
                <p:nvPr/>
              </p:nvSpPr>
              <p:spPr>
                <a:xfrm>
                  <a:off x="4755749" y="3501516"/>
                  <a:ext cx="46246" cy="39608"/>
                </a:xfrm>
                <a:custGeom>
                  <a:rect b="b" l="l" r="r" t="t"/>
                  <a:pathLst>
                    <a:path extrusionOk="0" h="5036" w="5880">
                      <a:moveTo>
                        <a:pt x="3345" y="0"/>
                      </a:moveTo>
                      <a:cubicBezTo>
                        <a:pt x="2727" y="0"/>
                        <a:pt x="2097" y="229"/>
                        <a:pt x="1585" y="741"/>
                      </a:cubicBezTo>
                      <a:cubicBezTo>
                        <a:pt x="0" y="2326"/>
                        <a:pt x="1125" y="5036"/>
                        <a:pt x="3363" y="5036"/>
                      </a:cubicBezTo>
                      <a:cubicBezTo>
                        <a:pt x="4754" y="5036"/>
                        <a:pt x="5879" y="3911"/>
                        <a:pt x="5879" y="2520"/>
                      </a:cubicBezTo>
                      <a:cubicBezTo>
                        <a:pt x="5879" y="1005"/>
                        <a:pt x="4638" y="0"/>
                        <a:pt x="334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7" name="Google Shape;3787;p74"/>
                <p:cNvSpPr/>
                <p:nvPr/>
              </p:nvSpPr>
              <p:spPr>
                <a:xfrm>
                  <a:off x="4768687" y="3511245"/>
                  <a:ext cx="23697" cy="20221"/>
                </a:xfrm>
                <a:custGeom>
                  <a:rect b="b" l="l" r="r" t="t"/>
                  <a:pathLst>
                    <a:path extrusionOk="0" h="2571" w="3013">
                      <a:moveTo>
                        <a:pt x="1718" y="0"/>
                      </a:moveTo>
                      <a:cubicBezTo>
                        <a:pt x="569" y="0"/>
                        <a:pt x="0" y="1379"/>
                        <a:pt x="811" y="2190"/>
                      </a:cubicBezTo>
                      <a:cubicBezTo>
                        <a:pt x="1074" y="2453"/>
                        <a:pt x="1398" y="2571"/>
                        <a:pt x="1715" y="2571"/>
                      </a:cubicBezTo>
                      <a:cubicBezTo>
                        <a:pt x="2377" y="2571"/>
                        <a:pt x="3013" y="2059"/>
                        <a:pt x="3013" y="1283"/>
                      </a:cubicBezTo>
                      <a:cubicBezTo>
                        <a:pt x="3013" y="581"/>
                        <a:pt x="2432" y="0"/>
                        <a:pt x="1718"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88" name="Google Shape;3788;p74"/>
              <p:cNvGrpSpPr/>
              <p:nvPr/>
            </p:nvGrpSpPr>
            <p:grpSpPr>
              <a:xfrm>
                <a:off x="4681346" y="3485582"/>
                <a:ext cx="37783" cy="32427"/>
                <a:chOff x="4681346" y="3485582"/>
                <a:chExt cx="37783" cy="32427"/>
              </a:xfrm>
            </p:grpSpPr>
            <p:sp>
              <p:nvSpPr>
                <p:cNvPr id="3789" name="Google Shape;3789;p74"/>
                <p:cNvSpPr/>
                <p:nvPr/>
              </p:nvSpPr>
              <p:spPr>
                <a:xfrm>
                  <a:off x="4681346" y="3485582"/>
                  <a:ext cx="37783" cy="32427"/>
                </a:xfrm>
                <a:custGeom>
                  <a:rect b="b" l="l" r="r" t="t"/>
                  <a:pathLst>
                    <a:path extrusionOk="0" h="4123" w="4804">
                      <a:moveTo>
                        <a:pt x="2738" y="1"/>
                      </a:moveTo>
                      <a:cubicBezTo>
                        <a:pt x="2231" y="1"/>
                        <a:pt x="1715" y="191"/>
                        <a:pt x="1295" y="614"/>
                      </a:cubicBezTo>
                      <a:cubicBezTo>
                        <a:pt x="1" y="1909"/>
                        <a:pt x="920"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0" name="Google Shape;3790;p74"/>
                <p:cNvSpPr/>
                <p:nvPr/>
              </p:nvSpPr>
              <p:spPr>
                <a:xfrm>
                  <a:off x="4696479" y="3495263"/>
                  <a:ext cx="13040" cy="13040"/>
                </a:xfrm>
                <a:custGeom>
                  <a:rect b="b" l="l" r="r" t="t"/>
                  <a:pathLst>
                    <a:path extrusionOk="0" h="1658" w="1658">
                      <a:moveTo>
                        <a:pt x="823" y="0"/>
                      </a:moveTo>
                      <a:cubicBezTo>
                        <a:pt x="363" y="0"/>
                        <a:pt x="0" y="375"/>
                        <a:pt x="0" y="835"/>
                      </a:cubicBezTo>
                      <a:cubicBezTo>
                        <a:pt x="0" y="1295"/>
                        <a:pt x="363" y="1657"/>
                        <a:pt x="823" y="1657"/>
                      </a:cubicBezTo>
                      <a:cubicBezTo>
                        <a:pt x="1282" y="1657"/>
                        <a:pt x="1657" y="1295"/>
                        <a:pt x="1657" y="835"/>
                      </a:cubicBezTo>
                      <a:cubicBezTo>
                        <a:pt x="1657" y="375"/>
                        <a:pt x="1282"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1" name="Google Shape;3791;p74"/>
              <p:cNvGrpSpPr/>
              <p:nvPr/>
            </p:nvGrpSpPr>
            <p:grpSpPr>
              <a:xfrm>
                <a:off x="4767067" y="3291088"/>
                <a:ext cx="37878" cy="32451"/>
                <a:chOff x="4767067" y="3291088"/>
                <a:chExt cx="37878" cy="32451"/>
              </a:xfrm>
            </p:grpSpPr>
            <p:sp>
              <p:nvSpPr>
                <p:cNvPr id="3792" name="Google Shape;3792;p74"/>
                <p:cNvSpPr/>
                <p:nvPr/>
              </p:nvSpPr>
              <p:spPr>
                <a:xfrm>
                  <a:off x="4767067" y="3291088"/>
                  <a:ext cx="37878" cy="32451"/>
                </a:xfrm>
                <a:custGeom>
                  <a:rect b="b" l="l" r="r" t="t"/>
                  <a:pathLst>
                    <a:path extrusionOk="0" h="4126" w="4816">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3" name="Google Shape;3793;p74"/>
                <p:cNvSpPr/>
                <p:nvPr/>
              </p:nvSpPr>
              <p:spPr>
                <a:xfrm>
                  <a:off x="4780036" y="3300888"/>
                  <a:ext cx="15203" cy="13009"/>
                </a:xfrm>
                <a:custGeom>
                  <a:rect b="b" l="l" r="r" t="t"/>
                  <a:pathLst>
                    <a:path extrusionOk="0" h="1654" w="1933">
                      <a:moveTo>
                        <a:pt x="1131" y="0"/>
                      </a:moveTo>
                      <a:cubicBezTo>
                        <a:pt x="1124" y="0"/>
                        <a:pt x="1117" y="0"/>
                        <a:pt x="1110" y="1"/>
                      </a:cubicBezTo>
                      <a:cubicBezTo>
                        <a:pt x="1105" y="0"/>
                        <a:pt x="1100" y="0"/>
                        <a:pt x="1095" y="0"/>
                      </a:cubicBezTo>
                      <a:cubicBezTo>
                        <a:pt x="367" y="0"/>
                        <a:pt x="0" y="887"/>
                        <a:pt x="517" y="1404"/>
                      </a:cubicBezTo>
                      <a:cubicBezTo>
                        <a:pt x="686" y="1577"/>
                        <a:pt x="895" y="1654"/>
                        <a:pt x="1100" y="1654"/>
                      </a:cubicBezTo>
                      <a:cubicBezTo>
                        <a:pt x="1525" y="1654"/>
                        <a:pt x="1932" y="1321"/>
                        <a:pt x="1932" y="823"/>
                      </a:cubicBezTo>
                      <a:cubicBezTo>
                        <a:pt x="1932" y="371"/>
                        <a:pt x="1569" y="0"/>
                        <a:pt x="113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4" name="Google Shape;3794;p74"/>
              <p:cNvGrpSpPr/>
              <p:nvPr/>
            </p:nvGrpSpPr>
            <p:grpSpPr>
              <a:xfrm>
                <a:off x="4687819" y="3405539"/>
                <a:ext cx="37776" cy="32451"/>
                <a:chOff x="4687819" y="3405539"/>
                <a:chExt cx="37776" cy="32451"/>
              </a:xfrm>
            </p:grpSpPr>
            <p:sp>
              <p:nvSpPr>
                <p:cNvPr id="3795" name="Google Shape;3795;p74"/>
                <p:cNvSpPr/>
                <p:nvPr/>
              </p:nvSpPr>
              <p:spPr>
                <a:xfrm>
                  <a:off x="4687819" y="3405539"/>
                  <a:ext cx="37776" cy="32451"/>
                </a:xfrm>
                <a:custGeom>
                  <a:rect b="b" l="l" r="r" t="t"/>
                  <a:pathLst>
                    <a:path extrusionOk="0" h="4126" w="4803">
                      <a:moveTo>
                        <a:pt x="2730" y="1"/>
                      </a:moveTo>
                      <a:cubicBezTo>
                        <a:pt x="2226" y="1"/>
                        <a:pt x="1712" y="188"/>
                        <a:pt x="1295" y="606"/>
                      </a:cubicBezTo>
                      <a:cubicBezTo>
                        <a:pt x="0" y="1912"/>
                        <a:pt x="920" y="4126"/>
                        <a:pt x="2758" y="4126"/>
                      </a:cubicBezTo>
                      <a:cubicBezTo>
                        <a:pt x="3883" y="4114"/>
                        <a:pt x="4803" y="3195"/>
                        <a:pt x="4803" y="2070"/>
                      </a:cubicBezTo>
                      <a:cubicBezTo>
                        <a:pt x="4803" y="824"/>
                        <a:pt x="3787" y="1"/>
                        <a:pt x="273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6" name="Google Shape;3796;p74"/>
                <p:cNvSpPr/>
                <p:nvPr/>
              </p:nvSpPr>
              <p:spPr>
                <a:xfrm>
                  <a:off x="4702944" y="3415245"/>
                  <a:ext cx="13040" cy="13048"/>
                </a:xfrm>
                <a:custGeom>
                  <a:rect b="b" l="l" r="r" t="t"/>
                  <a:pathLst>
                    <a:path extrusionOk="0" h="1659" w="1658">
                      <a:moveTo>
                        <a:pt x="823" y="1"/>
                      </a:moveTo>
                      <a:cubicBezTo>
                        <a:pt x="376" y="1"/>
                        <a:pt x="1" y="376"/>
                        <a:pt x="1" y="836"/>
                      </a:cubicBezTo>
                      <a:cubicBezTo>
                        <a:pt x="1" y="1295"/>
                        <a:pt x="376" y="1658"/>
                        <a:pt x="823" y="1658"/>
                      </a:cubicBezTo>
                      <a:cubicBezTo>
                        <a:pt x="1283" y="1658"/>
                        <a:pt x="1658" y="1295"/>
                        <a:pt x="1658" y="836"/>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97" name="Google Shape;3797;p74"/>
              <p:cNvGrpSpPr/>
              <p:nvPr/>
            </p:nvGrpSpPr>
            <p:grpSpPr>
              <a:xfrm>
                <a:off x="4923101" y="3444809"/>
                <a:ext cx="52813" cy="45318"/>
                <a:chOff x="4923101" y="3444809"/>
                <a:chExt cx="52813" cy="45318"/>
              </a:xfrm>
            </p:grpSpPr>
            <p:sp>
              <p:nvSpPr>
                <p:cNvPr id="3798" name="Google Shape;3798;p74"/>
                <p:cNvSpPr/>
                <p:nvPr/>
              </p:nvSpPr>
              <p:spPr>
                <a:xfrm>
                  <a:off x="4923101" y="3444809"/>
                  <a:ext cx="52813" cy="45318"/>
                </a:xfrm>
                <a:custGeom>
                  <a:rect b="b" l="l" r="r" t="t"/>
                  <a:pathLst>
                    <a:path extrusionOk="0" h="5762" w="6715">
                      <a:moveTo>
                        <a:pt x="3823" y="1"/>
                      </a:moveTo>
                      <a:cubicBezTo>
                        <a:pt x="3117" y="1"/>
                        <a:pt x="2398" y="263"/>
                        <a:pt x="1815" y="851"/>
                      </a:cubicBezTo>
                      <a:cubicBezTo>
                        <a:pt x="1" y="2665"/>
                        <a:pt x="1283" y="5762"/>
                        <a:pt x="3847" y="5762"/>
                      </a:cubicBezTo>
                      <a:cubicBezTo>
                        <a:pt x="5432" y="5762"/>
                        <a:pt x="6714" y="4468"/>
                        <a:pt x="6714" y="2883"/>
                      </a:cubicBezTo>
                      <a:cubicBezTo>
                        <a:pt x="6714" y="1148"/>
                        <a:pt x="5298" y="1"/>
                        <a:pt x="38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9" name="Google Shape;3799;p74"/>
                <p:cNvSpPr/>
                <p:nvPr/>
              </p:nvSpPr>
              <p:spPr>
                <a:xfrm>
                  <a:off x="4936039" y="3454538"/>
                  <a:ext cx="30265" cy="25915"/>
                </a:xfrm>
                <a:custGeom>
                  <a:rect b="b" l="l" r="r" t="t"/>
                  <a:pathLst>
                    <a:path extrusionOk="0" h="3295" w="3848">
                      <a:moveTo>
                        <a:pt x="2202" y="1"/>
                      </a:moveTo>
                      <a:cubicBezTo>
                        <a:pt x="727" y="1"/>
                        <a:pt x="1" y="1779"/>
                        <a:pt x="1029" y="2807"/>
                      </a:cubicBezTo>
                      <a:cubicBezTo>
                        <a:pt x="1365" y="3144"/>
                        <a:pt x="1779" y="3294"/>
                        <a:pt x="2185" y="3294"/>
                      </a:cubicBezTo>
                      <a:cubicBezTo>
                        <a:pt x="3034" y="3294"/>
                        <a:pt x="3847" y="2636"/>
                        <a:pt x="3847" y="1646"/>
                      </a:cubicBezTo>
                      <a:cubicBezTo>
                        <a:pt x="3847" y="739"/>
                        <a:pt x="3110" y="1"/>
                        <a:pt x="220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0" name="Google Shape;3800;p74"/>
              <p:cNvGrpSpPr/>
              <p:nvPr/>
            </p:nvGrpSpPr>
            <p:grpSpPr>
              <a:xfrm>
                <a:off x="4846040" y="3654750"/>
                <a:ext cx="31405" cy="26993"/>
                <a:chOff x="4846040" y="3654750"/>
                <a:chExt cx="31405" cy="26993"/>
              </a:xfrm>
            </p:grpSpPr>
            <p:sp>
              <p:nvSpPr>
                <p:cNvPr id="3801" name="Google Shape;3801;p74"/>
                <p:cNvSpPr/>
                <p:nvPr/>
              </p:nvSpPr>
              <p:spPr>
                <a:xfrm>
                  <a:off x="4846040" y="3654750"/>
                  <a:ext cx="31405" cy="26993"/>
                </a:xfrm>
                <a:custGeom>
                  <a:rect b="b" l="l" r="r" t="t"/>
                  <a:pathLst>
                    <a:path extrusionOk="0" h="3432" w="3993">
                      <a:moveTo>
                        <a:pt x="2272" y="0"/>
                      </a:moveTo>
                      <a:cubicBezTo>
                        <a:pt x="1853" y="0"/>
                        <a:pt x="1425" y="156"/>
                        <a:pt x="1077" y="504"/>
                      </a:cubicBezTo>
                      <a:cubicBezTo>
                        <a:pt x="0" y="1581"/>
                        <a:pt x="750" y="3432"/>
                        <a:pt x="2274" y="3432"/>
                      </a:cubicBezTo>
                      <a:cubicBezTo>
                        <a:pt x="3218" y="3432"/>
                        <a:pt x="3992" y="2658"/>
                        <a:pt x="3992" y="1714"/>
                      </a:cubicBezTo>
                      <a:cubicBezTo>
                        <a:pt x="3992" y="683"/>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2" name="Google Shape;3802;p74"/>
                <p:cNvSpPr/>
                <p:nvPr/>
              </p:nvSpPr>
              <p:spPr>
                <a:xfrm>
                  <a:off x="4858883" y="3664424"/>
                  <a:ext cx="8856" cy="7676"/>
                </a:xfrm>
                <a:custGeom>
                  <a:rect b="b" l="l" r="r" t="t"/>
                  <a:pathLst>
                    <a:path extrusionOk="0" h="976" w="1126">
                      <a:moveTo>
                        <a:pt x="641" y="0"/>
                      </a:moveTo>
                      <a:cubicBezTo>
                        <a:pt x="218" y="0"/>
                        <a:pt x="0" y="520"/>
                        <a:pt x="303" y="835"/>
                      </a:cubicBezTo>
                      <a:cubicBezTo>
                        <a:pt x="400"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3" name="Google Shape;3803;p74"/>
              <p:cNvGrpSpPr/>
              <p:nvPr/>
            </p:nvGrpSpPr>
            <p:grpSpPr>
              <a:xfrm>
                <a:off x="4925673" y="3691700"/>
                <a:ext cx="40253" cy="34472"/>
                <a:chOff x="4925673" y="3691700"/>
                <a:chExt cx="40253" cy="34472"/>
              </a:xfrm>
            </p:grpSpPr>
            <p:sp>
              <p:nvSpPr>
                <p:cNvPr id="3804" name="Google Shape;3804;p74"/>
                <p:cNvSpPr/>
                <p:nvPr/>
              </p:nvSpPr>
              <p:spPr>
                <a:xfrm>
                  <a:off x="4925673" y="3691700"/>
                  <a:ext cx="40253" cy="34472"/>
                </a:xfrm>
                <a:custGeom>
                  <a:rect b="b" l="l" r="r" t="t"/>
                  <a:pathLst>
                    <a:path extrusionOk="0" h="4383" w="5118">
                      <a:moveTo>
                        <a:pt x="2908" y="0"/>
                      </a:moveTo>
                      <a:cubicBezTo>
                        <a:pt x="2371" y="0"/>
                        <a:pt x="1825" y="200"/>
                        <a:pt x="1379" y="645"/>
                      </a:cubicBezTo>
                      <a:cubicBezTo>
                        <a:pt x="0" y="2024"/>
                        <a:pt x="968" y="4383"/>
                        <a:pt x="2915" y="4383"/>
                      </a:cubicBezTo>
                      <a:cubicBezTo>
                        <a:pt x="4125" y="4383"/>
                        <a:pt x="5105" y="3403"/>
                        <a:pt x="5117" y="2193"/>
                      </a:cubicBezTo>
                      <a:cubicBezTo>
                        <a:pt x="5109" y="875"/>
                        <a:pt x="4031" y="0"/>
                        <a:pt x="290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5" name="Google Shape;3805;p74"/>
                <p:cNvSpPr/>
                <p:nvPr/>
              </p:nvSpPr>
              <p:spPr>
                <a:xfrm>
                  <a:off x="4938516" y="3701334"/>
                  <a:ext cx="17704" cy="15187"/>
                </a:xfrm>
                <a:custGeom>
                  <a:rect b="b" l="l" r="r" t="t"/>
                  <a:pathLst>
                    <a:path extrusionOk="0" h="1931" w="2251">
                      <a:moveTo>
                        <a:pt x="1295" y="1"/>
                      </a:moveTo>
                      <a:cubicBezTo>
                        <a:pt x="436" y="1"/>
                        <a:pt x="0" y="1041"/>
                        <a:pt x="605" y="1646"/>
                      </a:cubicBezTo>
                      <a:cubicBezTo>
                        <a:pt x="801" y="1842"/>
                        <a:pt x="1043" y="1930"/>
                        <a:pt x="1281" y="1930"/>
                      </a:cubicBezTo>
                      <a:cubicBezTo>
                        <a:pt x="1775" y="1930"/>
                        <a:pt x="2250" y="1549"/>
                        <a:pt x="2250" y="968"/>
                      </a:cubicBezTo>
                      <a:cubicBezTo>
                        <a:pt x="2250" y="436"/>
                        <a:pt x="1827" y="1"/>
                        <a:pt x="129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6" name="Google Shape;3806;p74"/>
              <p:cNvGrpSpPr/>
              <p:nvPr/>
            </p:nvGrpSpPr>
            <p:grpSpPr>
              <a:xfrm>
                <a:off x="4894653" y="3740848"/>
                <a:ext cx="31405" cy="26906"/>
                <a:chOff x="4894653" y="3740848"/>
                <a:chExt cx="31405" cy="26906"/>
              </a:xfrm>
            </p:grpSpPr>
            <p:sp>
              <p:nvSpPr>
                <p:cNvPr id="3807" name="Google Shape;3807;p74"/>
                <p:cNvSpPr/>
                <p:nvPr/>
              </p:nvSpPr>
              <p:spPr>
                <a:xfrm>
                  <a:off x="4894653" y="3740848"/>
                  <a:ext cx="31405" cy="26906"/>
                </a:xfrm>
                <a:custGeom>
                  <a:rect b="b" l="l" r="r" t="t"/>
                  <a:pathLst>
                    <a:path extrusionOk="0" h="3421" w="3993">
                      <a:moveTo>
                        <a:pt x="2273" y="1"/>
                      </a:moveTo>
                      <a:cubicBezTo>
                        <a:pt x="1853" y="1"/>
                        <a:pt x="1425" y="157"/>
                        <a:pt x="1077" y="505"/>
                      </a:cubicBezTo>
                      <a:cubicBezTo>
                        <a:pt x="1" y="1582"/>
                        <a:pt x="763" y="3420"/>
                        <a:pt x="2287" y="3420"/>
                      </a:cubicBezTo>
                      <a:cubicBezTo>
                        <a:pt x="3230" y="3420"/>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8" name="Google Shape;3808;p74"/>
                <p:cNvSpPr/>
                <p:nvPr/>
              </p:nvSpPr>
              <p:spPr>
                <a:xfrm>
                  <a:off x="4907497" y="3750522"/>
                  <a:ext cx="8950" cy="7605"/>
                </a:xfrm>
                <a:custGeom>
                  <a:rect b="b" l="l" r="r" t="t"/>
                  <a:pathLst>
                    <a:path extrusionOk="0" h="967" w="1138">
                      <a:moveTo>
                        <a:pt x="654" y="1"/>
                      </a:moveTo>
                      <a:cubicBezTo>
                        <a:pt x="218" y="1"/>
                        <a:pt x="1" y="521"/>
                        <a:pt x="303" y="823"/>
                      </a:cubicBezTo>
                      <a:cubicBezTo>
                        <a:pt x="406" y="922"/>
                        <a:pt x="531" y="967"/>
                        <a:pt x="652" y="967"/>
                      </a:cubicBezTo>
                      <a:cubicBezTo>
                        <a:pt x="902" y="967"/>
                        <a:pt x="1138" y="778"/>
                        <a:pt x="1138" y="485"/>
                      </a:cubicBezTo>
                      <a:cubicBezTo>
                        <a:pt x="1138" y="219"/>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09" name="Google Shape;3809;p74"/>
              <p:cNvGrpSpPr/>
              <p:nvPr/>
            </p:nvGrpSpPr>
            <p:grpSpPr>
              <a:xfrm>
                <a:off x="4962300" y="3696348"/>
                <a:ext cx="38255" cy="32773"/>
                <a:chOff x="4962300" y="3696348"/>
                <a:chExt cx="38255" cy="32773"/>
              </a:xfrm>
            </p:grpSpPr>
            <p:sp>
              <p:nvSpPr>
                <p:cNvPr id="3810" name="Google Shape;3810;p74"/>
                <p:cNvSpPr/>
                <p:nvPr/>
              </p:nvSpPr>
              <p:spPr>
                <a:xfrm>
                  <a:off x="4962300" y="3696348"/>
                  <a:ext cx="38255" cy="32773"/>
                </a:xfrm>
                <a:custGeom>
                  <a:rect b="b" l="l" r="r" t="t"/>
                  <a:pathLst>
                    <a:path extrusionOk="0" h="4167" w="4864">
                      <a:moveTo>
                        <a:pt x="2767" y="1"/>
                      </a:moveTo>
                      <a:cubicBezTo>
                        <a:pt x="2259" y="1"/>
                        <a:pt x="1740" y="189"/>
                        <a:pt x="1319" y="611"/>
                      </a:cubicBezTo>
                      <a:cubicBezTo>
                        <a:pt x="0" y="1929"/>
                        <a:pt x="932" y="4167"/>
                        <a:pt x="2783" y="4167"/>
                      </a:cubicBezTo>
                      <a:cubicBezTo>
                        <a:pt x="3932" y="4167"/>
                        <a:pt x="4863" y="3236"/>
                        <a:pt x="4863" y="2086"/>
                      </a:cubicBezTo>
                      <a:cubicBezTo>
                        <a:pt x="4863" y="833"/>
                        <a:pt x="3836" y="1"/>
                        <a:pt x="276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1" name="Google Shape;3811;p74"/>
                <p:cNvSpPr/>
                <p:nvPr/>
              </p:nvSpPr>
              <p:spPr>
                <a:xfrm>
                  <a:off x="4975238" y="3706093"/>
                  <a:ext cx="15612" cy="13386"/>
                </a:xfrm>
                <a:custGeom>
                  <a:rect b="b" l="l" r="r" t="t"/>
                  <a:pathLst>
                    <a:path extrusionOk="0" h="1702" w="1985">
                      <a:moveTo>
                        <a:pt x="1138" y="1"/>
                      </a:moveTo>
                      <a:cubicBezTo>
                        <a:pt x="388" y="1"/>
                        <a:pt x="1" y="908"/>
                        <a:pt x="533" y="1452"/>
                      </a:cubicBezTo>
                      <a:cubicBezTo>
                        <a:pt x="709" y="1624"/>
                        <a:pt x="923" y="1702"/>
                        <a:pt x="1132" y="1702"/>
                      </a:cubicBezTo>
                      <a:cubicBezTo>
                        <a:pt x="1569" y="1702"/>
                        <a:pt x="1984" y="1363"/>
                        <a:pt x="1984" y="847"/>
                      </a:cubicBezTo>
                      <a:cubicBezTo>
                        <a:pt x="1984" y="376"/>
                        <a:pt x="1609" y="1"/>
                        <a:pt x="113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12" name="Google Shape;3812;p74"/>
              <p:cNvGrpSpPr/>
              <p:nvPr/>
            </p:nvGrpSpPr>
            <p:grpSpPr>
              <a:xfrm>
                <a:off x="4980185" y="3743349"/>
                <a:ext cx="31499" cy="26969"/>
                <a:chOff x="4980185" y="3743349"/>
                <a:chExt cx="31499" cy="26969"/>
              </a:xfrm>
            </p:grpSpPr>
            <p:sp>
              <p:nvSpPr>
                <p:cNvPr id="3813" name="Google Shape;3813;p74"/>
                <p:cNvSpPr/>
                <p:nvPr/>
              </p:nvSpPr>
              <p:spPr>
                <a:xfrm>
                  <a:off x="4980185" y="3743349"/>
                  <a:ext cx="31499" cy="26969"/>
                </a:xfrm>
                <a:custGeom>
                  <a:rect b="b" l="l" r="r" t="t"/>
                  <a:pathLst>
                    <a:path extrusionOk="0" h="3429" w="4005">
                      <a:moveTo>
                        <a:pt x="2274" y="0"/>
                      </a:moveTo>
                      <a:cubicBezTo>
                        <a:pt x="1855" y="0"/>
                        <a:pt x="1427" y="155"/>
                        <a:pt x="1077" y="501"/>
                      </a:cubicBezTo>
                      <a:cubicBezTo>
                        <a:pt x="1" y="1578"/>
                        <a:pt x="763" y="3429"/>
                        <a:pt x="2287" y="3429"/>
                      </a:cubicBezTo>
                      <a:cubicBezTo>
                        <a:pt x="3230" y="3429"/>
                        <a:pt x="3993" y="2667"/>
                        <a:pt x="4005" y="1723"/>
                      </a:cubicBezTo>
                      <a:cubicBezTo>
                        <a:pt x="4005" y="689"/>
                        <a:pt x="3158" y="0"/>
                        <a:pt x="227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4" name="Google Shape;3814;p74"/>
                <p:cNvSpPr/>
                <p:nvPr/>
              </p:nvSpPr>
              <p:spPr>
                <a:xfrm>
                  <a:off x="4993123" y="3753094"/>
                  <a:ext cx="8856" cy="7605"/>
                </a:xfrm>
                <a:custGeom>
                  <a:rect b="b" l="l" r="r" t="t"/>
                  <a:pathLst>
                    <a:path extrusionOk="0" h="967" w="1126">
                      <a:moveTo>
                        <a:pt x="642" y="0"/>
                      </a:moveTo>
                      <a:cubicBezTo>
                        <a:pt x="206" y="0"/>
                        <a:pt x="1" y="521"/>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15" name="Google Shape;3815;p74"/>
              <p:cNvGrpSpPr/>
              <p:nvPr/>
            </p:nvGrpSpPr>
            <p:grpSpPr>
              <a:xfrm>
                <a:off x="5013768" y="3734312"/>
                <a:ext cx="31499" cy="26969"/>
                <a:chOff x="5013768" y="3734312"/>
                <a:chExt cx="31499" cy="26969"/>
              </a:xfrm>
            </p:grpSpPr>
            <p:sp>
              <p:nvSpPr>
                <p:cNvPr id="3816" name="Google Shape;3816;p74"/>
                <p:cNvSpPr/>
                <p:nvPr/>
              </p:nvSpPr>
              <p:spPr>
                <a:xfrm>
                  <a:off x="5013768" y="3734312"/>
                  <a:ext cx="31499" cy="26969"/>
                </a:xfrm>
                <a:custGeom>
                  <a:rect b="b" l="l" r="r" t="t"/>
                  <a:pathLst>
                    <a:path extrusionOk="0" h="3429" w="4005">
                      <a:moveTo>
                        <a:pt x="2281" y="1"/>
                      </a:moveTo>
                      <a:cubicBezTo>
                        <a:pt x="1858" y="1"/>
                        <a:pt x="1428" y="159"/>
                        <a:pt x="1077" y="513"/>
                      </a:cubicBezTo>
                      <a:cubicBezTo>
                        <a:pt x="1" y="1590"/>
                        <a:pt x="775" y="3429"/>
                        <a:pt x="2299" y="3429"/>
                      </a:cubicBezTo>
                      <a:cubicBezTo>
                        <a:pt x="3231" y="3417"/>
                        <a:pt x="3993" y="2655"/>
                        <a:pt x="4005" y="1711"/>
                      </a:cubicBezTo>
                      <a:cubicBezTo>
                        <a:pt x="3997" y="682"/>
                        <a:pt x="3157" y="1"/>
                        <a:pt x="228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7" name="Google Shape;3817;p74"/>
                <p:cNvSpPr/>
                <p:nvPr/>
              </p:nvSpPr>
              <p:spPr>
                <a:xfrm>
                  <a:off x="5028043" y="3743963"/>
                  <a:ext cx="7621" cy="7613"/>
                </a:xfrm>
                <a:custGeom>
                  <a:rect b="b" l="l" r="r" t="t"/>
                  <a:pathLst>
                    <a:path extrusionOk="0" h="968" w="969">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18" name="Google Shape;3818;p74"/>
              <p:cNvGrpSpPr/>
              <p:nvPr/>
            </p:nvGrpSpPr>
            <p:grpSpPr>
              <a:xfrm>
                <a:off x="5036703" y="3764545"/>
                <a:ext cx="31499" cy="26898"/>
                <a:chOff x="5036703" y="3764545"/>
                <a:chExt cx="31499" cy="26898"/>
              </a:xfrm>
            </p:grpSpPr>
            <p:sp>
              <p:nvSpPr>
                <p:cNvPr id="3819" name="Google Shape;3819;p74"/>
                <p:cNvSpPr/>
                <p:nvPr/>
              </p:nvSpPr>
              <p:spPr>
                <a:xfrm>
                  <a:off x="5036703" y="3764545"/>
                  <a:ext cx="31499" cy="26898"/>
                </a:xfrm>
                <a:custGeom>
                  <a:rect b="b" l="l" r="r" t="t"/>
                  <a:pathLst>
                    <a:path extrusionOk="0" h="3420" w="4005">
                      <a:moveTo>
                        <a:pt x="2284" y="0"/>
                      </a:moveTo>
                      <a:cubicBezTo>
                        <a:pt x="1865" y="0"/>
                        <a:pt x="1437" y="156"/>
                        <a:pt x="1089" y="504"/>
                      </a:cubicBezTo>
                      <a:cubicBezTo>
                        <a:pt x="0" y="1581"/>
                        <a:pt x="774" y="3419"/>
                        <a:pt x="2298" y="3419"/>
                      </a:cubicBezTo>
                      <a:cubicBezTo>
                        <a:pt x="3242" y="3419"/>
                        <a:pt x="4004" y="2657"/>
                        <a:pt x="4004" y="1714"/>
                      </a:cubicBezTo>
                      <a:cubicBezTo>
                        <a:pt x="4004" y="682"/>
                        <a:pt x="3162" y="0"/>
                        <a:pt x="228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0" name="Google Shape;3820;p74"/>
                <p:cNvSpPr/>
                <p:nvPr/>
              </p:nvSpPr>
              <p:spPr>
                <a:xfrm>
                  <a:off x="5049641" y="3774211"/>
                  <a:ext cx="8856" cy="7605"/>
                </a:xfrm>
                <a:custGeom>
                  <a:rect b="b" l="l" r="r" t="t"/>
                  <a:pathLst>
                    <a:path extrusionOk="0" h="967" w="1126">
                      <a:moveTo>
                        <a:pt x="653" y="1"/>
                      </a:moveTo>
                      <a:cubicBezTo>
                        <a:pt x="218" y="1"/>
                        <a:pt x="0" y="521"/>
                        <a:pt x="303" y="823"/>
                      </a:cubicBezTo>
                      <a:cubicBezTo>
                        <a:pt x="402" y="922"/>
                        <a:pt x="524" y="967"/>
                        <a:pt x="643" y="967"/>
                      </a:cubicBezTo>
                      <a:cubicBezTo>
                        <a:pt x="890" y="967"/>
                        <a:pt x="1125" y="778"/>
                        <a:pt x="1125" y="485"/>
                      </a:cubicBezTo>
                      <a:cubicBezTo>
                        <a:pt x="1125" y="219"/>
                        <a:pt x="920"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1" name="Google Shape;3821;p74"/>
              <p:cNvGrpSpPr/>
              <p:nvPr/>
            </p:nvGrpSpPr>
            <p:grpSpPr>
              <a:xfrm>
                <a:off x="4953546" y="3768352"/>
                <a:ext cx="31405" cy="26898"/>
                <a:chOff x="4953546" y="3768352"/>
                <a:chExt cx="31405" cy="26898"/>
              </a:xfrm>
            </p:grpSpPr>
            <p:sp>
              <p:nvSpPr>
                <p:cNvPr id="3822" name="Google Shape;3822;p74"/>
                <p:cNvSpPr/>
                <p:nvPr/>
              </p:nvSpPr>
              <p:spPr>
                <a:xfrm>
                  <a:off x="4953546" y="3768352"/>
                  <a:ext cx="31405" cy="26898"/>
                </a:xfrm>
                <a:custGeom>
                  <a:rect b="b" l="l" r="r" t="t"/>
                  <a:pathLst>
                    <a:path extrusionOk="0" h="3420" w="3993">
                      <a:moveTo>
                        <a:pt x="2271" y="0"/>
                      </a:moveTo>
                      <a:cubicBezTo>
                        <a:pt x="1852" y="0"/>
                        <a:pt x="1425" y="156"/>
                        <a:pt x="1077" y="504"/>
                      </a:cubicBezTo>
                      <a:cubicBezTo>
                        <a:pt x="1" y="1581"/>
                        <a:pt x="751" y="3419"/>
                        <a:pt x="2287" y="3419"/>
                      </a:cubicBezTo>
                      <a:cubicBezTo>
                        <a:pt x="3218" y="3419"/>
                        <a:pt x="3992" y="2657"/>
                        <a:pt x="3992" y="1726"/>
                      </a:cubicBezTo>
                      <a:cubicBezTo>
                        <a:pt x="3992" y="686"/>
                        <a:pt x="3150" y="0"/>
                        <a:pt x="227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3" name="Google Shape;3823;p74"/>
                <p:cNvSpPr/>
                <p:nvPr/>
              </p:nvSpPr>
              <p:spPr>
                <a:xfrm>
                  <a:off x="4966390" y="3778018"/>
                  <a:ext cx="8950" cy="7684"/>
                </a:xfrm>
                <a:custGeom>
                  <a:rect b="b" l="l" r="r" t="t"/>
                  <a:pathLst>
                    <a:path extrusionOk="0" h="977" w="1138">
                      <a:moveTo>
                        <a:pt x="654" y="1"/>
                      </a:moveTo>
                      <a:cubicBezTo>
                        <a:pt x="218" y="1"/>
                        <a:pt x="1" y="533"/>
                        <a:pt x="303" y="835"/>
                      </a:cubicBezTo>
                      <a:cubicBezTo>
                        <a:pt x="404" y="933"/>
                        <a:pt x="527" y="976"/>
                        <a:pt x="647" y="976"/>
                      </a:cubicBezTo>
                      <a:cubicBezTo>
                        <a:pt x="899" y="976"/>
                        <a:pt x="1138" y="784"/>
                        <a:pt x="1138" y="497"/>
                      </a:cubicBezTo>
                      <a:cubicBezTo>
                        <a:pt x="1138" y="218"/>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4" name="Google Shape;3824;p74"/>
              <p:cNvGrpSpPr/>
              <p:nvPr/>
            </p:nvGrpSpPr>
            <p:grpSpPr>
              <a:xfrm>
                <a:off x="4964770" y="3814016"/>
                <a:ext cx="31499" cy="26993"/>
                <a:chOff x="4964770" y="3814016"/>
                <a:chExt cx="31499" cy="26993"/>
              </a:xfrm>
            </p:grpSpPr>
            <p:sp>
              <p:nvSpPr>
                <p:cNvPr id="3825" name="Google Shape;3825;p74"/>
                <p:cNvSpPr/>
                <p:nvPr/>
              </p:nvSpPr>
              <p:spPr>
                <a:xfrm>
                  <a:off x="4964770" y="3814016"/>
                  <a:ext cx="31499" cy="26993"/>
                </a:xfrm>
                <a:custGeom>
                  <a:rect b="b" l="l" r="r" t="t"/>
                  <a:pathLst>
                    <a:path extrusionOk="0" h="3432" w="4005">
                      <a:moveTo>
                        <a:pt x="2276" y="0"/>
                      </a:moveTo>
                      <a:cubicBezTo>
                        <a:pt x="1855" y="0"/>
                        <a:pt x="1426" y="156"/>
                        <a:pt x="1078" y="504"/>
                      </a:cubicBezTo>
                      <a:cubicBezTo>
                        <a:pt x="1" y="1581"/>
                        <a:pt x="763" y="3432"/>
                        <a:pt x="2287" y="3432"/>
                      </a:cubicBezTo>
                      <a:cubicBezTo>
                        <a:pt x="3231" y="3432"/>
                        <a:pt x="3993" y="2658"/>
                        <a:pt x="4005" y="1714"/>
                      </a:cubicBezTo>
                      <a:cubicBezTo>
                        <a:pt x="4005" y="683"/>
                        <a:pt x="3158"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6" name="Google Shape;3826;p74"/>
                <p:cNvSpPr/>
                <p:nvPr/>
              </p:nvSpPr>
              <p:spPr>
                <a:xfrm>
                  <a:off x="4977715" y="3823690"/>
                  <a:ext cx="8856" cy="7676"/>
                </a:xfrm>
                <a:custGeom>
                  <a:rect b="b" l="l" r="r" t="t"/>
                  <a:pathLst>
                    <a:path extrusionOk="0" h="976" w="1126">
                      <a:moveTo>
                        <a:pt x="641" y="0"/>
                      </a:moveTo>
                      <a:cubicBezTo>
                        <a:pt x="206" y="0"/>
                        <a:pt x="0" y="520"/>
                        <a:pt x="303" y="835"/>
                      </a:cubicBezTo>
                      <a:cubicBezTo>
                        <a:pt x="399"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27" name="Google Shape;3827;p74"/>
              <p:cNvGrpSpPr/>
              <p:nvPr/>
            </p:nvGrpSpPr>
            <p:grpSpPr>
              <a:xfrm>
                <a:off x="4923290" y="3800504"/>
                <a:ext cx="31468" cy="26898"/>
                <a:chOff x="4923290" y="3800504"/>
                <a:chExt cx="31468" cy="26898"/>
              </a:xfrm>
            </p:grpSpPr>
            <p:sp>
              <p:nvSpPr>
                <p:cNvPr id="3828" name="Google Shape;3828;p74"/>
                <p:cNvSpPr/>
                <p:nvPr/>
              </p:nvSpPr>
              <p:spPr>
                <a:xfrm>
                  <a:off x="4923290" y="3800504"/>
                  <a:ext cx="31468" cy="26898"/>
                </a:xfrm>
                <a:custGeom>
                  <a:rect b="b" l="l" r="r" t="t"/>
                  <a:pathLst>
                    <a:path extrusionOk="0" h="3420" w="4001">
                      <a:moveTo>
                        <a:pt x="2276" y="1"/>
                      </a:moveTo>
                      <a:cubicBezTo>
                        <a:pt x="1855" y="1"/>
                        <a:pt x="1426" y="156"/>
                        <a:pt x="1077" y="505"/>
                      </a:cubicBezTo>
                      <a:cubicBezTo>
                        <a:pt x="1" y="1581"/>
                        <a:pt x="763" y="3420"/>
                        <a:pt x="2287" y="3420"/>
                      </a:cubicBezTo>
                      <a:cubicBezTo>
                        <a:pt x="3231" y="3420"/>
                        <a:pt x="3993" y="2658"/>
                        <a:pt x="3993" y="1714"/>
                      </a:cubicBezTo>
                      <a:cubicBezTo>
                        <a:pt x="4001" y="683"/>
                        <a:pt x="3156"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9" name="Google Shape;3829;p74"/>
                <p:cNvSpPr/>
                <p:nvPr/>
              </p:nvSpPr>
              <p:spPr>
                <a:xfrm>
                  <a:off x="4937470" y="3810178"/>
                  <a:ext cx="7613" cy="7621"/>
                </a:xfrm>
                <a:custGeom>
                  <a:rect b="b" l="l" r="r" t="t"/>
                  <a:pathLst>
                    <a:path extrusionOk="0" h="969"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0" name="Google Shape;3830;p74"/>
              <p:cNvGrpSpPr/>
              <p:nvPr/>
            </p:nvGrpSpPr>
            <p:grpSpPr>
              <a:xfrm>
                <a:off x="5108534" y="3650943"/>
                <a:ext cx="31405" cy="26993"/>
                <a:chOff x="5108534" y="3650943"/>
                <a:chExt cx="31405" cy="26993"/>
              </a:xfrm>
            </p:grpSpPr>
            <p:sp>
              <p:nvSpPr>
                <p:cNvPr id="3831" name="Google Shape;3831;p74"/>
                <p:cNvSpPr/>
                <p:nvPr/>
              </p:nvSpPr>
              <p:spPr>
                <a:xfrm>
                  <a:off x="5108534" y="3650943"/>
                  <a:ext cx="31405" cy="26993"/>
                </a:xfrm>
                <a:custGeom>
                  <a:rect b="b" l="l" r="r" t="t"/>
                  <a:pathLst>
                    <a:path extrusionOk="0" h="3432" w="3993">
                      <a:moveTo>
                        <a:pt x="2272" y="1"/>
                      </a:moveTo>
                      <a:cubicBezTo>
                        <a:pt x="1853" y="1"/>
                        <a:pt x="1425" y="156"/>
                        <a:pt x="1077" y="505"/>
                      </a:cubicBezTo>
                      <a:cubicBezTo>
                        <a:pt x="0" y="1581"/>
                        <a:pt x="762" y="3432"/>
                        <a:pt x="2286" y="3432"/>
                      </a:cubicBezTo>
                      <a:cubicBezTo>
                        <a:pt x="3230" y="3432"/>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2" name="Google Shape;3832;p74"/>
                <p:cNvSpPr/>
                <p:nvPr/>
              </p:nvSpPr>
              <p:spPr>
                <a:xfrm>
                  <a:off x="5122707" y="3660617"/>
                  <a:ext cx="7621" cy="7621"/>
                </a:xfrm>
                <a:custGeom>
                  <a:rect b="b" l="l" r="r" t="t"/>
                  <a:pathLst>
                    <a:path extrusionOk="0" h="969" w="969">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3" name="Google Shape;3833;p74"/>
              <p:cNvGrpSpPr/>
              <p:nvPr/>
            </p:nvGrpSpPr>
            <p:grpSpPr>
              <a:xfrm>
                <a:off x="5119380" y="3760739"/>
                <a:ext cx="31499" cy="26993"/>
                <a:chOff x="5119380" y="3760739"/>
                <a:chExt cx="31499" cy="26993"/>
              </a:xfrm>
            </p:grpSpPr>
            <p:sp>
              <p:nvSpPr>
                <p:cNvPr id="3834" name="Google Shape;3834;p74"/>
                <p:cNvSpPr/>
                <p:nvPr/>
              </p:nvSpPr>
              <p:spPr>
                <a:xfrm>
                  <a:off x="5119380" y="3760739"/>
                  <a:ext cx="31499" cy="26993"/>
                </a:xfrm>
                <a:custGeom>
                  <a:rect b="b" l="l" r="r" t="t"/>
                  <a:pathLst>
                    <a:path extrusionOk="0" h="3432" w="4005">
                      <a:moveTo>
                        <a:pt x="2275" y="0"/>
                      </a:moveTo>
                      <a:cubicBezTo>
                        <a:pt x="1854" y="0"/>
                        <a:pt x="1425" y="156"/>
                        <a:pt x="1077" y="504"/>
                      </a:cubicBezTo>
                      <a:cubicBezTo>
                        <a:pt x="0" y="1581"/>
                        <a:pt x="762" y="3432"/>
                        <a:pt x="2286" y="3432"/>
                      </a:cubicBezTo>
                      <a:cubicBezTo>
                        <a:pt x="3230" y="3420"/>
                        <a:pt x="3992" y="2657"/>
                        <a:pt x="4004" y="1714"/>
                      </a:cubicBezTo>
                      <a:cubicBezTo>
                        <a:pt x="4004" y="683"/>
                        <a:pt x="3157" y="0"/>
                        <a:pt x="227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5" name="Google Shape;3835;p74"/>
                <p:cNvSpPr/>
                <p:nvPr/>
              </p:nvSpPr>
              <p:spPr>
                <a:xfrm>
                  <a:off x="5132318" y="3770405"/>
                  <a:ext cx="8856" cy="7653"/>
                </a:xfrm>
                <a:custGeom>
                  <a:rect b="b" l="l" r="r" t="t"/>
                  <a:pathLst>
                    <a:path extrusionOk="0" h="973" w="1126">
                      <a:moveTo>
                        <a:pt x="641" y="1"/>
                      </a:moveTo>
                      <a:cubicBezTo>
                        <a:pt x="206" y="1"/>
                        <a:pt x="0" y="521"/>
                        <a:pt x="303" y="824"/>
                      </a:cubicBezTo>
                      <a:cubicBezTo>
                        <a:pt x="402" y="926"/>
                        <a:pt x="524" y="972"/>
                        <a:pt x="644" y="972"/>
                      </a:cubicBezTo>
                      <a:cubicBezTo>
                        <a:pt x="890" y="972"/>
                        <a:pt x="1125" y="778"/>
                        <a:pt x="1125" y="485"/>
                      </a:cubicBezTo>
                      <a:cubicBezTo>
                        <a:pt x="1125" y="219"/>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6" name="Google Shape;3836;p74"/>
              <p:cNvGrpSpPr/>
              <p:nvPr/>
            </p:nvGrpSpPr>
            <p:grpSpPr>
              <a:xfrm>
                <a:off x="5119380" y="3788235"/>
                <a:ext cx="31499" cy="26993"/>
                <a:chOff x="5119380" y="3788235"/>
                <a:chExt cx="31499" cy="26993"/>
              </a:xfrm>
            </p:grpSpPr>
            <p:sp>
              <p:nvSpPr>
                <p:cNvPr id="3837" name="Google Shape;3837;p74"/>
                <p:cNvSpPr/>
                <p:nvPr/>
              </p:nvSpPr>
              <p:spPr>
                <a:xfrm>
                  <a:off x="5119380" y="3788235"/>
                  <a:ext cx="31499" cy="26993"/>
                </a:xfrm>
                <a:custGeom>
                  <a:rect b="b" l="l" r="r" t="t"/>
                  <a:pathLst>
                    <a:path extrusionOk="0" h="3432" w="4005">
                      <a:moveTo>
                        <a:pt x="2275" y="0"/>
                      </a:moveTo>
                      <a:cubicBezTo>
                        <a:pt x="1854" y="0"/>
                        <a:pt x="1425" y="156"/>
                        <a:pt x="1077" y="504"/>
                      </a:cubicBezTo>
                      <a:cubicBezTo>
                        <a:pt x="0" y="1581"/>
                        <a:pt x="762" y="3432"/>
                        <a:pt x="2286" y="3432"/>
                      </a:cubicBezTo>
                      <a:cubicBezTo>
                        <a:pt x="3230" y="3419"/>
                        <a:pt x="3992" y="2657"/>
                        <a:pt x="4004" y="1714"/>
                      </a:cubicBezTo>
                      <a:cubicBezTo>
                        <a:pt x="4004" y="683"/>
                        <a:pt x="3157" y="0"/>
                        <a:pt x="227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8" name="Google Shape;3838;p74"/>
                <p:cNvSpPr/>
                <p:nvPr/>
              </p:nvSpPr>
              <p:spPr>
                <a:xfrm>
                  <a:off x="5132318" y="3797901"/>
                  <a:ext cx="8856" cy="7605"/>
                </a:xfrm>
                <a:custGeom>
                  <a:rect b="b" l="l" r="r" t="t"/>
                  <a:pathLst>
                    <a:path extrusionOk="0" h="967" w="1126">
                      <a:moveTo>
                        <a:pt x="641" y="1"/>
                      </a:moveTo>
                      <a:cubicBezTo>
                        <a:pt x="206" y="1"/>
                        <a:pt x="0" y="521"/>
                        <a:pt x="303" y="824"/>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39" name="Google Shape;3839;p74"/>
              <p:cNvGrpSpPr/>
              <p:nvPr/>
            </p:nvGrpSpPr>
            <p:grpSpPr>
              <a:xfrm>
                <a:off x="5158005" y="3875284"/>
                <a:ext cx="31405" cy="27001"/>
                <a:chOff x="5158005" y="3875284"/>
                <a:chExt cx="31405" cy="27001"/>
              </a:xfrm>
            </p:grpSpPr>
            <p:sp>
              <p:nvSpPr>
                <p:cNvPr id="3840" name="Google Shape;3840;p74"/>
                <p:cNvSpPr/>
                <p:nvPr/>
              </p:nvSpPr>
              <p:spPr>
                <a:xfrm>
                  <a:off x="5158005" y="3875284"/>
                  <a:ext cx="31405" cy="27001"/>
                </a:xfrm>
                <a:custGeom>
                  <a:rect b="b" l="l" r="r" t="t"/>
                  <a:pathLst>
                    <a:path extrusionOk="0" h="3433" w="3993">
                      <a:moveTo>
                        <a:pt x="2273" y="1"/>
                      </a:moveTo>
                      <a:cubicBezTo>
                        <a:pt x="1853" y="1"/>
                        <a:pt x="1425" y="157"/>
                        <a:pt x="1077" y="505"/>
                      </a:cubicBezTo>
                      <a:cubicBezTo>
                        <a:pt x="0" y="1581"/>
                        <a:pt x="763" y="3432"/>
                        <a:pt x="2287" y="3432"/>
                      </a:cubicBezTo>
                      <a:cubicBezTo>
                        <a:pt x="3230" y="3432"/>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1" name="Google Shape;3841;p74"/>
                <p:cNvSpPr/>
                <p:nvPr/>
              </p:nvSpPr>
              <p:spPr>
                <a:xfrm>
                  <a:off x="5170848" y="3884958"/>
                  <a:ext cx="8950" cy="7645"/>
                </a:xfrm>
                <a:custGeom>
                  <a:rect b="b" l="l" r="r" t="t"/>
                  <a:pathLst>
                    <a:path extrusionOk="0" h="972" w="1138">
                      <a:moveTo>
                        <a:pt x="654" y="0"/>
                      </a:moveTo>
                      <a:cubicBezTo>
                        <a:pt x="218" y="0"/>
                        <a:pt x="1" y="521"/>
                        <a:pt x="303" y="823"/>
                      </a:cubicBezTo>
                      <a:cubicBezTo>
                        <a:pt x="406" y="926"/>
                        <a:pt x="531" y="972"/>
                        <a:pt x="652" y="972"/>
                      </a:cubicBezTo>
                      <a:cubicBezTo>
                        <a:pt x="902" y="972"/>
                        <a:pt x="1138"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42" name="Google Shape;3842;p74"/>
              <p:cNvGrpSpPr/>
              <p:nvPr/>
            </p:nvGrpSpPr>
            <p:grpSpPr>
              <a:xfrm>
                <a:off x="5233163" y="3764545"/>
                <a:ext cx="31499" cy="26898"/>
                <a:chOff x="5233163" y="3764545"/>
                <a:chExt cx="31499" cy="26898"/>
              </a:xfrm>
            </p:grpSpPr>
            <p:sp>
              <p:nvSpPr>
                <p:cNvPr id="3843" name="Google Shape;3843;p74"/>
                <p:cNvSpPr/>
                <p:nvPr/>
              </p:nvSpPr>
              <p:spPr>
                <a:xfrm>
                  <a:off x="5233163" y="3764545"/>
                  <a:ext cx="31499" cy="26898"/>
                </a:xfrm>
                <a:custGeom>
                  <a:rect b="b" l="l" r="r" t="t"/>
                  <a:pathLst>
                    <a:path extrusionOk="0" h="3420" w="4005">
                      <a:moveTo>
                        <a:pt x="2276" y="0"/>
                      </a:moveTo>
                      <a:cubicBezTo>
                        <a:pt x="1855" y="0"/>
                        <a:pt x="1426" y="156"/>
                        <a:pt x="1078" y="504"/>
                      </a:cubicBezTo>
                      <a:cubicBezTo>
                        <a:pt x="1" y="1581"/>
                        <a:pt x="763" y="3419"/>
                        <a:pt x="2287" y="3419"/>
                      </a:cubicBezTo>
                      <a:cubicBezTo>
                        <a:pt x="3231" y="3419"/>
                        <a:pt x="4005" y="2657"/>
                        <a:pt x="4005" y="1714"/>
                      </a:cubicBezTo>
                      <a:cubicBezTo>
                        <a:pt x="4005" y="682"/>
                        <a:pt x="3158"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4" name="Google Shape;3844;p74"/>
                <p:cNvSpPr/>
                <p:nvPr/>
              </p:nvSpPr>
              <p:spPr>
                <a:xfrm>
                  <a:off x="5246108" y="3774211"/>
                  <a:ext cx="8856" cy="7590"/>
                </a:xfrm>
                <a:custGeom>
                  <a:rect b="b" l="l" r="r" t="t"/>
                  <a:pathLst>
                    <a:path extrusionOk="0" h="965" w="1126">
                      <a:moveTo>
                        <a:pt x="641" y="1"/>
                      </a:moveTo>
                      <a:cubicBezTo>
                        <a:pt x="218" y="1"/>
                        <a:pt x="0" y="521"/>
                        <a:pt x="303" y="823"/>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45" name="Google Shape;3845;p74"/>
              <p:cNvGrpSpPr/>
              <p:nvPr/>
            </p:nvGrpSpPr>
            <p:grpSpPr>
              <a:xfrm>
                <a:off x="5276168" y="3805545"/>
                <a:ext cx="31499" cy="26906"/>
                <a:chOff x="5276168" y="3805545"/>
                <a:chExt cx="31499" cy="26906"/>
              </a:xfrm>
            </p:grpSpPr>
            <p:sp>
              <p:nvSpPr>
                <p:cNvPr id="3846" name="Google Shape;3846;p74"/>
                <p:cNvSpPr/>
                <p:nvPr/>
              </p:nvSpPr>
              <p:spPr>
                <a:xfrm>
                  <a:off x="5276168" y="3805545"/>
                  <a:ext cx="31499" cy="26906"/>
                </a:xfrm>
                <a:custGeom>
                  <a:rect b="b" l="l" r="r" t="t"/>
                  <a:pathLst>
                    <a:path extrusionOk="0" h="3421" w="4005">
                      <a:moveTo>
                        <a:pt x="2281" y="1"/>
                      </a:moveTo>
                      <a:cubicBezTo>
                        <a:pt x="1860" y="1"/>
                        <a:pt x="1429" y="157"/>
                        <a:pt x="1077" y="505"/>
                      </a:cubicBezTo>
                      <a:cubicBezTo>
                        <a:pt x="1" y="1581"/>
                        <a:pt x="763" y="3420"/>
                        <a:pt x="2287" y="3420"/>
                      </a:cubicBezTo>
                      <a:cubicBezTo>
                        <a:pt x="3231" y="3420"/>
                        <a:pt x="4005" y="2658"/>
                        <a:pt x="4005" y="1714"/>
                      </a:cubicBezTo>
                      <a:cubicBezTo>
                        <a:pt x="4005" y="683"/>
                        <a:pt x="3163" y="1"/>
                        <a:pt x="228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7" name="Google Shape;3847;p74"/>
                <p:cNvSpPr/>
                <p:nvPr/>
              </p:nvSpPr>
              <p:spPr>
                <a:xfrm>
                  <a:off x="5289106" y="3815219"/>
                  <a:ext cx="8856" cy="7605"/>
                </a:xfrm>
                <a:custGeom>
                  <a:rect b="b" l="l" r="r" t="t"/>
                  <a:pathLst>
                    <a:path extrusionOk="0" h="967" w="1126">
                      <a:moveTo>
                        <a:pt x="642" y="1"/>
                      </a:moveTo>
                      <a:cubicBezTo>
                        <a:pt x="219" y="1"/>
                        <a:pt x="1" y="521"/>
                        <a:pt x="303" y="823"/>
                      </a:cubicBezTo>
                      <a:cubicBezTo>
                        <a:pt x="402" y="922"/>
                        <a:pt x="524" y="967"/>
                        <a:pt x="644" y="967"/>
                      </a:cubicBezTo>
                      <a:cubicBezTo>
                        <a:pt x="890" y="967"/>
                        <a:pt x="1126" y="778"/>
                        <a:pt x="1126" y="484"/>
                      </a:cubicBezTo>
                      <a:cubicBezTo>
                        <a:pt x="1126" y="218"/>
                        <a:pt x="908"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48" name="Google Shape;3848;p74"/>
              <p:cNvGrpSpPr/>
              <p:nvPr/>
            </p:nvGrpSpPr>
            <p:grpSpPr>
              <a:xfrm>
                <a:off x="5294053" y="3851933"/>
                <a:ext cx="31405" cy="26945"/>
                <a:chOff x="5294053" y="3851933"/>
                <a:chExt cx="31405" cy="26945"/>
              </a:xfrm>
            </p:grpSpPr>
            <p:sp>
              <p:nvSpPr>
                <p:cNvPr id="3849" name="Google Shape;3849;p74"/>
                <p:cNvSpPr/>
                <p:nvPr/>
              </p:nvSpPr>
              <p:spPr>
                <a:xfrm>
                  <a:off x="5294053" y="3851933"/>
                  <a:ext cx="31405" cy="26945"/>
                </a:xfrm>
                <a:custGeom>
                  <a:rect b="b" l="l" r="r" t="t"/>
                  <a:pathLst>
                    <a:path extrusionOk="0" h="3426" w="3993">
                      <a:moveTo>
                        <a:pt x="2273" y="1"/>
                      </a:moveTo>
                      <a:cubicBezTo>
                        <a:pt x="1854" y="1"/>
                        <a:pt x="1426" y="158"/>
                        <a:pt x="1077" y="510"/>
                      </a:cubicBezTo>
                      <a:cubicBezTo>
                        <a:pt x="1" y="1587"/>
                        <a:pt x="763" y="3425"/>
                        <a:pt x="2287" y="3425"/>
                      </a:cubicBezTo>
                      <a:cubicBezTo>
                        <a:pt x="3231" y="3425"/>
                        <a:pt x="3993" y="2663"/>
                        <a:pt x="3993" y="1720"/>
                      </a:cubicBezTo>
                      <a:cubicBezTo>
                        <a:pt x="3993" y="688"/>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0" name="Google Shape;3850;p74"/>
                <p:cNvSpPr/>
                <p:nvPr/>
              </p:nvSpPr>
              <p:spPr>
                <a:xfrm>
                  <a:off x="5308234" y="3861552"/>
                  <a:ext cx="7621" cy="7621"/>
                </a:xfrm>
                <a:custGeom>
                  <a:rect b="b" l="l" r="r" t="t"/>
                  <a:pathLst>
                    <a:path extrusionOk="0" h="969" w="969">
                      <a:moveTo>
                        <a:pt x="484" y="1"/>
                      </a:moveTo>
                      <a:cubicBezTo>
                        <a:pt x="218" y="1"/>
                        <a:pt x="0" y="218"/>
                        <a:pt x="0" y="485"/>
                      </a:cubicBezTo>
                      <a:cubicBezTo>
                        <a:pt x="0" y="763"/>
                        <a:pt x="218" y="968"/>
                        <a:pt x="484" y="968"/>
                      </a:cubicBezTo>
                      <a:cubicBezTo>
                        <a:pt x="750" y="968"/>
                        <a:pt x="968" y="763"/>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1" name="Google Shape;3851;p74"/>
              <p:cNvGrpSpPr/>
              <p:nvPr/>
            </p:nvGrpSpPr>
            <p:grpSpPr>
              <a:xfrm>
                <a:off x="5341723" y="3851902"/>
                <a:ext cx="31405" cy="26977"/>
                <a:chOff x="5341723" y="3851902"/>
                <a:chExt cx="31405" cy="26977"/>
              </a:xfrm>
            </p:grpSpPr>
            <p:sp>
              <p:nvSpPr>
                <p:cNvPr id="3852" name="Google Shape;3852;p74"/>
                <p:cNvSpPr/>
                <p:nvPr/>
              </p:nvSpPr>
              <p:spPr>
                <a:xfrm>
                  <a:off x="5341723" y="3851902"/>
                  <a:ext cx="31405" cy="26977"/>
                </a:xfrm>
                <a:custGeom>
                  <a:rect b="b" l="l" r="r" t="t"/>
                  <a:pathLst>
                    <a:path extrusionOk="0" h="3430" w="3993">
                      <a:moveTo>
                        <a:pt x="2266" y="1"/>
                      </a:moveTo>
                      <a:cubicBezTo>
                        <a:pt x="1848" y="1"/>
                        <a:pt x="1423" y="156"/>
                        <a:pt x="1077" y="502"/>
                      </a:cubicBezTo>
                      <a:cubicBezTo>
                        <a:pt x="0" y="1578"/>
                        <a:pt x="762" y="3429"/>
                        <a:pt x="2287" y="3429"/>
                      </a:cubicBezTo>
                      <a:cubicBezTo>
                        <a:pt x="3230" y="3429"/>
                        <a:pt x="3992" y="2667"/>
                        <a:pt x="3992" y="1724"/>
                      </a:cubicBezTo>
                      <a:cubicBezTo>
                        <a:pt x="3992" y="690"/>
                        <a:pt x="3146" y="1"/>
                        <a:pt x="226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3" name="Google Shape;3853;p74"/>
                <p:cNvSpPr/>
                <p:nvPr/>
              </p:nvSpPr>
              <p:spPr>
                <a:xfrm>
                  <a:off x="5354567" y="3861647"/>
                  <a:ext cx="8950" cy="7590"/>
                </a:xfrm>
                <a:custGeom>
                  <a:rect b="b" l="l" r="r" t="t"/>
                  <a:pathLst>
                    <a:path extrusionOk="0" h="965" w="1138">
                      <a:moveTo>
                        <a:pt x="654" y="1"/>
                      </a:moveTo>
                      <a:cubicBezTo>
                        <a:pt x="218" y="1"/>
                        <a:pt x="0" y="521"/>
                        <a:pt x="303" y="823"/>
                      </a:cubicBezTo>
                      <a:cubicBezTo>
                        <a:pt x="404" y="921"/>
                        <a:pt x="527" y="964"/>
                        <a:pt x="646" y="964"/>
                      </a:cubicBezTo>
                      <a:cubicBezTo>
                        <a:pt x="898" y="964"/>
                        <a:pt x="1138" y="772"/>
                        <a:pt x="1138" y="485"/>
                      </a:cubicBezTo>
                      <a:cubicBezTo>
                        <a:pt x="1138" y="206"/>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4" name="Google Shape;3854;p74"/>
              <p:cNvGrpSpPr/>
              <p:nvPr/>
            </p:nvGrpSpPr>
            <p:grpSpPr>
              <a:xfrm>
                <a:off x="5054871" y="3507855"/>
                <a:ext cx="31405" cy="26993"/>
                <a:chOff x="5054871" y="3507855"/>
                <a:chExt cx="31405" cy="26993"/>
              </a:xfrm>
            </p:grpSpPr>
            <p:sp>
              <p:nvSpPr>
                <p:cNvPr id="3855" name="Google Shape;3855;p74"/>
                <p:cNvSpPr/>
                <p:nvPr/>
              </p:nvSpPr>
              <p:spPr>
                <a:xfrm>
                  <a:off x="5054871" y="3507855"/>
                  <a:ext cx="31405" cy="26993"/>
                </a:xfrm>
                <a:custGeom>
                  <a:rect b="b" l="l" r="r" t="t"/>
                  <a:pathLst>
                    <a:path extrusionOk="0" h="3432" w="3993">
                      <a:moveTo>
                        <a:pt x="2273" y="0"/>
                      </a:moveTo>
                      <a:cubicBezTo>
                        <a:pt x="1853" y="0"/>
                        <a:pt x="1425" y="156"/>
                        <a:pt x="1077" y="504"/>
                      </a:cubicBezTo>
                      <a:cubicBezTo>
                        <a:pt x="1" y="1581"/>
                        <a:pt x="763" y="3431"/>
                        <a:pt x="2287" y="3431"/>
                      </a:cubicBezTo>
                      <a:cubicBezTo>
                        <a:pt x="3230" y="3431"/>
                        <a:pt x="3993" y="2657"/>
                        <a:pt x="3993" y="1714"/>
                      </a:cubicBezTo>
                      <a:cubicBezTo>
                        <a:pt x="3993" y="682"/>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6" name="Google Shape;3856;p74"/>
                <p:cNvSpPr/>
                <p:nvPr/>
              </p:nvSpPr>
              <p:spPr>
                <a:xfrm>
                  <a:off x="5067715" y="3517521"/>
                  <a:ext cx="8950" cy="7605"/>
                </a:xfrm>
                <a:custGeom>
                  <a:rect b="b" l="l" r="r" t="t"/>
                  <a:pathLst>
                    <a:path extrusionOk="0" h="967" w="1138">
                      <a:moveTo>
                        <a:pt x="654" y="1"/>
                      </a:moveTo>
                      <a:cubicBezTo>
                        <a:pt x="218" y="1"/>
                        <a:pt x="1" y="521"/>
                        <a:pt x="315" y="823"/>
                      </a:cubicBezTo>
                      <a:cubicBezTo>
                        <a:pt x="414" y="922"/>
                        <a:pt x="536" y="967"/>
                        <a:pt x="656" y="967"/>
                      </a:cubicBezTo>
                      <a:cubicBezTo>
                        <a:pt x="902" y="967"/>
                        <a:pt x="1138" y="778"/>
                        <a:pt x="1138" y="485"/>
                      </a:cubicBezTo>
                      <a:cubicBezTo>
                        <a:pt x="1138" y="219"/>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57" name="Google Shape;3857;p74"/>
              <p:cNvGrpSpPr/>
              <p:nvPr/>
            </p:nvGrpSpPr>
            <p:grpSpPr>
              <a:xfrm>
                <a:off x="4876579" y="3675325"/>
                <a:ext cx="31405" cy="26969"/>
                <a:chOff x="4876579" y="3675325"/>
                <a:chExt cx="31405" cy="26969"/>
              </a:xfrm>
            </p:grpSpPr>
            <p:sp>
              <p:nvSpPr>
                <p:cNvPr id="3858" name="Google Shape;3858;p74"/>
                <p:cNvSpPr/>
                <p:nvPr/>
              </p:nvSpPr>
              <p:spPr>
                <a:xfrm>
                  <a:off x="4876579" y="3675325"/>
                  <a:ext cx="31405" cy="26969"/>
                </a:xfrm>
                <a:custGeom>
                  <a:rect b="b" l="l" r="r" t="t"/>
                  <a:pathLst>
                    <a:path extrusionOk="0" h="3429" w="3993">
                      <a:moveTo>
                        <a:pt x="2266" y="0"/>
                      </a:moveTo>
                      <a:cubicBezTo>
                        <a:pt x="1848" y="0"/>
                        <a:pt x="1423" y="155"/>
                        <a:pt x="1077" y="501"/>
                      </a:cubicBezTo>
                      <a:cubicBezTo>
                        <a:pt x="0" y="1578"/>
                        <a:pt x="762" y="3429"/>
                        <a:pt x="2287" y="3429"/>
                      </a:cubicBezTo>
                      <a:cubicBezTo>
                        <a:pt x="3230" y="3429"/>
                        <a:pt x="3992" y="2667"/>
                        <a:pt x="3992" y="1723"/>
                      </a:cubicBezTo>
                      <a:cubicBezTo>
                        <a:pt x="3992" y="689"/>
                        <a:pt x="3146" y="0"/>
                        <a:pt x="226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9" name="Google Shape;3859;p74"/>
                <p:cNvSpPr/>
                <p:nvPr/>
              </p:nvSpPr>
              <p:spPr>
                <a:xfrm>
                  <a:off x="4889517" y="3684975"/>
                  <a:ext cx="8856" cy="7676"/>
                </a:xfrm>
                <a:custGeom>
                  <a:rect b="b" l="l" r="r" t="t"/>
                  <a:pathLst>
                    <a:path extrusionOk="0" h="976" w="1126">
                      <a:moveTo>
                        <a:pt x="642" y="0"/>
                      </a:moveTo>
                      <a:cubicBezTo>
                        <a:pt x="218" y="12"/>
                        <a:pt x="0" y="520"/>
                        <a:pt x="303" y="835"/>
                      </a:cubicBezTo>
                      <a:cubicBezTo>
                        <a:pt x="400" y="932"/>
                        <a:pt x="520" y="976"/>
                        <a:pt x="638" y="976"/>
                      </a:cubicBezTo>
                      <a:cubicBezTo>
                        <a:pt x="886" y="976"/>
                        <a:pt x="1125" y="783"/>
                        <a:pt x="1125" y="496"/>
                      </a:cubicBezTo>
                      <a:cubicBezTo>
                        <a:pt x="1125" y="218"/>
                        <a:pt x="908"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60" name="Google Shape;3860;p74"/>
              <p:cNvGrpSpPr/>
              <p:nvPr/>
            </p:nvGrpSpPr>
            <p:grpSpPr>
              <a:xfrm>
                <a:off x="4842233" y="3688333"/>
                <a:ext cx="31405" cy="26993"/>
                <a:chOff x="4842233" y="3688333"/>
                <a:chExt cx="31405" cy="26993"/>
              </a:xfrm>
            </p:grpSpPr>
            <p:sp>
              <p:nvSpPr>
                <p:cNvPr id="3861" name="Google Shape;3861;p74"/>
                <p:cNvSpPr/>
                <p:nvPr/>
              </p:nvSpPr>
              <p:spPr>
                <a:xfrm>
                  <a:off x="4842233" y="3688333"/>
                  <a:ext cx="31405" cy="26993"/>
                </a:xfrm>
                <a:custGeom>
                  <a:rect b="b" l="l" r="r" t="t"/>
                  <a:pathLst>
                    <a:path extrusionOk="0" h="3432" w="3993">
                      <a:moveTo>
                        <a:pt x="2273" y="1"/>
                      </a:moveTo>
                      <a:cubicBezTo>
                        <a:pt x="1853" y="1"/>
                        <a:pt x="1425" y="156"/>
                        <a:pt x="1077" y="505"/>
                      </a:cubicBezTo>
                      <a:cubicBezTo>
                        <a:pt x="0" y="1581"/>
                        <a:pt x="762" y="3420"/>
                        <a:pt x="2287" y="3432"/>
                      </a:cubicBezTo>
                      <a:cubicBezTo>
                        <a:pt x="3230" y="3432"/>
                        <a:pt x="3992" y="2658"/>
                        <a:pt x="3992" y="1714"/>
                      </a:cubicBezTo>
                      <a:cubicBezTo>
                        <a:pt x="3992" y="683"/>
                        <a:pt x="3150"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2" name="Google Shape;3862;p74"/>
                <p:cNvSpPr/>
                <p:nvPr/>
              </p:nvSpPr>
              <p:spPr>
                <a:xfrm>
                  <a:off x="4855076" y="3698094"/>
                  <a:ext cx="8856" cy="7590"/>
                </a:xfrm>
                <a:custGeom>
                  <a:rect b="b" l="l" r="r" t="t"/>
                  <a:pathLst>
                    <a:path extrusionOk="0" h="965" w="1126">
                      <a:moveTo>
                        <a:pt x="664" y="1"/>
                      </a:moveTo>
                      <a:cubicBezTo>
                        <a:pt x="656" y="1"/>
                        <a:pt x="649" y="1"/>
                        <a:pt x="641" y="1"/>
                      </a:cubicBezTo>
                      <a:cubicBezTo>
                        <a:pt x="218" y="1"/>
                        <a:pt x="0" y="522"/>
                        <a:pt x="303" y="824"/>
                      </a:cubicBezTo>
                      <a:cubicBezTo>
                        <a:pt x="400" y="921"/>
                        <a:pt x="520" y="965"/>
                        <a:pt x="638" y="965"/>
                      </a:cubicBezTo>
                      <a:cubicBezTo>
                        <a:pt x="886" y="965"/>
                        <a:pt x="1125" y="772"/>
                        <a:pt x="1125" y="485"/>
                      </a:cubicBezTo>
                      <a:cubicBezTo>
                        <a:pt x="1125" y="215"/>
                        <a:pt x="931" y="1"/>
                        <a:pt x="66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63" name="Google Shape;3863;p74"/>
              <p:cNvGrpSpPr/>
              <p:nvPr/>
            </p:nvGrpSpPr>
            <p:grpSpPr>
              <a:xfrm>
                <a:off x="5187876" y="3608032"/>
                <a:ext cx="31405" cy="27001"/>
                <a:chOff x="5187876" y="3608032"/>
                <a:chExt cx="31405" cy="27001"/>
              </a:xfrm>
            </p:grpSpPr>
            <p:sp>
              <p:nvSpPr>
                <p:cNvPr id="3864" name="Google Shape;3864;p74"/>
                <p:cNvSpPr/>
                <p:nvPr/>
              </p:nvSpPr>
              <p:spPr>
                <a:xfrm>
                  <a:off x="5187876" y="3608032"/>
                  <a:ext cx="31405" cy="27001"/>
                </a:xfrm>
                <a:custGeom>
                  <a:rect b="b" l="l" r="r" t="t"/>
                  <a:pathLst>
                    <a:path extrusionOk="0" h="3433" w="3993">
                      <a:moveTo>
                        <a:pt x="2273" y="1"/>
                      </a:moveTo>
                      <a:cubicBezTo>
                        <a:pt x="1853" y="1"/>
                        <a:pt x="1426" y="157"/>
                        <a:pt x="1077" y="505"/>
                      </a:cubicBezTo>
                      <a:cubicBezTo>
                        <a:pt x="1" y="1582"/>
                        <a:pt x="763" y="3432"/>
                        <a:pt x="2287" y="3432"/>
                      </a:cubicBezTo>
                      <a:cubicBezTo>
                        <a:pt x="3231" y="3420"/>
                        <a:pt x="3993" y="2658"/>
                        <a:pt x="3993" y="1715"/>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5" name="Google Shape;3865;p74"/>
                <p:cNvSpPr/>
                <p:nvPr/>
              </p:nvSpPr>
              <p:spPr>
                <a:xfrm>
                  <a:off x="5202057" y="3617706"/>
                  <a:ext cx="7621" cy="7621"/>
                </a:xfrm>
                <a:custGeom>
                  <a:rect b="b" l="l" r="r" t="t"/>
                  <a:pathLst>
                    <a:path extrusionOk="0" h="969" w="969">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66" name="Google Shape;3866;p74"/>
              <p:cNvSpPr/>
              <p:nvPr/>
            </p:nvSpPr>
            <p:spPr>
              <a:xfrm>
                <a:off x="5142589" y="3410030"/>
                <a:ext cx="42542" cy="36525"/>
              </a:xfrm>
              <a:custGeom>
                <a:rect b="b" l="l" r="r" t="t"/>
                <a:pathLst>
                  <a:path extrusionOk="0" h="4644" w="5409">
                    <a:moveTo>
                      <a:pt x="3085" y="1"/>
                    </a:moveTo>
                    <a:cubicBezTo>
                      <a:pt x="2516" y="1"/>
                      <a:pt x="1935" y="213"/>
                      <a:pt x="1465" y="688"/>
                    </a:cubicBezTo>
                    <a:cubicBezTo>
                      <a:pt x="1" y="2140"/>
                      <a:pt x="1029" y="4632"/>
                      <a:pt x="3098" y="4644"/>
                    </a:cubicBezTo>
                    <a:cubicBezTo>
                      <a:pt x="4380" y="4632"/>
                      <a:pt x="5408" y="3603"/>
                      <a:pt x="5408" y="2321"/>
                    </a:cubicBezTo>
                    <a:cubicBezTo>
                      <a:pt x="5408" y="923"/>
                      <a:pt x="4270" y="1"/>
                      <a:pt x="30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7" name="Google Shape;3867;p74"/>
              <p:cNvSpPr/>
              <p:nvPr/>
            </p:nvSpPr>
            <p:spPr>
              <a:xfrm>
                <a:off x="5158382" y="3419720"/>
                <a:ext cx="17138" cy="17130"/>
              </a:xfrm>
              <a:custGeom>
                <a:rect b="b" l="l" r="r" t="t"/>
                <a:pathLst>
                  <a:path extrusionOk="0" h="2178" w="2179">
                    <a:moveTo>
                      <a:pt x="1090" y="0"/>
                    </a:moveTo>
                    <a:cubicBezTo>
                      <a:pt x="485" y="0"/>
                      <a:pt x="1" y="484"/>
                      <a:pt x="1" y="1089"/>
                    </a:cubicBezTo>
                    <a:cubicBezTo>
                      <a:pt x="1" y="1694"/>
                      <a:pt x="485" y="2178"/>
                      <a:pt x="1090" y="2178"/>
                    </a:cubicBezTo>
                    <a:cubicBezTo>
                      <a:pt x="1694" y="2178"/>
                      <a:pt x="2178" y="1694"/>
                      <a:pt x="2178" y="1089"/>
                    </a:cubicBezTo>
                    <a:cubicBezTo>
                      <a:pt x="2178" y="484"/>
                      <a:pt x="1694" y="0"/>
                      <a:pt x="109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68" name="Google Shape;3868;p74"/>
              <p:cNvGrpSpPr/>
              <p:nvPr/>
            </p:nvGrpSpPr>
            <p:grpSpPr>
              <a:xfrm>
                <a:off x="5269224" y="3304167"/>
                <a:ext cx="40253" cy="34402"/>
                <a:chOff x="5269224" y="3304167"/>
                <a:chExt cx="40253" cy="34402"/>
              </a:xfrm>
            </p:grpSpPr>
            <p:sp>
              <p:nvSpPr>
                <p:cNvPr id="3869" name="Google Shape;3869;p74"/>
                <p:cNvSpPr/>
                <p:nvPr/>
              </p:nvSpPr>
              <p:spPr>
                <a:xfrm>
                  <a:off x="5269224" y="3304167"/>
                  <a:ext cx="40253" cy="34402"/>
                </a:xfrm>
                <a:custGeom>
                  <a:rect b="b" l="l" r="r" t="t"/>
                  <a:pathLst>
                    <a:path extrusionOk="0" h="4374" w="5118">
                      <a:moveTo>
                        <a:pt x="2915" y="0"/>
                      </a:moveTo>
                      <a:cubicBezTo>
                        <a:pt x="2376" y="0"/>
                        <a:pt x="1827" y="201"/>
                        <a:pt x="1380" y="648"/>
                      </a:cubicBezTo>
                      <a:cubicBezTo>
                        <a:pt x="1" y="2015"/>
                        <a:pt x="980" y="4374"/>
                        <a:pt x="2928" y="4374"/>
                      </a:cubicBezTo>
                      <a:cubicBezTo>
                        <a:pt x="4126" y="4374"/>
                        <a:pt x="5105" y="3394"/>
                        <a:pt x="5118" y="2184"/>
                      </a:cubicBezTo>
                      <a:cubicBezTo>
                        <a:pt x="5109" y="869"/>
                        <a:pt x="4036" y="0"/>
                        <a:pt x="291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0" name="Google Shape;3870;p74"/>
                <p:cNvSpPr/>
                <p:nvPr/>
              </p:nvSpPr>
              <p:spPr>
                <a:xfrm>
                  <a:off x="5284639" y="3313826"/>
                  <a:ext cx="15132" cy="15140"/>
                </a:xfrm>
                <a:custGeom>
                  <a:rect b="b" l="l" r="r" t="t"/>
                  <a:pathLst>
                    <a:path extrusionOk="0" h="1925" w="1924">
                      <a:moveTo>
                        <a:pt x="968" y="1"/>
                      </a:moveTo>
                      <a:cubicBezTo>
                        <a:pt x="436" y="1"/>
                        <a:pt x="0" y="436"/>
                        <a:pt x="0" y="956"/>
                      </a:cubicBezTo>
                      <a:cubicBezTo>
                        <a:pt x="0" y="1489"/>
                        <a:pt x="436" y="1924"/>
                        <a:pt x="968" y="1924"/>
                      </a:cubicBezTo>
                      <a:cubicBezTo>
                        <a:pt x="1500" y="1924"/>
                        <a:pt x="1924" y="1489"/>
                        <a:pt x="1924" y="956"/>
                      </a:cubicBezTo>
                      <a:cubicBezTo>
                        <a:pt x="1924" y="436"/>
                        <a:pt x="1500" y="1"/>
                        <a:pt x="96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1" name="Google Shape;3871;p74"/>
              <p:cNvGrpSpPr/>
              <p:nvPr/>
            </p:nvGrpSpPr>
            <p:grpSpPr>
              <a:xfrm>
                <a:off x="5327354" y="3476615"/>
                <a:ext cx="49864" cy="42723"/>
                <a:chOff x="5327354" y="3476615"/>
                <a:chExt cx="49864" cy="42723"/>
              </a:xfrm>
            </p:grpSpPr>
            <p:sp>
              <p:nvSpPr>
                <p:cNvPr id="3872" name="Google Shape;3872;p74"/>
                <p:cNvSpPr/>
                <p:nvPr/>
              </p:nvSpPr>
              <p:spPr>
                <a:xfrm>
                  <a:off x="5327354" y="3476615"/>
                  <a:ext cx="49864" cy="42723"/>
                </a:xfrm>
                <a:custGeom>
                  <a:rect b="b" l="l" r="r" t="t"/>
                  <a:pathLst>
                    <a:path extrusionOk="0" h="5432" w="6340">
                      <a:moveTo>
                        <a:pt x="3602" y="1"/>
                      </a:moveTo>
                      <a:cubicBezTo>
                        <a:pt x="2936" y="1"/>
                        <a:pt x="2257" y="248"/>
                        <a:pt x="1706" y="799"/>
                      </a:cubicBezTo>
                      <a:cubicBezTo>
                        <a:pt x="1" y="2504"/>
                        <a:pt x="1210" y="5432"/>
                        <a:pt x="3630" y="5432"/>
                      </a:cubicBezTo>
                      <a:cubicBezTo>
                        <a:pt x="5118" y="5432"/>
                        <a:pt x="6339" y="4222"/>
                        <a:pt x="6339" y="2722"/>
                      </a:cubicBezTo>
                      <a:cubicBezTo>
                        <a:pt x="6339" y="1084"/>
                        <a:pt x="4998" y="1"/>
                        <a:pt x="360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3" name="Google Shape;3873;p74"/>
                <p:cNvSpPr/>
                <p:nvPr/>
              </p:nvSpPr>
              <p:spPr>
                <a:xfrm>
                  <a:off x="5340197" y="3486321"/>
                  <a:ext cx="27315" cy="23406"/>
                </a:xfrm>
                <a:custGeom>
                  <a:rect b="b" l="l" r="r" t="t"/>
                  <a:pathLst>
                    <a:path extrusionOk="0" h="2976" w="3473">
                      <a:moveTo>
                        <a:pt x="1985" y="0"/>
                      </a:moveTo>
                      <a:cubicBezTo>
                        <a:pt x="666" y="0"/>
                        <a:pt x="1" y="1597"/>
                        <a:pt x="944" y="2540"/>
                      </a:cubicBezTo>
                      <a:cubicBezTo>
                        <a:pt x="1245" y="2841"/>
                        <a:pt x="1614" y="2975"/>
                        <a:pt x="1977" y="2975"/>
                      </a:cubicBezTo>
                      <a:cubicBezTo>
                        <a:pt x="2739" y="2975"/>
                        <a:pt x="3473" y="2381"/>
                        <a:pt x="3473" y="1488"/>
                      </a:cubicBezTo>
                      <a:cubicBezTo>
                        <a:pt x="3473" y="665"/>
                        <a:pt x="2807" y="0"/>
                        <a:pt x="19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74" name="Google Shape;3874;p74"/>
              <p:cNvSpPr/>
              <p:nvPr/>
            </p:nvSpPr>
            <p:spPr>
              <a:xfrm>
                <a:off x="5290255" y="3703080"/>
                <a:ext cx="31397" cy="26898"/>
              </a:xfrm>
              <a:custGeom>
                <a:rect b="b" l="l" r="r" t="t"/>
                <a:pathLst>
                  <a:path extrusionOk="0" h="3420" w="3992">
                    <a:moveTo>
                      <a:pt x="2272" y="1"/>
                    </a:moveTo>
                    <a:cubicBezTo>
                      <a:pt x="1853" y="1"/>
                      <a:pt x="1425" y="156"/>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5" name="Google Shape;3875;p74"/>
              <p:cNvSpPr/>
              <p:nvPr/>
            </p:nvSpPr>
            <p:spPr>
              <a:xfrm>
                <a:off x="5304427" y="3712754"/>
                <a:ext cx="7621" cy="7621"/>
              </a:xfrm>
              <a:custGeom>
                <a:rect b="b" l="l" r="r" t="t"/>
                <a:pathLst>
                  <a:path extrusionOk="0" h="969" w="969">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76" name="Google Shape;3876;p74"/>
              <p:cNvGrpSpPr/>
              <p:nvPr/>
            </p:nvGrpSpPr>
            <p:grpSpPr>
              <a:xfrm>
                <a:off x="5341723" y="3775957"/>
                <a:ext cx="31405" cy="26898"/>
                <a:chOff x="5341723" y="3775957"/>
                <a:chExt cx="31405" cy="26898"/>
              </a:xfrm>
            </p:grpSpPr>
            <p:sp>
              <p:nvSpPr>
                <p:cNvPr id="3877" name="Google Shape;3877;p74"/>
                <p:cNvSpPr/>
                <p:nvPr/>
              </p:nvSpPr>
              <p:spPr>
                <a:xfrm>
                  <a:off x="5341723" y="3775957"/>
                  <a:ext cx="31405" cy="26898"/>
                </a:xfrm>
                <a:custGeom>
                  <a:rect b="b" l="l" r="r" t="t"/>
                  <a:pathLst>
                    <a:path extrusionOk="0" h="3420" w="3993">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8" name="Google Shape;3878;p74"/>
                <p:cNvSpPr/>
                <p:nvPr/>
              </p:nvSpPr>
              <p:spPr>
                <a:xfrm>
                  <a:off x="5354567" y="3785631"/>
                  <a:ext cx="8950" cy="7605"/>
                </a:xfrm>
                <a:custGeom>
                  <a:rect b="b" l="l" r="r" t="t"/>
                  <a:pathLst>
                    <a:path extrusionOk="0" h="967" w="1138">
                      <a:moveTo>
                        <a:pt x="654" y="0"/>
                      </a:moveTo>
                      <a:cubicBezTo>
                        <a:pt x="218" y="0"/>
                        <a:pt x="0" y="521"/>
                        <a:pt x="303" y="823"/>
                      </a:cubicBezTo>
                      <a:cubicBezTo>
                        <a:pt x="402" y="922"/>
                        <a:pt x="525" y="966"/>
                        <a:pt x="646" y="966"/>
                      </a:cubicBezTo>
                      <a:cubicBezTo>
                        <a:pt x="896" y="966"/>
                        <a:pt x="1138"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79" name="Google Shape;3879;p74"/>
              <p:cNvGrpSpPr/>
              <p:nvPr/>
            </p:nvGrpSpPr>
            <p:grpSpPr>
              <a:xfrm>
                <a:off x="5439053" y="3699274"/>
                <a:ext cx="31405" cy="26898"/>
                <a:chOff x="5439053" y="3699274"/>
                <a:chExt cx="31405" cy="26898"/>
              </a:xfrm>
            </p:grpSpPr>
            <p:sp>
              <p:nvSpPr>
                <p:cNvPr id="3880" name="Google Shape;3880;p74"/>
                <p:cNvSpPr/>
                <p:nvPr/>
              </p:nvSpPr>
              <p:spPr>
                <a:xfrm>
                  <a:off x="5439053" y="3699274"/>
                  <a:ext cx="31405" cy="26898"/>
                </a:xfrm>
                <a:custGeom>
                  <a:rect b="b" l="l" r="r" t="t"/>
                  <a:pathLst>
                    <a:path extrusionOk="0" h="3420" w="3993">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1" name="Google Shape;3881;p74"/>
                <p:cNvSpPr/>
                <p:nvPr/>
              </p:nvSpPr>
              <p:spPr>
                <a:xfrm>
                  <a:off x="5453225" y="3708948"/>
                  <a:ext cx="7621" cy="7621"/>
                </a:xfrm>
                <a:custGeom>
                  <a:rect b="b" l="l" r="r" t="t"/>
                  <a:pathLst>
                    <a:path extrusionOk="0" h="969"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2" name="Google Shape;3882;p74"/>
              <p:cNvGrpSpPr/>
              <p:nvPr/>
            </p:nvGrpSpPr>
            <p:grpSpPr>
              <a:xfrm>
                <a:off x="5412414" y="3622307"/>
                <a:ext cx="31499" cy="26993"/>
                <a:chOff x="5412414" y="3622307"/>
                <a:chExt cx="31499" cy="26993"/>
              </a:xfrm>
            </p:grpSpPr>
            <p:sp>
              <p:nvSpPr>
                <p:cNvPr id="3883" name="Google Shape;3883;p74"/>
                <p:cNvSpPr/>
                <p:nvPr/>
              </p:nvSpPr>
              <p:spPr>
                <a:xfrm>
                  <a:off x="5412414" y="3622307"/>
                  <a:ext cx="31499" cy="26993"/>
                </a:xfrm>
                <a:custGeom>
                  <a:rect b="b" l="l" r="r" t="t"/>
                  <a:pathLst>
                    <a:path extrusionOk="0" h="3432" w="4005">
                      <a:moveTo>
                        <a:pt x="2285" y="0"/>
                      </a:moveTo>
                      <a:cubicBezTo>
                        <a:pt x="1865" y="0"/>
                        <a:pt x="1437" y="156"/>
                        <a:pt x="1089" y="504"/>
                      </a:cubicBezTo>
                      <a:cubicBezTo>
                        <a:pt x="0" y="1581"/>
                        <a:pt x="774" y="3432"/>
                        <a:pt x="2299" y="3432"/>
                      </a:cubicBezTo>
                      <a:cubicBezTo>
                        <a:pt x="3242" y="3432"/>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4" name="Google Shape;3884;p74"/>
                <p:cNvSpPr/>
                <p:nvPr/>
              </p:nvSpPr>
              <p:spPr>
                <a:xfrm>
                  <a:off x="5426681" y="3632075"/>
                  <a:ext cx="7527" cy="7519"/>
                </a:xfrm>
                <a:custGeom>
                  <a:rect b="b" l="l" r="r" t="t"/>
                  <a:pathLst>
                    <a:path extrusionOk="0" h="956" w="957">
                      <a:moveTo>
                        <a:pt x="485" y="0"/>
                      </a:moveTo>
                      <a:cubicBezTo>
                        <a:pt x="206" y="0"/>
                        <a:pt x="1" y="206"/>
                        <a:pt x="1" y="472"/>
                      </a:cubicBezTo>
                      <a:cubicBezTo>
                        <a:pt x="1" y="738"/>
                        <a:pt x="206" y="956"/>
                        <a:pt x="485" y="956"/>
                      </a:cubicBezTo>
                      <a:cubicBezTo>
                        <a:pt x="751" y="956"/>
                        <a:pt x="956" y="738"/>
                        <a:pt x="956" y="472"/>
                      </a:cubicBezTo>
                      <a:cubicBezTo>
                        <a:pt x="956" y="206"/>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5" name="Google Shape;3885;p74"/>
              <p:cNvGrpSpPr/>
              <p:nvPr/>
            </p:nvGrpSpPr>
            <p:grpSpPr>
              <a:xfrm>
                <a:off x="5476254" y="3473949"/>
                <a:ext cx="26835" cy="26930"/>
                <a:chOff x="5476254" y="3473949"/>
                <a:chExt cx="26835" cy="26930"/>
              </a:xfrm>
            </p:grpSpPr>
            <p:sp>
              <p:nvSpPr>
                <p:cNvPr id="3886" name="Google Shape;3886;p74"/>
                <p:cNvSpPr/>
                <p:nvPr/>
              </p:nvSpPr>
              <p:spPr>
                <a:xfrm>
                  <a:off x="5476254" y="3473949"/>
                  <a:ext cx="26835" cy="26930"/>
                </a:xfrm>
                <a:custGeom>
                  <a:rect b="b" l="l" r="r" t="t"/>
                  <a:pathLst>
                    <a:path extrusionOk="0" h="3424" w="3412">
                      <a:moveTo>
                        <a:pt x="1706" y="1"/>
                      </a:moveTo>
                      <a:cubicBezTo>
                        <a:pt x="762" y="1"/>
                        <a:pt x="0" y="775"/>
                        <a:pt x="0" y="1718"/>
                      </a:cubicBezTo>
                      <a:cubicBezTo>
                        <a:pt x="0" y="2662"/>
                        <a:pt x="762" y="3424"/>
                        <a:pt x="1706" y="3424"/>
                      </a:cubicBezTo>
                      <a:cubicBezTo>
                        <a:pt x="2649" y="3424"/>
                        <a:pt x="3411" y="2662"/>
                        <a:pt x="3411" y="1718"/>
                      </a:cubicBezTo>
                      <a:cubicBezTo>
                        <a:pt x="3411" y="775"/>
                        <a:pt x="2649" y="1"/>
                        <a:pt x="170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7" name="Google Shape;3887;p74"/>
                <p:cNvSpPr/>
                <p:nvPr/>
              </p:nvSpPr>
              <p:spPr>
                <a:xfrm>
                  <a:off x="5485857" y="3483655"/>
                  <a:ext cx="7621" cy="7621"/>
                </a:xfrm>
                <a:custGeom>
                  <a:rect b="b" l="l" r="r" t="t"/>
                  <a:pathLst>
                    <a:path extrusionOk="0" h="969"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88" name="Google Shape;3888;p74"/>
              <p:cNvGrpSpPr/>
              <p:nvPr/>
            </p:nvGrpSpPr>
            <p:grpSpPr>
              <a:xfrm>
                <a:off x="5564547" y="3481594"/>
                <a:ext cx="31397" cy="26898"/>
                <a:chOff x="5564547" y="3481594"/>
                <a:chExt cx="31397" cy="26898"/>
              </a:xfrm>
            </p:grpSpPr>
            <p:sp>
              <p:nvSpPr>
                <p:cNvPr id="3889" name="Google Shape;3889;p74"/>
                <p:cNvSpPr/>
                <p:nvPr/>
              </p:nvSpPr>
              <p:spPr>
                <a:xfrm>
                  <a:off x="5564547" y="3481594"/>
                  <a:ext cx="31397" cy="26898"/>
                </a:xfrm>
                <a:custGeom>
                  <a:rect b="b" l="l" r="r" t="t"/>
                  <a:pathLst>
                    <a:path extrusionOk="0" h="3420" w="3992">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0" name="Google Shape;3890;p74"/>
                <p:cNvSpPr/>
                <p:nvPr/>
              </p:nvSpPr>
              <p:spPr>
                <a:xfrm>
                  <a:off x="5578719" y="3491268"/>
                  <a:ext cx="7621" cy="7613"/>
                </a:xfrm>
                <a:custGeom>
                  <a:rect b="b" l="l" r="r" t="t"/>
                  <a:pathLst>
                    <a:path extrusionOk="0" h="968" w="969">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91" name="Google Shape;3891;p74"/>
              <p:cNvGrpSpPr/>
              <p:nvPr/>
            </p:nvGrpSpPr>
            <p:grpSpPr>
              <a:xfrm>
                <a:off x="5534101" y="3470174"/>
                <a:ext cx="31397" cy="26906"/>
                <a:chOff x="5534101" y="3470174"/>
                <a:chExt cx="31397" cy="26906"/>
              </a:xfrm>
            </p:grpSpPr>
            <p:sp>
              <p:nvSpPr>
                <p:cNvPr id="3892" name="Google Shape;3892;p74"/>
                <p:cNvSpPr/>
                <p:nvPr/>
              </p:nvSpPr>
              <p:spPr>
                <a:xfrm>
                  <a:off x="5534101" y="3470174"/>
                  <a:ext cx="31397" cy="26906"/>
                </a:xfrm>
                <a:custGeom>
                  <a:rect b="b" l="l" r="r" t="t"/>
                  <a:pathLst>
                    <a:path extrusionOk="0" h="3421" w="3992">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3" name="Google Shape;3893;p74"/>
                <p:cNvSpPr/>
                <p:nvPr/>
              </p:nvSpPr>
              <p:spPr>
                <a:xfrm>
                  <a:off x="5546945" y="3479848"/>
                  <a:ext cx="8950" cy="7582"/>
                </a:xfrm>
                <a:custGeom>
                  <a:rect b="b" l="l" r="r" t="t"/>
                  <a:pathLst>
                    <a:path extrusionOk="0" h="964" w="1138">
                      <a:moveTo>
                        <a:pt x="653" y="1"/>
                      </a:moveTo>
                      <a:cubicBezTo>
                        <a:pt x="218" y="1"/>
                        <a:pt x="0" y="521"/>
                        <a:pt x="303" y="823"/>
                      </a:cubicBezTo>
                      <a:cubicBezTo>
                        <a:pt x="404" y="921"/>
                        <a:pt x="526" y="964"/>
                        <a:pt x="646" y="964"/>
                      </a:cubicBezTo>
                      <a:cubicBezTo>
                        <a:pt x="898" y="964"/>
                        <a:pt x="1137" y="771"/>
                        <a:pt x="1137" y="484"/>
                      </a:cubicBezTo>
                      <a:cubicBezTo>
                        <a:pt x="1137" y="218"/>
                        <a:pt x="919"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94" name="Google Shape;3894;p74"/>
              <p:cNvGrpSpPr/>
              <p:nvPr/>
            </p:nvGrpSpPr>
            <p:grpSpPr>
              <a:xfrm>
                <a:off x="5610879" y="3314486"/>
                <a:ext cx="31499" cy="26938"/>
                <a:chOff x="5610879" y="3314486"/>
                <a:chExt cx="31499" cy="26938"/>
              </a:xfrm>
            </p:grpSpPr>
            <p:sp>
              <p:nvSpPr>
                <p:cNvPr id="3895" name="Google Shape;3895;p74"/>
                <p:cNvSpPr/>
                <p:nvPr/>
              </p:nvSpPr>
              <p:spPr>
                <a:xfrm>
                  <a:off x="5610879" y="3314486"/>
                  <a:ext cx="31499" cy="26938"/>
                </a:xfrm>
                <a:custGeom>
                  <a:rect b="b" l="l" r="r" t="t"/>
                  <a:pathLst>
                    <a:path extrusionOk="0" h="3425" w="4005">
                      <a:moveTo>
                        <a:pt x="2285" y="0"/>
                      </a:moveTo>
                      <a:cubicBezTo>
                        <a:pt x="1865" y="0"/>
                        <a:pt x="1437" y="157"/>
                        <a:pt x="1089" y="509"/>
                      </a:cubicBezTo>
                      <a:cubicBezTo>
                        <a:pt x="0" y="1586"/>
                        <a:pt x="774" y="3425"/>
                        <a:pt x="2299" y="3425"/>
                      </a:cubicBezTo>
                      <a:cubicBezTo>
                        <a:pt x="3242" y="3425"/>
                        <a:pt x="4004" y="2663"/>
                        <a:pt x="4004" y="1719"/>
                      </a:cubicBezTo>
                      <a:cubicBezTo>
                        <a:pt x="4004" y="688"/>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6" name="Google Shape;3896;p74"/>
                <p:cNvSpPr/>
                <p:nvPr/>
              </p:nvSpPr>
              <p:spPr>
                <a:xfrm>
                  <a:off x="5623817" y="3324192"/>
                  <a:ext cx="8950" cy="7590"/>
                </a:xfrm>
                <a:custGeom>
                  <a:rect b="b" l="l" r="r" t="t"/>
                  <a:pathLst>
                    <a:path extrusionOk="0" h="965" w="1138">
                      <a:moveTo>
                        <a:pt x="675" y="1"/>
                      </a:moveTo>
                      <a:cubicBezTo>
                        <a:pt x="668" y="1"/>
                        <a:pt x="661" y="1"/>
                        <a:pt x="654" y="1"/>
                      </a:cubicBezTo>
                      <a:cubicBezTo>
                        <a:pt x="218" y="1"/>
                        <a:pt x="0" y="509"/>
                        <a:pt x="303" y="824"/>
                      </a:cubicBezTo>
                      <a:cubicBezTo>
                        <a:pt x="404" y="921"/>
                        <a:pt x="525" y="965"/>
                        <a:pt x="644" y="965"/>
                      </a:cubicBezTo>
                      <a:cubicBezTo>
                        <a:pt x="893" y="965"/>
                        <a:pt x="1129" y="772"/>
                        <a:pt x="1137" y="485"/>
                      </a:cubicBezTo>
                      <a:cubicBezTo>
                        <a:pt x="1137" y="214"/>
                        <a:pt x="931" y="1"/>
                        <a:pt x="67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897" name="Google Shape;3897;p74"/>
              <p:cNvGrpSpPr/>
              <p:nvPr/>
            </p:nvGrpSpPr>
            <p:grpSpPr>
              <a:xfrm>
                <a:off x="4834525" y="3501382"/>
                <a:ext cx="31499" cy="26898"/>
                <a:chOff x="4834525" y="3501382"/>
                <a:chExt cx="31499" cy="26898"/>
              </a:xfrm>
            </p:grpSpPr>
            <p:sp>
              <p:nvSpPr>
                <p:cNvPr id="3898" name="Google Shape;3898;p74"/>
                <p:cNvSpPr/>
                <p:nvPr/>
              </p:nvSpPr>
              <p:spPr>
                <a:xfrm>
                  <a:off x="4834525" y="3501382"/>
                  <a:ext cx="31499" cy="26898"/>
                </a:xfrm>
                <a:custGeom>
                  <a:rect b="b" l="l" r="r" t="t"/>
                  <a:pathLst>
                    <a:path extrusionOk="0" h="3420" w="4005">
                      <a:moveTo>
                        <a:pt x="2285" y="0"/>
                      </a:moveTo>
                      <a:cubicBezTo>
                        <a:pt x="1865" y="0"/>
                        <a:pt x="1437" y="156"/>
                        <a:pt x="1089" y="504"/>
                      </a:cubicBezTo>
                      <a:cubicBezTo>
                        <a:pt x="0" y="1581"/>
                        <a:pt x="775"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9" name="Google Shape;3899;p74"/>
                <p:cNvSpPr/>
                <p:nvPr/>
              </p:nvSpPr>
              <p:spPr>
                <a:xfrm>
                  <a:off x="4847463" y="3511056"/>
                  <a:ext cx="8950" cy="7605"/>
                </a:xfrm>
                <a:custGeom>
                  <a:rect b="b" l="l" r="r" t="t"/>
                  <a:pathLst>
                    <a:path extrusionOk="0" h="967" w="1138">
                      <a:moveTo>
                        <a:pt x="654" y="0"/>
                      </a:moveTo>
                      <a:cubicBezTo>
                        <a:pt x="218" y="0"/>
                        <a:pt x="1" y="520"/>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0" name="Google Shape;3900;p74"/>
              <p:cNvGrpSpPr/>
              <p:nvPr/>
            </p:nvGrpSpPr>
            <p:grpSpPr>
              <a:xfrm>
                <a:off x="4898460" y="3580158"/>
                <a:ext cx="31405" cy="26898"/>
                <a:chOff x="4898460" y="3580158"/>
                <a:chExt cx="31405" cy="26898"/>
              </a:xfrm>
            </p:grpSpPr>
            <p:sp>
              <p:nvSpPr>
                <p:cNvPr id="3901" name="Google Shape;3901;p74"/>
                <p:cNvSpPr/>
                <p:nvPr/>
              </p:nvSpPr>
              <p:spPr>
                <a:xfrm>
                  <a:off x="4898460" y="3580158"/>
                  <a:ext cx="31405" cy="26898"/>
                </a:xfrm>
                <a:custGeom>
                  <a:rect b="b" l="l" r="r" t="t"/>
                  <a:pathLst>
                    <a:path extrusionOk="0" h="3420" w="3993">
                      <a:moveTo>
                        <a:pt x="2273" y="1"/>
                      </a:moveTo>
                      <a:cubicBezTo>
                        <a:pt x="1853" y="1"/>
                        <a:pt x="1425" y="156"/>
                        <a:pt x="1077" y="505"/>
                      </a:cubicBezTo>
                      <a:cubicBezTo>
                        <a:pt x="0"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2" name="Google Shape;3902;p74"/>
                <p:cNvSpPr/>
                <p:nvPr/>
              </p:nvSpPr>
              <p:spPr>
                <a:xfrm>
                  <a:off x="4911303" y="3589832"/>
                  <a:ext cx="8950" cy="7605"/>
                </a:xfrm>
                <a:custGeom>
                  <a:rect b="b" l="l" r="r" t="t"/>
                  <a:pathLst>
                    <a:path extrusionOk="0" h="967" w="1138">
                      <a:moveTo>
                        <a:pt x="654" y="0"/>
                      </a:moveTo>
                      <a:cubicBezTo>
                        <a:pt x="218" y="0"/>
                        <a:pt x="1" y="521"/>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3" name="Google Shape;3903;p74"/>
              <p:cNvGrpSpPr/>
              <p:nvPr/>
            </p:nvGrpSpPr>
            <p:grpSpPr>
              <a:xfrm>
                <a:off x="4882667" y="3608032"/>
                <a:ext cx="31499" cy="27001"/>
                <a:chOff x="4882667" y="3608032"/>
                <a:chExt cx="31499" cy="27001"/>
              </a:xfrm>
            </p:grpSpPr>
            <p:sp>
              <p:nvSpPr>
                <p:cNvPr id="3904" name="Google Shape;3904;p74"/>
                <p:cNvSpPr/>
                <p:nvPr/>
              </p:nvSpPr>
              <p:spPr>
                <a:xfrm>
                  <a:off x="4882667" y="3608032"/>
                  <a:ext cx="31499" cy="27001"/>
                </a:xfrm>
                <a:custGeom>
                  <a:rect b="b" l="l" r="r" t="t"/>
                  <a:pathLst>
                    <a:path extrusionOk="0" h="3433" w="4005">
                      <a:moveTo>
                        <a:pt x="2276" y="1"/>
                      </a:moveTo>
                      <a:cubicBezTo>
                        <a:pt x="1854" y="1"/>
                        <a:pt x="1425" y="157"/>
                        <a:pt x="1077" y="505"/>
                      </a:cubicBezTo>
                      <a:cubicBezTo>
                        <a:pt x="0" y="1582"/>
                        <a:pt x="763" y="3432"/>
                        <a:pt x="2287" y="3432"/>
                      </a:cubicBezTo>
                      <a:cubicBezTo>
                        <a:pt x="3230" y="3420"/>
                        <a:pt x="4004" y="2658"/>
                        <a:pt x="4004" y="1715"/>
                      </a:cubicBezTo>
                      <a:cubicBezTo>
                        <a:pt x="4004" y="683"/>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5" name="Google Shape;3905;p74"/>
                <p:cNvSpPr/>
                <p:nvPr/>
              </p:nvSpPr>
              <p:spPr>
                <a:xfrm>
                  <a:off x="4895605" y="3617706"/>
                  <a:ext cx="8950" cy="7653"/>
                </a:xfrm>
                <a:custGeom>
                  <a:rect b="b" l="l" r="r" t="t"/>
                  <a:pathLst>
                    <a:path extrusionOk="0" h="973" w="1138">
                      <a:moveTo>
                        <a:pt x="642" y="1"/>
                      </a:moveTo>
                      <a:cubicBezTo>
                        <a:pt x="218" y="1"/>
                        <a:pt x="1" y="521"/>
                        <a:pt x="303" y="823"/>
                      </a:cubicBezTo>
                      <a:cubicBezTo>
                        <a:pt x="402" y="926"/>
                        <a:pt x="524" y="972"/>
                        <a:pt x="644" y="972"/>
                      </a:cubicBezTo>
                      <a:cubicBezTo>
                        <a:pt x="891" y="972"/>
                        <a:pt x="1130" y="778"/>
                        <a:pt x="1138" y="485"/>
                      </a:cubicBezTo>
                      <a:cubicBezTo>
                        <a:pt x="1138" y="218"/>
                        <a:pt x="920"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6" name="Google Shape;3906;p74"/>
              <p:cNvGrpSpPr/>
              <p:nvPr/>
            </p:nvGrpSpPr>
            <p:grpSpPr>
              <a:xfrm>
                <a:off x="4843373" y="3631407"/>
                <a:ext cx="16273" cy="16186"/>
                <a:chOff x="4843373" y="3631407"/>
                <a:chExt cx="16273" cy="16186"/>
              </a:xfrm>
            </p:grpSpPr>
            <p:sp>
              <p:nvSpPr>
                <p:cNvPr id="3907" name="Google Shape;3907;p74"/>
                <p:cNvSpPr/>
                <p:nvPr/>
              </p:nvSpPr>
              <p:spPr>
                <a:xfrm>
                  <a:off x="4843373" y="3631407"/>
                  <a:ext cx="16273" cy="16186"/>
                </a:xfrm>
                <a:custGeom>
                  <a:rect b="b" l="l" r="r" t="t"/>
                  <a:pathLst>
                    <a:path extrusionOk="0" h="2058" w="2069">
                      <a:moveTo>
                        <a:pt x="1029" y="1"/>
                      </a:moveTo>
                      <a:cubicBezTo>
                        <a:pt x="460" y="1"/>
                        <a:pt x="0" y="460"/>
                        <a:pt x="0" y="1029"/>
                      </a:cubicBezTo>
                      <a:cubicBezTo>
                        <a:pt x="0" y="1597"/>
                        <a:pt x="460" y="2057"/>
                        <a:pt x="1029" y="2057"/>
                      </a:cubicBezTo>
                      <a:cubicBezTo>
                        <a:pt x="1609" y="2057"/>
                        <a:pt x="2069" y="1597"/>
                        <a:pt x="2069" y="1029"/>
                      </a:cubicBezTo>
                      <a:cubicBezTo>
                        <a:pt x="2069" y="460"/>
                        <a:pt x="1609" y="1"/>
                        <a:pt x="102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8" name="Google Shape;3908;p74"/>
                <p:cNvSpPr/>
                <p:nvPr/>
              </p:nvSpPr>
              <p:spPr>
                <a:xfrm>
                  <a:off x="4849178" y="3637211"/>
                  <a:ext cx="4672" cy="4577"/>
                </a:xfrm>
                <a:custGeom>
                  <a:rect b="b" l="l" r="r" t="t"/>
                  <a:pathLst>
                    <a:path extrusionOk="0" h="582" w="594">
                      <a:moveTo>
                        <a:pt x="291" y="1"/>
                      </a:moveTo>
                      <a:cubicBezTo>
                        <a:pt x="133" y="1"/>
                        <a:pt x="0" y="134"/>
                        <a:pt x="0" y="291"/>
                      </a:cubicBezTo>
                      <a:cubicBezTo>
                        <a:pt x="0" y="460"/>
                        <a:pt x="133" y="581"/>
                        <a:pt x="291" y="581"/>
                      </a:cubicBezTo>
                      <a:cubicBezTo>
                        <a:pt x="460" y="581"/>
                        <a:pt x="593" y="460"/>
                        <a:pt x="593" y="291"/>
                      </a:cubicBezTo>
                      <a:cubicBezTo>
                        <a:pt x="593" y="134"/>
                        <a:pt x="460" y="1"/>
                        <a:pt x="29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09" name="Google Shape;3909;p74"/>
              <p:cNvGrpSpPr/>
              <p:nvPr/>
            </p:nvGrpSpPr>
            <p:grpSpPr>
              <a:xfrm>
                <a:off x="4727773" y="3591578"/>
                <a:ext cx="31499" cy="26898"/>
                <a:chOff x="4727773" y="3591578"/>
                <a:chExt cx="31499" cy="26898"/>
              </a:xfrm>
            </p:grpSpPr>
            <p:sp>
              <p:nvSpPr>
                <p:cNvPr id="3910" name="Google Shape;3910;p74"/>
                <p:cNvSpPr/>
                <p:nvPr/>
              </p:nvSpPr>
              <p:spPr>
                <a:xfrm>
                  <a:off x="4727773" y="3591578"/>
                  <a:ext cx="31499" cy="26898"/>
                </a:xfrm>
                <a:custGeom>
                  <a:rect b="b" l="l" r="r" t="t"/>
                  <a:pathLst>
                    <a:path extrusionOk="0" h="3420" w="4005">
                      <a:moveTo>
                        <a:pt x="2276" y="0"/>
                      </a:moveTo>
                      <a:cubicBezTo>
                        <a:pt x="1855" y="0"/>
                        <a:pt x="1426" y="156"/>
                        <a:pt x="1077" y="504"/>
                      </a:cubicBezTo>
                      <a:cubicBezTo>
                        <a:pt x="1" y="1581"/>
                        <a:pt x="763" y="3419"/>
                        <a:pt x="2287" y="3419"/>
                      </a:cubicBezTo>
                      <a:cubicBezTo>
                        <a:pt x="3231" y="3419"/>
                        <a:pt x="3993" y="2657"/>
                        <a:pt x="4005" y="1714"/>
                      </a:cubicBezTo>
                      <a:cubicBezTo>
                        <a:pt x="4005" y="683"/>
                        <a:pt x="3158"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1" name="Google Shape;3911;p74"/>
                <p:cNvSpPr/>
                <p:nvPr/>
              </p:nvSpPr>
              <p:spPr>
                <a:xfrm>
                  <a:off x="4740719" y="3601244"/>
                  <a:ext cx="8856" cy="7590"/>
                </a:xfrm>
                <a:custGeom>
                  <a:rect b="b" l="l" r="r" t="t"/>
                  <a:pathLst>
                    <a:path extrusionOk="0" h="965" w="1126">
                      <a:moveTo>
                        <a:pt x="641" y="1"/>
                      </a:moveTo>
                      <a:cubicBezTo>
                        <a:pt x="206" y="1"/>
                        <a:pt x="0" y="521"/>
                        <a:pt x="302" y="824"/>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12" name="Google Shape;3912;p74"/>
              <p:cNvSpPr/>
              <p:nvPr/>
            </p:nvSpPr>
            <p:spPr>
              <a:xfrm>
                <a:off x="4652041" y="3622590"/>
                <a:ext cx="31405" cy="26906"/>
              </a:xfrm>
              <a:custGeom>
                <a:rect b="b" l="l" r="r" t="t"/>
                <a:pathLst>
                  <a:path extrusionOk="0" h="3421" w="3993">
                    <a:moveTo>
                      <a:pt x="2273" y="1"/>
                    </a:moveTo>
                    <a:cubicBezTo>
                      <a:pt x="1853" y="1"/>
                      <a:pt x="1426" y="157"/>
                      <a:pt x="1077" y="505"/>
                    </a:cubicBezTo>
                    <a:cubicBezTo>
                      <a:pt x="1" y="1581"/>
                      <a:pt x="763" y="3420"/>
                      <a:pt x="2287" y="3420"/>
                    </a:cubicBezTo>
                    <a:cubicBezTo>
                      <a:pt x="3231" y="3420"/>
                      <a:pt x="3993" y="2658"/>
                      <a:pt x="3993" y="1714"/>
                    </a:cubicBezTo>
                    <a:cubicBezTo>
                      <a:pt x="3993"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3" name="Google Shape;3913;p74"/>
              <p:cNvSpPr/>
              <p:nvPr/>
            </p:nvSpPr>
            <p:spPr>
              <a:xfrm>
                <a:off x="4666222" y="3632264"/>
                <a:ext cx="7613" cy="7621"/>
              </a:xfrm>
              <a:custGeom>
                <a:rect b="b" l="l" r="r" t="t"/>
                <a:pathLst>
                  <a:path extrusionOk="0" h="969" w="968">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14" name="Google Shape;3914;p74"/>
              <p:cNvGrpSpPr/>
              <p:nvPr/>
            </p:nvGrpSpPr>
            <p:grpSpPr>
              <a:xfrm>
                <a:off x="4609421" y="3577398"/>
                <a:ext cx="31499" cy="27001"/>
                <a:chOff x="4609421" y="3577398"/>
                <a:chExt cx="31499" cy="27001"/>
              </a:xfrm>
            </p:grpSpPr>
            <p:sp>
              <p:nvSpPr>
                <p:cNvPr id="3915" name="Google Shape;3915;p74"/>
                <p:cNvSpPr/>
                <p:nvPr/>
              </p:nvSpPr>
              <p:spPr>
                <a:xfrm>
                  <a:off x="4609421" y="3577398"/>
                  <a:ext cx="31499" cy="27001"/>
                </a:xfrm>
                <a:custGeom>
                  <a:rect b="b" l="l" r="r" t="t"/>
                  <a:pathLst>
                    <a:path extrusionOk="0" h="3433" w="4005">
                      <a:moveTo>
                        <a:pt x="2273" y="1"/>
                      </a:moveTo>
                      <a:cubicBezTo>
                        <a:pt x="1853" y="1"/>
                        <a:pt x="1425" y="157"/>
                        <a:pt x="1077" y="505"/>
                      </a:cubicBezTo>
                      <a:cubicBezTo>
                        <a:pt x="0" y="1581"/>
                        <a:pt x="763" y="3432"/>
                        <a:pt x="2287" y="3432"/>
                      </a:cubicBezTo>
                      <a:cubicBezTo>
                        <a:pt x="3230" y="3432"/>
                        <a:pt x="3992" y="2658"/>
                        <a:pt x="4005" y="1714"/>
                      </a:cubicBezTo>
                      <a:cubicBezTo>
                        <a:pt x="3996" y="683"/>
                        <a:pt x="3152"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6" name="Google Shape;3916;p74"/>
                <p:cNvSpPr/>
                <p:nvPr/>
              </p:nvSpPr>
              <p:spPr>
                <a:xfrm>
                  <a:off x="4623594" y="3587072"/>
                  <a:ext cx="7621" cy="7621"/>
                </a:xfrm>
                <a:custGeom>
                  <a:rect b="b" l="l" r="r" t="t"/>
                  <a:pathLst>
                    <a:path extrusionOk="0" h="969" w="969">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17" name="Google Shape;3917;p74"/>
              <p:cNvGrpSpPr/>
              <p:nvPr/>
            </p:nvGrpSpPr>
            <p:grpSpPr>
              <a:xfrm>
                <a:off x="4649289" y="3577398"/>
                <a:ext cx="31499" cy="27001"/>
                <a:chOff x="4649289" y="3577398"/>
                <a:chExt cx="31499" cy="27001"/>
              </a:xfrm>
            </p:grpSpPr>
            <p:sp>
              <p:nvSpPr>
                <p:cNvPr id="3918" name="Google Shape;3918;p74"/>
                <p:cNvSpPr/>
                <p:nvPr/>
              </p:nvSpPr>
              <p:spPr>
                <a:xfrm>
                  <a:off x="4649289" y="3577398"/>
                  <a:ext cx="31499" cy="27001"/>
                </a:xfrm>
                <a:custGeom>
                  <a:rect b="b" l="l" r="r" t="t"/>
                  <a:pathLst>
                    <a:path extrusionOk="0" h="3433" w="4005">
                      <a:moveTo>
                        <a:pt x="2275" y="1"/>
                      </a:moveTo>
                      <a:cubicBezTo>
                        <a:pt x="1854" y="1"/>
                        <a:pt x="1425" y="157"/>
                        <a:pt x="1077" y="505"/>
                      </a:cubicBezTo>
                      <a:cubicBezTo>
                        <a:pt x="0" y="1581"/>
                        <a:pt x="762" y="3432"/>
                        <a:pt x="2286" y="3432"/>
                      </a:cubicBezTo>
                      <a:cubicBezTo>
                        <a:pt x="3230" y="3432"/>
                        <a:pt x="4004" y="2658"/>
                        <a:pt x="4004" y="1714"/>
                      </a:cubicBezTo>
                      <a:cubicBezTo>
                        <a:pt x="4004" y="683"/>
                        <a:pt x="3157" y="1"/>
                        <a:pt x="227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9" name="Google Shape;3919;p74"/>
                <p:cNvSpPr/>
                <p:nvPr/>
              </p:nvSpPr>
              <p:spPr>
                <a:xfrm>
                  <a:off x="4662227" y="3587072"/>
                  <a:ext cx="8856" cy="7676"/>
                </a:xfrm>
                <a:custGeom>
                  <a:rect b="b" l="l" r="r" t="t"/>
                  <a:pathLst>
                    <a:path extrusionOk="0" h="976" w="1126">
                      <a:moveTo>
                        <a:pt x="641" y="1"/>
                      </a:moveTo>
                      <a:cubicBezTo>
                        <a:pt x="218" y="1"/>
                        <a:pt x="0" y="521"/>
                        <a:pt x="303" y="835"/>
                      </a:cubicBezTo>
                      <a:cubicBezTo>
                        <a:pt x="400" y="932"/>
                        <a:pt x="519" y="976"/>
                        <a:pt x="636" y="976"/>
                      </a:cubicBezTo>
                      <a:cubicBezTo>
                        <a:pt x="885" y="976"/>
                        <a:pt x="1125" y="780"/>
                        <a:pt x="1125" y="484"/>
                      </a:cubicBezTo>
                      <a:cubicBezTo>
                        <a:pt x="1125" y="218"/>
                        <a:pt x="907"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0" name="Google Shape;3920;p74"/>
              <p:cNvGrpSpPr/>
              <p:nvPr/>
            </p:nvGrpSpPr>
            <p:grpSpPr>
              <a:xfrm>
                <a:off x="4605614" y="3639523"/>
                <a:ext cx="31499" cy="26906"/>
                <a:chOff x="4605614" y="3639523"/>
                <a:chExt cx="31499" cy="26906"/>
              </a:xfrm>
            </p:grpSpPr>
            <p:sp>
              <p:nvSpPr>
                <p:cNvPr id="3921" name="Google Shape;3921;p74"/>
                <p:cNvSpPr/>
                <p:nvPr/>
              </p:nvSpPr>
              <p:spPr>
                <a:xfrm>
                  <a:off x="4605614" y="3639523"/>
                  <a:ext cx="31499" cy="26906"/>
                </a:xfrm>
                <a:custGeom>
                  <a:rect b="b" l="l" r="r" t="t"/>
                  <a:pathLst>
                    <a:path extrusionOk="0" h="3421" w="4005">
                      <a:moveTo>
                        <a:pt x="2276" y="1"/>
                      </a:moveTo>
                      <a:cubicBezTo>
                        <a:pt x="1855" y="1"/>
                        <a:pt x="1425" y="157"/>
                        <a:pt x="1077" y="505"/>
                      </a:cubicBezTo>
                      <a:cubicBezTo>
                        <a:pt x="1" y="1582"/>
                        <a:pt x="763" y="3420"/>
                        <a:pt x="2287" y="3420"/>
                      </a:cubicBezTo>
                      <a:cubicBezTo>
                        <a:pt x="3230" y="3420"/>
                        <a:pt x="3993" y="2658"/>
                        <a:pt x="4005" y="1715"/>
                      </a:cubicBezTo>
                      <a:cubicBezTo>
                        <a:pt x="4005" y="683"/>
                        <a:pt x="3157" y="1"/>
                        <a:pt x="227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2" name="Google Shape;3922;p74"/>
                <p:cNvSpPr/>
                <p:nvPr/>
              </p:nvSpPr>
              <p:spPr>
                <a:xfrm>
                  <a:off x="4619795" y="3649197"/>
                  <a:ext cx="7613" cy="7621"/>
                </a:xfrm>
                <a:custGeom>
                  <a:rect b="b" l="l" r="r" t="t"/>
                  <a:pathLst>
                    <a:path extrusionOk="0" h="969" w="968">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3" name="Google Shape;3923;p74"/>
              <p:cNvGrpSpPr/>
              <p:nvPr/>
            </p:nvGrpSpPr>
            <p:grpSpPr>
              <a:xfrm>
                <a:off x="4785149" y="3618846"/>
                <a:ext cx="26930" cy="26843"/>
                <a:chOff x="4785149" y="3618846"/>
                <a:chExt cx="26930" cy="26843"/>
              </a:xfrm>
            </p:grpSpPr>
            <p:sp>
              <p:nvSpPr>
                <p:cNvPr id="3924" name="Google Shape;3924;p74"/>
                <p:cNvSpPr/>
                <p:nvPr/>
              </p:nvSpPr>
              <p:spPr>
                <a:xfrm>
                  <a:off x="4785149" y="3618846"/>
                  <a:ext cx="26930" cy="26843"/>
                </a:xfrm>
                <a:custGeom>
                  <a:rect b="b" l="l" r="r" t="t"/>
                  <a:pathLst>
                    <a:path extrusionOk="0" h="3413" w="3424">
                      <a:moveTo>
                        <a:pt x="1718" y="1"/>
                      </a:moveTo>
                      <a:cubicBezTo>
                        <a:pt x="774" y="1"/>
                        <a:pt x="0" y="763"/>
                        <a:pt x="0" y="1707"/>
                      </a:cubicBezTo>
                      <a:cubicBezTo>
                        <a:pt x="0" y="2650"/>
                        <a:pt x="774" y="3412"/>
                        <a:pt x="1718" y="3412"/>
                      </a:cubicBezTo>
                      <a:cubicBezTo>
                        <a:pt x="2662" y="3412"/>
                        <a:pt x="3424" y="2650"/>
                        <a:pt x="3424" y="1707"/>
                      </a:cubicBezTo>
                      <a:cubicBezTo>
                        <a:pt x="3424" y="763"/>
                        <a:pt x="2662" y="1"/>
                        <a:pt x="171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5" name="Google Shape;3925;p74"/>
                <p:cNvSpPr/>
                <p:nvPr/>
              </p:nvSpPr>
              <p:spPr>
                <a:xfrm>
                  <a:off x="4793611" y="3628457"/>
                  <a:ext cx="8856" cy="7590"/>
                </a:xfrm>
                <a:custGeom>
                  <a:rect b="b" l="l" r="r" t="t"/>
                  <a:pathLst>
                    <a:path extrusionOk="0" h="965" w="1126">
                      <a:moveTo>
                        <a:pt x="642" y="1"/>
                      </a:moveTo>
                      <a:cubicBezTo>
                        <a:pt x="206" y="1"/>
                        <a:pt x="1" y="521"/>
                        <a:pt x="303" y="823"/>
                      </a:cubicBezTo>
                      <a:cubicBezTo>
                        <a:pt x="401" y="921"/>
                        <a:pt x="521" y="964"/>
                        <a:pt x="639" y="964"/>
                      </a:cubicBezTo>
                      <a:cubicBezTo>
                        <a:pt x="887" y="964"/>
                        <a:pt x="1126" y="772"/>
                        <a:pt x="1126" y="485"/>
                      </a:cubicBezTo>
                      <a:cubicBezTo>
                        <a:pt x="1126" y="218"/>
                        <a:pt x="908"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6" name="Google Shape;3926;p74"/>
              <p:cNvGrpSpPr/>
              <p:nvPr/>
            </p:nvGrpSpPr>
            <p:grpSpPr>
              <a:xfrm>
                <a:off x="4810167" y="3601567"/>
                <a:ext cx="31405" cy="26898"/>
                <a:chOff x="4810167" y="3601567"/>
                <a:chExt cx="31405" cy="26898"/>
              </a:xfrm>
            </p:grpSpPr>
            <p:sp>
              <p:nvSpPr>
                <p:cNvPr id="3927" name="Google Shape;3927;p74"/>
                <p:cNvSpPr/>
                <p:nvPr/>
              </p:nvSpPr>
              <p:spPr>
                <a:xfrm>
                  <a:off x="4810167" y="3601567"/>
                  <a:ext cx="31405" cy="26898"/>
                </a:xfrm>
                <a:custGeom>
                  <a:rect b="b" l="l" r="r" t="t"/>
                  <a:pathLst>
                    <a:path extrusionOk="0" h="3420" w="3993">
                      <a:moveTo>
                        <a:pt x="2273" y="0"/>
                      </a:moveTo>
                      <a:cubicBezTo>
                        <a:pt x="1853" y="0"/>
                        <a:pt x="1425" y="156"/>
                        <a:pt x="1077" y="504"/>
                      </a:cubicBezTo>
                      <a:cubicBezTo>
                        <a:pt x="1" y="1581"/>
                        <a:pt x="763" y="3420"/>
                        <a:pt x="2287" y="3420"/>
                      </a:cubicBezTo>
                      <a:cubicBezTo>
                        <a:pt x="3231" y="3420"/>
                        <a:pt x="3993" y="2658"/>
                        <a:pt x="3993" y="1714"/>
                      </a:cubicBezTo>
                      <a:cubicBezTo>
                        <a:pt x="3993"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8" name="Google Shape;3928;p74"/>
                <p:cNvSpPr/>
                <p:nvPr/>
              </p:nvSpPr>
              <p:spPr>
                <a:xfrm>
                  <a:off x="4824348" y="3611241"/>
                  <a:ext cx="7613" cy="7613"/>
                </a:xfrm>
                <a:custGeom>
                  <a:rect b="b" l="l" r="r" t="t"/>
                  <a:pathLst>
                    <a:path extrusionOk="0" h="968"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29" name="Google Shape;3929;p74"/>
              <p:cNvGrpSpPr/>
              <p:nvPr/>
            </p:nvGrpSpPr>
            <p:grpSpPr>
              <a:xfrm>
                <a:off x="4831002" y="3373230"/>
                <a:ext cx="31405" cy="26898"/>
                <a:chOff x="4831002" y="3373230"/>
                <a:chExt cx="31405" cy="26898"/>
              </a:xfrm>
            </p:grpSpPr>
            <p:sp>
              <p:nvSpPr>
                <p:cNvPr id="3930" name="Google Shape;3930;p74"/>
                <p:cNvSpPr/>
                <p:nvPr/>
              </p:nvSpPr>
              <p:spPr>
                <a:xfrm>
                  <a:off x="4831002" y="3373230"/>
                  <a:ext cx="31405" cy="26898"/>
                </a:xfrm>
                <a:custGeom>
                  <a:rect b="b" l="l" r="r" t="t"/>
                  <a:pathLst>
                    <a:path extrusionOk="0" h="3420" w="3993">
                      <a:moveTo>
                        <a:pt x="2273" y="0"/>
                      </a:moveTo>
                      <a:cubicBezTo>
                        <a:pt x="1853" y="0"/>
                        <a:pt x="1426" y="156"/>
                        <a:pt x="1077" y="504"/>
                      </a:cubicBezTo>
                      <a:cubicBezTo>
                        <a:pt x="1" y="1581"/>
                        <a:pt x="763" y="3419"/>
                        <a:pt x="2287" y="3419"/>
                      </a:cubicBezTo>
                      <a:cubicBezTo>
                        <a:pt x="3231" y="3419"/>
                        <a:pt x="3993" y="2657"/>
                        <a:pt x="3993" y="1714"/>
                      </a:cubicBezTo>
                      <a:cubicBezTo>
                        <a:pt x="3993"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1" name="Google Shape;3931;p74"/>
                <p:cNvSpPr/>
                <p:nvPr/>
              </p:nvSpPr>
              <p:spPr>
                <a:xfrm>
                  <a:off x="4845182" y="3382896"/>
                  <a:ext cx="7519" cy="7621"/>
                </a:xfrm>
                <a:custGeom>
                  <a:rect b="b" l="l" r="r" t="t"/>
                  <a:pathLst>
                    <a:path extrusionOk="0" h="969" w="956">
                      <a:moveTo>
                        <a:pt x="472" y="1"/>
                      </a:moveTo>
                      <a:cubicBezTo>
                        <a:pt x="206" y="1"/>
                        <a:pt x="0" y="219"/>
                        <a:pt x="0" y="485"/>
                      </a:cubicBezTo>
                      <a:cubicBezTo>
                        <a:pt x="0" y="751"/>
                        <a:pt x="206" y="969"/>
                        <a:pt x="472" y="969"/>
                      </a:cubicBezTo>
                      <a:cubicBezTo>
                        <a:pt x="750" y="969"/>
                        <a:pt x="956" y="751"/>
                        <a:pt x="956" y="485"/>
                      </a:cubicBezTo>
                      <a:cubicBezTo>
                        <a:pt x="956" y="219"/>
                        <a:pt x="750" y="1"/>
                        <a:pt x="47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32" name="Google Shape;3932;p74"/>
              <p:cNvGrpSpPr/>
              <p:nvPr/>
            </p:nvGrpSpPr>
            <p:grpSpPr>
              <a:xfrm>
                <a:off x="4719311" y="3355054"/>
                <a:ext cx="31499" cy="27001"/>
                <a:chOff x="4719311" y="3355054"/>
                <a:chExt cx="31499" cy="27001"/>
              </a:xfrm>
            </p:grpSpPr>
            <p:sp>
              <p:nvSpPr>
                <p:cNvPr id="3933" name="Google Shape;3933;p74"/>
                <p:cNvSpPr/>
                <p:nvPr/>
              </p:nvSpPr>
              <p:spPr>
                <a:xfrm>
                  <a:off x="4719311" y="3355054"/>
                  <a:ext cx="31499" cy="27001"/>
                </a:xfrm>
                <a:custGeom>
                  <a:rect b="b" l="l" r="r" t="t"/>
                  <a:pathLst>
                    <a:path extrusionOk="0" h="3433" w="4005">
                      <a:moveTo>
                        <a:pt x="2275" y="1"/>
                      </a:moveTo>
                      <a:cubicBezTo>
                        <a:pt x="1854" y="1"/>
                        <a:pt x="1425" y="157"/>
                        <a:pt x="1077" y="505"/>
                      </a:cubicBezTo>
                      <a:cubicBezTo>
                        <a:pt x="0" y="1581"/>
                        <a:pt x="762" y="3432"/>
                        <a:pt x="2287" y="3432"/>
                      </a:cubicBezTo>
                      <a:cubicBezTo>
                        <a:pt x="3230" y="3432"/>
                        <a:pt x="4004" y="2658"/>
                        <a:pt x="4004" y="1714"/>
                      </a:cubicBezTo>
                      <a:cubicBezTo>
                        <a:pt x="4004" y="683"/>
                        <a:pt x="3157" y="1"/>
                        <a:pt x="227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4" name="Google Shape;3934;p74"/>
                <p:cNvSpPr/>
                <p:nvPr/>
              </p:nvSpPr>
              <p:spPr>
                <a:xfrm>
                  <a:off x="4733578" y="3364822"/>
                  <a:ext cx="7527" cy="7527"/>
                </a:xfrm>
                <a:custGeom>
                  <a:rect b="b" l="l" r="r" t="t"/>
                  <a:pathLst>
                    <a:path extrusionOk="0" h="957" w="957">
                      <a:moveTo>
                        <a:pt x="473" y="1"/>
                      </a:moveTo>
                      <a:cubicBezTo>
                        <a:pt x="206" y="1"/>
                        <a:pt x="1" y="206"/>
                        <a:pt x="1" y="472"/>
                      </a:cubicBezTo>
                      <a:cubicBezTo>
                        <a:pt x="1" y="738"/>
                        <a:pt x="206" y="956"/>
                        <a:pt x="473" y="956"/>
                      </a:cubicBezTo>
                      <a:cubicBezTo>
                        <a:pt x="751" y="956"/>
                        <a:pt x="956" y="738"/>
                        <a:pt x="956" y="472"/>
                      </a:cubicBezTo>
                      <a:cubicBezTo>
                        <a:pt x="956" y="206"/>
                        <a:pt x="751" y="1"/>
                        <a:pt x="47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35" name="Google Shape;3935;p74"/>
              <p:cNvGrpSpPr/>
              <p:nvPr/>
            </p:nvGrpSpPr>
            <p:grpSpPr>
              <a:xfrm>
                <a:off x="4798755" y="3450260"/>
                <a:ext cx="26930" cy="26930"/>
                <a:chOff x="4798755" y="3450260"/>
                <a:chExt cx="26930" cy="26930"/>
              </a:xfrm>
            </p:grpSpPr>
            <p:sp>
              <p:nvSpPr>
                <p:cNvPr id="3936" name="Google Shape;3936;p74"/>
                <p:cNvSpPr/>
                <p:nvPr/>
              </p:nvSpPr>
              <p:spPr>
                <a:xfrm>
                  <a:off x="4798755" y="3450260"/>
                  <a:ext cx="26930" cy="26930"/>
                </a:xfrm>
                <a:custGeom>
                  <a:rect b="b" l="l" r="r" t="t"/>
                  <a:pathLst>
                    <a:path extrusionOk="0" h="3424" w="3424">
                      <a:moveTo>
                        <a:pt x="1718" y="0"/>
                      </a:moveTo>
                      <a:cubicBezTo>
                        <a:pt x="774" y="0"/>
                        <a:pt x="0" y="763"/>
                        <a:pt x="0" y="1706"/>
                      </a:cubicBezTo>
                      <a:cubicBezTo>
                        <a:pt x="0" y="2650"/>
                        <a:pt x="774" y="3424"/>
                        <a:pt x="1718" y="3424"/>
                      </a:cubicBezTo>
                      <a:cubicBezTo>
                        <a:pt x="2661" y="3424"/>
                        <a:pt x="3423" y="2650"/>
                        <a:pt x="3423" y="1706"/>
                      </a:cubicBezTo>
                      <a:cubicBezTo>
                        <a:pt x="3423" y="763"/>
                        <a:pt x="2661" y="0"/>
                        <a:pt x="171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7" name="Google Shape;3937;p74"/>
                <p:cNvSpPr/>
                <p:nvPr/>
              </p:nvSpPr>
              <p:spPr>
                <a:xfrm>
                  <a:off x="4807218" y="3459871"/>
                  <a:ext cx="8856" cy="7605"/>
                </a:xfrm>
                <a:custGeom>
                  <a:rect b="b" l="l" r="r" t="t"/>
                  <a:pathLst>
                    <a:path extrusionOk="0" h="967" w="1126">
                      <a:moveTo>
                        <a:pt x="642" y="0"/>
                      </a:moveTo>
                      <a:cubicBezTo>
                        <a:pt x="206" y="0"/>
                        <a:pt x="1" y="520"/>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38" name="Google Shape;3938;p74"/>
              <p:cNvGrpSpPr/>
              <p:nvPr/>
            </p:nvGrpSpPr>
            <p:grpSpPr>
              <a:xfrm>
                <a:off x="4645576" y="3467555"/>
                <a:ext cx="31405" cy="26953"/>
                <a:chOff x="4645576" y="3467555"/>
                <a:chExt cx="31405" cy="26953"/>
              </a:xfrm>
            </p:grpSpPr>
            <p:sp>
              <p:nvSpPr>
                <p:cNvPr id="3939" name="Google Shape;3939;p74"/>
                <p:cNvSpPr/>
                <p:nvPr/>
              </p:nvSpPr>
              <p:spPr>
                <a:xfrm>
                  <a:off x="4645576" y="3467555"/>
                  <a:ext cx="31405" cy="26953"/>
                </a:xfrm>
                <a:custGeom>
                  <a:rect b="b" l="l" r="r" t="t"/>
                  <a:pathLst>
                    <a:path extrusionOk="0" h="3427" w="3993">
                      <a:moveTo>
                        <a:pt x="2272" y="0"/>
                      </a:moveTo>
                      <a:cubicBezTo>
                        <a:pt x="1853" y="0"/>
                        <a:pt x="1425" y="155"/>
                        <a:pt x="1077" y="499"/>
                      </a:cubicBezTo>
                      <a:cubicBezTo>
                        <a:pt x="0" y="1576"/>
                        <a:pt x="750" y="3414"/>
                        <a:pt x="2274" y="3426"/>
                      </a:cubicBezTo>
                      <a:cubicBezTo>
                        <a:pt x="3218" y="3426"/>
                        <a:pt x="3992" y="2652"/>
                        <a:pt x="3992" y="1709"/>
                      </a:cubicBezTo>
                      <a:cubicBezTo>
                        <a:pt x="3992" y="677"/>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0" name="Google Shape;3940;p74"/>
                <p:cNvSpPr/>
                <p:nvPr/>
              </p:nvSpPr>
              <p:spPr>
                <a:xfrm>
                  <a:off x="4659749" y="3477182"/>
                  <a:ext cx="7527" cy="7621"/>
                </a:xfrm>
                <a:custGeom>
                  <a:rect b="b" l="l" r="r" t="t"/>
                  <a:pathLst>
                    <a:path extrusionOk="0" h="969" w="957">
                      <a:moveTo>
                        <a:pt x="472" y="1"/>
                      </a:moveTo>
                      <a:cubicBezTo>
                        <a:pt x="206" y="1"/>
                        <a:pt x="1" y="219"/>
                        <a:pt x="1" y="485"/>
                      </a:cubicBezTo>
                      <a:cubicBezTo>
                        <a:pt x="1" y="751"/>
                        <a:pt x="206" y="969"/>
                        <a:pt x="472" y="969"/>
                      </a:cubicBezTo>
                      <a:cubicBezTo>
                        <a:pt x="751" y="969"/>
                        <a:pt x="956" y="751"/>
                        <a:pt x="956" y="485"/>
                      </a:cubicBezTo>
                      <a:cubicBezTo>
                        <a:pt x="956" y="219"/>
                        <a:pt x="751" y="1"/>
                        <a:pt x="47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41" name="Google Shape;3941;p74"/>
              <p:cNvGrpSpPr/>
              <p:nvPr/>
            </p:nvGrpSpPr>
            <p:grpSpPr>
              <a:xfrm>
                <a:off x="4687631" y="3583965"/>
                <a:ext cx="31499" cy="26898"/>
                <a:chOff x="4687631" y="3583965"/>
                <a:chExt cx="31499" cy="26898"/>
              </a:xfrm>
            </p:grpSpPr>
            <p:sp>
              <p:nvSpPr>
                <p:cNvPr id="3942" name="Google Shape;3942;p74"/>
                <p:cNvSpPr/>
                <p:nvPr/>
              </p:nvSpPr>
              <p:spPr>
                <a:xfrm>
                  <a:off x="4687631" y="3583965"/>
                  <a:ext cx="31499" cy="26898"/>
                </a:xfrm>
                <a:custGeom>
                  <a:rect b="b" l="l" r="r" t="t"/>
                  <a:pathLst>
                    <a:path extrusionOk="0" h="3420" w="4005">
                      <a:moveTo>
                        <a:pt x="2284" y="0"/>
                      </a:moveTo>
                      <a:cubicBezTo>
                        <a:pt x="1865" y="0"/>
                        <a:pt x="1437" y="156"/>
                        <a:pt x="1089" y="504"/>
                      </a:cubicBezTo>
                      <a:cubicBezTo>
                        <a:pt x="0" y="1581"/>
                        <a:pt x="774" y="3420"/>
                        <a:pt x="2298" y="3420"/>
                      </a:cubicBezTo>
                      <a:cubicBezTo>
                        <a:pt x="3242" y="3420"/>
                        <a:pt x="4004" y="2658"/>
                        <a:pt x="4004" y="1714"/>
                      </a:cubicBezTo>
                      <a:cubicBezTo>
                        <a:pt x="4004" y="683"/>
                        <a:pt x="3162" y="0"/>
                        <a:pt x="228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3" name="Google Shape;3943;p74"/>
                <p:cNvSpPr/>
                <p:nvPr/>
              </p:nvSpPr>
              <p:spPr>
                <a:xfrm>
                  <a:off x="4700568" y="3593639"/>
                  <a:ext cx="8950" cy="7582"/>
                </a:xfrm>
                <a:custGeom>
                  <a:rect b="b" l="l" r="r" t="t"/>
                  <a:pathLst>
                    <a:path extrusionOk="0" h="964" w="1138">
                      <a:moveTo>
                        <a:pt x="641" y="0"/>
                      </a:moveTo>
                      <a:cubicBezTo>
                        <a:pt x="218" y="0"/>
                        <a:pt x="0" y="520"/>
                        <a:pt x="303" y="823"/>
                      </a:cubicBezTo>
                      <a:cubicBezTo>
                        <a:pt x="404" y="920"/>
                        <a:pt x="525" y="964"/>
                        <a:pt x="644" y="964"/>
                      </a:cubicBezTo>
                      <a:cubicBezTo>
                        <a:pt x="893" y="964"/>
                        <a:pt x="1129" y="771"/>
                        <a:pt x="1137" y="484"/>
                      </a:cubicBezTo>
                      <a:cubicBezTo>
                        <a:pt x="1137" y="218"/>
                        <a:pt x="920"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44" name="Google Shape;3944;p74"/>
              <p:cNvGrpSpPr/>
              <p:nvPr/>
            </p:nvGrpSpPr>
            <p:grpSpPr>
              <a:xfrm>
                <a:off x="4719311" y="3471314"/>
                <a:ext cx="31499" cy="27001"/>
                <a:chOff x="4719311" y="3471314"/>
                <a:chExt cx="31499" cy="27001"/>
              </a:xfrm>
            </p:grpSpPr>
            <p:sp>
              <p:nvSpPr>
                <p:cNvPr id="3945" name="Google Shape;3945;p74"/>
                <p:cNvSpPr/>
                <p:nvPr/>
              </p:nvSpPr>
              <p:spPr>
                <a:xfrm>
                  <a:off x="4719311" y="3471314"/>
                  <a:ext cx="31499" cy="27001"/>
                </a:xfrm>
                <a:custGeom>
                  <a:rect b="b" l="l" r="r" t="t"/>
                  <a:pathLst>
                    <a:path extrusionOk="0" h="3433" w="4005">
                      <a:moveTo>
                        <a:pt x="2285" y="1"/>
                      </a:moveTo>
                      <a:cubicBezTo>
                        <a:pt x="1865" y="1"/>
                        <a:pt x="1437" y="157"/>
                        <a:pt x="1089" y="505"/>
                      </a:cubicBezTo>
                      <a:cubicBezTo>
                        <a:pt x="0" y="1581"/>
                        <a:pt x="774" y="3432"/>
                        <a:pt x="2299" y="3432"/>
                      </a:cubicBezTo>
                      <a:cubicBezTo>
                        <a:pt x="3242" y="3432"/>
                        <a:pt x="4004" y="2658"/>
                        <a:pt x="4004" y="1715"/>
                      </a:cubicBezTo>
                      <a:cubicBezTo>
                        <a:pt x="4004"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6" name="Google Shape;3946;p74"/>
                <p:cNvSpPr/>
                <p:nvPr/>
              </p:nvSpPr>
              <p:spPr>
                <a:xfrm>
                  <a:off x="4732249" y="3480988"/>
                  <a:ext cx="8856" cy="7605"/>
                </a:xfrm>
                <a:custGeom>
                  <a:rect b="b" l="l" r="r" t="t"/>
                  <a:pathLst>
                    <a:path extrusionOk="0" h="967" w="1126">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47" name="Google Shape;3947;p74"/>
              <p:cNvGrpSpPr/>
              <p:nvPr/>
            </p:nvGrpSpPr>
            <p:grpSpPr>
              <a:xfrm>
                <a:off x="4719311" y="3434404"/>
                <a:ext cx="31499" cy="26898"/>
                <a:chOff x="4719311" y="3434404"/>
                <a:chExt cx="31499" cy="26898"/>
              </a:xfrm>
            </p:grpSpPr>
            <p:sp>
              <p:nvSpPr>
                <p:cNvPr id="3948" name="Google Shape;3948;p74"/>
                <p:cNvSpPr/>
                <p:nvPr/>
              </p:nvSpPr>
              <p:spPr>
                <a:xfrm>
                  <a:off x="4719311" y="3434404"/>
                  <a:ext cx="31499" cy="26898"/>
                </a:xfrm>
                <a:custGeom>
                  <a:rect b="b" l="l" r="r" t="t"/>
                  <a:pathLst>
                    <a:path extrusionOk="0" h="3420" w="4005">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9" name="Google Shape;3949;p74"/>
                <p:cNvSpPr/>
                <p:nvPr/>
              </p:nvSpPr>
              <p:spPr>
                <a:xfrm>
                  <a:off x="4732249" y="3444078"/>
                  <a:ext cx="8856" cy="7582"/>
                </a:xfrm>
                <a:custGeom>
                  <a:rect b="b" l="l" r="r" t="t"/>
                  <a:pathLst>
                    <a:path extrusionOk="0" h="964" w="1126">
                      <a:moveTo>
                        <a:pt x="642" y="0"/>
                      </a:moveTo>
                      <a:cubicBezTo>
                        <a:pt x="218" y="0"/>
                        <a:pt x="0" y="520"/>
                        <a:pt x="303" y="823"/>
                      </a:cubicBezTo>
                      <a:cubicBezTo>
                        <a:pt x="400" y="920"/>
                        <a:pt x="520" y="964"/>
                        <a:pt x="638" y="964"/>
                      </a:cubicBezTo>
                      <a:cubicBezTo>
                        <a:pt x="886" y="964"/>
                        <a:pt x="1125" y="771"/>
                        <a:pt x="1125" y="484"/>
                      </a:cubicBezTo>
                      <a:cubicBezTo>
                        <a:pt x="1125" y="218"/>
                        <a:pt x="920" y="0"/>
                        <a:pt x="64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50" name="Google Shape;3950;p74"/>
              <p:cNvGrpSpPr/>
              <p:nvPr/>
            </p:nvGrpSpPr>
            <p:grpSpPr>
              <a:xfrm>
                <a:off x="4768876" y="3401772"/>
                <a:ext cx="31499" cy="26898"/>
                <a:chOff x="4768876" y="3401772"/>
                <a:chExt cx="31499" cy="26898"/>
              </a:xfrm>
            </p:grpSpPr>
            <p:sp>
              <p:nvSpPr>
                <p:cNvPr id="3951" name="Google Shape;3951;p74"/>
                <p:cNvSpPr/>
                <p:nvPr/>
              </p:nvSpPr>
              <p:spPr>
                <a:xfrm>
                  <a:off x="4768876" y="3401772"/>
                  <a:ext cx="31499" cy="26898"/>
                </a:xfrm>
                <a:custGeom>
                  <a:rect b="b" l="l" r="r" t="t"/>
                  <a:pathLst>
                    <a:path extrusionOk="0" h="3420" w="4005">
                      <a:moveTo>
                        <a:pt x="2276" y="0"/>
                      </a:moveTo>
                      <a:cubicBezTo>
                        <a:pt x="1855" y="0"/>
                        <a:pt x="1425" y="156"/>
                        <a:pt x="1077" y="504"/>
                      </a:cubicBezTo>
                      <a:cubicBezTo>
                        <a:pt x="1" y="1581"/>
                        <a:pt x="763" y="3419"/>
                        <a:pt x="2287" y="3419"/>
                      </a:cubicBezTo>
                      <a:cubicBezTo>
                        <a:pt x="3231" y="3419"/>
                        <a:pt x="4005" y="2657"/>
                        <a:pt x="4005" y="1714"/>
                      </a:cubicBezTo>
                      <a:cubicBezTo>
                        <a:pt x="4005" y="683"/>
                        <a:pt x="3157" y="0"/>
                        <a:pt x="227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2" name="Google Shape;3952;p74"/>
                <p:cNvSpPr/>
                <p:nvPr/>
              </p:nvSpPr>
              <p:spPr>
                <a:xfrm>
                  <a:off x="4783057" y="3411438"/>
                  <a:ext cx="7613" cy="7621"/>
                </a:xfrm>
                <a:custGeom>
                  <a:rect b="b" l="l" r="r" t="t"/>
                  <a:pathLst>
                    <a:path extrusionOk="0" h="969" w="968">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53" name="Google Shape;3953;p74"/>
              <p:cNvGrpSpPr/>
              <p:nvPr/>
            </p:nvGrpSpPr>
            <p:grpSpPr>
              <a:xfrm>
                <a:off x="4762214" y="3471377"/>
                <a:ext cx="26938" cy="26938"/>
                <a:chOff x="4762214" y="3471377"/>
                <a:chExt cx="26938" cy="26938"/>
              </a:xfrm>
            </p:grpSpPr>
            <p:sp>
              <p:nvSpPr>
                <p:cNvPr id="3954" name="Google Shape;3954;p74"/>
                <p:cNvSpPr/>
                <p:nvPr/>
              </p:nvSpPr>
              <p:spPr>
                <a:xfrm>
                  <a:off x="4762214" y="3471377"/>
                  <a:ext cx="26938" cy="26938"/>
                </a:xfrm>
                <a:custGeom>
                  <a:rect b="b" l="l" r="r" t="t"/>
                  <a:pathLst>
                    <a:path extrusionOk="0" h="3425" w="3425">
                      <a:moveTo>
                        <a:pt x="1707" y="1"/>
                      </a:moveTo>
                      <a:cubicBezTo>
                        <a:pt x="763" y="1"/>
                        <a:pt x="1" y="763"/>
                        <a:pt x="1" y="1707"/>
                      </a:cubicBezTo>
                      <a:cubicBezTo>
                        <a:pt x="1" y="2650"/>
                        <a:pt x="763" y="3424"/>
                        <a:pt x="1707" y="3424"/>
                      </a:cubicBezTo>
                      <a:cubicBezTo>
                        <a:pt x="2662" y="3424"/>
                        <a:pt x="3424" y="2650"/>
                        <a:pt x="3424" y="1707"/>
                      </a:cubicBezTo>
                      <a:cubicBezTo>
                        <a:pt x="3424" y="763"/>
                        <a:pt x="2662" y="1"/>
                        <a:pt x="170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5" name="Google Shape;3955;p74"/>
                <p:cNvSpPr/>
                <p:nvPr/>
              </p:nvSpPr>
              <p:spPr>
                <a:xfrm>
                  <a:off x="4770591" y="3480988"/>
                  <a:ext cx="8856" cy="7605"/>
                </a:xfrm>
                <a:custGeom>
                  <a:rect b="b" l="l" r="r" t="t"/>
                  <a:pathLst>
                    <a:path extrusionOk="0" h="967" w="1126">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56" name="Google Shape;3956;p74"/>
              <p:cNvGrpSpPr/>
              <p:nvPr/>
            </p:nvGrpSpPr>
            <p:grpSpPr>
              <a:xfrm>
                <a:off x="4790473" y="3344782"/>
                <a:ext cx="31405" cy="26898"/>
                <a:chOff x="4790473" y="3344782"/>
                <a:chExt cx="31405" cy="26898"/>
              </a:xfrm>
            </p:grpSpPr>
            <p:sp>
              <p:nvSpPr>
                <p:cNvPr id="3957" name="Google Shape;3957;p74"/>
                <p:cNvSpPr/>
                <p:nvPr/>
              </p:nvSpPr>
              <p:spPr>
                <a:xfrm>
                  <a:off x="4790473" y="3344782"/>
                  <a:ext cx="31405" cy="26898"/>
                </a:xfrm>
                <a:custGeom>
                  <a:rect b="b" l="l" r="r" t="t"/>
                  <a:pathLst>
                    <a:path extrusionOk="0" h="3420" w="3993">
                      <a:moveTo>
                        <a:pt x="2273" y="0"/>
                      </a:moveTo>
                      <a:cubicBezTo>
                        <a:pt x="1853" y="0"/>
                        <a:pt x="1425" y="156"/>
                        <a:pt x="1077" y="504"/>
                      </a:cubicBezTo>
                      <a:cubicBezTo>
                        <a:pt x="1" y="1581"/>
                        <a:pt x="763" y="3420"/>
                        <a:pt x="2287" y="3420"/>
                      </a:cubicBezTo>
                      <a:cubicBezTo>
                        <a:pt x="3230" y="3420"/>
                        <a:pt x="3993" y="2657"/>
                        <a:pt x="3993" y="1714"/>
                      </a:cubicBezTo>
                      <a:cubicBezTo>
                        <a:pt x="3993"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8" name="Google Shape;3958;p74"/>
                <p:cNvSpPr/>
                <p:nvPr/>
              </p:nvSpPr>
              <p:spPr>
                <a:xfrm>
                  <a:off x="4804654" y="3354456"/>
                  <a:ext cx="7613" cy="7613"/>
                </a:xfrm>
                <a:custGeom>
                  <a:rect b="b" l="l" r="r" t="t"/>
                  <a:pathLst>
                    <a:path extrusionOk="0" h="968" w="968">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59" name="Google Shape;3959;p74"/>
              <p:cNvGrpSpPr/>
              <p:nvPr/>
            </p:nvGrpSpPr>
            <p:grpSpPr>
              <a:xfrm>
                <a:off x="4823774" y="3950733"/>
                <a:ext cx="37398" cy="32034"/>
                <a:chOff x="4823774" y="3950733"/>
                <a:chExt cx="37398" cy="32034"/>
              </a:xfrm>
            </p:grpSpPr>
            <p:sp>
              <p:nvSpPr>
                <p:cNvPr id="3960" name="Google Shape;3960;p74"/>
                <p:cNvSpPr/>
                <p:nvPr/>
              </p:nvSpPr>
              <p:spPr>
                <a:xfrm>
                  <a:off x="4823774" y="3950733"/>
                  <a:ext cx="37398" cy="32034"/>
                </a:xfrm>
                <a:custGeom>
                  <a:rect b="b" l="l" r="r" t="t"/>
                  <a:pathLst>
                    <a:path extrusionOk="0" h="4073" w="4755">
                      <a:moveTo>
                        <a:pt x="2707" y="1"/>
                      </a:moveTo>
                      <a:cubicBezTo>
                        <a:pt x="2207" y="1"/>
                        <a:pt x="1698" y="186"/>
                        <a:pt x="1283" y="601"/>
                      </a:cubicBezTo>
                      <a:cubicBezTo>
                        <a:pt x="1" y="1883"/>
                        <a:pt x="908" y="4073"/>
                        <a:pt x="2722" y="4073"/>
                      </a:cubicBezTo>
                      <a:cubicBezTo>
                        <a:pt x="3835" y="4073"/>
                        <a:pt x="4755" y="3166"/>
                        <a:pt x="4755" y="2041"/>
                      </a:cubicBezTo>
                      <a:cubicBezTo>
                        <a:pt x="4755" y="813"/>
                        <a:pt x="3752" y="1"/>
                        <a:pt x="270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1" name="Google Shape;3961;p74"/>
                <p:cNvSpPr/>
                <p:nvPr/>
              </p:nvSpPr>
              <p:spPr>
                <a:xfrm>
                  <a:off x="4836617" y="3960407"/>
                  <a:ext cx="14849" cy="12718"/>
                </a:xfrm>
                <a:custGeom>
                  <a:rect b="b" l="l" r="r" t="t"/>
                  <a:pathLst>
                    <a:path extrusionOk="0" h="1617" w="1888">
                      <a:moveTo>
                        <a:pt x="1089" y="0"/>
                      </a:moveTo>
                      <a:cubicBezTo>
                        <a:pt x="363" y="0"/>
                        <a:pt x="1" y="871"/>
                        <a:pt x="509" y="1379"/>
                      </a:cubicBezTo>
                      <a:cubicBezTo>
                        <a:pt x="673" y="1543"/>
                        <a:pt x="874" y="1616"/>
                        <a:pt x="1073" y="1616"/>
                      </a:cubicBezTo>
                      <a:cubicBezTo>
                        <a:pt x="1488" y="1616"/>
                        <a:pt x="1888" y="1294"/>
                        <a:pt x="1888" y="811"/>
                      </a:cubicBezTo>
                      <a:cubicBezTo>
                        <a:pt x="1888" y="363"/>
                        <a:pt x="1537" y="0"/>
                        <a:pt x="108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62" name="Google Shape;3962;p74"/>
              <p:cNvGrpSpPr/>
              <p:nvPr/>
            </p:nvGrpSpPr>
            <p:grpSpPr>
              <a:xfrm>
                <a:off x="4823396" y="4110566"/>
                <a:ext cx="31405" cy="26906"/>
                <a:chOff x="4823396" y="4110566"/>
                <a:chExt cx="31405" cy="26906"/>
              </a:xfrm>
            </p:grpSpPr>
            <p:sp>
              <p:nvSpPr>
                <p:cNvPr id="3963" name="Google Shape;3963;p74"/>
                <p:cNvSpPr/>
                <p:nvPr/>
              </p:nvSpPr>
              <p:spPr>
                <a:xfrm>
                  <a:off x="4823396" y="4110566"/>
                  <a:ext cx="31405" cy="26906"/>
                </a:xfrm>
                <a:custGeom>
                  <a:rect b="b" l="l" r="r" t="t"/>
                  <a:pathLst>
                    <a:path extrusionOk="0" h="3421" w="3993">
                      <a:moveTo>
                        <a:pt x="2272" y="1"/>
                      </a:moveTo>
                      <a:cubicBezTo>
                        <a:pt x="1853" y="1"/>
                        <a:pt x="1425" y="157"/>
                        <a:pt x="1077" y="505"/>
                      </a:cubicBezTo>
                      <a:cubicBezTo>
                        <a:pt x="0" y="1582"/>
                        <a:pt x="762" y="3420"/>
                        <a:pt x="2286" y="3420"/>
                      </a:cubicBezTo>
                      <a:cubicBezTo>
                        <a:pt x="3230" y="3420"/>
                        <a:pt x="3992" y="2658"/>
                        <a:pt x="3992" y="1715"/>
                      </a:cubicBezTo>
                      <a:cubicBezTo>
                        <a:pt x="3992" y="683"/>
                        <a:pt x="3150" y="1"/>
                        <a:pt x="227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4" name="Google Shape;3964;p74"/>
                <p:cNvSpPr/>
                <p:nvPr/>
              </p:nvSpPr>
              <p:spPr>
                <a:xfrm>
                  <a:off x="4836240" y="4120145"/>
                  <a:ext cx="8950" cy="7684"/>
                </a:xfrm>
                <a:custGeom>
                  <a:rect b="b" l="l" r="r" t="t"/>
                  <a:pathLst>
                    <a:path extrusionOk="0" h="977" w="1138">
                      <a:moveTo>
                        <a:pt x="653" y="1"/>
                      </a:moveTo>
                      <a:cubicBezTo>
                        <a:pt x="218" y="1"/>
                        <a:pt x="0" y="533"/>
                        <a:pt x="303" y="835"/>
                      </a:cubicBezTo>
                      <a:cubicBezTo>
                        <a:pt x="404" y="933"/>
                        <a:pt x="527" y="976"/>
                        <a:pt x="646" y="976"/>
                      </a:cubicBezTo>
                      <a:cubicBezTo>
                        <a:pt x="898" y="976"/>
                        <a:pt x="1137" y="784"/>
                        <a:pt x="1137" y="497"/>
                      </a:cubicBezTo>
                      <a:cubicBezTo>
                        <a:pt x="1137" y="218"/>
                        <a:pt x="920"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65" name="Google Shape;3965;p74"/>
              <p:cNvGrpSpPr/>
              <p:nvPr/>
            </p:nvGrpSpPr>
            <p:grpSpPr>
              <a:xfrm>
                <a:off x="4838332" y="3821150"/>
                <a:ext cx="31499" cy="26898"/>
                <a:chOff x="4838332" y="3821150"/>
                <a:chExt cx="31499" cy="26898"/>
              </a:xfrm>
            </p:grpSpPr>
            <p:sp>
              <p:nvSpPr>
                <p:cNvPr id="3966" name="Google Shape;3966;p74"/>
                <p:cNvSpPr/>
                <p:nvPr/>
              </p:nvSpPr>
              <p:spPr>
                <a:xfrm>
                  <a:off x="4838332" y="3821150"/>
                  <a:ext cx="31499" cy="26898"/>
                </a:xfrm>
                <a:custGeom>
                  <a:rect b="b" l="l" r="r" t="t"/>
                  <a:pathLst>
                    <a:path extrusionOk="0" h="3420" w="4005">
                      <a:moveTo>
                        <a:pt x="2285" y="1"/>
                      </a:moveTo>
                      <a:cubicBezTo>
                        <a:pt x="1865" y="1"/>
                        <a:pt x="1437" y="156"/>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7" name="Google Shape;3967;p74"/>
                <p:cNvSpPr/>
                <p:nvPr/>
              </p:nvSpPr>
              <p:spPr>
                <a:xfrm>
                  <a:off x="4851270" y="3830824"/>
                  <a:ext cx="8950" cy="7582"/>
                </a:xfrm>
                <a:custGeom>
                  <a:rect b="b" l="l" r="r" t="t"/>
                  <a:pathLst>
                    <a:path extrusionOk="0" h="964" w="1138">
                      <a:moveTo>
                        <a:pt x="654" y="0"/>
                      </a:moveTo>
                      <a:cubicBezTo>
                        <a:pt x="218" y="0"/>
                        <a:pt x="0" y="521"/>
                        <a:pt x="303" y="823"/>
                      </a:cubicBezTo>
                      <a:cubicBezTo>
                        <a:pt x="404" y="920"/>
                        <a:pt x="526" y="964"/>
                        <a:pt x="644" y="964"/>
                      </a:cubicBezTo>
                      <a:cubicBezTo>
                        <a:pt x="893" y="964"/>
                        <a:pt x="1129" y="771"/>
                        <a:pt x="1138" y="484"/>
                      </a:cubicBezTo>
                      <a:cubicBezTo>
                        <a:pt x="1125" y="218"/>
                        <a:pt x="920" y="0"/>
                        <a:pt x="65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68" name="Google Shape;3968;p74"/>
              <p:cNvGrpSpPr/>
              <p:nvPr/>
            </p:nvGrpSpPr>
            <p:grpSpPr>
              <a:xfrm>
                <a:off x="4661275" y="3815007"/>
                <a:ext cx="36824" cy="31523"/>
                <a:chOff x="4661275" y="3815007"/>
                <a:chExt cx="36824" cy="31523"/>
              </a:xfrm>
            </p:grpSpPr>
            <p:sp>
              <p:nvSpPr>
                <p:cNvPr id="3969" name="Google Shape;3969;p74"/>
                <p:cNvSpPr/>
                <p:nvPr/>
              </p:nvSpPr>
              <p:spPr>
                <a:xfrm>
                  <a:off x="4661275" y="3815007"/>
                  <a:ext cx="36824" cy="31523"/>
                </a:xfrm>
                <a:custGeom>
                  <a:rect b="b" l="l" r="r" t="t"/>
                  <a:pathLst>
                    <a:path extrusionOk="0" h="4008" w="4682">
                      <a:moveTo>
                        <a:pt x="2663" y="0"/>
                      </a:moveTo>
                      <a:cubicBezTo>
                        <a:pt x="2169" y="0"/>
                        <a:pt x="1666" y="184"/>
                        <a:pt x="1258" y="596"/>
                      </a:cubicBezTo>
                      <a:cubicBezTo>
                        <a:pt x="0" y="1854"/>
                        <a:pt x="895" y="4007"/>
                        <a:pt x="2674" y="4007"/>
                      </a:cubicBezTo>
                      <a:cubicBezTo>
                        <a:pt x="3774" y="4007"/>
                        <a:pt x="4682" y="3112"/>
                        <a:pt x="4682" y="2011"/>
                      </a:cubicBezTo>
                      <a:cubicBezTo>
                        <a:pt x="4682" y="801"/>
                        <a:pt x="3692" y="0"/>
                        <a:pt x="266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0" name="Google Shape;3970;p74"/>
                <p:cNvSpPr/>
                <p:nvPr/>
              </p:nvSpPr>
              <p:spPr>
                <a:xfrm>
                  <a:off x="4676211" y="3824736"/>
                  <a:ext cx="12183" cy="12183"/>
                </a:xfrm>
                <a:custGeom>
                  <a:rect b="b" l="l" r="r" t="t"/>
                  <a:pathLst>
                    <a:path extrusionOk="0" h="1549" w="1549">
                      <a:moveTo>
                        <a:pt x="775" y="0"/>
                      </a:moveTo>
                      <a:cubicBezTo>
                        <a:pt x="351" y="0"/>
                        <a:pt x="0" y="339"/>
                        <a:pt x="0" y="774"/>
                      </a:cubicBezTo>
                      <a:cubicBezTo>
                        <a:pt x="0" y="1198"/>
                        <a:pt x="351" y="1549"/>
                        <a:pt x="775" y="1549"/>
                      </a:cubicBezTo>
                      <a:cubicBezTo>
                        <a:pt x="1210" y="1549"/>
                        <a:pt x="1549" y="1198"/>
                        <a:pt x="1549" y="774"/>
                      </a:cubicBezTo>
                      <a:cubicBezTo>
                        <a:pt x="1549" y="339"/>
                        <a:pt x="1210" y="0"/>
                        <a:pt x="77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1" name="Google Shape;3971;p74"/>
              <p:cNvGrpSpPr/>
              <p:nvPr/>
            </p:nvGrpSpPr>
            <p:grpSpPr>
              <a:xfrm>
                <a:off x="4558998" y="3851037"/>
                <a:ext cx="33591" cy="28699"/>
                <a:chOff x="4558998" y="3851037"/>
                <a:chExt cx="33591" cy="28699"/>
              </a:xfrm>
            </p:grpSpPr>
            <p:sp>
              <p:nvSpPr>
                <p:cNvPr id="3972" name="Google Shape;3972;p74"/>
                <p:cNvSpPr/>
                <p:nvPr/>
              </p:nvSpPr>
              <p:spPr>
                <a:xfrm>
                  <a:off x="4558998" y="3851037"/>
                  <a:ext cx="33591" cy="28699"/>
                </a:xfrm>
                <a:custGeom>
                  <a:rect b="b" l="l" r="r" t="t"/>
                  <a:pathLst>
                    <a:path extrusionOk="0" h="3649" w="4271">
                      <a:moveTo>
                        <a:pt x="2430" y="0"/>
                      </a:moveTo>
                      <a:cubicBezTo>
                        <a:pt x="1980" y="0"/>
                        <a:pt x="1522" y="167"/>
                        <a:pt x="1149" y="539"/>
                      </a:cubicBezTo>
                      <a:cubicBezTo>
                        <a:pt x="0" y="1688"/>
                        <a:pt x="823" y="3648"/>
                        <a:pt x="2444" y="3648"/>
                      </a:cubicBezTo>
                      <a:cubicBezTo>
                        <a:pt x="3448" y="3648"/>
                        <a:pt x="4270" y="2838"/>
                        <a:pt x="4270" y="1822"/>
                      </a:cubicBezTo>
                      <a:cubicBezTo>
                        <a:pt x="4270" y="726"/>
                        <a:pt x="3369" y="0"/>
                        <a:pt x="24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3" name="Google Shape;3973;p74"/>
                <p:cNvSpPr/>
                <p:nvPr/>
              </p:nvSpPr>
              <p:spPr>
                <a:xfrm>
                  <a:off x="4573557" y="3860695"/>
                  <a:ext cx="9328" cy="9430"/>
                </a:xfrm>
                <a:custGeom>
                  <a:rect b="b" l="l" r="r" t="t"/>
                  <a:pathLst>
                    <a:path extrusionOk="0" h="1199" w="1186">
                      <a:moveTo>
                        <a:pt x="593" y="1"/>
                      </a:moveTo>
                      <a:cubicBezTo>
                        <a:pt x="266" y="1"/>
                        <a:pt x="0" y="267"/>
                        <a:pt x="0" y="594"/>
                      </a:cubicBezTo>
                      <a:cubicBezTo>
                        <a:pt x="0" y="932"/>
                        <a:pt x="266" y="1198"/>
                        <a:pt x="593" y="1198"/>
                      </a:cubicBezTo>
                      <a:cubicBezTo>
                        <a:pt x="919" y="1198"/>
                        <a:pt x="1185" y="932"/>
                        <a:pt x="1185" y="594"/>
                      </a:cubicBezTo>
                      <a:cubicBezTo>
                        <a:pt x="1185" y="267"/>
                        <a:pt x="919"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4" name="Google Shape;3974;p74"/>
              <p:cNvGrpSpPr/>
              <p:nvPr/>
            </p:nvGrpSpPr>
            <p:grpSpPr>
              <a:xfrm>
                <a:off x="4696762" y="3638587"/>
                <a:ext cx="33591" cy="28794"/>
                <a:chOff x="4696762" y="3638587"/>
                <a:chExt cx="33591" cy="28794"/>
              </a:xfrm>
            </p:grpSpPr>
            <p:sp>
              <p:nvSpPr>
                <p:cNvPr id="3975" name="Google Shape;3975;p74"/>
                <p:cNvSpPr/>
                <p:nvPr/>
              </p:nvSpPr>
              <p:spPr>
                <a:xfrm>
                  <a:off x="4696762" y="3638587"/>
                  <a:ext cx="33591" cy="28794"/>
                </a:xfrm>
                <a:custGeom>
                  <a:rect b="b" l="l" r="r" t="t"/>
                  <a:pathLst>
                    <a:path extrusionOk="0" h="3661" w="4271">
                      <a:moveTo>
                        <a:pt x="2426" y="1"/>
                      </a:moveTo>
                      <a:cubicBezTo>
                        <a:pt x="1978" y="1"/>
                        <a:pt x="1521" y="167"/>
                        <a:pt x="1150" y="539"/>
                      </a:cubicBezTo>
                      <a:cubicBezTo>
                        <a:pt x="0" y="1688"/>
                        <a:pt x="823" y="3660"/>
                        <a:pt x="2444" y="3660"/>
                      </a:cubicBezTo>
                      <a:cubicBezTo>
                        <a:pt x="3448" y="3648"/>
                        <a:pt x="4258" y="2838"/>
                        <a:pt x="4270" y="1834"/>
                      </a:cubicBezTo>
                      <a:cubicBezTo>
                        <a:pt x="4262" y="729"/>
                        <a:pt x="3363" y="1"/>
                        <a:pt x="242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6" name="Google Shape;3976;p74"/>
                <p:cNvSpPr/>
                <p:nvPr/>
              </p:nvSpPr>
              <p:spPr>
                <a:xfrm>
                  <a:off x="4711320" y="3648245"/>
                  <a:ext cx="9328" cy="9430"/>
                </a:xfrm>
                <a:custGeom>
                  <a:rect b="b" l="l" r="r" t="t"/>
                  <a:pathLst>
                    <a:path extrusionOk="0" h="1199" w="1186">
                      <a:moveTo>
                        <a:pt x="593" y="1"/>
                      </a:moveTo>
                      <a:cubicBezTo>
                        <a:pt x="266" y="1"/>
                        <a:pt x="0" y="279"/>
                        <a:pt x="0" y="606"/>
                      </a:cubicBezTo>
                      <a:cubicBezTo>
                        <a:pt x="0" y="932"/>
                        <a:pt x="266" y="1198"/>
                        <a:pt x="593" y="1198"/>
                      </a:cubicBezTo>
                      <a:cubicBezTo>
                        <a:pt x="919" y="1198"/>
                        <a:pt x="1186" y="932"/>
                        <a:pt x="1186" y="606"/>
                      </a:cubicBezTo>
                      <a:cubicBezTo>
                        <a:pt x="1186" y="279"/>
                        <a:pt x="919"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77" name="Google Shape;3977;p74"/>
              <p:cNvGrpSpPr/>
              <p:nvPr/>
            </p:nvGrpSpPr>
            <p:grpSpPr>
              <a:xfrm>
                <a:off x="4929479" y="3939140"/>
                <a:ext cx="33497" cy="28692"/>
                <a:chOff x="4929479" y="3939140"/>
                <a:chExt cx="33497" cy="28692"/>
              </a:xfrm>
            </p:grpSpPr>
            <p:sp>
              <p:nvSpPr>
                <p:cNvPr id="3978" name="Google Shape;3978;p74"/>
                <p:cNvSpPr/>
                <p:nvPr/>
              </p:nvSpPr>
              <p:spPr>
                <a:xfrm>
                  <a:off x="4929479" y="3939140"/>
                  <a:ext cx="33497" cy="28692"/>
                </a:xfrm>
                <a:custGeom>
                  <a:rect b="b" l="l" r="r" t="t"/>
                  <a:pathLst>
                    <a:path extrusionOk="0" h="3648" w="4259">
                      <a:moveTo>
                        <a:pt x="2426" y="0"/>
                      </a:moveTo>
                      <a:cubicBezTo>
                        <a:pt x="1978" y="0"/>
                        <a:pt x="1521" y="167"/>
                        <a:pt x="1149" y="539"/>
                      </a:cubicBezTo>
                      <a:cubicBezTo>
                        <a:pt x="0" y="1688"/>
                        <a:pt x="811" y="3648"/>
                        <a:pt x="2431" y="3648"/>
                      </a:cubicBezTo>
                      <a:cubicBezTo>
                        <a:pt x="3448" y="3648"/>
                        <a:pt x="4258" y="2837"/>
                        <a:pt x="4258" y="1833"/>
                      </a:cubicBezTo>
                      <a:cubicBezTo>
                        <a:pt x="4258" y="729"/>
                        <a:pt x="3361" y="0"/>
                        <a:pt x="242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9" name="Google Shape;3979;p74"/>
                <p:cNvSpPr/>
                <p:nvPr/>
              </p:nvSpPr>
              <p:spPr>
                <a:xfrm>
                  <a:off x="4943935" y="3948893"/>
                  <a:ext cx="9430" cy="9328"/>
                </a:xfrm>
                <a:custGeom>
                  <a:rect b="b" l="l" r="r" t="t"/>
                  <a:pathLst>
                    <a:path extrusionOk="0" h="1186" w="1199">
                      <a:moveTo>
                        <a:pt x="593" y="0"/>
                      </a:moveTo>
                      <a:cubicBezTo>
                        <a:pt x="267" y="0"/>
                        <a:pt x="1" y="267"/>
                        <a:pt x="1" y="593"/>
                      </a:cubicBezTo>
                      <a:cubicBezTo>
                        <a:pt x="1" y="920"/>
                        <a:pt x="267" y="1186"/>
                        <a:pt x="593" y="1186"/>
                      </a:cubicBezTo>
                      <a:cubicBezTo>
                        <a:pt x="932" y="1186"/>
                        <a:pt x="1198" y="920"/>
                        <a:pt x="1198" y="593"/>
                      </a:cubicBezTo>
                      <a:cubicBezTo>
                        <a:pt x="1198" y="267"/>
                        <a:pt x="932" y="0"/>
                        <a:pt x="59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0" name="Google Shape;3980;p74"/>
              <p:cNvGrpSpPr/>
              <p:nvPr/>
            </p:nvGrpSpPr>
            <p:grpSpPr>
              <a:xfrm>
                <a:off x="4907119" y="3986039"/>
                <a:ext cx="33497" cy="28699"/>
                <a:chOff x="4907119" y="3986039"/>
                <a:chExt cx="33497" cy="28699"/>
              </a:xfrm>
            </p:grpSpPr>
            <p:sp>
              <p:nvSpPr>
                <p:cNvPr id="3981" name="Google Shape;3981;p74"/>
                <p:cNvSpPr/>
                <p:nvPr/>
              </p:nvSpPr>
              <p:spPr>
                <a:xfrm>
                  <a:off x="4907119" y="3986039"/>
                  <a:ext cx="33497" cy="28699"/>
                </a:xfrm>
                <a:custGeom>
                  <a:rect b="b" l="l" r="r" t="t"/>
                  <a:pathLst>
                    <a:path extrusionOk="0" h="3649" w="4259">
                      <a:moveTo>
                        <a:pt x="2427" y="1"/>
                      </a:moveTo>
                      <a:cubicBezTo>
                        <a:pt x="1979" y="1"/>
                        <a:pt x="1522" y="167"/>
                        <a:pt x="1149" y="540"/>
                      </a:cubicBezTo>
                      <a:cubicBezTo>
                        <a:pt x="0" y="1689"/>
                        <a:pt x="811" y="3648"/>
                        <a:pt x="2444" y="3648"/>
                      </a:cubicBezTo>
                      <a:cubicBezTo>
                        <a:pt x="3448" y="3648"/>
                        <a:pt x="4258" y="2826"/>
                        <a:pt x="4258" y="1822"/>
                      </a:cubicBezTo>
                      <a:cubicBezTo>
                        <a:pt x="4258" y="726"/>
                        <a:pt x="3363" y="1"/>
                        <a:pt x="242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2" name="Google Shape;3982;p74"/>
                <p:cNvSpPr/>
                <p:nvPr/>
              </p:nvSpPr>
              <p:spPr>
                <a:xfrm>
                  <a:off x="4921583" y="3995705"/>
                  <a:ext cx="9422" cy="9328"/>
                </a:xfrm>
                <a:custGeom>
                  <a:rect b="b" l="l" r="r" t="t"/>
                  <a:pathLst>
                    <a:path extrusionOk="0" h="1186" w="1198">
                      <a:moveTo>
                        <a:pt x="605" y="0"/>
                      </a:moveTo>
                      <a:cubicBezTo>
                        <a:pt x="266" y="0"/>
                        <a:pt x="0" y="266"/>
                        <a:pt x="0" y="593"/>
                      </a:cubicBezTo>
                      <a:cubicBezTo>
                        <a:pt x="0" y="919"/>
                        <a:pt x="266" y="1186"/>
                        <a:pt x="605" y="1186"/>
                      </a:cubicBezTo>
                      <a:cubicBezTo>
                        <a:pt x="931" y="1186"/>
                        <a:pt x="1198" y="919"/>
                        <a:pt x="1198" y="593"/>
                      </a:cubicBezTo>
                      <a:cubicBezTo>
                        <a:pt x="1198" y="266"/>
                        <a:pt x="931" y="0"/>
                        <a:pt x="60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83" name="Google Shape;3983;p74"/>
              <p:cNvGrpSpPr/>
              <p:nvPr/>
            </p:nvGrpSpPr>
            <p:grpSpPr>
              <a:xfrm>
                <a:off x="4911783" y="4048102"/>
                <a:ext cx="33591" cy="28762"/>
                <a:chOff x="4911783" y="4048102"/>
                <a:chExt cx="33591" cy="28762"/>
              </a:xfrm>
            </p:grpSpPr>
            <p:sp>
              <p:nvSpPr>
                <p:cNvPr id="3984" name="Google Shape;3984;p74"/>
                <p:cNvSpPr/>
                <p:nvPr/>
              </p:nvSpPr>
              <p:spPr>
                <a:xfrm>
                  <a:off x="4911783" y="4048102"/>
                  <a:ext cx="33591" cy="28762"/>
                </a:xfrm>
                <a:custGeom>
                  <a:rect b="b" l="l" r="r" t="t"/>
                  <a:pathLst>
                    <a:path extrusionOk="0" h="3657" w="4271">
                      <a:moveTo>
                        <a:pt x="2422" y="0"/>
                      </a:moveTo>
                      <a:cubicBezTo>
                        <a:pt x="1974" y="0"/>
                        <a:pt x="1519" y="166"/>
                        <a:pt x="1149" y="536"/>
                      </a:cubicBezTo>
                      <a:cubicBezTo>
                        <a:pt x="0" y="1685"/>
                        <a:pt x="823" y="3657"/>
                        <a:pt x="2456" y="3657"/>
                      </a:cubicBezTo>
                      <a:cubicBezTo>
                        <a:pt x="3448" y="3645"/>
                        <a:pt x="4258" y="2834"/>
                        <a:pt x="4270" y="1842"/>
                      </a:cubicBezTo>
                      <a:cubicBezTo>
                        <a:pt x="4270" y="735"/>
                        <a:pt x="3364" y="0"/>
                        <a:pt x="242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5" name="Google Shape;3985;p74"/>
                <p:cNvSpPr/>
                <p:nvPr/>
              </p:nvSpPr>
              <p:spPr>
                <a:xfrm>
                  <a:off x="4926333" y="4057831"/>
                  <a:ext cx="9336" cy="9328"/>
                </a:xfrm>
                <a:custGeom>
                  <a:rect b="b" l="l" r="r" t="t"/>
                  <a:pathLst>
                    <a:path extrusionOk="0" h="1186" w="1187">
                      <a:moveTo>
                        <a:pt x="594" y="0"/>
                      </a:moveTo>
                      <a:cubicBezTo>
                        <a:pt x="267" y="0"/>
                        <a:pt x="1" y="266"/>
                        <a:pt x="1" y="593"/>
                      </a:cubicBezTo>
                      <a:cubicBezTo>
                        <a:pt x="1" y="920"/>
                        <a:pt x="267" y="1186"/>
                        <a:pt x="594" y="1186"/>
                      </a:cubicBezTo>
                      <a:cubicBezTo>
                        <a:pt x="920" y="1186"/>
                        <a:pt x="1186" y="920"/>
                        <a:pt x="1186" y="593"/>
                      </a:cubicBezTo>
                      <a:cubicBezTo>
                        <a:pt x="1186" y="266"/>
                        <a:pt x="920" y="0"/>
                        <a:pt x="59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86" name="Google Shape;3986;p74"/>
              <p:cNvSpPr/>
              <p:nvPr/>
            </p:nvSpPr>
            <p:spPr>
              <a:xfrm>
                <a:off x="4713506" y="3934476"/>
                <a:ext cx="33497" cy="28692"/>
              </a:xfrm>
              <a:custGeom>
                <a:rect b="b" l="l" r="r" t="t"/>
                <a:pathLst>
                  <a:path extrusionOk="0" h="3648" w="4259">
                    <a:moveTo>
                      <a:pt x="2422" y="0"/>
                    </a:moveTo>
                    <a:cubicBezTo>
                      <a:pt x="1974" y="0"/>
                      <a:pt x="1518" y="167"/>
                      <a:pt x="1150" y="539"/>
                    </a:cubicBezTo>
                    <a:cubicBezTo>
                      <a:pt x="0" y="1688"/>
                      <a:pt x="811" y="3648"/>
                      <a:pt x="2432" y="3648"/>
                    </a:cubicBezTo>
                    <a:cubicBezTo>
                      <a:pt x="3436" y="3648"/>
                      <a:pt x="4258" y="2838"/>
                      <a:pt x="4258" y="1821"/>
                    </a:cubicBezTo>
                    <a:cubicBezTo>
                      <a:pt x="4258" y="726"/>
                      <a:pt x="3357" y="0"/>
                      <a:pt x="242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7" name="Google Shape;3987;p74"/>
              <p:cNvSpPr/>
              <p:nvPr/>
            </p:nvSpPr>
            <p:spPr>
              <a:xfrm>
                <a:off x="4727970" y="3944135"/>
                <a:ext cx="9328" cy="9430"/>
              </a:xfrm>
              <a:custGeom>
                <a:rect b="b" l="l" r="r" t="t"/>
                <a:pathLst>
                  <a:path extrusionOk="0" h="1199" w="1186">
                    <a:moveTo>
                      <a:pt x="593" y="1"/>
                    </a:moveTo>
                    <a:cubicBezTo>
                      <a:pt x="266" y="1"/>
                      <a:pt x="0" y="267"/>
                      <a:pt x="0" y="593"/>
                    </a:cubicBezTo>
                    <a:cubicBezTo>
                      <a:pt x="0" y="932"/>
                      <a:pt x="266" y="1198"/>
                      <a:pt x="593" y="1198"/>
                    </a:cubicBezTo>
                    <a:cubicBezTo>
                      <a:pt x="919" y="1198"/>
                      <a:pt x="1186" y="932"/>
                      <a:pt x="1186" y="593"/>
                    </a:cubicBezTo>
                    <a:cubicBezTo>
                      <a:pt x="1186" y="267"/>
                      <a:pt x="919"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88" name="Google Shape;3988;p74"/>
              <p:cNvGrpSpPr/>
              <p:nvPr/>
            </p:nvGrpSpPr>
            <p:grpSpPr>
              <a:xfrm>
                <a:off x="4762623" y="3837847"/>
                <a:ext cx="42416" cy="36273"/>
                <a:chOff x="4762623" y="3837847"/>
                <a:chExt cx="42416" cy="36273"/>
              </a:xfrm>
            </p:grpSpPr>
            <p:sp>
              <p:nvSpPr>
                <p:cNvPr id="3989" name="Google Shape;3989;p74"/>
                <p:cNvSpPr/>
                <p:nvPr/>
              </p:nvSpPr>
              <p:spPr>
                <a:xfrm>
                  <a:off x="4762623" y="3837847"/>
                  <a:ext cx="42416" cy="36273"/>
                </a:xfrm>
                <a:custGeom>
                  <a:rect b="b" l="l" r="r" t="t"/>
                  <a:pathLst>
                    <a:path extrusionOk="0" h="4612" w="5393">
                      <a:moveTo>
                        <a:pt x="3064" y="1"/>
                      </a:moveTo>
                      <a:cubicBezTo>
                        <a:pt x="2496" y="1"/>
                        <a:pt x="1918" y="211"/>
                        <a:pt x="1449" y="680"/>
                      </a:cubicBezTo>
                      <a:cubicBezTo>
                        <a:pt x="1" y="2128"/>
                        <a:pt x="1033" y="4611"/>
                        <a:pt x="3067" y="4611"/>
                      </a:cubicBezTo>
                      <a:cubicBezTo>
                        <a:pt x="3072" y="4611"/>
                        <a:pt x="3077" y="4611"/>
                        <a:pt x="3082" y="4611"/>
                      </a:cubicBezTo>
                      <a:cubicBezTo>
                        <a:pt x="4352" y="4611"/>
                        <a:pt x="5380" y="3583"/>
                        <a:pt x="5392" y="2313"/>
                      </a:cubicBezTo>
                      <a:cubicBezTo>
                        <a:pt x="5392" y="921"/>
                        <a:pt x="4251" y="1"/>
                        <a:pt x="306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0" name="Google Shape;3990;p74"/>
                <p:cNvSpPr/>
                <p:nvPr/>
              </p:nvSpPr>
              <p:spPr>
                <a:xfrm>
                  <a:off x="4775538" y="3847568"/>
                  <a:ext cx="19796" cy="16957"/>
                </a:xfrm>
                <a:custGeom>
                  <a:rect b="b" l="l" r="r" t="t"/>
                  <a:pathLst>
                    <a:path extrusionOk="0" h="2156" w="2517">
                      <a:moveTo>
                        <a:pt x="1440" y="0"/>
                      </a:moveTo>
                      <a:cubicBezTo>
                        <a:pt x="484" y="0"/>
                        <a:pt x="0" y="1162"/>
                        <a:pt x="678" y="1839"/>
                      </a:cubicBezTo>
                      <a:cubicBezTo>
                        <a:pt x="896" y="2058"/>
                        <a:pt x="1165" y="2155"/>
                        <a:pt x="1429" y="2155"/>
                      </a:cubicBezTo>
                      <a:cubicBezTo>
                        <a:pt x="1984" y="2155"/>
                        <a:pt x="2517" y="1724"/>
                        <a:pt x="2517" y="1077"/>
                      </a:cubicBezTo>
                      <a:cubicBezTo>
                        <a:pt x="2517" y="484"/>
                        <a:pt x="2045" y="0"/>
                        <a:pt x="144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91" name="Google Shape;3991;p74"/>
              <p:cNvGrpSpPr/>
              <p:nvPr/>
            </p:nvGrpSpPr>
            <p:grpSpPr>
              <a:xfrm>
                <a:off x="4746044" y="4104966"/>
                <a:ext cx="33497" cy="28699"/>
                <a:chOff x="4746044" y="4104966"/>
                <a:chExt cx="33497" cy="28699"/>
              </a:xfrm>
            </p:grpSpPr>
            <p:sp>
              <p:nvSpPr>
                <p:cNvPr id="3992" name="Google Shape;3992;p74"/>
                <p:cNvSpPr/>
                <p:nvPr/>
              </p:nvSpPr>
              <p:spPr>
                <a:xfrm>
                  <a:off x="4746044" y="4104966"/>
                  <a:ext cx="33497" cy="28699"/>
                </a:xfrm>
                <a:custGeom>
                  <a:rect b="b" l="l" r="r" t="t"/>
                  <a:pathLst>
                    <a:path extrusionOk="0" h="3649" w="4259">
                      <a:moveTo>
                        <a:pt x="2428" y="1"/>
                      </a:moveTo>
                      <a:cubicBezTo>
                        <a:pt x="1979" y="1"/>
                        <a:pt x="1522" y="167"/>
                        <a:pt x="1150" y="540"/>
                      </a:cubicBezTo>
                      <a:cubicBezTo>
                        <a:pt x="0" y="1677"/>
                        <a:pt x="811" y="3648"/>
                        <a:pt x="2432" y="3648"/>
                      </a:cubicBezTo>
                      <a:cubicBezTo>
                        <a:pt x="3436" y="3648"/>
                        <a:pt x="4259" y="2826"/>
                        <a:pt x="4259" y="1822"/>
                      </a:cubicBezTo>
                      <a:cubicBezTo>
                        <a:pt x="4259" y="726"/>
                        <a:pt x="3363" y="1"/>
                        <a:pt x="242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3" name="Google Shape;3993;p74"/>
                <p:cNvSpPr/>
                <p:nvPr/>
              </p:nvSpPr>
              <p:spPr>
                <a:xfrm>
                  <a:off x="4758887" y="4114632"/>
                  <a:ext cx="11042" cy="9375"/>
                </a:xfrm>
                <a:custGeom>
                  <a:rect b="b" l="l" r="r" t="t"/>
                  <a:pathLst>
                    <a:path extrusionOk="0" h="1192" w="1404">
                      <a:moveTo>
                        <a:pt x="799" y="0"/>
                      </a:moveTo>
                      <a:cubicBezTo>
                        <a:pt x="267" y="0"/>
                        <a:pt x="1" y="641"/>
                        <a:pt x="376" y="1016"/>
                      </a:cubicBezTo>
                      <a:cubicBezTo>
                        <a:pt x="497" y="1137"/>
                        <a:pt x="645" y="1191"/>
                        <a:pt x="792" y="1191"/>
                      </a:cubicBezTo>
                      <a:cubicBezTo>
                        <a:pt x="1099" y="1191"/>
                        <a:pt x="1396" y="953"/>
                        <a:pt x="1404" y="593"/>
                      </a:cubicBezTo>
                      <a:cubicBezTo>
                        <a:pt x="1404" y="266"/>
                        <a:pt x="1126" y="0"/>
                        <a:pt x="79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994" name="Google Shape;3994;p74"/>
              <p:cNvGrpSpPr/>
              <p:nvPr/>
            </p:nvGrpSpPr>
            <p:grpSpPr>
              <a:xfrm>
                <a:off x="4859646" y="4162554"/>
                <a:ext cx="33591" cy="28762"/>
                <a:chOff x="4859646" y="4162554"/>
                <a:chExt cx="33591" cy="28762"/>
              </a:xfrm>
            </p:grpSpPr>
            <p:sp>
              <p:nvSpPr>
                <p:cNvPr id="3995" name="Google Shape;3995;p74"/>
                <p:cNvSpPr/>
                <p:nvPr/>
              </p:nvSpPr>
              <p:spPr>
                <a:xfrm>
                  <a:off x="4859646" y="4162554"/>
                  <a:ext cx="33591" cy="28762"/>
                </a:xfrm>
                <a:custGeom>
                  <a:rect b="b" l="l" r="r" t="t"/>
                  <a:pathLst>
                    <a:path extrusionOk="0" h="3657" w="4271">
                      <a:moveTo>
                        <a:pt x="2423" y="0"/>
                      </a:moveTo>
                      <a:cubicBezTo>
                        <a:pt x="1975" y="0"/>
                        <a:pt x="1520" y="166"/>
                        <a:pt x="1149" y="536"/>
                      </a:cubicBezTo>
                      <a:cubicBezTo>
                        <a:pt x="0" y="1685"/>
                        <a:pt x="823" y="3657"/>
                        <a:pt x="2444" y="3657"/>
                      </a:cubicBezTo>
                      <a:cubicBezTo>
                        <a:pt x="3448" y="3657"/>
                        <a:pt x="4258" y="2834"/>
                        <a:pt x="4270" y="1830"/>
                      </a:cubicBezTo>
                      <a:cubicBezTo>
                        <a:pt x="4270" y="732"/>
                        <a:pt x="3365" y="0"/>
                        <a:pt x="242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6" name="Google Shape;3996;p74"/>
                <p:cNvSpPr/>
                <p:nvPr/>
              </p:nvSpPr>
              <p:spPr>
                <a:xfrm>
                  <a:off x="4874196" y="4172283"/>
                  <a:ext cx="9336" cy="9336"/>
                </a:xfrm>
                <a:custGeom>
                  <a:rect b="b" l="l" r="r" t="t"/>
                  <a:pathLst>
                    <a:path extrusionOk="0" h="1187" w="1187">
                      <a:moveTo>
                        <a:pt x="594" y="1"/>
                      </a:moveTo>
                      <a:cubicBezTo>
                        <a:pt x="267" y="1"/>
                        <a:pt x="1" y="267"/>
                        <a:pt x="1" y="593"/>
                      </a:cubicBezTo>
                      <a:cubicBezTo>
                        <a:pt x="1" y="920"/>
                        <a:pt x="267" y="1186"/>
                        <a:pt x="594" y="1186"/>
                      </a:cubicBezTo>
                      <a:cubicBezTo>
                        <a:pt x="920" y="1186"/>
                        <a:pt x="1186" y="920"/>
                        <a:pt x="1186" y="593"/>
                      </a:cubicBezTo>
                      <a:cubicBezTo>
                        <a:pt x="1186" y="267"/>
                        <a:pt x="920" y="1"/>
                        <a:pt x="59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997" name="Google Shape;3997;p74"/>
            <p:cNvGrpSpPr/>
            <p:nvPr/>
          </p:nvGrpSpPr>
          <p:grpSpPr>
            <a:xfrm>
              <a:off x="3597785" y="3274438"/>
              <a:ext cx="855610" cy="1122100"/>
              <a:chOff x="3597785" y="3274438"/>
              <a:chExt cx="855610" cy="1122100"/>
            </a:xfrm>
          </p:grpSpPr>
          <p:grpSp>
            <p:nvGrpSpPr>
              <p:cNvPr id="3998" name="Google Shape;3998;p74"/>
              <p:cNvGrpSpPr/>
              <p:nvPr/>
            </p:nvGrpSpPr>
            <p:grpSpPr>
              <a:xfrm>
                <a:off x="3617857" y="3284717"/>
                <a:ext cx="826785" cy="1099165"/>
                <a:chOff x="3617857" y="3284717"/>
                <a:chExt cx="826785" cy="1099165"/>
              </a:xfrm>
            </p:grpSpPr>
            <p:sp>
              <p:nvSpPr>
                <p:cNvPr id="3999" name="Google Shape;3999;p74"/>
                <p:cNvSpPr/>
                <p:nvPr/>
              </p:nvSpPr>
              <p:spPr>
                <a:xfrm>
                  <a:off x="4155028" y="3869354"/>
                  <a:ext cx="289613" cy="514528"/>
                </a:xfrm>
                <a:custGeom>
                  <a:rect b="b" l="l" r="r" t="t"/>
                  <a:pathLst>
                    <a:path extrusionOk="0" fill="none" h="65420" w="36823">
                      <a:moveTo>
                        <a:pt x="5928" y="64827"/>
                      </a:moveTo>
                      <a:lnTo>
                        <a:pt x="6158" y="49755"/>
                      </a:lnTo>
                      <a:lnTo>
                        <a:pt x="8202" y="42327"/>
                      </a:lnTo>
                      <a:lnTo>
                        <a:pt x="8795" y="36351"/>
                      </a:lnTo>
                      <a:lnTo>
                        <a:pt x="8795" y="28912"/>
                      </a:lnTo>
                      <a:lnTo>
                        <a:pt x="3049" y="23347"/>
                      </a:lnTo>
                      <a:lnTo>
                        <a:pt x="0" y="12291"/>
                      </a:lnTo>
                      <a:lnTo>
                        <a:pt x="11601" y="1"/>
                      </a:lnTo>
                      <a:lnTo>
                        <a:pt x="19319" y="4259"/>
                      </a:lnTo>
                      <a:lnTo>
                        <a:pt x="27266" y="11747"/>
                      </a:lnTo>
                      <a:lnTo>
                        <a:pt x="36823" y="15472"/>
                      </a:lnTo>
                      <a:lnTo>
                        <a:pt x="34827" y="25803"/>
                      </a:lnTo>
                      <a:lnTo>
                        <a:pt x="26722" y="36944"/>
                      </a:lnTo>
                      <a:lnTo>
                        <a:pt x="19924" y="49198"/>
                      </a:lnTo>
                      <a:lnTo>
                        <a:pt x="11008" y="60690"/>
                      </a:lnTo>
                      <a:lnTo>
                        <a:pt x="5335" y="6542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0" name="Google Shape;4000;p74"/>
                <p:cNvSpPr/>
                <p:nvPr/>
              </p:nvSpPr>
              <p:spPr>
                <a:xfrm>
                  <a:off x="3617857" y="3284717"/>
                  <a:ext cx="662957" cy="685970"/>
                </a:xfrm>
                <a:custGeom>
                  <a:rect b="b" l="l" r="r" t="t"/>
                  <a:pathLst>
                    <a:path extrusionOk="0" fill="none" h="87218" w="84292">
                      <a:moveTo>
                        <a:pt x="79900" y="75157"/>
                      </a:moveTo>
                      <a:lnTo>
                        <a:pt x="77916" y="83262"/>
                      </a:lnTo>
                      <a:lnTo>
                        <a:pt x="68299" y="87218"/>
                      </a:lnTo>
                      <a:lnTo>
                        <a:pt x="61610" y="72314"/>
                      </a:lnTo>
                      <a:lnTo>
                        <a:pt x="48376" y="64524"/>
                      </a:lnTo>
                      <a:lnTo>
                        <a:pt x="37489" y="50685"/>
                      </a:lnTo>
                      <a:lnTo>
                        <a:pt x="32771" y="39181"/>
                      </a:lnTo>
                      <a:lnTo>
                        <a:pt x="28525" y="27000"/>
                      </a:lnTo>
                      <a:lnTo>
                        <a:pt x="19779" y="19379"/>
                      </a:lnTo>
                      <a:lnTo>
                        <a:pt x="1" y="14057"/>
                      </a:lnTo>
                      <a:lnTo>
                        <a:pt x="5227" y="0"/>
                      </a:lnTo>
                      <a:lnTo>
                        <a:pt x="40380" y="3605"/>
                      </a:lnTo>
                      <a:lnTo>
                        <a:pt x="53662" y="9254"/>
                      </a:lnTo>
                      <a:lnTo>
                        <a:pt x="56711" y="17734"/>
                      </a:lnTo>
                      <a:lnTo>
                        <a:pt x="69727" y="26177"/>
                      </a:lnTo>
                      <a:lnTo>
                        <a:pt x="84291" y="20649"/>
                      </a:lnTo>
                      <a:lnTo>
                        <a:pt x="79465" y="38165"/>
                      </a:lnTo>
                      <a:lnTo>
                        <a:pt x="72207" y="46960"/>
                      </a:lnTo>
                      <a:lnTo>
                        <a:pt x="64791" y="54677"/>
                      </a:lnTo>
                      <a:lnTo>
                        <a:pt x="54497" y="63206"/>
                      </a:lnTo>
                      <a:lnTo>
                        <a:pt x="62094" y="63556"/>
                      </a:lnTo>
                      <a:lnTo>
                        <a:pt x="66098" y="74335"/>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1" name="Google Shape;4001;p74"/>
                <p:cNvSpPr/>
                <p:nvPr/>
              </p:nvSpPr>
              <p:spPr>
                <a:xfrm>
                  <a:off x="4230666" y="3943372"/>
                  <a:ext cx="15612" cy="77934"/>
                </a:xfrm>
                <a:custGeom>
                  <a:rect b="b" l="l" r="r" t="t"/>
                  <a:pathLst>
                    <a:path extrusionOk="0" fill="none" h="9909" w="1985">
                      <a:moveTo>
                        <a:pt x="1984" y="9908"/>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2" name="Google Shape;4002;p74"/>
                <p:cNvSpPr/>
                <p:nvPr/>
              </p:nvSpPr>
              <p:spPr>
                <a:xfrm>
                  <a:off x="4230666" y="3902843"/>
                  <a:ext cx="138817" cy="116937"/>
                </a:xfrm>
                <a:custGeom>
                  <a:rect b="b" l="l" r="r" t="t"/>
                  <a:pathLst>
                    <a:path extrusionOk="0" fill="none" h="14868" w="17650">
                      <a:moveTo>
                        <a:pt x="11952" y="14868"/>
                      </a:moveTo>
                      <a:lnTo>
                        <a:pt x="0" y="4670"/>
                      </a:lnTo>
                      <a:lnTo>
                        <a:pt x="9702" y="1"/>
                      </a:lnTo>
                      <a:lnTo>
                        <a:pt x="17649" y="7489"/>
                      </a:lnTo>
                      <a:close/>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3" name="Google Shape;4003;p74"/>
                <p:cNvSpPr/>
                <p:nvPr/>
              </p:nvSpPr>
              <p:spPr>
                <a:xfrm>
                  <a:off x="4234473" y="3939573"/>
                  <a:ext cx="143953" cy="22171"/>
                </a:xfrm>
                <a:custGeom>
                  <a:rect b="b" l="l" r="r" t="t"/>
                  <a:pathLst>
                    <a:path extrusionOk="0" fill="none" h="2819" w="18303">
                      <a:moveTo>
                        <a:pt x="0" y="0"/>
                      </a:moveTo>
                      <a:lnTo>
                        <a:pt x="18303" y="281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4" name="Google Shape;4004;p74"/>
                <p:cNvSpPr/>
                <p:nvPr/>
              </p:nvSpPr>
              <p:spPr>
                <a:xfrm>
                  <a:off x="4300405" y="4023579"/>
                  <a:ext cx="24264" cy="112650"/>
                </a:xfrm>
                <a:custGeom>
                  <a:rect b="b" l="l" r="r" t="t"/>
                  <a:pathLst>
                    <a:path extrusionOk="0" fill="none" h="14323" w="3085">
                      <a:moveTo>
                        <a:pt x="0" y="14323"/>
                      </a:moveTo>
                      <a:lnTo>
                        <a:pt x="3085"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5" name="Google Shape;4005;p74"/>
                <p:cNvSpPr/>
                <p:nvPr/>
              </p:nvSpPr>
              <p:spPr>
                <a:xfrm>
                  <a:off x="4324661" y="4019772"/>
                  <a:ext cx="40544" cy="140154"/>
                </a:xfrm>
                <a:custGeom>
                  <a:rect b="b" l="l" r="r" t="t"/>
                  <a:pathLst>
                    <a:path extrusionOk="0" fill="none" h="17820" w="5155">
                      <a:moveTo>
                        <a:pt x="1" y="1"/>
                      </a:moveTo>
                      <a:lnTo>
                        <a:pt x="5154" y="1781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6" name="Google Shape;4006;p74"/>
                <p:cNvSpPr/>
                <p:nvPr/>
              </p:nvSpPr>
              <p:spPr>
                <a:xfrm>
                  <a:off x="4324661" y="4019772"/>
                  <a:ext cx="104282" cy="52522"/>
                </a:xfrm>
                <a:custGeom>
                  <a:rect b="b" l="l" r="r" t="t"/>
                  <a:pathLst>
                    <a:path extrusionOk="0" fill="none" h="6678" w="13259">
                      <a:moveTo>
                        <a:pt x="1" y="1"/>
                      </a:moveTo>
                      <a:lnTo>
                        <a:pt x="13259" y="667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7" name="Google Shape;4007;p74"/>
                <p:cNvSpPr/>
                <p:nvPr/>
              </p:nvSpPr>
              <p:spPr>
                <a:xfrm>
                  <a:off x="4328467" y="3989901"/>
                  <a:ext cx="113421" cy="29879"/>
                </a:xfrm>
                <a:custGeom>
                  <a:rect b="b" l="l" r="r" t="t"/>
                  <a:pathLst>
                    <a:path extrusionOk="0" fill="none" h="3799" w="14421">
                      <a:moveTo>
                        <a:pt x="14420" y="0"/>
                      </a:moveTo>
                      <a:lnTo>
                        <a:pt x="1" y="379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8" name="Google Shape;4008;p74"/>
                <p:cNvSpPr/>
                <p:nvPr/>
              </p:nvSpPr>
              <p:spPr>
                <a:xfrm>
                  <a:off x="4224193" y="4019772"/>
                  <a:ext cx="23886" cy="76975"/>
                </a:xfrm>
                <a:custGeom>
                  <a:rect b="b" l="l" r="r" t="t"/>
                  <a:pathLst>
                    <a:path extrusionOk="0" fill="none" h="9787" w="3037">
                      <a:moveTo>
                        <a:pt x="1" y="9787"/>
                      </a:moveTo>
                      <a:lnTo>
                        <a:pt x="3037"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9" name="Google Shape;4009;p74"/>
                <p:cNvSpPr/>
                <p:nvPr/>
              </p:nvSpPr>
              <p:spPr>
                <a:xfrm>
                  <a:off x="4248071" y="4019772"/>
                  <a:ext cx="52342" cy="116457"/>
                </a:xfrm>
                <a:custGeom>
                  <a:rect b="b" l="l" r="r" t="t"/>
                  <a:pathLst>
                    <a:path extrusionOk="0" fill="none" h="14807" w="6655">
                      <a:moveTo>
                        <a:pt x="1" y="1"/>
                      </a:moveTo>
                      <a:lnTo>
                        <a:pt x="6654" y="1480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0" name="Google Shape;4010;p74"/>
                <p:cNvSpPr/>
                <p:nvPr/>
              </p:nvSpPr>
              <p:spPr>
                <a:xfrm>
                  <a:off x="4300405" y="4138982"/>
                  <a:ext cx="6567" cy="119029"/>
                </a:xfrm>
                <a:custGeom>
                  <a:rect b="b" l="l" r="r" t="t"/>
                  <a:pathLst>
                    <a:path extrusionOk="0" fill="none" h="15134" w="835">
                      <a:moveTo>
                        <a:pt x="0" y="1"/>
                      </a:moveTo>
                      <a:lnTo>
                        <a:pt x="835" y="1513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1" name="Google Shape;4011;p74"/>
                <p:cNvSpPr/>
                <p:nvPr/>
              </p:nvSpPr>
              <p:spPr>
                <a:xfrm>
                  <a:off x="4219726" y="4200164"/>
                  <a:ext cx="85343" cy="60513"/>
                </a:xfrm>
                <a:custGeom>
                  <a:rect b="b" l="l" r="r" t="t"/>
                  <a:pathLst>
                    <a:path extrusionOk="0" fill="none" h="7694" w="10851">
                      <a:moveTo>
                        <a:pt x="0" y="0"/>
                      </a:moveTo>
                      <a:lnTo>
                        <a:pt x="10851" y="769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2" name="Google Shape;4012;p74"/>
                <p:cNvSpPr/>
                <p:nvPr/>
              </p:nvSpPr>
              <p:spPr>
                <a:xfrm>
                  <a:off x="4223430" y="4137275"/>
                  <a:ext cx="81930" cy="15132"/>
                </a:xfrm>
                <a:custGeom>
                  <a:rect b="b" l="l" r="r" t="t"/>
                  <a:pathLst>
                    <a:path extrusionOk="0" fill="none" h="1924" w="10417">
                      <a:moveTo>
                        <a:pt x="1" y="1923"/>
                      </a:moveTo>
                      <a:lnTo>
                        <a:pt x="10416"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3" name="Google Shape;4013;p74"/>
                <p:cNvSpPr/>
                <p:nvPr/>
              </p:nvSpPr>
              <p:spPr>
                <a:xfrm>
                  <a:off x="4303638" y="4138982"/>
                  <a:ext cx="59947" cy="23894"/>
                </a:xfrm>
                <a:custGeom>
                  <a:rect b="b" l="l" r="r" t="t"/>
                  <a:pathLst>
                    <a:path extrusionOk="0" fill="none" h="3038" w="7622">
                      <a:moveTo>
                        <a:pt x="7621" y="3037"/>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4" name="Google Shape;4014;p74"/>
                <p:cNvSpPr/>
                <p:nvPr/>
              </p:nvSpPr>
              <p:spPr>
                <a:xfrm>
                  <a:off x="4201644" y="4267237"/>
                  <a:ext cx="39970" cy="77164"/>
                </a:xfrm>
                <a:custGeom>
                  <a:rect b="b" l="l" r="r" t="t"/>
                  <a:pathLst>
                    <a:path extrusionOk="0" fill="none" h="9811" w="5082">
                      <a:moveTo>
                        <a:pt x="1" y="0"/>
                      </a:moveTo>
                      <a:lnTo>
                        <a:pt x="5081" y="981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5" name="Google Shape;4015;p74"/>
                <p:cNvSpPr/>
                <p:nvPr/>
              </p:nvSpPr>
              <p:spPr>
                <a:xfrm>
                  <a:off x="4203831" y="4258003"/>
                  <a:ext cx="103142" cy="9241"/>
                </a:xfrm>
                <a:custGeom>
                  <a:rect b="b" l="l" r="r" t="t"/>
                  <a:pathLst>
                    <a:path extrusionOk="0" fill="none" h="1175" w="13114">
                      <a:moveTo>
                        <a:pt x="1" y="1174"/>
                      </a:moveTo>
                      <a:lnTo>
                        <a:pt x="1311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6" name="Google Shape;4016;p74"/>
                <p:cNvSpPr/>
                <p:nvPr/>
              </p:nvSpPr>
              <p:spPr>
                <a:xfrm>
                  <a:off x="4179001" y="3943372"/>
                  <a:ext cx="51673" cy="104951"/>
                </a:xfrm>
                <a:custGeom>
                  <a:rect b="b" l="l" r="r" t="t"/>
                  <a:pathLst>
                    <a:path extrusionOk="0" fill="none" h="13344" w="6570">
                      <a:moveTo>
                        <a:pt x="1" y="13344"/>
                      </a:moveTo>
                      <a:lnTo>
                        <a:pt x="656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7" name="Google Shape;4017;p74"/>
                <p:cNvSpPr/>
                <p:nvPr/>
              </p:nvSpPr>
              <p:spPr>
                <a:xfrm>
                  <a:off x="4248071" y="4019772"/>
                  <a:ext cx="76597" cy="8"/>
                </a:xfrm>
                <a:custGeom>
                  <a:rect b="b" l="l" r="r" t="t"/>
                  <a:pathLst>
                    <a:path extrusionOk="0" fill="none" h="1" w="9739">
                      <a:moveTo>
                        <a:pt x="1" y="1"/>
                      </a:moveTo>
                      <a:lnTo>
                        <a:pt x="9739"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8" name="Google Shape;4018;p74"/>
                <p:cNvSpPr/>
                <p:nvPr/>
              </p:nvSpPr>
              <p:spPr>
                <a:xfrm>
                  <a:off x="4219529" y="4138982"/>
                  <a:ext cx="84116" cy="63282"/>
                </a:xfrm>
                <a:custGeom>
                  <a:rect b="b" l="l" r="r" t="t"/>
                  <a:pathLst>
                    <a:path extrusionOk="0" fill="none" h="8046" w="10695">
                      <a:moveTo>
                        <a:pt x="1" y="8045"/>
                      </a:moveTo>
                      <a:lnTo>
                        <a:pt x="10694"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9" name="Google Shape;4019;p74"/>
                <p:cNvSpPr/>
                <p:nvPr/>
              </p:nvSpPr>
              <p:spPr>
                <a:xfrm>
                  <a:off x="3654964" y="3289853"/>
                  <a:ext cx="46820" cy="63848"/>
                </a:xfrm>
                <a:custGeom>
                  <a:rect b="b" l="l" r="r" t="t"/>
                  <a:pathLst>
                    <a:path extrusionOk="0" fill="none" h="8118" w="5953">
                      <a:moveTo>
                        <a:pt x="1" y="0"/>
                      </a:moveTo>
                      <a:lnTo>
                        <a:pt x="5952" y="8117"/>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0" name="Google Shape;4020;p74"/>
                <p:cNvSpPr/>
                <p:nvPr/>
              </p:nvSpPr>
              <p:spPr>
                <a:xfrm>
                  <a:off x="3619760" y="3353693"/>
                  <a:ext cx="85736" cy="36730"/>
                </a:xfrm>
                <a:custGeom>
                  <a:rect b="b" l="l" r="r" t="t"/>
                  <a:pathLst>
                    <a:path extrusionOk="0" fill="none" h="4670" w="10901">
                      <a:moveTo>
                        <a:pt x="1" y="4670"/>
                      </a:moveTo>
                      <a:lnTo>
                        <a:pt x="1090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1" name="Google Shape;4021;p74"/>
                <p:cNvSpPr/>
                <p:nvPr/>
              </p:nvSpPr>
              <p:spPr>
                <a:xfrm>
                  <a:off x="3703011" y="3354739"/>
                  <a:ext cx="70415" cy="79350"/>
                </a:xfrm>
                <a:custGeom>
                  <a:rect b="b" l="l" r="r" t="t"/>
                  <a:pathLst>
                    <a:path extrusionOk="0" fill="none" h="10089" w="8953">
                      <a:moveTo>
                        <a:pt x="1" y="0"/>
                      </a:moveTo>
                      <a:lnTo>
                        <a:pt x="8952" y="10089"/>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2" name="Google Shape;4022;p74"/>
                <p:cNvSpPr/>
                <p:nvPr/>
              </p:nvSpPr>
              <p:spPr>
                <a:xfrm>
                  <a:off x="3779884" y="3366443"/>
                  <a:ext cx="34449" cy="67647"/>
                </a:xfrm>
                <a:custGeom>
                  <a:rect b="b" l="l" r="r" t="t"/>
                  <a:pathLst>
                    <a:path extrusionOk="0" fill="none" h="8601" w="4380">
                      <a:moveTo>
                        <a:pt x="1" y="8601"/>
                      </a:moveTo>
                      <a:lnTo>
                        <a:pt x="438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3" name="Google Shape;4023;p74"/>
                <p:cNvSpPr/>
                <p:nvPr/>
              </p:nvSpPr>
              <p:spPr>
                <a:xfrm>
                  <a:off x="3701776" y="3353693"/>
                  <a:ext cx="116363" cy="12757"/>
                </a:xfrm>
                <a:custGeom>
                  <a:rect b="b" l="l" r="r" t="t"/>
                  <a:pathLst>
                    <a:path extrusionOk="0" fill="none" h="1622" w="14795">
                      <a:moveTo>
                        <a:pt x="14795" y="1621"/>
                      </a:moveTo>
                      <a:lnTo>
                        <a:pt x="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4" name="Google Shape;4024;p74"/>
                <p:cNvSpPr/>
                <p:nvPr/>
              </p:nvSpPr>
              <p:spPr>
                <a:xfrm>
                  <a:off x="3701776" y="3313063"/>
                  <a:ext cx="227204" cy="40638"/>
                </a:xfrm>
                <a:custGeom>
                  <a:rect b="b" l="l" r="r" t="t"/>
                  <a:pathLst>
                    <a:path extrusionOk="0" fill="none" h="5167" w="28888">
                      <a:moveTo>
                        <a:pt x="28887" y="1"/>
                      </a:moveTo>
                      <a:lnTo>
                        <a:pt x="0" y="51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5" name="Google Shape;4025;p74"/>
                <p:cNvSpPr/>
                <p:nvPr/>
              </p:nvSpPr>
              <p:spPr>
                <a:xfrm>
                  <a:off x="3888633" y="3313063"/>
                  <a:ext cx="40347" cy="114467"/>
                </a:xfrm>
                <a:custGeom>
                  <a:rect b="b" l="l" r="r" t="t"/>
                  <a:pathLst>
                    <a:path extrusionOk="0" fill="none" h="14554" w="5130">
                      <a:moveTo>
                        <a:pt x="5129" y="1"/>
                      </a:moveTo>
                      <a:lnTo>
                        <a:pt x="0" y="1455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6" name="Google Shape;4026;p74"/>
                <p:cNvSpPr/>
                <p:nvPr/>
              </p:nvSpPr>
              <p:spPr>
                <a:xfrm>
                  <a:off x="3814325" y="3366443"/>
                  <a:ext cx="74316" cy="61087"/>
                </a:xfrm>
                <a:custGeom>
                  <a:rect b="b" l="l" r="r" t="t"/>
                  <a:pathLst>
                    <a:path extrusionOk="0" fill="none" h="7767" w="9449">
                      <a:moveTo>
                        <a:pt x="1" y="0"/>
                      </a:moveTo>
                      <a:lnTo>
                        <a:pt x="9448" y="776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7" name="Google Shape;4027;p74"/>
                <p:cNvSpPr/>
                <p:nvPr/>
              </p:nvSpPr>
              <p:spPr>
                <a:xfrm>
                  <a:off x="3838399" y="3427522"/>
                  <a:ext cx="50242" cy="67749"/>
                </a:xfrm>
                <a:custGeom>
                  <a:rect b="b" l="l" r="r" t="t"/>
                  <a:pathLst>
                    <a:path extrusionOk="0" fill="none" h="8614" w="6388">
                      <a:moveTo>
                        <a:pt x="0" y="8613"/>
                      </a:moveTo>
                      <a:lnTo>
                        <a:pt x="638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8" name="Google Shape;4028;p74"/>
                <p:cNvSpPr/>
                <p:nvPr/>
              </p:nvSpPr>
              <p:spPr>
                <a:xfrm>
                  <a:off x="3814325" y="3313063"/>
                  <a:ext cx="114656" cy="53388"/>
                </a:xfrm>
                <a:custGeom>
                  <a:rect b="b" l="l" r="r" t="t"/>
                  <a:pathLst>
                    <a:path extrusionOk="0" fill="none" h="6788" w="14578">
                      <a:moveTo>
                        <a:pt x="1" y="6787"/>
                      </a:moveTo>
                      <a:lnTo>
                        <a:pt x="14577"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9" name="Google Shape;4029;p74"/>
                <p:cNvSpPr/>
                <p:nvPr/>
              </p:nvSpPr>
              <p:spPr>
                <a:xfrm>
                  <a:off x="3888633" y="3427522"/>
                  <a:ext cx="55377" cy="76212"/>
                </a:xfrm>
                <a:custGeom>
                  <a:rect b="b" l="l" r="r" t="t"/>
                  <a:pathLst>
                    <a:path extrusionOk="0" fill="none" h="9690" w="7041">
                      <a:moveTo>
                        <a:pt x="0" y="0"/>
                      </a:moveTo>
                      <a:lnTo>
                        <a:pt x="7041" y="969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0" name="Google Shape;4030;p74"/>
                <p:cNvSpPr/>
                <p:nvPr/>
              </p:nvSpPr>
              <p:spPr>
                <a:xfrm>
                  <a:off x="3944003" y="3406208"/>
                  <a:ext cx="40631" cy="97526"/>
                </a:xfrm>
                <a:custGeom>
                  <a:rect b="b" l="l" r="r" t="t"/>
                  <a:pathLst>
                    <a:path extrusionOk="0" fill="none" h="12400" w="5166">
                      <a:moveTo>
                        <a:pt x="1" y="12400"/>
                      </a:moveTo>
                      <a:lnTo>
                        <a:pt x="516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1" name="Google Shape;4031;p74"/>
                <p:cNvSpPr/>
                <p:nvPr/>
              </p:nvSpPr>
              <p:spPr>
                <a:xfrm>
                  <a:off x="3984625" y="3357500"/>
                  <a:ext cx="55291" cy="48716"/>
                </a:xfrm>
                <a:custGeom>
                  <a:rect b="b" l="l" r="r" t="t"/>
                  <a:pathLst>
                    <a:path extrusionOk="0" fill="none" h="6194" w="7030">
                      <a:moveTo>
                        <a:pt x="1" y="6194"/>
                      </a:moveTo>
                      <a:lnTo>
                        <a:pt x="7029"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2" name="Google Shape;4032;p74"/>
                <p:cNvSpPr/>
                <p:nvPr/>
              </p:nvSpPr>
              <p:spPr>
                <a:xfrm>
                  <a:off x="3888633" y="3406208"/>
                  <a:ext cx="96000" cy="21322"/>
                </a:xfrm>
                <a:custGeom>
                  <a:rect b="b" l="l" r="r" t="t"/>
                  <a:pathLst>
                    <a:path extrusionOk="0" fill="none" h="2711" w="12206">
                      <a:moveTo>
                        <a:pt x="0" y="2710"/>
                      </a:moveTo>
                      <a:lnTo>
                        <a:pt x="1220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3" name="Google Shape;4033;p74"/>
                <p:cNvSpPr/>
                <p:nvPr/>
              </p:nvSpPr>
              <p:spPr>
                <a:xfrm>
                  <a:off x="3984625" y="3406208"/>
                  <a:ext cx="42251" cy="136348"/>
                </a:xfrm>
                <a:custGeom>
                  <a:rect b="b" l="l" r="r" t="t"/>
                  <a:pathLst>
                    <a:path extrusionOk="0" fill="none" h="17336" w="5372">
                      <a:moveTo>
                        <a:pt x="1" y="1"/>
                      </a:moveTo>
                      <a:lnTo>
                        <a:pt x="5372" y="1733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4" name="Google Shape;4034;p74"/>
                <p:cNvSpPr/>
                <p:nvPr/>
              </p:nvSpPr>
              <p:spPr>
                <a:xfrm>
                  <a:off x="4026868" y="3427522"/>
                  <a:ext cx="35597" cy="115033"/>
                </a:xfrm>
                <a:custGeom>
                  <a:rect b="b" l="l" r="r" t="t"/>
                  <a:pathLst>
                    <a:path extrusionOk="0" fill="none" h="14626" w="4526">
                      <a:moveTo>
                        <a:pt x="1" y="14625"/>
                      </a:moveTo>
                      <a:lnTo>
                        <a:pt x="4525"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5" name="Google Shape;4035;p74"/>
                <p:cNvSpPr/>
                <p:nvPr/>
              </p:nvSpPr>
              <p:spPr>
                <a:xfrm>
                  <a:off x="3876261" y="3542548"/>
                  <a:ext cx="150615" cy="52051"/>
                </a:xfrm>
                <a:custGeom>
                  <a:rect b="b" l="l" r="r" t="t"/>
                  <a:pathLst>
                    <a:path extrusionOk="0" fill="none" h="6618" w="19150">
                      <a:moveTo>
                        <a:pt x="1" y="6617"/>
                      </a:moveTo>
                      <a:lnTo>
                        <a:pt x="19150"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6" name="Google Shape;4036;p74"/>
                <p:cNvSpPr/>
                <p:nvPr/>
              </p:nvSpPr>
              <p:spPr>
                <a:xfrm>
                  <a:off x="4006702" y="3542548"/>
                  <a:ext cx="20174" cy="99044"/>
                </a:xfrm>
                <a:custGeom>
                  <a:rect b="b" l="l" r="r" t="t"/>
                  <a:pathLst>
                    <a:path extrusionOk="0" fill="none" h="12593" w="2565">
                      <a:moveTo>
                        <a:pt x="2565" y="0"/>
                      </a:moveTo>
                      <a:lnTo>
                        <a:pt x="0" y="1259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7" name="Google Shape;4037;p74"/>
                <p:cNvSpPr/>
                <p:nvPr/>
              </p:nvSpPr>
              <p:spPr>
                <a:xfrm>
                  <a:off x="3912700" y="3641584"/>
                  <a:ext cx="97817" cy="41779"/>
                </a:xfrm>
                <a:custGeom>
                  <a:rect b="b" l="l" r="r" t="t"/>
                  <a:pathLst>
                    <a:path extrusionOk="0" fill="none" h="5312" w="12437">
                      <a:moveTo>
                        <a:pt x="1" y="5311"/>
                      </a:moveTo>
                      <a:lnTo>
                        <a:pt x="12436"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8" name="Google Shape;4038;p74"/>
                <p:cNvSpPr/>
                <p:nvPr/>
              </p:nvSpPr>
              <p:spPr>
                <a:xfrm>
                  <a:off x="3875601" y="3503726"/>
                  <a:ext cx="68410" cy="89158"/>
                </a:xfrm>
                <a:custGeom>
                  <a:rect b="b" l="l" r="r" t="t"/>
                  <a:pathLst>
                    <a:path extrusionOk="0" fill="none" h="11336" w="8698">
                      <a:moveTo>
                        <a:pt x="8698" y="1"/>
                      </a:moveTo>
                      <a:lnTo>
                        <a:pt x="0" y="11335"/>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9" name="Google Shape;4039;p74"/>
                <p:cNvSpPr/>
                <p:nvPr/>
              </p:nvSpPr>
              <p:spPr>
                <a:xfrm>
                  <a:off x="3944003" y="3503726"/>
                  <a:ext cx="89441" cy="36163"/>
                </a:xfrm>
                <a:custGeom>
                  <a:rect b="b" l="l" r="r" t="t"/>
                  <a:pathLst>
                    <a:path extrusionOk="0" fill="none" h="4598" w="11372">
                      <a:moveTo>
                        <a:pt x="1" y="1"/>
                      </a:moveTo>
                      <a:lnTo>
                        <a:pt x="11372" y="459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0" name="Google Shape;4040;p74"/>
                <p:cNvSpPr/>
                <p:nvPr/>
              </p:nvSpPr>
              <p:spPr>
                <a:xfrm>
                  <a:off x="4033436" y="3490599"/>
                  <a:ext cx="132824" cy="49290"/>
                </a:xfrm>
                <a:custGeom>
                  <a:rect b="b" l="l" r="r" t="t"/>
                  <a:pathLst>
                    <a:path extrusionOk="0" fill="none" h="6267" w="16888">
                      <a:moveTo>
                        <a:pt x="1" y="6267"/>
                      </a:moveTo>
                      <a:lnTo>
                        <a:pt x="16888"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1" name="Google Shape;4041;p74"/>
                <p:cNvSpPr/>
                <p:nvPr/>
              </p:nvSpPr>
              <p:spPr>
                <a:xfrm>
                  <a:off x="4166252" y="3490599"/>
                  <a:ext cx="73459" cy="95528"/>
                </a:xfrm>
                <a:custGeom>
                  <a:rect b="b" l="l" r="r" t="t"/>
                  <a:pathLst>
                    <a:path extrusionOk="0" fill="none" h="12146" w="9340">
                      <a:moveTo>
                        <a:pt x="1" y="0"/>
                      </a:moveTo>
                      <a:lnTo>
                        <a:pt x="9339" y="12146"/>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2" name="Google Shape;4042;p74"/>
                <p:cNvSpPr/>
                <p:nvPr/>
              </p:nvSpPr>
              <p:spPr>
                <a:xfrm>
                  <a:off x="4027726" y="3539882"/>
                  <a:ext cx="211985" cy="39970"/>
                </a:xfrm>
                <a:custGeom>
                  <a:rect b="b" l="l" r="r" t="t"/>
                  <a:pathLst>
                    <a:path extrusionOk="0" fill="none" h="5082" w="26953">
                      <a:moveTo>
                        <a:pt x="26952" y="5081"/>
                      </a:moveTo>
                      <a:lnTo>
                        <a:pt x="1"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3" name="Google Shape;4043;p74"/>
                <p:cNvSpPr/>
                <p:nvPr/>
              </p:nvSpPr>
              <p:spPr>
                <a:xfrm>
                  <a:off x="4027726" y="3539882"/>
                  <a:ext cx="99720" cy="174878"/>
                </a:xfrm>
                <a:custGeom>
                  <a:rect b="b" l="l" r="r" t="t"/>
                  <a:pathLst>
                    <a:path extrusionOk="0" fill="none" h="22235" w="12679">
                      <a:moveTo>
                        <a:pt x="1" y="1"/>
                      </a:moveTo>
                      <a:lnTo>
                        <a:pt x="12678" y="2223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4" name="Google Shape;4044;p74"/>
                <p:cNvSpPr/>
                <p:nvPr/>
              </p:nvSpPr>
              <p:spPr>
                <a:xfrm>
                  <a:off x="4027726" y="3539882"/>
                  <a:ext cx="159754" cy="111707"/>
                </a:xfrm>
                <a:custGeom>
                  <a:rect b="b" l="l" r="r" t="t"/>
                  <a:pathLst>
                    <a:path extrusionOk="0" fill="none" h="14203" w="20312">
                      <a:moveTo>
                        <a:pt x="1" y="1"/>
                      </a:moveTo>
                      <a:lnTo>
                        <a:pt x="20311" y="1420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5" name="Google Shape;4045;p74"/>
                <p:cNvSpPr/>
                <p:nvPr/>
              </p:nvSpPr>
              <p:spPr>
                <a:xfrm>
                  <a:off x="4006702" y="3641584"/>
                  <a:ext cx="120743" cy="73176"/>
                </a:xfrm>
                <a:custGeom>
                  <a:rect b="b" l="l" r="r" t="t"/>
                  <a:pathLst>
                    <a:path extrusionOk="0" fill="none" h="9304" w="15352">
                      <a:moveTo>
                        <a:pt x="0" y="1"/>
                      </a:moveTo>
                      <a:lnTo>
                        <a:pt x="15351" y="9303"/>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6" name="Google Shape;4046;p74"/>
                <p:cNvSpPr/>
                <p:nvPr/>
              </p:nvSpPr>
              <p:spPr>
                <a:xfrm>
                  <a:off x="4006702" y="3641584"/>
                  <a:ext cx="39773" cy="140249"/>
                </a:xfrm>
                <a:custGeom>
                  <a:rect b="b" l="l" r="r" t="t"/>
                  <a:pathLst>
                    <a:path extrusionOk="0" fill="none" h="17832" w="5057">
                      <a:moveTo>
                        <a:pt x="5057" y="17832"/>
                      </a:moveTo>
                      <a:lnTo>
                        <a:pt x="0"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7" name="Google Shape;4047;p74"/>
                <p:cNvSpPr/>
                <p:nvPr/>
              </p:nvSpPr>
              <p:spPr>
                <a:xfrm>
                  <a:off x="3996423" y="3784585"/>
                  <a:ext cx="51862" cy="10280"/>
                </a:xfrm>
                <a:custGeom>
                  <a:rect b="b" l="l" r="r" t="t"/>
                  <a:pathLst>
                    <a:path extrusionOk="0" fill="none" h="1307" w="6594">
                      <a:moveTo>
                        <a:pt x="1" y="1307"/>
                      </a:moveTo>
                      <a:lnTo>
                        <a:pt x="6594"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8" name="Google Shape;4048;p74"/>
                <p:cNvSpPr/>
                <p:nvPr/>
              </p:nvSpPr>
              <p:spPr>
                <a:xfrm>
                  <a:off x="4048277" y="3784585"/>
                  <a:ext cx="47583" cy="68890"/>
                </a:xfrm>
                <a:custGeom>
                  <a:rect b="b" l="l" r="r" t="t"/>
                  <a:pathLst>
                    <a:path extrusionOk="0" fill="none" h="8759" w="6050">
                      <a:moveTo>
                        <a:pt x="1" y="0"/>
                      </a:moveTo>
                      <a:lnTo>
                        <a:pt x="6049" y="8758"/>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9" name="Google Shape;4049;p74"/>
                <p:cNvSpPr/>
                <p:nvPr/>
              </p:nvSpPr>
              <p:spPr>
                <a:xfrm>
                  <a:off x="4095947" y="3788392"/>
                  <a:ext cx="10280" cy="64894"/>
                </a:xfrm>
                <a:custGeom>
                  <a:rect b="b" l="l" r="r" t="t"/>
                  <a:pathLst>
                    <a:path extrusionOk="0" fill="none" h="8251" w="1307">
                      <a:moveTo>
                        <a:pt x="0" y="8250"/>
                      </a:moveTo>
                      <a:lnTo>
                        <a:pt x="1307" y="0"/>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0" name="Google Shape;4050;p74"/>
                <p:cNvSpPr/>
                <p:nvPr/>
              </p:nvSpPr>
              <p:spPr>
                <a:xfrm>
                  <a:off x="4095852" y="3853467"/>
                  <a:ext cx="45672" cy="15895"/>
                </a:xfrm>
                <a:custGeom>
                  <a:rect b="b" l="l" r="r" t="t"/>
                  <a:pathLst>
                    <a:path extrusionOk="0" fill="none" h="2021" w="5807">
                      <a:moveTo>
                        <a:pt x="0" y="0"/>
                      </a:moveTo>
                      <a:lnTo>
                        <a:pt x="5807" y="202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1" name="Google Shape;4051;p74"/>
                <p:cNvSpPr/>
                <p:nvPr/>
              </p:nvSpPr>
              <p:spPr>
                <a:xfrm>
                  <a:off x="4138567" y="3868308"/>
                  <a:ext cx="16469" cy="101710"/>
                </a:xfrm>
                <a:custGeom>
                  <a:rect b="b" l="l" r="r" t="t"/>
                  <a:pathLst>
                    <a:path extrusionOk="0" fill="none" h="12932" w="2094">
                      <a:moveTo>
                        <a:pt x="1" y="1"/>
                      </a:moveTo>
                      <a:lnTo>
                        <a:pt x="2093" y="1293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2" name="Google Shape;4052;p74"/>
                <p:cNvSpPr/>
                <p:nvPr/>
              </p:nvSpPr>
              <p:spPr>
                <a:xfrm>
                  <a:off x="3875601" y="3592876"/>
                  <a:ext cx="131110" cy="48716"/>
                </a:xfrm>
                <a:custGeom>
                  <a:rect b="b" l="l" r="r" t="t"/>
                  <a:pathLst>
                    <a:path extrusionOk="0" fill="none" h="6194" w="16670">
                      <a:moveTo>
                        <a:pt x="0" y="0"/>
                      </a:moveTo>
                      <a:lnTo>
                        <a:pt x="16669" y="6194"/>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3" name="Google Shape;4053;p74"/>
                <p:cNvSpPr/>
                <p:nvPr/>
              </p:nvSpPr>
              <p:spPr>
                <a:xfrm>
                  <a:off x="4164828" y="3394410"/>
                  <a:ext cx="26458" cy="93153"/>
                </a:xfrm>
                <a:custGeom>
                  <a:rect b="b" l="l" r="r" t="t"/>
                  <a:pathLst>
                    <a:path extrusionOk="0" fill="none" h="11844" w="3364">
                      <a:moveTo>
                        <a:pt x="0" y="11843"/>
                      </a:moveTo>
                      <a:lnTo>
                        <a:pt x="3363" y="1"/>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4" name="Google Shape;4054;p74"/>
                <p:cNvSpPr/>
                <p:nvPr/>
              </p:nvSpPr>
              <p:spPr>
                <a:xfrm>
                  <a:off x="4191278" y="3394410"/>
                  <a:ext cx="86586" cy="52719"/>
                </a:xfrm>
                <a:custGeom>
                  <a:rect b="b" l="l" r="r" t="t"/>
                  <a:pathLst>
                    <a:path extrusionOk="0" fill="none" h="6703" w="11009">
                      <a:moveTo>
                        <a:pt x="0" y="1"/>
                      </a:moveTo>
                      <a:lnTo>
                        <a:pt x="11008" y="6702"/>
                      </a:lnTo>
                    </a:path>
                  </a:pathLst>
                </a:custGeom>
                <a:noFill/>
                <a:ln cap="flat" cmpd="sng" w="1825">
                  <a:solidFill>
                    <a:srgbClr val="A5B7C5"/>
                  </a:solidFill>
                  <a:prstDash val="solid"/>
                  <a:miter lim="12096"/>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55" name="Google Shape;4055;p74"/>
              <p:cNvGrpSpPr/>
              <p:nvPr/>
            </p:nvGrpSpPr>
            <p:grpSpPr>
              <a:xfrm>
                <a:off x="4180904" y="4251758"/>
                <a:ext cx="37783" cy="32420"/>
                <a:chOff x="4180904" y="4251758"/>
                <a:chExt cx="37783" cy="32420"/>
              </a:xfrm>
            </p:grpSpPr>
            <p:sp>
              <p:nvSpPr>
                <p:cNvPr id="4056" name="Google Shape;4056;p74"/>
                <p:cNvSpPr/>
                <p:nvPr/>
              </p:nvSpPr>
              <p:spPr>
                <a:xfrm>
                  <a:off x="4180904" y="4251758"/>
                  <a:ext cx="37783" cy="32420"/>
                </a:xfrm>
                <a:custGeom>
                  <a:rect b="b" l="l" r="r" t="t"/>
                  <a:pathLst>
                    <a:path extrusionOk="0" h="4122" w="4804">
                      <a:moveTo>
                        <a:pt x="2738" y="0"/>
                      </a:moveTo>
                      <a:cubicBezTo>
                        <a:pt x="2231" y="0"/>
                        <a:pt x="1715" y="190"/>
                        <a:pt x="1295" y="613"/>
                      </a:cubicBezTo>
                      <a:cubicBezTo>
                        <a:pt x="1" y="1908"/>
                        <a:pt x="920" y="4121"/>
                        <a:pt x="2759" y="4121"/>
                      </a:cubicBezTo>
                      <a:cubicBezTo>
                        <a:pt x="3884" y="4109"/>
                        <a:pt x="4803" y="3190"/>
                        <a:pt x="4803" y="2065"/>
                      </a:cubicBezTo>
                      <a:cubicBezTo>
                        <a:pt x="4803" y="823"/>
                        <a:pt x="3792" y="0"/>
                        <a:pt x="273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7" name="Google Shape;4057;p74"/>
                <p:cNvSpPr/>
                <p:nvPr/>
              </p:nvSpPr>
              <p:spPr>
                <a:xfrm>
                  <a:off x="4196037" y="4261432"/>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58" name="Google Shape;4058;p74"/>
              <p:cNvGrpSpPr/>
              <p:nvPr/>
            </p:nvGrpSpPr>
            <p:grpSpPr>
              <a:xfrm>
                <a:off x="4201644" y="4081324"/>
                <a:ext cx="37783" cy="32364"/>
                <a:chOff x="4201644" y="4081324"/>
                <a:chExt cx="37783" cy="32364"/>
              </a:xfrm>
            </p:grpSpPr>
            <p:sp>
              <p:nvSpPr>
                <p:cNvPr id="4059" name="Google Shape;4059;p74"/>
                <p:cNvSpPr/>
                <p:nvPr/>
              </p:nvSpPr>
              <p:spPr>
                <a:xfrm>
                  <a:off x="4201644" y="4081324"/>
                  <a:ext cx="37783" cy="32364"/>
                </a:xfrm>
                <a:custGeom>
                  <a:rect b="b" l="l" r="r" t="t"/>
                  <a:pathLst>
                    <a:path extrusionOk="0" h="4115" w="4804">
                      <a:moveTo>
                        <a:pt x="2732" y="1"/>
                      </a:moveTo>
                      <a:cubicBezTo>
                        <a:pt x="2228" y="1"/>
                        <a:pt x="1713"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0" name="Google Shape;4060;p74"/>
                <p:cNvSpPr/>
                <p:nvPr/>
              </p:nvSpPr>
              <p:spPr>
                <a:xfrm>
                  <a:off x="4214582" y="4091037"/>
                  <a:ext cx="15235" cy="13040"/>
                </a:xfrm>
                <a:custGeom>
                  <a:rect b="b" l="l" r="r" t="t"/>
                  <a:pathLst>
                    <a:path extrusionOk="0" h="1658" w="1937">
                      <a:moveTo>
                        <a:pt x="1102" y="0"/>
                      </a:moveTo>
                      <a:cubicBezTo>
                        <a:pt x="364" y="0"/>
                        <a:pt x="1" y="883"/>
                        <a:pt x="521" y="1415"/>
                      </a:cubicBezTo>
                      <a:cubicBezTo>
                        <a:pt x="688" y="1582"/>
                        <a:pt x="894" y="1657"/>
                        <a:pt x="1096" y="1657"/>
                      </a:cubicBezTo>
                      <a:cubicBezTo>
                        <a:pt x="1524" y="1657"/>
                        <a:pt x="1936" y="1323"/>
                        <a:pt x="1936" y="823"/>
                      </a:cubicBezTo>
                      <a:cubicBezTo>
                        <a:pt x="1936" y="363"/>
                        <a:pt x="1561" y="0"/>
                        <a:pt x="1102"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1" name="Google Shape;4061;p74"/>
              <p:cNvGrpSpPr/>
              <p:nvPr/>
            </p:nvGrpSpPr>
            <p:grpSpPr>
              <a:xfrm>
                <a:off x="4284416" y="3887428"/>
                <a:ext cx="37783" cy="32451"/>
                <a:chOff x="4284416" y="3887428"/>
                <a:chExt cx="37783" cy="32451"/>
              </a:xfrm>
            </p:grpSpPr>
            <p:sp>
              <p:nvSpPr>
                <p:cNvPr id="4062" name="Google Shape;4062;p74"/>
                <p:cNvSpPr/>
                <p:nvPr/>
              </p:nvSpPr>
              <p:spPr>
                <a:xfrm>
                  <a:off x="4284416" y="3887428"/>
                  <a:ext cx="37783" cy="32451"/>
                </a:xfrm>
                <a:custGeom>
                  <a:rect b="b" l="l" r="r" t="t"/>
                  <a:pathLst>
                    <a:path extrusionOk="0" h="4126" w="4804">
                      <a:moveTo>
                        <a:pt x="2731" y="1"/>
                      </a:moveTo>
                      <a:cubicBezTo>
                        <a:pt x="2227" y="1"/>
                        <a:pt x="1713" y="188"/>
                        <a:pt x="1295" y="606"/>
                      </a:cubicBezTo>
                      <a:cubicBezTo>
                        <a:pt x="1" y="1900"/>
                        <a:pt x="920" y="4126"/>
                        <a:pt x="2747" y="4126"/>
                      </a:cubicBezTo>
                      <a:cubicBezTo>
                        <a:pt x="3884" y="4114"/>
                        <a:pt x="4803" y="3195"/>
                        <a:pt x="4803" y="2070"/>
                      </a:cubicBezTo>
                      <a:cubicBezTo>
                        <a:pt x="4803" y="824"/>
                        <a:pt x="3788" y="1"/>
                        <a:pt x="273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3" name="Google Shape;4063;p74"/>
                <p:cNvSpPr/>
                <p:nvPr/>
              </p:nvSpPr>
              <p:spPr>
                <a:xfrm>
                  <a:off x="4299548" y="3897039"/>
                  <a:ext cx="13040" cy="13048"/>
                </a:xfrm>
                <a:custGeom>
                  <a:rect b="b" l="l" r="r" t="t"/>
                  <a:pathLst>
                    <a:path extrusionOk="0" h="1659" w="1658">
                      <a:moveTo>
                        <a:pt x="823" y="1"/>
                      </a:moveTo>
                      <a:cubicBezTo>
                        <a:pt x="363" y="1"/>
                        <a:pt x="0" y="376"/>
                        <a:pt x="0" y="835"/>
                      </a:cubicBezTo>
                      <a:cubicBezTo>
                        <a:pt x="0"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4" name="Google Shape;4064;p74"/>
              <p:cNvGrpSpPr/>
              <p:nvPr/>
            </p:nvGrpSpPr>
            <p:grpSpPr>
              <a:xfrm>
                <a:off x="4223721" y="3860404"/>
                <a:ext cx="37870" cy="32364"/>
                <a:chOff x="4223721" y="3860404"/>
                <a:chExt cx="37870" cy="32364"/>
              </a:xfrm>
            </p:grpSpPr>
            <p:sp>
              <p:nvSpPr>
                <p:cNvPr id="4065" name="Google Shape;4065;p74"/>
                <p:cNvSpPr/>
                <p:nvPr/>
              </p:nvSpPr>
              <p:spPr>
                <a:xfrm>
                  <a:off x="4223721" y="3860404"/>
                  <a:ext cx="37870" cy="32364"/>
                </a:xfrm>
                <a:custGeom>
                  <a:rect b="b" l="l" r="r" t="t"/>
                  <a:pathLst>
                    <a:path extrusionOk="0" h="4115" w="4815">
                      <a:moveTo>
                        <a:pt x="2735" y="1"/>
                      </a:moveTo>
                      <a:cubicBezTo>
                        <a:pt x="2228" y="1"/>
                        <a:pt x="1713" y="188"/>
                        <a:pt x="1295" y="606"/>
                      </a:cubicBezTo>
                      <a:cubicBezTo>
                        <a:pt x="0" y="1901"/>
                        <a:pt x="920" y="4114"/>
                        <a:pt x="2758" y="4114"/>
                      </a:cubicBezTo>
                      <a:cubicBezTo>
                        <a:pt x="3883" y="4114"/>
                        <a:pt x="4803" y="3195"/>
                        <a:pt x="4815" y="2058"/>
                      </a:cubicBezTo>
                      <a:cubicBezTo>
                        <a:pt x="4815" y="822"/>
                        <a:pt x="3795" y="1"/>
                        <a:pt x="273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6" name="Google Shape;4066;p74"/>
                <p:cNvSpPr/>
                <p:nvPr/>
              </p:nvSpPr>
              <p:spPr>
                <a:xfrm>
                  <a:off x="4238846" y="3870117"/>
                  <a:ext cx="13040" cy="13040"/>
                </a:xfrm>
                <a:custGeom>
                  <a:rect b="b" l="l" r="r" t="t"/>
                  <a:pathLst>
                    <a:path extrusionOk="0" h="1658" w="1658">
                      <a:moveTo>
                        <a:pt x="835" y="0"/>
                      </a:moveTo>
                      <a:cubicBezTo>
                        <a:pt x="376" y="0"/>
                        <a:pt x="1" y="363"/>
                        <a:pt x="1" y="823"/>
                      </a:cubicBezTo>
                      <a:cubicBezTo>
                        <a:pt x="1" y="1283"/>
                        <a:pt x="376" y="1658"/>
                        <a:pt x="835" y="1658"/>
                      </a:cubicBezTo>
                      <a:cubicBezTo>
                        <a:pt x="1283" y="1658"/>
                        <a:pt x="1658" y="1283"/>
                        <a:pt x="1658" y="823"/>
                      </a:cubicBezTo>
                      <a:cubicBezTo>
                        <a:pt x="1658" y="363"/>
                        <a:pt x="1283"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67" name="Google Shape;4067;p74"/>
              <p:cNvGrpSpPr/>
              <p:nvPr/>
            </p:nvGrpSpPr>
            <p:grpSpPr>
              <a:xfrm>
                <a:off x="4104889" y="3699242"/>
                <a:ext cx="37776" cy="32357"/>
                <a:chOff x="4104889" y="3699242"/>
                <a:chExt cx="37776" cy="32357"/>
              </a:xfrm>
            </p:grpSpPr>
            <p:sp>
              <p:nvSpPr>
                <p:cNvPr id="4068" name="Google Shape;4068;p74"/>
                <p:cNvSpPr/>
                <p:nvPr/>
              </p:nvSpPr>
              <p:spPr>
                <a:xfrm>
                  <a:off x="4104889" y="3699242"/>
                  <a:ext cx="37776" cy="32357"/>
                </a:xfrm>
                <a:custGeom>
                  <a:rect b="b" l="l" r="r" t="t"/>
                  <a:pathLst>
                    <a:path extrusionOk="0" h="4114" w="4803">
                      <a:moveTo>
                        <a:pt x="2730" y="0"/>
                      </a:moveTo>
                      <a:cubicBezTo>
                        <a:pt x="2226" y="0"/>
                        <a:pt x="1712" y="188"/>
                        <a:pt x="1295" y="605"/>
                      </a:cubicBezTo>
                      <a:cubicBezTo>
                        <a:pt x="0" y="1900"/>
                        <a:pt x="920" y="4114"/>
                        <a:pt x="2746" y="4114"/>
                      </a:cubicBezTo>
                      <a:cubicBezTo>
                        <a:pt x="3883" y="4114"/>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9" name="Google Shape;4069;p74"/>
                <p:cNvSpPr/>
                <p:nvPr/>
              </p:nvSpPr>
              <p:spPr>
                <a:xfrm>
                  <a:off x="4120013" y="3708948"/>
                  <a:ext cx="13040" cy="13040"/>
                </a:xfrm>
                <a:custGeom>
                  <a:rect b="b" l="l" r="r" t="t"/>
                  <a:pathLst>
                    <a:path extrusionOk="0" h="1658" w="1658">
                      <a:moveTo>
                        <a:pt x="823" y="0"/>
                      </a:moveTo>
                      <a:cubicBezTo>
                        <a:pt x="376" y="0"/>
                        <a:pt x="1" y="375"/>
                        <a:pt x="1" y="823"/>
                      </a:cubicBezTo>
                      <a:cubicBezTo>
                        <a:pt x="1" y="1283"/>
                        <a:pt x="376"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0" name="Google Shape;4070;p74"/>
              <p:cNvGrpSpPr/>
              <p:nvPr/>
            </p:nvGrpSpPr>
            <p:grpSpPr>
              <a:xfrm>
                <a:off x="4143608" y="3475121"/>
                <a:ext cx="37878" cy="32420"/>
                <a:chOff x="4143608" y="3475121"/>
                <a:chExt cx="37878" cy="32420"/>
              </a:xfrm>
            </p:grpSpPr>
            <p:sp>
              <p:nvSpPr>
                <p:cNvPr id="4071" name="Google Shape;4071;p74"/>
                <p:cNvSpPr/>
                <p:nvPr/>
              </p:nvSpPr>
              <p:spPr>
                <a:xfrm>
                  <a:off x="4143608" y="3475121"/>
                  <a:ext cx="37878" cy="32420"/>
                </a:xfrm>
                <a:custGeom>
                  <a:rect b="b" l="l" r="r" t="t"/>
                  <a:pathLst>
                    <a:path extrusionOk="0" h="4122" w="4816">
                      <a:moveTo>
                        <a:pt x="2750" y="0"/>
                      </a:moveTo>
                      <a:cubicBezTo>
                        <a:pt x="2244" y="0"/>
                        <a:pt x="1727" y="190"/>
                        <a:pt x="1307" y="614"/>
                      </a:cubicBezTo>
                      <a:cubicBezTo>
                        <a:pt x="1" y="1908"/>
                        <a:pt x="920" y="4122"/>
                        <a:pt x="2759" y="4122"/>
                      </a:cubicBezTo>
                      <a:cubicBezTo>
                        <a:pt x="3896" y="4122"/>
                        <a:pt x="4815" y="3202"/>
                        <a:pt x="4815" y="2065"/>
                      </a:cubicBezTo>
                      <a:cubicBezTo>
                        <a:pt x="4815" y="823"/>
                        <a:pt x="3805" y="0"/>
                        <a:pt x="275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2" name="Google Shape;4072;p74"/>
                <p:cNvSpPr/>
                <p:nvPr/>
              </p:nvSpPr>
              <p:spPr>
                <a:xfrm>
                  <a:off x="4158741" y="3484795"/>
                  <a:ext cx="13040" cy="13040"/>
                </a:xfrm>
                <a:custGeom>
                  <a:rect b="b" l="l" r="r" t="t"/>
                  <a:pathLst>
                    <a:path extrusionOk="0" h="1658" w="1658">
                      <a:moveTo>
                        <a:pt x="835" y="1"/>
                      </a:moveTo>
                      <a:cubicBezTo>
                        <a:pt x="375" y="1"/>
                        <a:pt x="0" y="376"/>
                        <a:pt x="0" y="835"/>
                      </a:cubicBezTo>
                      <a:cubicBezTo>
                        <a:pt x="0" y="1295"/>
                        <a:pt x="375" y="1658"/>
                        <a:pt x="835" y="1658"/>
                      </a:cubicBezTo>
                      <a:cubicBezTo>
                        <a:pt x="1294" y="1658"/>
                        <a:pt x="1657" y="1295"/>
                        <a:pt x="1657" y="835"/>
                      </a:cubicBezTo>
                      <a:cubicBezTo>
                        <a:pt x="1657" y="376"/>
                        <a:pt x="1294"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3" name="Google Shape;4073;p74"/>
              <p:cNvGrpSpPr/>
              <p:nvPr/>
            </p:nvGrpSpPr>
            <p:grpSpPr>
              <a:xfrm>
                <a:off x="4217248" y="3570893"/>
                <a:ext cx="37776" cy="32364"/>
                <a:chOff x="4217248" y="3570893"/>
                <a:chExt cx="37776" cy="32364"/>
              </a:xfrm>
            </p:grpSpPr>
            <p:sp>
              <p:nvSpPr>
                <p:cNvPr id="4074" name="Google Shape;4074;p74"/>
                <p:cNvSpPr/>
                <p:nvPr/>
              </p:nvSpPr>
              <p:spPr>
                <a:xfrm>
                  <a:off x="4217248" y="3570893"/>
                  <a:ext cx="37776" cy="32364"/>
                </a:xfrm>
                <a:custGeom>
                  <a:rect b="b" l="l" r="r" t="t"/>
                  <a:pathLst>
                    <a:path extrusionOk="0" h="4115" w="4803">
                      <a:moveTo>
                        <a:pt x="2732" y="1"/>
                      </a:moveTo>
                      <a:cubicBezTo>
                        <a:pt x="2228" y="1"/>
                        <a:pt x="1713" y="188"/>
                        <a:pt x="1295" y="606"/>
                      </a:cubicBezTo>
                      <a:cubicBezTo>
                        <a:pt x="1" y="1900"/>
                        <a:pt x="920" y="4114"/>
                        <a:pt x="2759" y="4114"/>
                      </a:cubicBezTo>
                      <a:cubicBezTo>
                        <a:pt x="3884"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5" name="Google Shape;4075;p74"/>
                <p:cNvSpPr/>
                <p:nvPr/>
              </p:nvSpPr>
              <p:spPr>
                <a:xfrm>
                  <a:off x="4232373" y="3580599"/>
                  <a:ext cx="13048" cy="13048"/>
                </a:xfrm>
                <a:custGeom>
                  <a:rect b="b" l="l" r="r" t="t"/>
                  <a:pathLst>
                    <a:path extrusionOk="0" h="1659" w="1659">
                      <a:moveTo>
                        <a:pt x="824" y="1"/>
                      </a:moveTo>
                      <a:cubicBezTo>
                        <a:pt x="364" y="1"/>
                        <a:pt x="1" y="376"/>
                        <a:pt x="1" y="824"/>
                      </a:cubicBezTo>
                      <a:cubicBezTo>
                        <a:pt x="1" y="1283"/>
                        <a:pt x="364" y="1658"/>
                        <a:pt x="824" y="1658"/>
                      </a:cubicBezTo>
                      <a:cubicBezTo>
                        <a:pt x="1283" y="1658"/>
                        <a:pt x="1658" y="1283"/>
                        <a:pt x="1658" y="824"/>
                      </a:cubicBezTo>
                      <a:cubicBezTo>
                        <a:pt x="1658" y="376"/>
                        <a:pt x="1283" y="1"/>
                        <a:pt x="82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6" name="Google Shape;4076;p74"/>
              <p:cNvGrpSpPr/>
              <p:nvPr/>
            </p:nvGrpSpPr>
            <p:grpSpPr>
              <a:xfrm>
                <a:off x="4255307" y="3431612"/>
                <a:ext cx="37776" cy="32451"/>
                <a:chOff x="4255307" y="3431612"/>
                <a:chExt cx="37776" cy="32451"/>
              </a:xfrm>
            </p:grpSpPr>
            <p:sp>
              <p:nvSpPr>
                <p:cNvPr id="4077" name="Google Shape;4077;p74"/>
                <p:cNvSpPr/>
                <p:nvPr/>
              </p:nvSpPr>
              <p:spPr>
                <a:xfrm>
                  <a:off x="4255307" y="3431612"/>
                  <a:ext cx="37776" cy="32451"/>
                </a:xfrm>
                <a:custGeom>
                  <a:rect b="b" l="l" r="r" t="t"/>
                  <a:pathLst>
                    <a:path extrusionOk="0" h="4126" w="4803">
                      <a:moveTo>
                        <a:pt x="2730" y="0"/>
                      </a:moveTo>
                      <a:cubicBezTo>
                        <a:pt x="2226" y="0"/>
                        <a:pt x="1712" y="187"/>
                        <a:pt x="1295" y="605"/>
                      </a:cubicBezTo>
                      <a:cubicBezTo>
                        <a:pt x="0" y="1912"/>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8" name="Google Shape;4078;p74"/>
                <p:cNvSpPr/>
                <p:nvPr/>
              </p:nvSpPr>
              <p:spPr>
                <a:xfrm>
                  <a:off x="4270432" y="3441317"/>
                  <a:ext cx="13040" cy="13040"/>
                </a:xfrm>
                <a:custGeom>
                  <a:rect b="b" l="l" r="r" t="t"/>
                  <a:pathLst>
                    <a:path extrusionOk="0" h="1658" w="1658">
                      <a:moveTo>
                        <a:pt x="835" y="0"/>
                      </a:moveTo>
                      <a:cubicBezTo>
                        <a:pt x="376" y="0"/>
                        <a:pt x="1" y="375"/>
                        <a:pt x="1" y="835"/>
                      </a:cubicBezTo>
                      <a:cubicBezTo>
                        <a:pt x="1" y="1295"/>
                        <a:pt x="376" y="1658"/>
                        <a:pt x="835" y="1658"/>
                      </a:cubicBezTo>
                      <a:cubicBezTo>
                        <a:pt x="1295" y="1658"/>
                        <a:pt x="1658" y="1295"/>
                        <a:pt x="1658" y="835"/>
                      </a:cubicBezTo>
                      <a:cubicBezTo>
                        <a:pt x="1658" y="375"/>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79" name="Google Shape;4079;p74"/>
              <p:cNvGrpSpPr/>
              <p:nvPr/>
            </p:nvGrpSpPr>
            <p:grpSpPr>
              <a:xfrm>
                <a:off x="3853052" y="3577398"/>
                <a:ext cx="37776" cy="32420"/>
                <a:chOff x="3853052" y="3577398"/>
                <a:chExt cx="37776" cy="32420"/>
              </a:xfrm>
            </p:grpSpPr>
            <p:sp>
              <p:nvSpPr>
                <p:cNvPr id="4080" name="Google Shape;4080;p74"/>
                <p:cNvSpPr/>
                <p:nvPr/>
              </p:nvSpPr>
              <p:spPr>
                <a:xfrm>
                  <a:off x="3853052" y="3577398"/>
                  <a:ext cx="37776" cy="32420"/>
                </a:xfrm>
                <a:custGeom>
                  <a:rect b="b" l="l" r="r" t="t"/>
                  <a:pathLst>
                    <a:path extrusionOk="0" h="4122" w="4803">
                      <a:moveTo>
                        <a:pt x="2737" y="0"/>
                      </a:moveTo>
                      <a:cubicBezTo>
                        <a:pt x="2231" y="0"/>
                        <a:pt x="1714" y="190"/>
                        <a:pt x="1294" y="614"/>
                      </a:cubicBezTo>
                      <a:cubicBezTo>
                        <a:pt x="0" y="1908"/>
                        <a:pt x="919" y="4122"/>
                        <a:pt x="2746" y="4122"/>
                      </a:cubicBezTo>
                      <a:cubicBezTo>
                        <a:pt x="3883" y="4122"/>
                        <a:pt x="4803" y="3202"/>
                        <a:pt x="4803" y="2065"/>
                      </a:cubicBezTo>
                      <a:cubicBezTo>
                        <a:pt x="4803" y="823"/>
                        <a:pt x="3792" y="0"/>
                        <a:pt x="27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1" name="Google Shape;4081;p74"/>
                <p:cNvSpPr/>
                <p:nvPr/>
              </p:nvSpPr>
              <p:spPr>
                <a:xfrm>
                  <a:off x="3868176" y="3587072"/>
                  <a:ext cx="13040" cy="13040"/>
                </a:xfrm>
                <a:custGeom>
                  <a:rect b="b" l="l" r="r" t="t"/>
                  <a:pathLst>
                    <a:path extrusionOk="0" h="1658" w="1658">
                      <a:moveTo>
                        <a:pt x="823" y="1"/>
                      </a:moveTo>
                      <a:cubicBezTo>
                        <a:pt x="363" y="1"/>
                        <a:pt x="1" y="376"/>
                        <a:pt x="1" y="835"/>
                      </a:cubicBezTo>
                      <a:cubicBezTo>
                        <a:pt x="1"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2" name="Google Shape;4082;p74"/>
              <p:cNvGrpSpPr/>
              <p:nvPr/>
            </p:nvGrpSpPr>
            <p:grpSpPr>
              <a:xfrm>
                <a:off x="4039908" y="3412107"/>
                <a:ext cx="37776" cy="32357"/>
                <a:chOff x="4039908" y="3412107"/>
                <a:chExt cx="37776" cy="32357"/>
              </a:xfrm>
            </p:grpSpPr>
            <p:sp>
              <p:nvSpPr>
                <p:cNvPr id="4083" name="Google Shape;4083;p74"/>
                <p:cNvSpPr/>
                <p:nvPr/>
              </p:nvSpPr>
              <p:spPr>
                <a:xfrm>
                  <a:off x="4039908" y="3412107"/>
                  <a:ext cx="37776" cy="32357"/>
                </a:xfrm>
                <a:custGeom>
                  <a:rect b="b" l="l" r="r" t="t"/>
                  <a:pathLst>
                    <a:path extrusionOk="0" h="4114" w="4803">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4" name="Google Shape;4084;p74"/>
                <p:cNvSpPr/>
                <p:nvPr/>
              </p:nvSpPr>
              <p:spPr>
                <a:xfrm>
                  <a:off x="4055033" y="3421812"/>
                  <a:ext cx="13040" cy="13040"/>
                </a:xfrm>
                <a:custGeom>
                  <a:rect b="b" l="l" r="r" t="t"/>
                  <a:pathLst>
                    <a:path extrusionOk="0" h="1658" w="1658">
                      <a:moveTo>
                        <a:pt x="823" y="1"/>
                      </a:moveTo>
                      <a:cubicBezTo>
                        <a:pt x="363" y="1"/>
                        <a:pt x="1" y="363"/>
                        <a:pt x="1" y="823"/>
                      </a:cubicBezTo>
                      <a:cubicBezTo>
                        <a:pt x="1" y="1283"/>
                        <a:pt x="363"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85" name="Google Shape;4085;p74"/>
              <p:cNvGrpSpPr/>
              <p:nvPr/>
            </p:nvGrpSpPr>
            <p:grpSpPr>
              <a:xfrm>
                <a:off x="4017360" y="3342061"/>
                <a:ext cx="37870" cy="32380"/>
                <a:chOff x="4017360" y="3342061"/>
                <a:chExt cx="37870" cy="32380"/>
              </a:xfrm>
            </p:grpSpPr>
            <p:sp>
              <p:nvSpPr>
                <p:cNvPr id="4086" name="Google Shape;4086;p74"/>
                <p:cNvSpPr/>
                <p:nvPr/>
              </p:nvSpPr>
              <p:spPr>
                <a:xfrm>
                  <a:off x="4017360" y="3342061"/>
                  <a:ext cx="37870" cy="32380"/>
                </a:xfrm>
                <a:custGeom>
                  <a:rect b="b" l="l" r="r" t="t"/>
                  <a:pathLst>
                    <a:path extrusionOk="0" h="4117" w="4815">
                      <a:moveTo>
                        <a:pt x="2749" y="0"/>
                      </a:moveTo>
                      <a:cubicBezTo>
                        <a:pt x="2243" y="0"/>
                        <a:pt x="1726" y="189"/>
                        <a:pt x="1307" y="608"/>
                      </a:cubicBezTo>
                      <a:cubicBezTo>
                        <a:pt x="0" y="1903"/>
                        <a:pt x="920" y="4116"/>
                        <a:pt x="2758" y="4116"/>
                      </a:cubicBezTo>
                      <a:cubicBezTo>
                        <a:pt x="3895" y="4116"/>
                        <a:pt x="4815" y="3197"/>
                        <a:pt x="4815" y="2060"/>
                      </a:cubicBezTo>
                      <a:cubicBezTo>
                        <a:pt x="4815" y="817"/>
                        <a:pt x="3804" y="0"/>
                        <a:pt x="2749"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7" name="Google Shape;4087;p74"/>
                <p:cNvSpPr/>
                <p:nvPr/>
              </p:nvSpPr>
              <p:spPr>
                <a:xfrm>
                  <a:off x="4032484" y="3351790"/>
                  <a:ext cx="13040" cy="13040"/>
                </a:xfrm>
                <a:custGeom>
                  <a:rect b="b" l="l" r="r" t="t"/>
                  <a:pathLst>
                    <a:path extrusionOk="0" h="1658" w="1658">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88" name="Google Shape;4088;p74"/>
              <p:cNvSpPr/>
              <p:nvPr/>
            </p:nvSpPr>
            <p:spPr>
              <a:xfrm>
                <a:off x="3998712" y="3520180"/>
                <a:ext cx="47764" cy="40929"/>
              </a:xfrm>
              <a:custGeom>
                <a:rect b="b" l="l" r="r" t="t"/>
                <a:pathLst>
                  <a:path extrusionOk="0" h="5204" w="6073">
                    <a:moveTo>
                      <a:pt x="3457" y="0"/>
                    </a:moveTo>
                    <a:cubicBezTo>
                      <a:pt x="2821" y="0"/>
                      <a:pt x="2173" y="236"/>
                      <a:pt x="1645" y="764"/>
                    </a:cubicBezTo>
                    <a:cubicBezTo>
                      <a:pt x="0" y="2397"/>
                      <a:pt x="1162" y="5191"/>
                      <a:pt x="3472" y="5203"/>
                    </a:cubicBezTo>
                    <a:cubicBezTo>
                      <a:pt x="4899" y="5191"/>
                      <a:pt x="6061" y="4030"/>
                      <a:pt x="6073" y="2602"/>
                    </a:cubicBezTo>
                    <a:cubicBezTo>
                      <a:pt x="6073" y="1038"/>
                      <a:pt x="4792" y="0"/>
                      <a:pt x="345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9" name="Google Shape;4089;p74"/>
              <p:cNvSpPr/>
              <p:nvPr/>
            </p:nvSpPr>
            <p:spPr>
              <a:xfrm>
                <a:off x="4011744" y="3529893"/>
                <a:ext cx="25026" cy="21448"/>
              </a:xfrm>
              <a:custGeom>
                <a:rect b="b" l="l" r="r" t="t"/>
                <a:pathLst>
                  <a:path extrusionOk="0" h="2727" w="3182">
                    <a:moveTo>
                      <a:pt x="1815" y="0"/>
                    </a:moveTo>
                    <a:cubicBezTo>
                      <a:pt x="605" y="0"/>
                      <a:pt x="1" y="1464"/>
                      <a:pt x="847" y="2323"/>
                    </a:cubicBezTo>
                    <a:cubicBezTo>
                      <a:pt x="1126" y="2601"/>
                      <a:pt x="1468" y="2726"/>
                      <a:pt x="1803" y="2726"/>
                    </a:cubicBezTo>
                    <a:cubicBezTo>
                      <a:pt x="2503" y="2726"/>
                      <a:pt x="3174" y="2185"/>
                      <a:pt x="3182" y="1367"/>
                    </a:cubicBezTo>
                    <a:cubicBezTo>
                      <a:pt x="3182" y="605"/>
                      <a:pt x="2565" y="0"/>
                      <a:pt x="181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90" name="Google Shape;4090;p74"/>
              <p:cNvGrpSpPr/>
              <p:nvPr/>
            </p:nvGrpSpPr>
            <p:grpSpPr>
              <a:xfrm>
                <a:off x="3750870" y="3418650"/>
                <a:ext cx="37776" cy="32380"/>
                <a:chOff x="3750870" y="3418650"/>
                <a:chExt cx="37776" cy="32380"/>
              </a:xfrm>
            </p:grpSpPr>
            <p:sp>
              <p:nvSpPr>
                <p:cNvPr id="4091" name="Google Shape;4091;p74"/>
                <p:cNvSpPr/>
                <p:nvPr/>
              </p:nvSpPr>
              <p:spPr>
                <a:xfrm>
                  <a:off x="3750870" y="3418650"/>
                  <a:ext cx="37776" cy="32380"/>
                </a:xfrm>
                <a:custGeom>
                  <a:rect b="b" l="l" r="r" t="t"/>
                  <a:pathLst>
                    <a:path extrusionOk="0" h="4117" w="4803">
                      <a:moveTo>
                        <a:pt x="2737" y="0"/>
                      </a:moveTo>
                      <a:cubicBezTo>
                        <a:pt x="2231" y="0"/>
                        <a:pt x="1714" y="188"/>
                        <a:pt x="1295" y="608"/>
                      </a:cubicBezTo>
                      <a:cubicBezTo>
                        <a:pt x="0" y="1903"/>
                        <a:pt x="920" y="4116"/>
                        <a:pt x="2746" y="4116"/>
                      </a:cubicBezTo>
                      <a:cubicBezTo>
                        <a:pt x="3883" y="4104"/>
                        <a:pt x="4803" y="3185"/>
                        <a:pt x="4803" y="2060"/>
                      </a:cubicBezTo>
                      <a:cubicBezTo>
                        <a:pt x="4803" y="817"/>
                        <a:pt x="3792" y="0"/>
                        <a:pt x="27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2" name="Google Shape;4092;p74"/>
                <p:cNvSpPr/>
                <p:nvPr/>
              </p:nvSpPr>
              <p:spPr>
                <a:xfrm>
                  <a:off x="3765994" y="3428285"/>
                  <a:ext cx="13040" cy="13040"/>
                </a:xfrm>
                <a:custGeom>
                  <a:rect b="b" l="l" r="r" t="t"/>
                  <a:pathLst>
                    <a:path extrusionOk="0" h="1658" w="1658">
                      <a:moveTo>
                        <a:pt x="823" y="0"/>
                      </a:moveTo>
                      <a:cubicBezTo>
                        <a:pt x="363" y="0"/>
                        <a:pt x="1" y="375"/>
                        <a:pt x="1" y="835"/>
                      </a:cubicBezTo>
                      <a:cubicBezTo>
                        <a:pt x="1" y="1294"/>
                        <a:pt x="363" y="1657"/>
                        <a:pt x="823" y="1657"/>
                      </a:cubicBezTo>
                      <a:cubicBezTo>
                        <a:pt x="1283" y="1657"/>
                        <a:pt x="1658" y="1294"/>
                        <a:pt x="1658" y="835"/>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93" name="Google Shape;4093;p74"/>
              <p:cNvGrpSpPr/>
              <p:nvPr/>
            </p:nvGrpSpPr>
            <p:grpSpPr>
              <a:xfrm>
                <a:off x="3632509" y="3274438"/>
                <a:ext cx="37783" cy="32357"/>
                <a:chOff x="3632509" y="3274438"/>
                <a:chExt cx="37783" cy="32357"/>
              </a:xfrm>
            </p:grpSpPr>
            <p:sp>
              <p:nvSpPr>
                <p:cNvPr id="4094" name="Google Shape;4094;p74"/>
                <p:cNvSpPr/>
                <p:nvPr/>
              </p:nvSpPr>
              <p:spPr>
                <a:xfrm>
                  <a:off x="3632509" y="3274438"/>
                  <a:ext cx="37783" cy="32357"/>
                </a:xfrm>
                <a:custGeom>
                  <a:rect b="b" l="l" r="r" t="t"/>
                  <a:pathLst>
                    <a:path extrusionOk="0" h="4114" w="4804">
                      <a:moveTo>
                        <a:pt x="2732" y="0"/>
                      </a:moveTo>
                      <a:cubicBezTo>
                        <a:pt x="2228" y="0"/>
                        <a:pt x="1713" y="187"/>
                        <a:pt x="1295" y="605"/>
                      </a:cubicBezTo>
                      <a:cubicBezTo>
                        <a:pt x="1" y="1900"/>
                        <a:pt x="908" y="4114"/>
                        <a:pt x="2747" y="4114"/>
                      </a:cubicBezTo>
                      <a:cubicBezTo>
                        <a:pt x="3872" y="4114"/>
                        <a:pt x="4791"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5" name="Google Shape;4095;p74"/>
                <p:cNvSpPr/>
                <p:nvPr/>
              </p:nvSpPr>
              <p:spPr>
                <a:xfrm>
                  <a:off x="3647547" y="3284049"/>
                  <a:ext cx="13040" cy="13040"/>
                </a:xfrm>
                <a:custGeom>
                  <a:rect b="b" l="l" r="r" t="t"/>
                  <a:pathLst>
                    <a:path extrusionOk="0" h="1658" w="1658">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96" name="Google Shape;4096;p74"/>
              <p:cNvGrpSpPr/>
              <p:nvPr/>
            </p:nvGrpSpPr>
            <p:grpSpPr>
              <a:xfrm>
                <a:off x="3906424" y="3297561"/>
                <a:ext cx="37776" cy="32451"/>
                <a:chOff x="3906424" y="3297561"/>
                <a:chExt cx="37776" cy="32451"/>
              </a:xfrm>
            </p:grpSpPr>
            <p:sp>
              <p:nvSpPr>
                <p:cNvPr id="4097" name="Google Shape;4097;p74"/>
                <p:cNvSpPr/>
                <p:nvPr/>
              </p:nvSpPr>
              <p:spPr>
                <a:xfrm>
                  <a:off x="3906424" y="3297561"/>
                  <a:ext cx="37776" cy="32451"/>
                </a:xfrm>
                <a:custGeom>
                  <a:rect b="b" l="l" r="r" t="t"/>
                  <a:pathLst>
                    <a:path extrusionOk="0" h="4126" w="4803">
                      <a:moveTo>
                        <a:pt x="2730" y="0"/>
                      </a:moveTo>
                      <a:cubicBezTo>
                        <a:pt x="2226" y="0"/>
                        <a:pt x="1713" y="187"/>
                        <a:pt x="1295" y="605"/>
                      </a:cubicBezTo>
                      <a:cubicBezTo>
                        <a:pt x="0" y="1899"/>
                        <a:pt x="920" y="4125"/>
                        <a:pt x="2746" y="4125"/>
                      </a:cubicBezTo>
                      <a:cubicBezTo>
                        <a:pt x="3883" y="4113"/>
                        <a:pt x="4803" y="3194"/>
                        <a:pt x="4803" y="2069"/>
                      </a:cubicBezTo>
                      <a:cubicBezTo>
                        <a:pt x="4803" y="824"/>
                        <a:pt x="3788"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8" name="Google Shape;4098;p74"/>
                <p:cNvSpPr/>
                <p:nvPr/>
              </p:nvSpPr>
              <p:spPr>
                <a:xfrm>
                  <a:off x="3921548" y="3307361"/>
                  <a:ext cx="13048" cy="13040"/>
                </a:xfrm>
                <a:custGeom>
                  <a:rect b="b" l="l" r="r" t="t"/>
                  <a:pathLst>
                    <a:path extrusionOk="0" h="1658" w="1659">
                      <a:moveTo>
                        <a:pt x="823" y="0"/>
                      </a:moveTo>
                      <a:cubicBezTo>
                        <a:pt x="364" y="0"/>
                        <a:pt x="1" y="363"/>
                        <a:pt x="1" y="823"/>
                      </a:cubicBezTo>
                      <a:cubicBezTo>
                        <a:pt x="1" y="1282"/>
                        <a:pt x="364" y="1657"/>
                        <a:pt x="823" y="1657"/>
                      </a:cubicBezTo>
                      <a:cubicBezTo>
                        <a:pt x="1283" y="1657"/>
                        <a:pt x="1658" y="1282"/>
                        <a:pt x="1658" y="823"/>
                      </a:cubicBezTo>
                      <a:cubicBezTo>
                        <a:pt x="1658" y="363"/>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099" name="Google Shape;4099;p74"/>
              <p:cNvGrpSpPr/>
              <p:nvPr/>
            </p:nvGrpSpPr>
            <p:grpSpPr>
              <a:xfrm>
                <a:off x="3866084" y="3412107"/>
                <a:ext cx="37776" cy="32357"/>
                <a:chOff x="3866084" y="3412107"/>
                <a:chExt cx="37776" cy="32357"/>
              </a:xfrm>
            </p:grpSpPr>
            <p:sp>
              <p:nvSpPr>
                <p:cNvPr id="4100" name="Google Shape;4100;p74"/>
                <p:cNvSpPr/>
                <p:nvPr/>
              </p:nvSpPr>
              <p:spPr>
                <a:xfrm>
                  <a:off x="3866084" y="3412107"/>
                  <a:ext cx="37776" cy="32357"/>
                </a:xfrm>
                <a:custGeom>
                  <a:rect b="b" l="l" r="r" t="t"/>
                  <a:pathLst>
                    <a:path extrusionOk="0" h="4114" w="4803">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1" name="Google Shape;4101;p74"/>
                <p:cNvSpPr/>
                <p:nvPr/>
              </p:nvSpPr>
              <p:spPr>
                <a:xfrm>
                  <a:off x="3881208" y="3421812"/>
                  <a:ext cx="13048" cy="13040"/>
                </a:xfrm>
                <a:custGeom>
                  <a:rect b="b" l="l" r="r" t="t"/>
                  <a:pathLst>
                    <a:path extrusionOk="0" h="1658" w="1659">
                      <a:moveTo>
                        <a:pt x="823" y="1"/>
                      </a:moveTo>
                      <a:cubicBezTo>
                        <a:pt x="364" y="1"/>
                        <a:pt x="1" y="363"/>
                        <a:pt x="1" y="823"/>
                      </a:cubicBezTo>
                      <a:cubicBezTo>
                        <a:pt x="1" y="1283"/>
                        <a:pt x="364"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02" name="Google Shape;4102;p74"/>
              <p:cNvGrpSpPr/>
              <p:nvPr/>
            </p:nvGrpSpPr>
            <p:grpSpPr>
              <a:xfrm>
                <a:off x="4023919" y="3766409"/>
                <a:ext cx="37783" cy="32357"/>
                <a:chOff x="4023919" y="3766409"/>
                <a:chExt cx="37783" cy="32357"/>
              </a:xfrm>
            </p:grpSpPr>
            <p:sp>
              <p:nvSpPr>
                <p:cNvPr id="4103" name="Google Shape;4103;p74"/>
                <p:cNvSpPr/>
                <p:nvPr/>
              </p:nvSpPr>
              <p:spPr>
                <a:xfrm>
                  <a:off x="4023919" y="3766409"/>
                  <a:ext cx="37783" cy="32357"/>
                </a:xfrm>
                <a:custGeom>
                  <a:rect b="b" l="l" r="r" t="t"/>
                  <a:pathLst>
                    <a:path extrusionOk="0" h="4114" w="4804">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4" name="Google Shape;4104;p74"/>
                <p:cNvSpPr/>
                <p:nvPr/>
              </p:nvSpPr>
              <p:spPr>
                <a:xfrm>
                  <a:off x="4039051" y="3776115"/>
                  <a:ext cx="13040" cy="13048"/>
                </a:xfrm>
                <a:custGeom>
                  <a:rect b="b" l="l" r="r" t="t"/>
                  <a:pathLst>
                    <a:path extrusionOk="0" h="1659" w="1658">
                      <a:moveTo>
                        <a:pt x="823" y="1"/>
                      </a:moveTo>
                      <a:cubicBezTo>
                        <a:pt x="363" y="1"/>
                        <a:pt x="0" y="376"/>
                        <a:pt x="0" y="823"/>
                      </a:cubicBezTo>
                      <a:cubicBezTo>
                        <a:pt x="0"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05" name="Google Shape;4105;p74"/>
              <p:cNvGrpSpPr/>
              <p:nvPr/>
            </p:nvGrpSpPr>
            <p:grpSpPr>
              <a:xfrm>
                <a:off x="3973882" y="3779449"/>
                <a:ext cx="37776" cy="32357"/>
                <a:chOff x="3973882" y="3779449"/>
                <a:chExt cx="37776" cy="32357"/>
              </a:xfrm>
            </p:grpSpPr>
            <p:sp>
              <p:nvSpPr>
                <p:cNvPr id="4106" name="Google Shape;4106;p74"/>
                <p:cNvSpPr/>
                <p:nvPr/>
              </p:nvSpPr>
              <p:spPr>
                <a:xfrm>
                  <a:off x="3973882" y="3779449"/>
                  <a:ext cx="37776" cy="32357"/>
                </a:xfrm>
                <a:custGeom>
                  <a:rect b="b" l="l" r="r" t="t"/>
                  <a:pathLst>
                    <a:path extrusionOk="0" h="4114" w="4803">
                      <a:moveTo>
                        <a:pt x="2730" y="0"/>
                      </a:moveTo>
                      <a:cubicBezTo>
                        <a:pt x="2226" y="0"/>
                        <a:pt x="1712" y="187"/>
                        <a:pt x="1294" y="605"/>
                      </a:cubicBezTo>
                      <a:cubicBezTo>
                        <a:pt x="0" y="1899"/>
                        <a:pt x="919" y="4113"/>
                        <a:pt x="2746" y="4113"/>
                      </a:cubicBezTo>
                      <a:cubicBezTo>
                        <a:pt x="3883" y="4113"/>
                        <a:pt x="4802" y="3194"/>
                        <a:pt x="4802" y="2069"/>
                      </a:cubicBezTo>
                      <a:cubicBezTo>
                        <a:pt x="4802" y="824"/>
                        <a:pt x="3787" y="0"/>
                        <a:pt x="273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7" name="Google Shape;4107;p74"/>
                <p:cNvSpPr/>
                <p:nvPr/>
              </p:nvSpPr>
              <p:spPr>
                <a:xfrm>
                  <a:off x="3989006" y="3789155"/>
                  <a:ext cx="13040" cy="13040"/>
                </a:xfrm>
                <a:custGeom>
                  <a:rect b="b" l="l" r="r" t="t"/>
                  <a:pathLst>
                    <a:path extrusionOk="0" h="1658" w="1658">
                      <a:moveTo>
                        <a:pt x="823" y="0"/>
                      </a:moveTo>
                      <a:cubicBezTo>
                        <a:pt x="363" y="0"/>
                        <a:pt x="0" y="375"/>
                        <a:pt x="0" y="823"/>
                      </a:cubicBezTo>
                      <a:cubicBezTo>
                        <a:pt x="0" y="1282"/>
                        <a:pt x="363" y="1657"/>
                        <a:pt x="823" y="1657"/>
                      </a:cubicBezTo>
                      <a:cubicBezTo>
                        <a:pt x="1283" y="1657"/>
                        <a:pt x="1658" y="1282"/>
                        <a:pt x="1658" y="823"/>
                      </a:cubicBezTo>
                      <a:cubicBezTo>
                        <a:pt x="1658" y="375"/>
                        <a:pt x="1283" y="0"/>
                        <a:pt x="82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08" name="Google Shape;4108;p74"/>
              <p:cNvGrpSpPr/>
              <p:nvPr/>
            </p:nvGrpSpPr>
            <p:grpSpPr>
              <a:xfrm>
                <a:off x="4073398" y="3838028"/>
                <a:ext cx="37776" cy="32380"/>
                <a:chOff x="4073398" y="3838028"/>
                <a:chExt cx="37776" cy="32380"/>
              </a:xfrm>
            </p:grpSpPr>
            <p:sp>
              <p:nvSpPr>
                <p:cNvPr id="4109" name="Google Shape;4109;p74"/>
                <p:cNvSpPr/>
                <p:nvPr/>
              </p:nvSpPr>
              <p:spPr>
                <a:xfrm>
                  <a:off x="4073398" y="3838028"/>
                  <a:ext cx="37776" cy="32380"/>
                </a:xfrm>
                <a:custGeom>
                  <a:rect b="b" l="l" r="r" t="t"/>
                  <a:pathLst>
                    <a:path extrusionOk="0" h="4117" w="4803">
                      <a:moveTo>
                        <a:pt x="2737" y="1"/>
                      </a:moveTo>
                      <a:cubicBezTo>
                        <a:pt x="2231" y="1"/>
                        <a:pt x="1714" y="189"/>
                        <a:pt x="1295" y="609"/>
                      </a:cubicBezTo>
                      <a:cubicBezTo>
                        <a:pt x="0" y="1891"/>
                        <a:pt x="920" y="4105"/>
                        <a:pt x="2746" y="4117"/>
                      </a:cubicBezTo>
                      <a:cubicBezTo>
                        <a:pt x="3883" y="4105"/>
                        <a:pt x="4803" y="3185"/>
                        <a:pt x="4803" y="2060"/>
                      </a:cubicBezTo>
                      <a:cubicBezTo>
                        <a:pt x="4803" y="818"/>
                        <a:pt x="3792" y="1"/>
                        <a:pt x="27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0" name="Google Shape;4110;p74"/>
                <p:cNvSpPr/>
                <p:nvPr/>
              </p:nvSpPr>
              <p:spPr>
                <a:xfrm>
                  <a:off x="4088428" y="3847663"/>
                  <a:ext cx="13040" cy="13040"/>
                </a:xfrm>
                <a:custGeom>
                  <a:rect b="b" l="l" r="r" t="t"/>
                  <a:pathLst>
                    <a:path extrusionOk="0" h="1658" w="1658">
                      <a:moveTo>
                        <a:pt x="835" y="1"/>
                      </a:moveTo>
                      <a:cubicBezTo>
                        <a:pt x="376" y="1"/>
                        <a:pt x="1" y="376"/>
                        <a:pt x="1" y="835"/>
                      </a:cubicBezTo>
                      <a:cubicBezTo>
                        <a:pt x="1" y="1283"/>
                        <a:pt x="376"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11" name="Google Shape;4111;p74"/>
              <p:cNvGrpSpPr/>
              <p:nvPr/>
            </p:nvGrpSpPr>
            <p:grpSpPr>
              <a:xfrm>
                <a:off x="4342672" y="4144496"/>
                <a:ext cx="37752" cy="32364"/>
                <a:chOff x="4342672" y="4144496"/>
                <a:chExt cx="37752" cy="32364"/>
              </a:xfrm>
            </p:grpSpPr>
            <p:sp>
              <p:nvSpPr>
                <p:cNvPr id="4112" name="Google Shape;4112;p74"/>
                <p:cNvSpPr/>
                <p:nvPr/>
              </p:nvSpPr>
              <p:spPr>
                <a:xfrm>
                  <a:off x="4342672" y="4144496"/>
                  <a:ext cx="37752" cy="32364"/>
                </a:xfrm>
                <a:custGeom>
                  <a:rect b="b" l="l" r="r" t="t"/>
                  <a:pathLst>
                    <a:path extrusionOk="0" h="4115" w="4800">
                      <a:moveTo>
                        <a:pt x="2729" y="1"/>
                      </a:moveTo>
                      <a:cubicBezTo>
                        <a:pt x="2224" y="1"/>
                        <a:pt x="1710" y="188"/>
                        <a:pt x="1291" y="606"/>
                      </a:cubicBezTo>
                      <a:cubicBezTo>
                        <a:pt x="1" y="1897"/>
                        <a:pt x="912" y="4114"/>
                        <a:pt x="2740" y="4114"/>
                      </a:cubicBezTo>
                      <a:cubicBezTo>
                        <a:pt x="2745" y="4114"/>
                        <a:pt x="2750" y="4114"/>
                        <a:pt x="2755" y="4114"/>
                      </a:cubicBezTo>
                      <a:cubicBezTo>
                        <a:pt x="3880" y="4114"/>
                        <a:pt x="4800" y="3195"/>
                        <a:pt x="4800" y="2058"/>
                      </a:cubicBezTo>
                      <a:cubicBezTo>
                        <a:pt x="4800" y="822"/>
                        <a:pt x="3785" y="1"/>
                        <a:pt x="2729"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3" name="Google Shape;4113;p74"/>
                <p:cNvSpPr/>
                <p:nvPr/>
              </p:nvSpPr>
              <p:spPr>
                <a:xfrm>
                  <a:off x="4355586" y="4154209"/>
                  <a:ext cx="15227" cy="13040"/>
                </a:xfrm>
                <a:custGeom>
                  <a:rect b="b" l="l" r="r" t="t"/>
                  <a:pathLst>
                    <a:path extrusionOk="0" h="1658" w="1936">
                      <a:moveTo>
                        <a:pt x="1101" y="0"/>
                      </a:moveTo>
                      <a:cubicBezTo>
                        <a:pt x="363" y="0"/>
                        <a:pt x="0" y="895"/>
                        <a:pt x="520" y="1416"/>
                      </a:cubicBezTo>
                      <a:cubicBezTo>
                        <a:pt x="688" y="1583"/>
                        <a:pt x="893" y="1657"/>
                        <a:pt x="1096" y="1657"/>
                      </a:cubicBezTo>
                      <a:cubicBezTo>
                        <a:pt x="1523" y="1657"/>
                        <a:pt x="1936" y="1324"/>
                        <a:pt x="1936" y="823"/>
                      </a:cubicBezTo>
                      <a:cubicBezTo>
                        <a:pt x="1936" y="375"/>
                        <a:pt x="1561" y="0"/>
                        <a:pt x="110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14" name="Google Shape;4114;p74"/>
              <p:cNvGrpSpPr/>
              <p:nvPr/>
            </p:nvGrpSpPr>
            <p:grpSpPr>
              <a:xfrm>
                <a:off x="4406386" y="4056872"/>
                <a:ext cx="37783" cy="32364"/>
                <a:chOff x="4406386" y="4056872"/>
                <a:chExt cx="37783" cy="32364"/>
              </a:xfrm>
            </p:grpSpPr>
            <p:sp>
              <p:nvSpPr>
                <p:cNvPr id="4115" name="Google Shape;4115;p74"/>
                <p:cNvSpPr/>
                <p:nvPr/>
              </p:nvSpPr>
              <p:spPr>
                <a:xfrm>
                  <a:off x="4406386" y="4056872"/>
                  <a:ext cx="37783" cy="32364"/>
                </a:xfrm>
                <a:custGeom>
                  <a:rect b="b" l="l" r="r" t="t"/>
                  <a:pathLst>
                    <a:path extrusionOk="0" h="4115" w="4804">
                      <a:moveTo>
                        <a:pt x="2733" y="1"/>
                      </a:moveTo>
                      <a:cubicBezTo>
                        <a:pt x="2228" y="1"/>
                        <a:pt x="1714" y="188"/>
                        <a:pt x="1295" y="606"/>
                      </a:cubicBezTo>
                      <a:cubicBezTo>
                        <a:pt x="1" y="1900"/>
                        <a:pt x="920" y="4114"/>
                        <a:pt x="2747" y="4114"/>
                      </a:cubicBezTo>
                      <a:cubicBezTo>
                        <a:pt x="3884" y="4114"/>
                        <a:pt x="4803" y="3195"/>
                        <a:pt x="4803" y="2058"/>
                      </a:cubicBezTo>
                      <a:cubicBezTo>
                        <a:pt x="4803" y="821"/>
                        <a:pt x="3789" y="1"/>
                        <a:pt x="273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6" name="Google Shape;4116;p74"/>
                <p:cNvSpPr/>
                <p:nvPr/>
              </p:nvSpPr>
              <p:spPr>
                <a:xfrm>
                  <a:off x="4419332" y="4066577"/>
                  <a:ext cx="15227" cy="13017"/>
                </a:xfrm>
                <a:custGeom>
                  <a:rect b="b" l="l" r="r" t="t"/>
                  <a:pathLst>
                    <a:path extrusionOk="0" h="1655" w="1936">
                      <a:moveTo>
                        <a:pt x="1123" y="1"/>
                      </a:moveTo>
                      <a:cubicBezTo>
                        <a:pt x="1115" y="1"/>
                        <a:pt x="1108" y="1"/>
                        <a:pt x="1101" y="1"/>
                      </a:cubicBezTo>
                      <a:cubicBezTo>
                        <a:pt x="363" y="1"/>
                        <a:pt x="0" y="884"/>
                        <a:pt x="520" y="1404"/>
                      </a:cubicBezTo>
                      <a:cubicBezTo>
                        <a:pt x="689" y="1577"/>
                        <a:pt x="898" y="1655"/>
                        <a:pt x="1103" y="1655"/>
                      </a:cubicBezTo>
                      <a:cubicBezTo>
                        <a:pt x="1528" y="1655"/>
                        <a:pt x="1936" y="1322"/>
                        <a:pt x="1936" y="824"/>
                      </a:cubicBezTo>
                      <a:cubicBezTo>
                        <a:pt x="1936" y="371"/>
                        <a:pt x="1572" y="1"/>
                        <a:pt x="11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17" name="Google Shape;4117;p74"/>
              <p:cNvGrpSpPr/>
              <p:nvPr/>
            </p:nvGrpSpPr>
            <p:grpSpPr>
              <a:xfrm>
                <a:off x="4284416" y="4245254"/>
                <a:ext cx="37783" cy="32357"/>
                <a:chOff x="4284416" y="4245254"/>
                <a:chExt cx="37783" cy="32357"/>
              </a:xfrm>
            </p:grpSpPr>
            <p:sp>
              <p:nvSpPr>
                <p:cNvPr id="4118" name="Google Shape;4118;p74"/>
                <p:cNvSpPr/>
                <p:nvPr/>
              </p:nvSpPr>
              <p:spPr>
                <a:xfrm>
                  <a:off x="4284416" y="4245254"/>
                  <a:ext cx="37783" cy="32357"/>
                </a:xfrm>
                <a:custGeom>
                  <a:rect b="b" l="l" r="r" t="t"/>
                  <a:pathLst>
                    <a:path extrusionOk="0" h="4114" w="4804">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9" name="Google Shape;4119;p74"/>
                <p:cNvSpPr/>
                <p:nvPr/>
              </p:nvSpPr>
              <p:spPr>
                <a:xfrm>
                  <a:off x="4299548" y="4254959"/>
                  <a:ext cx="13040" cy="13040"/>
                </a:xfrm>
                <a:custGeom>
                  <a:rect b="b" l="l" r="r" t="t"/>
                  <a:pathLst>
                    <a:path extrusionOk="0" h="1658" w="1658">
                      <a:moveTo>
                        <a:pt x="823" y="1"/>
                      </a:moveTo>
                      <a:cubicBezTo>
                        <a:pt x="363" y="1"/>
                        <a:pt x="0" y="364"/>
                        <a:pt x="0" y="823"/>
                      </a:cubicBezTo>
                      <a:cubicBezTo>
                        <a:pt x="0" y="1283"/>
                        <a:pt x="363"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20" name="Google Shape;4120;p74"/>
              <p:cNvGrpSpPr/>
              <p:nvPr/>
            </p:nvGrpSpPr>
            <p:grpSpPr>
              <a:xfrm>
                <a:off x="4219057" y="4331258"/>
                <a:ext cx="37776" cy="32364"/>
                <a:chOff x="4219057" y="4331258"/>
                <a:chExt cx="37776" cy="32364"/>
              </a:xfrm>
            </p:grpSpPr>
            <p:sp>
              <p:nvSpPr>
                <p:cNvPr id="4121" name="Google Shape;4121;p74"/>
                <p:cNvSpPr/>
                <p:nvPr/>
              </p:nvSpPr>
              <p:spPr>
                <a:xfrm>
                  <a:off x="4219057" y="4331258"/>
                  <a:ext cx="37776" cy="32364"/>
                </a:xfrm>
                <a:custGeom>
                  <a:rect b="b" l="l" r="r" t="t"/>
                  <a:pathLst>
                    <a:path extrusionOk="0" h="4115" w="4803">
                      <a:moveTo>
                        <a:pt x="2732" y="1"/>
                      </a:moveTo>
                      <a:cubicBezTo>
                        <a:pt x="2227" y="1"/>
                        <a:pt x="1713" y="188"/>
                        <a:pt x="1295" y="606"/>
                      </a:cubicBezTo>
                      <a:cubicBezTo>
                        <a:pt x="0" y="1901"/>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2" name="Google Shape;4122;p74"/>
                <p:cNvSpPr/>
                <p:nvPr/>
              </p:nvSpPr>
              <p:spPr>
                <a:xfrm>
                  <a:off x="4231995" y="4340971"/>
                  <a:ext cx="15235" cy="13040"/>
                </a:xfrm>
                <a:custGeom>
                  <a:rect b="b" l="l" r="r" t="t"/>
                  <a:pathLst>
                    <a:path extrusionOk="0" h="1658" w="1937">
                      <a:moveTo>
                        <a:pt x="1113" y="0"/>
                      </a:moveTo>
                      <a:cubicBezTo>
                        <a:pt x="363" y="0"/>
                        <a:pt x="1" y="895"/>
                        <a:pt x="521" y="1416"/>
                      </a:cubicBezTo>
                      <a:cubicBezTo>
                        <a:pt x="688" y="1583"/>
                        <a:pt x="894" y="1657"/>
                        <a:pt x="1096" y="1657"/>
                      </a:cubicBezTo>
                      <a:cubicBezTo>
                        <a:pt x="1524" y="1657"/>
                        <a:pt x="1936" y="1324"/>
                        <a:pt x="1936" y="823"/>
                      </a:cubicBezTo>
                      <a:cubicBezTo>
                        <a:pt x="1936" y="375"/>
                        <a:pt x="1561" y="0"/>
                        <a:pt x="1113"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23" name="Google Shape;4123;p74"/>
              <p:cNvGrpSpPr/>
              <p:nvPr/>
            </p:nvGrpSpPr>
            <p:grpSpPr>
              <a:xfrm>
                <a:off x="4204122" y="4141688"/>
                <a:ext cx="33497" cy="28699"/>
                <a:chOff x="4204122" y="4141688"/>
                <a:chExt cx="33497" cy="28699"/>
              </a:xfrm>
            </p:grpSpPr>
            <p:sp>
              <p:nvSpPr>
                <p:cNvPr id="4124" name="Google Shape;4124;p74"/>
                <p:cNvSpPr/>
                <p:nvPr/>
              </p:nvSpPr>
              <p:spPr>
                <a:xfrm>
                  <a:off x="4204122" y="4141688"/>
                  <a:ext cx="33497" cy="28699"/>
                </a:xfrm>
                <a:custGeom>
                  <a:rect b="b" l="l" r="r" t="t"/>
                  <a:pathLst>
                    <a:path extrusionOk="0" h="3649" w="4259">
                      <a:moveTo>
                        <a:pt x="2427" y="1"/>
                      </a:moveTo>
                      <a:cubicBezTo>
                        <a:pt x="1979" y="1"/>
                        <a:pt x="1522" y="168"/>
                        <a:pt x="1149" y="540"/>
                      </a:cubicBezTo>
                      <a:cubicBezTo>
                        <a:pt x="0" y="1677"/>
                        <a:pt x="811" y="3649"/>
                        <a:pt x="2432" y="3649"/>
                      </a:cubicBezTo>
                      <a:cubicBezTo>
                        <a:pt x="3448" y="3649"/>
                        <a:pt x="4258" y="2826"/>
                        <a:pt x="4258" y="1822"/>
                      </a:cubicBezTo>
                      <a:cubicBezTo>
                        <a:pt x="4258" y="726"/>
                        <a:pt x="3363" y="1"/>
                        <a:pt x="242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5" name="Google Shape;4125;p74"/>
                <p:cNvSpPr/>
                <p:nvPr/>
              </p:nvSpPr>
              <p:spPr>
                <a:xfrm>
                  <a:off x="4216965" y="4151259"/>
                  <a:ext cx="11042" cy="9399"/>
                </a:xfrm>
                <a:custGeom>
                  <a:rect b="b" l="l" r="r" t="t"/>
                  <a:pathLst>
                    <a:path extrusionOk="0" h="1195" w="1404">
                      <a:moveTo>
                        <a:pt x="799" y="0"/>
                      </a:moveTo>
                      <a:cubicBezTo>
                        <a:pt x="266" y="0"/>
                        <a:pt x="0" y="641"/>
                        <a:pt x="375" y="1016"/>
                      </a:cubicBezTo>
                      <a:cubicBezTo>
                        <a:pt x="498" y="1139"/>
                        <a:pt x="650" y="1195"/>
                        <a:pt x="799" y="1195"/>
                      </a:cubicBezTo>
                      <a:cubicBezTo>
                        <a:pt x="1103" y="1195"/>
                        <a:pt x="1395" y="963"/>
                        <a:pt x="1404" y="605"/>
                      </a:cubicBezTo>
                      <a:cubicBezTo>
                        <a:pt x="1404" y="278"/>
                        <a:pt x="1137" y="0"/>
                        <a:pt x="79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26" name="Google Shape;4126;p74"/>
              <p:cNvGrpSpPr/>
              <p:nvPr/>
            </p:nvGrpSpPr>
            <p:grpSpPr>
              <a:xfrm>
                <a:off x="4301546" y="4003869"/>
                <a:ext cx="38916" cy="33324"/>
                <a:chOff x="4301546" y="4003869"/>
                <a:chExt cx="38916" cy="33324"/>
              </a:xfrm>
            </p:grpSpPr>
            <p:sp>
              <p:nvSpPr>
                <p:cNvPr id="4127" name="Google Shape;4127;p74"/>
                <p:cNvSpPr/>
                <p:nvPr/>
              </p:nvSpPr>
              <p:spPr>
                <a:xfrm>
                  <a:off x="4301546" y="4003869"/>
                  <a:ext cx="38916" cy="33324"/>
                </a:xfrm>
                <a:custGeom>
                  <a:rect b="b" l="l" r="r" t="t"/>
                  <a:pathLst>
                    <a:path extrusionOk="0" h="4237" w="4948">
                      <a:moveTo>
                        <a:pt x="2818" y="1"/>
                      </a:moveTo>
                      <a:cubicBezTo>
                        <a:pt x="2295" y="1"/>
                        <a:pt x="1763" y="196"/>
                        <a:pt x="1331" y="631"/>
                      </a:cubicBezTo>
                      <a:cubicBezTo>
                        <a:pt x="0" y="1962"/>
                        <a:pt x="944" y="4236"/>
                        <a:pt x="2831" y="4236"/>
                      </a:cubicBezTo>
                      <a:cubicBezTo>
                        <a:pt x="3992" y="4236"/>
                        <a:pt x="4948" y="3293"/>
                        <a:pt x="4948" y="2119"/>
                      </a:cubicBezTo>
                      <a:cubicBezTo>
                        <a:pt x="4948" y="845"/>
                        <a:pt x="3905" y="1"/>
                        <a:pt x="281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8" name="Google Shape;4128;p74"/>
                <p:cNvSpPr/>
                <p:nvPr/>
              </p:nvSpPr>
              <p:spPr>
                <a:xfrm>
                  <a:off x="4314389" y="4013590"/>
                  <a:ext cx="16469" cy="14000"/>
                </a:xfrm>
                <a:custGeom>
                  <a:rect b="b" l="l" r="r" t="t"/>
                  <a:pathLst>
                    <a:path extrusionOk="0" h="1780" w="2094">
                      <a:moveTo>
                        <a:pt x="1220" y="0"/>
                      </a:moveTo>
                      <a:cubicBezTo>
                        <a:pt x="1213" y="0"/>
                        <a:pt x="1205" y="0"/>
                        <a:pt x="1198" y="0"/>
                      </a:cubicBezTo>
                      <a:cubicBezTo>
                        <a:pt x="400" y="0"/>
                        <a:pt x="0" y="956"/>
                        <a:pt x="569" y="1512"/>
                      </a:cubicBezTo>
                      <a:cubicBezTo>
                        <a:pt x="750" y="1697"/>
                        <a:pt x="974" y="1780"/>
                        <a:pt x="1194" y="1780"/>
                      </a:cubicBezTo>
                      <a:cubicBezTo>
                        <a:pt x="1652" y="1780"/>
                        <a:pt x="2093" y="1422"/>
                        <a:pt x="2093" y="883"/>
                      </a:cubicBezTo>
                      <a:cubicBezTo>
                        <a:pt x="2093" y="395"/>
                        <a:pt x="1706" y="0"/>
                        <a:pt x="122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29" name="Google Shape;4129;p74"/>
              <p:cNvGrpSpPr/>
              <p:nvPr/>
            </p:nvGrpSpPr>
            <p:grpSpPr>
              <a:xfrm>
                <a:off x="4210681" y="3924669"/>
                <a:ext cx="36549" cy="31366"/>
                <a:chOff x="4210681" y="3924669"/>
                <a:chExt cx="36549" cy="31366"/>
              </a:xfrm>
            </p:grpSpPr>
            <p:sp>
              <p:nvSpPr>
                <p:cNvPr id="4130" name="Google Shape;4130;p74"/>
                <p:cNvSpPr/>
                <p:nvPr/>
              </p:nvSpPr>
              <p:spPr>
                <a:xfrm>
                  <a:off x="4210681" y="3924669"/>
                  <a:ext cx="36549" cy="31366"/>
                </a:xfrm>
                <a:custGeom>
                  <a:rect b="b" l="l" r="r" t="t"/>
                  <a:pathLst>
                    <a:path extrusionOk="0" h="3988" w="4647">
                      <a:moveTo>
                        <a:pt x="2642" y="0"/>
                      </a:moveTo>
                      <a:cubicBezTo>
                        <a:pt x="2152" y="0"/>
                        <a:pt x="1654" y="182"/>
                        <a:pt x="1247" y="589"/>
                      </a:cubicBezTo>
                      <a:cubicBezTo>
                        <a:pt x="1" y="1847"/>
                        <a:pt x="884" y="3988"/>
                        <a:pt x="2662" y="3988"/>
                      </a:cubicBezTo>
                      <a:cubicBezTo>
                        <a:pt x="3751" y="3976"/>
                        <a:pt x="4646" y="3093"/>
                        <a:pt x="4646" y="1992"/>
                      </a:cubicBezTo>
                      <a:cubicBezTo>
                        <a:pt x="4646" y="797"/>
                        <a:pt x="3665" y="0"/>
                        <a:pt x="264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1" name="Google Shape;4131;p74"/>
                <p:cNvSpPr/>
                <p:nvPr/>
              </p:nvSpPr>
              <p:spPr>
                <a:xfrm>
                  <a:off x="4225625" y="3934335"/>
                  <a:ext cx="11994" cy="11994"/>
                </a:xfrm>
                <a:custGeom>
                  <a:rect b="b" l="l" r="r" t="t"/>
                  <a:pathLst>
                    <a:path extrusionOk="0" h="1525" w="1525">
                      <a:moveTo>
                        <a:pt x="762" y="1"/>
                      </a:moveTo>
                      <a:cubicBezTo>
                        <a:pt x="339" y="1"/>
                        <a:pt x="0" y="339"/>
                        <a:pt x="0" y="763"/>
                      </a:cubicBezTo>
                      <a:cubicBezTo>
                        <a:pt x="0" y="1186"/>
                        <a:pt x="339" y="1525"/>
                        <a:pt x="762" y="1525"/>
                      </a:cubicBezTo>
                      <a:cubicBezTo>
                        <a:pt x="1173" y="1525"/>
                        <a:pt x="1524" y="1186"/>
                        <a:pt x="1524" y="763"/>
                      </a:cubicBezTo>
                      <a:cubicBezTo>
                        <a:pt x="1524" y="339"/>
                        <a:pt x="1173" y="1"/>
                        <a:pt x="76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2" name="Google Shape;4132;p74"/>
              <p:cNvGrpSpPr/>
              <p:nvPr/>
            </p:nvGrpSpPr>
            <p:grpSpPr>
              <a:xfrm>
                <a:off x="3987771" y="3628874"/>
                <a:ext cx="31499" cy="26993"/>
                <a:chOff x="3987771" y="3628874"/>
                <a:chExt cx="31499" cy="26993"/>
              </a:xfrm>
            </p:grpSpPr>
            <p:sp>
              <p:nvSpPr>
                <p:cNvPr id="4133" name="Google Shape;4133;p74"/>
                <p:cNvSpPr/>
                <p:nvPr/>
              </p:nvSpPr>
              <p:spPr>
                <a:xfrm>
                  <a:off x="3987771" y="3628874"/>
                  <a:ext cx="31499" cy="26993"/>
                </a:xfrm>
                <a:custGeom>
                  <a:rect b="b" l="l" r="r" t="t"/>
                  <a:pathLst>
                    <a:path extrusionOk="0" h="3432" w="4005">
                      <a:moveTo>
                        <a:pt x="2284" y="0"/>
                      </a:moveTo>
                      <a:cubicBezTo>
                        <a:pt x="1865" y="0"/>
                        <a:pt x="1437" y="156"/>
                        <a:pt x="1089" y="504"/>
                      </a:cubicBezTo>
                      <a:cubicBezTo>
                        <a:pt x="0" y="1581"/>
                        <a:pt x="774" y="3432"/>
                        <a:pt x="2299" y="3432"/>
                      </a:cubicBezTo>
                      <a:cubicBezTo>
                        <a:pt x="3242" y="3419"/>
                        <a:pt x="4004" y="2657"/>
                        <a:pt x="4004" y="1714"/>
                      </a:cubicBezTo>
                      <a:cubicBezTo>
                        <a:pt x="4004" y="682"/>
                        <a:pt x="3162" y="0"/>
                        <a:pt x="228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4" name="Google Shape;4134;p74"/>
                <p:cNvSpPr/>
                <p:nvPr/>
              </p:nvSpPr>
              <p:spPr>
                <a:xfrm>
                  <a:off x="4000709" y="3638540"/>
                  <a:ext cx="8856" cy="7605"/>
                </a:xfrm>
                <a:custGeom>
                  <a:rect b="b" l="l" r="r" t="t"/>
                  <a:pathLst>
                    <a:path extrusionOk="0" h="967" w="1126">
                      <a:moveTo>
                        <a:pt x="641" y="1"/>
                      </a:moveTo>
                      <a:cubicBezTo>
                        <a:pt x="218" y="1"/>
                        <a:pt x="0" y="521"/>
                        <a:pt x="303" y="823"/>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5" name="Google Shape;4135;p74"/>
              <p:cNvGrpSpPr/>
              <p:nvPr/>
            </p:nvGrpSpPr>
            <p:grpSpPr>
              <a:xfrm>
                <a:off x="4087382" y="3775674"/>
                <a:ext cx="31405" cy="26898"/>
                <a:chOff x="4087382" y="3775674"/>
                <a:chExt cx="31405" cy="26898"/>
              </a:xfrm>
            </p:grpSpPr>
            <p:sp>
              <p:nvSpPr>
                <p:cNvPr id="4136" name="Google Shape;4136;p74"/>
                <p:cNvSpPr/>
                <p:nvPr/>
              </p:nvSpPr>
              <p:spPr>
                <a:xfrm>
                  <a:off x="4087382" y="3775674"/>
                  <a:ext cx="31405" cy="26898"/>
                </a:xfrm>
                <a:custGeom>
                  <a:rect b="b" l="l" r="r" t="t"/>
                  <a:pathLst>
                    <a:path extrusionOk="0" h="3420" w="3993">
                      <a:moveTo>
                        <a:pt x="2273" y="0"/>
                      </a:moveTo>
                      <a:cubicBezTo>
                        <a:pt x="1853" y="0"/>
                        <a:pt x="1425" y="156"/>
                        <a:pt x="1077" y="504"/>
                      </a:cubicBezTo>
                      <a:cubicBezTo>
                        <a:pt x="0" y="1581"/>
                        <a:pt x="750" y="3420"/>
                        <a:pt x="2275" y="3420"/>
                      </a:cubicBezTo>
                      <a:cubicBezTo>
                        <a:pt x="3230" y="3420"/>
                        <a:pt x="3992" y="2658"/>
                        <a:pt x="3992" y="1714"/>
                      </a:cubicBezTo>
                      <a:cubicBezTo>
                        <a:pt x="3992" y="683"/>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7" name="Google Shape;4137;p74"/>
                <p:cNvSpPr/>
                <p:nvPr/>
              </p:nvSpPr>
              <p:spPr>
                <a:xfrm>
                  <a:off x="4101460" y="3785348"/>
                  <a:ext cx="7621" cy="7613"/>
                </a:xfrm>
                <a:custGeom>
                  <a:rect b="b" l="l" r="r" t="t"/>
                  <a:pathLst>
                    <a:path extrusionOk="0" h="968" w="969">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38" name="Google Shape;4138;p74"/>
              <p:cNvGrpSpPr/>
              <p:nvPr/>
            </p:nvGrpSpPr>
            <p:grpSpPr>
              <a:xfrm>
                <a:off x="4118873" y="3856637"/>
                <a:ext cx="31405" cy="26906"/>
                <a:chOff x="4118873" y="3856637"/>
                <a:chExt cx="31405" cy="26906"/>
              </a:xfrm>
            </p:grpSpPr>
            <p:sp>
              <p:nvSpPr>
                <p:cNvPr id="4139" name="Google Shape;4139;p74"/>
                <p:cNvSpPr/>
                <p:nvPr/>
              </p:nvSpPr>
              <p:spPr>
                <a:xfrm>
                  <a:off x="4118873" y="3856637"/>
                  <a:ext cx="31405" cy="26906"/>
                </a:xfrm>
                <a:custGeom>
                  <a:rect b="b" l="l" r="r" t="t"/>
                  <a:pathLst>
                    <a:path extrusionOk="0" h="3421" w="3993">
                      <a:moveTo>
                        <a:pt x="2273" y="1"/>
                      </a:moveTo>
                      <a:cubicBezTo>
                        <a:pt x="1853" y="1"/>
                        <a:pt x="1425" y="157"/>
                        <a:pt x="1077" y="505"/>
                      </a:cubicBezTo>
                      <a:cubicBezTo>
                        <a:pt x="1"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0" name="Google Shape;4140;p74"/>
                <p:cNvSpPr/>
                <p:nvPr/>
              </p:nvSpPr>
              <p:spPr>
                <a:xfrm>
                  <a:off x="4133046" y="3866310"/>
                  <a:ext cx="7621" cy="7621"/>
                </a:xfrm>
                <a:custGeom>
                  <a:rect b="b" l="l" r="r" t="t"/>
                  <a:pathLst>
                    <a:path extrusionOk="0" h="969" w="969">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41" name="Google Shape;4141;p74"/>
              <p:cNvGrpSpPr/>
              <p:nvPr/>
            </p:nvGrpSpPr>
            <p:grpSpPr>
              <a:xfrm>
                <a:off x="4168541" y="3639523"/>
                <a:ext cx="31499" cy="26906"/>
                <a:chOff x="4168541" y="3639523"/>
                <a:chExt cx="31499" cy="26906"/>
              </a:xfrm>
            </p:grpSpPr>
            <p:sp>
              <p:nvSpPr>
                <p:cNvPr id="4142" name="Google Shape;4142;p74"/>
                <p:cNvSpPr/>
                <p:nvPr/>
              </p:nvSpPr>
              <p:spPr>
                <a:xfrm>
                  <a:off x="4168541" y="3639523"/>
                  <a:ext cx="31499" cy="26906"/>
                </a:xfrm>
                <a:custGeom>
                  <a:rect b="b" l="l" r="r" t="t"/>
                  <a:pathLst>
                    <a:path extrusionOk="0" h="3421" w="4005">
                      <a:moveTo>
                        <a:pt x="2284" y="1"/>
                      </a:moveTo>
                      <a:cubicBezTo>
                        <a:pt x="1865" y="1"/>
                        <a:pt x="1437" y="157"/>
                        <a:pt x="1089" y="505"/>
                      </a:cubicBezTo>
                      <a:cubicBezTo>
                        <a:pt x="0" y="1582"/>
                        <a:pt x="774" y="3420"/>
                        <a:pt x="2298" y="3420"/>
                      </a:cubicBezTo>
                      <a:cubicBezTo>
                        <a:pt x="3242" y="3420"/>
                        <a:pt x="4004" y="2658"/>
                        <a:pt x="4004" y="1715"/>
                      </a:cubicBezTo>
                      <a:cubicBezTo>
                        <a:pt x="4004" y="683"/>
                        <a:pt x="3162" y="1"/>
                        <a:pt x="228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3" name="Google Shape;4143;p74"/>
                <p:cNvSpPr/>
                <p:nvPr/>
              </p:nvSpPr>
              <p:spPr>
                <a:xfrm>
                  <a:off x="4182713" y="3649197"/>
                  <a:ext cx="7716" cy="7621"/>
                </a:xfrm>
                <a:custGeom>
                  <a:rect b="b" l="l" r="r" t="t"/>
                  <a:pathLst>
                    <a:path extrusionOk="0" h="969" w="981">
                      <a:moveTo>
                        <a:pt x="496" y="1"/>
                      </a:moveTo>
                      <a:cubicBezTo>
                        <a:pt x="218" y="1"/>
                        <a:pt x="0" y="218"/>
                        <a:pt x="0" y="485"/>
                      </a:cubicBezTo>
                      <a:cubicBezTo>
                        <a:pt x="0" y="751"/>
                        <a:pt x="218" y="968"/>
                        <a:pt x="496" y="968"/>
                      </a:cubicBezTo>
                      <a:cubicBezTo>
                        <a:pt x="763" y="968"/>
                        <a:pt x="980" y="751"/>
                        <a:pt x="980" y="485"/>
                      </a:cubicBezTo>
                      <a:cubicBezTo>
                        <a:pt x="980" y="218"/>
                        <a:pt x="763" y="1"/>
                        <a:pt x="49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44" name="Google Shape;4144;p74"/>
              <p:cNvGrpSpPr/>
              <p:nvPr/>
            </p:nvGrpSpPr>
            <p:grpSpPr>
              <a:xfrm>
                <a:off x="3965789" y="3393545"/>
                <a:ext cx="31405" cy="26945"/>
                <a:chOff x="3965789" y="3393545"/>
                <a:chExt cx="31405" cy="26945"/>
              </a:xfrm>
            </p:grpSpPr>
            <p:sp>
              <p:nvSpPr>
                <p:cNvPr id="4145" name="Google Shape;4145;p74"/>
                <p:cNvSpPr/>
                <p:nvPr/>
              </p:nvSpPr>
              <p:spPr>
                <a:xfrm>
                  <a:off x="3965789" y="3393545"/>
                  <a:ext cx="31405" cy="26945"/>
                </a:xfrm>
                <a:custGeom>
                  <a:rect b="b" l="l" r="r" t="t"/>
                  <a:pathLst>
                    <a:path extrusionOk="0" h="3426" w="3993">
                      <a:moveTo>
                        <a:pt x="2273" y="0"/>
                      </a:moveTo>
                      <a:cubicBezTo>
                        <a:pt x="1854" y="0"/>
                        <a:pt x="1426" y="158"/>
                        <a:pt x="1077" y="510"/>
                      </a:cubicBezTo>
                      <a:cubicBezTo>
                        <a:pt x="1" y="1586"/>
                        <a:pt x="763" y="3425"/>
                        <a:pt x="2287" y="3425"/>
                      </a:cubicBezTo>
                      <a:cubicBezTo>
                        <a:pt x="3231" y="3425"/>
                        <a:pt x="3993" y="2663"/>
                        <a:pt x="3993" y="1720"/>
                      </a:cubicBezTo>
                      <a:cubicBezTo>
                        <a:pt x="3993" y="688"/>
                        <a:pt x="3151" y="0"/>
                        <a:pt x="227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6" name="Google Shape;4146;p74"/>
                <p:cNvSpPr/>
                <p:nvPr/>
              </p:nvSpPr>
              <p:spPr>
                <a:xfrm>
                  <a:off x="3978632" y="3403259"/>
                  <a:ext cx="8950" cy="7590"/>
                </a:xfrm>
                <a:custGeom>
                  <a:rect b="b" l="l" r="r" t="t"/>
                  <a:pathLst>
                    <a:path extrusionOk="0" h="965" w="1138">
                      <a:moveTo>
                        <a:pt x="654" y="1"/>
                      </a:moveTo>
                      <a:cubicBezTo>
                        <a:pt x="219" y="1"/>
                        <a:pt x="1" y="509"/>
                        <a:pt x="315" y="823"/>
                      </a:cubicBezTo>
                      <a:cubicBezTo>
                        <a:pt x="413" y="921"/>
                        <a:pt x="533" y="964"/>
                        <a:pt x="651" y="964"/>
                      </a:cubicBezTo>
                      <a:cubicBezTo>
                        <a:pt x="899" y="964"/>
                        <a:pt x="1138" y="772"/>
                        <a:pt x="1138" y="485"/>
                      </a:cubicBezTo>
                      <a:cubicBezTo>
                        <a:pt x="1138" y="206"/>
                        <a:pt x="920" y="1"/>
                        <a:pt x="6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47" name="Google Shape;4147;p74"/>
              <p:cNvGrpSpPr/>
              <p:nvPr/>
            </p:nvGrpSpPr>
            <p:grpSpPr>
              <a:xfrm>
                <a:off x="3925166" y="3491008"/>
                <a:ext cx="31405" cy="27001"/>
                <a:chOff x="3925166" y="3491008"/>
                <a:chExt cx="31405" cy="27001"/>
              </a:xfrm>
            </p:grpSpPr>
            <p:sp>
              <p:nvSpPr>
                <p:cNvPr id="4148" name="Google Shape;4148;p74"/>
                <p:cNvSpPr/>
                <p:nvPr/>
              </p:nvSpPr>
              <p:spPr>
                <a:xfrm>
                  <a:off x="3925166" y="3491008"/>
                  <a:ext cx="31405" cy="27001"/>
                </a:xfrm>
                <a:custGeom>
                  <a:rect b="b" l="l" r="r" t="t"/>
                  <a:pathLst>
                    <a:path extrusionOk="0" h="3433" w="3993">
                      <a:moveTo>
                        <a:pt x="2273" y="1"/>
                      </a:moveTo>
                      <a:cubicBezTo>
                        <a:pt x="1853" y="1"/>
                        <a:pt x="1425" y="157"/>
                        <a:pt x="1077" y="505"/>
                      </a:cubicBezTo>
                      <a:cubicBezTo>
                        <a:pt x="0" y="1582"/>
                        <a:pt x="763" y="3432"/>
                        <a:pt x="2287" y="3432"/>
                      </a:cubicBezTo>
                      <a:cubicBezTo>
                        <a:pt x="3230" y="3432"/>
                        <a:pt x="3992" y="2658"/>
                        <a:pt x="3992" y="1715"/>
                      </a:cubicBezTo>
                      <a:cubicBezTo>
                        <a:pt x="3992" y="683"/>
                        <a:pt x="3151" y="1"/>
                        <a:pt x="227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9" name="Google Shape;4149;p74"/>
                <p:cNvSpPr/>
                <p:nvPr/>
              </p:nvSpPr>
              <p:spPr>
                <a:xfrm>
                  <a:off x="3939339" y="3500682"/>
                  <a:ext cx="7621" cy="7621"/>
                </a:xfrm>
                <a:custGeom>
                  <a:rect b="b" l="l" r="r" t="t"/>
                  <a:pathLst>
                    <a:path extrusionOk="0" h="969" w="969">
                      <a:moveTo>
                        <a:pt x="485" y="1"/>
                      </a:moveTo>
                      <a:cubicBezTo>
                        <a:pt x="219" y="1"/>
                        <a:pt x="1" y="218"/>
                        <a:pt x="1" y="485"/>
                      </a:cubicBezTo>
                      <a:cubicBezTo>
                        <a:pt x="1" y="751"/>
                        <a:pt x="219" y="968"/>
                        <a:pt x="485" y="968"/>
                      </a:cubicBezTo>
                      <a:cubicBezTo>
                        <a:pt x="751" y="968"/>
                        <a:pt x="969" y="751"/>
                        <a:pt x="969" y="485"/>
                      </a:cubicBezTo>
                      <a:cubicBezTo>
                        <a:pt x="969" y="218"/>
                        <a:pt x="751" y="1"/>
                        <a:pt x="48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0" name="Google Shape;4150;p74"/>
              <p:cNvGrpSpPr/>
              <p:nvPr/>
            </p:nvGrpSpPr>
            <p:grpSpPr>
              <a:xfrm>
                <a:off x="3682845" y="3340976"/>
                <a:ext cx="31397" cy="26898"/>
                <a:chOff x="3682845" y="3340976"/>
                <a:chExt cx="31397" cy="26898"/>
              </a:xfrm>
            </p:grpSpPr>
            <p:sp>
              <p:nvSpPr>
                <p:cNvPr id="4151" name="Google Shape;4151;p74"/>
                <p:cNvSpPr/>
                <p:nvPr/>
              </p:nvSpPr>
              <p:spPr>
                <a:xfrm>
                  <a:off x="3682845" y="3340976"/>
                  <a:ext cx="31397" cy="26898"/>
                </a:xfrm>
                <a:custGeom>
                  <a:rect b="b" l="l" r="r" t="t"/>
                  <a:pathLst>
                    <a:path extrusionOk="0" h="3420" w="3992">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2" name="Google Shape;4152;p74"/>
                <p:cNvSpPr/>
                <p:nvPr/>
              </p:nvSpPr>
              <p:spPr>
                <a:xfrm>
                  <a:off x="3695783" y="3350650"/>
                  <a:ext cx="8856" cy="7645"/>
                </a:xfrm>
                <a:custGeom>
                  <a:rect b="b" l="l" r="r" t="t"/>
                  <a:pathLst>
                    <a:path extrusionOk="0" h="972" w="1126">
                      <a:moveTo>
                        <a:pt x="641" y="0"/>
                      </a:moveTo>
                      <a:cubicBezTo>
                        <a:pt x="206" y="0"/>
                        <a:pt x="0" y="520"/>
                        <a:pt x="303" y="823"/>
                      </a:cubicBezTo>
                      <a:cubicBezTo>
                        <a:pt x="401" y="926"/>
                        <a:pt x="524" y="972"/>
                        <a:pt x="643" y="972"/>
                      </a:cubicBezTo>
                      <a:cubicBezTo>
                        <a:pt x="890" y="972"/>
                        <a:pt x="1125" y="777"/>
                        <a:pt x="1125" y="484"/>
                      </a:cubicBezTo>
                      <a:cubicBezTo>
                        <a:pt x="1125" y="218"/>
                        <a:pt x="907" y="0"/>
                        <a:pt x="64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3" name="Google Shape;4153;p74"/>
              <p:cNvGrpSpPr/>
              <p:nvPr/>
            </p:nvGrpSpPr>
            <p:grpSpPr>
              <a:xfrm>
                <a:off x="3795393" y="3353725"/>
                <a:ext cx="31499" cy="26993"/>
                <a:chOff x="3795393" y="3353725"/>
                <a:chExt cx="31499" cy="26993"/>
              </a:xfrm>
            </p:grpSpPr>
            <p:sp>
              <p:nvSpPr>
                <p:cNvPr id="4154" name="Google Shape;4154;p74"/>
                <p:cNvSpPr/>
                <p:nvPr/>
              </p:nvSpPr>
              <p:spPr>
                <a:xfrm>
                  <a:off x="3795393" y="3353725"/>
                  <a:ext cx="31499" cy="26993"/>
                </a:xfrm>
                <a:custGeom>
                  <a:rect b="b" l="l" r="r" t="t"/>
                  <a:pathLst>
                    <a:path extrusionOk="0" h="3432" w="4005">
                      <a:moveTo>
                        <a:pt x="2285" y="0"/>
                      </a:moveTo>
                      <a:cubicBezTo>
                        <a:pt x="1865" y="0"/>
                        <a:pt x="1437" y="156"/>
                        <a:pt x="1089" y="504"/>
                      </a:cubicBezTo>
                      <a:cubicBezTo>
                        <a:pt x="0" y="1581"/>
                        <a:pt x="775" y="3432"/>
                        <a:pt x="2299" y="3432"/>
                      </a:cubicBezTo>
                      <a:cubicBezTo>
                        <a:pt x="3242" y="3432"/>
                        <a:pt x="4005" y="2658"/>
                        <a:pt x="4005" y="1714"/>
                      </a:cubicBezTo>
                      <a:cubicBezTo>
                        <a:pt x="4005" y="683"/>
                        <a:pt x="3163" y="0"/>
                        <a:pt x="228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5" name="Google Shape;4155;p74"/>
                <p:cNvSpPr/>
                <p:nvPr/>
              </p:nvSpPr>
              <p:spPr>
                <a:xfrm>
                  <a:off x="3809668" y="3363399"/>
                  <a:ext cx="7613" cy="7613"/>
                </a:xfrm>
                <a:custGeom>
                  <a:rect b="b" l="l" r="r" t="t"/>
                  <a:pathLst>
                    <a:path extrusionOk="0" h="968" w="968">
                      <a:moveTo>
                        <a:pt x="484" y="0"/>
                      </a:moveTo>
                      <a:cubicBezTo>
                        <a:pt x="206" y="0"/>
                        <a:pt x="0" y="218"/>
                        <a:pt x="0" y="484"/>
                      </a:cubicBezTo>
                      <a:cubicBezTo>
                        <a:pt x="0" y="750"/>
                        <a:pt x="206" y="968"/>
                        <a:pt x="484" y="968"/>
                      </a:cubicBezTo>
                      <a:cubicBezTo>
                        <a:pt x="750" y="968"/>
                        <a:pt x="968" y="750"/>
                        <a:pt x="968" y="484"/>
                      </a:cubicBezTo>
                      <a:cubicBezTo>
                        <a:pt x="968" y="218"/>
                        <a:pt x="750" y="0"/>
                        <a:pt x="484"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6" name="Google Shape;4156;p74"/>
              <p:cNvGrpSpPr/>
              <p:nvPr/>
            </p:nvGrpSpPr>
            <p:grpSpPr>
              <a:xfrm>
                <a:off x="4176909" y="4363221"/>
                <a:ext cx="38924" cy="33316"/>
                <a:chOff x="4176909" y="4363221"/>
                <a:chExt cx="38924" cy="33316"/>
              </a:xfrm>
            </p:grpSpPr>
            <p:sp>
              <p:nvSpPr>
                <p:cNvPr id="4157" name="Google Shape;4157;p74"/>
                <p:cNvSpPr/>
                <p:nvPr/>
              </p:nvSpPr>
              <p:spPr>
                <a:xfrm>
                  <a:off x="4176909" y="4363221"/>
                  <a:ext cx="38924" cy="33316"/>
                </a:xfrm>
                <a:custGeom>
                  <a:rect b="b" l="l" r="r" t="t"/>
                  <a:pathLst>
                    <a:path extrusionOk="0" h="4236" w="4949">
                      <a:moveTo>
                        <a:pt x="2823" y="0"/>
                      </a:moveTo>
                      <a:cubicBezTo>
                        <a:pt x="2301" y="0"/>
                        <a:pt x="1767" y="195"/>
                        <a:pt x="1331" y="631"/>
                      </a:cubicBezTo>
                      <a:cubicBezTo>
                        <a:pt x="1" y="1961"/>
                        <a:pt x="944" y="4236"/>
                        <a:pt x="2831" y="4236"/>
                      </a:cubicBezTo>
                      <a:cubicBezTo>
                        <a:pt x="4005" y="4236"/>
                        <a:pt x="4948" y="3292"/>
                        <a:pt x="4948" y="2119"/>
                      </a:cubicBezTo>
                      <a:cubicBezTo>
                        <a:pt x="4948" y="844"/>
                        <a:pt x="3911" y="0"/>
                        <a:pt x="282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8" name="Google Shape;4158;p74"/>
                <p:cNvSpPr/>
                <p:nvPr/>
              </p:nvSpPr>
              <p:spPr>
                <a:xfrm>
                  <a:off x="4192230" y="4372934"/>
                  <a:ext cx="13897" cy="13992"/>
                </a:xfrm>
                <a:custGeom>
                  <a:rect b="b" l="l" r="r" t="t"/>
                  <a:pathLst>
                    <a:path extrusionOk="0" h="1779" w="1767">
                      <a:moveTo>
                        <a:pt x="883" y="1"/>
                      </a:moveTo>
                      <a:cubicBezTo>
                        <a:pt x="399" y="1"/>
                        <a:pt x="0" y="400"/>
                        <a:pt x="0" y="896"/>
                      </a:cubicBezTo>
                      <a:cubicBezTo>
                        <a:pt x="0" y="1380"/>
                        <a:pt x="399" y="1779"/>
                        <a:pt x="883" y="1779"/>
                      </a:cubicBezTo>
                      <a:cubicBezTo>
                        <a:pt x="1379" y="1779"/>
                        <a:pt x="1766" y="1380"/>
                        <a:pt x="1766" y="896"/>
                      </a:cubicBezTo>
                      <a:cubicBezTo>
                        <a:pt x="1766" y="400"/>
                        <a:pt x="1379" y="1"/>
                        <a:pt x="88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59" name="Google Shape;4159;p74"/>
              <p:cNvGrpSpPr/>
              <p:nvPr/>
            </p:nvGrpSpPr>
            <p:grpSpPr>
              <a:xfrm>
                <a:off x="4226191" y="4007660"/>
                <a:ext cx="33560" cy="28770"/>
                <a:chOff x="4226191" y="4007660"/>
                <a:chExt cx="33560" cy="28770"/>
              </a:xfrm>
            </p:grpSpPr>
            <p:sp>
              <p:nvSpPr>
                <p:cNvPr id="4160" name="Google Shape;4160;p74"/>
                <p:cNvSpPr/>
                <p:nvPr/>
              </p:nvSpPr>
              <p:spPr>
                <a:xfrm>
                  <a:off x="4226191" y="4007660"/>
                  <a:ext cx="33560" cy="28770"/>
                </a:xfrm>
                <a:custGeom>
                  <a:rect b="b" l="l" r="r" t="t"/>
                  <a:pathLst>
                    <a:path extrusionOk="0" h="3658" w="4267">
                      <a:moveTo>
                        <a:pt x="2427" y="1"/>
                      </a:moveTo>
                      <a:cubicBezTo>
                        <a:pt x="1980" y="1"/>
                        <a:pt x="1524" y="167"/>
                        <a:pt x="1150" y="537"/>
                      </a:cubicBezTo>
                      <a:cubicBezTo>
                        <a:pt x="1" y="1686"/>
                        <a:pt x="811" y="3645"/>
                        <a:pt x="2444" y="3658"/>
                      </a:cubicBezTo>
                      <a:cubicBezTo>
                        <a:pt x="3436" y="3645"/>
                        <a:pt x="4259" y="2835"/>
                        <a:pt x="4259" y="1843"/>
                      </a:cubicBezTo>
                      <a:cubicBezTo>
                        <a:pt x="4267" y="736"/>
                        <a:pt x="3369" y="1"/>
                        <a:pt x="242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1" name="Google Shape;4161;p74"/>
                <p:cNvSpPr/>
                <p:nvPr/>
              </p:nvSpPr>
              <p:spPr>
                <a:xfrm>
                  <a:off x="4239129" y="4017397"/>
                  <a:ext cx="10948" cy="9383"/>
                </a:xfrm>
                <a:custGeom>
                  <a:rect b="b" l="l" r="r" t="t"/>
                  <a:pathLst>
                    <a:path extrusionOk="0" h="1193" w="1392">
                      <a:moveTo>
                        <a:pt x="787" y="0"/>
                      </a:moveTo>
                      <a:cubicBezTo>
                        <a:pt x="267" y="0"/>
                        <a:pt x="1" y="641"/>
                        <a:pt x="376" y="1016"/>
                      </a:cubicBezTo>
                      <a:cubicBezTo>
                        <a:pt x="497" y="1138"/>
                        <a:pt x="647" y="1192"/>
                        <a:pt x="794" y="1192"/>
                      </a:cubicBezTo>
                      <a:cubicBezTo>
                        <a:pt x="1099" y="1192"/>
                        <a:pt x="1392" y="957"/>
                        <a:pt x="1392" y="605"/>
                      </a:cubicBezTo>
                      <a:cubicBezTo>
                        <a:pt x="1392" y="266"/>
                        <a:pt x="1126" y="0"/>
                        <a:pt x="78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62" name="Google Shape;4162;p74"/>
              <p:cNvGrpSpPr/>
              <p:nvPr/>
            </p:nvGrpSpPr>
            <p:grpSpPr>
              <a:xfrm>
                <a:off x="3597785" y="3377045"/>
                <a:ext cx="33591" cy="28699"/>
                <a:chOff x="3597785" y="3377045"/>
                <a:chExt cx="33591" cy="28699"/>
              </a:xfrm>
            </p:grpSpPr>
            <p:sp>
              <p:nvSpPr>
                <p:cNvPr id="4163" name="Google Shape;4163;p74"/>
                <p:cNvSpPr/>
                <p:nvPr/>
              </p:nvSpPr>
              <p:spPr>
                <a:xfrm>
                  <a:off x="3597785" y="3377045"/>
                  <a:ext cx="33591" cy="28699"/>
                </a:xfrm>
                <a:custGeom>
                  <a:rect b="b" l="l" r="r" t="t"/>
                  <a:pathLst>
                    <a:path extrusionOk="0" h="3649" w="4271">
                      <a:moveTo>
                        <a:pt x="2428" y="0"/>
                      </a:moveTo>
                      <a:cubicBezTo>
                        <a:pt x="1979" y="0"/>
                        <a:pt x="1522" y="167"/>
                        <a:pt x="1150" y="539"/>
                      </a:cubicBezTo>
                      <a:cubicBezTo>
                        <a:pt x="0" y="1676"/>
                        <a:pt x="811" y="3648"/>
                        <a:pt x="2444" y="3648"/>
                      </a:cubicBezTo>
                      <a:cubicBezTo>
                        <a:pt x="3448" y="3648"/>
                        <a:pt x="4259" y="2826"/>
                        <a:pt x="4271" y="1822"/>
                      </a:cubicBezTo>
                      <a:cubicBezTo>
                        <a:pt x="4262" y="726"/>
                        <a:pt x="3364" y="0"/>
                        <a:pt x="242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4" name="Google Shape;4164;p74"/>
                <p:cNvSpPr/>
                <p:nvPr/>
              </p:nvSpPr>
              <p:spPr>
                <a:xfrm>
                  <a:off x="3612343" y="3386703"/>
                  <a:ext cx="9328" cy="9336"/>
                </a:xfrm>
                <a:custGeom>
                  <a:rect b="b" l="l" r="r" t="t"/>
                  <a:pathLst>
                    <a:path extrusionOk="0" h="1187" w="1186">
                      <a:moveTo>
                        <a:pt x="593" y="1"/>
                      </a:moveTo>
                      <a:cubicBezTo>
                        <a:pt x="266" y="1"/>
                        <a:pt x="0" y="267"/>
                        <a:pt x="0" y="594"/>
                      </a:cubicBezTo>
                      <a:cubicBezTo>
                        <a:pt x="0" y="920"/>
                        <a:pt x="266" y="1186"/>
                        <a:pt x="593" y="1186"/>
                      </a:cubicBezTo>
                      <a:cubicBezTo>
                        <a:pt x="920" y="1186"/>
                        <a:pt x="1186" y="920"/>
                        <a:pt x="1186" y="594"/>
                      </a:cubicBezTo>
                      <a:cubicBezTo>
                        <a:pt x="1186" y="267"/>
                        <a:pt x="920"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65" name="Google Shape;4165;p74"/>
              <p:cNvGrpSpPr/>
              <p:nvPr/>
            </p:nvGrpSpPr>
            <p:grpSpPr>
              <a:xfrm>
                <a:off x="3887870" y="3669796"/>
                <a:ext cx="33591" cy="28692"/>
                <a:chOff x="3887870" y="3669796"/>
                <a:chExt cx="33591" cy="28692"/>
              </a:xfrm>
            </p:grpSpPr>
            <p:sp>
              <p:nvSpPr>
                <p:cNvPr id="4166" name="Google Shape;4166;p74"/>
                <p:cNvSpPr/>
                <p:nvPr/>
              </p:nvSpPr>
              <p:spPr>
                <a:xfrm>
                  <a:off x="3887870" y="3669796"/>
                  <a:ext cx="33591" cy="28692"/>
                </a:xfrm>
                <a:custGeom>
                  <a:rect b="b" l="l" r="r" t="t"/>
                  <a:pathLst>
                    <a:path extrusionOk="0" h="3648" w="4271">
                      <a:moveTo>
                        <a:pt x="2431" y="0"/>
                      </a:moveTo>
                      <a:cubicBezTo>
                        <a:pt x="1981" y="0"/>
                        <a:pt x="1522" y="167"/>
                        <a:pt x="1150" y="539"/>
                      </a:cubicBezTo>
                      <a:cubicBezTo>
                        <a:pt x="1" y="1676"/>
                        <a:pt x="823" y="3648"/>
                        <a:pt x="2444" y="3648"/>
                      </a:cubicBezTo>
                      <a:cubicBezTo>
                        <a:pt x="3448" y="3648"/>
                        <a:pt x="4271" y="2825"/>
                        <a:pt x="4271" y="1821"/>
                      </a:cubicBezTo>
                      <a:cubicBezTo>
                        <a:pt x="4271" y="725"/>
                        <a:pt x="3370" y="0"/>
                        <a:pt x="24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7" name="Google Shape;4167;p74"/>
                <p:cNvSpPr/>
                <p:nvPr/>
              </p:nvSpPr>
              <p:spPr>
                <a:xfrm>
                  <a:off x="3902428" y="3679454"/>
                  <a:ext cx="9422" cy="9328"/>
                </a:xfrm>
                <a:custGeom>
                  <a:rect b="b" l="l" r="r" t="t"/>
                  <a:pathLst>
                    <a:path extrusionOk="0" h="1186" w="1198">
                      <a:moveTo>
                        <a:pt x="593" y="1"/>
                      </a:moveTo>
                      <a:cubicBezTo>
                        <a:pt x="266" y="1"/>
                        <a:pt x="0" y="267"/>
                        <a:pt x="0" y="593"/>
                      </a:cubicBezTo>
                      <a:cubicBezTo>
                        <a:pt x="0" y="920"/>
                        <a:pt x="266" y="1186"/>
                        <a:pt x="593" y="1186"/>
                      </a:cubicBezTo>
                      <a:cubicBezTo>
                        <a:pt x="932" y="1186"/>
                        <a:pt x="1198" y="920"/>
                        <a:pt x="1198" y="593"/>
                      </a:cubicBezTo>
                      <a:cubicBezTo>
                        <a:pt x="1198" y="267"/>
                        <a:pt x="932" y="1"/>
                        <a:pt x="59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68" name="Google Shape;4168;p74"/>
              <p:cNvGrpSpPr/>
              <p:nvPr/>
            </p:nvGrpSpPr>
            <p:grpSpPr>
              <a:xfrm>
                <a:off x="3818320" y="3481625"/>
                <a:ext cx="33497" cy="28770"/>
                <a:chOff x="3818320" y="3481625"/>
                <a:chExt cx="33497" cy="28770"/>
              </a:xfrm>
            </p:grpSpPr>
            <p:sp>
              <p:nvSpPr>
                <p:cNvPr id="4169" name="Google Shape;4169;p74"/>
                <p:cNvSpPr/>
                <p:nvPr/>
              </p:nvSpPr>
              <p:spPr>
                <a:xfrm>
                  <a:off x="3818320" y="3481625"/>
                  <a:ext cx="33497" cy="28770"/>
                </a:xfrm>
                <a:custGeom>
                  <a:rect b="b" l="l" r="r" t="t"/>
                  <a:pathLst>
                    <a:path extrusionOk="0" h="3658" w="4259">
                      <a:moveTo>
                        <a:pt x="2421" y="1"/>
                      </a:moveTo>
                      <a:cubicBezTo>
                        <a:pt x="1975" y="1"/>
                        <a:pt x="1520" y="166"/>
                        <a:pt x="1150" y="537"/>
                      </a:cubicBezTo>
                      <a:cubicBezTo>
                        <a:pt x="1" y="1686"/>
                        <a:pt x="811" y="3658"/>
                        <a:pt x="2432" y="3658"/>
                      </a:cubicBezTo>
                      <a:cubicBezTo>
                        <a:pt x="3448" y="3658"/>
                        <a:pt x="4259" y="2835"/>
                        <a:pt x="4259" y="1831"/>
                      </a:cubicBezTo>
                      <a:cubicBezTo>
                        <a:pt x="4259" y="732"/>
                        <a:pt x="3359" y="1"/>
                        <a:pt x="242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0" name="Google Shape;4170;p74"/>
                <p:cNvSpPr/>
                <p:nvPr/>
              </p:nvSpPr>
              <p:spPr>
                <a:xfrm>
                  <a:off x="3831258" y="3491362"/>
                  <a:ext cx="10956" cy="9375"/>
                </a:xfrm>
                <a:custGeom>
                  <a:rect b="b" l="l" r="r" t="t"/>
                  <a:pathLst>
                    <a:path extrusionOk="0" h="1192" w="1393">
                      <a:moveTo>
                        <a:pt x="787" y="0"/>
                      </a:moveTo>
                      <a:cubicBezTo>
                        <a:pt x="267" y="0"/>
                        <a:pt x="1" y="641"/>
                        <a:pt x="376" y="1016"/>
                      </a:cubicBezTo>
                      <a:cubicBezTo>
                        <a:pt x="497" y="1137"/>
                        <a:pt x="646" y="1192"/>
                        <a:pt x="792" y="1192"/>
                      </a:cubicBezTo>
                      <a:cubicBezTo>
                        <a:pt x="1098" y="1192"/>
                        <a:pt x="1392" y="953"/>
                        <a:pt x="1392" y="593"/>
                      </a:cubicBezTo>
                      <a:cubicBezTo>
                        <a:pt x="1392" y="266"/>
                        <a:pt x="1126" y="0"/>
                        <a:pt x="78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1" name="Google Shape;4171;p74"/>
              <p:cNvGrpSpPr/>
              <p:nvPr/>
            </p:nvGrpSpPr>
            <p:grpSpPr>
              <a:xfrm>
                <a:off x="4278139" y="4120948"/>
                <a:ext cx="37492" cy="32129"/>
                <a:chOff x="4278139" y="4120948"/>
                <a:chExt cx="37492" cy="32129"/>
              </a:xfrm>
            </p:grpSpPr>
            <p:sp>
              <p:nvSpPr>
                <p:cNvPr id="4172" name="Google Shape;4172;p74"/>
                <p:cNvSpPr/>
                <p:nvPr/>
              </p:nvSpPr>
              <p:spPr>
                <a:xfrm>
                  <a:off x="4278139" y="4120948"/>
                  <a:ext cx="37492" cy="32129"/>
                </a:xfrm>
                <a:custGeom>
                  <a:rect b="b" l="l" r="r" t="t"/>
                  <a:pathLst>
                    <a:path extrusionOk="0" h="4085" w="4767">
                      <a:moveTo>
                        <a:pt x="2708" y="0"/>
                      </a:moveTo>
                      <a:cubicBezTo>
                        <a:pt x="2207" y="0"/>
                        <a:pt x="1697" y="186"/>
                        <a:pt x="1283" y="600"/>
                      </a:cubicBezTo>
                      <a:cubicBezTo>
                        <a:pt x="1" y="1895"/>
                        <a:pt x="908" y="4084"/>
                        <a:pt x="2722" y="4084"/>
                      </a:cubicBezTo>
                      <a:cubicBezTo>
                        <a:pt x="3847" y="4084"/>
                        <a:pt x="4755" y="3177"/>
                        <a:pt x="4767" y="2052"/>
                      </a:cubicBezTo>
                      <a:cubicBezTo>
                        <a:pt x="4767" y="815"/>
                        <a:pt x="3758" y="0"/>
                        <a:pt x="2708"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3" name="Google Shape;4173;p74"/>
                <p:cNvSpPr/>
                <p:nvPr/>
              </p:nvSpPr>
              <p:spPr>
                <a:xfrm>
                  <a:off x="4290983" y="4130614"/>
                  <a:ext cx="14943" cy="12812"/>
                </a:xfrm>
                <a:custGeom>
                  <a:rect b="b" l="l" r="r" t="t"/>
                  <a:pathLst>
                    <a:path extrusionOk="0" h="1629" w="1900">
                      <a:moveTo>
                        <a:pt x="1089" y="0"/>
                      </a:moveTo>
                      <a:cubicBezTo>
                        <a:pt x="363" y="0"/>
                        <a:pt x="1" y="883"/>
                        <a:pt x="509" y="1391"/>
                      </a:cubicBezTo>
                      <a:cubicBezTo>
                        <a:pt x="673" y="1555"/>
                        <a:pt x="876" y="1629"/>
                        <a:pt x="1076" y="1629"/>
                      </a:cubicBezTo>
                      <a:cubicBezTo>
                        <a:pt x="1495" y="1629"/>
                        <a:pt x="1900" y="1306"/>
                        <a:pt x="1900" y="823"/>
                      </a:cubicBezTo>
                      <a:cubicBezTo>
                        <a:pt x="1900" y="363"/>
                        <a:pt x="1537" y="0"/>
                        <a:pt x="108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4" name="Google Shape;4174;p74"/>
              <p:cNvGrpSpPr/>
              <p:nvPr/>
            </p:nvGrpSpPr>
            <p:grpSpPr>
              <a:xfrm>
                <a:off x="4419898" y="3977388"/>
                <a:ext cx="33497" cy="28692"/>
                <a:chOff x="4419898" y="3977388"/>
                <a:chExt cx="33497" cy="28692"/>
              </a:xfrm>
            </p:grpSpPr>
            <p:sp>
              <p:nvSpPr>
                <p:cNvPr id="4175" name="Google Shape;4175;p74"/>
                <p:cNvSpPr/>
                <p:nvPr/>
              </p:nvSpPr>
              <p:spPr>
                <a:xfrm>
                  <a:off x="4419898" y="3977388"/>
                  <a:ext cx="33497" cy="28692"/>
                </a:xfrm>
                <a:custGeom>
                  <a:rect b="b" l="l" r="r" t="t"/>
                  <a:pathLst>
                    <a:path extrusionOk="0" h="3648" w="4259">
                      <a:moveTo>
                        <a:pt x="2426" y="0"/>
                      </a:moveTo>
                      <a:cubicBezTo>
                        <a:pt x="1979" y="0"/>
                        <a:pt x="1522" y="167"/>
                        <a:pt x="1150" y="539"/>
                      </a:cubicBezTo>
                      <a:cubicBezTo>
                        <a:pt x="1" y="1688"/>
                        <a:pt x="811" y="3648"/>
                        <a:pt x="2432" y="3648"/>
                      </a:cubicBezTo>
                      <a:cubicBezTo>
                        <a:pt x="3448" y="3648"/>
                        <a:pt x="4259" y="2837"/>
                        <a:pt x="4259" y="1833"/>
                      </a:cubicBezTo>
                      <a:cubicBezTo>
                        <a:pt x="4259" y="729"/>
                        <a:pt x="3362" y="0"/>
                        <a:pt x="242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6" name="Google Shape;4176;p74"/>
                <p:cNvSpPr/>
                <p:nvPr/>
              </p:nvSpPr>
              <p:spPr>
                <a:xfrm>
                  <a:off x="4432742" y="3987046"/>
                  <a:ext cx="11042" cy="9399"/>
                </a:xfrm>
                <a:custGeom>
                  <a:rect b="b" l="l" r="r" t="t"/>
                  <a:pathLst>
                    <a:path extrusionOk="0" h="1195" w="1404">
                      <a:moveTo>
                        <a:pt x="799" y="0"/>
                      </a:moveTo>
                      <a:cubicBezTo>
                        <a:pt x="267" y="0"/>
                        <a:pt x="1" y="641"/>
                        <a:pt x="376" y="1016"/>
                      </a:cubicBezTo>
                      <a:cubicBezTo>
                        <a:pt x="499" y="1139"/>
                        <a:pt x="650" y="1195"/>
                        <a:pt x="799" y="1195"/>
                      </a:cubicBezTo>
                      <a:cubicBezTo>
                        <a:pt x="1104" y="1195"/>
                        <a:pt x="1396" y="963"/>
                        <a:pt x="1404" y="605"/>
                      </a:cubicBezTo>
                      <a:cubicBezTo>
                        <a:pt x="1404" y="266"/>
                        <a:pt x="1138" y="0"/>
                        <a:pt x="79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77" name="Google Shape;4177;p74"/>
              <p:cNvGrpSpPr/>
              <p:nvPr/>
            </p:nvGrpSpPr>
            <p:grpSpPr>
              <a:xfrm>
                <a:off x="4158930" y="4034684"/>
                <a:ext cx="33497" cy="28762"/>
                <a:chOff x="4158930" y="4034684"/>
                <a:chExt cx="33497" cy="28762"/>
              </a:xfrm>
            </p:grpSpPr>
            <p:sp>
              <p:nvSpPr>
                <p:cNvPr id="4178" name="Google Shape;4178;p74"/>
                <p:cNvSpPr/>
                <p:nvPr/>
              </p:nvSpPr>
              <p:spPr>
                <a:xfrm>
                  <a:off x="4158930" y="4034684"/>
                  <a:ext cx="33497" cy="28762"/>
                </a:xfrm>
                <a:custGeom>
                  <a:rect b="b" l="l" r="r" t="t"/>
                  <a:pathLst>
                    <a:path extrusionOk="0" h="3657" w="4259">
                      <a:moveTo>
                        <a:pt x="2421" y="0"/>
                      </a:moveTo>
                      <a:cubicBezTo>
                        <a:pt x="1974" y="0"/>
                        <a:pt x="1520" y="166"/>
                        <a:pt x="1149" y="536"/>
                      </a:cubicBezTo>
                      <a:cubicBezTo>
                        <a:pt x="0" y="1685"/>
                        <a:pt x="811" y="3645"/>
                        <a:pt x="2432" y="3657"/>
                      </a:cubicBezTo>
                      <a:cubicBezTo>
                        <a:pt x="3436" y="3645"/>
                        <a:pt x="4258" y="2834"/>
                        <a:pt x="4258" y="1830"/>
                      </a:cubicBezTo>
                      <a:cubicBezTo>
                        <a:pt x="4258" y="732"/>
                        <a:pt x="3358" y="0"/>
                        <a:pt x="242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9" name="Google Shape;4179;p74"/>
                <p:cNvSpPr/>
                <p:nvPr/>
              </p:nvSpPr>
              <p:spPr>
                <a:xfrm>
                  <a:off x="4173385" y="4044319"/>
                  <a:ext cx="9336" cy="9430"/>
                </a:xfrm>
                <a:custGeom>
                  <a:rect b="b" l="l" r="r" t="t"/>
                  <a:pathLst>
                    <a:path extrusionOk="0" h="1199" w="1187">
                      <a:moveTo>
                        <a:pt x="594" y="1"/>
                      </a:moveTo>
                      <a:cubicBezTo>
                        <a:pt x="267" y="1"/>
                        <a:pt x="1" y="279"/>
                        <a:pt x="1" y="605"/>
                      </a:cubicBezTo>
                      <a:cubicBezTo>
                        <a:pt x="1" y="932"/>
                        <a:pt x="267" y="1198"/>
                        <a:pt x="594" y="1198"/>
                      </a:cubicBezTo>
                      <a:cubicBezTo>
                        <a:pt x="920" y="1198"/>
                        <a:pt x="1186" y="932"/>
                        <a:pt x="1186" y="605"/>
                      </a:cubicBezTo>
                      <a:cubicBezTo>
                        <a:pt x="1186" y="279"/>
                        <a:pt x="920" y="1"/>
                        <a:pt x="59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80" name="Google Shape;4180;p74"/>
              <p:cNvGrpSpPr/>
              <p:nvPr/>
            </p:nvGrpSpPr>
            <p:grpSpPr>
              <a:xfrm>
                <a:off x="4134949" y="3957049"/>
                <a:ext cx="33497" cy="28770"/>
                <a:chOff x="4134949" y="3957049"/>
                <a:chExt cx="33497" cy="28770"/>
              </a:xfrm>
            </p:grpSpPr>
            <p:sp>
              <p:nvSpPr>
                <p:cNvPr id="4181" name="Google Shape;4181;p74"/>
                <p:cNvSpPr/>
                <p:nvPr/>
              </p:nvSpPr>
              <p:spPr>
                <a:xfrm>
                  <a:off x="4134949" y="3957049"/>
                  <a:ext cx="33497" cy="28770"/>
                </a:xfrm>
                <a:custGeom>
                  <a:rect b="b" l="l" r="r" t="t"/>
                  <a:pathLst>
                    <a:path extrusionOk="0" h="3658" w="4259">
                      <a:moveTo>
                        <a:pt x="2421" y="0"/>
                      </a:moveTo>
                      <a:cubicBezTo>
                        <a:pt x="1975" y="0"/>
                        <a:pt x="1520" y="166"/>
                        <a:pt x="1150" y="536"/>
                      </a:cubicBezTo>
                      <a:cubicBezTo>
                        <a:pt x="1" y="1685"/>
                        <a:pt x="811" y="3657"/>
                        <a:pt x="2432" y="3657"/>
                      </a:cubicBezTo>
                      <a:cubicBezTo>
                        <a:pt x="3436" y="3657"/>
                        <a:pt x="4259" y="2834"/>
                        <a:pt x="4259" y="1830"/>
                      </a:cubicBezTo>
                      <a:cubicBezTo>
                        <a:pt x="4259" y="732"/>
                        <a:pt x="3359" y="0"/>
                        <a:pt x="242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2" name="Google Shape;4182;p74"/>
                <p:cNvSpPr/>
                <p:nvPr/>
              </p:nvSpPr>
              <p:spPr>
                <a:xfrm>
                  <a:off x="4147793" y="3966778"/>
                  <a:ext cx="10956" cy="9383"/>
                </a:xfrm>
                <a:custGeom>
                  <a:rect b="b" l="l" r="r" t="t"/>
                  <a:pathLst>
                    <a:path extrusionOk="0" h="1193" w="1393">
                      <a:moveTo>
                        <a:pt x="799" y="1"/>
                      </a:moveTo>
                      <a:cubicBezTo>
                        <a:pt x="267" y="1"/>
                        <a:pt x="1" y="642"/>
                        <a:pt x="376" y="1017"/>
                      </a:cubicBezTo>
                      <a:cubicBezTo>
                        <a:pt x="497" y="1138"/>
                        <a:pt x="646" y="1192"/>
                        <a:pt x="792" y="1192"/>
                      </a:cubicBezTo>
                      <a:cubicBezTo>
                        <a:pt x="1098" y="1192"/>
                        <a:pt x="1392" y="954"/>
                        <a:pt x="1392" y="593"/>
                      </a:cubicBezTo>
                      <a:cubicBezTo>
                        <a:pt x="1392" y="267"/>
                        <a:pt x="1126" y="1"/>
                        <a:pt x="799"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83" name="Google Shape;4183;p74"/>
              <p:cNvGrpSpPr/>
              <p:nvPr/>
            </p:nvGrpSpPr>
            <p:grpSpPr>
              <a:xfrm>
                <a:off x="4193653" y="4184403"/>
                <a:ext cx="43580" cy="37264"/>
                <a:chOff x="4193653" y="4184403"/>
                <a:chExt cx="43580" cy="37264"/>
              </a:xfrm>
            </p:grpSpPr>
            <p:sp>
              <p:nvSpPr>
                <p:cNvPr id="4184" name="Google Shape;4184;p74"/>
                <p:cNvSpPr/>
                <p:nvPr/>
              </p:nvSpPr>
              <p:spPr>
                <a:xfrm>
                  <a:off x="4193653" y="4184403"/>
                  <a:ext cx="43580" cy="37264"/>
                </a:xfrm>
                <a:custGeom>
                  <a:rect b="b" l="l" r="r" t="t"/>
                  <a:pathLst>
                    <a:path extrusionOk="0" h="4738" w="5541">
                      <a:moveTo>
                        <a:pt x="3156" y="1"/>
                      </a:moveTo>
                      <a:cubicBezTo>
                        <a:pt x="2575" y="1"/>
                        <a:pt x="1982" y="216"/>
                        <a:pt x="1501" y="698"/>
                      </a:cubicBezTo>
                      <a:cubicBezTo>
                        <a:pt x="1" y="2185"/>
                        <a:pt x="1065" y="4738"/>
                        <a:pt x="3170" y="4738"/>
                      </a:cubicBezTo>
                      <a:cubicBezTo>
                        <a:pt x="4476" y="4738"/>
                        <a:pt x="5529" y="3673"/>
                        <a:pt x="5541" y="2367"/>
                      </a:cubicBezTo>
                      <a:cubicBezTo>
                        <a:pt x="5541" y="943"/>
                        <a:pt x="4373" y="1"/>
                        <a:pt x="315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5" name="Google Shape;4185;p74"/>
                <p:cNvSpPr/>
                <p:nvPr/>
              </p:nvSpPr>
              <p:spPr>
                <a:xfrm>
                  <a:off x="4206591" y="4194069"/>
                  <a:ext cx="20944" cy="17948"/>
                </a:xfrm>
                <a:custGeom>
                  <a:rect b="b" l="l" r="r" t="t"/>
                  <a:pathLst>
                    <a:path extrusionOk="0" h="2282" w="2663">
                      <a:moveTo>
                        <a:pt x="1525" y="1"/>
                      </a:moveTo>
                      <a:cubicBezTo>
                        <a:pt x="509" y="1"/>
                        <a:pt x="1" y="1223"/>
                        <a:pt x="714" y="1948"/>
                      </a:cubicBezTo>
                      <a:cubicBezTo>
                        <a:pt x="948" y="2179"/>
                        <a:pt x="1234" y="2282"/>
                        <a:pt x="1514" y="2282"/>
                      </a:cubicBezTo>
                      <a:cubicBezTo>
                        <a:pt x="2101" y="2282"/>
                        <a:pt x="2662" y="1826"/>
                        <a:pt x="2662" y="1138"/>
                      </a:cubicBezTo>
                      <a:cubicBezTo>
                        <a:pt x="2662" y="509"/>
                        <a:pt x="2154" y="1"/>
                        <a:pt x="1525"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86" name="Google Shape;4186;p74"/>
              <p:cNvGrpSpPr/>
              <p:nvPr/>
            </p:nvGrpSpPr>
            <p:grpSpPr>
              <a:xfrm>
                <a:off x="4343600" y="3943844"/>
                <a:ext cx="43580" cy="37312"/>
                <a:chOff x="4343600" y="3943844"/>
                <a:chExt cx="43580" cy="37312"/>
              </a:xfrm>
            </p:grpSpPr>
            <p:sp>
              <p:nvSpPr>
                <p:cNvPr id="4187" name="Google Shape;4187;p74"/>
                <p:cNvSpPr/>
                <p:nvPr/>
              </p:nvSpPr>
              <p:spPr>
                <a:xfrm>
                  <a:off x="4343600" y="3943844"/>
                  <a:ext cx="43580" cy="37312"/>
                </a:xfrm>
                <a:custGeom>
                  <a:rect b="b" l="l" r="r" t="t"/>
                  <a:pathLst>
                    <a:path extrusionOk="0" h="4744" w="5541">
                      <a:moveTo>
                        <a:pt x="3156" y="1"/>
                      </a:moveTo>
                      <a:cubicBezTo>
                        <a:pt x="2574" y="1"/>
                        <a:pt x="1982" y="218"/>
                        <a:pt x="1500" y="703"/>
                      </a:cubicBezTo>
                      <a:cubicBezTo>
                        <a:pt x="0" y="2191"/>
                        <a:pt x="1065" y="4743"/>
                        <a:pt x="3169" y="4743"/>
                      </a:cubicBezTo>
                      <a:cubicBezTo>
                        <a:pt x="4476" y="4731"/>
                        <a:pt x="5528" y="3679"/>
                        <a:pt x="5540" y="2372"/>
                      </a:cubicBezTo>
                      <a:cubicBezTo>
                        <a:pt x="5540" y="949"/>
                        <a:pt x="4373" y="1"/>
                        <a:pt x="315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8" name="Google Shape;4188;p74"/>
                <p:cNvSpPr/>
                <p:nvPr/>
              </p:nvSpPr>
              <p:spPr>
                <a:xfrm>
                  <a:off x="4359581" y="3953557"/>
                  <a:ext cx="17893" cy="17893"/>
                </a:xfrm>
                <a:custGeom>
                  <a:rect b="b" l="l" r="r" t="t"/>
                  <a:pathLst>
                    <a:path extrusionOk="0" h="2275" w="2275">
                      <a:moveTo>
                        <a:pt x="1137" y="0"/>
                      </a:moveTo>
                      <a:cubicBezTo>
                        <a:pt x="508" y="0"/>
                        <a:pt x="0" y="508"/>
                        <a:pt x="0" y="1137"/>
                      </a:cubicBezTo>
                      <a:cubicBezTo>
                        <a:pt x="0" y="1766"/>
                        <a:pt x="508" y="2274"/>
                        <a:pt x="1137" y="2274"/>
                      </a:cubicBezTo>
                      <a:cubicBezTo>
                        <a:pt x="1766" y="2274"/>
                        <a:pt x="2275" y="1766"/>
                        <a:pt x="2275" y="1137"/>
                      </a:cubicBezTo>
                      <a:cubicBezTo>
                        <a:pt x="2275" y="508"/>
                        <a:pt x="1766" y="0"/>
                        <a:pt x="1137"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189" name="Google Shape;4189;p74"/>
              <p:cNvGrpSpPr/>
              <p:nvPr/>
            </p:nvGrpSpPr>
            <p:grpSpPr>
              <a:xfrm>
                <a:off x="4172339" y="3381693"/>
                <a:ext cx="31499" cy="27001"/>
                <a:chOff x="4172339" y="3381693"/>
                <a:chExt cx="31499" cy="27001"/>
              </a:xfrm>
            </p:grpSpPr>
            <p:sp>
              <p:nvSpPr>
                <p:cNvPr id="4190" name="Google Shape;4190;p74"/>
                <p:cNvSpPr/>
                <p:nvPr/>
              </p:nvSpPr>
              <p:spPr>
                <a:xfrm>
                  <a:off x="4172339" y="3381693"/>
                  <a:ext cx="31499" cy="27001"/>
                </a:xfrm>
                <a:custGeom>
                  <a:rect b="b" l="l" r="r" t="t"/>
                  <a:pathLst>
                    <a:path extrusionOk="0" h="3433" w="4005">
                      <a:moveTo>
                        <a:pt x="2285" y="1"/>
                      </a:moveTo>
                      <a:cubicBezTo>
                        <a:pt x="1866" y="1"/>
                        <a:pt x="1438" y="157"/>
                        <a:pt x="1090" y="505"/>
                      </a:cubicBezTo>
                      <a:cubicBezTo>
                        <a:pt x="1" y="1581"/>
                        <a:pt x="775" y="3420"/>
                        <a:pt x="2299" y="3432"/>
                      </a:cubicBezTo>
                      <a:cubicBezTo>
                        <a:pt x="3243" y="3420"/>
                        <a:pt x="4005" y="2658"/>
                        <a:pt x="4005" y="1714"/>
                      </a:cubicBezTo>
                      <a:cubicBezTo>
                        <a:pt x="4005" y="683"/>
                        <a:pt x="3163" y="1"/>
                        <a:pt x="2285"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1" name="Google Shape;4191;p74"/>
                <p:cNvSpPr/>
                <p:nvPr/>
              </p:nvSpPr>
              <p:spPr>
                <a:xfrm>
                  <a:off x="4185285" y="3391367"/>
                  <a:ext cx="8856" cy="7605"/>
                </a:xfrm>
                <a:custGeom>
                  <a:rect b="b" l="l" r="r" t="t"/>
                  <a:pathLst>
                    <a:path extrusionOk="0" h="967" w="1126">
                      <a:moveTo>
                        <a:pt x="653" y="1"/>
                      </a:moveTo>
                      <a:cubicBezTo>
                        <a:pt x="218" y="1"/>
                        <a:pt x="0" y="521"/>
                        <a:pt x="302" y="823"/>
                      </a:cubicBezTo>
                      <a:cubicBezTo>
                        <a:pt x="401" y="922"/>
                        <a:pt x="523" y="967"/>
                        <a:pt x="643" y="967"/>
                      </a:cubicBezTo>
                      <a:cubicBezTo>
                        <a:pt x="889" y="967"/>
                        <a:pt x="1125" y="778"/>
                        <a:pt x="1125" y="484"/>
                      </a:cubicBezTo>
                      <a:cubicBezTo>
                        <a:pt x="1125" y="218"/>
                        <a:pt x="919" y="1"/>
                        <a:pt x="65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39"/>
          <p:cNvSpPr txBox="1"/>
          <p:nvPr>
            <p:ph type="title"/>
          </p:nvPr>
        </p:nvSpPr>
        <p:spPr>
          <a:xfrm>
            <a:off x="615900" y="439968"/>
            <a:ext cx="79122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Table of Contents</a:t>
            </a:r>
            <a:endParaRPr/>
          </a:p>
        </p:txBody>
      </p:sp>
      <p:sp>
        <p:nvSpPr>
          <p:cNvPr id="412" name="Google Shape;412;p39"/>
          <p:cNvSpPr txBox="1"/>
          <p:nvPr>
            <p:ph idx="1" type="subTitle"/>
          </p:nvPr>
        </p:nvSpPr>
        <p:spPr>
          <a:xfrm>
            <a:off x="4660225" y="3957000"/>
            <a:ext cx="1766700" cy="64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Play and have fun together</a:t>
            </a:r>
            <a:endParaRPr/>
          </a:p>
        </p:txBody>
      </p:sp>
      <p:sp>
        <p:nvSpPr>
          <p:cNvPr id="413" name="Google Shape;413;p39"/>
          <p:cNvSpPr txBox="1"/>
          <p:nvPr>
            <p:ph idx="4" type="subTitle"/>
          </p:nvPr>
        </p:nvSpPr>
        <p:spPr>
          <a:xfrm>
            <a:off x="2722800" y="3608825"/>
            <a:ext cx="17667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Training</a:t>
            </a:r>
            <a:endParaRPr/>
          </a:p>
        </p:txBody>
      </p:sp>
      <p:sp>
        <p:nvSpPr>
          <p:cNvPr id="414" name="Google Shape;414;p39"/>
          <p:cNvSpPr txBox="1"/>
          <p:nvPr>
            <p:ph idx="6" type="subTitle"/>
          </p:nvPr>
        </p:nvSpPr>
        <p:spPr>
          <a:xfrm>
            <a:off x="785375" y="3957000"/>
            <a:ext cx="1766700" cy="64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How much do you love your pet?</a:t>
            </a:r>
            <a:endParaRPr/>
          </a:p>
        </p:txBody>
      </p:sp>
      <p:sp>
        <p:nvSpPr>
          <p:cNvPr id="415" name="Google Shape;415;p39"/>
          <p:cNvSpPr txBox="1"/>
          <p:nvPr>
            <p:ph idx="8" type="subTitle"/>
          </p:nvPr>
        </p:nvSpPr>
        <p:spPr>
          <a:xfrm>
            <a:off x="4660225" y="3608825"/>
            <a:ext cx="17667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Games</a:t>
            </a:r>
            <a:endParaRPr/>
          </a:p>
        </p:txBody>
      </p:sp>
      <p:sp>
        <p:nvSpPr>
          <p:cNvPr id="416" name="Google Shape;416;p39"/>
          <p:cNvSpPr txBox="1"/>
          <p:nvPr>
            <p:ph idx="2" type="subTitle"/>
          </p:nvPr>
        </p:nvSpPr>
        <p:spPr>
          <a:xfrm>
            <a:off x="6583350" y="3957000"/>
            <a:ext cx="1766700" cy="64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Some tips on good pet care</a:t>
            </a:r>
            <a:endParaRPr/>
          </a:p>
        </p:txBody>
      </p:sp>
      <p:sp>
        <p:nvSpPr>
          <p:cNvPr id="417" name="Google Shape;417;p39"/>
          <p:cNvSpPr txBox="1"/>
          <p:nvPr>
            <p:ph idx="3" type="subTitle"/>
          </p:nvPr>
        </p:nvSpPr>
        <p:spPr>
          <a:xfrm>
            <a:off x="785375" y="3608825"/>
            <a:ext cx="17667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 Dogs</a:t>
            </a:r>
            <a:endParaRPr/>
          </a:p>
        </p:txBody>
      </p:sp>
      <p:sp>
        <p:nvSpPr>
          <p:cNvPr id="418" name="Google Shape;418;p39"/>
          <p:cNvSpPr txBox="1"/>
          <p:nvPr>
            <p:ph idx="5" type="subTitle"/>
          </p:nvPr>
        </p:nvSpPr>
        <p:spPr>
          <a:xfrm>
            <a:off x="6583350" y="3608825"/>
            <a:ext cx="1766700" cy="36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Advices</a:t>
            </a:r>
            <a:endParaRPr/>
          </a:p>
        </p:txBody>
      </p:sp>
      <p:sp>
        <p:nvSpPr>
          <p:cNvPr id="419" name="Google Shape;419;p39"/>
          <p:cNvSpPr txBox="1"/>
          <p:nvPr>
            <p:ph idx="7" type="subTitle"/>
          </p:nvPr>
        </p:nvSpPr>
        <p:spPr>
          <a:xfrm>
            <a:off x="2722800" y="3957000"/>
            <a:ext cx="1766700" cy="64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Teach your friend new tricks</a:t>
            </a:r>
            <a:endParaRPr/>
          </a:p>
        </p:txBody>
      </p:sp>
      <p:grpSp>
        <p:nvGrpSpPr>
          <p:cNvPr id="420" name="Google Shape;420;p39"/>
          <p:cNvGrpSpPr/>
          <p:nvPr/>
        </p:nvGrpSpPr>
        <p:grpSpPr>
          <a:xfrm>
            <a:off x="4851416" y="2596413"/>
            <a:ext cx="1384319" cy="779741"/>
            <a:chOff x="4851428" y="2596413"/>
            <a:chExt cx="1384319" cy="779741"/>
          </a:xfrm>
        </p:grpSpPr>
        <p:sp>
          <p:nvSpPr>
            <p:cNvPr id="421" name="Google Shape;421;p39"/>
            <p:cNvSpPr/>
            <p:nvPr/>
          </p:nvSpPr>
          <p:spPr>
            <a:xfrm rot="6704011">
              <a:off x="4845299"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9"/>
            <p:cNvSpPr/>
            <p:nvPr/>
          </p:nvSpPr>
          <p:spPr>
            <a:xfrm rot="6704011">
              <a:off x="5208778"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9"/>
            <p:cNvSpPr/>
            <p:nvPr/>
          </p:nvSpPr>
          <p:spPr>
            <a:xfrm rot="6704011">
              <a:off x="5576939"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4" name="Google Shape;424;p39"/>
          <p:cNvGrpSpPr/>
          <p:nvPr/>
        </p:nvGrpSpPr>
        <p:grpSpPr>
          <a:xfrm>
            <a:off x="6596628" y="2596413"/>
            <a:ext cx="1740144" cy="779741"/>
            <a:chOff x="6619291" y="2596413"/>
            <a:chExt cx="1740144" cy="779741"/>
          </a:xfrm>
        </p:grpSpPr>
        <p:sp>
          <p:nvSpPr>
            <p:cNvPr id="425" name="Google Shape;425;p39"/>
            <p:cNvSpPr/>
            <p:nvPr/>
          </p:nvSpPr>
          <p:spPr>
            <a:xfrm rot="6704011">
              <a:off x="6613161"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9"/>
            <p:cNvSpPr/>
            <p:nvPr/>
          </p:nvSpPr>
          <p:spPr>
            <a:xfrm rot="6704011">
              <a:off x="6976641"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39"/>
            <p:cNvSpPr/>
            <p:nvPr/>
          </p:nvSpPr>
          <p:spPr>
            <a:xfrm rot="6704011">
              <a:off x="7344801"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9"/>
            <p:cNvSpPr/>
            <p:nvPr/>
          </p:nvSpPr>
          <p:spPr>
            <a:xfrm rot="6704011">
              <a:off x="7700626"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9" name="Google Shape;429;p39"/>
          <p:cNvGrpSpPr/>
          <p:nvPr/>
        </p:nvGrpSpPr>
        <p:grpSpPr>
          <a:xfrm>
            <a:off x="3098071" y="2596413"/>
            <a:ext cx="1016158" cy="779741"/>
            <a:chOff x="3091041" y="2596413"/>
            <a:chExt cx="1016158" cy="779741"/>
          </a:xfrm>
        </p:grpSpPr>
        <p:sp>
          <p:nvSpPr>
            <p:cNvPr id="430" name="Google Shape;430;p39"/>
            <p:cNvSpPr/>
            <p:nvPr/>
          </p:nvSpPr>
          <p:spPr>
            <a:xfrm rot="6704011">
              <a:off x="3084911"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39"/>
            <p:cNvSpPr/>
            <p:nvPr/>
          </p:nvSpPr>
          <p:spPr>
            <a:xfrm rot="6704011">
              <a:off x="3448391"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2" name="Google Shape;432;p39"/>
          <p:cNvSpPr/>
          <p:nvPr/>
        </p:nvSpPr>
        <p:spPr>
          <a:xfrm rot="6704011">
            <a:off x="1336249" y="2767494"/>
            <a:ext cx="664938" cy="437579"/>
          </a:xfrm>
          <a:custGeom>
            <a:rect b="b" l="l" r="r" t="t"/>
            <a:pathLst>
              <a:path extrusionOk="0" h="4986" w="7576">
                <a:moveTo>
                  <a:pt x="6159" y="0"/>
                </a:moveTo>
                <a:cubicBezTo>
                  <a:pt x="5692" y="0"/>
                  <a:pt x="5225" y="377"/>
                  <a:pt x="5305" y="971"/>
                </a:cubicBezTo>
                <a:lnTo>
                  <a:pt x="1639" y="2423"/>
                </a:lnTo>
                <a:cubicBezTo>
                  <a:pt x="1481" y="2186"/>
                  <a:pt x="1231" y="2052"/>
                  <a:pt x="967" y="2052"/>
                </a:cubicBezTo>
                <a:cubicBezTo>
                  <a:pt x="856" y="2052"/>
                  <a:pt x="743" y="2075"/>
                  <a:pt x="634" y="2125"/>
                </a:cubicBezTo>
                <a:cubicBezTo>
                  <a:pt x="206" y="2274"/>
                  <a:pt x="1" y="2739"/>
                  <a:pt x="150" y="3167"/>
                </a:cubicBezTo>
                <a:cubicBezTo>
                  <a:pt x="261" y="3446"/>
                  <a:pt x="541" y="3632"/>
                  <a:pt x="838" y="3651"/>
                </a:cubicBezTo>
                <a:cubicBezTo>
                  <a:pt x="634" y="3874"/>
                  <a:pt x="559" y="4209"/>
                  <a:pt x="671" y="4488"/>
                </a:cubicBezTo>
                <a:cubicBezTo>
                  <a:pt x="810" y="4794"/>
                  <a:pt x="1104" y="4986"/>
                  <a:pt x="1423" y="4986"/>
                </a:cubicBezTo>
                <a:cubicBezTo>
                  <a:pt x="1531" y="4986"/>
                  <a:pt x="1642" y="4964"/>
                  <a:pt x="1750" y="4916"/>
                </a:cubicBezTo>
                <a:cubicBezTo>
                  <a:pt x="2104" y="4786"/>
                  <a:pt x="2327" y="4395"/>
                  <a:pt x="2271" y="4004"/>
                </a:cubicBezTo>
                <a:lnTo>
                  <a:pt x="5938" y="2553"/>
                </a:lnTo>
                <a:cubicBezTo>
                  <a:pt x="6099" y="2795"/>
                  <a:pt x="6358" y="2930"/>
                  <a:pt x="6630" y="2930"/>
                </a:cubicBezTo>
                <a:cubicBezTo>
                  <a:pt x="6734" y="2930"/>
                  <a:pt x="6840" y="2910"/>
                  <a:pt x="6943" y="2869"/>
                </a:cubicBezTo>
                <a:cubicBezTo>
                  <a:pt x="7371" y="2702"/>
                  <a:pt x="7576" y="2236"/>
                  <a:pt x="7427" y="1827"/>
                </a:cubicBezTo>
                <a:cubicBezTo>
                  <a:pt x="7315" y="1529"/>
                  <a:pt x="7036" y="1343"/>
                  <a:pt x="6738" y="1325"/>
                </a:cubicBezTo>
                <a:cubicBezTo>
                  <a:pt x="6943" y="1101"/>
                  <a:pt x="7017" y="785"/>
                  <a:pt x="6906" y="487"/>
                </a:cubicBezTo>
                <a:cubicBezTo>
                  <a:pt x="6747" y="149"/>
                  <a:pt x="6453" y="0"/>
                  <a:pt x="6159"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5" name="Shape 4195"/>
        <p:cNvGrpSpPr/>
        <p:nvPr/>
      </p:nvGrpSpPr>
      <p:grpSpPr>
        <a:xfrm>
          <a:off x="0" y="0"/>
          <a:ext cx="0" cy="0"/>
          <a:chOff x="0" y="0"/>
          <a:chExt cx="0" cy="0"/>
        </a:xfrm>
      </p:grpSpPr>
      <p:grpSp>
        <p:nvGrpSpPr>
          <p:cNvPr id="4196" name="Google Shape;4196;p75"/>
          <p:cNvGrpSpPr/>
          <p:nvPr/>
        </p:nvGrpSpPr>
        <p:grpSpPr>
          <a:xfrm>
            <a:off x="729274" y="1175734"/>
            <a:ext cx="2507799" cy="206239"/>
            <a:chOff x="106648" y="895722"/>
            <a:chExt cx="4481413" cy="374300"/>
          </a:xfrm>
        </p:grpSpPr>
        <p:grpSp>
          <p:nvGrpSpPr>
            <p:cNvPr id="4197" name="Google Shape;4197;p75"/>
            <p:cNvGrpSpPr/>
            <p:nvPr/>
          </p:nvGrpSpPr>
          <p:grpSpPr>
            <a:xfrm>
              <a:off x="2233276" y="895722"/>
              <a:ext cx="1082667" cy="223591"/>
              <a:chOff x="4808316" y="2800065"/>
              <a:chExt cx="1999386" cy="412910"/>
            </a:xfrm>
          </p:grpSpPr>
          <p:sp>
            <p:nvSpPr>
              <p:cNvPr id="4198" name="Google Shape;4198;p75"/>
              <p:cNvSpPr/>
              <p:nvPr/>
            </p:nvSpPr>
            <p:spPr>
              <a:xfrm>
                <a:off x="4849302" y="3079475"/>
                <a:ext cx="1958400" cy="1335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99" name="Google Shape;4199;p75"/>
              <p:cNvGrpSpPr/>
              <p:nvPr/>
            </p:nvGrpSpPr>
            <p:grpSpPr>
              <a:xfrm>
                <a:off x="4808316" y="2800065"/>
                <a:ext cx="92400" cy="411825"/>
                <a:chOff x="845575" y="2563700"/>
                <a:chExt cx="92400" cy="411825"/>
              </a:xfrm>
            </p:grpSpPr>
            <p:cxnSp>
              <p:nvCxnSpPr>
                <p:cNvPr id="4200" name="Google Shape;4200;p75"/>
                <p:cNvCxnSpPr/>
                <p:nvPr/>
              </p:nvCxnSpPr>
              <p:spPr>
                <a:xfrm>
                  <a:off x="891775" y="2616125"/>
                  <a:ext cx="0" cy="359400"/>
                </a:xfrm>
                <a:prstGeom prst="straightConnector1">
                  <a:avLst/>
                </a:prstGeom>
                <a:noFill/>
                <a:ln cap="flat" cmpd="sng" w="9525">
                  <a:solidFill>
                    <a:srgbClr val="667E92"/>
                  </a:solidFill>
                  <a:prstDash val="solid"/>
                  <a:round/>
                  <a:headEnd len="sm" w="sm" type="none"/>
                  <a:tailEnd len="sm" w="sm" type="none"/>
                </a:ln>
              </p:spPr>
            </p:cxnSp>
            <p:sp>
              <p:nvSpPr>
                <p:cNvPr id="4201" name="Google Shape;4201;p75"/>
                <p:cNvSpPr/>
                <p:nvPr/>
              </p:nvSpPr>
              <p:spPr>
                <a:xfrm>
                  <a:off x="845575"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202" name="Google Shape;4202;p75"/>
            <p:cNvGrpSpPr/>
            <p:nvPr/>
          </p:nvGrpSpPr>
          <p:grpSpPr>
            <a:xfrm>
              <a:off x="106648" y="895722"/>
              <a:ext cx="1088401" cy="223591"/>
              <a:chOff x="881025" y="2800065"/>
              <a:chExt cx="2009975" cy="412910"/>
            </a:xfrm>
          </p:grpSpPr>
          <p:sp>
            <p:nvSpPr>
              <p:cNvPr id="4203" name="Google Shape;4203;p75"/>
              <p:cNvSpPr/>
              <p:nvPr/>
            </p:nvSpPr>
            <p:spPr>
              <a:xfrm>
                <a:off x="932600" y="3079475"/>
                <a:ext cx="1958400" cy="1335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04" name="Google Shape;4204;p75"/>
              <p:cNvGrpSpPr/>
              <p:nvPr/>
            </p:nvGrpSpPr>
            <p:grpSpPr>
              <a:xfrm>
                <a:off x="881025" y="2800065"/>
                <a:ext cx="92400" cy="411825"/>
                <a:chOff x="845575" y="2563700"/>
                <a:chExt cx="92400" cy="411825"/>
              </a:xfrm>
            </p:grpSpPr>
            <p:cxnSp>
              <p:nvCxnSpPr>
                <p:cNvPr id="4205" name="Google Shape;4205;p75"/>
                <p:cNvCxnSpPr/>
                <p:nvPr/>
              </p:nvCxnSpPr>
              <p:spPr>
                <a:xfrm>
                  <a:off x="891775" y="2616125"/>
                  <a:ext cx="0" cy="359400"/>
                </a:xfrm>
                <a:prstGeom prst="straightConnector1">
                  <a:avLst/>
                </a:prstGeom>
                <a:noFill/>
                <a:ln cap="flat" cmpd="sng" w="9525">
                  <a:solidFill>
                    <a:srgbClr val="667E92"/>
                  </a:solidFill>
                  <a:prstDash val="solid"/>
                  <a:round/>
                  <a:headEnd len="sm" w="sm" type="none"/>
                  <a:tailEnd len="sm" w="sm" type="none"/>
                </a:ln>
              </p:spPr>
            </p:cxnSp>
            <p:sp>
              <p:nvSpPr>
                <p:cNvPr id="4206" name="Google Shape;4206;p75"/>
                <p:cNvSpPr/>
                <p:nvPr/>
              </p:nvSpPr>
              <p:spPr>
                <a:xfrm>
                  <a:off x="845575"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207" name="Google Shape;4207;p75"/>
            <p:cNvGrpSpPr/>
            <p:nvPr/>
          </p:nvGrpSpPr>
          <p:grpSpPr>
            <a:xfrm>
              <a:off x="1172346" y="1047018"/>
              <a:ext cx="1083151" cy="223003"/>
              <a:chOff x="2849073" y="3079467"/>
              <a:chExt cx="2000279" cy="411825"/>
            </a:xfrm>
          </p:grpSpPr>
          <p:sp>
            <p:nvSpPr>
              <p:cNvPr id="4208" name="Google Shape;4208;p75"/>
              <p:cNvSpPr/>
              <p:nvPr/>
            </p:nvSpPr>
            <p:spPr>
              <a:xfrm>
                <a:off x="2890952" y="3079475"/>
                <a:ext cx="1958400" cy="1335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09" name="Google Shape;4209;p75"/>
              <p:cNvGrpSpPr/>
              <p:nvPr/>
            </p:nvGrpSpPr>
            <p:grpSpPr>
              <a:xfrm rot="10800000">
                <a:off x="2849073" y="3079467"/>
                <a:ext cx="92400" cy="411825"/>
                <a:chOff x="2070100" y="2563700"/>
                <a:chExt cx="92400" cy="411825"/>
              </a:xfrm>
            </p:grpSpPr>
            <p:cxnSp>
              <p:nvCxnSpPr>
                <p:cNvPr id="4210" name="Google Shape;4210;p75"/>
                <p:cNvCxnSpPr/>
                <p:nvPr/>
              </p:nvCxnSpPr>
              <p:spPr>
                <a:xfrm>
                  <a:off x="2116300" y="2616125"/>
                  <a:ext cx="0" cy="359400"/>
                </a:xfrm>
                <a:prstGeom prst="straightConnector1">
                  <a:avLst/>
                </a:prstGeom>
                <a:noFill/>
                <a:ln cap="flat" cmpd="sng" w="9525">
                  <a:solidFill>
                    <a:srgbClr val="667E92"/>
                  </a:solidFill>
                  <a:prstDash val="solid"/>
                  <a:round/>
                  <a:headEnd len="sm" w="sm" type="none"/>
                  <a:tailEnd len="sm" w="sm" type="none"/>
                </a:ln>
              </p:spPr>
            </p:cxnSp>
            <p:sp>
              <p:nvSpPr>
                <p:cNvPr id="4211" name="Google Shape;4211;p75"/>
                <p:cNvSpPr/>
                <p:nvPr/>
              </p:nvSpPr>
              <p:spPr>
                <a:xfrm>
                  <a:off x="2070100"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212" name="Google Shape;4212;p75"/>
            <p:cNvGrpSpPr/>
            <p:nvPr/>
          </p:nvGrpSpPr>
          <p:grpSpPr>
            <a:xfrm>
              <a:off x="3290132" y="1047018"/>
              <a:ext cx="1297929" cy="223003"/>
              <a:chOff x="6760035" y="3079467"/>
              <a:chExt cx="2396914" cy="411825"/>
            </a:xfrm>
          </p:grpSpPr>
          <p:sp>
            <p:nvSpPr>
              <p:cNvPr id="4213" name="Google Shape;4213;p75"/>
              <p:cNvSpPr/>
              <p:nvPr/>
            </p:nvSpPr>
            <p:spPr>
              <a:xfrm>
                <a:off x="6807650" y="3079475"/>
                <a:ext cx="2349300" cy="1335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14" name="Google Shape;4214;p75"/>
              <p:cNvGrpSpPr/>
              <p:nvPr/>
            </p:nvGrpSpPr>
            <p:grpSpPr>
              <a:xfrm rot="10800000">
                <a:off x="6760035" y="3079467"/>
                <a:ext cx="92400" cy="411825"/>
                <a:chOff x="2070100" y="2563700"/>
                <a:chExt cx="92400" cy="411825"/>
              </a:xfrm>
            </p:grpSpPr>
            <p:cxnSp>
              <p:nvCxnSpPr>
                <p:cNvPr id="4215" name="Google Shape;4215;p75"/>
                <p:cNvCxnSpPr/>
                <p:nvPr/>
              </p:nvCxnSpPr>
              <p:spPr>
                <a:xfrm>
                  <a:off x="2116300" y="2616125"/>
                  <a:ext cx="0" cy="359400"/>
                </a:xfrm>
                <a:prstGeom prst="straightConnector1">
                  <a:avLst/>
                </a:prstGeom>
                <a:noFill/>
                <a:ln cap="flat" cmpd="sng" w="9525">
                  <a:solidFill>
                    <a:srgbClr val="667E92"/>
                  </a:solidFill>
                  <a:prstDash val="solid"/>
                  <a:round/>
                  <a:headEnd len="sm" w="sm" type="none"/>
                  <a:tailEnd len="sm" w="sm" type="none"/>
                </a:ln>
              </p:spPr>
            </p:cxnSp>
            <p:sp>
              <p:nvSpPr>
                <p:cNvPr id="4216" name="Google Shape;4216;p75"/>
                <p:cNvSpPr/>
                <p:nvPr/>
              </p:nvSpPr>
              <p:spPr>
                <a:xfrm>
                  <a:off x="2070100" y="2563700"/>
                  <a:ext cx="92400" cy="924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217" name="Google Shape;4217;p75"/>
          <p:cNvGrpSpPr/>
          <p:nvPr/>
        </p:nvGrpSpPr>
        <p:grpSpPr>
          <a:xfrm>
            <a:off x="2147036" y="3575105"/>
            <a:ext cx="1086701" cy="799429"/>
            <a:chOff x="2183288" y="3555572"/>
            <a:chExt cx="1136241" cy="835873"/>
          </a:xfrm>
        </p:grpSpPr>
        <p:sp>
          <p:nvSpPr>
            <p:cNvPr id="4218" name="Google Shape;4218;p75"/>
            <p:cNvSpPr/>
            <p:nvPr/>
          </p:nvSpPr>
          <p:spPr>
            <a:xfrm>
              <a:off x="2673740" y="4350566"/>
              <a:ext cx="270028" cy="11697"/>
            </a:xfrm>
            <a:custGeom>
              <a:rect b="b" l="l" r="r" t="t"/>
              <a:pathLst>
                <a:path extrusionOk="0" h="2706" w="106520">
                  <a:moveTo>
                    <a:pt x="0" y="0"/>
                  </a:moveTo>
                  <a:lnTo>
                    <a:pt x="0" y="2705"/>
                  </a:lnTo>
                  <a:lnTo>
                    <a:pt x="106520" y="2705"/>
                  </a:lnTo>
                  <a:lnTo>
                    <a:pt x="106520"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19" name="Google Shape;4219;p75"/>
            <p:cNvGrpSpPr/>
            <p:nvPr/>
          </p:nvGrpSpPr>
          <p:grpSpPr>
            <a:xfrm>
              <a:off x="2205895" y="3637269"/>
              <a:ext cx="1089848" cy="724993"/>
              <a:chOff x="2205895" y="3637269"/>
              <a:chExt cx="1089848" cy="724993"/>
            </a:xfrm>
          </p:grpSpPr>
          <p:sp>
            <p:nvSpPr>
              <p:cNvPr id="4220" name="Google Shape;4220;p75"/>
              <p:cNvSpPr/>
              <p:nvPr/>
            </p:nvSpPr>
            <p:spPr>
              <a:xfrm>
                <a:off x="2205895" y="4204394"/>
                <a:ext cx="555376" cy="157849"/>
              </a:xfrm>
              <a:custGeom>
                <a:rect b="b" l="l" r="r" t="t"/>
                <a:pathLst>
                  <a:path extrusionOk="0" h="36518" w="128485">
                    <a:moveTo>
                      <a:pt x="2706" y="1"/>
                    </a:moveTo>
                    <a:lnTo>
                      <a:pt x="1" y="326"/>
                    </a:lnTo>
                    <a:cubicBezTo>
                      <a:pt x="1461" y="10577"/>
                      <a:pt x="6547" y="19612"/>
                      <a:pt x="13850" y="26130"/>
                    </a:cubicBezTo>
                    <a:cubicBezTo>
                      <a:pt x="21288" y="32568"/>
                      <a:pt x="30999" y="36517"/>
                      <a:pt x="41575" y="36517"/>
                    </a:cubicBezTo>
                    <a:lnTo>
                      <a:pt x="128484" y="36517"/>
                    </a:lnTo>
                    <a:lnTo>
                      <a:pt x="128484" y="33812"/>
                    </a:lnTo>
                    <a:lnTo>
                      <a:pt x="41575" y="33812"/>
                    </a:lnTo>
                    <a:cubicBezTo>
                      <a:pt x="31675" y="33812"/>
                      <a:pt x="22641" y="30188"/>
                      <a:pt x="15662" y="24102"/>
                    </a:cubicBezTo>
                    <a:cubicBezTo>
                      <a:pt x="8792" y="18016"/>
                      <a:pt x="4058" y="9468"/>
                      <a:pt x="2706"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1" name="Google Shape;4221;p75"/>
              <p:cNvSpPr/>
              <p:nvPr/>
            </p:nvSpPr>
            <p:spPr>
              <a:xfrm>
                <a:off x="2206834" y="3993916"/>
                <a:ext cx="218757" cy="153401"/>
              </a:xfrm>
              <a:custGeom>
                <a:rect b="b" l="l" r="r" t="t"/>
                <a:pathLst>
                  <a:path extrusionOk="0" h="35489" w="50609">
                    <a:moveTo>
                      <a:pt x="41358" y="0"/>
                    </a:moveTo>
                    <a:cubicBezTo>
                      <a:pt x="30998" y="0"/>
                      <a:pt x="21423" y="3814"/>
                      <a:pt x="14093" y="10144"/>
                    </a:cubicBezTo>
                    <a:cubicBezTo>
                      <a:pt x="6762" y="16338"/>
                      <a:pt x="1596" y="25129"/>
                      <a:pt x="0" y="35029"/>
                    </a:cubicBezTo>
                    <a:lnTo>
                      <a:pt x="2597" y="35489"/>
                    </a:lnTo>
                    <a:cubicBezTo>
                      <a:pt x="4166" y="26238"/>
                      <a:pt x="9034" y="18015"/>
                      <a:pt x="15905" y="12173"/>
                    </a:cubicBezTo>
                    <a:cubicBezTo>
                      <a:pt x="22775" y="6303"/>
                      <a:pt x="31675" y="2705"/>
                      <a:pt x="41358" y="2705"/>
                    </a:cubicBezTo>
                    <a:lnTo>
                      <a:pt x="50609" y="2705"/>
                    </a:lnTo>
                    <a:lnTo>
                      <a:pt x="50609"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2" name="Google Shape;4222;p75"/>
              <p:cNvSpPr/>
              <p:nvPr/>
            </p:nvSpPr>
            <p:spPr>
              <a:xfrm>
                <a:off x="2487003" y="3847747"/>
                <a:ext cx="808740" cy="157849"/>
              </a:xfrm>
              <a:custGeom>
                <a:rect b="b" l="l" r="r" t="t"/>
                <a:pathLst>
                  <a:path extrusionOk="0" h="36518" w="187100">
                    <a:moveTo>
                      <a:pt x="184395" y="1"/>
                    </a:moveTo>
                    <a:cubicBezTo>
                      <a:pt x="183150" y="9468"/>
                      <a:pt x="178309" y="17908"/>
                      <a:pt x="171438" y="23994"/>
                    </a:cubicBezTo>
                    <a:cubicBezTo>
                      <a:pt x="164432" y="30080"/>
                      <a:pt x="155425" y="33812"/>
                      <a:pt x="145498" y="33812"/>
                    </a:cubicBezTo>
                    <a:lnTo>
                      <a:pt x="1" y="33812"/>
                    </a:lnTo>
                    <a:lnTo>
                      <a:pt x="1" y="36517"/>
                    </a:lnTo>
                    <a:lnTo>
                      <a:pt x="145498" y="36517"/>
                    </a:lnTo>
                    <a:cubicBezTo>
                      <a:pt x="156101" y="36517"/>
                      <a:pt x="165785" y="32568"/>
                      <a:pt x="173223" y="26022"/>
                    </a:cubicBezTo>
                    <a:cubicBezTo>
                      <a:pt x="180554" y="19612"/>
                      <a:pt x="185747" y="10469"/>
                      <a:pt x="187100" y="326"/>
                    </a:cubicBezTo>
                    <a:lnTo>
                      <a:pt x="184395"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3" name="Google Shape;4223;p75"/>
              <p:cNvSpPr/>
              <p:nvPr/>
            </p:nvSpPr>
            <p:spPr>
              <a:xfrm>
                <a:off x="2919192" y="3637269"/>
                <a:ext cx="375081" cy="148491"/>
              </a:xfrm>
              <a:custGeom>
                <a:rect b="b" l="l" r="r" t="t"/>
                <a:pathLst>
                  <a:path extrusionOk="0" h="34353" w="86774">
                    <a:moveTo>
                      <a:pt x="0" y="0"/>
                    </a:moveTo>
                    <a:lnTo>
                      <a:pt x="0" y="2705"/>
                    </a:lnTo>
                    <a:lnTo>
                      <a:pt x="45524" y="2705"/>
                    </a:lnTo>
                    <a:cubicBezTo>
                      <a:pt x="54991" y="2705"/>
                      <a:pt x="63674" y="6195"/>
                      <a:pt x="70545" y="11821"/>
                    </a:cubicBezTo>
                    <a:cubicBezTo>
                      <a:pt x="77415" y="17582"/>
                      <a:pt x="82284" y="25454"/>
                      <a:pt x="84177" y="34353"/>
                    </a:cubicBezTo>
                    <a:lnTo>
                      <a:pt x="86774" y="33920"/>
                    </a:lnTo>
                    <a:cubicBezTo>
                      <a:pt x="84854" y="24345"/>
                      <a:pt x="79579" y="15878"/>
                      <a:pt x="72249" y="9792"/>
                    </a:cubicBezTo>
                    <a:cubicBezTo>
                      <a:pt x="65027" y="3706"/>
                      <a:pt x="55668" y="0"/>
                      <a:pt x="45524"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4" name="Google Shape;4224;p75"/>
              <p:cNvSpPr/>
              <p:nvPr/>
            </p:nvSpPr>
            <p:spPr>
              <a:xfrm>
                <a:off x="2233143" y="3637269"/>
                <a:ext cx="621199" cy="11697"/>
              </a:xfrm>
              <a:custGeom>
                <a:rect b="b" l="l" r="r" t="t"/>
                <a:pathLst>
                  <a:path extrusionOk="0" h="2706" w="143713">
                    <a:moveTo>
                      <a:pt x="0" y="0"/>
                    </a:moveTo>
                    <a:lnTo>
                      <a:pt x="0" y="2705"/>
                    </a:lnTo>
                    <a:lnTo>
                      <a:pt x="143712" y="2705"/>
                    </a:lnTo>
                    <a:lnTo>
                      <a:pt x="143712"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5" name="Google Shape;4225;p75"/>
              <p:cNvSpPr/>
              <p:nvPr/>
            </p:nvSpPr>
            <p:spPr>
              <a:xfrm>
                <a:off x="3004568" y="4350566"/>
                <a:ext cx="270028" cy="11697"/>
              </a:xfrm>
              <a:custGeom>
                <a:rect b="b" l="l" r="r" t="t"/>
                <a:pathLst>
                  <a:path extrusionOk="0" h="2706" w="106520">
                    <a:moveTo>
                      <a:pt x="0" y="0"/>
                    </a:moveTo>
                    <a:lnTo>
                      <a:pt x="0" y="2705"/>
                    </a:lnTo>
                    <a:lnTo>
                      <a:pt x="106520" y="2705"/>
                    </a:lnTo>
                    <a:lnTo>
                      <a:pt x="106520"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26" name="Google Shape;4226;p75"/>
            <p:cNvSpPr/>
            <p:nvPr/>
          </p:nvSpPr>
          <p:spPr>
            <a:xfrm rot="5400000">
              <a:off x="2852961" y="3612770"/>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227" name="Google Shape;4227;p75"/>
            <p:cNvCxnSpPr/>
            <p:nvPr/>
          </p:nvCxnSpPr>
          <p:spPr>
            <a:xfrm>
              <a:off x="2887992" y="3555572"/>
              <a:ext cx="0" cy="52500"/>
            </a:xfrm>
            <a:prstGeom prst="straightConnector1">
              <a:avLst/>
            </a:prstGeom>
            <a:noFill/>
            <a:ln cap="flat" cmpd="sng" w="9525">
              <a:solidFill>
                <a:srgbClr val="BAC8D3"/>
              </a:solidFill>
              <a:prstDash val="solid"/>
              <a:round/>
              <a:headEnd len="med" w="med" type="diamond"/>
              <a:tailEnd len="med" w="med" type="none"/>
            </a:ln>
          </p:spPr>
        </p:cxnSp>
        <p:grpSp>
          <p:nvGrpSpPr>
            <p:cNvPr id="4228" name="Google Shape;4228;p75"/>
            <p:cNvGrpSpPr/>
            <p:nvPr/>
          </p:nvGrpSpPr>
          <p:grpSpPr>
            <a:xfrm>
              <a:off x="3173850" y="3779426"/>
              <a:ext cx="145679" cy="70048"/>
              <a:chOff x="3173850" y="3779426"/>
              <a:chExt cx="145679" cy="70048"/>
            </a:xfrm>
          </p:grpSpPr>
          <p:cxnSp>
            <p:nvCxnSpPr>
              <p:cNvPr id="4229" name="Google Shape;4229;p75"/>
              <p:cNvCxnSpPr/>
              <p:nvPr/>
            </p:nvCxnSpPr>
            <p:spPr>
              <a:xfrm rot="10800000">
                <a:off x="3173850" y="3817250"/>
                <a:ext cx="94500" cy="0"/>
              </a:xfrm>
              <a:prstGeom prst="straightConnector1">
                <a:avLst/>
              </a:prstGeom>
              <a:noFill/>
              <a:ln cap="flat" cmpd="sng" w="9525">
                <a:solidFill>
                  <a:srgbClr val="BAC8D3"/>
                </a:solidFill>
                <a:prstDash val="solid"/>
                <a:round/>
                <a:headEnd len="med" w="med" type="none"/>
                <a:tailEnd len="med" w="med" type="diamond"/>
              </a:ln>
            </p:spPr>
          </p:cxnSp>
          <p:sp>
            <p:nvSpPr>
              <p:cNvPr id="4230" name="Google Shape;4230;p75"/>
              <p:cNvSpPr/>
              <p:nvPr/>
            </p:nvSpPr>
            <p:spPr>
              <a:xfrm rot="5400000">
                <a:off x="3254146" y="3784092"/>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31" name="Google Shape;4231;p75"/>
            <p:cNvGrpSpPr/>
            <p:nvPr/>
          </p:nvGrpSpPr>
          <p:grpSpPr>
            <a:xfrm>
              <a:off x="2183288" y="4139483"/>
              <a:ext cx="145133" cy="70048"/>
              <a:chOff x="2183288" y="4139483"/>
              <a:chExt cx="145133" cy="70048"/>
            </a:xfrm>
          </p:grpSpPr>
          <p:cxnSp>
            <p:nvCxnSpPr>
              <p:cNvPr id="4232" name="Google Shape;4232;p75"/>
              <p:cNvCxnSpPr/>
              <p:nvPr/>
            </p:nvCxnSpPr>
            <p:spPr>
              <a:xfrm rot="10800000">
                <a:off x="2239021" y="4174494"/>
                <a:ext cx="89400" cy="0"/>
              </a:xfrm>
              <a:prstGeom prst="straightConnector1">
                <a:avLst/>
              </a:prstGeom>
              <a:noFill/>
              <a:ln cap="flat" cmpd="sng" w="9525">
                <a:solidFill>
                  <a:srgbClr val="BAC8D3"/>
                </a:solidFill>
                <a:prstDash val="solid"/>
                <a:round/>
                <a:headEnd len="med" w="med" type="diamond"/>
                <a:tailEnd len="med" w="med" type="none"/>
              </a:ln>
            </p:spPr>
          </p:cxnSp>
          <p:sp>
            <p:nvSpPr>
              <p:cNvPr id="4233" name="Google Shape;4233;p75"/>
              <p:cNvSpPr/>
              <p:nvPr/>
            </p:nvSpPr>
            <p:spPr>
              <a:xfrm rot="5400000">
                <a:off x="2178622" y="4144149"/>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34" name="Google Shape;4234;p75"/>
            <p:cNvSpPr/>
            <p:nvPr/>
          </p:nvSpPr>
          <p:spPr>
            <a:xfrm rot="5400000">
              <a:off x="2420934" y="3967554"/>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235" name="Google Shape;4235;p75"/>
            <p:cNvCxnSpPr/>
            <p:nvPr/>
          </p:nvCxnSpPr>
          <p:spPr>
            <a:xfrm>
              <a:off x="2455973" y="3911736"/>
              <a:ext cx="0" cy="52500"/>
            </a:xfrm>
            <a:prstGeom prst="straightConnector1">
              <a:avLst/>
            </a:prstGeom>
            <a:noFill/>
            <a:ln cap="flat" cmpd="sng" w="9525">
              <a:solidFill>
                <a:srgbClr val="BAC8D3"/>
              </a:solidFill>
              <a:prstDash val="solid"/>
              <a:round/>
              <a:headEnd len="med" w="med" type="diamond"/>
              <a:tailEnd len="med" w="med" type="none"/>
            </a:ln>
          </p:spPr>
        </p:cxnSp>
        <p:grpSp>
          <p:nvGrpSpPr>
            <p:cNvPr id="4236" name="Google Shape;4236;p75"/>
            <p:cNvGrpSpPr/>
            <p:nvPr/>
          </p:nvGrpSpPr>
          <p:grpSpPr>
            <a:xfrm>
              <a:off x="2943836" y="4268886"/>
              <a:ext cx="60717" cy="122559"/>
              <a:chOff x="2943836" y="4268886"/>
              <a:chExt cx="60717" cy="122559"/>
            </a:xfrm>
          </p:grpSpPr>
          <p:sp>
            <p:nvSpPr>
              <p:cNvPr id="4237" name="Google Shape;4237;p75"/>
              <p:cNvSpPr/>
              <p:nvPr/>
            </p:nvSpPr>
            <p:spPr>
              <a:xfrm rot="5400000">
                <a:off x="2939170" y="4326062"/>
                <a:ext cx="70048" cy="60717"/>
              </a:xfrm>
              <a:custGeom>
                <a:rect b="b" l="l" r="r" t="t"/>
                <a:pathLst>
                  <a:path extrusionOk="0" h="27693" w="31949">
                    <a:moveTo>
                      <a:pt x="7959" y="1"/>
                    </a:moveTo>
                    <a:lnTo>
                      <a:pt x="1" y="13847"/>
                    </a:lnTo>
                    <a:lnTo>
                      <a:pt x="7959" y="27693"/>
                    </a:lnTo>
                    <a:lnTo>
                      <a:pt x="23991" y="27693"/>
                    </a:lnTo>
                    <a:lnTo>
                      <a:pt x="31949" y="13847"/>
                    </a:lnTo>
                    <a:lnTo>
                      <a:pt x="23991" y="1"/>
                    </a:lnTo>
                    <a:close/>
                  </a:path>
                </a:pathLst>
              </a:custGeom>
              <a:solidFill>
                <a:srgbClr val="435D74"/>
              </a:solidFill>
              <a:ln cap="flat" cmpd="sng" w="9525">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238" name="Google Shape;4238;p75"/>
              <p:cNvCxnSpPr/>
              <p:nvPr/>
            </p:nvCxnSpPr>
            <p:spPr>
              <a:xfrm>
                <a:off x="2974204" y="4268886"/>
                <a:ext cx="0" cy="52500"/>
              </a:xfrm>
              <a:prstGeom prst="straightConnector1">
                <a:avLst/>
              </a:prstGeom>
              <a:noFill/>
              <a:ln cap="flat" cmpd="sng" w="9525">
                <a:solidFill>
                  <a:srgbClr val="BAC8D3"/>
                </a:solidFill>
                <a:prstDash val="solid"/>
                <a:round/>
                <a:headEnd len="med" w="med" type="diamond"/>
                <a:tailEnd len="med" w="med" type="none"/>
              </a:ln>
            </p:spPr>
          </p:cxnSp>
        </p:grpSp>
      </p:grpSp>
      <p:grpSp>
        <p:nvGrpSpPr>
          <p:cNvPr id="4239" name="Google Shape;4239;p75"/>
          <p:cNvGrpSpPr/>
          <p:nvPr/>
        </p:nvGrpSpPr>
        <p:grpSpPr>
          <a:xfrm>
            <a:off x="3409981" y="1496104"/>
            <a:ext cx="1675870" cy="758251"/>
            <a:chOff x="3530532" y="1496185"/>
            <a:chExt cx="1562000" cy="706730"/>
          </a:xfrm>
        </p:grpSpPr>
        <p:cxnSp>
          <p:nvCxnSpPr>
            <p:cNvPr id="4240" name="Google Shape;4240;p75"/>
            <p:cNvCxnSpPr/>
            <p:nvPr/>
          </p:nvCxnSpPr>
          <p:spPr>
            <a:xfrm>
              <a:off x="3583832" y="1857562"/>
              <a:ext cx="1508700" cy="0"/>
            </a:xfrm>
            <a:prstGeom prst="straightConnector1">
              <a:avLst/>
            </a:prstGeom>
            <a:noFill/>
            <a:ln cap="flat" cmpd="sng" w="28575">
              <a:solidFill>
                <a:srgbClr val="A5B7C6"/>
              </a:solidFill>
              <a:prstDash val="solid"/>
              <a:round/>
              <a:headEnd len="med" w="med" type="none"/>
              <a:tailEnd len="med" w="med" type="triangle"/>
            </a:ln>
          </p:spPr>
        </p:cxnSp>
        <p:grpSp>
          <p:nvGrpSpPr>
            <p:cNvPr id="4241" name="Google Shape;4241;p75"/>
            <p:cNvGrpSpPr/>
            <p:nvPr/>
          </p:nvGrpSpPr>
          <p:grpSpPr>
            <a:xfrm>
              <a:off x="3530532" y="1496185"/>
              <a:ext cx="323430" cy="463587"/>
              <a:chOff x="3530532" y="1496185"/>
              <a:chExt cx="323430" cy="463587"/>
            </a:xfrm>
          </p:grpSpPr>
          <p:grpSp>
            <p:nvGrpSpPr>
              <p:cNvPr id="4242" name="Google Shape;4242;p75"/>
              <p:cNvGrpSpPr/>
              <p:nvPr/>
            </p:nvGrpSpPr>
            <p:grpSpPr>
              <a:xfrm>
                <a:off x="3567462" y="1496185"/>
                <a:ext cx="286500" cy="361376"/>
                <a:chOff x="3567462" y="1496185"/>
                <a:chExt cx="286500" cy="361376"/>
              </a:xfrm>
            </p:grpSpPr>
            <p:cxnSp>
              <p:nvCxnSpPr>
                <p:cNvPr id="4243" name="Google Shape;4243;p75"/>
                <p:cNvCxnSpPr/>
                <p:nvPr/>
              </p:nvCxnSpPr>
              <p:spPr>
                <a:xfrm rot="10800000">
                  <a:off x="3626630" y="1565661"/>
                  <a:ext cx="0" cy="291900"/>
                </a:xfrm>
                <a:prstGeom prst="straightConnector1">
                  <a:avLst/>
                </a:prstGeom>
                <a:noFill/>
                <a:ln cap="flat" cmpd="sng" w="28575">
                  <a:solidFill>
                    <a:srgbClr val="A5B7C6"/>
                  </a:solidFill>
                  <a:prstDash val="solid"/>
                  <a:round/>
                  <a:headEnd len="med" w="med" type="none"/>
                  <a:tailEnd len="med" w="med" type="none"/>
                </a:ln>
              </p:spPr>
            </p:cxnSp>
            <p:sp>
              <p:nvSpPr>
                <p:cNvPr id="4244" name="Google Shape;4244;p75"/>
                <p:cNvSpPr/>
                <p:nvPr/>
              </p:nvSpPr>
              <p:spPr>
                <a:xfrm>
                  <a:off x="3567462" y="1496185"/>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45" name="Google Shape;4245;p75"/>
              <p:cNvSpPr/>
              <p:nvPr/>
            </p:nvSpPr>
            <p:spPr>
              <a:xfrm>
                <a:off x="3530532" y="1771972"/>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46" name="Google Shape;4246;p75"/>
            <p:cNvGrpSpPr/>
            <p:nvPr/>
          </p:nvGrpSpPr>
          <p:grpSpPr>
            <a:xfrm>
              <a:off x="3891569" y="1779209"/>
              <a:ext cx="323945" cy="423706"/>
              <a:chOff x="3891569" y="1779209"/>
              <a:chExt cx="323945" cy="423706"/>
            </a:xfrm>
          </p:grpSpPr>
          <p:grpSp>
            <p:nvGrpSpPr>
              <p:cNvPr id="4247" name="Google Shape;4247;p75"/>
              <p:cNvGrpSpPr/>
              <p:nvPr/>
            </p:nvGrpSpPr>
            <p:grpSpPr>
              <a:xfrm>
                <a:off x="3929014" y="1881638"/>
                <a:ext cx="286500" cy="321278"/>
                <a:chOff x="3929014" y="1881638"/>
                <a:chExt cx="286500" cy="321278"/>
              </a:xfrm>
            </p:grpSpPr>
            <p:cxnSp>
              <p:nvCxnSpPr>
                <p:cNvPr id="4248" name="Google Shape;4248;p75"/>
                <p:cNvCxnSpPr/>
                <p:nvPr/>
              </p:nvCxnSpPr>
              <p:spPr>
                <a:xfrm rot="10800000">
                  <a:off x="3988388" y="1881638"/>
                  <a:ext cx="0" cy="291900"/>
                </a:xfrm>
                <a:prstGeom prst="straightConnector1">
                  <a:avLst/>
                </a:prstGeom>
                <a:noFill/>
                <a:ln cap="flat" cmpd="sng" w="28575">
                  <a:solidFill>
                    <a:srgbClr val="A5B7C6"/>
                  </a:solidFill>
                  <a:prstDash val="solid"/>
                  <a:round/>
                  <a:headEnd len="med" w="med" type="none"/>
                  <a:tailEnd len="med" w="med" type="none"/>
                </a:ln>
              </p:spPr>
            </p:cxnSp>
            <p:sp>
              <p:nvSpPr>
                <p:cNvPr id="4249" name="Google Shape;4249;p75"/>
                <p:cNvSpPr/>
                <p:nvPr/>
              </p:nvSpPr>
              <p:spPr>
                <a:xfrm>
                  <a:off x="3929014" y="2103016"/>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50" name="Google Shape;4250;p75"/>
              <p:cNvSpPr/>
              <p:nvPr/>
            </p:nvSpPr>
            <p:spPr>
              <a:xfrm>
                <a:off x="3891569" y="1779209"/>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51" name="Google Shape;4251;p75"/>
            <p:cNvGrpSpPr/>
            <p:nvPr/>
          </p:nvGrpSpPr>
          <p:grpSpPr>
            <a:xfrm>
              <a:off x="4252606" y="1496185"/>
              <a:ext cx="324721" cy="463587"/>
              <a:chOff x="4252606" y="1496185"/>
              <a:chExt cx="324721" cy="463587"/>
            </a:xfrm>
          </p:grpSpPr>
          <p:grpSp>
            <p:nvGrpSpPr>
              <p:cNvPr id="4252" name="Google Shape;4252;p75"/>
              <p:cNvGrpSpPr/>
              <p:nvPr/>
            </p:nvGrpSpPr>
            <p:grpSpPr>
              <a:xfrm>
                <a:off x="4290828" y="1496185"/>
                <a:ext cx="286500" cy="361376"/>
                <a:chOff x="4290828" y="1496185"/>
                <a:chExt cx="286500" cy="361376"/>
              </a:xfrm>
            </p:grpSpPr>
            <p:cxnSp>
              <p:nvCxnSpPr>
                <p:cNvPr id="4253" name="Google Shape;4253;p75"/>
                <p:cNvCxnSpPr/>
                <p:nvPr/>
              </p:nvCxnSpPr>
              <p:spPr>
                <a:xfrm rot="10800000">
                  <a:off x="4349995" y="1565661"/>
                  <a:ext cx="0" cy="291900"/>
                </a:xfrm>
                <a:prstGeom prst="straightConnector1">
                  <a:avLst/>
                </a:prstGeom>
                <a:noFill/>
                <a:ln cap="flat" cmpd="sng" w="28575">
                  <a:solidFill>
                    <a:srgbClr val="A5B7C6"/>
                  </a:solidFill>
                  <a:prstDash val="solid"/>
                  <a:round/>
                  <a:headEnd len="med" w="med" type="none"/>
                  <a:tailEnd len="med" w="med" type="none"/>
                </a:ln>
              </p:spPr>
            </p:cxnSp>
            <p:sp>
              <p:nvSpPr>
                <p:cNvPr id="4254" name="Google Shape;4254;p75"/>
                <p:cNvSpPr/>
                <p:nvPr/>
              </p:nvSpPr>
              <p:spPr>
                <a:xfrm>
                  <a:off x="4290828" y="1496185"/>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55" name="Google Shape;4255;p75"/>
              <p:cNvSpPr/>
              <p:nvPr/>
            </p:nvSpPr>
            <p:spPr>
              <a:xfrm>
                <a:off x="4252606" y="1771972"/>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56" name="Google Shape;4256;p75"/>
            <p:cNvGrpSpPr/>
            <p:nvPr/>
          </p:nvGrpSpPr>
          <p:grpSpPr>
            <a:xfrm>
              <a:off x="4613643" y="1763716"/>
              <a:ext cx="325308" cy="439200"/>
              <a:chOff x="4613643" y="1763716"/>
              <a:chExt cx="325308" cy="439200"/>
            </a:xfrm>
          </p:grpSpPr>
          <p:grpSp>
            <p:nvGrpSpPr>
              <p:cNvPr id="4257" name="Google Shape;4257;p75"/>
              <p:cNvGrpSpPr/>
              <p:nvPr/>
            </p:nvGrpSpPr>
            <p:grpSpPr>
              <a:xfrm>
                <a:off x="4652451" y="1879538"/>
                <a:ext cx="286500" cy="323378"/>
                <a:chOff x="4652451" y="1879538"/>
                <a:chExt cx="286500" cy="323378"/>
              </a:xfrm>
            </p:grpSpPr>
            <p:cxnSp>
              <p:nvCxnSpPr>
                <p:cNvPr id="4258" name="Google Shape;4258;p75"/>
                <p:cNvCxnSpPr/>
                <p:nvPr/>
              </p:nvCxnSpPr>
              <p:spPr>
                <a:xfrm rot="10800000">
                  <a:off x="4707486" y="1879538"/>
                  <a:ext cx="0" cy="294000"/>
                </a:xfrm>
                <a:prstGeom prst="straightConnector1">
                  <a:avLst/>
                </a:prstGeom>
                <a:noFill/>
                <a:ln cap="flat" cmpd="sng" w="28575">
                  <a:solidFill>
                    <a:srgbClr val="A5B7C6"/>
                  </a:solidFill>
                  <a:prstDash val="solid"/>
                  <a:round/>
                  <a:headEnd len="med" w="med" type="none"/>
                  <a:tailEnd len="med" w="med" type="none"/>
                </a:ln>
              </p:spPr>
            </p:cxnSp>
            <p:sp>
              <p:nvSpPr>
                <p:cNvPr id="4259" name="Google Shape;4259;p75"/>
                <p:cNvSpPr/>
                <p:nvPr/>
              </p:nvSpPr>
              <p:spPr>
                <a:xfrm>
                  <a:off x="4652451" y="2103016"/>
                  <a:ext cx="286500" cy="999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60" name="Google Shape;4260;p75"/>
              <p:cNvSpPr/>
              <p:nvPr/>
            </p:nvSpPr>
            <p:spPr>
              <a:xfrm>
                <a:off x="4613643" y="1763716"/>
                <a:ext cx="187800" cy="1878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261" name="Google Shape;4261;p75"/>
          <p:cNvGrpSpPr/>
          <p:nvPr/>
        </p:nvGrpSpPr>
        <p:grpSpPr>
          <a:xfrm>
            <a:off x="3421841" y="2349730"/>
            <a:ext cx="1652173" cy="391517"/>
            <a:chOff x="3512551" y="2358270"/>
            <a:chExt cx="1597383" cy="378533"/>
          </a:xfrm>
        </p:grpSpPr>
        <p:cxnSp>
          <p:nvCxnSpPr>
            <p:cNvPr id="4262" name="Google Shape;4262;p75"/>
            <p:cNvCxnSpPr>
              <a:stCxn id="4263" idx="6"/>
              <a:endCxn id="4264" idx="2"/>
            </p:cNvCxnSpPr>
            <p:nvPr/>
          </p:nvCxnSpPr>
          <p:spPr>
            <a:xfrm>
              <a:off x="3738198" y="2553118"/>
              <a:ext cx="1146000" cy="0"/>
            </a:xfrm>
            <a:prstGeom prst="straightConnector1">
              <a:avLst/>
            </a:prstGeom>
            <a:noFill/>
            <a:ln cap="flat" cmpd="sng" w="19050">
              <a:solidFill>
                <a:srgbClr val="435D74"/>
              </a:solidFill>
              <a:prstDash val="solid"/>
              <a:round/>
              <a:headEnd len="med" w="med" type="none"/>
              <a:tailEnd len="med" w="med" type="none"/>
            </a:ln>
          </p:spPr>
        </p:cxnSp>
        <p:grpSp>
          <p:nvGrpSpPr>
            <p:cNvPr id="4265" name="Google Shape;4265;p75"/>
            <p:cNvGrpSpPr/>
            <p:nvPr/>
          </p:nvGrpSpPr>
          <p:grpSpPr>
            <a:xfrm>
              <a:off x="3512551" y="2358270"/>
              <a:ext cx="225647" cy="307714"/>
              <a:chOff x="2182679" y="2004714"/>
              <a:chExt cx="792300" cy="1080458"/>
            </a:xfrm>
          </p:grpSpPr>
          <p:cxnSp>
            <p:nvCxnSpPr>
              <p:cNvPr id="4266" name="Google Shape;4266;p75"/>
              <p:cNvCxnSpPr>
                <a:stCxn id="4267" idx="0"/>
              </p:cNvCxnSpPr>
              <p:nvPr/>
            </p:nvCxnSpPr>
            <p:spPr>
              <a:xfrm rot="10800000">
                <a:off x="2578961" y="2004714"/>
                <a:ext cx="0" cy="389100"/>
              </a:xfrm>
              <a:prstGeom prst="straightConnector1">
                <a:avLst/>
              </a:prstGeom>
              <a:noFill/>
              <a:ln cap="flat" cmpd="sng" w="9525">
                <a:solidFill>
                  <a:srgbClr val="435D74"/>
                </a:solidFill>
                <a:prstDash val="solid"/>
                <a:round/>
                <a:headEnd len="med" w="med" type="none"/>
                <a:tailEnd len="med" w="med" type="none"/>
              </a:ln>
            </p:spPr>
          </p:cxnSp>
          <p:sp>
            <p:nvSpPr>
              <p:cNvPr id="4263" name="Google Shape;4263;p75"/>
              <p:cNvSpPr/>
              <p:nvPr/>
            </p:nvSpPr>
            <p:spPr>
              <a:xfrm>
                <a:off x="2182679" y="2292572"/>
                <a:ext cx="792300" cy="7926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7" name="Google Shape;4267;p75"/>
              <p:cNvSpPr/>
              <p:nvPr/>
            </p:nvSpPr>
            <p:spPr>
              <a:xfrm>
                <a:off x="2283911" y="2393814"/>
                <a:ext cx="590100" cy="5901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68" name="Google Shape;4268;p75"/>
            <p:cNvGrpSpPr/>
            <p:nvPr/>
          </p:nvGrpSpPr>
          <p:grpSpPr>
            <a:xfrm>
              <a:off x="3969644" y="2440153"/>
              <a:ext cx="225853" cy="296651"/>
              <a:chOff x="3775710" y="1729289"/>
              <a:chExt cx="136500" cy="179289"/>
            </a:xfrm>
          </p:grpSpPr>
          <p:cxnSp>
            <p:nvCxnSpPr>
              <p:cNvPr id="4269" name="Google Shape;4269;p75"/>
              <p:cNvCxnSpPr/>
              <p:nvPr/>
            </p:nvCxnSpPr>
            <p:spPr>
              <a:xfrm>
                <a:off x="3843851" y="1848278"/>
                <a:ext cx="0" cy="60300"/>
              </a:xfrm>
              <a:prstGeom prst="straightConnector1">
                <a:avLst/>
              </a:prstGeom>
              <a:noFill/>
              <a:ln cap="flat" cmpd="sng" w="9525">
                <a:solidFill>
                  <a:srgbClr val="435D74"/>
                </a:solidFill>
                <a:prstDash val="solid"/>
                <a:round/>
                <a:headEnd len="med" w="med" type="none"/>
                <a:tailEnd len="med" w="med" type="none"/>
              </a:ln>
            </p:spPr>
          </p:cxnSp>
          <p:sp>
            <p:nvSpPr>
              <p:cNvPr id="4270" name="Google Shape;4270;p75"/>
              <p:cNvSpPr/>
              <p:nvPr/>
            </p:nvSpPr>
            <p:spPr>
              <a:xfrm>
                <a:off x="3775710" y="1729289"/>
                <a:ext cx="136500" cy="1365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1" name="Google Shape;4271;p75"/>
              <p:cNvSpPr/>
              <p:nvPr/>
            </p:nvSpPr>
            <p:spPr>
              <a:xfrm>
                <a:off x="3793133" y="1746713"/>
                <a:ext cx="101700" cy="1017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72" name="Google Shape;4272;p75"/>
            <p:cNvGrpSpPr/>
            <p:nvPr/>
          </p:nvGrpSpPr>
          <p:grpSpPr>
            <a:xfrm>
              <a:off x="4427051" y="2358270"/>
              <a:ext cx="225647" cy="307714"/>
              <a:chOff x="5393704" y="2004714"/>
              <a:chExt cx="792300" cy="1080458"/>
            </a:xfrm>
          </p:grpSpPr>
          <p:cxnSp>
            <p:nvCxnSpPr>
              <p:cNvPr id="4273" name="Google Shape;4273;p75"/>
              <p:cNvCxnSpPr>
                <a:stCxn id="4274" idx="0"/>
              </p:cNvCxnSpPr>
              <p:nvPr/>
            </p:nvCxnSpPr>
            <p:spPr>
              <a:xfrm rot="10800000">
                <a:off x="5789986" y="2004714"/>
                <a:ext cx="0" cy="389100"/>
              </a:xfrm>
              <a:prstGeom prst="straightConnector1">
                <a:avLst/>
              </a:prstGeom>
              <a:noFill/>
              <a:ln cap="flat" cmpd="sng" w="9525">
                <a:solidFill>
                  <a:srgbClr val="435D74"/>
                </a:solidFill>
                <a:prstDash val="solid"/>
                <a:round/>
                <a:headEnd len="med" w="med" type="none"/>
                <a:tailEnd len="med" w="med" type="none"/>
              </a:ln>
            </p:spPr>
          </p:cxnSp>
          <p:sp>
            <p:nvSpPr>
              <p:cNvPr id="4275" name="Google Shape;4275;p75"/>
              <p:cNvSpPr/>
              <p:nvPr/>
            </p:nvSpPr>
            <p:spPr>
              <a:xfrm>
                <a:off x="5393704" y="2292572"/>
                <a:ext cx="792300" cy="7926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4" name="Google Shape;4274;p75"/>
              <p:cNvSpPr/>
              <p:nvPr/>
            </p:nvSpPr>
            <p:spPr>
              <a:xfrm>
                <a:off x="5494936" y="2393814"/>
                <a:ext cx="590100" cy="5901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76" name="Google Shape;4276;p75"/>
            <p:cNvGrpSpPr/>
            <p:nvPr/>
          </p:nvGrpSpPr>
          <p:grpSpPr>
            <a:xfrm>
              <a:off x="4884287" y="2440252"/>
              <a:ext cx="225647" cy="296532"/>
              <a:chOff x="6999166" y="2292572"/>
              <a:chExt cx="792300" cy="1041192"/>
            </a:xfrm>
          </p:grpSpPr>
          <p:cxnSp>
            <p:nvCxnSpPr>
              <p:cNvPr id="4277" name="Google Shape;4277;p75"/>
              <p:cNvCxnSpPr/>
              <p:nvPr/>
            </p:nvCxnSpPr>
            <p:spPr>
              <a:xfrm>
                <a:off x="7395553" y="2983964"/>
                <a:ext cx="0" cy="349800"/>
              </a:xfrm>
              <a:prstGeom prst="straightConnector1">
                <a:avLst/>
              </a:prstGeom>
              <a:noFill/>
              <a:ln cap="flat" cmpd="sng" w="9525">
                <a:solidFill>
                  <a:srgbClr val="435D74"/>
                </a:solidFill>
                <a:prstDash val="solid"/>
                <a:round/>
                <a:headEnd len="med" w="med" type="none"/>
                <a:tailEnd len="med" w="med" type="none"/>
              </a:ln>
            </p:spPr>
          </p:cxnSp>
          <p:sp>
            <p:nvSpPr>
              <p:cNvPr id="4264" name="Google Shape;4264;p75"/>
              <p:cNvSpPr/>
              <p:nvPr/>
            </p:nvSpPr>
            <p:spPr>
              <a:xfrm>
                <a:off x="6999166" y="2292572"/>
                <a:ext cx="792300" cy="792600"/>
              </a:xfrm>
              <a:prstGeom prst="ellipse">
                <a:avLst/>
              </a:prstGeom>
              <a:noFill/>
              <a:ln cap="flat" cmpd="sng" w="19050">
                <a:solidFill>
                  <a:srgbClr val="BAC8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8" name="Google Shape;4278;p75"/>
              <p:cNvSpPr/>
              <p:nvPr/>
            </p:nvSpPr>
            <p:spPr>
              <a:xfrm>
                <a:off x="7100398" y="2393814"/>
                <a:ext cx="590100" cy="590100"/>
              </a:xfrm>
              <a:prstGeom prst="ellipse">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279" name="Google Shape;4279;p75"/>
          <p:cNvGrpSpPr/>
          <p:nvPr/>
        </p:nvGrpSpPr>
        <p:grpSpPr>
          <a:xfrm>
            <a:off x="6842649" y="1185930"/>
            <a:ext cx="1581844" cy="732818"/>
            <a:chOff x="634175" y="2986275"/>
            <a:chExt cx="3147949" cy="1458344"/>
          </a:xfrm>
        </p:grpSpPr>
        <p:cxnSp>
          <p:nvCxnSpPr>
            <p:cNvPr id="4280" name="Google Shape;4280;p75"/>
            <p:cNvCxnSpPr>
              <a:stCxn id="4281" idx="4"/>
              <a:endCxn id="4282" idx="0"/>
            </p:cNvCxnSpPr>
            <p:nvPr/>
          </p:nvCxnSpPr>
          <p:spPr>
            <a:xfrm>
              <a:off x="929975" y="3577875"/>
              <a:ext cx="591300" cy="275100"/>
            </a:xfrm>
            <a:prstGeom prst="straightConnector1">
              <a:avLst/>
            </a:prstGeom>
            <a:noFill/>
            <a:ln cap="flat" cmpd="sng" w="19050">
              <a:solidFill>
                <a:srgbClr val="435D74"/>
              </a:solidFill>
              <a:prstDash val="solid"/>
              <a:round/>
              <a:headEnd len="med" w="med" type="none"/>
              <a:tailEnd len="med" w="med" type="none"/>
            </a:ln>
          </p:spPr>
        </p:cxnSp>
        <p:cxnSp>
          <p:nvCxnSpPr>
            <p:cNvPr id="4283" name="Google Shape;4283;p75"/>
            <p:cNvCxnSpPr>
              <a:stCxn id="4282" idx="0"/>
              <a:endCxn id="4284" idx="4"/>
            </p:cNvCxnSpPr>
            <p:nvPr/>
          </p:nvCxnSpPr>
          <p:spPr>
            <a:xfrm flipH="1" rot="10800000">
              <a:off x="1521366" y="3577919"/>
              <a:ext cx="686700" cy="275100"/>
            </a:xfrm>
            <a:prstGeom prst="straightConnector1">
              <a:avLst/>
            </a:prstGeom>
            <a:noFill/>
            <a:ln cap="flat" cmpd="sng" w="19050">
              <a:solidFill>
                <a:srgbClr val="435D74"/>
              </a:solidFill>
              <a:prstDash val="solid"/>
              <a:round/>
              <a:headEnd len="med" w="med" type="none"/>
              <a:tailEnd len="med" w="med" type="none"/>
            </a:ln>
          </p:spPr>
        </p:cxnSp>
        <p:cxnSp>
          <p:nvCxnSpPr>
            <p:cNvPr id="4285" name="Google Shape;4285;p75"/>
            <p:cNvCxnSpPr>
              <a:stCxn id="4284" idx="4"/>
              <a:endCxn id="4286" idx="0"/>
            </p:cNvCxnSpPr>
            <p:nvPr/>
          </p:nvCxnSpPr>
          <p:spPr>
            <a:xfrm>
              <a:off x="2208152" y="3577875"/>
              <a:ext cx="686700" cy="275100"/>
            </a:xfrm>
            <a:prstGeom prst="straightConnector1">
              <a:avLst/>
            </a:prstGeom>
            <a:noFill/>
            <a:ln cap="flat" cmpd="sng" w="19050">
              <a:solidFill>
                <a:srgbClr val="435D74"/>
              </a:solidFill>
              <a:prstDash val="solid"/>
              <a:round/>
              <a:headEnd len="med" w="med" type="none"/>
              <a:tailEnd len="med" w="med" type="none"/>
            </a:ln>
          </p:spPr>
        </p:cxnSp>
        <p:cxnSp>
          <p:nvCxnSpPr>
            <p:cNvPr id="4287" name="Google Shape;4287;p75"/>
            <p:cNvCxnSpPr>
              <a:stCxn id="4286" idx="0"/>
              <a:endCxn id="4288" idx="4"/>
            </p:cNvCxnSpPr>
            <p:nvPr/>
          </p:nvCxnSpPr>
          <p:spPr>
            <a:xfrm flipH="1" rot="10800000">
              <a:off x="2894933" y="3577918"/>
              <a:ext cx="591300" cy="275100"/>
            </a:xfrm>
            <a:prstGeom prst="straightConnector1">
              <a:avLst/>
            </a:prstGeom>
            <a:noFill/>
            <a:ln cap="flat" cmpd="sng" w="19050">
              <a:solidFill>
                <a:srgbClr val="435D74"/>
              </a:solidFill>
              <a:prstDash val="solid"/>
              <a:round/>
              <a:headEnd len="med" w="med" type="none"/>
              <a:tailEnd len="med" w="med" type="none"/>
            </a:ln>
          </p:spPr>
        </p:cxnSp>
        <p:sp>
          <p:nvSpPr>
            <p:cNvPr id="4288" name="Google Shape;4288;p75"/>
            <p:cNvSpPr/>
            <p:nvPr/>
          </p:nvSpPr>
          <p:spPr>
            <a:xfrm>
              <a:off x="3190524" y="2986275"/>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4284" name="Google Shape;4284;p75"/>
            <p:cNvSpPr/>
            <p:nvPr/>
          </p:nvSpPr>
          <p:spPr>
            <a:xfrm>
              <a:off x="1912352" y="2986275"/>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4281" name="Google Shape;4281;p75"/>
            <p:cNvSpPr/>
            <p:nvPr/>
          </p:nvSpPr>
          <p:spPr>
            <a:xfrm>
              <a:off x="634175" y="2986275"/>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4286" name="Google Shape;4286;p75"/>
            <p:cNvSpPr/>
            <p:nvPr/>
          </p:nvSpPr>
          <p:spPr>
            <a:xfrm>
              <a:off x="2599133" y="3853018"/>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sp>
          <p:nvSpPr>
            <p:cNvPr id="4282" name="Google Shape;4282;p75"/>
            <p:cNvSpPr/>
            <p:nvPr/>
          </p:nvSpPr>
          <p:spPr>
            <a:xfrm>
              <a:off x="1225566" y="3853019"/>
              <a:ext cx="591600" cy="591600"/>
            </a:xfrm>
            <a:prstGeom prst="ellipse">
              <a:avLst/>
            </a:prstGeom>
            <a:solidFill>
              <a:srgbClr val="A5B7C6"/>
            </a:solidFill>
            <a:ln cap="flat" cmpd="sng" w="19050">
              <a:solidFill>
                <a:srgbClr val="435D7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grpSp>
      <p:grpSp>
        <p:nvGrpSpPr>
          <p:cNvPr id="4289" name="Google Shape;4289;p75"/>
          <p:cNvGrpSpPr/>
          <p:nvPr/>
        </p:nvGrpSpPr>
        <p:grpSpPr>
          <a:xfrm>
            <a:off x="3410364" y="2880240"/>
            <a:ext cx="1675128" cy="313674"/>
            <a:chOff x="998425" y="1182125"/>
            <a:chExt cx="1065400" cy="199500"/>
          </a:xfrm>
        </p:grpSpPr>
        <p:sp>
          <p:nvSpPr>
            <p:cNvPr id="4290" name="Google Shape;4290;p75"/>
            <p:cNvSpPr/>
            <p:nvPr/>
          </p:nvSpPr>
          <p:spPr>
            <a:xfrm>
              <a:off x="998425" y="1182125"/>
              <a:ext cx="1065400" cy="199500"/>
            </a:xfrm>
            <a:custGeom>
              <a:rect b="b" l="l" r="r" t="t"/>
              <a:pathLst>
                <a:path extrusionOk="0" h="7980" w="42616">
                  <a:moveTo>
                    <a:pt x="4324" y="1"/>
                  </a:moveTo>
                  <a:cubicBezTo>
                    <a:pt x="3159" y="1"/>
                    <a:pt x="1997" y="512"/>
                    <a:pt x="1246" y="1424"/>
                  </a:cubicBezTo>
                  <a:cubicBezTo>
                    <a:pt x="180" y="2720"/>
                    <a:pt x="1" y="4577"/>
                    <a:pt x="867" y="6031"/>
                  </a:cubicBezTo>
                  <a:cubicBezTo>
                    <a:pt x="1600" y="7262"/>
                    <a:pt x="2935" y="7980"/>
                    <a:pt x="4331" y="7980"/>
                  </a:cubicBezTo>
                  <a:cubicBezTo>
                    <a:pt x="4576" y="7980"/>
                    <a:pt x="4822" y="7958"/>
                    <a:pt x="5067" y="7913"/>
                  </a:cubicBezTo>
                  <a:cubicBezTo>
                    <a:pt x="6219" y="7700"/>
                    <a:pt x="7170" y="6971"/>
                    <a:pt x="7733" y="6006"/>
                  </a:cubicBezTo>
                  <a:cubicBezTo>
                    <a:pt x="8105" y="5370"/>
                    <a:pt x="8773" y="4970"/>
                    <a:pt x="9508" y="4970"/>
                  </a:cubicBezTo>
                  <a:lnTo>
                    <a:pt x="10488" y="4970"/>
                  </a:lnTo>
                  <a:cubicBezTo>
                    <a:pt x="11237" y="4970"/>
                    <a:pt x="11919" y="5376"/>
                    <a:pt x="12300" y="6020"/>
                  </a:cubicBezTo>
                  <a:lnTo>
                    <a:pt x="12307" y="6031"/>
                  </a:lnTo>
                  <a:cubicBezTo>
                    <a:pt x="13039" y="7262"/>
                    <a:pt x="14375" y="7980"/>
                    <a:pt x="15771" y="7980"/>
                  </a:cubicBezTo>
                  <a:cubicBezTo>
                    <a:pt x="16016" y="7980"/>
                    <a:pt x="16262" y="7958"/>
                    <a:pt x="16507" y="7913"/>
                  </a:cubicBezTo>
                  <a:cubicBezTo>
                    <a:pt x="17658" y="7700"/>
                    <a:pt x="18610" y="6971"/>
                    <a:pt x="19173" y="6006"/>
                  </a:cubicBezTo>
                  <a:cubicBezTo>
                    <a:pt x="19545" y="5370"/>
                    <a:pt x="20213" y="4970"/>
                    <a:pt x="20946" y="4970"/>
                  </a:cubicBezTo>
                  <a:lnTo>
                    <a:pt x="21928" y="4970"/>
                  </a:lnTo>
                  <a:cubicBezTo>
                    <a:pt x="22677" y="4970"/>
                    <a:pt x="23359" y="5376"/>
                    <a:pt x="23740" y="6020"/>
                  </a:cubicBezTo>
                  <a:lnTo>
                    <a:pt x="23747" y="6031"/>
                  </a:lnTo>
                  <a:cubicBezTo>
                    <a:pt x="24479" y="7262"/>
                    <a:pt x="25815" y="7980"/>
                    <a:pt x="27210" y="7980"/>
                  </a:cubicBezTo>
                  <a:cubicBezTo>
                    <a:pt x="27454" y="7980"/>
                    <a:pt x="27700" y="7958"/>
                    <a:pt x="27945" y="7913"/>
                  </a:cubicBezTo>
                  <a:cubicBezTo>
                    <a:pt x="29098" y="7700"/>
                    <a:pt x="30048" y="6971"/>
                    <a:pt x="30613" y="6006"/>
                  </a:cubicBezTo>
                  <a:cubicBezTo>
                    <a:pt x="30985" y="5370"/>
                    <a:pt x="31652" y="4970"/>
                    <a:pt x="32388" y="4970"/>
                  </a:cubicBezTo>
                  <a:lnTo>
                    <a:pt x="33368" y="4970"/>
                  </a:lnTo>
                  <a:cubicBezTo>
                    <a:pt x="34117" y="4970"/>
                    <a:pt x="34799" y="5376"/>
                    <a:pt x="35180" y="6020"/>
                  </a:cubicBezTo>
                  <a:lnTo>
                    <a:pt x="35187" y="6031"/>
                  </a:lnTo>
                  <a:cubicBezTo>
                    <a:pt x="35920" y="7262"/>
                    <a:pt x="37255" y="7980"/>
                    <a:pt x="38651" y="7980"/>
                  </a:cubicBezTo>
                  <a:cubicBezTo>
                    <a:pt x="38896" y="7980"/>
                    <a:pt x="39142" y="7958"/>
                    <a:pt x="39387" y="7913"/>
                  </a:cubicBezTo>
                  <a:cubicBezTo>
                    <a:pt x="41256" y="7567"/>
                    <a:pt x="42594" y="5866"/>
                    <a:pt x="42615" y="3993"/>
                  </a:cubicBezTo>
                  <a:cubicBezTo>
                    <a:pt x="42599" y="2323"/>
                    <a:pt x="41557" y="833"/>
                    <a:pt x="39994" y="246"/>
                  </a:cubicBezTo>
                  <a:cubicBezTo>
                    <a:pt x="39559" y="81"/>
                    <a:pt x="39100" y="2"/>
                    <a:pt x="38642" y="2"/>
                  </a:cubicBezTo>
                  <a:cubicBezTo>
                    <a:pt x="37477" y="2"/>
                    <a:pt x="36315" y="513"/>
                    <a:pt x="35565" y="1426"/>
                  </a:cubicBezTo>
                  <a:cubicBezTo>
                    <a:pt x="35428" y="1592"/>
                    <a:pt x="35304" y="1770"/>
                    <a:pt x="35195" y="1957"/>
                  </a:cubicBezTo>
                  <a:cubicBezTo>
                    <a:pt x="34817" y="2606"/>
                    <a:pt x="34133" y="3018"/>
                    <a:pt x="33382" y="3018"/>
                  </a:cubicBezTo>
                  <a:lnTo>
                    <a:pt x="32420" y="3018"/>
                  </a:lnTo>
                  <a:cubicBezTo>
                    <a:pt x="31683" y="3018"/>
                    <a:pt x="30996" y="2632"/>
                    <a:pt x="30624" y="1994"/>
                  </a:cubicBezTo>
                  <a:cubicBezTo>
                    <a:pt x="30157" y="1190"/>
                    <a:pt x="29425" y="572"/>
                    <a:pt x="28556" y="244"/>
                  </a:cubicBezTo>
                  <a:cubicBezTo>
                    <a:pt x="28121" y="80"/>
                    <a:pt x="27663" y="1"/>
                    <a:pt x="27205" y="1"/>
                  </a:cubicBezTo>
                  <a:cubicBezTo>
                    <a:pt x="26039" y="1"/>
                    <a:pt x="24877" y="513"/>
                    <a:pt x="24125" y="1426"/>
                  </a:cubicBezTo>
                  <a:cubicBezTo>
                    <a:pt x="23989" y="1592"/>
                    <a:pt x="23865" y="1770"/>
                    <a:pt x="23755" y="1957"/>
                  </a:cubicBezTo>
                  <a:cubicBezTo>
                    <a:pt x="23377" y="2606"/>
                    <a:pt x="22695" y="3018"/>
                    <a:pt x="21944" y="3018"/>
                  </a:cubicBezTo>
                  <a:lnTo>
                    <a:pt x="20981" y="3018"/>
                  </a:lnTo>
                  <a:cubicBezTo>
                    <a:pt x="20243" y="3018"/>
                    <a:pt x="19556" y="2632"/>
                    <a:pt x="19185" y="1994"/>
                  </a:cubicBezTo>
                  <a:cubicBezTo>
                    <a:pt x="18717" y="1190"/>
                    <a:pt x="17987" y="572"/>
                    <a:pt x="17116" y="244"/>
                  </a:cubicBezTo>
                  <a:cubicBezTo>
                    <a:pt x="16681" y="80"/>
                    <a:pt x="16223" y="1"/>
                    <a:pt x="15766" y="1"/>
                  </a:cubicBezTo>
                  <a:cubicBezTo>
                    <a:pt x="14600" y="1"/>
                    <a:pt x="13437" y="513"/>
                    <a:pt x="12686" y="1426"/>
                  </a:cubicBezTo>
                  <a:cubicBezTo>
                    <a:pt x="12549" y="1592"/>
                    <a:pt x="12425" y="1770"/>
                    <a:pt x="12316" y="1957"/>
                  </a:cubicBezTo>
                  <a:cubicBezTo>
                    <a:pt x="11937" y="2606"/>
                    <a:pt x="11255" y="3016"/>
                    <a:pt x="10504" y="3016"/>
                  </a:cubicBezTo>
                  <a:lnTo>
                    <a:pt x="9541" y="3016"/>
                  </a:lnTo>
                  <a:cubicBezTo>
                    <a:pt x="8805" y="3016"/>
                    <a:pt x="8116" y="2632"/>
                    <a:pt x="7745" y="1994"/>
                  </a:cubicBezTo>
                  <a:cubicBezTo>
                    <a:pt x="7277" y="1190"/>
                    <a:pt x="6547" y="572"/>
                    <a:pt x="5676" y="244"/>
                  </a:cubicBezTo>
                  <a:cubicBezTo>
                    <a:pt x="5241" y="80"/>
                    <a:pt x="4782" y="1"/>
                    <a:pt x="432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1" name="Google Shape;4291;p75"/>
            <p:cNvSpPr/>
            <p:nvPr/>
          </p:nvSpPr>
          <p:spPr>
            <a:xfrm>
              <a:off x="1017250" y="1193175"/>
              <a:ext cx="177475" cy="177500"/>
            </a:xfrm>
            <a:custGeom>
              <a:rect b="b" l="l" r="r" t="t"/>
              <a:pathLst>
                <a:path extrusionOk="0" h="7100" w="7099">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2" name="Google Shape;4292;p75"/>
            <p:cNvSpPr/>
            <p:nvPr/>
          </p:nvSpPr>
          <p:spPr>
            <a:xfrm>
              <a:off x="1303250" y="1193175"/>
              <a:ext cx="177475" cy="177500"/>
            </a:xfrm>
            <a:custGeom>
              <a:rect b="b" l="l" r="r" t="t"/>
              <a:pathLst>
                <a:path extrusionOk="0" h="7100" w="7099">
                  <a:moveTo>
                    <a:pt x="3550" y="1"/>
                  </a:moveTo>
                  <a:cubicBezTo>
                    <a:pt x="1589" y="1"/>
                    <a:pt x="0" y="1589"/>
                    <a:pt x="0" y="3551"/>
                  </a:cubicBezTo>
                  <a:cubicBezTo>
                    <a:pt x="0" y="5511"/>
                    <a:pt x="1589" y="7099"/>
                    <a:pt x="3550" y="7099"/>
                  </a:cubicBezTo>
                  <a:cubicBezTo>
                    <a:pt x="5510" y="7099"/>
                    <a:pt x="7099" y="5511"/>
                    <a:pt x="7099" y="3551"/>
                  </a:cubicBezTo>
                  <a:cubicBezTo>
                    <a:pt x="7099" y="1589"/>
                    <a:pt x="5510" y="1"/>
                    <a:pt x="3550"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3" name="Google Shape;4293;p75"/>
            <p:cNvSpPr/>
            <p:nvPr/>
          </p:nvSpPr>
          <p:spPr>
            <a:xfrm>
              <a:off x="1589250" y="1193175"/>
              <a:ext cx="177475" cy="177500"/>
            </a:xfrm>
            <a:custGeom>
              <a:rect b="b" l="l" r="r" t="t"/>
              <a:pathLst>
                <a:path extrusionOk="0" h="7100" w="7099">
                  <a:moveTo>
                    <a:pt x="3549" y="1"/>
                  </a:moveTo>
                  <a:cubicBezTo>
                    <a:pt x="1589" y="1"/>
                    <a:pt x="0" y="1589"/>
                    <a:pt x="0" y="3551"/>
                  </a:cubicBezTo>
                  <a:cubicBezTo>
                    <a:pt x="0" y="5511"/>
                    <a:pt x="1589" y="7099"/>
                    <a:pt x="3549" y="7099"/>
                  </a:cubicBezTo>
                  <a:cubicBezTo>
                    <a:pt x="5510" y="7099"/>
                    <a:pt x="7099" y="5511"/>
                    <a:pt x="7099" y="3551"/>
                  </a:cubicBezTo>
                  <a:cubicBezTo>
                    <a:pt x="7099" y="1589"/>
                    <a:pt x="5510" y="1"/>
                    <a:pt x="354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4" name="Google Shape;4294;p75"/>
            <p:cNvSpPr/>
            <p:nvPr/>
          </p:nvSpPr>
          <p:spPr>
            <a:xfrm>
              <a:off x="1875200" y="1193175"/>
              <a:ext cx="177525" cy="177500"/>
            </a:xfrm>
            <a:custGeom>
              <a:rect b="b" l="l" r="r" t="t"/>
              <a:pathLst>
                <a:path extrusionOk="0" h="7100" w="7101">
                  <a:moveTo>
                    <a:pt x="3551" y="1"/>
                  </a:moveTo>
                  <a:cubicBezTo>
                    <a:pt x="1590" y="1"/>
                    <a:pt x="0" y="1589"/>
                    <a:pt x="0" y="3551"/>
                  </a:cubicBezTo>
                  <a:cubicBezTo>
                    <a:pt x="0" y="5511"/>
                    <a:pt x="1590" y="7099"/>
                    <a:pt x="3551" y="7099"/>
                  </a:cubicBezTo>
                  <a:cubicBezTo>
                    <a:pt x="5511" y="7099"/>
                    <a:pt x="7101" y="5511"/>
                    <a:pt x="7101" y="3551"/>
                  </a:cubicBezTo>
                  <a:cubicBezTo>
                    <a:pt x="7101" y="1589"/>
                    <a:pt x="5511" y="1"/>
                    <a:pt x="355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295" name="Google Shape;4295;p75"/>
          <p:cNvGrpSpPr/>
          <p:nvPr/>
        </p:nvGrpSpPr>
        <p:grpSpPr>
          <a:xfrm>
            <a:off x="3410363" y="3836206"/>
            <a:ext cx="1675129" cy="525345"/>
            <a:chOff x="5194708" y="3484366"/>
            <a:chExt cx="3148148" cy="987304"/>
          </a:xfrm>
        </p:grpSpPr>
        <p:grpSp>
          <p:nvGrpSpPr>
            <p:cNvPr id="4296" name="Google Shape;4296;p75"/>
            <p:cNvGrpSpPr/>
            <p:nvPr/>
          </p:nvGrpSpPr>
          <p:grpSpPr>
            <a:xfrm>
              <a:off x="7531521" y="3484366"/>
              <a:ext cx="811335" cy="987304"/>
              <a:chOff x="3379425" y="1617275"/>
              <a:chExt cx="1090650" cy="1327200"/>
            </a:xfrm>
          </p:grpSpPr>
          <p:sp>
            <p:nvSpPr>
              <p:cNvPr id="4297" name="Google Shape;4297;p75"/>
              <p:cNvSpPr/>
              <p:nvPr/>
            </p:nvSpPr>
            <p:spPr>
              <a:xfrm>
                <a:off x="3554475" y="1792400"/>
                <a:ext cx="740475" cy="740375"/>
              </a:xfrm>
              <a:custGeom>
                <a:rect b="b" l="l" r="r" t="t"/>
                <a:pathLst>
                  <a:path extrusionOk="0" h="29615" w="29619">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8" name="Google Shape;4298;p75"/>
              <p:cNvSpPr/>
              <p:nvPr/>
            </p:nvSpPr>
            <p:spPr>
              <a:xfrm>
                <a:off x="3379425" y="1617275"/>
                <a:ext cx="1090650" cy="1273950"/>
              </a:xfrm>
              <a:custGeom>
                <a:rect b="b" l="l" r="r" t="t"/>
                <a:pathLst>
                  <a:path extrusionOk="0" h="50958" w="43626">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5" y="42750"/>
                    </a:cubicBezTo>
                    <a:lnTo>
                      <a:pt x="20935" y="50957"/>
                    </a:lnTo>
                    <a:lnTo>
                      <a:pt x="22691" y="50942"/>
                    </a:lnTo>
                    <a:lnTo>
                      <a:pt x="22691" y="43610"/>
                    </a:lnTo>
                    <a:cubicBezTo>
                      <a:pt x="34312" y="43147"/>
                      <a:pt x="43626" y="33547"/>
                      <a:pt x="43626" y="21814"/>
                    </a:cubicBezTo>
                    <a:cubicBezTo>
                      <a:pt x="43626" y="9785"/>
                      <a:pt x="33841" y="0"/>
                      <a:pt x="21811"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9" name="Google Shape;4299;p75"/>
              <p:cNvSpPr/>
              <p:nvPr/>
            </p:nvSpPr>
            <p:spPr>
              <a:xfrm>
                <a:off x="3775050" y="2771175"/>
                <a:ext cx="300875" cy="173300"/>
              </a:xfrm>
              <a:custGeom>
                <a:rect b="b" l="l" r="r" t="t"/>
                <a:pathLst>
                  <a:path extrusionOk="0" h="6932" w="12035">
                    <a:moveTo>
                      <a:pt x="11087" y="1"/>
                    </a:moveTo>
                    <a:cubicBezTo>
                      <a:pt x="10861" y="1"/>
                      <a:pt x="10636" y="87"/>
                      <a:pt x="10465" y="260"/>
                    </a:cubicBezTo>
                    <a:lnTo>
                      <a:pt x="6866" y="3859"/>
                    </a:lnTo>
                    <a:lnTo>
                      <a:pt x="5979" y="4742"/>
                    </a:lnTo>
                    <a:lnTo>
                      <a:pt x="5110" y="3874"/>
                    </a:lnTo>
                    <a:lnTo>
                      <a:pt x="1496" y="260"/>
                    </a:lnTo>
                    <a:cubicBezTo>
                      <a:pt x="1342" y="153"/>
                      <a:pt x="1166" y="102"/>
                      <a:pt x="990" y="102"/>
                    </a:cubicBezTo>
                    <a:cubicBezTo>
                      <a:pt x="731" y="102"/>
                      <a:pt x="475" y="214"/>
                      <a:pt x="298" y="427"/>
                    </a:cubicBezTo>
                    <a:cubicBezTo>
                      <a:pt x="1" y="783"/>
                      <a:pt x="23" y="1306"/>
                      <a:pt x="350" y="1636"/>
                    </a:cubicBezTo>
                    <a:lnTo>
                      <a:pt x="5389" y="6675"/>
                    </a:lnTo>
                    <a:cubicBezTo>
                      <a:pt x="5559" y="6846"/>
                      <a:pt x="5784" y="6931"/>
                      <a:pt x="6009" y="6931"/>
                    </a:cubicBezTo>
                    <a:cubicBezTo>
                      <a:pt x="6234" y="6931"/>
                      <a:pt x="6459" y="6846"/>
                      <a:pt x="6632" y="6675"/>
                    </a:cubicBezTo>
                    <a:lnTo>
                      <a:pt x="11667" y="1636"/>
                    </a:lnTo>
                    <a:cubicBezTo>
                      <a:pt x="12016" y="1250"/>
                      <a:pt x="12034" y="668"/>
                      <a:pt x="11712" y="260"/>
                    </a:cubicBezTo>
                    <a:cubicBezTo>
                      <a:pt x="11539" y="87"/>
                      <a:pt x="11313" y="1"/>
                      <a:pt x="11087"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00" name="Google Shape;4300;p75"/>
            <p:cNvGrpSpPr/>
            <p:nvPr/>
          </p:nvGrpSpPr>
          <p:grpSpPr>
            <a:xfrm>
              <a:off x="6752546" y="3484366"/>
              <a:ext cx="811428" cy="987304"/>
              <a:chOff x="2332275" y="1617275"/>
              <a:chExt cx="1090775" cy="1327200"/>
            </a:xfrm>
          </p:grpSpPr>
          <p:sp>
            <p:nvSpPr>
              <p:cNvPr id="4301" name="Google Shape;4301;p75"/>
              <p:cNvSpPr/>
              <p:nvPr/>
            </p:nvSpPr>
            <p:spPr>
              <a:xfrm>
                <a:off x="2507425" y="1792400"/>
                <a:ext cx="740375" cy="740375"/>
              </a:xfrm>
              <a:custGeom>
                <a:rect b="b" l="l" r="r" t="t"/>
                <a:pathLst>
                  <a:path extrusionOk="0" h="29615" w="29615">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2" name="Google Shape;4302;p75"/>
              <p:cNvSpPr/>
              <p:nvPr/>
            </p:nvSpPr>
            <p:spPr>
              <a:xfrm>
                <a:off x="2332275" y="1617275"/>
                <a:ext cx="1090775" cy="1273950"/>
              </a:xfrm>
              <a:custGeom>
                <a:rect b="b" l="l" r="r" t="t"/>
                <a:pathLst>
                  <a:path extrusionOk="0" h="50958" w="43631">
                    <a:moveTo>
                      <a:pt x="21816" y="0"/>
                    </a:moveTo>
                    <a:cubicBezTo>
                      <a:pt x="9786" y="0"/>
                      <a:pt x="1" y="9788"/>
                      <a:pt x="1" y="21814"/>
                    </a:cubicBezTo>
                    <a:cubicBezTo>
                      <a:pt x="12" y="22289"/>
                      <a:pt x="402" y="22672"/>
                      <a:pt x="880" y="22672"/>
                    </a:cubicBezTo>
                    <a:cubicBezTo>
                      <a:pt x="1355" y="22672"/>
                      <a:pt x="1745" y="22289"/>
                      <a:pt x="1756" y="21814"/>
                    </a:cubicBezTo>
                    <a:cubicBezTo>
                      <a:pt x="1756" y="10757"/>
                      <a:pt x="10754" y="1755"/>
                      <a:pt x="21812" y="1755"/>
                    </a:cubicBezTo>
                    <a:cubicBezTo>
                      <a:pt x="32869" y="1755"/>
                      <a:pt x="41871" y="10753"/>
                      <a:pt x="41871" y="21814"/>
                    </a:cubicBezTo>
                    <a:cubicBezTo>
                      <a:pt x="41871" y="32872"/>
                      <a:pt x="32873" y="41870"/>
                      <a:pt x="21816" y="41870"/>
                    </a:cubicBezTo>
                    <a:cubicBezTo>
                      <a:pt x="21329" y="41870"/>
                      <a:pt x="20936" y="42263"/>
                      <a:pt x="20936" y="42750"/>
                    </a:cubicBezTo>
                    <a:lnTo>
                      <a:pt x="20936" y="50957"/>
                    </a:lnTo>
                    <a:lnTo>
                      <a:pt x="22691" y="50942"/>
                    </a:lnTo>
                    <a:lnTo>
                      <a:pt x="22691" y="43610"/>
                    </a:lnTo>
                    <a:cubicBezTo>
                      <a:pt x="34317" y="43147"/>
                      <a:pt x="43630" y="33547"/>
                      <a:pt x="43627" y="21814"/>
                    </a:cubicBezTo>
                    <a:cubicBezTo>
                      <a:pt x="43627" y="9785"/>
                      <a:pt x="33842" y="0"/>
                      <a:pt x="21816"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3" name="Google Shape;4303;p75"/>
              <p:cNvSpPr/>
              <p:nvPr/>
            </p:nvSpPr>
            <p:spPr>
              <a:xfrm>
                <a:off x="2727925" y="2771175"/>
                <a:ext cx="300950" cy="173300"/>
              </a:xfrm>
              <a:custGeom>
                <a:rect b="b" l="l" r="r" t="t"/>
                <a:pathLst>
                  <a:path extrusionOk="0" h="6932" w="12038">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7" y="427"/>
                    </a:cubicBezTo>
                    <a:cubicBezTo>
                      <a:pt x="1" y="783"/>
                      <a:pt x="27" y="1306"/>
                      <a:pt x="353" y="1636"/>
                    </a:cubicBezTo>
                    <a:lnTo>
                      <a:pt x="5388" y="6675"/>
                    </a:lnTo>
                    <a:cubicBezTo>
                      <a:pt x="5561" y="6846"/>
                      <a:pt x="5785" y="6931"/>
                      <a:pt x="6010" y="6931"/>
                    </a:cubicBezTo>
                    <a:cubicBezTo>
                      <a:pt x="6234" y="6931"/>
                      <a:pt x="6459" y="6846"/>
                      <a:pt x="6632" y="6675"/>
                    </a:cubicBezTo>
                    <a:lnTo>
                      <a:pt x="11667" y="1636"/>
                    </a:lnTo>
                    <a:cubicBezTo>
                      <a:pt x="12019" y="1250"/>
                      <a:pt x="12038" y="668"/>
                      <a:pt x="11711" y="260"/>
                    </a:cubicBezTo>
                    <a:cubicBezTo>
                      <a:pt x="11539" y="87"/>
                      <a:pt x="11313" y="1"/>
                      <a:pt x="11088"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04" name="Google Shape;4304;p75"/>
            <p:cNvGrpSpPr/>
            <p:nvPr/>
          </p:nvGrpSpPr>
          <p:grpSpPr>
            <a:xfrm>
              <a:off x="5973664" y="3484366"/>
              <a:ext cx="811335" cy="987304"/>
              <a:chOff x="1285250" y="1617275"/>
              <a:chExt cx="1090650" cy="1327200"/>
            </a:xfrm>
          </p:grpSpPr>
          <p:sp>
            <p:nvSpPr>
              <p:cNvPr id="4305" name="Google Shape;4305;p75"/>
              <p:cNvSpPr/>
              <p:nvPr/>
            </p:nvSpPr>
            <p:spPr>
              <a:xfrm>
                <a:off x="1460300" y="1792400"/>
                <a:ext cx="740475" cy="740375"/>
              </a:xfrm>
              <a:custGeom>
                <a:rect b="b" l="l" r="r" t="t"/>
                <a:pathLst>
                  <a:path extrusionOk="0" h="29615" w="29619">
                    <a:moveTo>
                      <a:pt x="14809" y="1"/>
                    </a:moveTo>
                    <a:cubicBezTo>
                      <a:pt x="6631" y="1"/>
                      <a:pt x="0" y="6631"/>
                      <a:pt x="0" y="14809"/>
                    </a:cubicBezTo>
                    <a:cubicBezTo>
                      <a:pt x="0" y="22988"/>
                      <a:pt x="6631" y="29615"/>
                      <a:pt x="14809" y="29615"/>
                    </a:cubicBezTo>
                    <a:cubicBezTo>
                      <a:pt x="22987" y="29615"/>
                      <a:pt x="29618" y="22988"/>
                      <a:pt x="29618" y="14809"/>
                    </a:cubicBezTo>
                    <a:cubicBezTo>
                      <a:pt x="29618" y="6631"/>
                      <a:pt x="22987" y="1"/>
                      <a:pt x="14809"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6" name="Google Shape;4306;p75"/>
              <p:cNvSpPr/>
              <p:nvPr/>
            </p:nvSpPr>
            <p:spPr>
              <a:xfrm>
                <a:off x="1285250" y="1617275"/>
                <a:ext cx="1090650" cy="1273950"/>
              </a:xfrm>
              <a:custGeom>
                <a:rect b="b" l="l" r="r" t="t"/>
                <a:pathLst>
                  <a:path extrusionOk="0" h="50958" w="43626">
                    <a:moveTo>
                      <a:pt x="21811" y="0"/>
                    </a:moveTo>
                    <a:cubicBezTo>
                      <a:pt x="9785" y="0"/>
                      <a:pt x="0" y="9788"/>
                      <a:pt x="0" y="21814"/>
                    </a:cubicBezTo>
                    <a:cubicBezTo>
                      <a:pt x="8" y="22289"/>
                      <a:pt x="401" y="22672"/>
                      <a:pt x="876" y="22672"/>
                    </a:cubicBezTo>
                    <a:cubicBezTo>
                      <a:pt x="1355" y="22672"/>
                      <a:pt x="1744" y="22289"/>
                      <a:pt x="1755" y="21814"/>
                    </a:cubicBezTo>
                    <a:cubicBezTo>
                      <a:pt x="1755" y="10757"/>
                      <a:pt x="10754" y="1755"/>
                      <a:pt x="21811" y="1755"/>
                    </a:cubicBezTo>
                    <a:cubicBezTo>
                      <a:pt x="32869" y="1755"/>
                      <a:pt x="41867" y="10753"/>
                      <a:pt x="41867" y="21814"/>
                    </a:cubicBezTo>
                    <a:cubicBezTo>
                      <a:pt x="41871" y="32872"/>
                      <a:pt x="32869" y="41870"/>
                      <a:pt x="21811" y="41870"/>
                    </a:cubicBezTo>
                    <a:cubicBezTo>
                      <a:pt x="21329" y="41870"/>
                      <a:pt x="20932" y="42263"/>
                      <a:pt x="20936" y="42750"/>
                    </a:cubicBezTo>
                    <a:lnTo>
                      <a:pt x="20936" y="50957"/>
                    </a:lnTo>
                    <a:lnTo>
                      <a:pt x="22691" y="50942"/>
                    </a:lnTo>
                    <a:lnTo>
                      <a:pt x="22691" y="43610"/>
                    </a:lnTo>
                    <a:cubicBezTo>
                      <a:pt x="34312" y="43147"/>
                      <a:pt x="43626" y="33547"/>
                      <a:pt x="43626" y="21814"/>
                    </a:cubicBezTo>
                    <a:cubicBezTo>
                      <a:pt x="43626" y="9785"/>
                      <a:pt x="33841" y="0"/>
                      <a:pt x="21811"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7" name="Google Shape;4307;p75"/>
              <p:cNvSpPr/>
              <p:nvPr/>
            </p:nvSpPr>
            <p:spPr>
              <a:xfrm>
                <a:off x="1680900" y="2771175"/>
                <a:ext cx="300850" cy="173300"/>
              </a:xfrm>
              <a:custGeom>
                <a:rect b="b" l="l" r="r" t="t"/>
                <a:pathLst>
                  <a:path extrusionOk="0" h="6932" w="12034">
                    <a:moveTo>
                      <a:pt x="11086" y="1"/>
                    </a:moveTo>
                    <a:cubicBezTo>
                      <a:pt x="10860" y="1"/>
                      <a:pt x="10635" y="87"/>
                      <a:pt x="10464" y="260"/>
                    </a:cubicBezTo>
                    <a:lnTo>
                      <a:pt x="6865" y="3859"/>
                    </a:lnTo>
                    <a:lnTo>
                      <a:pt x="5978" y="4742"/>
                    </a:lnTo>
                    <a:lnTo>
                      <a:pt x="5110" y="3874"/>
                    </a:lnTo>
                    <a:lnTo>
                      <a:pt x="1495" y="260"/>
                    </a:lnTo>
                    <a:cubicBezTo>
                      <a:pt x="1341" y="153"/>
                      <a:pt x="1165" y="102"/>
                      <a:pt x="989" y="102"/>
                    </a:cubicBezTo>
                    <a:cubicBezTo>
                      <a:pt x="730" y="102"/>
                      <a:pt x="474" y="214"/>
                      <a:pt x="297" y="427"/>
                    </a:cubicBezTo>
                    <a:cubicBezTo>
                      <a:pt x="0" y="783"/>
                      <a:pt x="22" y="1306"/>
                      <a:pt x="349" y="1636"/>
                    </a:cubicBezTo>
                    <a:lnTo>
                      <a:pt x="5388" y="6675"/>
                    </a:lnTo>
                    <a:cubicBezTo>
                      <a:pt x="5559" y="6846"/>
                      <a:pt x="5783" y="6931"/>
                      <a:pt x="6008" y="6931"/>
                    </a:cubicBezTo>
                    <a:cubicBezTo>
                      <a:pt x="6233" y="6931"/>
                      <a:pt x="6458" y="6846"/>
                      <a:pt x="6631" y="6675"/>
                    </a:cubicBezTo>
                    <a:lnTo>
                      <a:pt x="11666" y="1636"/>
                    </a:lnTo>
                    <a:cubicBezTo>
                      <a:pt x="12015" y="1250"/>
                      <a:pt x="12034" y="668"/>
                      <a:pt x="11711" y="260"/>
                    </a:cubicBezTo>
                    <a:cubicBezTo>
                      <a:pt x="11538" y="87"/>
                      <a:pt x="11312" y="1"/>
                      <a:pt x="11086"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08" name="Google Shape;4308;p75"/>
            <p:cNvGrpSpPr/>
            <p:nvPr/>
          </p:nvGrpSpPr>
          <p:grpSpPr>
            <a:xfrm>
              <a:off x="5194708" y="3484366"/>
              <a:ext cx="811409" cy="987304"/>
              <a:chOff x="238125" y="1617275"/>
              <a:chExt cx="1090750" cy="1327200"/>
            </a:xfrm>
          </p:grpSpPr>
          <p:sp>
            <p:nvSpPr>
              <p:cNvPr id="4309" name="Google Shape;4309;p75"/>
              <p:cNvSpPr/>
              <p:nvPr/>
            </p:nvSpPr>
            <p:spPr>
              <a:xfrm>
                <a:off x="413250" y="1792400"/>
                <a:ext cx="740375" cy="740375"/>
              </a:xfrm>
              <a:custGeom>
                <a:rect b="b" l="l" r="r" t="t"/>
                <a:pathLst>
                  <a:path extrusionOk="0" h="29615" w="29615">
                    <a:moveTo>
                      <a:pt x="14810" y="1"/>
                    </a:moveTo>
                    <a:cubicBezTo>
                      <a:pt x="6631" y="1"/>
                      <a:pt x="1" y="6631"/>
                      <a:pt x="1" y="14809"/>
                    </a:cubicBezTo>
                    <a:cubicBezTo>
                      <a:pt x="1" y="22988"/>
                      <a:pt x="6631" y="29615"/>
                      <a:pt x="14810" y="29615"/>
                    </a:cubicBezTo>
                    <a:cubicBezTo>
                      <a:pt x="22988" y="29615"/>
                      <a:pt x="29615" y="22988"/>
                      <a:pt x="29615" y="14809"/>
                    </a:cubicBezTo>
                    <a:cubicBezTo>
                      <a:pt x="29615" y="6631"/>
                      <a:pt x="22988" y="1"/>
                      <a:pt x="14810"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0" name="Google Shape;4310;p75"/>
              <p:cNvSpPr/>
              <p:nvPr/>
            </p:nvSpPr>
            <p:spPr>
              <a:xfrm>
                <a:off x="238125" y="1617275"/>
                <a:ext cx="1090750" cy="1273950"/>
              </a:xfrm>
              <a:custGeom>
                <a:rect b="b" l="l" r="r" t="t"/>
                <a:pathLst>
                  <a:path extrusionOk="0" h="50958" w="43630">
                    <a:moveTo>
                      <a:pt x="21815" y="0"/>
                    </a:moveTo>
                    <a:cubicBezTo>
                      <a:pt x="9785" y="0"/>
                      <a:pt x="0" y="9788"/>
                      <a:pt x="0" y="21814"/>
                    </a:cubicBezTo>
                    <a:cubicBezTo>
                      <a:pt x="11" y="22289"/>
                      <a:pt x="401" y="22672"/>
                      <a:pt x="879" y="22672"/>
                    </a:cubicBezTo>
                    <a:cubicBezTo>
                      <a:pt x="1354" y="22672"/>
                      <a:pt x="1744" y="22289"/>
                      <a:pt x="1755" y="21814"/>
                    </a:cubicBezTo>
                    <a:cubicBezTo>
                      <a:pt x="1755" y="10757"/>
                      <a:pt x="10753" y="1755"/>
                      <a:pt x="21811" y="1755"/>
                    </a:cubicBezTo>
                    <a:cubicBezTo>
                      <a:pt x="32869" y="1755"/>
                      <a:pt x="41870" y="10753"/>
                      <a:pt x="41870" y="21814"/>
                    </a:cubicBezTo>
                    <a:cubicBezTo>
                      <a:pt x="41870" y="32872"/>
                      <a:pt x="32872" y="41870"/>
                      <a:pt x="21815" y="41870"/>
                    </a:cubicBezTo>
                    <a:cubicBezTo>
                      <a:pt x="21329" y="41870"/>
                      <a:pt x="20935" y="42263"/>
                      <a:pt x="20935" y="42750"/>
                    </a:cubicBezTo>
                    <a:lnTo>
                      <a:pt x="20935" y="50957"/>
                    </a:lnTo>
                    <a:lnTo>
                      <a:pt x="22694" y="50942"/>
                    </a:lnTo>
                    <a:lnTo>
                      <a:pt x="22694" y="43610"/>
                    </a:lnTo>
                    <a:cubicBezTo>
                      <a:pt x="34316" y="43147"/>
                      <a:pt x="43629" y="33547"/>
                      <a:pt x="43626" y="21814"/>
                    </a:cubicBezTo>
                    <a:cubicBezTo>
                      <a:pt x="43626" y="9785"/>
                      <a:pt x="33841" y="0"/>
                      <a:pt x="2181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1" name="Google Shape;4311;p75"/>
              <p:cNvSpPr/>
              <p:nvPr/>
            </p:nvSpPr>
            <p:spPr>
              <a:xfrm>
                <a:off x="633750" y="2771175"/>
                <a:ext cx="300950" cy="173300"/>
              </a:xfrm>
              <a:custGeom>
                <a:rect b="b" l="l" r="r" t="t"/>
                <a:pathLst>
                  <a:path extrusionOk="0" h="6932" w="12038">
                    <a:moveTo>
                      <a:pt x="11088" y="1"/>
                    </a:moveTo>
                    <a:cubicBezTo>
                      <a:pt x="10863" y="1"/>
                      <a:pt x="10637" y="87"/>
                      <a:pt x="10465" y="260"/>
                    </a:cubicBezTo>
                    <a:lnTo>
                      <a:pt x="6869" y="3859"/>
                    </a:lnTo>
                    <a:lnTo>
                      <a:pt x="5982" y="4742"/>
                    </a:lnTo>
                    <a:lnTo>
                      <a:pt x="5110" y="3874"/>
                    </a:lnTo>
                    <a:lnTo>
                      <a:pt x="1496" y="260"/>
                    </a:lnTo>
                    <a:cubicBezTo>
                      <a:pt x="1342" y="153"/>
                      <a:pt x="1165" y="102"/>
                      <a:pt x="990" y="102"/>
                    </a:cubicBezTo>
                    <a:cubicBezTo>
                      <a:pt x="731" y="102"/>
                      <a:pt x="475" y="214"/>
                      <a:pt x="298" y="427"/>
                    </a:cubicBezTo>
                    <a:cubicBezTo>
                      <a:pt x="1" y="783"/>
                      <a:pt x="27" y="1306"/>
                      <a:pt x="353" y="1636"/>
                    </a:cubicBezTo>
                    <a:lnTo>
                      <a:pt x="5389" y="6675"/>
                    </a:lnTo>
                    <a:cubicBezTo>
                      <a:pt x="5561" y="6846"/>
                      <a:pt x="5786" y="6931"/>
                      <a:pt x="6010" y="6931"/>
                    </a:cubicBezTo>
                    <a:cubicBezTo>
                      <a:pt x="6235" y="6931"/>
                      <a:pt x="6459" y="6846"/>
                      <a:pt x="6632" y="6675"/>
                    </a:cubicBezTo>
                    <a:lnTo>
                      <a:pt x="11667" y="1636"/>
                    </a:lnTo>
                    <a:cubicBezTo>
                      <a:pt x="12019" y="1250"/>
                      <a:pt x="12038" y="668"/>
                      <a:pt x="11711" y="260"/>
                    </a:cubicBezTo>
                    <a:cubicBezTo>
                      <a:pt x="11539" y="87"/>
                      <a:pt x="11313" y="1"/>
                      <a:pt x="1108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312" name="Google Shape;4312;p75"/>
          <p:cNvGrpSpPr/>
          <p:nvPr/>
        </p:nvGrpSpPr>
        <p:grpSpPr>
          <a:xfrm>
            <a:off x="6844048" y="2482095"/>
            <a:ext cx="1579046" cy="522230"/>
            <a:chOff x="6853641" y="2534077"/>
            <a:chExt cx="1515545" cy="501229"/>
          </a:xfrm>
        </p:grpSpPr>
        <p:grpSp>
          <p:nvGrpSpPr>
            <p:cNvPr id="4313" name="Google Shape;4313;p75"/>
            <p:cNvGrpSpPr/>
            <p:nvPr/>
          </p:nvGrpSpPr>
          <p:grpSpPr>
            <a:xfrm>
              <a:off x="6853641" y="2618923"/>
              <a:ext cx="1515545" cy="324556"/>
              <a:chOff x="6853641" y="2618923"/>
              <a:chExt cx="1515545" cy="324556"/>
            </a:xfrm>
          </p:grpSpPr>
          <p:sp>
            <p:nvSpPr>
              <p:cNvPr id="4314" name="Google Shape;4314;p75"/>
              <p:cNvSpPr/>
              <p:nvPr/>
            </p:nvSpPr>
            <p:spPr>
              <a:xfrm>
                <a:off x="7747010" y="2781222"/>
                <a:ext cx="324578" cy="162258"/>
              </a:xfrm>
              <a:custGeom>
                <a:rect b="b" l="l" r="r" t="t"/>
                <a:pathLst>
                  <a:path extrusionOk="0" h="3951" w="7904">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5" name="Google Shape;4315;p75"/>
              <p:cNvSpPr/>
              <p:nvPr/>
            </p:nvSpPr>
            <p:spPr>
              <a:xfrm>
                <a:off x="7449412" y="2618923"/>
                <a:ext cx="324496" cy="162258"/>
              </a:xfrm>
              <a:custGeom>
                <a:rect b="b" l="l" r="r" t="t"/>
                <a:pathLst>
                  <a:path extrusionOk="0" h="3951" w="7902">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6" name="Google Shape;4316;p75"/>
              <p:cNvSpPr/>
              <p:nvPr/>
            </p:nvSpPr>
            <p:spPr>
              <a:xfrm>
                <a:off x="6853641" y="2618923"/>
                <a:ext cx="324824" cy="162792"/>
              </a:xfrm>
              <a:custGeom>
                <a:rect b="b" l="l" r="r" t="t"/>
                <a:pathLst>
                  <a:path extrusionOk="0" h="3964" w="791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7" name="Google Shape;4317;p75"/>
              <p:cNvSpPr/>
              <p:nvPr/>
            </p:nvSpPr>
            <p:spPr>
              <a:xfrm>
                <a:off x="7151691" y="2781222"/>
                <a:ext cx="324578" cy="162258"/>
              </a:xfrm>
              <a:custGeom>
                <a:rect b="b" l="l" r="r" t="t"/>
                <a:pathLst>
                  <a:path extrusionOk="0" h="3951" w="7904">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8" name="Google Shape;4318;p75"/>
              <p:cNvSpPr/>
              <p:nvPr/>
            </p:nvSpPr>
            <p:spPr>
              <a:xfrm>
                <a:off x="8044362" y="2618923"/>
                <a:ext cx="324824" cy="162792"/>
              </a:xfrm>
              <a:custGeom>
                <a:rect b="b" l="l" r="r" t="t"/>
                <a:pathLst>
                  <a:path extrusionOk="0" h="3964" w="791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19" name="Google Shape;4319;p75"/>
            <p:cNvSpPr/>
            <p:nvPr/>
          </p:nvSpPr>
          <p:spPr>
            <a:xfrm>
              <a:off x="6899264" y="2673830"/>
              <a:ext cx="225242" cy="361476"/>
            </a:xfrm>
            <a:custGeom>
              <a:rect b="b" l="l" r="r" t="t"/>
              <a:pathLst>
                <a:path extrusionOk="0" h="8802" w="5485">
                  <a:moveTo>
                    <a:pt x="2798" y="1197"/>
                  </a:moveTo>
                  <a:cubicBezTo>
                    <a:pt x="2989" y="1197"/>
                    <a:pt x="3183" y="1234"/>
                    <a:pt x="3366" y="1310"/>
                  </a:cubicBezTo>
                  <a:cubicBezTo>
                    <a:pt x="3924" y="1542"/>
                    <a:pt x="4287" y="2085"/>
                    <a:pt x="4287" y="2689"/>
                  </a:cubicBezTo>
                  <a:cubicBezTo>
                    <a:pt x="4287" y="3512"/>
                    <a:pt x="3619" y="4178"/>
                    <a:pt x="2796" y="4180"/>
                  </a:cubicBezTo>
                  <a:cubicBezTo>
                    <a:pt x="2194" y="4180"/>
                    <a:pt x="1650" y="3816"/>
                    <a:pt x="1419" y="3259"/>
                  </a:cubicBezTo>
                  <a:cubicBezTo>
                    <a:pt x="1189" y="2702"/>
                    <a:pt x="1317" y="2061"/>
                    <a:pt x="1743" y="1634"/>
                  </a:cubicBezTo>
                  <a:cubicBezTo>
                    <a:pt x="2028" y="1348"/>
                    <a:pt x="2410" y="1197"/>
                    <a:pt x="2798" y="1197"/>
                  </a:cubicBezTo>
                  <a:close/>
                  <a:moveTo>
                    <a:pt x="2796" y="1"/>
                  </a:moveTo>
                  <a:cubicBezTo>
                    <a:pt x="2254" y="1"/>
                    <a:pt x="1714" y="165"/>
                    <a:pt x="1253" y="489"/>
                  </a:cubicBezTo>
                  <a:cubicBezTo>
                    <a:pt x="433" y="1063"/>
                    <a:pt x="0" y="2048"/>
                    <a:pt x="132" y="3043"/>
                  </a:cubicBezTo>
                  <a:cubicBezTo>
                    <a:pt x="263" y="4037"/>
                    <a:pt x="937" y="4875"/>
                    <a:pt x="1880" y="5216"/>
                  </a:cubicBezTo>
                  <a:lnTo>
                    <a:pt x="1880" y="6705"/>
                  </a:lnTo>
                  <a:lnTo>
                    <a:pt x="1067" y="6705"/>
                  </a:lnTo>
                  <a:lnTo>
                    <a:pt x="2723" y="8801"/>
                  </a:lnTo>
                  <a:lnTo>
                    <a:pt x="4377" y="6705"/>
                  </a:lnTo>
                  <a:lnTo>
                    <a:pt x="3563" y="6705"/>
                  </a:lnTo>
                  <a:lnTo>
                    <a:pt x="3563" y="5265"/>
                  </a:lnTo>
                  <a:cubicBezTo>
                    <a:pt x="4703" y="4926"/>
                    <a:pt x="5485" y="3877"/>
                    <a:pt x="5485" y="2689"/>
                  </a:cubicBezTo>
                  <a:cubicBezTo>
                    <a:pt x="5485" y="1685"/>
                    <a:pt x="4926" y="766"/>
                    <a:pt x="4037" y="304"/>
                  </a:cubicBezTo>
                  <a:cubicBezTo>
                    <a:pt x="3647" y="101"/>
                    <a:pt x="3221" y="1"/>
                    <a:pt x="279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0" name="Google Shape;4320;p75"/>
            <p:cNvSpPr/>
            <p:nvPr/>
          </p:nvSpPr>
          <p:spPr>
            <a:xfrm>
              <a:off x="7198259" y="2534077"/>
              <a:ext cx="235261" cy="360532"/>
            </a:xfrm>
            <a:custGeom>
              <a:rect b="b" l="l" r="r" t="t"/>
              <a:pathLst>
                <a:path extrusionOk="0" h="8779" w="5729">
                  <a:moveTo>
                    <a:pt x="2858" y="4600"/>
                  </a:moveTo>
                  <a:cubicBezTo>
                    <a:pt x="3050" y="4600"/>
                    <a:pt x="3243" y="4637"/>
                    <a:pt x="3427" y="4713"/>
                  </a:cubicBezTo>
                  <a:cubicBezTo>
                    <a:pt x="3985" y="4945"/>
                    <a:pt x="4347" y="5488"/>
                    <a:pt x="4347" y="6092"/>
                  </a:cubicBezTo>
                  <a:cubicBezTo>
                    <a:pt x="4347" y="6915"/>
                    <a:pt x="3679" y="7581"/>
                    <a:pt x="2856" y="7583"/>
                  </a:cubicBezTo>
                  <a:cubicBezTo>
                    <a:pt x="2254" y="7583"/>
                    <a:pt x="1709" y="7219"/>
                    <a:pt x="1479" y="6662"/>
                  </a:cubicBezTo>
                  <a:cubicBezTo>
                    <a:pt x="1248" y="6105"/>
                    <a:pt x="1376" y="5464"/>
                    <a:pt x="1802" y="5037"/>
                  </a:cubicBezTo>
                  <a:cubicBezTo>
                    <a:pt x="2087" y="4751"/>
                    <a:pt x="2469" y="4600"/>
                    <a:pt x="2858" y="4600"/>
                  </a:cubicBezTo>
                  <a:close/>
                  <a:moveTo>
                    <a:pt x="2883" y="0"/>
                  </a:moveTo>
                  <a:lnTo>
                    <a:pt x="1227" y="2097"/>
                  </a:lnTo>
                  <a:lnTo>
                    <a:pt x="2041" y="2097"/>
                  </a:lnTo>
                  <a:lnTo>
                    <a:pt x="2041" y="3530"/>
                  </a:lnTo>
                  <a:cubicBezTo>
                    <a:pt x="782" y="3930"/>
                    <a:pt x="1" y="5184"/>
                    <a:pt x="196" y="6491"/>
                  </a:cubicBezTo>
                  <a:cubicBezTo>
                    <a:pt x="393" y="7796"/>
                    <a:pt x="1507" y="8766"/>
                    <a:pt x="2827" y="8779"/>
                  </a:cubicBezTo>
                  <a:cubicBezTo>
                    <a:pt x="2837" y="8779"/>
                    <a:pt x="2847" y="8779"/>
                    <a:pt x="2857" y="8779"/>
                  </a:cubicBezTo>
                  <a:cubicBezTo>
                    <a:pt x="4165" y="8779"/>
                    <a:pt x="5285" y="7837"/>
                    <a:pt x="5506" y="6545"/>
                  </a:cubicBezTo>
                  <a:cubicBezTo>
                    <a:pt x="5729" y="5245"/>
                    <a:pt x="4974" y="3973"/>
                    <a:pt x="3724" y="3547"/>
                  </a:cubicBezTo>
                  <a:lnTo>
                    <a:pt x="3724" y="2097"/>
                  </a:lnTo>
                  <a:lnTo>
                    <a:pt x="4539" y="2097"/>
                  </a:lnTo>
                  <a:lnTo>
                    <a:pt x="2883"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1" name="Google Shape;4321;p75"/>
            <p:cNvSpPr/>
            <p:nvPr/>
          </p:nvSpPr>
          <p:spPr>
            <a:xfrm>
              <a:off x="7493639" y="2673830"/>
              <a:ext cx="225200" cy="361476"/>
            </a:xfrm>
            <a:custGeom>
              <a:rect b="b" l="l" r="r" t="t"/>
              <a:pathLst>
                <a:path extrusionOk="0" h="8802" w="5484">
                  <a:moveTo>
                    <a:pt x="2796" y="1197"/>
                  </a:moveTo>
                  <a:cubicBezTo>
                    <a:pt x="2988" y="1197"/>
                    <a:pt x="3181" y="1234"/>
                    <a:pt x="3365" y="1310"/>
                  </a:cubicBezTo>
                  <a:cubicBezTo>
                    <a:pt x="3922" y="1542"/>
                    <a:pt x="4286" y="2085"/>
                    <a:pt x="4286" y="2689"/>
                  </a:cubicBezTo>
                  <a:cubicBezTo>
                    <a:pt x="4284" y="3512"/>
                    <a:pt x="3618" y="4178"/>
                    <a:pt x="2795" y="4180"/>
                  </a:cubicBezTo>
                  <a:cubicBezTo>
                    <a:pt x="2191" y="4180"/>
                    <a:pt x="1649" y="3816"/>
                    <a:pt x="1418" y="3259"/>
                  </a:cubicBezTo>
                  <a:cubicBezTo>
                    <a:pt x="1187" y="2702"/>
                    <a:pt x="1314" y="2061"/>
                    <a:pt x="1740" y="1634"/>
                  </a:cubicBezTo>
                  <a:cubicBezTo>
                    <a:pt x="2026" y="1348"/>
                    <a:pt x="2408" y="1197"/>
                    <a:pt x="2796" y="1197"/>
                  </a:cubicBezTo>
                  <a:close/>
                  <a:moveTo>
                    <a:pt x="2794" y="1"/>
                  </a:moveTo>
                  <a:cubicBezTo>
                    <a:pt x="2254" y="1"/>
                    <a:pt x="1717" y="163"/>
                    <a:pt x="1258" y="484"/>
                  </a:cubicBezTo>
                  <a:cubicBezTo>
                    <a:pt x="436" y="1055"/>
                    <a:pt x="1" y="2037"/>
                    <a:pt x="127" y="3030"/>
                  </a:cubicBezTo>
                  <a:cubicBezTo>
                    <a:pt x="255" y="4023"/>
                    <a:pt x="923" y="4863"/>
                    <a:pt x="1862" y="5211"/>
                  </a:cubicBezTo>
                  <a:lnTo>
                    <a:pt x="1862" y="6705"/>
                  </a:lnTo>
                  <a:lnTo>
                    <a:pt x="1048" y="6705"/>
                  </a:lnTo>
                  <a:lnTo>
                    <a:pt x="2704" y="8801"/>
                  </a:lnTo>
                  <a:lnTo>
                    <a:pt x="4360" y="6705"/>
                  </a:lnTo>
                  <a:lnTo>
                    <a:pt x="3545" y="6705"/>
                  </a:lnTo>
                  <a:lnTo>
                    <a:pt x="3545" y="5270"/>
                  </a:lnTo>
                  <a:cubicBezTo>
                    <a:pt x="4693" y="4935"/>
                    <a:pt x="5484" y="3883"/>
                    <a:pt x="5484" y="2689"/>
                  </a:cubicBezTo>
                  <a:cubicBezTo>
                    <a:pt x="5482" y="1688"/>
                    <a:pt x="4927" y="769"/>
                    <a:pt x="4039" y="306"/>
                  </a:cubicBezTo>
                  <a:cubicBezTo>
                    <a:pt x="3647" y="102"/>
                    <a:pt x="3220" y="1"/>
                    <a:pt x="279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2" name="Google Shape;4322;p75"/>
            <p:cNvSpPr/>
            <p:nvPr/>
          </p:nvSpPr>
          <p:spPr>
            <a:xfrm>
              <a:off x="7792387" y="2534077"/>
              <a:ext cx="235261" cy="360532"/>
            </a:xfrm>
            <a:custGeom>
              <a:rect b="b" l="l" r="r" t="t"/>
              <a:pathLst>
                <a:path extrusionOk="0" h="8779" w="5729">
                  <a:moveTo>
                    <a:pt x="2861" y="4601"/>
                  </a:moveTo>
                  <a:cubicBezTo>
                    <a:pt x="3053" y="4601"/>
                    <a:pt x="3247" y="4638"/>
                    <a:pt x="3431" y="4715"/>
                  </a:cubicBezTo>
                  <a:cubicBezTo>
                    <a:pt x="3988" y="4945"/>
                    <a:pt x="4351" y="5488"/>
                    <a:pt x="4351" y="6092"/>
                  </a:cubicBezTo>
                  <a:cubicBezTo>
                    <a:pt x="4350" y="6915"/>
                    <a:pt x="3684" y="7581"/>
                    <a:pt x="2861" y="7583"/>
                  </a:cubicBezTo>
                  <a:cubicBezTo>
                    <a:pt x="2259" y="7583"/>
                    <a:pt x="1714" y="7219"/>
                    <a:pt x="1483" y="6662"/>
                  </a:cubicBezTo>
                  <a:cubicBezTo>
                    <a:pt x="1253" y="6105"/>
                    <a:pt x="1381" y="5464"/>
                    <a:pt x="1807" y="5038"/>
                  </a:cubicBezTo>
                  <a:cubicBezTo>
                    <a:pt x="2092" y="4752"/>
                    <a:pt x="2473" y="4601"/>
                    <a:pt x="2861" y="4601"/>
                  </a:cubicBezTo>
                  <a:close/>
                  <a:moveTo>
                    <a:pt x="2870" y="0"/>
                  </a:moveTo>
                  <a:lnTo>
                    <a:pt x="1214" y="2097"/>
                  </a:lnTo>
                  <a:lnTo>
                    <a:pt x="2028" y="2097"/>
                  </a:lnTo>
                  <a:lnTo>
                    <a:pt x="2028" y="3536"/>
                  </a:lnTo>
                  <a:cubicBezTo>
                    <a:pt x="773" y="3944"/>
                    <a:pt x="1" y="5205"/>
                    <a:pt x="204" y="6508"/>
                  </a:cubicBezTo>
                  <a:cubicBezTo>
                    <a:pt x="409" y="7813"/>
                    <a:pt x="1532" y="8776"/>
                    <a:pt x="2851" y="8779"/>
                  </a:cubicBezTo>
                  <a:cubicBezTo>
                    <a:pt x="2854" y="8779"/>
                    <a:pt x="2858" y="8779"/>
                    <a:pt x="2861" y="8779"/>
                  </a:cubicBezTo>
                  <a:cubicBezTo>
                    <a:pt x="4178" y="8779"/>
                    <a:pt x="5300" y="7828"/>
                    <a:pt x="5514" y="6527"/>
                  </a:cubicBezTo>
                  <a:cubicBezTo>
                    <a:pt x="5729" y="5225"/>
                    <a:pt x="4965" y="3959"/>
                    <a:pt x="3713" y="3543"/>
                  </a:cubicBezTo>
                  <a:lnTo>
                    <a:pt x="3713" y="2097"/>
                  </a:lnTo>
                  <a:lnTo>
                    <a:pt x="4526" y="2097"/>
                  </a:lnTo>
                  <a:lnTo>
                    <a:pt x="2870"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3" name="Google Shape;4323;p75"/>
            <p:cNvSpPr/>
            <p:nvPr/>
          </p:nvSpPr>
          <p:spPr>
            <a:xfrm>
              <a:off x="8090150" y="2673789"/>
              <a:ext cx="225857" cy="361517"/>
            </a:xfrm>
            <a:custGeom>
              <a:rect b="b" l="l" r="r" t="t"/>
              <a:pathLst>
                <a:path extrusionOk="0" h="8803" w="5500">
                  <a:moveTo>
                    <a:pt x="2811" y="1198"/>
                  </a:moveTo>
                  <a:cubicBezTo>
                    <a:pt x="3003" y="1198"/>
                    <a:pt x="3197" y="1235"/>
                    <a:pt x="3381" y="1311"/>
                  </a:cubicBezTo>
                  <a:cubicBezTo>
                    <a:pt x="3938" y="1543"/>
                    <a:pt x="4302" y="2086"/>
                    <a:pt x="4302" y="2690"/>
                  </a:cubicBezTo>
                  <a:cubicBezTo>
                    <a:pt x="4300" y="3513"/>
                    <a:pt x="3634" y="4179"/>
                    <a:pt x="2811" y="4181"/>
                  </a:cubicBezTo>
                  <a:cubicBezTo>
                    <a:pt x="2209" y="4181"/>
                    <a:pt x="1664" y="3817"/>
                    <a:pt x="1434" y="3260"/>
                  </a:cubicBezTo>
                  <a:cubicBezTo>
                    <a:pt x="1203" y="2703"/>
                    <a:pt x="1330" y="2062"/>
                    <a:pt x="1757" y="1635"/>
                  </a:cubicBezTo>
                  <a:cubicBezTo>
                    <a:pt x="2042" y="1349"/>
                    <a:pt x="2423" y="1198"/>
                    <a:pt x="2811" y="1198"/>
                  </a:cubicBezTo>
                  <a:close/>
                  <a:moveTo>
                    <a:pt x="2812" y="1"/>
                  </a:moveTo>
                  <a:cubicBezTo>
                    <a:pt x="2257" y="1"/>
                    <a:pt x="1706" y="172"/>
                    <a:pt x="1238" y="509"/>
                  </a:cubicBezTo>
                  <a:cubicBezTo>
                    <a:pt x="420" y="1098"/>
                    <a:pt x="1" y="2097"/>
                    <a:pt x="154" y="3095"/>
                  </a:cubicBezTo>
                  <a:cubicBezTo>
                    <a:pt x="306" y="4093"/>
                    <a:pt x="1005" y="4920"/>
                    <a:pt x="1962" y="5239"/>
                  </a:cubicBezTo>
                  <a:lnTo>
                    <a:pt x="1962" y="6706"/>
                  </a:lnTo>
                  <a:lnTo>
                    <a:pt x="1149" y="6706"/>
                  </a:lnTo>
                  <a:lnTo>
                    <a:pt x="2804" y="8802"/>
                  </a:lnTo>
                  <a:lnTo>
                    <a:pt x="4460" y="6706"/>
                  </a:lnTo>
                  <a:lnTo>
                    <a:pt x="3645" y="6706"/>
                  </a:lnTo>
                  <a:lnTo>
                    <a:pt x="3645" y="5244"/>
                  </a:lnTo>
                  <a:cubicBezTo>
                    <a:pt x="4750" y="4882"/>
                    <a:pt x="5499" y="3852"/>
                    <a:pt x="5499" y="2690"/>
                  </a:cubicBezTo>
                  <a:cubicBezTo>
                    <a:pt x="5499" y="1679"/>
                    <a:pt x="4934" y="755"/>
                    <a:pt x="4036" y="296"/>
                  </a:cubicBezTo>
                  <a:cubicBezTo>
                    <a:pt x="3650" y="98"/>
                    <a:pt x="3230" y="1"/>
                    <a:pt x="281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24" name="Google Shape;4324;p75"/>
          <p:cNvGrpSpPr/>
          <p:nvPr/>
        </p:nvGrpSpPr>
        <p:grpSpPr>
          <a:xfrm>
            <a:off x="3438940" y="3357136"/>
            <a:ext cx="1617976" cy="346616"/>
            <a:chOff x="1808063" y="4294338"/>
            <a:chExt cx="3370782" cy="721817"/>
          </a:xfrm>
        </p:grpSpPr>
        <p:sp>
          <p:nvSpPr>
            <p:cNvPr id="4325" name="Google Shape;4325;p75"/>
            <p:cNvSpPr/>
            <p:nvPr/>
          </p:nvSpPr>
          <p:spPr>
            <a:xfrm>
              <a:off x="1906300" y="44231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6" name="Google Shape;4326;p75"/>
            <p:cNvSpPr/>
            <p:nvPr/>
          </p:nvSpPr>
          <p:spPr>
            <a:xfrm>
              <a:off x="3795035" y="4655290"/>
              <a:ext cx="721912" cy="360865"/>
            </a:xfrm>
            <a:custGeom>
              <a:rect b="b" l="l" r="r" t="t"/>
              <a:pathLst>
                <a:path extrusionOk="0" h="3951" w="7904">
                  <a:moveTo>
                    <a:pt x="1" y="0"/>
                  </a:moveTo>
                  <a:cubicBezTo>
                    <a:pt x="1" y="540"/>
                    <a:pt x="113" y="1075"/>
                    <a:pt x="327" y="1571"/>
                  </a:cubicBezTo>
                  <a:cubicBezTo>
                    <a:pt x="938" y="2971"/>
                    <a:pt x="2332" y="3951"/>
                    <a:pt x="3953" y="3951"/>
                  </a:cubicBezTo>
                  <a:cubicBezTo>
                    <a:pt x="6132" y="3951"/>
                    <a:pt x="7903" y="2178"/>
                    <a:pt x="7903" y="0"/>
                  </a:cubicBezTo>
                  <a:lnTo>
                    <a:pt x="7248" y="0"/>
                  </a:lnTo>
                  <a:cubicBezTo>
                    <a:pt x="7248" y="1818"/>
                    <a:pt x="5770" y="3296"/>
                    <a:pt x="3953" y="3296"/>
                  </a:cubicBezTo>
                  <a:cubicBezTo>
                    <a:pt x="2135" y="3296"/>
                    <a:pt x="657" y="1818"/>
                    <a:pt x="657"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7" name="Google Shape;4327;p75"/>
            <p:cNvSpPr/>
            <p:nvPr/>
          </p:nvSpPr>
          <p:spPr>
            <a:xfrm>
              <a:off x="3133137" y="4294338"/>
              <a:ext cx="721729" cy="360865"/>
            </a:xfrm>
            <a:custGeom>
              <a:rect b="b" l="l" r="r" t="t"/>
              <a:pathLst>
                <a:path extrusionOk="0" h="3951" w="7902">
                  <a:moveTo>
                    <a:pt x="3951" y="0"/>
                  </a:moveTo>
                  <a:cubicBezTo>
                    <a:pt x="2330" y="0"/>
                    <a:pt x="935" y="982"/>
                    <a:pt x="327" y="2380"/>
                  </a:cubicBezTo>
                  <a:cubicBezTo>
                    <a:pt x="111" y="2874"/>
                    <a:pt x="0" y="3409"/>
                    <a:pt x="0" y="3951"/>
                  </a:cubicBezTo>
                  <a:lnTo>
                    <a:pt x="653" y="3951"/>
                  </a:lnTo>
                  <a:cubicBezTo>
                    <a:pt x="653" y="2135"/>
                    <a:pt x="2133" y="657"/>
                    <a:pt x="3951" y="657"/>
                  </a:cubicBezTo>
                  <a:cubicBezTo>
                    <a:pt x="5767" y="657"/>
                    <a:pt x="7246" y="2135"/>
                    <a:pt x="7246" y="3951"/>
                  </a:cubicBezTo>
                  <a:lnTo>
                    <a:pt x="7901" y="3951"/>
                  </a:lnTo>
                  <a:cubicBezTo>
                    <a:pt x="7901" y="3411"/>
                    <a:pt x="7791" y="2876"/>
                    <a:pt x="7574" y="2381"/>
                  </a:cubicBezTo>
                  <a:cubicBezTo>
                    <a:pt x="6966" y="982"/>
                    <a:pt x="5571" y="0"/>
                    <a:pt x="395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8" name="Google Shape;4328;p75"/>
            <p:cNvSpPr/>
            <p:nvPr/>
          </p:nvSpPr>
          <p:spPr>
            <a:xfrm>
              <a:off x="1808063" y="4294338"/>
              <a:ext cx="722460" cy="362052"/>
            </a:xfrm>
            <a:custGeom>
              <a:rect b="b" l="l" r="r" t="t"/>
              <a:pathLst>
                <a:path extrusionOk="0" h="3964" w="7910">
                  <a:moveTo>
                    <a:pt x="3958" y="0"/>
                  </a:moveTo>
                  <a:cubicBezTo>
                    <a:pt x="3954" y="0"/>
                    <a:pt x="3950" y="0"/>
                    <a:pt x="3946" y="0"/>
                  </a:cubicBezTo>
                  <a:cubicBezTo>
                    <a:pt x="1768" y="6"/>
                    <a:pt x="0" y="1784"/>
                    <a:pt x="6" y="3963"/>
                  </a:cubicBezTo>
                  <a:lnTo>
                    <a:pt x="661" y="3962"/>
                  </a:lnTo>
                  <a:cubicBezTo>
                    <a:pt x="657" y="2144"/>
                    <a:pt x="2131" y="661"/>
                    <a:pt x="3947" y="655"/>
                  </a:cubicBezTo>
                  <a:cubicBezTo>
                    <a:pt x="3951" y="655"/>
                    <a:pt x="3955" y="655"/>
                    <a:pt x="3959" y="655"/>
                  </a:cubicBezTo>
                  <a:cubicBezTo>
                    <a:pt x="5771" y="655"/>
                    <a:pt x="7248" y="2127"/>
                    <a:pt x="7254" y="3939"/>
                  </a:cubicBezTo>
                  <a:lnTo>
                    <a:pt x="7256" y="3939"/>
                  </a:lnTo>
                  <a:lnTo>
                    <a:pt x="7909" y="3938"/>
                  </a:lnTo>
                  <a:cubicBezTo>
                    <a:pt x="7907" y="3398"/>
                    <a:pt x="7795" y="2863"/>
                    <a:pt x="7578" y="2368"/>
                  </a:cubicBezTo>
                  <a:cubicBezTo>
                    <a:pt x="6966" y="976"/>
                    <a:pt x="5573" y="0"/>
                    <a:pt x="3958"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9" name="Google Shape;4329;p75"/>
            <p:cNvSpPr/>
            <p:nvPr/>
          </p:nvSpPr>
          <p:spPr>
            <a:xfrm>
              <a:off x="2470965" y="4655290"/>
              <a:ext cx="721912" cy="360865"/>
            </a:xfrm>
            <a:custGeom>
              <a:rect b="b" l="l" r="r" t="t"/>
              <a:pathLst>
                <a:path extrusionOk="0" h="3951" w="7904">
                  <a:moveTo>
                    <a:pt x="1" y="0"/>
                  </a:moveTo>
                  <a:cubicBezTo>
                    <a:pt x="1" y="540"/>
                    <a:pt x="111" y="1075"/>
                    <a:pt x="328" y="1571"/>
                  </a:cubicBezTo>
                  <a:cubicBezTo>
                    <a:pt x="938" y="2971"/>
                    <a:pt x="2332" y="3951"/>
                    <a:pt x="3953" y="3951"/>
                  </a:cubicBezTo>
                  <a:cubicBezTo>
                    <a:pt x="5574" y="3951"/>
                    <a:pt x="6967" y="2971"/>
                    <a:pt x="7575" y="1573"/>
                  </a:cubicBezTo>
                  <a:cubicBezTo>
                    <a:pt x="7791" y="1076"/>
                    <a:pt x="7903" y="541"/>
                    <a:pt x="7903" y="0"/>
                  </a:cubicBezTo>
                  <a:lnTo>
                    <a:pt x="7249" y="0"/>
                  </a:lnTo>
                  <a:cubicBezTo>
                    <a:pt x="7249" y="1818"/>
                    <a:pt x="5770" y="3296"/>
                    <a:pt x="3953" y="3296"/>
                  </a:cubicBezTo>
                  <a:cubicBezTo>
                    <a:pt x="2135" y="3296"/>
                    <a:pt x="657" y="1818"/>
                    <a:pt x="65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0" name="Google Shape;4330;p75"/>
            <p:cNvSpPr/>
            <p:nvPr/>
          </p:nvSpPr>
          <p:spPr>
            <a:xfrm>
              <a:off x="4456385" y="4294338"/>
              <a:ext cx="722460" cy="362052"/>
            </a:xfrm>
            <a:custGeom>
              <a:rect b="b" l="l" r="r" t="t"/>
              <a:pathLst>
                <a:path extrusionOk="0" h="3964" w="7910">
                  <a:moveTo>
                    <a:pt x="3959" y="0"/>
                  </a:moveTo>
                  <a:cubicBezTo>
                    <a:pt x="3955" y="0"/>
                    <a:pt x="3951" y="0"/>
                    <a:pt x="3947" y="0"/>
                  </a:cubicBezTo>
                  <a:cubicBezTo>
                    <a:pt x="1769" y="8"/>
                    <a:pt x="1" y="1786"/>
                    <a:pt x="7" y="3963"/>
                  </a:cubicBezTo>
                  <a:lnTo>
                    <a:pt x="664" y="3962"/>
                  </a:lnTo>
                  <a:cubicBezTo>
                    <a:pt x="658" y="2144"/>
                    <a:pt x="2132" y="661"/>
                    <a:pt x="3948" y="657"/>
                  </a:cubicBezTo>
                  <a:cubicBezTo>
                    <a:pt x="3952" y="657"/>
                    <a:pt x="3956" y="657"/>
                    <a:pt x="3960" y="657"/>
                  </a:cubicBezTo>
                  <a:cubicBezTo>
                    <a:pt x="5772" y="657"/>
                    <a:pt x="7249" y="2127"/>
                    <a:pt x="7255" y="3941"/>
                  </a:cubicBezTo>
                  <a:lnTo>
                    <a:pt x="7257" y="3941"/>
                  </a:lnTo>
                  <a:lnTo>
                    <a:pt x="7910" y="3939"/>
                  </a:lnTo>
                  <a:cubicBezTo>
                    <a:pt x="7908" y="3398"/>
                    <a:pt x="7796" y="2865"/>
                    <a:pt x="7578" y="2370"/>
                  </a:cubicBezTo>
                  <a:cubicBezTo>
                    <a:pt x="6967" y="976"/>
                    <a:pt x="5574" y="0"/>
                    <a:pt x="3959"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1" name="Google Shape;4331;p75"/>
            <p:cNvSpPr/>
            <p:nvPr/>
          </p:nvSpPr>
          <p:spPr>
            <a:xfrm>
              <a:off x="2568813" y="43514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2" name="Google Shape;4332;p75"/>
            <p:cNvSpPr/>
            <p:nvPr/>
          </p:nvSpPr>
          <p:spPr>
            <a:xfrm>
              <a:off x="3231883" y="44231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3" name="Google Shape;4333;p75"/>
            <p:cNvSpPr/>
            <p:nvPr/>
          </p:nvSpPr>
          <p:spPr>
            <a:xfrm>
              <a:off x="3894395" y="43514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4" name="Google Shape;4334;p75"/>
            <p:cNvSpPr/>
            <p:nvPr/>
          </p:nvSpPr>
          <p:spPr>
            <a:xfrm>
              <a:off x="4560958" y="4423127"/>
              <a:ext cx="526025" cy="525979"/>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35" name="Google Shape;4335;p75"/>
          <p:cNvGrpSpPr/>
          <p:nvPr/>
        </p:nvGrpSpPr>
        <p:grpSpPr>
          <a:xfrm>
            <a:off x="5264936" y="4023886"/>
            <a:ext cx="1417067" cy="350605"/>
            <a:chOff x="4234950" y="2101012"/>
            <a:chExt cx="4219974" cy="1044090"/>
          </a:xfrm>
        </p:grpSpPr>
        <p:sp>
          <p:nvSpPr>
            <p:cNvPr id="4336" name="Google Shape;4336;p75"/>
            <p:cNvSpPr/>
            <p:nvPr/>
          </p:nvSpPr>
          <p:spPr>
            <a:xfrm rot="10800000">
              <a:off x="7528544" y="2218809"/>
              <a:ext cx="826790" cy="826702"/>
            </a:xfrm>
            <a:custGeom>
              <a:rect b="b" l="l" r="r" t="t"/>
              <a:pathLst>
                <a:path extrusionOk="0" h="34893" w="34893">
                  <a:moveTo>
                    <a:pt x="1" y="1"/>
                  </a:moveTo>
                  <a:lnTo>
                    <a:pt x="1" y="34892"/>
                  </a:lnTo>
                  <a:lnTo>
                    <a:pt x="34892" y="34892"/>
                  </a:lnTo>
                  <a:lnTo>
                    <a:pt x="34892" y="1"/>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7" name="Google Shape;4337;p75"/>
            <p:cNvSpPr/>
            <p:nvPr/>
          </p:nvSpPr>
          <p:spPr>
            <a:xfrm rot="10800000">
              <a:off x="6487595" y="2218809"/>
              <a:ext cx="827572" cy="826702"/>
            </a:xfrm>
            <a:custGeom>
              <a:rect b="b" l="l" r="r" t="t"/>
              <a:pathLst>
                <a:path extrusionOk="0" h="34893" w="34926">
                  <a:moveTo>
                    <a:pt x="1" y="1"/>
                  </a:moveTo>
                  <a:lnTo>
                    <a:pt x="1" y="34892"/>
                  </a:lnTo>
                  <a:lnTo>
                    <a:pt x="34926" y="34892"/>
                  </a:lnTo>
                  <a:lnTo>
                    <a:pt x="349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8" name="Google Shape;4338;p75"/>
            <p:cNvSpPr/>
            <p:nvPr/>
          </p:nvSpPr>
          <p:spPr>
            <a:xfrm rot="10800000">
              <a:off x="5430819" y="2218809"/>
              <a:ext cx="827572" cy="826702"/>
            </a:xfrm>
            <a:custGeom>
              <a:rect b="b" l="l" r="r" t="t"/>
              <a:pathLst>
                <a:path extrusionOk="0" h="34893" w="34926">
                  <a:moveTo>
                    <a:pt x="0" y="1"/>
                  </a:moveTo>
                  <a:lnTo>
                    <a:pt x="0" y="34892"/>
                  </a:lnTo>
                  <a:lnTo>
                    <a:pt x="34925" y="34892"/>
                  </a:lnTo>
                  <a:lnTo>
                    <a:pt x="34925"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9" name="Google Shape;4339;p75"/>
            <p:cNvSpPr/>
            <p:nvPr/>
          </p:nvSpPr>
          <p:spPr>
            <a:xfrm rot="10800000">
              <a:off x="4374848" y="2218809"/>
              <a:ext cx="826790" cy="826702"/>
            </a:xfrm>
            <a:custGeom>
              <a:rect b="b" l="l" r="r" t="t"/>
              <a:pathLst>
                <a:path extrusionOk="0" h="34893" w="34893">
                  <a:moveTo>
                    <a:pt x="1" y="1"/>
                  </a:moveTo>
                  <a:lnTo>
                    <a:pt x="1" y="34892"/>
                  </a:lnTo>
                  <a:lnTo>
                    <a:pt x="34892" y="34892"/>
                  </a:lnTo>
                  <a:lnTo>
                    <a:pt x="34892"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0" name="Google Shape;4340;p75"/>
            <p:cNvSpPr/>
            <p:nvPr/>
          </p:nvSpPr>
          <p:spPr>
            <a:xfrm rot="10800000">
              <a:off x="7410780" y="2622683"/>
              <a:ext cx="1044144" cy="522420"/>
            </a:xfrm>
            <a:custGeom>
              <a:rect b="b" l="l" r="r" t="t"/>
              <a:pathLst>
                <a:path extrusionOk="0" fill="none" h="22050" w="44066">
                  <a:moveTo>
                    <a:pt x="1" y="22050"/>
                  </a:moveTo>
                  <a:cubicBezTo>
                    <a:pt x="1" y="9874"/>
                    <a:pt x="9874" y="1"/>
                    <a:pt x="22050" y="1"/>
                  </a:cubicBezTo>
                  <a:cubicBezTo>
                    <a:pt x="34192" y="1"/>
                    <a:pt x="44065" y="9874"/>
                    <a:pt x="44065" y="22050"/>
                  </a:cubicBezTo>
                </a:path>
              </a:pathLst>
            </a:custGeom>
            <a:noFill/>
            <a:ln cap="rnd" cmpd="sng" w="20850">
              <a:solidFill>
                <a:srgbClr val="435D74"/>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1" name="Google Shape;4341;p75"/>
            <p:cNvSpPr/>
            <p:nvPr/>
          </p:nvSpPr>
          <p:spPr>
            <a:xfrm rot="10800000">
              <a:off x="6366656" y="2101012"/>
              <a:ext cx="1044144" cy="521638"/>
            </a:xfrm>
            <a:custGeom>
              <a:rect b="b" l="l" r="r" t="t"/>
              <a:pathLst>
                <a:path extrusionOk="0" fill="none" h="22017" w="44066">
                  <a:moveTo>
                    <a:pt x="44065" y="1"/>
                  </a:moveTo>
                  <a:cubicBezTo>
                    <a:pt x="44065" y="12176"/>
                    <a:pt x="34191" y="22016"/>
                    <a:pt x="22049" y="22016"/>
                  </a:cubicBezTo>
                  <a:cubicBezTo>
                    <a:pt x="9874" y="22016"/>
                    <a:pt x="0" y="12176"/>
                    <a:pt x="0" y="1"/>
                  </a:cubicBezTo>
                </a:path>
              </a:pathLst>
            </a:custGeom>
            <a:noFill/>
            <a:ln cap="rnd" cmpd="sng" w="20850">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2" name="Google Shape;4342;p75"/>
            <p:cNvSpPr/>
            <p:nvPr/>
          </p:nvSpPr>
          <p:spPr>
            <a:xfrm rot="10800000">
              <a:off x="5322557" y="2622683"/>
              <a:ext cx="1044120" cy="522420"/>
            </a:xfrm>
            <a:custGeom>
              <a:rect b="b" l="l" r="r" t="t"/>
              <a:pathLst>
                <a:path extrusionOk="0" fill="none" h="22050" w="44065">
                  <a:moveTo>
                    <a:pt x="0" y="22050"/>
                  </a:moveTo>
                  <a:cubicBezTo>
                    <a:pt x="0" y="9874"/>
                    <a:pt x="9874" y="1"/>
                    <a:pt x="22049" y="1"/>
                  </a:cubicBezTo>
                  <a:cubicBezTo>
                    <a:pt x="34191" y="1"/>
                    <a:pt x="44065" y="9874"/>
                    <a:pt x="44065" y="22050"/>
                  </a:cubicBezTo>
                </a:path>
              </a:pathLst>
            </a:custGeom>
            <a:noFill/>
            <a:ln cap="rnd" cmpd="sng" w="20850">
              <a:solidFill>
                <a:srgbClr val="869FB2"/>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3" name="Google Shape;4343;p75"/>
            <p:cNvSpPr/>
            <p:nvPr/>
          </p:nvSpPr>
          <p:spPr>
            <a:xfrm rot="10800000">
              <a:off x="4278434" y="2101012"/>
              <a:ext cx="1044144" cy="521638"/>
            </a:xfrm>
            <a:custGeom>
              <a:rect b="b" l="l" r="r" t="t"/>
              <a:pathLst>
                <a:path extrusionOk="0" fill="none" h="22017" w="44066">
                  <a:moveTo>
                    <a:pt x="44066" y="1"/>
                  </a:moveTo>
                  <a:cubicBezTo>
                    <a:pt x="44066" y="12176"/>
                    <a:pt x="34192" y="22016"/>
                    <a:pt x="22017" y="22016"/>
                  </a:cubicBezTo>
                  <a:cubicBezTo>
                    <a:pt x="9875" y="22016"/>
                    <a:pt x="1" y="12176"/>
                    <a:pt x="1" y="1"/>
                  </a:cubicBezTo>
                </a:path>
              </a:pathLst>
            </a:custGeom>
            <a:noFill/>
            <a:ln cap="rnd" cmpd="sng" w="20850">
              <a:solidFill>
                <a:srgbClr val="BAC8D3"/>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4" name="Google Shape;4344;p75"/>
            <p:cNvSpPr/>
            <p:nvPr/>
          </p:nvSpPr>
          <p:spPr>
            <a:xfrm rot="10800000">
              <a:off x="7367296" y="2570459"/>
              <a:ext cx="86984" cy="86975"/>
            </a:xfrm>
            <a:custGeom>
              <a:rect b="b" l="l" r="r" t="t"/>
              <a:pathLst>
                <a:path extrusionOk="0" h="3671" w="3671">
                  <a:moveTo>
                    <a:pt x="1835" y="1"/>
                  </a:moveTo>
                  <a:cubicBezTo>
                    <a:pt x="835" y="1"/>
                    <a:pt x="1" y="835"/>
                    <a:pt x="1" y="1836"/>
                  </a:cubicBezTo>
                  <a:cubicBezTo>
                    <a:pt x="1" y="2870"/>
                    <a:pt x="835" y="3670"/>
                    <a:pt x="1835" y="3670"/>
                  </a:cubicBezTo>
                  <a:cubicBezTo>
                    <a:pt x="2869" y="3670"/>
                    <a:pt x="3670" y="2870"/>
                    <a:pt x="3670" y="1836"/>
                  </a:cubicBezTo>
                  <a:cubicBezTo>
                    <a:pt x="3670" y="835"/>
                    <a:pt x="2836"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5" name="Google Shape;4345;p75"/>
            <p:cNvSpPr/>
            <p:nvPr/>
          </p:nvSpPr>
          <p:spPr>
            <a:xfrm rot="10800000">
              <a:off x="6323197" y="2570459"/>
              <a:ext cx="86961" cy="86975"/>
            </a:xfrm>
            <a:custGeom>
              <a:rect b="b" l="l" r="r" t="t"/>
              <a:pathLst>
                <a:path extrusionOk="0" h="3671" w="3670">
                  <a:moveTo>
                    <a:pt x="1835" y="1"/>
                  </a:moveTo>
                  <a:cubicBezTo>
                    <a:pt x="834" y="1"/>
                    <a:pt x="1" y="835"/>
                    <a:pt x="1" y="1836"/>
                  </a:cubicBezTo>
                  <a:cubicBezTo>
                    <a:pt x="1" y="2870"/>
                    <a:pt x="834" y="3670"/>
                    <a:pt x="1835" y="3670"/>
                  </a:cubicBezTo>
                  <a:cubicBezTo>
                    <a:pt x="2836" y="3670"/>
                    <a:pt x="3670" y="2870"/>
                    <a:pt x="3670" y="1836"/>
                  </a:cubicBezTo>
                  <a:cubicBezTo>
                    <a:pt x="3670" y="835"/>
                    <a:pt x="2869"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6" name="Google Shape;4346;p75"/>
            <p:cNvSpPr/>
            <p:nvPr/>
          </p:nvSpPr>
          <p:spPr>
            <a:xfrm rot="10800000">
              <a:off x="5279073" y="2570459"/>
              <a:ext cx="86961" cy="86975"/>
            </a:xfrm>
            <a:custGeom>
              <a:rect b="b" l="l" r="r" t="t"/>
              <a:pathLst>
                <a:path extrusionOk="0" h="3671" w="3670">
                  <a:moveTo>
                    <a:pt x="1835" y="1"/>
                  </a:moveTo>
                  <a:cubicBezTo>
                    <a:pt x="834" y="1"/>
                    <a:pt x="0" y="835"/>
                    <a:pt x="0" y="1836"/>
                  </a:cubicBezTo>
                  <a:cubicBezTo>
                    <a:pt x="0" y="2870"/>
                    <a:pt x="834" y="3670"/>
                    <a:pt x="1835" y="3670"/>
                  </a:cubicBezTo>
                  <a:cubicBezTo>
                    <a:pt x="2836" y="3670"/>
                    <a:pt x="3670" y="2870"/>
                    <a:pt x="3670" y="1836"/>
                  </a:cubicBezTo>
                  <a:cubicBezTo>
                    <a:pt x="3670" y="835"/>
                    <a:pt x="2836"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7" name="Google Shape;4347;p75"/>
            <p:cNvSpPr/>
            <p:nvPr/>
          </p:nvSpPr>
          <p:spPr>
            <a:xfrm rot="10800000">
              <a:off x="4234950" y="2570459"/>
              <a:ext cx="86961" cy="86975"/>
            </a:xfrm>
            <a:custGeom>
              <a:rect b="b" l="l" r="r" t="t"/>
              <a:pathLst>
                <a:path extrusionOk="0" h="3671" w="3670">
                  <a:moveTo>
                    <a:pt x="1835" y="1"/>
                  </a:moveTo>
                  <a:cubicBezTo>
                    <a:pt x="834" y="1"/>
                    <a:pt x="0" y="835"/>
                    <a:pt x="0" y="1836"/>
                  </a:cubicBezTo>
                  <a:cubicBezTo>
                    <a:pt x="0" y="2870"/>
                    <a:pt x="834" y="3670"/>
                    <a:pt x="1835" y="3670"/>
                  </a:cubicBezTo>
                  <a:cubicBezTo>
                    <a:pt x="2836" y="3670"/>
                    <a:pt x="3669" y="2870"/>
                    <a:pt x="3669" y="1836"/>
                  </a:cubicBezTo>
                  <a:cubicBezTo>
                    <a:pt x="3669" y="835"/>
                    <a:pt x="2836" y="1"/>
                    <a:pt x="183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8" name="Google Shape;4348;p75"/>
            <p:cNvSpPr/>
            <p:nvPr/>
          </p:nvSpPr>
          <p:spPr>
            <a:xfrm rot="10800000">
              <a:off x="7541197" y="2231460"/>
              <a:ext cx="801483" cy="800617"/>
            </a:xfrm>
            <a:custGeom>
              <a:rect b="b" l="l" r="r" t="t"/>
              <a:pathLst>
                <a:path extrusionOk="0" h="33792" w="33825">
                  <a:moveTo>
                    <a:pt x="16912" y="1835"/>
                  </a:moveTo>
                  <a:cubicBezTo>
                    <a:pt x="25218" y="1835"/>
                    <a:pt x="31956" y="8573"/>
                    <a:pt x="31956" y="16879"/>
                  </a:cubicBezTo>
                  <a:cubicBezTo>
                    <a:pt x="31956" y="25185"/>
                    <a:pt x="25218" y="31923"/>
                    <a:pt x="16912" y="31923"/>
                  </a:cubicBezTo>
                  <a:cubicBezTo>
                    <a:pt x="8606" y="31923"/>
                    <a:pt x="1868" y="25185"/>
                    <a:pt x="1868" y="16879"/>
                  </a:cubicBezTo>
                  <a:cubicBezTo>
                    <a:pt x="1868" y="8573"/>
                    <a:pt x="8606" y="1835"/>
                    <a:pt x="16912" y="1835"/>
                  </a:cubicBezTo>
                  <a:close/>
                  <a:moveTo>
                    <a:pt x="16912" y="1"/>
                  </a:moveTo>
                  <a:cubicBezTo>
                    <a:pt x="7572" y="1"/>
                    <a:pt x="0" y="7539"/>
                    <a:pt x="0" y="16879"/>
                  </a:cubicBezTo>
                  <a:cubicBezTo>
                    <a:pt x="0" y="26219"/>
                    <a:pt x="7572" y="33791"/>
                    <a:pt x="16912" y="33791"/>
                  </a:cubicBezTo>
                  <a:cubicBezTo>
                    <a:pt x="26252" y="33791"/>
                    <a:pt x="33824" y="26219"/>
                    <a:pt x="33824" y="16879"/>
                  </a:cubicBezTo>
                  <a:cubicBezTo>
                    <a:pt x="33824" y="7539"/>
                    <a:pt x="26252" y="1"/>
                    <a:pt x="16912"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9" name="Google Shape;4349;p75"/>
            <p:cNvSpPr/>
            <p:nvPr/>
          </p:nvSpPr>
          <p:spPr>
            <a:xfrm rot="10800000">
              <a:off x="6488377" y="2231460"/>
              <a:ext cx="800701" cy="800617"/>
            </a:xfrm>
            <a:custGeom>
              <a:rect b="b" l="l" r="r" t="t"/>
              <a:pathLst>
                <a:path extrusionOk="0" h="33792" w="33792">
                  <a:moveTo>
                    <a:pt x="16912" y="1"/>
                  </a:moveTo>
                  <a:cubicBezTo>
                    <a:pt x="7572" y="1"/>
                    <a:pt x="0" y="7539"/>
                    <a:pt x="0" y="16879"/>
                  </a:cubicBezTo>
                  <a:cubicBezTo>
                    <a:pt x="0" y="26219"/>
                    <a:pt x="7572" y="33791"/>
                    <a:pt x="16912" y="33791"/>
                  </a:cubicBezTo>
                  <a:cubicBezTo>
                    <a:pt x="26219" y="33791"/>
                    <a:pt x="33791" y="26219"/>
                    <a:pt x="33791" y="16879"/>
                  </a:cubicBezTo>
                  <a:cubicBezTo>
                    <a:pt x="33791" y="7539"/>
                    <a:pt x="26252" y="1"/>
                    <a:pt x="16912" y="1"/>
                  </a:cubicBezTo>
                  <a:close/>
                  <a:moveTo>
                    <a:pt x="16912" y="31923"/>
                  </a:moveTo>
                  <a:cubicBezTo>
                    <a:pt x="8607" y="31923"/>
                    <a:pt x="1868" y="25185"/>
                    <a:pt x="1868" y="16879"/>
                  </a:cubicBezTo>
                  <a:cubicBezTo>
                    <a:pt x="1868" y="8573"/>
                    <a:pt x="8607" y="1835"/>
                    <a:pt x="16912" y="1835"/>
                  </a:cubicBezTo>
                  <a:cubicBezTo>
                    <a:pt x="25218" y="1835"/>
                    <a:pt x="31957" y="8573"/>
                    <a:pt x="31957" y="16879"/>
                  </a:cubicBezTo>
                  <a:cubicBezTo>
                    <a:pt x="31957" y="25185"/>
                    <a:pt x="25218" y="31923"/>
                    <a:pt x="16912" y="31923"/>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0" name="Google Shape;4350;p75"/>
            <p:cNvSpPr/>
            <p:nvPr/>
          </p:nvSpPr>
          <p:spPr>
            <a:xfrm rot="10800000">
              <a:off x="5434776" y="2231460"/>
              <a:ext cx="800701" cy="800617"/>
            </a:xfrm>
            <a:custGeom>
              <a:rect b="b" l="l" r="r" t="t"/>
              <a:pathLst>
                <a:path extrusionOk="0" h="33792" w="33792">
                  <a:moveTo>
                    <a:pt x="16879" y="1"/>
                  </a:moveTo>
                  <a:cubicBezTo>
                    <a:pt x="7539" y="1"/>
                    <a:pt x="0" y="7539"/>
                    <a:pt x="0" y="16879"/>
                  </a:cubicBezTo>
                  <a:cubicBezTo>
                    <a:pt x="0" y="26219"/>
                    <a:pt x="7539" y="33791"/>
                    <a:pt x="16879" y="33791"/>
                  </a:cubicBezTo>
                  <a:cubicBezTo>
                    <a:pt x="26219" y="33791"/>
                    <a:pt x="33791" y="26219"/>
                    <a:pt x="33791" y="16879"/>
                  </a:cubicBezTo>
                  <a:cubicBezTo>
                    <a:pt x="33791" y="7539"/>
                    <a:pt x="26219" y="1"/>
                    <a:pt x="16879" y="1"/>
                  </a:cubicBezTo>
                  <a:close/>
                  <a:moveTo>
                    <a:pt x="16879" y="31923"/>
                  </a:moveTo>
                  <a:cubicBezTo>
                    <a:pt x="8573" y="31923"/>
                    <a:pt x="1835" y="25185"/>
                    <a:pt x="1835" y="16879"/>
                  </a:cubicBezTo>
                  <a:cubicBezTo>
                    <a:pt x="1835" y="8573"/>
                    <a:pt x="8573" y="1835"/>
                    <a:pt x="16879" y="1835"/>
                  </a:cubicBezTo>
                  <a:cubicBezTo>
                    <a:pt x="25185" y="1835"/>
                    <a:pt x="31923" y="8573"/>
                    <a:pt x="31923" y="16879"/>
                  </a:cubicBezTo>
                  <a:cubicBezTo>
                    <a:pt x="31923" y="25185"/>
                    <a:pt x="25185" y="31923"/>
                    <a:pt x="16879" y="31923"/>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1" name="Google Shape;4351;p75"/>
            <p:cNvSpPr/>
            <p:nvPr/>
          </p:nvSpPr>
          <p:spPr>
            <a:xfrm rot="10800000">
              <a:off x="4381980" y="2231460"/>
              <a:ext cx="800678" cy="800617"/>
            </a:xfrm>
            <a:custGeom>
              <a:rect b="b" l="l" r="r" t="t"/>
              <a:pathLst>
                <a:path extrusionOk="0" h="33792" w="33791">
                  <a:moveTo>
                    <a:pt x="16912" y="1"/>
                  </a:moveTo>
                  <a:cubicBezTo>
                    <a:pt x="7572" y="1"/>
                    <a:pt x="0" y="7539"/>
                    <a:pt x="0" y="16879"/>
                  </a:cubicBezTo>
                  <a:cubicBezTo>
                    <a:pt x="0" y="26219"/>
                    <a:pt x="7572" y="33791"/>
                    <a:pt x="16912" y="33791"/>
                  </a:cubicBezTo>
                  <a:cubicBezTo>
                    <a:pt x="26252" y="33791"/>
                    <a:pt x="33791" y="26219"/>
                    <a:pt x="33791" y="16879"/>
                  </a:cubicBezTo>
                  <a:cubicBezTo>
                    <a:pt x="33791" y="7539"/>
                    <a:pt x="26252" y="1"/>
                    <a:pt x="16912" y="1"/>
                  </a:cubicBezTo>
                  <a:close/>
                  <a:moveTo>
                    <a:pt x="16912" y="31923"/>
                  </a:moveTo>
                  <a:cubicBezTo>
                    <a:pt x="8606" y="31923"/>
                    <a:pt x="1868" y="25185"/>
                    <a:pt x="1868" y="16879"/>
                  </a:cubicBezTo>
                  <a:cubicBezTo>
                    <a:pt x="1868" y="8573"/>
                    <a:pt x="8606" y="1835"/>
                    <a:pt x="16912" y="1835"/>
                  </a:cubicBezTo>
                  <a:cubicBezTo>
                    <a:pt x="25218" y="1835"/>
                    <a:pt x="31956" y="8573"/>
                    <a:pt x="31956" y="16879"/>
                  </a:cubicBezTo>
                  <a:cubicBezTo>
                    <a:pt x="31956" y="25185"/>
                    <a:pt x="25218" y="31923"/>
                    <a:pt x="16912" y="31923"/>
                  </a:cubicBezTo>
                  <a:close/>
                </a:path>
              </a:pathLst>
            </a:cu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52" name="Google Shape;4352;p75"/>
          <p:cNvGrpSpPr/>
          <p:nvPr/>
        </p:nvGrpSpPr>
        <p:grpSpPr>
          <a:xfrm>
            <a:off x="6840408" y="2014643"/>
            <a:ext cx="1586327" cy="371557"/>
            <a:chOff x="1247650" y="2075423"/>
            <a:chExt cx="6648477" cy="1557238"/>
          </a:xfrm>
        </p:grpSpPr>
        <p:sp>
          <p:nvSpPr>
            <p:cNvPr id="4353" name="Google Shape;4353;p75"/>
            <p:cNvSpPr/>
            <p:nvPr/>
          </p:nvSpPr>
          <p:spPr>
            <a:xfrm>
              <a:off x="6633862" y="2075423"/>
              <a:ext cx="953444" cy="825696"/>
            </a:xfrm>
            <a:custGeom>
              <a:rect b="b" l="l" r="r" t="t"/>
              <a:pathLst>
                <a:path extrusionOk="0" h="50027" w="57767">
                  <a:moveTo>
                    <a:pt x="14439" y="0"/>
                  </a:moveTo>
                  <a:lnTo>
                    <a:pt x="0" y="25014"/>
                  </a:lnTo>
                  <a:lnTo>
                    <a:pt x="14439" y="50027"/>
                  </a:lnTo>
                  <a:lnTo>
                    <a:pt x="43329" y="50027"/>
                  </a:lnTo>
                  <a:lnTo>
                    <a:pt x="57767" y="25014"/>
                  </a:lnTo>
                  <a:lnTo>
                    <a:pt x="4332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4" name="Google Shape;4354;p75"/>
            <p:cNvSpPr/>
            <p:nvPr/>
          </p:nvSpPr>
          <p:spPr>
            <a:xfrm>
              <a:off x="5359252" y="2806965"/>
              <a:ext cx="953461" cy="825696"/>
            </a:xfrm>
            <a:custGeom>
              <a:rect b="b" l="l" r="r" t="t"/>
              <a:pathLst>
                <a:path extrusionOk="0" h="50027" w="57768">
                  <a:moveTo>
                    <a:pt x="14439" y="0"/>
                  </a:moveTo>
                  <a:lnTo>
                    <a:pt x="1" y="25013"/>
                  </a:lnTo>
                  <a:lnTo>
                    <a:pt x="14439" y="50027"/>
                  </a:lnTo>
                  <a:lnTo>
                    <a:pt x="43329" y="50027"/>
                  </a:lnTo>
                  <a:lnTo>
                    <a:pt x="57767" y="25013"/>
                  </a:lnTo>
                  <a:lnTo>
                    <a:pt x="4332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5" name="Google Shape;4355;p75"/>
            <p:cNvSpPr/>
            <p:nvPr/>
          </p:nvSpPr>
          <p:spPr>
            <a:xfrm>
              <a:off x="1601478" y="2075425"/>
              <a:ext cx="953316" cy="825696"/>
            </a:xfrm>
            <a:custGeom>
              <a:rect b="b" l="l" r="r" t="t"/>
              <a:pathLst>
                <a:path extrusionOk="0" h="50027" w="57768">
                  <a:moveTo>
                    <a:pt x="14439" y="0"/>
                  </a:moveTo>
                  <a:lnTo>
                    <a:pt x="1" y="25013"/>
                  </a:lnTo>
                  <a:lnTo>
                    <a:pt x="14439" y="50027"/>
                  </a:lnTo>
                  <a:lnTo>
                    <a:pt x="43329" y="50027"/>
                  </a:lnTo>
                  <a:lnTo>
                    <a:pt x="57768" y="25013"/>
                  </a:lnTo>
                  <a:lnTo>
                    <a:pt x="43329"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6" name="Google Shape;4356;p75"/>
            <p:cNvSpPr/>
            <p:nvPr/>
          </p:nvSpPr>
          <p:spPr>
            <a:xfrm>
              <a:off x="2857827" y="2807112"/>
              <a:ext cx="953370" cy="825320"/>
            </a:xfrm>
            <a:custGeom>
              <a:rect b="b" l="l" r="r" t="t"/>
              <a:pathLst>
                <a:path extrusionOk="0" h="50027" w="57780">
                  <a:moveTo>
                    <a:pt x="14452" y="0"/>
                  </a:moveTo>
                  <a:lnTo>
                    <a:pt x="0" y="25013"/>
                  </a:lnTo>
                  <a:lnTo>
                    <a:pt x="14452" y="50027"/>
                  </a:lnTo>
                  <a:lnTo>
                    <a:pt x="43328" y="50027"/>
                  </a:lnTo>
                  <a:lnTo>
                    <a:pt x="57780" y="25013"/>
                  </a:lnTo>
                  <a:lnTo>
                    <a:pt x="43328"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7" name="Google Shape;4357;p75"/>
            <p:cNvSpPr/>
            <p:nvPr/>
          </p:nvSpPr>
          <p:spPr>
            <a:xfrm>
              <a:off x="4097386" y="2075425"/>
              <a:ext cx="953444" cy="825696"/>
            </a:xfrm>
            <a:custGeom>
              <a:rect b="b" l="l" r="r" t="t"/>
              <a:pathLst>
                <a:path extrusionOk="0" h="50027" w="57767">
                  <a:moveTo>
                    <a:pt x="14439" y="0"/>
                  </a:moveTo>
                  <a:lnTo>
                    <a:pt x="0" y="25013"/>
                  </a:lnTo>
                  <a:lnTo>
                    <a:pt x="14439" y="50027"/>
                  </a:lnTo>
                  <a:lnTo>
                    <a:pt x="43328" y="50027"/>
                  </a:lnTo>
                  <a:lnTo>
                    <a:pt x="57767" y="25013"/>
                  </a:lnTo>
                  <a:lnTo>
                    <a:pt x="43328"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8" name="Google Shape;4358;p75"/>
            <p:cNvSpPr/>
            <p:nvPr/>
          </p:nvSpPr>
          <p:spPr>
            <a:xfrm>
              <a:off x="1247650" y="2490334"/>
              <a:ext cx="6648477" cy="729445"/>
            </a:xfrm>
            <a:custGeom>
              <a:rect b="b" l="l" r="r" t="t"/>
              <a:pathLst>
                <a:path extrusionOk="0" fill="none" h="31310" w="285373">
                  <a:moveTo>
                    <a:pt x="285373" y="3317"/>
                  </a:moveTo>
                  <a:lnTo>
                    <a:pt x="269256" y="31309"/>
                  </a:lnTo>
                  <a:lnTo>
                    <a:pt x="233095" y="31309"/>
                  </a:lnTo>
                  <a:lnTo>
                    <a:pt x="215067" y="352"/>
                  </a:lnTo>
                  <a:lnTo>
                    <a:pt x="179426" y="352"/>
                  </a:lnTo>
                  <a:lnTo>
                    <a:pt x="161606" y="31218"/>
                  </a:lnTo>
                  <a:lnTo>
                    <a:pt x="125718" y="31309"/>
                  </a:lnTo>
                  <a:lnTo>
                    <a:pt x="107651" y="0"/>
                  </a:lnTo>
                  <a:lnTo>
                    <a:pt x="71490" y="0"/>
                  </a:lnTo>
                  <a:lnTo>
                    <a:pt x="53669" y="31075"/>
                  </a:lnTo>
                  <a:lnTo>
                    <a:pt x="18042" y="31075"/>
                  </a:lnTo>
                  <a:lnTo>
                    <a:pt x="0" y="118"/>
                  </a:lnTo>
                </a:path>
              </a:pathLst>
            </a:custGeom>
            <a:solidFill>
              <a:srgbClr val="191919"/>
            </a:solidFill>
            <a:ln cap="flat" cmpd="sng" w="19050">
              <a:solidFill>
                <a:srgbClr val="869FB2"/>
              </a:solidFill>
              <a:prstDash val="solid"/>
              <a:miter lim="1300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59" name="Google Shape;4359;p75"/>
          <p:cNvGrpSpPr/>
          <p:nvPr/>
        </p:nvGrpSpPr>
        <p:grpSpPr>
          <a:xfrm>
            <a:off x="5271678" y="1167833"/>
            <a:ext cx="1415601" cy="1648533"/>
            <a:chOff x="1839112" y="2209163"/>
            <a:chExt cx="1918159" cy="2233784"/>
          </a:xfrm>
        </p:grpSpPr>
        <p:sp>
          <p:nvSpPr>
            <p:cNvPr id="4360" name="Google Shape;4360;p75"/>
            <p:cNvSpPr/>
            <p:nvPr/>
          </p:nvSpPr>
          <p:spPr>
            <a:xfrm>
              <a:off x="1839112" y="2209163"/>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1" name="Google Shape;4361;p75"/>
            <p:cNvSpPr/>
            <p:nvPr/>
          </p:nvSpPr>
          <p:spPr>
            <a:xfrm>
              <a:off x="3182171" y="2209163"/>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2" name="Google Shape;4362;p75"/>
            <p:cNvSpPr/>
            <p:nvPr/>
          </p:nvSpPr>
          <p:spPr>
            <a:xfrm>
              <a:off x="3182171" y="3040766"/>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63" name="Google Shape;4363;p75"/>
            <p:cNvCxnSpPr>
              <a:stCxn id="4360" idx="6"/>
              <a:endCxn id="4361" idx="2"/>
            </p:cNvCxnSpPr>
            <p:nvPr/>
          </p:nvCxnSpPr>
          <p:spPr>
            <a:xfrm>
              <a:off x="2414212" y="2496713"/>
              <a:ext cx="768000" cy="600"/>
            </a:xfrm>
            <a:prstGeom prst="bentConnector3">
              <a:avLst>
                <a:gd fmla="val 49997" name="adj1"/>
              </a:avLst>
            </a:prstGeom>
            <a:noFill/>
            <a:ln cap="flat" cmpd="sng" w="19050">
              <a:solidFill>
                <a:srgbClr val="374957"/>
              </a:solidFill>
              <a:prstDash val="solid"/>
              <a:round/>
              <a:headEnd len="med" w="med" type="none"/>
              <a:tailEnd len="med" w="med" type="none"/>
            </a:ln>
          </p:spPr>
        </p:cxnSp>
        <p:cxnSp>
          <p:nvCxnSpPr>
            <p:cNvPr id="4364" name="Google Shape;4364;p75"/>
            <p:cNvCxnSpPr>
              <a:stCxn id="4361" idx="4"/>
              <a:endCxn id="4365" idx="0"/>
            </p:cNvCxnSpPr>
            <p:nvPr/>
          </p:nvCxnSpPr>
          <p:spPr>
            <a:xfrm rot="5400000">
              <a:off x="2669921" y="2240963"/>
              <a:ext cx="256500" cy="1343100"/>
            </a:xfrm>
            <a:prstGeom prst="bentConnector3">
              <a:avLst>
                <a:gd fmla="val 50000" name="adj1"/>
              </a:avLst>
            </a:prstGeom>
            <a:noFill/>
            <a:ln cap="flat" cmpd="sng" w="19050">
              <a:solidFill>
                <a:srgbClr val="374957"/>
              </a:solidFill>
              <a:prstDash val="solid"/>
              <a:round/>
              <a:headEnd len="med" w="med" type="none"/>
              <a:tailEnd len="med" w="med" type="none"/>
            </a:ln>
          </p:spPr>
        </p:cxnSp>
        <p:cxnSp>
          <p:nvCxnSpPr>
            <p:cNvPr id="4366" name="Google Shape;4366;p75"/>
            <p:cNvCxnSpPr>
              <a:stCxn id="4365" idx="6"/>
              <a:endCxn id="4362" idx="2"/>
            </p:cNvCxnSpPr>
            <p:nvPr/>
          </p:nvCxnSpPr>
          <p:spPr>
            <a:xfrm>
              <a:off x="2414212" y="3328316"/>
              <a:ext cx="768000" cy="600"/>
            </a:xfrm>
            <a:prstGeom prst="bentConnector3">
              <a:avLst>
                <a:gd fmla="val 49997" name="adj1"/>
              </a:avLst>
            </a:prstGeom>
            <a:noFill/>
            <a:ln cap="flat" cmpd="sng" w="19050">
              <a:solidFill>
                <a:srgbClr val="374957"/>
              </a:solidFill>
              <a:prstDash val="solid"/>
              <a:round/>
              <a:headEnd len="med" w="med" type="none"/>
              <a:tailEnd len="med" w="med" type="none"/>
            </a:ln>
          </p:spPr>
        </p:cxnSp>
        <p:cxnSp>
          <p:nvCxnSpPr>
            <p:cNvPr id="4367" name="Google Shape;4367;p75"/>
            <p:cNvCxnSpPr>
              <a:stCxn id="4362" idx="4"/>
              <a:endCxn id="4368" idx="0"/>
            </p:cNvCxnSpPr>
            <p:nvPr/>
          </p:nvCxnSpPr>
          <p:spPr>
            <a:xfrm rot="5400000">
              <a:off x="2672171" y="3070316"/>
              <a:ext cx="252000" cy="1343100"/>
            </a:xfrm>
            <a:prstGeom prst="bentConnector3">
              <a:avLst>
                <a:gd fmla="val 49996" name="adj1"/>
              </a:avLst>
            </a:prstGeom>
            <a:noFill/>
            <a:ln cap="flat" cmpd="sng" w="19050">
              <a:solidFill>
                <a:srgbClr val="374957"/>
              </a:solidFill>
              <a:prstDash val="solid"/>
              <a:round/>
              <a:headEnd len="med" w="med" type="none"/>
              <a:tailEnd len="med" w="med" type="none"/>
            </a:ln>
          </p:spPr>
        </p:cxnSp>
        <p:sp>
          <p:nvSpPr>
            <p:cNvPr id="4365" name="Google Shape;4365;p75"/>
            <p:cNvSpPr/>
            <p:nvPr/>
          </p:nvSpPr>
          <p:spPr>
            <a:xfrm>
              <a:off x="1839112" y="3040766"/>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8" name="Google Shape;4368;p75"/>
            <p:cNvSpPr/>
            <p:nvPr/>
          </p:nvSpPr>
          <p:spPr>
            <a:xfrm>
              <a:off x="1839112" y="3867848"/>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9" name="Google Shape;4369;p75"/>
            <p:cNvSpPr/>
            <p:nvPr/>
          </p:nvSpPr>
          <p:spPr>
            <a:xfrm>
              <a:off x="3182171" y="3867848"/>
              <a:ext cx="575100" cy="575100"/>
            </a:xfrm>
            <a:prstGeom prst="flowChartConnector">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70" name="Google Shape;4370;p75"/>
            <p:cNvCxnSpPr>
              <a:endCxn id="4369" idx="2"/>
            </p:cNvCxnSpPr>
            <p:nvPr/>
          </p:nvCxnSpPr>
          <p:spPr>
            <a:xfrm>
              <a:off x="2413871" y="4154498"/>
              <a:ext cx="768300" cy="900"/>
            </a:xfrm>
            <a:prstGeom prst="bentConnector3">
              <a:avLst>
                <a:gd fmla="val 50000" name="adj1"/>
              </a:avLst>
            </a:prstGeom>
            <a:noFill/>
            <a:ln cap="flat" cmpd="sng" w="19050">
              <a:solidFill>
                <a:srgbClr val="374957"/>
              </a:solidFill>
              <a:prstDash val="solid"/>
              <a:round/>
              <a:headEnd len="med" w="med" type="none"/>
              <a:tailEnd len="med" w="med" type="none"/>
            </a:ln>
          </p:spPr>
        </p:cxnSp>
      </p:grpSp>
      <p:grpSp>
        <p:nvGrpSpPr>
          <p:cNvPr id="4371" name="Google Shape;4371;p75"/>
          <p:cNvGrpSpPr/>
          <p:nvPr/>
        </p:nvGrpSpPr>
        <p:grpSpPr>
          <a:xfrm>
            <a:off x="3428944" y="1185917"/>
            <a:ext cx="1637968" cy="154942"/>
            <a:chOff x="238125" y="2506075"/>
            <a:chExt cx="7115411" cy="673075"/>
          </a:xfrm>
        </p:grpSpPr>
        <p:sp>
          <p:nvSpPr>
            <p:cNvPr id="4372" name="Google Shape;4372;p75"/>
            <p:cNvSpPr/>
            <p:nvPr/>
          </p:nvSpPr>
          <p:spPr>
            <a:xfrm>
              <a:off x="238125" y="2506075"/>
              <a:ext cx="1643150" cy="673075"/>
            </a:xfrm>
            <a:custGeom>
              <a:rect b="b" l="l" r="r" t="t"/>
              <a:pathLst>
                <a:path extrusionOk="0" h="26923" w="65726">
                  <a:moveTo>
                    <a:pt x="0" y="0"/>
                  </a:moveTo>
                  <a:lnTo>
                    <a:pt x="10782" y="13477"/>
                  </a:lnTo>
                  <a:lnTo>
                    <a:pt x="0" y="26923"/>
                  </a:lnTo>
                  <a:lnTo>
                    <a:pt x="54943" y="26923"/>
                  </a:lnTo>
                  <a:lnTo>
                    <a:pt x="65725" y="13477"/>
                  </a:lnTo>
                  <a:lnTo>
                    <a:pt x="54943"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3" name="Google Shape;4373;p75"/>
            <p:cNvSpPr/>
            <p:nvPr/>
          </p:nvSpPr>
          <p:spPr>
            <a:xfrm>
              <a:off x="1606190"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4" name="Google Shape;4374;p75"/>
            <p:cNvSpPr/>
            <p:nvPr/>
          </p:nvSpPr>
          <p:spPr>
            <a:xfrm>
              <a:off x="2973481"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5" name="Google Shape;4375;p75"/>
            <p:cNvSpPr/>
            <p:nvPr/>
          </p:nvSpPr>
          <p:spPr>
            <a:xfrm>
              <a:off x="5709611" y="2506075"/>
              <a:ext cx="1643925" cy="673075"/>
            </a:xfrm>
            <a:custGeom>
              <a:rect b="b" l="l" r="r" t="t"/>
              <a:pathLst>
                <a:path extrusionOk="0" h="26923" w="65757">
                  <a:moveTo>
                    <a:pt x="0" y="0"/>
                  </a:moveTo>
                  <a:lnTo>
                    <a:pt x="10782" y="13477"/>
                  </a:lnTo>
                  <a:lnTo>
                    <a:pt x="0" y="26923"/>
                  </a:lnTo>
                  <a:lnTo>
                    <a:pt x="54975" y="26923"/>
                  </a:lnTo>
                  <a:lnTo>
                    <a:pt x="65757" y="13477"/>
                  </a:lnTo>
                  <a:lnTo>
                    <a:pt x="54975"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6" name="Google Shape;4376;p75"/>
            <p:cNvSpPr/>
            <p:nvPr/>
          </p:nvSpPr>
          <p:spPr>
            <a:xfrm>
              <a:off x="4342321" y="2506075"/>
              <a:ext cx="1643150" cy="673075"/>
            </a:xfrm>
            <a:custGeom>
              <a:rect b="b" l="l" r="r" t="t"/>
              <a:pathLst>
                <a:path extrusionOk="0" h="26923" w="65726">
                  <a:moveTo>
                    <a:pt x="1" y="0"/>
                  </a:moveTo>
                  <a:lnTo>
                    <a:pt x="10751" y="13477"/>
                  </a:lnTo>
                  <a:lnTo>
                    <a:pt x="1" y="26923"/>
                  </a:lnTo>
                  <a:lnTo>
                    <a:pt x="54944" y="26923"/>
                  </a:lnTo>
                  <a:lnTo>
                    <a:pt x="65726" y="13477"/>
                  </a:lnTo>
                  <a:lnTo>
                    <a:pt x="54944"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77" name="Google Shape;4377;p75"/>
          <p:cNvGrpSpPr/>
          <p:nvPr/>
        </p:nvGrpSpPr>
        <p:grpSpPr>
          <a:xfrm>
            <a:off x="1969680" y="1500635"/>
            <a:ext cx="1262932" cy="785408"/>
            <a:chOff x="548861" y="389676"/>
            <a:chExt cx="3843371" cy="2390163"/>
          </a:xfrm>
        </p:grpSpPr>
        <p:cxnSp>
          <p:nvCxnSpPr>
            <p:cNvPr id="4378" name="Google Shape;4378;p75"/>
            <p:cNvCxnSpPr/>
            <p:nvPr/>
          </p:nvCxnSpPr>
          <p:spPr>
            <a:xfrm flipH="1" rot="10800000">
              <a:off x="3486925" y="1918250"/>
              <a:ext cx="742200" cy="690300"/>
            </a:xfrm>
            <a:prstGeom prst="bentConnector3">
              <a:avLst>
                <a:gd fmla="val 50000" name="adj1"/>
              </a:avLst>
            </a:prstGeom>
            <a:noFill/>
            <a:ln cap="flat" cmpd="sng" w="9525">
              <a:solidFill>
                <a:srgbClr val="869FB2"/>
              </a:solidFill>
              <a:prstDash val="solid"/>
              <a:round/>
              <a:headEnd len="med" w="med" type="none"/>
              <a:tailEnd len="med" w="med" type="none"/>
            </a:ln>
          </p:spPr>
        </p:cxnSp>
        <p:cxnSp>
          <p:nvCxnSpPr>
            <p:cNvPr id="4379" name="Google Shape;4379;p75"/>
            <p:cNvCxnSpPr/>
            <p:nvPr/>
          </p:nvCxnSpPr>
          <p:spPr>
            <a:xfrm flipH="1" rot="-5400000">
              <a:off x="3486925" y="577350"/>
              <a:ext cx="650100" cy="650100"/>
            </a:xfrm>
            <a:prstGeom prst="bentConnector3">
              <a:avLst>
                <a:gd fmla="val 50000" name="adj1"/>
              </a:avLst>
            </a:prstGeom>
            <a:noFill/>
            <a:ln cap="flat" cmpd="sng" w="9525">
              <a:solidFill>
                <a:srgbClr val="869FB2"/>
              </a:solidFill>
              <a:prstDash val="solid"/>
              <a:round/>
              <a:headEnd len="med" w="med" type="none"/>
              <a:tailEnd len="med" w="med" type="none"/>
            </a:ln>
          </p:spPr>
        </p:cxnSp>
        <p:cxnSp>
          <p:nvCxnSpPr>
            <p:cNvPr id="4380" name="Google Shape;4380;p75"/>
            <p:cNvCxnSpPr/>
            <p:nvPr/>
          </p:nvCxnSpPr>
          <p:spPr>
            <a:xfrm>
              <a:off x="2725450" y="576000"/>
              <a:ext cx="1410600" cy="1800"/>
            </a:xfrm>
            <a:prstGeom prst="bentConnector3">
              <a:avLst>
                <a:gd fmla="val 50000" name="adj1"/>
              </a:avLst>
            </a:prstGeom>
            <a:noFill/>
            <a:ln cap="flat" cmpd="sng" w="9525">
              <a:solidFill>
                <a:srgbClr val="869FB2"/>
              </a:solidFill>
              <a:prstDash val="solid"/>
              <a:round/>
              <a:headEnd len="med" w="med" type="none"/>
              <a:tailEnd len="med" w="med" type="none"/>
            </a:ln>
          </p:spPr>
        </p:cxnSp>
        <p:cxnSp>
          <p:nvCxnSpPr>
            <p:cNvPr id="4381" name="Google Shape;4381;p75"/>
            <p:cNvCxnSpPr/>
            <p:nvPr/>
          </p:nvCxnSpPr>
          <p:spPr>
            <a:xfrm flipH="1" rot="10800000">
              <a:off x="756500" y="577975"/>
              <a:ext cx="1705500" cy="1049100"/>
            </a:xfrm>
            <a:prstGeom prst="bentConnector3">
              <a:avLst>
                <a:gd fmla="val 50000" name="adj1"/>
              </a:avLst>
            </a:prstGeom>
            <a:noFill/>
            <a:ln cap="flat" cmpd="sng" w="9525">
              <a:solidFill>
                <a:srgbClr val="BAC8D3"/>
              </a:solidFill>
              <a:prstDash val="solid"/>
              <a:round/>
              <a:headEnd len="med" w="med" type="none"/>
              <a:tailEnd len="med" w="med" type="none"/>
            </a:ln>
          </p:spPr>
        </p:cxnSp>
        <p:cxnSp>
          <p:nvCxnSpPr>
            <p:cNvPr id="4382" name="Google Shape;4382;p75"/>
            <p:cNvCxnSpPr/>
            <p:nvPr/>
          </p:nvCxnSpPr>
          <p:spPr>
            <a:xfrm>
              <a:off x="760067" y="1625791"/>
              <a:ext cx="1689000" cy="974100"/>
            </a:xfrm>
            <a:prstGeom prst="bentConnector3">
              <a:avLst>
                <a:gd fmla="val 50000" name="adj1"/>
              </a:avLst>
            </a:prstGeom>
            <a:noFill/>
            <a:ln cap="flat" cmpd="sng" w="9525">
              <a:solidFill>
                <a:srgbClr val="BAC8D3"/>
              </a:solidFill>
              <a:prstDash val="solid"/>
              <a:round/>
              <a:headEnd len="med" w="med" type="none"/>
              <a:tailEnd len="med" w="med" type="none"/>
            </a:ln>
          </p:spPr>
        </p:cxnSp>
        <p:sp>
          <p:nvSpPr>
            <p:cNvPr id="4383" name="Google Shape;4383;p75"/>
            <p:cNvSpPr/>
            <p:nvPr/>
          </p:nvSpPr>
          <p:spPr>
            <a:xfrm>
              <a:off x="548861" y="1338125"/>
              <a:ext cx="502050" cy="502875"/>
            </a:xfrm>
            <a:custGeom>
              <a:rect b="b" l="l" r="r" t="t"/>
              <a:pathLst>
                <a:path extrusionOk="0" h="20115" w="20082">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84" name="Google Shape;4384;p75"/>
            <p:cNvCxnSpPr/>
            <p:nvPr/>
          </p:nvCxnSpPr>
          <p:spPr>
            <a:xfrm>
              <a:off x="2725450" y="2609025"/>
              <a:ext cx="1416000" cy="1800"/>
            </a:xfrm>
            <a:prstGeom prst="bentConnector3">
              <a:avLst>
                <a:gd fmla="val 50000" name="adj1"/>
              </a:avLst>
            </a:prstGeom>
            <a:noFill/>
            <a:ln cap="flat" cmpd="sng" w="9525">
              <a:solidFill>
                <a:srgbClr val="869FB2"/>
              </a:solidFill>
              <a:prstDash val="solid"/>
              <a:round/>
              <a:headEnd len="med" w="med" type="none"/>
              <a:tailEnd len="med" w="med" type="none"/>
            </a:ln>
          </p:spPr>
        </p:cxnSp>
        <p:sp>
          <p:nvSpPr>
            <p:cNvPr id="4385" name="Google Shape;4385;p75"/>
            <p:cNvSpPr/>
            <p:nvPr/>
          </p:nvSpPr>
          <p:spPr>
            <a:xfrm>
              <a:off x="4095707" y="1083398"/>
              <a:ext cx="289400" cy="268650"/>
            </a:xfrm>
            <a:custGeom>
              <a:rect b="b" l="l" r="r" t="t"/>
              <a:pathLst>
                <a:path extrusionOk="0" h="10746" w="11576">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6" name="Google Shape;4386;p75"/>
            <p:cNvSpPr/>
            <p:nvPr/>
          </p:nvSpPr>
          <p:spPr>
            <a:xfrm>
              <a:off x="2421967" y="389676"/>
              <a:ext cx="383625" cy="371825"/>
            </a:xfrm>
            <a:custGeom>
              <a:rect b="b" l="l" r="r" t="t"/>
              <a:pathLst>
                <a:path extrusionOk="0" h="14873" w="15345">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7" name="Google Shape;4387;p75"/>
            <p:cNvSpPr/>
            <p:nvPr/>
          </p:nvSpPr>
          <p:spPr>
            <a:xfrm>
              <a:off x="4095707" y="426309"/>
              <a:ext cx="289400" cy="268850"/>
            </a:xfrm>
            <a:custGeom>
              <a:rect b="b" l="l" r="r" t="t"/>
              <a:pathLst>
                <a:path extrusionOk="0" h="10754" w="11576">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8" name="Google Shape;4388;p75"/>
            <p:cNvSpPr/>
            <p:nvPr/>
          </p:nvSpPr>
          <p:spPr>
            <a:xfrm>
              <a:off x="4102832" y="2474633"/>
              <a:ext cx="289400" cy="269425"/>
            </a:xfrm>
            <a:custGeom>
              <a:rect b="b" l="l" r="r" t="t"/>
              <a:pathLst>
                <a:path extrusionOk="0" h="10777" w="11576">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9" name="Google Shape;4389;p75"/>
            <p:cNvSpPr/>
            <p:nvPr/>
          </p:nvSpPr>
          <p:spPr>
            <a:xfrm>
              <a:off x="4095707" y="1772738"/>
              <a:ext cx="289400" cy="268825"/>
            </a:xfrm>
            <a:custGeom>
              <a:rect b="b" l="l" r="r" t="t"/>
              <a:pathLst>
                <a:path extrusionOk="0" h="10753" w="11576">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0" name="Google Shape;4390;p75"/>
            <p:cNvSpPr/>
            <p:nvPr/>
          </p:nvSpPr>
          <p:spPr>
            <a:xfrm>
              <a:off x="2422792" y="2408015"/>
              <a:ext cx="383650" cy="371825"/>
            </a:xfrm>
            <a:custGeom>
              <a:rect b="b" l="l" r="r" t="t"/>
              <a:pathLst>
                <a:path extrusionOk="0" h="14873" w="15346">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91" name="Google Shape;4391;p75"/>
          <p:cNvGrpSpPr/>
          <p:nvPr/>
        </p:nvGrpSpPr>
        <p:grpSpPr>
          <a:xfrm>
            <a:off x="757812" y="2607512"/>
            <a:ext cx="1412054" cy="633562"/>
            <a:chOff x="1187400" y="2529299"/>
            <a:chExt cx="6769193" cy="2241903"/>
          </a:xfrm>
        </p:grpSpPr>
        <p:sp>
          <p:nvSpPr>
            <p:cNvPr id="4392" name="Google Shape;4392;p75"/>
            <p:cNvSpPr/>
            <p:nvPr/>
          </p:nvSpPr>
          <p:spPr>
            <a:xfrm>
              <a:off x="3802943" y="2529299"/>
              <a:ext cx="1538100" cy="442500"/>
            </a:xfrm>
            <a:prstGeom prst="roundRect">
              <a:avLst>
                <a:gd fmla="val 50000" name="adj"/>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4393" name="Google Shape;4393;p75"/>
            <p:cNvSpPr/>
            <p:nvPr/>
          </p:nvSpPr>
          <p:spPr>
            <a:xfrm>
              <a:off x="5573240" y="3429000"/>
              <a:ext cx="1538100" cy="442500"/>
            </a:xfrm>
            <a:prstGeom prst="roundRect">
              <a:avLst>
                <a:gd fmla="val 50000" name="adj"/>
              </a:avLst>
            </a:prstGeom>
            <a:solidFill>
              <a:srgbClr val="869FB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4394" name="Google Shape;4394;p75"/>
            <p:cNvSpPr/>
            <p:nvPr/>
          </p:nvSpPr>
          <p:spPr>
            <a:xfrm>
              <a:off x="2032647" y="3429000"/>
              <a:ext cx="1538100" cy="442500"/>
            </a:xfrm>
            <a:prstGeom prst="roundRect">
              <a:avLst>
                <a:gd fmla="val 50000" name="adj"/>
              </a:avLst>
            </a:prstGeom>
            <a:solidFill>
              <a:srgbClr val="869FB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4395" name="Google Shape;4395;p75"/>
            <p:cNvSpPr/>
            <p:nvPr/>
          </p:nvSpPr>
          <p:spPr>
            <a:xfrm>
              <a:off x="1187400"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4396" name="Google Shape;4396;p75"/>
            <p:cNvSpPr/>
            <p:nvPr/>
          </p:nvSpPr>
          <p:spPr>
            <a:xfrm>
              <a:off x="2877893"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4397" name="Google Shape;4397;p75"/>
            <p:cNvSpPr/>
            <p:nvPr/>
          </p:nvSpPr>
          <p:spPr>
            <a:xfrm>
              <a:off x="4728000"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sp>
          <p:nvSpPr>
            <p:cNvPr id="4398" name="Google Shape;4398;p75"/>
            <p:cNvSpPr/>
            <p:nvPr/>
          </p:nvSpPr>
          <p:spPr>
            <a:xfrm>
              <a:off x="6418493" y="4328701"/>
              <a:ext cx="1538100" cy="442500"/>
            </a:xfrm>
            <a:prstGeom prst="roundRect">
              <a:avLst>
                <a:gd fmla="val 50000" name="adj"/>
              </a:avLst>
            </a:prstGeom>
            <a:solidFill>
              <a:srgbClr val="CFD9E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FFFFFF"/>
                </a:solidFill>
              </a:endParaRPr>
            </a:p>
          </p:txBody>
        </p:sp>
        <p:cxnSp>
          <p:nvCxnSpPr>
            <p:cNvPr id="4399" name="Google Shape;4399;p75"/>
            <p:cNvCxnSpPr>
              <a:stCxn id="4392" idx="2"/>
              <a:endCxn id="4393" idx="0"/>
            </p:cNvCxnSpPr>
            <p:nvPr/>
          </p:nvCxnSpPr>
          <p:spPr>
            <a:xfrm flipH="1" rot="-5400000">
              <a:off x="5228543" y="2315249"/>
              <a:ext cx="457200" cy="17703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4400" name="Google Shape;4400;p75"/>
            <p:cNvCxnSpPr>
              <a:stCxn id="4394" idx="0"/>
              <a:endCxn id="4392" idx="2"/>
            </p:cNvCxnSpPr>
            <p:nvPr/>
          </p:nvCxnSpPr>
          <p:spPr>
            <a:xfrm rot="-5400000">
              <a:off x="3458247" y="2315250"/>
              <a:ext cx="457200" cy="17703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4401" name="Google Shape;4401;p75"/>
            <p:cNvCxnSpPr>
              <a:stCxn id="4394" idx="2"/>
              <a:endCxn id="4396" idx="0"/>
            </p:cNvCxnSpPr>
            <p:nvPr/>
          </p:nvCxnSpPr>
          <p:spPr>
            <a:xfrm flipH="1" rot="-5400000">
              <a:off x="2995647" y="3677550"/>
              <a:ext cx="457200" cy="8451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4402" name="Google Shape;4402;p75"/>
            <p:cNvCxnSpPr>
              <a:stCxn id="4395" idx="0"/>
              <a:endCxn id="4394" idx="2"/>
            </p:cNvCxnSpPr>
            <p:nvPr/>
          </p:nvCxnSpPr>
          <p:spPr>
            <a:xfrm rot="-5400000">
              <a:off x="2150400" y="3677551"/>
              <a:ext cx="457200" cy="8451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4403" name="Google Shape;4403;p75"/>
            <p:cNvCxnSpPr>
              <a:stCxn id="4393" idx="2"/>
              <a:endCxn id="4398" idx="0"/>
            </p:cNvCxnSpPr>
            <p:nvPr/>
          </p:nvCxnSpPr>
          <p:spPr>
            <a:xfrm flipH="1" rot="-5400000">
              <a:off x="6536390" y="3677400"/>
              <a:ext cx="457200" cy="845400"/>
            </a:xfrm>
            <a:prstGeom prst="bentConnector3">
              <a:avLst>
                <a:gd fmla="val 49967" name="adj1"/>
              </a:avLst>
            </a:prstGeom>
            <a:noFill/>
            <a:ln cap="flat" cmpd="sng" w="9525">
              <a:solidFill>
                <a:srgbClr val="C2C2C2"/>
              </a:solidFill>
              <a:prstDash val="solid"/>
              <a:round/>
              <a:headEnd len="sm" w="sm" type="none"/>
              <a:tailEnd len="sm" w="sm" type="none"/>
            </a:ln>
          </p:spPr>
        </p:cxnSp>
        <p:cxnSp>
          <p:nvCxnSpPr>
            <p:cNvPr id="4404" name="Google Shape;4404;p75"/>
            <p:cNvCxnSpPr>
              <a:stCxn id="4397" idx="0"/>
              <a:endCxn id="4393" idx="2"/>
            </p:cNvCxnSpPr>
            <p:nvPr/>
          </p:nvCxnSpPr>
          <p:spPr>
            <a:xfrm rot="-5400000">
              <a:off x="5691000" y="3677551"/>
              <a:ext cx="457200" cy="845100"/>
            </a:xfrm>
            <a:prstGeom prst="bentConnector3">
              <a:avLst>
                <a:gd fmla="val 49967" name="adj1"/>
              </a:avLst>
            </a:prstGeom>
            <a:noFill/>
            <a:ln cap="flat" cmpd="sng" w="9525">
              <a:solidFill>
                <a:srgbClr val="C2C2C2"/>
              </a:solidFill>
              <a:prstDash val="solid"/>
              <a:round/>
              <a:headEnd len="sm" w="sm" type="none"/>
              <a:tailEnd len="sm" w="sm" type="none"/>
            </a:ln>
          </p:spPr>
        </p:cxnSp>
      </p:grpSp>
      <p:grpSp>
        <p:nvGrpSpPr>
          <p:cNvPr id="4405" name="Google Shape;4405;p75"/>
          <p:cNvGrpSpPr/>
          <p:nvPr/>
        </p:nvGrpSpPr>
        <p:grpSpPr>
          <a:xfrm>
            <a:off x="6844058" y="3100221"/>
            <a:ext cx="1579035" cy="540873"/>
            <a:chOff x="6895650" y="3126697"/>
            <a:chExt cx="1436662" cy="492105"/>
          </a:xfrm>
        </p:grpSpPr>
        <p:sp>
          <p:nvSpPr>
            <p:cNvPr id="4406" name="Google Shape;4406;p75"/>
            <p:cNvSpPr/>
            <p:nvPr/>
          </p:nvSpPr>
          <p:spPr>
            <a:xfrm>
              <a:off x="7151820" y="3406364"/>
              <a:ext cx="414806" cy="212438"/>
            </a:xfrm>
            <a:custGeom>
              <a:rect b="b" l="l" r="r" t="t"/>
              <a:pathLst>
                <a:path extrusionOk="0" h="6392" w="12481">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5" y="1490"/>
                    <a:pt x="4793" y="838"/>
                    <a:pt x="4793" y="32"/>
                  </a:cubicBezTo>
                  <a:cubicBezTo>
                    <a:pt x="4793" y="23"/>
                    <a:pt x="4795" y="12"/>
                    <a:pt x="479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7" name="Google Shape;4407;p75"/>
            <p:cNvSpPr/>
            <p:nvPr/>
          </p:nvSpPr>
          <p:spPr>
            <a:xfrm>
              <a:off x="7664160" y="3406364"/>
              <a:ext cx="414806" cy="212438"/>
            </a:xfrm>
            <a:custGeom>
              <a:rect b="b" l="l" r="r" t="t"/>
              <a:pathLst>
                <a:path extrusionOk="0" h="6392" w="12481">
                  <a:moveTo>
                    <a:pt x="2" y="0"/>
                  </a:moveTo>
                  <a:lnTo>
                    <a:pt x="2" y="66"/>
                  </a:lnTo>
                  <a:cubicBezTo>
                    <a:pt x="0" y="3558"/>
                    <a:pt x="2794" y="6391"/>
                    <a:pt x="6241" y="6391"/>
                  </a:cubicBezTo>
                  <a:cubicBezTo>
                    <a:pt x="9687" y="6391"/>
                    <a:pt x="12481" y="3558"/>
                    <a:pt x="12481" y="66"/>
                  </a:cubicBezTo>
                  <a:lnTo>
                    <a:pt x="12481" y="0"/>
                  </a:lnTo>
                  <a:lnTo>
                    <a:pt x="7664" y="0"/>
                  </a:lnTo>
                  <a:cubicBezTo>
                    <a:pt x="7664" y="12"/>
                    <a:pt x="7666" y="23"/>
                    <a:pt x="7666" y="32"/>
                  </a:cubicBezTo>
                  <a:cubicBezTo>
                    <a:pt x="7666" y="838"/>
                    <a:pt x="7022" y="1490"/>
                    <a:pt x="6229" y="1490"/>
                  </a:cubicBezTo>
                  <a:cubicBezTo>
                    <a:pt x="5437" y="1490"/>
                    <a:pt x="4793" y="838"/>
                    <a:pt x="4793" y="32"/>
                  </a:cubicBezTo>
                  <a:cubicBezTo>
                    <a:pt x="4793" y="23"/>
                    <a:pt x="4795" y="12"/>
                    <a:pt x="4795"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8" name="Google Shape;4408;p75"/>
            <p:cNvSpPr/>
            <p:nvPr/>
          </p:nvSpPr>
          <p:spPr>
            <a:xfrm>
              <a:off x="6895650" y="3127761"/>
              <a:ext cx="420489" cy="212471"/>
            </a:xfrm>
            <a:custGeom>
              <a:rect b="b" l="l" r="r" t="t"/>
              <a:pathLst>
                <a:path extrusionOk="0" h="6393" w="12652">
                  <a:moveTo>
                    <a:pt x="6326" y="0"/>
                  </a:moveTo>
                  <a:cubicBezTo>
                    <a:pt x="2832" y="0"/>
                    <a:pt x="1" y="2833"/>
                    <a:pt x="1" y="6326"/>
                  </a:cubicBezTo>
                  <a:lnTo>
                    <a:pt x="1" y="6393"/>
                  </a:lnTo>
                  <a:lnTo>
                    <a:pt x="4883" y="6393"/>
                  </a:lnTo>
                  <a:cubicBezTo>
                    <a:pt x="4883" y="6382"/>
                    <a:pt x="4882" y="6370"/>
                    <a:pt x="4882" y="6359"/>
                  </a:cubicBezTo>
                  <a:cubicBezTo>
                    <a:pt x="4882" y="5555"/>
                    <a:pt x="5534" y="4904"/>
                    <a:pt x="6337" y="4904"/>
                  </a:cubicBezTo>
                  <a:cubicBezTo>
                    <a:pt x="7141" y="4904"/>
                    <a:pt x="7793" y="5555"/>
                    <a:pt x="7793" y="6359"/>
                  </a:cubicBezTo>
                  <a:cubicBezTo>
                    <a:pt x="7793" y="6370"/>
                    <a:pt x="7791" y="6382"/>
                    <a:pt x="7791" y="6393"/>
                  </a:cubicBezTo>
                  <a:lnTo>
                    <a:pt x="12651" y="6393"/>
                  </a:lnTo>
                  <a:lnTo>
                    <a:pt x="12651" y="6326"/>
                  </a:lnTo>
                  <a:cubicBezTo>
                    <a:pt x="12651" y="2833"/>
                    <a:pt x="9820" y="0"/>
                    <a:pt x="632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9" name="Google Shape;4409;p75"/>
            <p:cNvSpPr/>
            <p:nvPr/>
          </p:nvSpPr>
          <p:spPr>
            <a:xfrm>
              <a:off x="7399482" y="3126697"/>
              <a:ext cx="420489" cy="212438"/>
            </a:xfrm>
            <a:custGeom>
              <a:rect b="b" l="l" r="r" t="t"/>
              <a:pathLst>
                <a:path extrusionOk="0" h="6392" w="12652">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0" name="Google Shape;4410;p75"/>
            <p:cNvSpPr/>
            <p:nvPr/>
          </p:nvSpPr>
          <p:spPr>
            <a:xfrm>
              <a:off x="7911823" y="3126697"/>
              <a:ext cx="420489" cy="212438"/>
            </a:xfrm>
            <a:custGeom>
              <a:rect b="b" l="l" r="r" t="t"/>
              <a:pathLst>
                <a:path extrusionOk="0" h="6392" w="12652">
                  <a:moveTo>
                    <a:pt x="6326" y="0"/>
                  </a:moveTo>
                  <a:cubicBezTo>
                    <a:pt x="2832" y="0"/>
                    <a:pt x="1" y="2832"/>
                    <a:pt x="1" y="6326"/>
                  </a:cubicBezTo>
                  <a:lnTo>
                    <a:pt x="1" y="6391"/>
                  </a:lnTo>
                  <a:lnTo>
                    <a:pt x="4883" y="6391"/>
                  </a:lnTo>
                  <a:cubicBezTo>
                    <a:pt x="4883" y="6380"/>
                    <a:pt x="4882" y="6369"/>
                    <a:pt x="4882" y="6358"/>
                  </a:cubicBezTo>
                  <a:cubicBezTo>
                    <a:pt x="4882" y="5554"/>
                    <a:pt x="5533" y="4902"/>
                    <a:pt x="6337" y="4902"/>
                  </a:cubicBezTo>
                  <a:cubicBezTo>
                    <a:pt x="7141" y="4902"/>
                    <a:pt x="7793" y="5554"/>
                    <a:pt x="7793" y="6358"/>
                  </a:cubicBezTo>
                  <a:cubicBezTo>
                    <a:pt x="7793" y="6369"/>
                    <a:pt x="7791" y="6380"/>
                    <a:pt x="7791" y="6391"/>
                  </a:cubicBezTo>
                  <a:lnTo>
                    <a:pt x="12650" y="6391"/>
                  </a:lnTo>
                  <a:lnTo>
                    <a:pt x="12650" y="6326"/>
                  </a:lnTo>
                  <a:cubicBezTo>
                    <a:pt x="12651" y="2833"/>
                    <a:pt x="9819" y="0"/>
                    <a:pt x="632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11" name="Google Shape;4411;p75"/>
            <p:cNvGrpSpPr/>
            <p:nvPr/>
          </p:nvGrpSpPr>
          <p:grpSpPr>
            <a:xfrm>
              <a:off x="6995957" y="3335810"/>
              <a:ext cx="1230393" cy="71754"/>
              <a:chOff x="6995957" y="3287964"/>
              <a:chExt cx="1230393" cy="71754"/>
            </a:xfrm>
          </p:grpSpPr>
          <p:sp>
            <p:nvSpPr>
              <p:cNvPr id="4412" name="Google Shape;4412;p75"/>
              <p:cNvSpPr/>
              <p:nvPr/>
            </p:nvSpPr>
            <p:spPr>
              <a:xfrm>
                <a:off x="8006733" y="3287964"/>
                <a:ext cx="219617" cy="71754"/>
              </a:xfrm>
              <a:custGeom>
                <a:rect b="b" l="l" r="r" t="t"/>
                <a:pathLst>
                  <a:path extrusionOk="0" h="2159" w="6608">
                    <a:moveTo>
                      <a:pt x="3501" y="647"/>
                    </a:moveTo>
                    <a:cubicBezTo>
                      <a:pt x="3723" y="647"/>
                      <a:pt x="3935" y="820"/>
                      <a:pt x="3936" y="1080"/>
                    </a:cubicBezTo>
                    <a:cubicBezTo>
                      <a:pt x="3936" y="1318"/>
                      <a:pt x="3743" y="1512"/>
                      <a:pt x="3504" y="1512"/>
                    </a:cubicBezTo>
                    <a:cubicBezTo>
                      <a:pt x="3118" y="1512"/>
                      <a:pt x="2924" y="1048"/>
                      <a:pt x="3198" y="775"/>
                    </a:cubicBezTo>
                    <a:cubicBezTo>
                      <a:pt x="3286" y="687"/>
                      <a:pt x="3395" y="647"/>
                      <a:pt x="3501" y="647"/>
                    </a:cubicBezTo>
                    <a:close/>
                    <a:moveTo>
                      <a:pt x="3504" y="0"/>
                    </a:moveTo>
                    <a:cubicBezTo>
                      <a:pt x="3051" y="0"/>
                      <a:pt x="2646" y="282"/>
                      <a:pt x="2490" y="708"/>
                    </a:cubicBezTo>
                    <a:lnTo>
                      <a:pt x="357" y="708"/>
                    </a:lnTo>
                    <a:cubicBezTo>
                      <a:pt x="160" y="708"/>
                      <a:pt x="0" y="868"/>
                      <a:pt x="0" y="1065"/>
                    </a:cubicBezTo>
                    <a:lnTo>
                      <a:pt x="0" y="1129"/>
                    </a:lnTo>
                    <a:cubicBezTo>
                      <a:pt x="0" y="1326"/>
                      <a:pt x="160" y="1486"/>
                      <a:pt x="357" y="1486"/>
                    </a:cubicBezTo>
                    <a:lnTo>
                      <a:pt x="2502" y="1486"/>
                    </a:lnTo>
                    <a:cubicBezTo>
                      <a:pt x="2668" y="1893"/>
                      <a:pt x="3064" y="2159"/>
                      <a:pt x="3502" y="2159"/>
                    </a:cubicBezTo>
                    <a:cubicBezTo>
                      <a:pt x="3943" y="2159"/>
                      <a:pt x="4338" y="1893"/>
                      <a:pt x="4503" y="1486"/>
                    </a:cubicBezTo>
                    <a:lnTo>
                      <a:pt x="6271" y="1486"/>
                    </a:lnTo>
                    <a:cubicBezTo>
                      <a:pt x="6457" y="1486"/>
                      <a:pt x="6607" y="1336"/>
                      <a:pt x="6607" y="1150"/>
                    </a:cubicBezTo>
                    <a:lnTo>
                      <a:pt x="6607" y="1044"/>
                    </a:lnTo>
                    <a:cubicBezTo>
                      <a:pt x="6607" y="859"/>
                      <a:pt x="6457" y="710"/>
                      <a:pt x="6271" y="708"/>
                    </a:cubicBezTo>
                    <a:lnTo>
                      <a:pt x="4518" y="708"/>
                    </a:lnTo>
                    <a:cubicBezTo>
                      <a:pt x="4362" y="282"/>
                      <a:pt x="3957" y="0"/>
                      <a:pt x="350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3" name="Google Shape;4413;p75"/>
              <p:cNvSpPr/>
              <p:nvPr/>
            </p:nvSpPr>
            <p:spPr>
              <a:xfrm>
                <a:off x="7756540" y="3287964"/>
                <a:ext cx="219617" cy="71754"/>
              </a:xfrm>
              <a:custGeom>
                <a:rect b="b" l="l" r="r" t="t"/>
                <a:pathLst>
                  <a:path extrusionOk="0" h="2159" w="6608">
                    <a:moveTo>
                      <a:pt x="3500" y="647"/>
                    </a:moveTo>
                    <a:cubicBezTo>
                      <a:pt x="3722" y="647"/>
                      <a:pt x="3935" y="820"/>
                      <a:pt x="3935" y="1080"/>
                    </a:cubicBezTo>
                    <a:cubicBezTo>
                      <a:pt x="3935" y="1318"/>
                      <a:pt x="3741" y="1512"/>
                      <a:pt x="3503" y="1512"/>
                    </a:cubicBezTo>
                    <a:cubicBezTo>
                      <a:pt x="3117" y="1512"/>
                      <a:pt x="2925" y="1048"/>
                      <a:pt x="3197" y="775"/>
                    </a:cubicBezTo>
                    <a:cubicBezTo>
                      <a:pt x="3285" y="687"/>
                      <a:pt x="3393" y="647"/>
                      <a:pt x="3500" y="647"/>
                    </a:cubicBezTo>
                    <a:close/>
                    <a:moveTo>
                      <a:pt x="3503" y="0"/>
                    </a:moveTo>
                    <a:cubicBezTo>
                      <a:pt x="3049" y="0"/>
                      <a:pt x="2644" y="282"/>
                      <a:pt x="2489" y="708"/>
                    </a:cubicBezTo>
                    <a:lnTo>
                      <a:pt x="358" y="708"/>
                    </a:lnTo>
                    <a:cubicBezTo>
                      <a:pt x="159" y="708"/>
                      <a:pt x="0" y="868"/>
                      <a:pt x="0" y="1065"/>
                    </a:cubicBezTo>
                    <a:lnTo>
                      <a:pt x="0" y="1129"/>
                    </a:lnTo>
                    <a:cubicBezTo>
                      <a:pt x="0" y="1326"/>
                      <a:pt x="159" y="1486"/>
                      <a:pt x="358" y="1486"/>
                    </a:cubicBezTo>
                    <a:lnTo>
                      <a:pt x="2502" y="1486"/>
                    </a:lnTo>
                    <a:cubicBezTo>
                      <a:pt x="2668" y="1893"/>
                      <a:pt x="3064" y="2159"/>
                      <a:pt x="3503" y="2159"/>
                    </a:cubicBezTo>
                    <a:cubicBezTo>
                      <a:pt x="3941" y="2159"/>
                      <a:pt x="4338" y="1893"/>
                      <a:pt x="4503" y="1486"/>
                    </a:cubicBezTo>
                    <a:lnTo>
                      <a:pt x="6271" y="1486"/>
                    </a:lnTo>
                    <a:cubicBezTo>
                      <a:pt x="6457" y="1486"/>
                      <a:pt x="6608" y="1336"/>
                      <a:pt x="6608" y="1150"/>
                    </a:cubicBezTo>
                    <a:lnTo>
                      <a:pt x="6608" y="1044"/>
                    </a:lnTo>
                    <a:cubicBezTo>
                      <a:pt x="6606" y="859"/>
                      <a:pt x="6455" y="708"/>
                      <a:pt x="6270" y="708"/>
                    </a:cubicBezTo>
                    <a:lnTo>
                      <a:pt x="4516" y="708"/>
                    </a:lnTo>
                    <a:cubicBezTo>
                      <a:pt x="4361" y="282"/>
                      <a:pt x="3956" y="0"/>
                      <a:pt x="350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4" name="Google Shape;4414;p75"/>
              <p:cNvSpPr/>
              <p:nvPr/>
            </p:nvSpPr>
            <p:spPr>
              <a:xfrm>
                <a:off x="7496443" y="3287964"/>
                <a:ext cx="219617" cy="71754"/>
              </a:xfrm>
              <a:custGeom>
                <a:rect b="b" l="l" r="r" t="t"/>
                <a:pathLst>
                  <a:path extrusionOk="0" h="2159" w="6608">
                    <a:moveTo>
                      <a:pt x="3500" y="647"/>
                    </a:moveTo>
                    <a:cubicBezTo>
                      <a:pt x="3722" y="647"/>
                      <a:pt x="3935" y="820"/>
                      <a:pt x="3935" y="1080"/>
                    </a:cubicBezTo>
                    <a:cubicBezTo>
                      <a:pt x="3935" y="1318"/>
                      <a:pt x="3743" y="1512"/>
                      <a:pt x="3504" y="1512"/>
                    </a:cubicBezTo>
                    <a:cubicBezTo>
                      <a:pt x="3119" y="1512"/>
                      <a:pt x="2925" y="1048"/>
                      <a:pt x="3197" y="775"/>
                    </a:cubicBezTo>
                    <a:cubicBezTo>
                      <a:pt x="3285" y="687"/>
                      <a:pt x="3394" y="647"/>
                      <a:pt x="3500" y="647"/>
                    </a:cubicBezTo>
                    <a:close/>
                    <a:moveTo>
                      <a:pt x="3504" y="0"/>
                    </a:moveTo>
                    <a:cubicBezTo>
                      <a:pt x="3050" y="0"/>
                      <a:pt x="2646" y="282"/>
                      <a:pt x="2491" y="708"/>
                    </a:cubicBezTo>
                    <a:lnTo>
                      <a:pt x="358" y="708"/>
                    </a:lnTo>
                    <a:cubicBezTo>
                      <a:pt x="159" y="708"/>
                      <a:pt x="1" y="868"/>
                      <a:pt x="1" y="1065"/>
                    </a:cubicBezTo>
                    <a:lnTo>
                      <a:pt x="1" y="1129"/>
                    </a:lnTo>
                    <a:cubicBezTo>
                      <a:pt x="1" y="1326"/>
                      <a:pt x="159" y="1486"/>
                      <a:pt x="358" y="1486"/>
                    </a:cubicBezTo>
                    <a:lnTo>
                      <a:pt x="2502" y="1486"/>
                    </a:lnTo>
                    <a:cubicBezTo>
                      <a:pt x="2669" y="1893"/>
                      <a:pt x="3064" y="2159"/>
                      <a:pt x="3503" y="2159"/>
                    </a:cubicBezTo>
                    <a:cubicBezTo>
                      <a:pt x="3943" y="2159"/>
                      <a:pt x="4339" y="1893"/>
                      <a:pt x="4504" y="1486"/>
                    </a:cubicBezTo>
                    <a:lnTo>
                      <a:pt x="6272" y="1486"/>
                    </a:lnTo>
                    <a:cubicBezTo>
                      <a:pt x="6457" y="1486"/>
                      <a:pt x="6608" y="1336"/>
                      <a:pt x="6608" y="1150"/>
                    </a:cubicBezTo>
                    <a:lnTo>
                      <a:pt x="6608" y="1044"/>
                    </a:lnTo>
                    <a:cubicBezTo>
                      <a:pt x="6608" y="859"/>
                      <a:pt x="6457" y="710"/>
                      <a:pt x="6272" y="708"/>
                    </a:cubicBezTo>
                    <a:lnTo>
                      <a:pt x="4518" y="708"/>
                    </a:lnTo>
                    <a:cubicBezTo>
                      <a:pt x="4361" y="282"/>
                      <a:pt x="3958" y="0"/>
                      <a:pt x="350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5" name="Google Shape;4415;p75"/>
              <p:cNvSpPr/>
              <p:nvPr/>
            </p:nvSpPr>
            <p:spPr>
              <a:xfrm>
                <a:off x="7243757" y="3287964"/>
                <a:ext cx="219617" cy="71754"/>
              </a:xfrm>
              <a:custGeom>
                <a:rect b="b" l="l" r="r" t="t"/>
                <a:pathLst>
                  <a:path extrusionOk="0" h="2159" w="6608">
                    <a:moveTo>
                      <a:pt x="3500" y="647"/>
                    </a:moveTo>
                    <a:cubicBezTo>
                      <a:pt x="3722" y="647"/>
                      <a:pt x="3935" y="820"/>
                      <a:pt x="3935" y="1080"/>
                    </a:cubicBezTo>
                    <a:cubicBezTo>
                      <a:pt x="3935" y="1318"/>
                      <a:pt x="3743" y="1512"/>
                      <a:pt x="3503" y="1512"/>
                    </a:cubicBezTo>
                    <a:cubicBezTo>
                      <a:pt x="3118" y="1512"/>
                      <a:pt x="2925" y="1048"/>
                      <a:pt x="3197" y="775"/>
                    </a:cubicBezTo>
                    <a:cubicBezTo>
                      <a:pt x="3285" y="687"/>
                      <a:pt x="3394" y="647"/>
                      <a:pt x="3500" y="647"/>
                    </a:cubicBezTo>
                    <a:close/>
                    <a:moveTo>
                      <a:pt x="3503" y="0"/>
                    </a:moveTo>
                    <a:cubicBezTo>
                      <a:pt x="3050" y="0"/>
                      <a:pt x="2644" y="282"/>
                      <a:pt x="2489" y="708"/>
                    </a:cubicBezTo>
                    <a:lnTo>
                      <a:pt x="358" y="708"/>
                    </a:lnTo>
                    <a:cubicBezTo>
                      <a:pt x="159" y="708"/>
                      <a:pt x="1" y="868"/>
                      <a:pt x="1" y="1065"/>
                    </a:cubicBezTo>
                    <a:lnTo>
                      <a:pt x="1" y="1129"/>
                    </a:lnTo>
                    <a:cubicBezTo>
                      <a:pt x="1" y="1326"/>
                      <a:pt x="159" y="1486"/>
                      <a:pt x="358" y="1486"/>
                    </a:cubicBezTo>
                    <a:lnTo>
                      <a:pt x="2502" y="1486"/>
                    </a:lnTo>
                    <a:cubicBezTo>
                      <a:pt x="2668" y="1893"/>
                      <a:pt x="3064" y="2159"/>
                      <a:pt x="3503" y="2159"/>
                    </a:cubicBezTo>
                    <a:cubicBezTo>
                      <a:pt x="3943" y="2159"/>
                      <a:pt x="4339" y="1893"/>
                      <a:pt x="4504" y="1486"/>
                    </a:cubicBezTo>
                    <a:lnTo>
                      <a:pt x="6271" y="1486"/>
                    </a:lnTo>
                    <a:cubicBezTo>
                      <a:pt x="6457" y="1486"/>
                      <a:pt x="6608" y="1336"/>
                      <a:pt x="6608" y="1150"/>
                    </a:cubicBezTo>
                    <a:lnTo>
                      <a:pt x="6608" y="1044"/>
                    </a:lnTo>
                    <a:cubicBezTo>
                      <a:pt x="6608" y="859"/>
                      <a:pt x="6457" y="710"/>
                      <a:pt x="6271" y="708"/>
                    </a:cubicBezTo>
                    <a:lnTo>
                      <a:pt x="4516" y="708"/>
                    </a:lnTo>
                    <a:cubicBezTo>
                      <a:pt x="4361" y="282"/>
                      <a:pt x="3956" y="0"/>
                      <a:pt x="350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6" name="Google Shape;4416;p75"/>
              <p:cNvSpPr/>
              <p:nvPr/>
            </p:nvSpPr>
            <p:spPr>
              <a:xfrm>
                <a:off x="6995957" y="3287964"/>
                <a:ext cx="219617" cy="71754"/>
              </a:xfrm>
              <a:custGeom>
                <a:rect b="b" l="l" r="r" t="t"/>
                <a:pathLst>
                  <a:path extrusionOk="0" h="2159" w="6608">
                    <a:moveTo>
                      <a:pt x="3502" y="647"/>
                    </a:moveTo>
                    <a:cubicBezTo>
                      <a:pt x="3724" y="647"/>
                      <a:pt x="3937" y="820"/>
                      <a:pt x="3937" y="1080"/>
                    </a:cubicBezTo>
                    <a:cubicBezTo>
                      <a:pt x="3937" y="1318"/>
                      <a:pt x="3743" y="1512"/>
                      <a:pt x="3505" y="1512"/>
                    </a:cubicBezTo>
                    <a:cubicBezTo>
                      <a:pt x="3119" y="1512"/>
                      <a:pt x="2926" y="1048"/>
                      <a:pt x="3199" y="775"/>
                    </a:cubicBezTo>
                    <a:cubicBezTo>
                      <a:pt x="3287" y="687"/>
                      <a:pt x="3395" y="647"/>
                      <a:pt x="3502" y="647"/>
                    </a:cubicBezTo>
                    <a:close/>
                    <a:moveTo>
                      <a:pt x="3505" y="0"/>
                    </a:moveTo>
                    <a:cubicBezTo>
                      <a:pt x="3051" y="0"/>
                      <a:pt x="2646" y="282"/>
                      <a:pt x="2491" y="708"/>
                    </a:cubicBezTo>
                    <a:lnTo>
                      <a:pt x="358" y="708"/>
                    </a:lnTo>
                    <a:cubicBezTo>
                      <a:pt x="161" y="708"/>
                      <a:pt x="1" y="868"/>
                      <a:pt x="1" y="1065"/>
                    </a:cubicBezTo>
                    <a:lnTo>
                      <a:pt x="1" y="1129"/>
                    </a:lnTo>
                    <a:cubicBezTo>
                      <a:pt x="1" y="1326"/>
                      <a:pt x="161" y="1486"/>
                      <a:pt x="358" y="1486"/>
                    </a:cubicBezTo>
                    <a:lnTo>
                      <a:pt x="2504" y="1486"/>
                    </a:lnTo>
                    <a:cubicBezTo>
                      <a:pt x="2669" y="1893"/>
                      <a:pt x="3064" y="2159"/>
                      <a:pt x="3505" y="2159"/>
                    </a:cubicBezTo>
                    <a:cubicBezTo>
                      <a:pt x="3943" y="2159"/>
                      <a:pt x="4339" y="1893"/>
                      <a:pt x="4505" y="1486"/>
                    </a:cubicBezTo>
                    <a:lnTo>
                      <a:pt x="6272" y="1486"/>
                    </a:lnTo>
                    <a:cubicBezTo>
                      <a:pt x="6457" y="1486"/>
                      <a:pt x="6608" y="1336"/>
                      <a:pt x="6608" y="1150"/>
                    </a:cubicBezTo>
                    <a:lnTo>
                      <a:pt x="6608" y="1044"/>
                    </a:lnTo>
                    <a:cubicBezTo>
                      <a:pt x="6608" y="859"/>
                      <a:pt x="6457" y="710"/>
                      <a:pt x="6272" y="708"/>
                    </a:cubicBezTo>
                    <a:lnTo>
                      <a:pt x="4518" y="708"/>
                    </a:lnTo>
                    <a:cubicBezTo>
                      <a:pt x="4363" y="282"/>
                      <a:pt x="3958" y="0"/>
                      <a:pt x="3505"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17" name="Google Shape;4417;p75"/>
          <p:cNvGrpSpPr/>
          <p:nvPr/>
        </p:nvGrpSpPr>
        <p:grpSpPr>
          <a:xfrm>
            <a:off x="6842640" y="3736984"/>
            <a:ext cx="1581862" cy="650625"/>
            <a:chOff x="6777990" y="3710194"/>
            <a:chExt cx="1646915" cy="677382"/>
          </a:xfrm>
        </p:grpSpPr>
        <p:grpSp>
          <p:nvGrpSpPr>
            <p:cNvPr id="4418" name="Google Shape;4418;p75"/>
            <p:cNvGrpSpPr/>
            <p:nvPr/>
          </p:nvGrpSpPr>
          <p:grpSpPr>
            <a:xfrm>
              <a:off x="6777990" y="3874492"/>
              <a:ext cx="411129" cy="513083"/>
              <a:chOff x="6777990" y="3874492"/>
              <a:chExt cx="411129" cy="513083"/>
            </a:xfrm>
          </p:grpSpPr>
          <p:cxnSp>
            <p:nvCxnSpPr>
              <p:cNvPr id="4419" name="Google Shape;4419;p75"/>
              <p:cNvCxnSpPr/>
              <p:nvPr/>
            </p:nvCxnSpPr>
            <p:spPr>
              <a:xfrm>
                <a:off x="6977019" y="4216875"/>
                <a:ext cx="0" cy="170700"/>
              </a:xfrm>
              <a:prstGeom prst="straightConnector1">
                <a:avLst/>
              </a:prstGeom>
              <a:noFill/>
              <a:ln cap="flat" cmpd="sng" w="19050">
                <a:solidFill>
                  <a:srgbClr val="A5B7C6"/>
                </a:solidFill>
                <a:prstDash val="solid"/>
                <a:round/>
                <a:headEnd len="med" w="med" type="none"/>
                <a:tailEnd len="med" w="med" type="diamond"/>
              </a:ln>
            </p:spPr>
          </p:cxnSp>
          <p:sp>
            <p:nvSpPr>
              <p:cNvPr id="4420" name="Google Shape;4420;p75"/>
              <p:cNvSpPr/>
              <p:nvPr/>
            </p:nvSpPr>
            <p:spPr>
              <a:xfrm>
                <a:off x="6777990" y="3874492"/>
                <a:ext cx="411129" cy="356237"/>
              </a:xfrm>
              <a:custGeom>
                <a:rect b="b" l="l" r="r" t="t"/>
                <a:pathLst>
                  <a:path extrusionOk="0" h="60023" w="69272">
                    <a:moveTo>
                      <a:pt x="17333" y="0"/>
                    </a:moveTo>
                    <a:lnTo>
                      <a:pt x="0" y="30011"/>
                    </a:lnTo>
                    <a:lnTo>
                      <a:pt x="17333" y="60023"/>
                    </a:lnTo>
                    <a:lnTo>
                      <a:pt x="51939" y="60023"/>
                    </a:lnTo>
                    <a:lnTo>
                      <a:pt x="69271" y="30011"/>
                    </a:lnTo>
                    <a:lnTo>
                      <a:pt x="51939"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1" name="Google Shape;4421;p75"/>
            <p:cNvGrpSpPr/>
            <p:nvPr/>
          </p:nvGrpSpPr>
          <p:grpSpPr>
            <a:xfrm>
              <a:off x="7188425" y="3710194"/>
              <a:ext cx="411123" cy="520535"/>
              <a:chOff x="7188425" y="3710194"/>
              <a:chExt cx="411123" cy="520535"/>
            </a:xfrm>
          </p:grpSpPr>
          <p:cxnSp>
            <p:nvCxnSpPr>
              <p:cNvPr id="4422" name="Google Shape;4422;p75"/>
              <p:cNvCxnSpPr/>
              <p:nvPr/>
            </p:nvCxnSpPr>
            <p:spPr>
              <a:xfrm rot="10800000">
                <a:off x="7393988" y="3710194"/>
                <a:ext cx="0" cy="170700"/>
              </a:xfrm>
              <a:prstGeom prst="straightConnector1">
                <a:avLst/>
              </a:prstGeom>
              <a:noFill/>
              <a:ln cap="flat" cmpd="sng" w="19050">
                <a:solidFill>
                  <a:srgbClr val="A5B7C6"/>
                </a:solidFill>
                <a:prstDash val="solid"/>
                <a:round/>
                <a:headEnd len="med" w="med" type="none"/>
                <a:tailEnd len="med" w="med" type="diamond"/>
              </a:ln>
            </p:spPr>
          </p:cxnSp>
          <p:sp>
            <p:nvSpPr>
              <p:cNvPr id="4423" name="Google Shape;4423;p75"/>
              <p:cNvSpPr/>
              <p:nvPr/>
            </p:nvSpPr>
            <p:spPr>
              <a:xfrm>
                <a:off x="7188425" y="3874492"/>
                <a:ext cx="411123" cy="356237"/>
              </a:xfrm>
              <a:custGeom>
                <a:rect b="b" l="l" r="r" t="t"/>
                <a:pathLst>
                  <a:path extrusionOk="0" h="60023" w="69271">
                    <a:moveTo>
                      <a:pt x="17274" y="0"/>
                    </a:moveTo>
                    <a:lnTo>
                      <a:pt x="0" y="30011"/>
                    </a:lnTo>
                    <a:lnTo>
                      <a:pt x="17274" y="60023"/>
                    </a:lnTo>
                    <a:lnTo>
                      <a:pt x="51939" y="60023"/>
                    </a:lnTo>
                    <a:lnTo>
                      <a:pt x="69271" y="30011"/>
                    </a:lnTo>
                    <a:lnTo>
                      <a:pt x="51939"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4" name="Google Shape;4424;p75"/>
            <p:cNvGrpSpPr/>
            <p:nvPr/>
          </p:nvGrpSpPr>
          <p:grpSpPr>
            <a:xfrm>
              <a:off x="7603341" y="3874492"/>
              <a:ext cx="411474" cy="513083"/>
              <a:chOff x="7603341" y="3874492"/>
              <a:chExt cx="411474" cy="513083"/>
            </a:xfrm>
          </p:grpSpPr>
          <p:cxnSp>
            <p:nvCxnSpPr>
              <p:cNvPr id="4425" name="Google Shape;4425;p75"/>
              <p:cNvCxnSpPr/>
              <p:nvPr/>
            </p:nvCxnSpPr>
            <p:spPr>
              <a:xfrm>
                <a:off x="7809095" y="4216875"/>
                <a:ext cx="0" cy="170700"/>
              </a:xfrm>
              <a:prstGeom prst="straightConnector1">
                <a:avLst/>
              </a:prstGeom>
              <a:noFill/>
              <a:ln cap="flat" cmpd="sng" w="19050">
                <a:solidFill>
                  <a:srgbClr val="A5B7C6"/>
                </a:solidFill>
                <a:prstDash val="solid"/>
                <a:round/>
                <a:headEnd len="med" w="med" type="none"/>
                <a:tailEnd len="med" w="med" type="diamond"/>
              </a:ln>
            </p:spPr>
          </p:cxnSp>
          <p:sp>
            <p:nvSpPr>
              <p:cNvPr id="4426" name="Google Shape;4426;p75"/>
              <p:cNvSpPr/>
              <p:nvPr/>
            </p:nvSpPr>
            <p:spPr>
              <a:xfrm>
                <a:off x="7603341" y="3874492"/>
                <a:ext cx="411474" cy="356237"/>
              </a:xfrm>
              <a:custGeom>
                <a:rect b="b" l="l" r="r" t="t"/>
                <a:pathLst>
                  <a:path extrusionOk="0" h="60023" w="69330">
                    <a:moveTo>
                      <a:pt x="17333" y="0"/>
                    </a:moveTo>
                    <a:lnTo>
                      <a:pt x="1" y="30011"/>
                    </a:lnTo>
                    <a:lnTo>
                      <a:pt x="17333" y="60023"/>
                    </a:lnTo>
                    <a:lnTo>
                      <a:pt x="51998" y="60023"/>
                    </a:lnTo>
                    <a:lnTo>
                      <a:pt x="69330" y="30011"/>
                    </a:lnTo>
                    <a:lnTo>
                      <a:pt x="51998"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27" name="Google Shape;4427;p75"/>
            <p:cNvGrpSpPr/>
            <p:nvPr/>
          </p:nvGrpSpPr>
          <p:grpSpPr>
            <a:xfrm>
              <a:off x="8013776" y="3722847"/>
              <a:ext cx="411129" cy="507881"/>
              <a:chOff x="8013776" y="3722847"/>
              <a:chExt cx="411129" cy="507881"/>
            </a:xfrm>
          </p:grpSpPr>
          <p:cxnSp>
            <p:nvCxnSpPr>
              <p:cNvPr id="4428" name="Google Shape;4428;p75"/>
              <p:cNvCxnSpPr/>
              <p:nvPr/>
            </p:nvCxnSpPr>
            <p:spPr>
              <a:xfrm rot="10800000">
                <a:off x="8219339" y="3722847"/>
                <a:ext cx="0" cy="169800"/>
              </a:xfrm>
              <a:prstGeom prst="straightConnector1">
                <a:avLst/>
              </a:prstGeom>
              <a:noFill/>
              <a:ln cap="flat" cmpd="sng" w="19050">
                <a:solidFill>
                  <a:srgbClr val="A5B7C6"/>
                </a:solidFill>
                <a:prstDash val="solid"/>
                <a:round/>
                <a:headEnd len="med" w="med" type="none"/>
                <a:tailEnd len="med" w="med" type="diamond"/>
              </a:ln>
            </p:spPr>
          </p:cxnSp>
          <p:sp>
            <p:nvSpPr>
              <p:cNvPr id="4429" name="Google Shape;4429;p75"/>
              <p:cNvSpPr/>
              <p:nvPr/>
            </p:nvSpPr>
            <p:spPr>
              <a:xfrm>
                <a:off x="8013776" y="3874492"/>
                <a:ext cx="411129" cy="356237"/>
              </a:xfrm>
              <a:custGeom>
                <a:rect b="b" l="l" r="r" t="t"/>
                <a:pathLst>
                  <a:path extrusionOk="0" h="60023" w="69272">
                    <a:moveTo>
                      <a:pt x="17333" y="0"/>
                    </a:moveTo>
                    <a:lnTo>
                      <a:pt x="0" y="30011"/>
                    </a:lnTo>
                    <a:lnTo>
                      <a:pt x="17333" y="60023"/>
                    </a:lnTo>
                    <a:lnTo>
                      <a:pt x="51939" y="60023"/>
                    </a:lnTo>
                    <a:lnTo>
                      <a:pt x="69271" y="30011"/>
                    </a:lnTo>
                    <a:lnTo>
                      <a:pt x="51939" y="0"/>
                    </a:lnTo>
                    <a:close/>
                  </a:path>
                </a:pathLst>
              </a:custGeom>
              <a:solidFill>
                <a:srgbClr val="435D74"/>
              </a:solidFill>
              <a:ln cap="flat" cmpd="sng" w="19050">
                <a:solidFill>
                  <a:srgbClr val="A5B7C5"/>
                </a:solidFill>
                <a:prstDash val="solid"/>
                <a:miter lim="58162"/>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30" name="Google Shape;4430;p75"/>
          <p:cNvGrpSpPr/>
          <p:nvPr/>
        </p:nvGrpSpPr>
        <p:grpSpPr>
          <a:xfrm>
            <a:off x="5262155" y="2909824"/>
            <a:ext cx="1421889" cy="1020603"/>
            <a:chOff x="5190863" y="2824811"/>
            <a:chExt cx="1544860" cy="1108869"/>
          </a:xfrm>
        </p:grpSpPr>
        <p:grpSp>
          <p:nvGrpSpPr>
            <p:cNvPr id="4431" name="Google Shape;4431;p75"/>
            <p:cNvGrpSpPr/>
            <p:nvPr/>
          </p:nvGrpSpPr>
          <p:grpSpPr>
            <a:xfrm>
              <a:off x="5938695" y="3176919"/>
              <a:ext cx="685761" cy="404739"/>
              <a:chOff x="5938695" y="3176919"/>
              <a:chExt cx="685761" cy="404739"/>
            </a:xfrm>
          </p:grpSpPr>
          <p:grpSp>
            <p:nvGrpSpPr>
              <p:cNvPr id="4432" name="Google Shape;4432;p75"/>
              <p:cNvGrpSpPr/>
              <p:nvPr/>
            </p:nvGrpSpPr>
            <p:grpSpPr>
              <a:xfrm>
                <a:off x="5938695" y="3176919"/>
                <a:ext cx="685761" cy="404739"/>
                <a:chOff x="5938695" y="3176919"/>
                <a:chExt cx="685761" cy="404739"/>
              </a:xfrm>
            </p:grpSpPr>
            <p:sp>
              <p:nvSpPr>
                <p:cNvPr id="4433" name="Google Shape;4433;p75"/>
                <p:cNvSpPr/>
                <p:nvPr/>
              </p:nvSpPr>
              <p:spPr>
                <a:xfrm>
                  <a:off x="5938695" y="3176919"/>
                  <a:ext cx="404679" cy="404739"/>
                </a:xfrm>
                <a:custGeom>
                  <a:rect b="b" l="l" r="r" t="t"/>
                  <a:pathLst>
                    <a:path extrusionOk="0" h="9651" w="9649">
                      <a:moveTo>
                        <a:pt x="4922" y="1"/>
                      </a:moveTo>
                      <a:cubicBezTo>
                        <a:pt x="4890" y="1"/>
                        <a:pt x="4858" y="2"/>
                        <a:pt x="4826" y="2"/>
                      </a:cubicBezTo>
                      <a:lnTo>
                        <a:pt x="4826" y="1251"/>
                      </a:lnTo>
                      <a:cubicBezTo>
                        <a:pt x="4858" y="1251"/>
                        <a:pt x="4890" y="1251"/>
                        <a:pt x="4922" y="1253"/>
                      </a:cubicBezTo>
                      <a:lnTo>
                        <a:pt x="4925" y="1253"/>
                      </a:lnTo>
                      <a:cubicBezTo>
                        <a:pt x="6858" y="1309"/>
                        <a:pt x="8395" y="2891"/>
                        <a:pt x="8395" y="4825"/>
                      </a:cubicBezTo>
                      <a:cubicBezTo>
                        <a:pt x="8395" y="4845"/>
                        <a:pt x="8393" y="4864"/>
                        <a:pt x="8393" y="4883"/>
                      </a:cubicBezTo>
                      <a:cubicBezTo>
                        <a:pt x="8361" y="6814"/>
                        <a:pt x="6800" y="8371"/>
                        <a:pt x="4869" y="8396"/>
                      </a:cubicBezTo>
                      <a:cubicBezTo>
                        <a:pt x="4853" y="8397"/>
                        <a:pt x="4837" y="8397"/>
                        <a:pt x="4820" y="8397"/>
                      </a:cubicBezTo>
                      <a:cubicBezTo>
                        <a:pt x="2911" y="8397"/>
                        <a:pt x="1336" y="6893"/>
                        <a:pt x="1253" y="4979"/>
                      </a:cubicBezTo>
                      <a:lnTo>
                        <a:pt x="1253" y="4971"/>
                      </a:lnTo>
                      <a:cubicBezTo>
                        <a:pt x="1251" y="4942"/>
                        <a:pt x="1251" y="4912"/>
                        <a:pt x="1251" y="4883"/>
                      </a:cubicBezTo>
                      <a:lnTo>
                        <a:pt x="2" y="4883"/>
                      </a:lnTo>
                      <a:cubicBezTo>
                        <a:pt x="2" y="4913"/>
                        <a:pt x="2" y="4944"/>
                        <a:pt x="1" y="4976"/>
                      </a:cubicBezTo>
                      <a:lnTo>
                        <a:pt x="1" y="4979"/>
                      </a:lnTo>
                      <a:cubicBezTo>
                        <a:pt x="23" y="5762"/>
                        <a:pt x="238" y="6528"/>
                        <a:pt x="627" y="7208"/>
                      </a:cubicBezTo>
                      <a:cubicBezTo>
                        <a:pt x="1484" y="8717"/>
                        <a:pt x="3085" y="9650"/>
                        <a:pt x="4822" y="9650"/>
                      </a:cubicBezTo>
                      <a:cubicBezTo>
                        <a:pt x="7468" y="9650"/>
                        <a:pt x="9614" y="7520"/>
                        <a:pt x="9646" y="4883"/>
                      </a:cubicBezTo>
                      <a:cubicBezTo>
                        <a:pt x="9646" y="4864"/>
                        <a:pt x="9647" y="4845"/>
                        <a:pt x="9647" y="4825"/>
                      </a:cubicBezTo>
                      <a:cubicBezTo>
                        <a:pt x="9649" y="3088"/>
                        <a:pt x="8714" y="1483"/>
                        <a:pt x="7200" y="628"/>
                      </a:cubicBezTo>
                      <a:cubicBezTo>
                        <a:pt x="6746" y="369"/>
                        <a:pt x="6251" y="186"/>
                        <a:pt x="5737" y="87"/>
                      </a:cubicBezTo>
                      <a:cubicBezTo>
                        <a:pt x="5468" y="36"/>
                        <a:pt x="5195" y="7"/>
                        <a:pt x="4922"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4" name="Google Shape;4434;p75"/>
                <p:cNvSpPr/>
                <p:nvPr/>
              </p:nvSpPr>
              <p:spPr>
                <a:xfrm>
                  <a:off x="6256893" y="3285705"/>
                  <a:ext cx="367562" cy="187754"/>
                </a:xfrm>
                <a:custGeom>
                  <a:rect b="b" l="l" r="r" t="t"/>
                  <a:pathLst>
                    <a:path extrusionOk="0" h="4477" w="8764">
                      <a:moveTo>
                        <a:pt x="6645" y="1"/>
                      </a:moveTo>
                      <a:cubicBezTo>
                        <a:pt x="6644" y="1"/>
                        <a:pt x="6643" y="1"/>
                        <a:pt x="6642" y="1"/>
                      </a:cubicBezTo>
                      <a:lnTo>
                        <a:pt x="14" y="1"/>
                      </a:lnTo>
                      <a:cubicBezTo>
                        <a:pt x="1061" y="1309"/>
                        <a:pt x="1055" y="3173"/>
                        <a:pt x="1" y="4476"/>
                      </a:cubicBezTo>
                      <a:lnTo>
                        <a:pt x="6642" y="4476"/>
                      </a:lnTo>
                      <a:cubicBezTo>
                        <a:pt x="7814" y="4476"/>
                        <a:pt x="8763" y="3527"/>
                        <a:pt x="8763" y="2355"/>
                      </a:cubicBezTo>
                      <a:lnTo>
                        <a:pt x="8763" y="2121"/>
                      </a:lnTo>
                      <a:cubicBezTo>
                        <a:pt x="8762" y="950"/>
                        <a:pt x="7814" y="1"/>
                        <a:pt x="6645"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35" name="Google Shape;4435;p75"/>
              <p:cNvSpPr/>
              <p:nvPr/>
            </p:nvSpPr>
            <p:spPr>
              <a:xfrm>
                <a:off x="6044300" y="3282475"/>
                <a:ext cx="191959" cy="191990"/>
              </a:xfrm>
              <a:custGeom>
                <a:rect b="b" l="l" r="r" t="t"/>
                <a:pathLst>
                  <a:path extrusionOk="0" h="4578" w="4577">
                    <a:moveTo>
                      <a:pt x="2288" y="1"/>
                    </a:moveTo>
                    <a:cubicBezTo>
                      <a:pt x="1025" y="1"/>
                      <a:pt x="0" y="1024"/>
                      <a:pt x="0" y="2289"/>
                    </a:cubicBezTo>
                    <a:cubicBezTo>
                      <a:pt x="0" y="3553"/>
                      <a:pt x="1025" y="4577"/>
                      <a:pt x="2288" y="4577"/>
                    </a:cubicBezTo>
                    <a:cubicBezTo>
                      <a:pt x="3552" y="4577"/>
                      <a:pt x="4577" y="3553"/>
                      <a:pt x="4577" y="2289"/>
                    </a:cubicBezTo>
                    <a:cubicBezTo>
                      <a:pt x="4577" y="1024"/>
                      <a:pt x="3552" y="1"/>
                      <a:pt x="2288"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36" name="Google Shape;4436;p75"/>
            <p:cNvGrpSpPr/>
            <p:nvPr/>
          </p:nvGrpSpPr>
          <p:grpSpPr>
            <a:xfrm>
              <a:off x="5305233" y="3176835"/>
              <a:ext cx="685971" cy="404655"/>
              <a:chOff x="5305233" y="3176835"/>
              <a:chExt cx="685971" cy="404655"/>
            </a:xfrm>
          </p:grpSpPr>
          <p:grpSp>
            <p:nvGrpSpPr>
              <p:cNvPr id="4437" name="Google Shape;4437;p75"/>
              <p:cNvGrpSpPr/>
              <p:nvPr/>
            </p:nvGrpSpPr>
            <p:grpSpPr>
              <a:xfrm>
                <a:off x="5305233" y="3176835"/>
                <a:ext cx="685971" cy="404655"/>
                <a:chOff x="5305233" y="3176835"/>
                <a:chExt cx="685971" cy="404655"/>
              </a:xfrm>
            </p:grpSpPr>
            <p:sp>
              <p:nvSpPr>
                <p:cNvPr id="4438" name="Google Shape;4438;p75"/>
                <p:cNvSpPr/>
                <p:nvPr/>
              </p:nvSpPr>
              <p:spPr>
                <a:xfrm>
                  <a:off x="5586650" y="3176835"/>
                  <a:ext cx="404553" cy="404655"/>
                </a:xfrm>
                <a:custGeom>
                  <a:rect b="b" l="l" r="r" t="t"/>
                  <a:pathLst>
                    <a:path extrusionOk="0" h="9649" w="9646">
                      <a:moveTo>
                        <a:pt x="4824" y="1"/>
                      </a:moveTo>
                      <a:cubicBezTo>
                        <a:pt x="2159" y="1"/>
                        <a:pt x="1" y="2161"/>
                        <a:pt x="1" y="4826"/>
                      </a:cubicBezTo>
                      <a:lnTo>
                        <a:pt x="1" y="4883"/>
                      </a:lnTo>
                      <a:cubicBezTo>
                        <a:pt x="31" y="7486"/>
                        <a:pt x="2121" y="9594"/>
                        <a:pt x="4724" y="9647"/>
                      </a:cubicBezTo>
                      <a:cubicBezTo>
                        <a:pt x="4756" y="9647"/>
                        <a:pt x="4790" y="9649"/>
                        <a:pt x="4824" y="9649"/>
                      </a:cubicBezTo>
                      <a:lnTo>
                        <a:pt x="4829" y="9649"/>
                      </a:lnTo>
                      <a:cubicBezTo>
                        <a:pt x="4861" y="9649"/>
                        <a:pt x="4893" y="9649"/>
                        <a:pt x="4925" y="9647"/>
                      </a:cubicBezTo>
                      <a:cubicBezTo>
                        <a:pt x="5725" y="9633"/>
                        <a:pt x="6508" y="9417"/>
                        <a:pt x="7205" y="9021"/>
                      </a:cubicBezTo>
                      <a:cubicBezTo>
                        <a:pt x="6508" y="8626"/>
                        <a:pt x="5725" y="8411"/>
                        <a:pt x="4925" y="8395"/>
                      </a:cubicBezTo>
                      <a:cubicBezTo>
                        <a:pt x="4893" y="8397"/>
                        <a:pt x="4861" y="8397"/>
                        <a:pt x="4829" y="8397"/>
                      </a:cubicBezTo>
                      <a:lnTo>
                        <a:pt x="4824" y="8397"/>
                      </a:lnTo>
                      <a:cubicBezTo>
                        <a:pt x="4790" y="8397"/>
                        <a:pt x="4756" y="8397"/>
                        <a:pt x="4724" y="8395"/>
                      </a:cubicBezTo>
                      <a:cubicBezTo>
                        <a:pt x="2817" y="8344"/>
                        <a:pt x="1283" y="6795"/>
                        <a:pt x="1253" y="4883"/>
                      </a:cubicBezTo>
                      <a:cubicBezTo>
                        <a:pt x="1253" y="4863"/>
                        <a:pt x="1251" y="4843"/>
                        <a:pt x="1251" y="4824"/>
                      </a:cubicBezTo>
                      <a:cubicBezTo>
                        <a:pt x="1251" y="2851"/>
                        <a:pt x="2851" y="1252"/>
                        <a:pt x="4824" y="1252"/>
                      </a:cubicBezTo>
                      <a:cubicBezTo>
                        <a:pt x="6745" y="1252"/>
                        <a:pt x="8313" y="2768"/>
                        <a:pt x="8393" y="4670"/>
                      </a:cubicBezTo>
                      <a:lnTo>
                        <a:pt x="8393" y="4674"/>
                      </a:lnTo>
                      <a:cubicBezTo>
                        <a:pt x="8396" y="4723"/>
                        <a:pt x="8396" y="4774"/>
                        <a:pt x="8396" y="4824"/>
                      </a:cubicBezTo>
                      <a:cubicBezTo>
                        <a:pt x="8396" y="4845"/>
                        <a:pt x="8396" y="4863"/>
                        <a:pt x="8396" y="4883"/>
                      </a:cubicBezTo>
                      <a:lnTo>
                        <a:pt x="9644" y="4883"/>
                      </a:lnTo>
                      <a:cubicBezTo>
                        <a:pt x="9644" y="4863"/>
                        <a:pt x="9642" y="4843"/>
                        <a:pt x="9642" y="4824"/>
                      </a:cubicBezTo>
                      <a:cubicBezTo>
                        <a:pt x="9644" y="4778"/>
                        <a:pt x="9644" y="4728"/>
                        <a:pt x="9645" y="4680"/>
                      </a:cubicBezTo>
                      <a:lnTo>
                        <a:pt x="9645" y="4672"/>
                      </a:lnTo>
                      <a:cubicBezTo>
                        <a:pt x="9623" y="3889"/>
                        <a:pt x="9407" y="3124"/>
                        <a:pt x="9019" y="2443"/>
                      </a:cubicBezTo>
                      <a:cubicBezTo>
                        <a:pt x="8163" y="933"/>
                        <a:pt x="6560" y="1"/>
                        <a:pt x="482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9" name="Google Shape;4439;p75"/>
                <p:cNvSpPr/>
                <p:nvPr/>
              </p:nvSpPr>
              <p:spPr>
                <a:xfrm>
                  <a:off x="5305233" y="3285914"/>
                  <a:ext cx="367352" cy="187796"/>
                </a:xfrm>
                <a:custGeom>
                  <a:rect b="b" l="l" r="r" t="t"/>
                  <a:pathLst>
                    <a:path extrusionOk="0" h="4478" w="8759">
                      <a:moveTo>
                        <a:pt x="2123" y="0"/>
                      </a:moveTo>
                      <a:cubicBezTo>
                        <a:pt x="951" y="0"/>
                        <a:pt x="1" y="950"/>
                        <a:pt x="1" y="2122"/>
                      </a:cubicBezTo>
                      <a:lnTo>
                        <a:pt x="1" y="2356"/>
                      </a:lnTo>
                      <a:cubicBezTo>
                        <a:pt x="1" y="3528"/>
                        <a:pt x="951" y="4478"/>
                        <a:pt x="2123" y="4478"/>
                      </a:cubicBezTo>
                      <a:lnTo>
                        <a:pt x="8759" y="4478"/>
                      </a:lnTo>
                      <a:cubicBezTo>
                        <a:pt x="7702" y="3176"/>
                        <a:pt x="7694" y="1314"/>
                        <a:pt x="8739" y="2"/>
                      </a:cubicBezTo>
                      <a:lnTo>
                        <a:pt x="8739"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40" name="Google Shape;4440;p75"/>
              <p:cNvSpPr/>
              <p:nvPr/>
            </p:nvSpPr>
            <p:spPr>
              <a:xfrm>
                <a:off x="5694436" y="3282475"/>
                <a:ext cx="192001" cy="191990"/>
              </a:xfrm>
              <a:custGeom>
                <a:rect b="b" l="l" r="r" t="t"/>
                <a:pathLst>
                  <a:path extrusionOk="0" h="4578" w="4578">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41" name="Google Shape;4441;p75"/>
            <p:cNvSpPr/>
            <p:nvPr/>
          </p:nvSpPr>
          <p:spPr>
            <a:xfrm>
              <a:off x="6103938" y="3114683"/>
              <a:ext cx="40933" cy="7549"/>
            </a:xfrm>
            <a:custGeom>
              <a:rect b="b" l="l" r="r" t="t"/>
              <a:pathLst>
                <a:path extrusionOk="0" h="180" w="976">
                  <a:moveTo>
                    <a:pt x="1" y="1"/>
                  </a:moveTo>
                  <a:lnTo>
                    <a:pt x="1" y="1"/>
                  </a:lnTo>
                  <a:cubicBezTo>
                    <a:pt x="279" y="119"/>
                    <a:pt x="578" y="179"/>
                    <a:pt x="881" y="179"/>
                  </a:cubicBezTo>
                  <a:cubicBezTo>
                    <a:pt x="881" y="179"/>
                    <a:pt x="881" y="179"/>
                    <a:pt x="881" y="179"/>
                  </a:cubicBezTo>
                  <a:lnTo>
                    <a:pt x="881" y="179"/>
                  </a:lnTo>
                  <a:cubicBezTo>
                    <a:pt x="882" y="179"/>
                    <a:pt x="882" y="179"/>
                    <a:pt x="882" y="179"/>
                  </a:cubicBezTo>
                  <a:cubicBezTo>
                    <a:pt x="913" y="179"/>
                    <a:pt x="945" y="178"/>
                    <a:pt x="975" y="176"/>
                  </a:cubicBezTo>
                  <a:lnTo>
                    <a:pt x="975" y="176"/>
                  </a:lnTo>
                  <a:cubicBezTo>
                    <a:pt x="943" y="178"/>
                    <a:pt x="913" y="179"/>
                    <a:pt x="881" y="179"/>
                  </a:cubicBezTo>
                  <a:lnTo>
                    <a:pt x="881" y="179"/>
                  </a:lnTo>
                  <a:cubicBezTo>
                    <a:pt x="579" y="179"/>
                    <a:pt x="279" y="119"/>
                    <a:pt x="1"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42" name="Google Shape;4442;p75"/>
            <p:cNvGrpSpPr/>
            <p:nvPr/>
          </p:nvGrpSpPr>
          <p:grpSpPr>
            <a:xfrm>
              <a:off x="5657361" y="2824811"/>
              <a:ext cx="1078361" cy="404655"/>
              <a:chOff x="5657361" y="2824811"/>
              <a:chExt cx="1078361" cy="404655"/>
            </a:xfrm>
          </p:grpSpPr>
          <p:grpSp>
            <p:nvGrpSpPr>
              <p:cNvPr id="4443" name="Google Shape;4443;p75"/>
              <p:cNvGrpSpPr/>
              <p:nvPr/>
            </p:nvGrpSpPr>
            <p:grpSpPr>
              <a:xfrm>
                <a:off x="5657361" y="2824811"/>
                <a:ext cx="1078361" cy="404655"/>
                <a:chOff x="5657361" y="2824811"/>
                <a:chExt cx="1078361" cy="404655"/>
              </a:xfrm>
            </p:grpSpPr>
            <p:grpSp>
              <p:nvGrpSpPr>
                <p:cNvPr id="4444" name="Google Shape;4444;p75"/>
                <p:cNvGrpSpPr/>
                <p:nvPr/>
              </p:nvGrpSpPr>
              <p:grpSpPr>
                <a:xfrm>
                  <a:off x="5938485" y="2824811"/>
                  <a:ext cx="797237" cy="404655"/>
                  <a:chOff x="5938485" y="2824811"/>
                  <a:chExt cx="797237" cy="404655"/>
                </a:xfrm>
              </p:grpSpPr>
              <p:sp>
                <p:nvSpPr>
                  <p:cNvPr id="4445" name="Google Shape;4445;p75"/>
                  <p:cNvSpPr/>
                  <p:nvPr/>
                </p:nvSpPr>
                <p:spPr>
                  <a:xfrm>
                    <a:off x="6137952" y="2824811"/>
                    <a:ext cx="597771" cy="301698"/>
                  </a:xfrm>
                  <a:custGeom>
                    <a:rect b="b" l="l" r="r" t="t"/>
                    <a:pathLst>
                      <a:path extrusionOk="0" h="7194" w="14253">
                        <a:moveTo>
                          <a:pt x="1" y="1"/>
                        </a:moveTo>
                        <a:lnTo>
                          <a:pt x="1" y="1255"/>
                        </a:lnTo>
                        <a:cubicBezTo>
                          <a:pt x="1972" y="1256"/>
                          <a:pt x="3570" y="2856"/>
                          <a:pt x="3570" y="4826"/>
                        </a:cubicBezTo>
                        <a:lnTo>
                          <a:pt x="3570" y="4827"/>
                        </a:lnTo>
                        <a:cubicBezTo>
                          <a:pt x="3570" y="4994"/>
                          <a:pt x="3578" y="5160"/>
                          <a:pt x="3594" y="5322"/>
                        </a:cubicBezTo>
                        <a:cubicBezTo>
                          <a:pt x="3703" y="6385"/>
                          <a:pt x="4598" y="7194"/>
                          <a:pt x="5668" y="7194"/>
                        </a:cubicBezTo>
                        <a:lnTo>
                          <a:pt x="14253" y="7194"/>
                        </a:lnTo>
                        <a:lnTo>
                          <a:pt x="14253" y="6015"/>
                        </a:lnTo>
                        <a:lnTo>
                          <a:pt x="5982" y="6017"/>
                        </a:lnTo>
                        <a:cubicBezTo>
                          <a:pt x="5333" y="6017"/>
                          <a:pt x="4819" y="5485"/>
                          <a:pt x="4821" y="4838"/>
                        </a:cubicBezTo>
                        <a:lnTo>
                          <a:pt x="4821" y="4826"/>
                        </a:lnTo>
                        <a:cubicBezTo>
                          <a:pt x="4821" y="2163"/>
                          <a:pt x="2662" y="2"/>
                          <a:pt x="1"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6" name="Google Shape;4446;p75"/>
                  <p:cNvSpPr/>
                  <p:nvPr/>
                </p:nvSpPr>
                <p:spPr>
                  <a:xfrm>
                    <a:off x="5938485" y="2824811"/>
                    <a:ext cx="202151" cy="404655"/>
                  </a:xfrm>
                  <a:custGeom>
                    <a:rect b="b" l="l" r="r" t="t"/>
                    <a:pathLst>
                      <a:path extrusionOk="0" h="9649" w="4820">
                        <a:moveTo>
                          <a:pt x="4819" y="1"/>
                        </a:moveTo>
                        <a:cubicBezTo>
                          <a:pt x="2161" y="4"/>
                          <a:pt x="1" y="2167"/>
                          <a:pt x="1" y="4827"/>
                        </a:cubicBezTo>
                        <a:cubicBezTo>
                          <a:pt x="1" y="6565"/>
                          <a:pt x="934" y="8168"/>
                          <a:pt x="2446" y="9023"/>
                        </a:cubicBezTo>
                        <a:cubicBezTo>
                          <a:pt x="3141" y="9418"/>
                          <a:pt x="3924" y="9634"/>
                          <a:pt x="4725" y="9649"/>
                        </a:cubicBezTo>
                        <a:cubicBezTo>
                          <a:pt x="4757" y="9649"/>
                          <a:pt x="4789" y="9647"/>
                          <a:pt x="4819" y="9647"/>
                        </a:cubicBezTo>
                        <a:lnTo>
                          <a:pt x="4819" y="8398"/>
                        </a:lnTo>
                        <a:cubicBezTo>
                          <a:pt x="4787" y="8398"/>
                          <a:pt x="4757" y="8398"/>
                          <a:pt x="4725" y="8397"/>
                        </a:cubicBezTo>
                        <a:lnTo>
                          <a:pt x="4723" y="8397"/>
                        </a:lnTo>
                        <a:cubicBezTo>
                          <a:pt x="2742" y="8342"/>
                          <a:pt x="1165" y="6672"/>
                          <a:pt x="1256" y="4657"/>
                        </a:cubicBezTo>
                        <a:cubicBezTo>
                          <a:pt x="1340" y="2818"/>
                          <a:pt x="2843" y="1327"/>
                          <a:pt x="4685" y="1255"/>
                        </a:cubicBezTo>
                        <a:cubicBezTo>
                          <a:pt x="4730" y="1253"/>
                          <a:pt x="4774" y="1253"/>
                          <a:pt x="4819" y="1253"/>
                        </a:cubicBezTo>
                        <a:lnTo>
                          <a:pt x="4819"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47" name="Google Shape;4447;p75"/>
                <p:cNvSpPr/>
                <p:nvPr/>
              </p:nvSpPr>
              <p:spPr>
                <a:xfrm>
                  <a:off x="5657361" y="2934478"/>
                  <a:ext cx="367688" cy="187838"/>
                </a:xfrm>
                <a:custGeom>
                  <a:rect b="b" l="l" r="r" t="t"/>
                  <a:pathLst>
                    <a:path extrusionOk="0" h="4479" w="8767">
                      <a:moveTo>
                        <a:pt x="2123" y="1"/>
                      </a:moveTo>
                      <a:cubicBezTo>
                        <a:pt x="952" y="1"/>
                        <a:pt x="1" y="950"/>
                        <a:pt x="1" y="2123"/>
                      </a:cubicBezTo>
                      <a:lnTo>
                        <a:pt x="1" y="2356"/>
                      </a:lnTo>
                      <a:cubicBezTo>
                        <a:pt x="1" y="3527"/>
                        <a:pt x="952" y="4478"/>
                        <a:pt x="2123" y="4478"/>
                      </a:cubicBezTo>
                      <a:lnTo>
                        <a:pt x="8766" y="4478"/>
                      </a:lnTo>
                      <a:cubicBezTo>
                        <a:pt x="7702" y="3181"/>
                        <a:pt x="7684" y="1319"/>
                        <a:pt x="872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448" name="Google Shape;4448;p75"/>
              <p:cNvSpPr/>
              <p:nvPr/>
            </p:nvSpPr>
            <p:spPr>
              <a:xfrm>
                <a:off x="6047361" y="2932675"/>
                <a:ext cx="192001" cy="191990"/>
              </a:xfrm>
              <a:custGeom>
                <a:rect b="b" l="l" r="r" t="t"/>
                <a:pathLst>
                  <a:path extrusionOk="0" h="4578" w="4578">
                    <a:moveTo>
                      <a:pt x="2289" y="1"/>
                    </a:moveTo>
                    <a:cubicBezTo>
                      <a:pt x="1026" y="1"/>
                      <a:pt x="1" y="1024"/>
                      <a:pt x="1" y="2289"/>
                    </a:cubicBezTo>
                    <a:cubicBezTo>
                      <a:pt x="1" y="3552"/>
                      <a:pt x="1026" y="4577"/>
                      <a:pt x="2289" y="4577"/>
                    </a:cubicBezTo>
                    <a:cubicBezTo>
                      <a:pt x="3552" y="4577"/>
                      <a:pt x="4577" y="3552"/>
                      <a:pt x="4577" y="2289"/>
                    </a:cubicBezTo>
                    <a:cubicBezTo>
                      <a:pt x="4577" y="1024"/>
                      <a:pt x="3552" y="1"/>
                      <a:pt x="228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449" name="Google Shape;4449;p75"/>
            <p:cNvGrpSpPr/>
            <p:nvPr/>
          </p:nvGrpSpPr>
          <p:grpSpPr>
            <a:xfrm>
              <a:off x="5190863" y="3528942"/>
              <a:ext cx="1078026" cy="404739"/>
              <a:chOff x="5190863" y="3528942"/>
              <a:chExt cx="1078026" cy="404739"/>
            </a:xfrm>
          </p:grpSpPr>
          <p:sp>
            <p:nvSpPr>
              <p:cNvPr id="4450" name="Google Shape;4450;p75"/>
              <p:cNvSpPr/>
              <p:nvPr/>
            </p:nvSpPr>
            <p:spPr>
              <a:xfrm>
                <a:off x="5694436" y="3635379"/>
                <a:ext cx="192001" cy="191990"/>
              </a:xfrm>
              <a:custGeom>
                <a:rect b="b" l="l" r="r" t="t"/>
                <a:pathLst>
                  <a:path extrusionOk="0" h="4578" w="4578">
                    <a:moveTo>
                      <a:pt x="2289" y="1"/>
                    </a:moveTo>
                    <a:cubicBezTo>
                      <a:pt x="1026" y="1"/>
                      <a:pt x="1" y="1024"/>
                      <a:pt x="1" y="2289"/>
                    </a:cubicBezTo>
                    <a:cubicBezTo>
                      <a:pt x="1" y="3553"/>
                      <a:pt x="1026" y="4577"/>
                      <a:pt x="2289" y="4577"/>
                    </a:cubicBezTo>
                    <a:cubicBezTo>
                      <a:pt x="3552" y="4577"/>
                      <a:pt x="4577" y="3553"/>
                      <a:pt x="4577" y="2289"/>
                    </a:cubicBezTo>
                    <a:cubicBezTo>
                      <a:pt x="4577" y="1024"/>
                      <a:pt x="3552" y="1"/>
                      <a:pt x="2289"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51" name="Google Shape;4451;p75"/>
              <p:cNvGrpSpPr/>
              <p:nvPr/>
            </p:nvGrpSpPr>
            <p:grpSpPr>
              <a:xfrm>
                <a:off x="5190863" y="3528942"/>
                <a:ext cx="1078026" cy="404739"/>
                <a:chOff x="5190863" y="3528942"/>
                <a:chExt cx="1078026" cy="404739"/>
              </a:xfrm>
            </p:grpSpPr>
            <p:sp>
              <p:nvSpPr>
                <p:cNvPr id="4452" name="Google Shape;4452;p75"/>
                <p:cNvSpPr/>
                <p:nvPr/>
              </p:nvSpPr>
              <p:spPr>
                <a:xfrm>
                  <a:off x="5190863" y="3528942"/>
                  <a:ext cx="800551" cy="404739"/>
                </a:xfrm>
                <a:custGeom>
                  <a:rect b="b" l="l" r="r" t="t"/>
                  <a:pathLst>
                    <a:path extrusionOk="0" h="9651" w="19088">
                      <a:moveTo>
                        <a:pt x="14266" y="1"/>
                      </a:moveTo>
                      <a:lnTo>
                        <a:pt x="14266" y="1253"/>
                      </a:lnTo>
                      <a:cubicBezTo>
                        <a:pt x="14298" y="1253"/>
                        <a:pt x="14330" y="1253"/>
                        <a:pt x="14362" y="1255"/>
                      </a:cubicBezTo>
                      <a:cubicBezTo>
                        <a:pt x="16314" y="1309"/>
                        <a:pt x="17861" y="2922"/>
                        <a:pt x="17833" y="4874"/>
                      </a:cubicBezTo>
                      <a:cubicBezTo>
                        <a:pt x="17808" y="6827"/>
                        <a:pt x="16218" y="8396"/>
                        <a:pt x="14266" y="8398"/>
                      </a:cubicBezTo>
                      <a:lnTo>
                        <a:pt x="14261" y="8398"/>
                      </a:lnTo>
                      <a:cubicBezTo>
                        <a:pt x="12331" y="8398"/>
                        <a:pt x="10757" y="6867"/>
                        <a:pt x="10691" y="4952"/>
                      </a:cubicBezTo>
                      <a:lnTo>
                        <a:pt x="10691" y="4950"/>
                      </a:lnTo>
                      <a:cubicBezTo>
                        <a:pt x="10688" y="4909"/>
                        <a:pt x="10688" y="4867"/>
                        <a:pt x="10688" y="4825"/>
                      </a:cubicBezTo>
                      <a:cubicBezTo>
                        <a:pt x="10688" y="4784"/>
                        <a:pt x="10688" y="4744"/>
                        <a:pt x="10691" y="4704"/>
                      </a:cubicBezTo>
                      <a:lnTo>
                        <a:pt x="10691" y="4680"/>
                      </a:lnTo>
                      <a:cubicBezTo>
                        <a:pt x="10653" y="3432"/>
                        <a:pt x="9614" y="2446"/>
                        <a:pt x="8364" y="2446"/>
                      </a:cubicBezTo>
                      <a:cubicBezTo>
                        <a:pt x="8363" y="2446"/>
                        <a:pt x="8362" y="2446"/>
                        <a:pt x="8361" y="2446"/>
                      </a:cubicBezTo>
                      <a:cubicBezTo>
                        <a:pt x="6936" y="2446"/>
                        <a:pt x="2798" y="2449"/>
                        <a:pt x="1" y="2449"/>
                      </a:cubicBezTo>
                      <a:lnTo>
                        <a:pt x="1" y="3626"/>
                      </a:lnTo>
                      <a:lnTo>
                        <a:pt x="8387" y="3626"/>
                      </a:lnTo>
                      <a:cubicBezTo>
                        <a:pt x="8978" y="3626"/>
                        <a:pt x="9452" y="4113"/>
                        <a:pt x="9438" y="4704"/>
                      </a:cubicBezTo>
                      <a:lnTo>
                        <a:pt x="9438" y="4715"/>
                      </a:lnTo>
                      <a:cubicBezTo>
                        <a:pt x="9438" y="4752"/>
                        <a:pt x="9438" y="4789"/>
                        <a:pt x="9438" y="4825"/>
                      </a:cubicBezTo>
                      <a:cubicBezTo>
                        <a:pt x="9438" y="4862"/>
                        <a:pt x="9438" y="4901"/>
                        <a:pt x="9438" y="4939"/>
                      </a:cubicBezTo>
                      <a:cubicBezTo>
                        <a:pt x="9498" y="7558"/>
                        <a:pt x="11639" y="9650"/>
                        <a:pt x="14259" y="9650"/>
                      </a:cubicBezTo>
                      <a:cubicBezTo>
                        <a:pt x="14260" y="9650"/>
                        <a:pt x="14261" y="9650"/>
                        <a:pt x="14262" y="9650"/>
                      </a:cubicBezTo>
                      <a:lnTo>
                        <a:pt x="14267" y="9650"/>
                      </a:lnTo>
                      <a:cubicBezTo>
                        <a:pt x="16929" y="9647"/>
                        <a:pt x="19087" y="7488"/>
                        <a:pt x="19087" y="4825"/>
                      </a:cubicBezTo>
                      <a:cubicBezTo>
                        <a:pt x="19087" y="3088"/>
                        <a:pt x="18154" y="1484"/>
                        <a:pt x="16640" y="628"/>
                      </a:cubicBezTo>
                      <a:cubicBezTo>
                        <a:pt x="15945" y="233"/>
                        <a:pt x="15162" y="17"/>
                        <a:pt x="14362" y="2"/>
                      </a:cubicBezTo>
                      <a:cubicBezTo>
                        <a:pt x="14330" y="2"/>
                        <a:pt x="14298" y="1"/>
                        <a:pt x="14266"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3" name="Google Shape;4453;p75"/>
                <p:cNvSpPr/>
                <p:nvPr/>
              </p:nvSpPr>
              <p:spPr>
                <a:xfrm>
                  <a:off x="5905730" y="3637351"/>
                  <a:ext cx="363158" cy="187796"/>
                </a:xfrm>
                <a:custGeom>
                  <a:rect b="b" l="l" r="r" t="t"/>
                  <a:pathLst>
                    <a:path extrusionOk="0" h="4478" w="8659">
                      <a:moveTo>
                        <a:pt x="0" y="0"/>
                      </a:moveTo>
                      <a:cubicBezTo>
                        <a:pt x="1051" y="1307"/>
                        <a:pt x="1051" y="3169"/>
                        <a:pt x="0" y="4478"/>
                      </a:cubicBezTo>
                      <a:lnTo>
                        <a:pt x="6537" y="4478"/>
                      </a:lnTo>
                      <a:cubicBezTo>
                        <a:pt x="7708" y="4478"/>
                        <a:pt x="8659" y="3526"/>
                        <a:pt x="8659" y="2356"/>
                      </a:cubicBezTo>
                      <a:lnTo>
                        <a:pt x="8659" y="2120"/>
                      </a:lnTo>
                      <a:cubicBezTo>
                        <a:pt x="8657" y="950"/>
                        <a:pt x="7708" y="0"/>
                        <a:pt x="6537"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454" name="Google Shape;4454;p75"/>
          <p:cNvGrpSpPr/>
          <p:nvPr/>
        </p:nvGrpSpPr>
        <p:grpSpPr>
          <a:xfrm>
            <a:off x="728162" y="1474292"/>
            <a:ext cx="1086719" cy="879487"/>
            <a:chOff x="803162" y="1474292"/>
            <a:chExt cx="1086719" cy="879487"/>
          </a:xfrm>
        </p:grpSpPr>
        <p:grpSp>
          <p:nvGrpSpPr>
            <p:cNvPr id="4455" name="Google Shape;4455;p75"/>
            <p:cNvGrpSpPr/>
            <p:nvPr/>
          </p:nvGrpSpPr>
          <p:grpSpPr>
            <a:xfrm>
              <a:off x="803162" y="1625948"/>
              <a:ext cx="445856" cy="576579"/>
              <a:chOff x="803162" y="1625948"/>
              <a:chExt cx="445856" cy="576579"/>
            </a:xfrm>
          </p:grpSpPr>
          <p:sp>
            <p:nvSpPr>
              <p:cNvPr id="4456" name="Google Shape;4456;p75"/>
              <p:cNvSpPr/>
              <p:nvPr/>
            </p:nvSpPr>
            <p:spPr>
              <a:xfrm>
                <a:off x="803162" y="1847356"/>
                <a:ext cx="133646" cy="133865"/>
              </a:xfrm>
              <a:custGeom>
                <a:rect b="b" l="l" r="r" t="t"/>
                <a:pathLst>
                  <a:path extrusionOk="0" h="20115" w="20082">
                    <a:moveTo>
                      <a:pt x="10041" y="1"/>
                    </a:moveTo>
                    <a:cubicBezTo>
                      <a:pt x="4503" y="1"/>
                      <a:pt x="0" y="4504"/>
                      <a:pt x="0" y="10041"/>
                    </a:cubicBezTo>
                    <a:cubicBezTo>
                      <a:pt x="0" y="15612"/>
                      <a:pt x="4503" y="20115"/>
                      <a:pt x="10041" y="20115"/>
                    </a:cubicBezTo>
                    <a:cubicBezTo>
                      <a:pt x="15578" y="20115"/>
                      <a:pt x="20081" y="15612"/>
                      <a:pt x="20081" y="10041"/>
                    </a:cubicBezTo>
                    <a:cubicBezTo>
                      <a:pt x="20081" y="4504"/>
                      <a:pt x="15578" y="1"/>
                      <a:pt x="10041"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57" name="Google Shape;4457;p75"/>
              <p:cNvGrpSpPr/>
              <p:nvPr/>
            </p:nvGrpSpPr>
            <p:grpSpPr>
              <a:xfrm>
                <a:off x="1056023" y="1625948"/>
                <a:ext cx="192995" cy="576579"/>
                <a:chOff x="1056023" y="1625948"/>
                <a:chExt cx="192995" cy="576579"/>
              </a:xfrm>
            </p:grpSpPr>
            <p:sp>
              <p:nvSpPr>
                <p:cNvPr id="4458" name="Google Shape;4458;p75"/>
                <p:cNvSpPr/>
                <p:nvPr/>
              </p:nvSpPr>
              <p:spPr>
                <a:xfrm>
                  <a:off x="1066902" y="1914079"/>
                  <a:ext cx="167456" cy="269382"/>
                </a:xfrm>
                <a:custGeom>
                  <a:rect b="b" l="l" r="r" t="t"/>
                  <a:pathLst>
                    <a:path extrusionOk="0" fill="none" h="40463" w="25153">
                      <a:moveTo>
                        <a:pt x="25152" y="40463"/>
                      </a:moveTo>
                      <a:cubicBezTo>
                        <a:pt x="19315" y="40463"/>
                        <a:pt x="14378" y="32724"/>
                        <a:pt x="12777" y="22150"/>
                      </a:cubicBezTo>
                      <a:lnTo>
                        <a:pt x="12810" y="22350"/>
                      </a:lnTo>
                      <a:cubicBezTo>
                        <a:pt x="10542" y="7606"/>
                        <a:pt x="6372" y="1"/>
                        <a:pt x="1" y="1"/>
                      </a:cubicBezTo>
                      <a:lnTo>
                        <a:pt x="1" y="1"/>
                      </a:lnTo>
                    </a:path>
                  </a:pathLst>
                </a:custGeom>
                <a:noFill/>
                <a:ln cap="rnd" cmpd="sng" w="9525">
                  <a:solidFill>
                    <a:srgbClr val="435D74"/>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9" name="Google Shape;4459;p75"/>
                <p:cNvSpPr/>
                <p:nvPr/>
              </p:nvSpPr>
              <p:spPr>
                <a:xfrm>
                  <a:off x="1066902" y="1645136"/>
                  <a:ext cx="167456" cy="269382"/>
                </a:xfrm>
                <a:custGeom>
                  <a:rect b="b" l="l" r="r" t="t"/>
                  <a:pathLst>
                    <a:path extrusionOk="0" fill="none" h="40463" w="25153">
                      <a:moveTo>
                        <a:pt x="25152" y="0"/>
                      </a:moveTo>
                      <a:cubicBezTo>
                        <a:pt x="19315" y="0"/>
                        <a:pt x="14378" y="7706"/>
                        <a:pt x="12777" y="18313"/>
                      </a:cubicBezTo>
                      <a:lnTo>
                        <a:pt x="12810" y="18113"/>
                      </a:lnTo>
                      <a:cubicBezTo>
                        <a:pt x="10542" y="32857"/>
                        <a:pt x="6372" y="40462"/>
                        <a:pt x="1" y="40462"/>
                      </a:cubicBezTo>
                      <a:lnTo>
                        <a:pt x="1" y="40462"/>
                      </a:lnTo>
                    </a:path>
                  </a:pathLst>
                </a:custGeom>
                <a:noFill/>
                <a:ln cap="rnd" cmpd="sng" w="9525">
                  <a:solidFill>
                    <a:srgbClr val="435D74"/>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0" name="Google Shape;4460;p75"/>
                <p:cNvSpPr/>
                <p:nvPr/>
              </p:nvSpPr>
              <p:spPr>
                <a:xfrm>
                  <a:off x="1056023" y="1893872"/>
                  <a:ext cx="40644" cy="40644"/>
                </a:xfrm>
                <a:custGeom>
                  <a:rect b="b" l="l" r="r" t="t"/>
                  <a:pathLst>
                    <a:path extrusionOk="0" h="6105" w="6105">
                      <a:moveTo>
                        <a:pt x="3069" y="0"/>
                      </a:moveTo>
                      <a:cubicBezTo>
                        <a:pt x="1368" y="0"/>
                        <a:pt x="0" y="1368"/>
                        <a:pt x="0" y="3036"/>
                      </a:cubicBezTo>
                      <a:cubicBezTo>
                        <a:pt x="0" y="4737"/>
                        <a:pt x="1368" y="6105"/>
                        <a:pt x="3069" y="6105"/>
                      </a:cubicBezTo>
                      <a:cubicBezTo>
                        <a:pt x="4737" y="6105"/>
                        <a:pt x="6105" y="4737"/>
                        <a:pt x="6105" y="3036"/>
                      </a:cubicBezTo>
                      <a:cubicBezTo>
                        <a:pt x="6105" y="1368"/>
                        <a:pt x="4737" y="0"/>
                        <a:pt x="306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1" name="Google Shape;4461;p75"/>
                <p:cNvSpPr/>
                <p:nvPr/>
              </p:nvSpPr>
              <p:spPr>
                <a:xfrm>
                  <a:off x="1220365" y="2164199"/>
                  <a:ext cx="28654" cy="38327"/>
                </a:xfrm>
                <a:custGeom>
                  <a:rect b="b" l="l" r="r" t="t"/>
                  <a:pathLst>
                    <a:path extrusionOk="0" h="5757" w="4304">
                      <a:moveTo>
                        <a:pt x="509" y="0"/>
                      </a:moveTo>
                      <a:cubicBezTo>
                        <a:pt x="247" y="0"/>
                        <a:pt x="1" y="203"/>
                        <a:pt x="1" y="493"/>
                      </a:cubicBezTo>
                      <a:lnTo>
                        <a:pt x="1" y="5263"/>
                      </a:lnTo>
                      <a:cubicBezTo>
                        <a:pt x="1" y="5554"/>
                        <a:pt x="229" y="5757"/>
                        <a:pt x="482" y="5757"/>
                      </a:cubicBezTo>
                      <a:cubicBezTo>
                        <a:pt x="577" y="5757"/>
                        <a:pt x="676" y="5728"/>
                        <a:pt x="768" y="5664"/>
                      </a:cubicBezTo>
                      <a:lnTo>
                        <a:pt x="4003" y="3395"/>
                      </a:lnTo>
                      <a:cubicBezTo>
                        <a:pt x="4304" y="3195"/>
                        <a:pt x="4304" y="2795"/>
                        <a:pt x="4037" y="2595"/>
                      </a:cubicBezTo>
                      <a:lnTo>
                        <a:pt x="801" y="93"/>
                      </a:lnTo>
                      <a:cubicBezTo>
                        <a:pt x="710" y="29"/>
                        <a:pt x="608" y="0"/>
                        <a:pt x="50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2" name="Google Shape;4462;p75"/>
                <p:cNvSpPr/>
                <p:nvPr/>
              </p:nvSpPr>
              <p:spPr>
                <a:xfrm>
                  <a:off x="1220365" y="1625948"/>
                  <a:ext cx="28654" cy="38467"/>
                </a:xfrm>
                <a:custGeom>
                  <a:rect b="b" l="l" r="r" t="t"/>
                  <a:pathLst>
                    <a:path extrusionOk="0" h="5778" w="4304">
                      <a:moveTo>
                        <a:pt x="489" y="0"/>
                      </a:moveTo>
                      <a:cubicBezTo>
                        <a:pt x="234" y="0"/>
                        <a:pt x="1" y="207"/>
                        <a:pt x="1" y="514"/>
                      </a:cubicBezTo>
                      <a:lnTo>
                        <a:pt x="1" y="5284"/>
                      </a:lnTo>
                      <a:cubicBezTo>
                        <a:pt x="1" y="5574"/>
                        <a:pt x="229" y="5777"/>
                        <a:pt x="482" y="5777"/>
                      </a:cubicBezTo>
                      <a:cubicBezTo>
                        <a:pt x="577" y="5777"/>
                        <a:pt x="676" y="5748"/>
                        <a:pt x="768" y="5684"/>
                      </a:cubicBezTo>
                      <a:lnTo>
                        <a:pt x="4003" y="3382"/>
                      </a:lnTo>
                      <a:cubicBezTo>
                        <a:pt x="4304" y="3182"/>
                        <a:pt x="4304" y="2782"/>
                        <a:pt x="4037" y="2582"/>
                      </a:cubicBezTo>
                      <a:lnTo>
                        <a:pt x="801" y="113"/>
                      </a:lnTo>
                      <a:cubicBezTo>
                        <a:pt x="704" y="35"/>
                        <a:pt x="595" y="0"/>
                        <a:pt x="48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463" name="Google Shape;4463;p75"/>
            <p:cNvGrpSpPr/>
            <p:nvPr/>
          </p:nvGrpSpPr>
          <p:grpSpPr>
            <a:xfrm>
              <a:off x="1371406" y="1474292"/>
              <a:ext cx="518475" cy="879487"/>
              <a:chOff x="1398231" y="1474292"/>
              <a:chExt cx="518475" cy="879487"/>
            </a:xfrm>
          </p:grpSpPr>
          <p:grpSp>
            <p:nvGrpSpPr>
              <p:cNvPr id="4464" name="Google Shape;4464;p75"/>
              <p:cNvGrpSpPr/>
              <p:nvPr/>
            </p:nvGrpSpPr>
            <p:grpSpPr>
              <a:xfrm>
                <a:off x="1398231" y="1474292"/>
                <a:ext cx="518475" cy="341643"/>
                <a:chOff x="1398231" y="1474292"/>
                <a:chExt cx="518475" cy="341643"/>
              </a:xfrm>
            </p:grpSpPr>
            <p:sp>
              <p:nvSpPr>
                <p:cNvPr id="4465" name="Google Shape;4465;p75"/>
                <p:cNvSpPr/>
                <p:nvPr/>
              </p:nvSpPr>
              <p:spPr>
                <a:xfrm>
                  <a:off x="1398231" y="1595601"/>
                  <a:ext cx="102159" cy="99017"/>
                </a:xfrm>
                <a:custGeom>
                  <a:rect b="b" l="l" r="r" t="t"/>
                  <a:pathLst>
                    <a:path extrusionOk="0" h="14873" w="15345">
                      <a:moveTo>
                        <a:pt x="7692" y="1"/>
                      </a:moveTo>
                      <a:cubicBezTo>
                        <a:pt x="7531" y="1"/>
                        <a:pt x="7369" y="6"/>
                        <a:pt x="7206" y="16"/>
                      </a:cubicBezTo>
                      <a:cubicBezTo>
                        <a:pt x="3136" y="283"/>
                        <a:pt x="0" y="3786"/>
                        <a:pt x="267" y="7889"/>
                      </a:cubicBezTo>
                      <a:cubicBezTo>
                        <a:pt x="493" y="11846"/>
                        <a:pt x="3790" y="14873"/>
                        <a:pt x="7706" y="14873"/>
                      </a:cubicBezTo>
                      <a:cubicBezTo>
                        <a:pt x="7850" y="14873"/>
                        <a:pt x="7994" y="14869"/>
                        <a:pt x="8140" y="14860"/>
                      </a:cubicBezTo>
                      <a:cubicBezTo>
                        <a:pt x="12243" y="14594"/>
                        <a:pt x="15345" y="11058"/>
                        <a:pt x="15111" y="6988"/>
                      </a:cubicBezTo>
                      <a:cubicBezTo>
                        <a:pt x="14855" y="3048"/>
                        <a:pt x="11585" y="1"/>
                        <a:pt x="76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66" name="Google Shape;4466;p75"/>
                <p:cNvGrpSpPr/>
                <p:nvPr/>
              </p:nvGrpSpPr>
              <p:grpSpPr>
                <a:xfrm>
                  <a:off x="1616453" y="1474292"/>
                  <a:ext cx="300253" cy="341643"/>
                  <a:chOff x="1616453" y="1475379"/>
                  <a:chExt cx="300253" cy="341643"/>
                </a:xfrm>
              </p:grpSpPr>
              <p:sp>
                <p:nvSpPr>
                  <p:cNvPr id="4467" name="Google Shape;4467;p75"/>
                  <p:cNvSpPr/>
                  <p:nvPr/>
                </p:nvSpPr>
                <p:spPr>
                  <a:xfrm>
                    <a:off x="1631387" y="1645136"/>
                    <a:ext cx="85283" cy="74624"/>
                  </a:xfrm>
                  <a:custGeom>
                    <a:rect b="b" l="l" r="r" t="t"/>
                    <a:pathLst>
                      <a:path extrusionOk="0" fill="none" h="11209" w="12810">
                        <a:moveTo>
                          <a:pt x="1" y="0"/>
                        </a:moveTo>
                        <a:lnTo>
                          <a:pt x="1" y="0"/>
                        </a:lnTo>
                        <a:cubicBezTo>
                          <a:pt x="6372" y="0"/>
                          <a:pt x="10542" y="3803"/>
                          <a:pt x="12810" y="11208"/>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8" name="Google Shape;4468;p75"/>
                  <p:cNvSpPr/>
                  <p:nvPr/>
                </p:nvSpPr>
                <p:spPr>
                  <a:xfrm>
                    <a:off x="1716447" y="1509882"/>
                    <a:ext cx="82400" cy="61302"/>
                  </a:xfrm>
                  <a:custGeom>
                    <a:rect b="b" l="l" r="r" t="t"/>
                    <a:pathLst>
                      <a:path extrusionOk="0" fill="none" h="9208" w="12377">
                        <a:moveTo>
                          <a:pt x="1" y="9207"/>
                        </a:moveTo>
                        <a:cubicBezTo>
                          <a:pt x="1635" y="3870"/>
                          <a:pt x="6539" y="1"/>
                          <a:pt x="12376" y="1"/>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9" name="Google Shape;4469;p75"/>
                  <p:cNvSpPr/>
                  <p:nvPr/>
                </p:nvSpPr>
                <p:spPr>
                  <a:xfrm>
                    <a:off x="1716447" y="1719091"/>
                    <a:ext cx="82400" cy="61076"/>
                  </a:xfrm>
                  <a:custGeom>
                    <a:rect b="b" l="l" r="r" t="t"/>
                    <a:pathLst>
                      <a:path extrusionOk="0" fill="none" h="9174" w="12377">
                        <a:moveTo>
                          <a:pt x="1" y="0"/>
                        </a:moveTo>
                        <a:cubicBezTo>
                          <a:pt x="1635" y="5304"/>
                          <a:pt x="6539" y="9173"/>
                          <a:pt x="12376" y="9173"/>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0" name="Google Shape;4470;p75"/>
                  <p:cNvSpPr/>
                  <p:nvPr/>
                </p:nvSpPr>
                <p:spPr>
                  <a:xfrm>
                    <a:off x="1631387" y="1570955"/>
                    <a:ext cx="85283" cy="74185"/>
                  </a:xfrm>
                  <a:custGeom>
                    <a:rect b="b" l="l" r="r" t="t"/>
                    <a:pathLst>
                      <a:path extrusionOk="0" fill="none" h="11143" w="12810">
                        <a:moveTo>
                          <a:pt x="1" y="11142"/>
                        </a:moveTo>
                        <a:cubicBezTo>
                          <a:pt x="6539" y="11142"/>
                          <a:pt x="10275" y="7106"/>
                          <a:pt x="12810" y="1"/>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1" name="Google Shape;4471;p75"/>
                  <p:cNvSpPr/>
                  <p:nvPr/>
                </p:nvSpPr>
                <p:spPr>
                  <a:xfrm>
                    <a:off x="1616453" y="1624776"/>
                    <a:ext cx="42868" cy="40717"/>
                  </a:xfrm>
                  <a:custGeom>
                    <a:rect b="b" l="l" r="r" t="t"/>
                    <a:pathLst>
                      <a:path extrusionOk="0" h="6116" w="6439">
                        <a:moveTo>
                          <a:pt x="3199" y="1"/>
                        </a:moveTo>
                        <a:cubicBezTo>
                          <a:pt x="3079" y="1"/>
                          <a:pt x="2958" y="8"/>
                          <a:pt x="2835" y="23"/>
                        </a:cubicBezTo>
                        <a:cubicBezTo>
                          <a:pt x="1168" y="256"/>
                          <a:pt x="0" y="1757"/>
                          <a:pt x="200" y="3425"/>
                        </a:cubicBezTo>
                        <a:cubicBezTo>
                          <a:pt x="386" y="4971"/>
                          <a:pt x="1717" y="6115"/>
                          <a:pt x="3239" y="6115"/>
                        </a:cubicBezTo>
                        <a:cubicBezTo>
                          <a:pt x="3359" y="6115"/>
                          <a:pt x="3481" y="6108"/>
                          <a:pt x="3603" y="6094"/>
                        </a:cubicBezTo>
                        <a:cubicBezTo>
                          <a:pt x="5271" y="5860"/>
                          <a:pt x="6438" y="4359"/>
                          <a:pt x="6238" y="2691"/>
                        </a:cubicBezTo>
                        <a:cubicBezTo>
                          <a:pt x="6052" y="1145"/>
                          <a:pt x="4721" y="1"/>
                          <a:pt x="319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2" name="Google Shape;4472;p75"/>
                  <p:cNvSpPr/>
                  <p:nvPr/>
                </p:nvSpPr>
                <p:spPr>
                  <a:xfrm>
                    <a:off x="1784849" y="1760975"/>
                    <a:ext cx="28654" cy="38467"/>
                  </a:xfrm>
                  <a:custGeom>
                    <a:rect b="b" l="l" r="r" t="t"/>
                    <a:pathLst>
                      <a:path extrusionOk="0" h="5778" w="4304">
                        <a:moveTo>
                          <a:pt x="489" y="0"/>
                        </a:moveTo>
                        <a:cubicBezTo>
                          <a:pt x="234" y="0"/>
                          <a:pt x="1" y="207"/>
                          <a:pt x="1" y="514"/>
                        </a:cubicBezTo>
                        <a:lnTo>
                          <a:pt x="1" y="5284"/>
                        </a:lnTo>
                        <a:cubicBezTo>
                          <a:pt x="1" y="5575"/>
                          <a:pt x="229" y="5777"/>
                          <a:pt x="482" y="5777"/>
                        </a:cubicBezTo>
                        <a:cubicBezTo>
                          <a:pt x="577" y="5777"/>
                          <a:pt x="676" y="5748"/>
                          <a:pt x="768" y="5684"/>
                        </a:cubicBezTo>
                        <a:lnTo>
                          <a:pt x="4037" y="3383"/>
                        </a:lnTo>
                        <a:cubicBezTo>
                          <a:pt x="4304" y="3183"/>
                          <a:pt x="4304" y="2782"/>
                          <a:pt x="4037" y="2582"/>
                        </a:cubicBezTo>
                        <a:lnTo>
                          <a:pt x="801" y="114"/>
                        </a:lnTo>
                        <a:cubicBezTo>
                          <a:pt x="704" y="36"/>
                          <a:pt x="595" y="0"/>
                          <a:pt x="48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3" name="Google Shape;4473;p75"/>
                  <p:cNvSpPr/>
                  <p:nvPr/>
                </p:nvSpPr>
                <p:spPr>
                  <a:xfrm>
                    <a:off x="1784849" y="1490834"/>
                    <a:ext cx="28654" cy="38327"/>
                  </a:xfrm>
                  <a:custGeom>
                    <a:rect b="b" l="l" r="r" t="t"/>
                    <a:pathLst>
                      <a:path extrusionOk="0" h="5757" w="4304">
                        <a:moveTo>
                          <a:pt x="509" y="0"/>
                        </a:moveTo>
                        <a:cubicBezTo>
                          <a:pt x="247" y="0"/>
                          <a:pt x="1" y="203"/>
                          <a:pt x="1" y="493"/>
                        </a:cubicBezTo>
                        <a:lnTo>
                          <a:pt x="1" y="5263"/>
                        </a:lnTo>
                        <a:cubicBezTo>
                          <a:pt x="1" y="5554"/>
                          <a:pt x="229" y="5757"/>
                          <a:pt x="482" y="5757"/>
                        </a:cubicBezTo>
                        <a:cubicBezTo>
                          <a:pt x="577" y="5757"/>
                          <a:pt x="676" y="5728"/>
                          <a:pt x="768" y="5664"/>
                        </a:cubicBezTo>
                        <a:lnTo>
                          <a:pt x="4037" y="3395"/>
                        </a:lnTo>
                        <a:cubicBezTo>
                          <a:pt x="4304" y="3195"/>
                          <a:pt x="4304" y="2795"/>
                          <a:pt x="4037" y="2561"/>
                        </a:cubicBezTo>
                        <a:lnTo>
                          <a:pt x="801" y="93"/>
                        </a:lnTo>
                        <a:cubicBezTo>
                          <a:pt x="710" y="29"/>
                          <a:pt x="608" y="0"/>
                          <a:pt x="50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74" name="Google Shape;4474;p75"/>
                  <p:cNvGrpSpPr/>
                  <p:nvPr/>
                </p:nvGrpSpPr>
                <p:grpSpPr>
                  <a:xfrm>
                    <a:off x="1839639" y="1475379"/>
                    <a:ext cx="77067" cy="341643"/>
                    <a:chOff x="1839639" y="1475379"/>
                    <a:chExt cx="77067" cy="341643"/>
                  </a:xfrm>
                </p:grpSpPr>
                <p:sp>
                  <p:nvSpPr>
                    <p:cNvPr id="4475" name="Google Shape;4475;p75"/>
                    <p:cNvSpPr/>
                    <p:nvPr/>
                  </p:nvSpPr>
                  <p:spPr>
                    <a:xfrm>
                      <a:off x="1839639" y="1745481"/>
                      <a:ext cx="77067" cy="71541"/>
                    </a:xfrm>
                    <a:custGeom>
                      <a:rect b="b" l="l" r="r" t="t"/>
                      <a:pathLst>
                        <a:path extrusionOk="0" h="10746" w="11576">
                          <a:moveTo>
                            <a:pt x="5775" y="1"/>
                          </a:moveTo>
                          <a:cubicBezTo>
                            <a:pt x="3179" y="1"/>
                            <a:pt x="889" y="1860"/>
                            <a:pt x="468" y="4506"/>
                          </a:cubicBezTo>
                          <a:cubicBezTo>
                            <a:pt x="1" y="7441"/>
                            <a:pt x="2002" y="10210"/>
                            <a:pt x="4904" y="10677"/>
                          </a:cubicBezTo>
                          <a:cubicBezTo>
                            <a:pt x="5194" y="10723"/>
                            <a:pt x="5483" y="10745"/>
                            <a:pt x="5768" y="10745"/>
                          </a:cubicBezTo>
                          <a:cubicBezTo>
                            <a:pt x="8364" y="10745"/>
                            <a:pt x="10655" y="8886"/>
                            <a:pt x="11075" y="6240"/>
                          </a:cubicBezTo>
                          <a:cubicBezTo>
                            <a:pt x="11576" y="3305"/>
                            <a:pt x="9574" y="536"/>
                            <a:pt x="6639" y="69"/>
                          </a:cubicBezTo>
                          <a:cubicBezTo>
                            <a:pt x="6349" y="23"/>
                            <a:pt x="6060" y="1"/>
                            <a:pt x="5775"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6" name="Google Shape;4476;p75"/>
                    <p:cNvSpPr/>
                    <p:nvPr/>
                  </p:nvSpPr>
                  <p:spPr>
                    <a:xfrm>
                      <a:off x="1839639" y="1475379"/>
                      <a:ext cx="77067" cy="71595"/>
                    </a:xfrm>
                    <a:custGeom>
                      <a:rect b="b" l="l" r="r" t="t"/>
                      <a:pathLst>
                        <a:path extrusionOk="0" h="10754" w="11576">
                          <a:moveTo>
                            <a:pt x="5736" y="0"/>
                          </a:moveTo>
                          <a:cubicBezTo>
                            <a:pt x="3156" y="0"/>
                            <a:pt x="887" y="1881"/>
                            <a:pt x="468" y="4513"/>
                          </a:cubicBezTo>
                          <a:cubicBezTo>
                            <a:pt x="1" y="7449"/>
                            <a:pt x="2002" y="10218"/>
                            <a:pt x="4904" y="10685"/>
                          </a:cubicBezTo>
                          <a:cubicBezTo>
                            <a:pt x="5194" y="10731"/>
                            <a:pt x="5483" y="10753"/>
                            <a:pt x="5768" y="10753"/>
                          </a:cubicBezTo>
                          <a:cubicBezTo>
                            <a:pt x="8364" y="10753"/>
                            <a:pt x="10655" y="8893"/>
                            <a:pt x="11075" y="6248"/>
                          </a:cubicBezTo>
                          <a:cubicBezTo>
                            <a:pt x="11576" y="3313"/>
                            <a:pt x="9574" y="544"/>
                            <a:pt x="6639" y="77"/>
                          </a:cubicBezTo>
                          <a:cubicBezTo>
                            <a:pt x="6335" y="25"/>
                            <a:pt x="6034" y="0"/>
                            <a:pt x="5736"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477" name="Google Shape;4477;p75"/>
              <p:cNvGrpSpPr/>
              <p:nvPr/>
            </p:nvGrpSpPr>
            <p:grpSpPr>
              <a:xfrm>
                <a:off x="1398451" y="2012951"/>
                <a:ext cx="518255" cy="340828"/>
                <a:chOff x="1398451" y="2012951"/>
                <a:chExt cx="518255" cy="340828"/>
              </a:xfrm>
            </p:grpSpPr>
            <p:sp>
              <p:nvSpPr>
                <p:cNvPr id="4478" name="Google Shape;4478;p75"/>
                <p:cNvSpPr/>
                <p:nvPr/>
              </p:nvSpPr>
              <p:spPr>
                <a:xfrm>
                  <a:off x="1398451" y="2133928"/>
                  <a:ext cx="102166" cy="99017"/>
                </a:xfrm>
                <a:custGeom>
                  <a:rect b="b" l="l" r="r" t="t"/>
                  <a:pathLst>
                    <a:path extrusionOk="0" h="14873" w="15346">
                      <a:moveTo>
                        <a:pt x="7697" y="0"/>
                      </a:moveTo>
                      <a:cubicBezTo>
                        <a:pt x="7535" y="0"/>
                        <a:pt x="7371" y="5"/>
                        <a:pt x="7206" y="16"/>
                      </a:cubicBezTo>
                      <a:cubicBezTo>
                        <a:pt x="3103" y="250"/>
                        <a:pt x="1" y="3785"/>
                        <a:pt x="268" y="7888"/>
                      </a:cubicBezTo>
                      <a:cubicBezTo>
                        <a:pt x="493" y="11846"/>
                        <a:pt x="3790" y="14872"/>
                        <a:pt x="7706" y="14872"/>
                      </a:cubicBezTo>
                      <a:cubicBezTo>
                        <a:pt x="7850" y="14872"/>
                        <a:pt x="7994" y="14868"/>
                        <a:pt x="8140" y="14860"/>
                      </a:cubicBezTo>
                      <a:cubicBezTo>
                        <a:pt x="12243" y="14593"/>
                        <a:pt x="15345" y="11057"/>
                        <a:pt x="15112" y="6954"/>
                      </a:cubicBezTo>
                      <a:cubicBezTo>
                        <a:pt x="14855" y="3016"/>
                        <a:pt x="11588" y="0"/>
                        <a:pt x="76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79" name="Google Shape;4479;p75"/>
                <p:cNvGrpSpPr/>
                <p:nvPr/>
              </p:nvGrpSpPr>
              <p:grpSpPr>
                <a:xfrm>
                  <a:off x="1616453" y="2012951"/>
                  <a:ext cx="300253" cy="340828"/>
                  <a:chOff x="1616453" y="2013538"/>
                  <a:chExt cx="300253" cy="340828"/>
                </a:xfrm>
              </p:grpSpPr>
              <p:sp>
                <p:nvSpPr>
                  <p:cNvPr id="4480" name="Google Shape;4480;p75"/>
                  <p:cNvSpPr/>
                  <p:nvPr/>
                </p:nvSpPr>
                <p:spPr>
                  <a:xfrm>
                    <a:off x="1631387" y="2183474"/>
                    <a:ext cx="85283" cy="74624"/>
                  </a:xfrm>
                  <a:custGeom>
                    <a:rect b="b" l="l" r="r" t="t"/>
                    <a:pathLst>
                      <a:path extrusionOk="0" fill="none" h="11209" w="12810">
                        <a:moveTo>
                          <a:pt x="1" y="0"/>
                        </a:moveTo>
                        <a:lnTo>
                          <a:pt x="1" y="0"/>
                        </a:lnTo>
                        <a:cubicBezTo>
                          <a:pt x="6372" y="0"/>
                          <a:pt x="10542" y="3803"/>
                          <a:pt x="12810" y="11208"/>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1" name="Google Shape;4481;p75"/>
                  <p:cNvSpPr/>
                  <p:nvPr/>
                </p:nvSpPr>
                <p:spPr>
                  <a:xfrm>
                    <a:off x="1716447" y="2048220"/>
                    <a:ext cx="82400" cy="61076"/>
                  </a:xfrm>
                  <a:custGeom>
                    <a:rect b="b" l="l" r="r" t="t"/>
                    <a:pathLst>
                      <a:path extrusionOk="0" fill="none" h="9174" w="12377">
                        <a:moveTo>
                          <a:pt x="1" y="9174"/>
                        </a:moveTo>
                        <a:cubicBezTo>
                          <a:pt x="1635" y="3870"/>
                          <a:pt x="6539" y="0"/>
                          <a:pt x="12376" y="0"/>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2" name="Google Shape;4482;p75"/>
                  <p:cNvSpPr/>
                  <p:nvPr/>
                </p:nvSpPr>
                <p:spPr>
                  <a:xfrm>
                    <a:off x="1716447" y="2257422"/>
                    <a:ext cx="82400" cy="61083"/>
                  </a:xfrm>
                  <a:custGeom>
                    <a:rect b="b" l="l" r="r" t="t"/>
                    <a:pathLst>
                      <a:path extrusionOk="0" fill="none" h="9175" w="12377">
                        <a:moveTo>
                          <a:pt x="1" y="1"/>
                        </a:moveTo>
                        <a:cubicBezTo>
                          <a:pt x="1635" y="5305"/>
                          <a:pt x="6539" y="9174"/>
                          <a:pt x="12376" y="9174"/>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3" name="Google Shape;4483;p75"/>
                  <p:cNvSpPr/>
                  <p:nvPr/>
                </p:nvSpPr>
                <p:spPr>
                  <a:xfrm>
                    <a:off x="1631387" y="2109073"/>
                    <a:ext cx="85283" cy="74398"/>
                  </a:xfrm>
                  <a:custGeom>
                    <a:rect b="b" l="l" r="r" t="t"/>
                    <a:pathLst>
                      <a:path extrusionOk="0" fill="none" h="11175" w="12810">
                        <a:moveTo>
                          <a:pt x="1" y="11175"/>
                        </a:moveTo>
                        <a:cubicBezTo>
                          <a:pt x="6539" y="11175"/>
                          <a:pt x="10275" y="7105"/>
                          <a:pt x="12810" y="0"/>
                        </a:cubicBezTo>
                      </a:path>
                    </a:pathLst>
                  </a:custGeom>
                  <a:noFill/>
                  <a:ln cap="rnd" cmpd="sng" w="9525">
                    <a:solidFill>
                      <a:srgbClr val="5F7D95"/>
                    </a:solidFill>
                    <a:prstDash val="solid"/>
                    <a:miter lim="3335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4" name="Google Shape;4484;p75"/>
                  <p:cNvSpPr/>
                  <p:nvPr/>
                </p:nvSpPr>
                <p:spPr>
                  <a:xfrm>
                    <a:off x="1616453" y="2163114"/>
                    <a:ext cx="42868" cy="40491"/>
                  </a:xfrm>
                  <a:custGeom>
                    <a:rect b="b" l="l" r="r" t="t"/>
                    <a:pathLst>
                      <a:path extrusionOk="0" h="6082" w="6439">
                        <a:moveTo>
                          <a:pt x="3241" y="0"/>
                        </a:moveTo>
                        <a:cubicBezTo>
                          <a:pt x="3118" y="0"/>
                          <a:pt x="2994" y="8"/>
                          <a:pt x="2869" y="23"/>
                        </a:cubicBezTo>
                        <a:cubicBezTo>
                          <a:pt x="1168" y="223"/>
                          <a:pt x="0" y="1724"/>
                          <a:pt x="200" y="3392"/>
                        </a:cubicBezTo>
                        <a:cubicBezTo>
                          <a:pt x="386" y="4937"/>
                          <a:pt x="1717" y="6082"/>
                          <a:pt x="3239" y="6082"/>
                        </a:cubicBezTo>
                        <a:cubicBezTo>
                          <a:pt x="3359" y="6082"/>
                          <a:pt x="3481" y="6075"/>
                          <a:pt x="3603" y="6060"/>
                        </a:cubicBezTo>
                        <a:cubicBezTo>
                          <a:pt x="5271" y="5860"/>
                          <a:pt x="6438" y="4326"/>
                          <a:pt x="6238" y="2658"/>
                        </a:cubicBezTo>
                        <a:cubicBezTo>
                          <a:pt x="6053" y="1115"/>
                          <a:pt x="4754" y="0"/>
                          <a:pt x="324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5" name="Google Shape;4485;p75"/>
                  <p:cNvSpPr/>
                  <p:nvPr/>
                </p:nvSpPr>
                <p:spPr>
                  <a:xfrm>
                    <a:off x="1784849" y="2299227"/>
                    <a:ext cx="28654" cy="38514"/>
                  </a:xfrm>
                  <a:custGeom>
                    <a:rect b="b" l="l" r="r" t="t"/>
                    <a:pathLst>
                      <a:path extrusionOk="0" h="5785" w="4304">
                        <a:moveTo>
                          <a:pt x="509" y="0"/>
                        </a:moveTo>
                        <a:cubicBezTo>
                          <a:pt x="247" y="0"/>
                          <a:pt x="1" y="203"/>
                          <a:pt x="1" y="493"/>
                        </a:cubicBezTo>
                        <a:lnTo>
                          <a:pt x="1" y="5264"/>
                        </a:lnTo>
                        <a:cubicBezTo>
                          <a:pt x="1" y="5561"/>
                          <a:pt x="240" y="5784"/>
                          <a:pt x="499" y="5784"/>
                        </a:cubicBezTo>
                        <a:cubicBezTo>
                          <a:pt x="589" y="5784"/>
                          <a:pt x="682" y="5757"/>
                          <a:pt x="768" y="5697"/>
                        </a:cubicBezTo>
                        <a:lnTo>
                          <a:pt x="4037" y="3396"/>
                        </a:lnTo>
                        <a:cubicBezTo>
                          <a:pt x="4304" y="3195"/>
                          <a:pt x="4304" y="2795"/>
                          <a:pt x="4037" y="2595"/>
                        </a:cubicBezTo>
                        <a:lnTo>
                          <a:pt x="801" y="93"/>
                        </a:lnTo>
                        <a:cubicBezTo>
                          <a:pt x="710" y="29"/>
                          <a:pt x="608" y="0"/>
                          <a:pt x="50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6" name="Google Shape;4486;p75"/>
                  <p:cNvSpPr/>
                  <p:nvPr/>
                </p:nvSpPr>
                <p:spPr>
                  <a:xfrm>
                    <a:off x="1784849" y="2028946"/>
                    <a:ext cx="28654" cy="38547"/>
                  </a:xfrm>
                  <a:custGeom>
                    <a:rect b="b" l="l" r="r" t="t"/>
                    <a:pathLst>
                      <a:path extrusionOk="0" h="5790" w="4304">
                        <a:moveTo>
                          <a:pt x="509" y="1"/>
                        </a:moveTo>
                        <a:cubicBezTo>
                          <a:pt x="247" y="1"/>
                          <a:pt x="1" y="203"/>
                          <a:pt x="1" y="494"/>
                        </a:cubicBezTo>
                        <a:lnTo>
                          <a:pt x="1" y="5264"/>
                        </a:lnTo>
                        <a:cubicBezTo>
                          <a:pt x="1" y="5580"/>
                          <a:pt x="231" y="5790"/>
                          <a:pt x="485" y="5790"/>
                        </a:cubicBezTo>
                        <a:cubicBezTo>
                          <a:pt x="580" y="5790"/>
                          <a:pt x="677" y="5761"/>
                          <a:pt x="768" y="5697"/>
                        </a:cubicBezTo>
                        <a:lnTo>
                          <a:pt x="4037" y="3396"/>
                        </a:lnTo>
                        <a:cubicBezTo>
                          <a:pt x="4304" y="3196"/>
                          <a:pt x="4304" y="2795"/>
                          <a:pt x="4037" y="2595"/>
                        </a:cubicBezTo>
                        <a:lnTo>
                          <a:pt x="801" y="93"/>
                        </a:lnTo>
                        <a:cubicBezTo>
                          <a:pt x="710" y="29"/>
                          <a:pt x="608" y="1"/>
                          <a:pt x="50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87" name="Google Shape;4487;p75"/>
                  <p:cNvGrpSpPr/>
                  <p:nvPr/>
                </p:nvGrpSpPr>
                <p:grpSpPr>
                  <a:xfrm>
                    <a:off x="1839639" y="2013538"/>
                    <a:ext cx="77067" cy="340828"/>
                    <a:chOff x="1839639" y="2013538"/>
                    <a:chExt cx="77067" cy="340828"/>
                  </a:xfrm>
                </p:grpSpPr>
                <p:sp>
                  <p:nvSpPr>
                    <p:cNvPr id="4488" name="Google Shape;4488;p75"/>
                    <p:cNvSpPr/>
                    <p:nvPr/>
                  </p:nvSpPr>
                  <p:spPr>
                    <a:xfrm>
                      <a:off x="1839639" y="2282618"/>
                      <a:ext cx="77067" cy="71748"/>
                    </a:xfrm>
                    <a:custGeom>
                      <a:rect b="b" l="l" r="r" t="t"/>
                      <a:pathLst>
                        <a:path extrusionOk="0" h="10777" w="11576">
                          <a:moveTo>
                            <a:pt x="5787" y="0"/>
                          </a:moveTo>
                          <a:cubicBezTo>
                            <a:pt x="3185" y="0"/>
                            <a:pt x="889" y="1889"/>
                            <a:pt x="468" y="4538"/>
                          </a:cubicBezTo>
                          <a:cubicBezTo>
                            <a:pt x="1" y="7473"/>
                            <a:pt x="2002" y="10208"/>
                            <a:pt x="4938" y="10709"/>
                          </a:cubicBezTo>
                          <a:cubicBezTo>
                            <a:pt x="5221" y="10754"/>
                            <a:pt x="5503" y="10776"/>
                            <a:pt x="5781" y="10776"/>
                          </a:cubicBezTo>
                          <a:cubicBezTo>
                            <a:pt x="8358" y="10776"/>
                            <a:pt x="10654" y="8888"/>
                            <a:pt x="11075" y="6239"/>
                          </a:cubicBezTo>
                          <a:cubicBezTo>
                            <a:pt x="11576" y="3303"/>
                            <a:pt x="9574" y="535"/>
                            <a:pt x="6639" y="68"/>
                          </a:cubicBezTo>
                          <a:cubicBezTo>
                            <a:pt x="6352" y="22"/>
                            <a:pt x="6068" y="0"/>
                            <a:pt x="5787"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9" name="Google Shape;4489;p75"/>
                    <p:cNvSpPr/>
                    <p:nvPr/>
                  </p:nvSpPr>
                  <p:spPr>
                    <a:xfrm>
                      <a:off x="1839639" y="2013538"/>
                      <a:ext cx="77067" cy="71588"/>
                    </a:xfrm>
                    <a:custGeom>
                      <a:rect b="b" l="l" r="r" t="t"/>
                      <a:pathLst>
                        <a:path extrusionOk="0" h="10753" w="11576">
                          <a:moveTo>
                            <a:pt x="5786" y="1"/>
                          </a:moveTo>
                          <a:cubicBezTo>
                            <a:pt x="3185" y="1"/>
                            <a:pt x="889" y="1886"/>
                            <a:pt x="468" y="4505"/>
                          </a:cubicBezTo>
                          <a:cubicBezTo>
                            <a:pt x="1" y="7440"/>
                            <a:pt x="2002" y="10209"/>
                            <a:pt x="4904" y="10676"/>
                          </a:cubicBezTo>
                          <a:cubicBezTo>
                            <a:pt x="5208" y="10728"/>
                            <a:pt x="5509" y="10753"/>
                            <a:pt x="5807" y="10753"/>
                          </a:cubicBezTo>
                          <a:cubicBezTo>
                            <a:pt x="8387" y="10753"/>
                            <a:pt x="10657" y="8872"/>
                            <a:pt x="11075" y="6240"/>
                          </a:cubicBezTo>
                          <a:cubicBezTo>
                            <a:pt x="11576" y="3304"/>
                            <a:pt x="9574" y="535"/>
                            <a:pt x="6639" y="68"/>
                          </a:cubicBezTo>
                          <a:cubicBezTo>
                            <a:pt x="6352" y="23"/>
                            <a:pt x="6067" y="1"/>
                            <a:pt x="5786"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grpSp>
      <p:grpSp>
        <p:nvGrpSpPr>
          <p:cNvPr id="4490" name="Google Shape;4490;p75"/>
          <p:cNvGrpSpPr/>
          <p:nvPr/>
        </p:nvGrpSpPr>
        <p:grpSpPr>
          <a:xfrm>
            <a:off x="724986" y="3605478"/>
            <a:ext cx="1368681" cy="682918"/>
            <a:chOff x="724986" y="3605478"/>
            <a:chExt cx="1368681" cy="682918"/>
          </a:xfrm>
        </p:grpSpPr>
        <p:grpSp>
          <p:nvGrpSpPr>
            <p:cNvPr id="4491" name="Google Shape;4491;p75"/>
            <p:cNvGrpSpPr/>
            <p:nvPr/>
          </p:nvGrpSpPr>
          <p:grpSpPr>
            <a:xfrm>
              <a:off x="1289102" y="3823629"/>
              <a:ext cx="240442" cy="250435"/>
              <a:chOff x="-165066" y="3843615"/>
              <a:chExt cx="221259" cy="230455"/>
            </a:xfrm>
          </p:grpSpPr>
          <p:sp>
            <p:nvSpPr>
              <p:cNvPr id="4492" name="Google Shape;4492;p75"/>
              <p:cNvSpPr/>
              <p:nvPr/>
            </p:nvSpPr>
            <p:spPr>
              <a:xfrm>
                <a:off x="-165066" y="3843615"/>
                <a:ext cx="106189" cy="230455"/>
              </a:xfrm>
              <a:custGeom>
                <a:rect b="b" l="l" r="r" t="t"/>
                <a:pathLst>
                  <a:path extrusionOk="0" h="19697" w="9076">
                    <a:moveTo>
                      <a:pt x="7950" y="0"/>
                    </a:moveTo>
                    <a:cubicBezTo>
                      <a:pt x="7325" y="0"/>
                      <a:pt x="7031" y="353"/>
                      <a:pt x="6905" y="861"/>
                    </a:cubicBezTo>
                    <a:cubicBezTo>
                      <a:pt x="6789" y="843"/>
                      <a:pt x="6673" y="834"/>
                      <a:pt x="6560" y="834"/>
                    </a:cubicBezTo>
                    <a:cubicBezTo>
                      <a:pt x="5374" y="834"/>
                      <a:pt x="4369" y="1804"/>
                      <a:pt x="4378" y="3035"/>
                    </a:cubicBezTo>
                    <a:cubicBezTo>
                      <a:pt x="4378" y="3093"/>
                      <a:pt x="4384" y="3152"/>
                      <a:pt x="4388" y="3210"/>
                    </a:cubicBezTo>
                    <a:cubicBezTo>
                      <a:pt x="4095" y="3091"/>
                      <a:pt x="3789" y="3034"/>
                      <a:pt x="3486" y="3034"/>
                    </a:cubicBezTo>
                    <a:cubicBezTo>
                      <a:pt x="2814" y="3034"/>
                      <a:pt x="2155" y="3317"/>
                      <a:pt x="1689" y="3841"/>
                    </a:cubicBezTo>
                    <a:cubicBezTo>
                      <a:pt x="1013" y="4601"/>
                      <a:pt x="893" y="5704"/>
                      <a:pt x="1385" y="6594"/>
                    </a:cubicBezTo>
                    <a:cubicBezTo>
                      <a:pt x="0" y="7697"/>
                      <a:pt x="117" y="9839"/>
                      <a:pt x="1618" y="10780"/>
                    </a:cubicBezTo>
                    <a:cubicBezTo>
                      <a:pt x="664" y="11961"/>
                      <a:pt x="1036" y="13721"/>
                      <a:pt x="2388" y="14417"/>
                    </a:cubicBezTo>
                    <a:cubicBezTo>
                      <a:pt x="2375" y="14508"/>
                      <a:pt x="2372" y="14595"/>
                      <a:pt x="2372" y="14685"/>
                    </a:cubicBezTo>
                    <a:cubicBezTo>
                      <a:pt x="2372" y="15776"/>
                      <a:pt x="3106" y="16727"/>
                      <a:pt x="4161" y="17002"/>
                    </a:cubicBezTo>
                    <a:cubicBezTo>
                      <a:pt x="4473" y="17901"/>
                      <a:pt x="5317" y="18472"/>
                      <a:pt x="6226" y="18472"/>
                    </a:cubicBezTo>
                    <a:cubicBezTo>
                      <a:pt x="6429" y="18472"/>
                      <a:pt x="6635" y="18443"/>
                      <a:pt x="6840" y="18383"/>
                    </a:cubicBezTo>
                    <a:cubicBezTo>
                      <a:pt x="6888" y="19128"/>
                      <a:pt x="7157" y="19697"/>
                      <a:pt x="7953" y="19697"/>
                    </a:cubicBezTo>
                    <a:cubicBezTo>
                      <a:pt x="9074" y="19697"/>
                      <a:pt x="9059" y="18730"/>
                      <a:pt x="9075" y="18730"/>
                    </a:cubicBezTo>
                    <a:cubicBezTo>
                      <a:pt x="9075" y="18730"/>
                      <a:pt x="9075" y="18730"/>
                      <a:pt x="9075" y="18730"/>
                    </a:cubicBezTo>
                    <a:cubicBezTo>
                      <a:pt x="9072" y="18726"/>
                      <a:pt x="9046" y="1055"/>
                      <a:pt x="9033" y="1055"/>
                    </a:cubicBezTo>
                    <a:cubicBezTo>
                      <a:pt x="9033" y="1055"/>
                      <a:pt x="9033" y="1055"/>
                      <a:pt x="9033" y="1055"/>
                    </a:cubicBezTo>
                    <a:cubicBezTo>
                      <a:pt x="9014" y="919"/>
                      <a:pt x="8982" y="790"/>
                      <a:pt x="8936" y="660"/>
                    </a:cubicBezTo>
                    <a:cubicBezTo>
                      <a:pt x="8784" y="259"/>
                      <a:pt x="8490" y="0"/>
                      <a:pt x="7950" y="0"/>
                    </a:cubicBezTo>
                    <a:close/>
                  </a:path>
                </a:pathLst>
              </a:custGeom>
              <a:solidFill>
                <a:srgbClr val="E4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3" name="Google Shape;4493;p75"/>
              <p:cNvSpPr/>
              <p:nvPr/>
            </p:nvSpPr>
            <p:spPr>
              <a:xfrm>
                <a:off x="-100985" y="3906105"/>
                <a:ext cx="41804" cy="52708"/>
              </a:xfrm>
              <a:custGeom>
                <a:rect b="b" l="l" r="r" t="t"/>
                <a:pathLst>
                  <a:path extrusionOk="0" fill="none" h="4505" w="3573">
                    <a:moveTo>
                      <a:pt x="3573" y="1"/>
                    </a:moveTo>
                    <a:cubicBezTo>
                      <a:pt x="3573" y="1"/>
                      <a:pt x="1" y="221"/>
                      <a:pt x="997" y="4504"/>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4" name="Google Shape;4494;p75"/>
              <p:cNvSpPr/>
              <p:nvPr/>
            </p:nvSpPr>
            <p:spPr>
              <a:xfrm>
                <a:off x="-86594" y="3875146"/>
                <a:ext cx="27296" cy="25717"/>
              </a:xfrm>
              <a:custGeom>
                <a:rect b="b" l="l" r="r" t="t"/>
                <a:pathLst>
                  <a:path extrusionOk="0" fill="none" h="2198" w="2333">
                    <a:moveTo>
                      <a:pt x="0" y="696"/>
                    </a:moveTo>
                    <a:cubicBezTo>
                      <a:pt x="0" y="696"/>
                      <a:pt x="2333" y="0"/>
                      <a:pt x="2333" y="219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5" name="Google Shape;4495;p75"/>
              <p:cNvSpPr/>
              <p:nvPr/>
            </p:nvSpPr>
            <p:spPr>
              <a:xfrm>
                <a:off x="-113855" y="3879078"/>
                <a:ext cx="8986" cy="21785"/>
              </a:xfrm>
              <a:custGeom>
                <a:rect b="b" l="l" r="r" t="t"/>
                <a:pathLst>
                  <a:path extrusionOk="0" fill="none" h="1862" w="768">
                    <a:moveTo>
                      <a:pt x="1" y="1"/>
                    </a:moveTo>
                    <a:cubicBezTo>
                      <a:pt x="1" y="1"/>
                      <a:pt x="1" y="1056"/>
                      <a:pt x="768" y="186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6" name="Google Shape;4496;p75"/>
              <p:cNvSpPr/>
              <p:nvPr/>
            </p:nvSpPr>
            <p:spPr>
              <a:xfrm>
                <a:off x="-148861" y="3908679"/>
                <a:ext cx="53340" cy="15538"/>
              </a:xfrm>
              <a:custGeom>
                <a:rect b="b" l="l" r="r" t="t"/>
                <a:pathLst>
                  <a:path extrusionOk="0" fill="none" h="1328" w="4559">
                    <a:moveTo>
                      <a:pt x="0" y="1030"/>
                    </a:moveTo>
                    <a:cubicBezTo>
                      <a:pt x="1301" y="1"/>
                      <a:pt x="2559" y="1327"/>
                      <a:pt x="2559" y="1327"/>
                    </a:cubicBezTo>
                    <a:cubicBezTo>
                      <a:pt x="2559" y="1327"/>
                      <a:pt x="2828" y="150"/>
                      <a:pt x="4559" y="642"/>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7" name="Google Shape;4497;p75"/>
              <p:cNvSpPr/>
              <p:nvPr/>
            </p:nvSpPr>
            <p:spPr>
              <a:xfrm>
                <a:off x="-137430" y="3963493"/>
                <a:ext cx="28092" cy="51948"/>
              </a:xfrm>
              <a:custGeom>
                <a:rect b="b" l="l" r="r" t="t"/>
                <a:pathLst>
                  <a:path extrusionOk="0" fill="none" h="4440" w="2401">
                    <a:moveTo>
                      <a:pt x="10" y="4439"/>
                    </a:moveTo>
                    <a:cubicBezTo>
                      <a:pt x="10" y="4439"/>
                      <a:pt x="0" y="2220"/>
                      <a:pt x="1718" y="2437"/>
                    </a:cubicBezTo>
                    <a:cubicBezTo>
                      <a:pt x="1718" y="2437"/>
                      <a:pt x="828" y="1217"/>
                      <a:pt x="2401" y="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8" name="Google Shape;4498;p75"/>
              <p:cNvSpPr/>
              <p:nvPr/>
            </p:nvSpPr>
            <p:spPr>
              <a:xfrm>
                <a:off x="-122021" y="4015429"/>
                <a:ext cx="12461" cy="32374"/>
              </a:xfrm>
              <a:custGeom>
                <a:rect b="b" l="l" r="r" t="t"/>
                <a:pathLst>
                  <a:path extrusionOk="0" fill="none" h="2767" w="1065">
                    <a:moveTo>
                      <a:pt x="1064" y="0"/>
                    </a:moveTo>
                    <a:cubicBezTo>
                      <a:pt x="1064" y="0"/>
                      <a:pt x="0" y="1146"/>
                      <a:pt x="702" y="276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9" name="Google Shape;4499;p75"/>
              <p:cNvSpPr/>
              <p:nvPr/>
            </p:nvSpPr>
            <p:spPr>
              <a:xfrm>
                <a:off x="-95533" y="4013124"/>
                <a:ext cx="36235" cy="21739"/>
              </a:xfrm>
              <a:custGeom>
                <a:rect b="b" l="l" r="r" t="t"/>
                <a:pathLst>
                  <a:path extrusionOk="0" fill="none" h="1858" w="3097">
                    <a:moveTo>
                      <a:pt x="3097" y="197"/>
                    </a:moveTo>
                    <a:cubicBezTo>
                      <a:pt x="1463" y="0"/>
                      <a:pt x="764" y="1579"/>
                      <a:pt x="764" y="1579"/>
                    </a:cubicBezTo>
                    <a:cubicBezTo>
                      <a:pt x="764" y="1579"/>
                      <a:pt x="334" y="1391"/>
                      <a:pt x="1" y="185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0" name="Google Shape;4500;p75"/>
              <p:cNvSpPr/>
              <p:nvPr/>
            </p:nvSpPr>
            <p:spPr>
              <a:xfrm>
                <a:off x="-123355" y="3941357"/>
                <a:ext cx="32000" cy="17913"/>
              </a:xfrm>
              <a:custGeom>
                <a:rect b="b" l="l" r="r" t="t"/>
                <a:pathLst>
                  <a:path extrusionOk="0" fill="none" h="1531" w="2735">
                    <a:moveTo>
                      <a:pt x="2735" y="0"/>
                    </a:moveTo>
                    <a:cubicBezTo>
                      <a:pt x="2735" y="0"/>
                      <a:pt x="1085" y="1530"/>
                      <a:pt x="1" y="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1" name="Google Shape;4501;p75"/>
              <p:cNvSpPr/>
              <p:nvPr/>
            </p:nvSpPr>
            <p:spPr>
              <a:xfrm>
                <a:off x="-91367" y="3973672"/>
                <a:ext cx="32070" cy="15807"/>
              </a:xfrm>
              <a:custGeom>
                <a:rect b="b" l="l" r="r" t="t"/>
                <a:pathLst>
                  <a:path extrusionOk="0" fill="none" h="1351" w="2741">
                    <a:moveTo>
                      <a:pt x="1" y="434"/>
                    </a:moveTo>
                    <a:cubicBezTo>
                      <a:pt x="1" y="434"/>
                      <a:pt x="1709" y="1"/>
                      <a:pt x="2741" y="135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2" name="Google Shape;4502;p75"/>
              <p:cNvSpPr/>
              <p:nvPr/>
            </p:nvSpPr>
            <p:spPr>
              <a:xfrm>
                <a:off x="-49996" y="3843615"/>
                <a:ext cx="106189" cy="230455"/>
              </a:xfrm>
              <a:custGeom>
                <a:rect b="b" l="l" r="r" t="t"/>
                <a:pathLst>
                  <a:path extrusionOk="0" h="19697" w="9076">
                    <a:moveTo>
                      <a:pt x="1127" y="0"/>
                    </a:moveTo>
                    <a:cubicBezTo>
                      <a:pt x="586" y="0"/>
                      <a:pt x="292" y="259"/>
                      <a:pt x="140" y="660"/>
                    </a:cubicBezTo>
                    <a:cubicBezTo>
                      <a:pt x="95" y="790"/>
                      <a:pt x="62" y="919"/>
                      <a:pt x="43" y="1055"/>
                    </a:cubicBezTo>
                    <a:cubicBezTo>
                      <a:pt x="43" y="1055"/>
                      <a:pt x="43" y="1055"/>
                      <a:pt x="43" y="1055"/>
                    </a:cubicBezTo>
                    <a:cubicBezTo>
                      <a:pt x="30" y="1055"/>
                      <a:pt x="4" y="18726"/>
                      <a:pt x="1" y="18730"/>
                    </a:cubicBezTo>
                    <a:cubicBezTo>
                      <a:pt x="1" y="18730"/>
                      <a:pt x="1" y="18730"/>
                      <a:pt x="1" y="18730"/>
                    </a:cubicBezTo>
                    <a:cubicBezTo>
                      <a:pt x="17" y="18730"/>
                      <a:pt x="3" y="19697"/>
                      <a:pt x="1123" y="19697"/>
                    </a:cubicBezTo>
                    <a:cubicBezTo>
                      <a:pt x="1919" y="19697"/>
                      <a:pt x="2188" y="19128"/>
                      <a:pt x="2236" y="18383"/>
                    </a:cubicBezTo>
                    <a:cubicBezTo>
                      <a:pt x="2441" y="18443"/>
                      <a:pt x="2647" y="18472"/>
                      <a:pt x="2850" y="18472"/>
                    </a:cubicBezTo>
                    <a:cubicBezTo>
                      <a:pt x="3758" y="18472"/>
                      <a:pt x="4600" y="17901"/>
                      <a:pt x="4915" y="17002"/>
                    </a:cubicBezTo>
                    <a:cubicBezTo>
                      <a:pt x="5970" y="16727"/>
                      <a:pt x="6704" y="15776"/>
                      <a:pt x="6704" y="14685"/>
                    </a:cubicBezTo>
                    <a:cubicBezTo>
                      <a:pt x="6704" y="14595"/>
                      <a:pt x="6698" y="14508"/>
                      <a:pt x="6688" y="14417"/>
                    </a:cubicBezTo>
                    <a:cubicBezTo>
                      <a:pt x="8040" y="13725"/>
                      <a:pt x="8412" y="11961"/>
                      <a:pt x="7458" y="10780"/>
                    </a:cubicBezTo>
                    <a:cubicBezTo>
                      <a:pt x="8956" y="9839"/>
                      <a:pt x="9076" y="7697"/>
                      <a:pt x="7691" y="6594"/>
                    </a:cubicBezTo>
                    <a:cubicBezTo>
                      <a:pt x="8183" y="5704"/>
                      <a:pt x="8060" y="4601"/>
                      <a:pt x="7387" y="3841"/>
                    </a:cubicBezTo>
                    <a:cubicBezTo>
                      <a:pt x="6921" y="3315"/>
                      <a:pt x="6264" y="3033"/>
                      <a:pt x="5593" y="3033"/>
                    </a:cubicBezTo>
                    <a:cubicBezTo>
                      <a:pt x="5289" y="3033"/>
                      <a:pt x="4982" y="3091"/>
                      <a:pt x="4689" y="3210"/>
                    </a:cubicBezTo>
                    <a:cubicBezTo>
                      <a:pt x="4692" y="3152"/>
                      <a:pt x="4695" y="3093"/>
                      <a:pt x="4695" y="3035"/>
                    </a:cubicBezTo>
                    <a:cubicBezTo>
                      <a:pt x="4704" y="1804"/>
                      <a:pt x="3702" y="834"/>
                      <a:pt x="2514" y="834"/>
                    </a:cubicBezTo>
                    <a:cubicBezTo>
                      <a:pt x="2400" y="834"/>
                      <a:pt x="2285" y="843"/>
                      <a:pt x="2168" y="861"/>
                    </a:cubicBezTo>
                    <a:cubicBezTo>
                      <a:pt x="2045" y="353"/>
                      <a:pt x="1751" y="0"/>
                      <a:pt x="1127" y="0"/>
                    </a:cubicBezTo>
                    <a:close/>
                  </a:path>
                </a:pathLst>
              </a:custGeom>
              <a:solidFill>
                <a:srgbClr val="40566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3" name="Google Shape;4503;p75"/>
              <p:cNvSpPr/>
              <p:nvPr/>
            </p:nvSpPr>
            <p:spPr>
              <a:xfrm>
                <a:off x="-49692" y="3906105"/>
                <a:ext cx="41804" cy="52708"/>
              </a:xfrm>
              <a:custGeom>
                <a:rect b="b" l="l" r="r" t="t"/>
                <a:pathLst>
                  <a:path extrusionOk="0" fill="none" h="4505" w="3573">
                    <a:moveTo>
                      <a:pt x="1" y="1"/>
                    </a:moveTo>
                    <a:cubicBezTo>
                      <a:pt x="1" y="1"/>
                      <a:pt x="3572" y="221"/>
                      <a:pt x="2573" y="4504"/>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4" name="Google Shape;4504;p75"/>
              <p:cNvSpPr/>
              <p:nvPr/>
            </p:nvSpPr>
            <p:spPr>
              <a:xfrm>
                <a:off x="-49575" y="3875146"/>
                <a:ext cx="27261" cy="25717"/>
              </a:xfrm>
              <a:custGeom>
                <a:rect b="b" l="l" r="r" t="t"/>
                <a:pathLst>
                  <a:path extrusionOk="0" fill="none" h="2198" w="2330">
                    <a:moveTo>
                      <a:pt x="2330" y="696"/>
                    </a:moveTo>
                    <a:cubicBezTo>
                      <a:pt x="2330" y="696"/>
                      <a:pt x="0" y="0"/>
                      <a:pt x="0" y="219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5" name="Google Shape;4505;p75"/>
              <p:cNvSpPr/>
              <p:nvPr/>
            </p:nvSpPr>
            <p:spPr>
              <a:xfrm>
                <a:off x="-4003" y="3879078"/>
                <a:ext cx="8986" cy="21785"/>
              </a:xfrm>
              <a:custGeom>
                <a:rect b="b" l="l" r="r" t="t"/>
                <a:pathLst>
                  <a:path extrusionOk="0" fill="none" h="1862" w="768">
                    <a:moveTo>
                      <a:pt x="767" y="1"/>
                    </a:moveTo>
                    <a:cubicBezTo>
                      <a:pt x="767" y="1"/>
                      <a:pt x="767" y="1056"/>
                      <a:pt x="1" y="186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6" name="Google Shape;4506;p75"/>
              <p:cNvSpPr/>
              <p:nvPr/>
            </p:nvSpPr>
            <p:spPr>
              <a:xfrm>
                <a:off x="-13352" y="3908679"/>
                <a:ext cx="53352" cy="15538"/>
              </a:xfrm>
              <a:custGeom>
                <a:rect b="b" l="l" r="r" t="t"/>
                <a:pathLst>
                  <a:path extrusionOk="0" fill="none" h="1328" w="4560">
                    <a:moveTo>
                      <a:pt x="4559" y="1030"/>
                    </a:moveTo>
                    <a:cubicBezTo>
                      <a:pt x="3258" y="1"/>
                      <a:pt x="1997" y="1327"/>
                      <a:pt x="1997" y="1327"/>
                    </a:cubicBezTo>
                    <a:cubicBezTo>
                      <a:pt x="1997" y="1327"/>
                      <a:pt x="1731" y="150"/>
                      <a:pt x="1" y="642"/>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7" name="Google Shape;4507;p75"/>
              <p:cNvSpPr/>
              <p:nvPr/>
            </p:nvSpPr>
            <p:spPr>
              <a:xfrm>
                <a:off x="466" y="3963493"/>
                <a:ext cx="28092" cy="51948"/>
              </a:xfrm>
              <a:custGeom>
                <a:rect b="b" l="l" r="r" t="t"/>
                <a:pathLst>
                  <a:path extrusionOk="0" fill="none" h="4440" w="2401">
                    <a:moveTo>
                      <a:pt x="2391" y="4439"/>
                    </a:moveTo>
                    <a:cubicBezTo>
                      <a:pt x="2391" y="4439"/>
                      <a:pt x="2401" y="2220"/>
                      <a:pt x="683" y="2437"/>
                    </a:cubicBezTo>
                    <a:cubicBezTo>
                      <a:pt x="683" y="2437"/>
                      <a:pt x="1573" y="1217"/>
                      <a:pt x="0" y="1"/>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8" name="Google Shape;4508;p75"/>
              <p:cNvSpPr/>
              <p:nvPr/>
            </p:nvSpPr>
            <p:spPr>
              <a:xfrm>
                <a:off x="688" y="4015429"/>
                <a:ext cx="12472" cy="32374"/>
              </a:xfrm>
              <a:custGeom>
                <a:rect b="b" l="l" r="r" t="t"/>
                <a:pathLst>
                  <a:path extrusionOk="0" fill="none" h="2767" w="1066">
                    <a:moveTo>
                      <a:pt x="1" y="0"/>
                    </a:moveTo>
                    <a:cubicBezTo>
                      <a:pt x="1" y="0"/>
                      <a:pt x="1065" y="1146"/>
                      <a:pt x="363" y="276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9" name="Google Shape;4509;p75"/>
              <p:cNvSpPr/>
              <p:nvPr/>
            </p:nvSpPr>
            <p:spPr>
              <a:xfrm>
                <a:off x="-49575" y="4013124"/>
                <a:ext cx="36235" cy="21739"/>
              </a:xfrm>
              <a:custGeom>
                <a:rect b="b" l="l" r="r" t="t"/>
                <a:pathLst>
                  <a:path extrusionOk="0" fill="none" h="1858" w="3097">
                    <a:moveTo>
                      <a:pt x="0" y="197"/>
                    </a:moveTo>
                    <a:cubicBezTo>
                      <a:pt x="1631" y="0"/>
                      <a:pt x="2330" y="1579"/>
                      <a:pt x="2330" y="1579"/>
                    </a:cubicBezTo>
                    <a:cubicBezTo>
                      <a:pt x="2330" y="1579"/>
                      <a:pt x="2763" y="1391"/>
                      <a:pt x="3097" y="1857"/>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0" name="Google Shape;4510;p75"/>
              <p:cNvSpPr/>
              <p:nvPr/>
            </p:nvSpPr>
            <p:spPr>
              <a:xfrm>
                <a:off x="-17517" y="3941357"/>
                <a:ext cx="32000" cy="17913"/>
              </a:xfrm>
              <a:custGeom>
                <a:rect b="b" l="l" r="r" t="t"/>
                <a:pathLst>
                  <a:path extrusionOk="0" fill="none" h="1531" w="2735">
                    <a:moveTo>
                      <a:pt x="1" y="0"/>
                    </a:moveTo>
                    <a:cubicBezTo>
                      <a:pt x="1" y="0"/>
                      <a:pt x="1651" y="1530"/>
                      <a:pt x="2734" y="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1" name="Google Shape;4511;p75"/>
              <p:cNvSpPr/>
              <p:nvPr/>
            </p:nvSpPr>
            <p:spPr>
              <a:xfrm>
                <a:off x="-49575" y="3973672"/>
                <a:ext cx="32070" cy="15807"/>
              </a:xfrm>
              <a:custGeom>
                <a:rect b="b" l="l" r="r" t="t"/>
                <a:pathLst>
                  <a:path extrusionOk="0" fill="none" h="1351" w="2741">
                    <a:moveTo>
                      <a:pt x="2741" y="434"/>
                    </a:moveTo>
                    <a:cubicBezTo>
                      <a:pt x="2741" y="434"/>
                      <a:pt x="1032" y="1"/>
                      <a:pt x="0" y="1350"/>
                    </a:cubicBezTo>
                  </a:path>
                </a:pathLst>
              </a:custGeom>
              <a:noFill/>
              <a:ln cap="rnd" cmpd="sng" w="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12" name="Google Shape;4512;p75"/>
            <p:cNvGrpSpPr/>
            <p:nvPr/>
          </p:nvGrpSpPr>
          <p:grpSpPr>
            <a:xfrm>
              <a:off x="724986" y="3605478"/>
              <a:ext cx="1368681" cy="682918"/>
              <a:chOff x="724986" y="3605478"/>
              <a:chExt cx="1368681" cy="682918"/>
            </a:xfrm>
          </p:grpSpPr>
          <p:grpSp>
            <p:nvGrpSpPr>
              <p:cNvPr id="4513" name="Google Shape;4513;p75"/>
              <p:cNvGrpSpPr/>
              <p:nvPr/>
            </p:nvGrpSpPr>
            <p:grpSpPr>
              <a:xfrm>
                <a:off x="1498221" y="4047614"/>
                <a:ext cx="529172" cy="240783"/>
                <a:chOff x="1498221" y="4047614"/>
                <a:chExt cx="529172" cy="240783"/>
              </a:xfrm>
            </p:grpSpPr>
            <p:grpSp>
              <p:nvGrpSpPr>
                <p:cNvPr id="4514" name="Google Shape;4514;p75"/>
                <p:cNvGrpSpPr/>
                <p:nvPr/>
              </p:nvGrpSpPr>
              <p:grpSpPr>
                <a:xfrm>
                  <a:off x="1826655" y="4224370"/>
                  <a:ext cx="200738" cy="25631"/>
                  <a:chOff x="1826655" y="4224370"/>
                  <a:chExt cx="200738" cy="25631"/>
                </a:xfrm>
              </p:grpSpPr>
              <p:sp>
                <p:nvSpPr>
                  <p:cNvPr id="4515" name="Google Shape;4515;p75"/>
                  <p:cNvSpPr/>
                  <p:nvPr/>
                </p:nvSpPr>
                <p:spPr>
                  <a:xfrm>
                    <a:off x="1826655" y="4238011"/>
                    <a:ext cx="175094" cy="5"/>
                  </a:xfrm>
                  <a:custGeom>
                    <a:rect b="b" l="l" r="r" t="t"/>
                    <a:pathLst>
                      <a:path extrusionOk="0" fill="none" h="1" w="36535">
                        <a:moveTo>
                          <a:pt x="1" y="0"/>
                        </a:moveTo>
                        <a:lnTo>
                          <a:pt x="36535"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6" name="Google Shape;4516;p75"/>
                  <p:cNvSpPr/>
                  <p:nvPr/>
                </p:nvSpPr>
                <p:spPr>
                  <a:xfrm>
                    <a:off x="2000728" y="4224370"/>
                    <a:ext cx="26665" cy="25631"/>
                  </a:xfrm>
                  <a:custGeom>
                    <a:rect b="b" l="l" r="r" t="t"/>
                    <a:pathLst>
                      <a:path extrusionOk="0" h="5351" w="5564">
                        <a:moveTo>
                          <a:pt x="2887" y="0"/>
                        </a:moveTo>
                        <a:cubicBezTo>
                          <a:pt x="2190" y="0"/>
                          <a:pt x="1506" y="271"/>
                          <a:pt x="996" y="783"/>
                        </a:cubicBezTo>
                        <a:cubicBezTo>
                          <a:pt x="230" y="1550"/>
                          <a:pt x="0" y="2699"/>
                          <a:pt x="416" y="3698"/>
                        </a:cubicBezTo>
                        <a:cubicBezTo>
                          <a:pt x="828" y="4698"/>
                          <a:pt x="1806" y="5351"/>
                          <a:pt x="2886" y="5351"/>
                        </a:cubicBezTo>
                        <a:cubicBezTo>
                          <a:pt x="4363" y="5351"/>
                          <a:pt x="5560" y="4150"/>
                          <a:pt x="5563" y="2677"/>
                        </a:cubicBezTo>
                        <a:cubicBezTo>
                          <a:pt x="5560" y="1593"/>
                          <a:pt x="4911" y="619"/>
                          <a:pt x="3911" y="203"/>
                        </a:cubicBezTo>
                        <a:cubicBezTo>
                          <a:pt x="3580" y="67"/>
                          <a:pt x="3232" y="0"/>
                          <a:pt x="2887"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17" name="Google Shape;4517;p75"/>
                <p:cNvGrpSpPr/>
                <p:nvPr/>
              </p:nvGrpSpPr>
              <p:grpSpPr>
                <a:xfrm>
                  <a:off x="1498221" y="4047614"/>
                  <a:ext cx="328444" cy="240783"/>
                  <a:chOff x="1498221" y="4047614"/>
                  <a:chExt cx="328444" cy="240783"/>
                </a:xfrm>
              </p:grpSpPr>
              <p:sp>
                <p:nvSpPr>
                  <p:cNvPr id="4518" name="Google Shape;4518;p75"/>
                  <p:cNvSpPr/>
                  <p:nvPr/>
                </p:nvSpPr>
                <p:spPr>
                  <a:xfrm>
                    <a:off x="1648778" y="4185661"/>
                    <a:ext cx="177888" cy="102736"/>
                  </a:xfrm>
                  <a:custGeom>
                    <a:rect b="b" l="l" r="r" t="t"/>
                    <a:pathLst>
                      <a:path extrusionOk="0" h="21448" w="37118">
                        <a:moveTo>
                          <a:pt x="4950" y="1"/>
                        </a:moveTo>
                        <a:cubicBezTo>
                          <a:pt x="2218" y="1"/>
                          <a:pt x="0" y="2679"/>
                          <a:pt x="0" y="5984"/>
                        </a:cubicBezTo>
                        <a:lnTo>
                          <a:pt x="0" y="15461"/>
                        </a:lnTo>
                        <a:cubicBezTo>
                          <a:pt x="0" y="18766"/>
                          <a:pt x="2218" y="21447"/>
                          <a:pt x="4950" y="21447"/>
                        </a:cubicBezTo>
                        <a:lnTo>
                          <a:pt x="32168" y="21447"/>
                        </a:lnTo>
                        <a:cubicBezTo>
                          <a:pt x="34904" y="21447"/>
                          <a:pt x="37118" y="18766"/>
                          <a:pt x="37118" y="15461"/>
                        </a:cubicBezTo>
                        <a:lnTo>
                          <a:pt x="37118" y="5984"/>
                        </a:lnTo>
                        <a:cubicBezTo>
                          <a:pt x="37118" y="2679"/>
                          <a:pt x="34904" y="1"/>
                          <a:pt x="32168" y="1"/>
                        </a:cubicBezTo>
                        <a:close/>
                      </a:path>
                    </a:pathLst>
                  </a:custGeom>
                  <a:solidFill>
                    <a:srgbClr val="213B55"/>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19" name="Google Shape;4519;p75"/>
                  <p:cNvGrpSpPr/>
                  <p:nvPr/>
                </p:nvGrpSpPr>
                <p:grpSpPr>
                  <a:xfrm>
                    <a:off x="1498221" y="4047614"/>
                    <a:ext cx="150566" cy="190416"/>
                    <a:chOff x="1498221" y="4047614"/>
                    <a:chExt cx="150566" cy="190416"/>
                  </a:xfrm>
                </p:grpSpPr>
                <p:sp>
                  <p:nvSpPr>
                    <p:cNvPr id="4520" name="Google Shape;4520;p75"/>
                    <p:cNvSpPr/>
                    <p:nvPr/>
                  </p:nvSpPr>
                  <p:spPr>
                    <a:xfrm>
                      <a:off x="1510686" y="4060421"/>
                      <a:ext cx="138101" cy="177608"/>
                    </a:xfrm>
                    <a:custGeom>
                      <a:rect b="b" l="l" r="r" t="t"/>
                      <a:pathLst>
                        <a:path extrusionOk="0" fill="none" h="37079" w="28816">
                          <a:moveTo>
                            <a:pt x="28815" y="37078"/>
                          </a:moveTo>
                          <a:lnTo>
                            <a:pt x="17922" y="37078"/>
                          </a:lnTo>
                          <a:cubicBezTo>
                            <a:pt x="14829" y="37078"/>
                            <a:pt x="14212" y="33613"/>
                            <a:pt x="14212" y="33613"/>
                          </a:cubicBezTo>
                          <a:lnTo>
                            <a:pt x="14212" y="10631"/>
                          </a:lnTo>
                          <a:lnTo>
                            <a:pt x="0" y="10631"/>
                          </a:lnTo>
                          <a:lnTo>
                            <a:pt x="0"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1" name="Google Shape;4521;p75"/>
                    <p:cNvSpPr/>
                    <p:nvPr/>
                  </p:nvSpPr>
                  <p:spPr>
                    <a:xfrm>
                      <a:off x="1498221" y="4047614"/>
                      <a:ext cx="26646" cy="25622"/>
                    </a:xfrm>
                    <a:custGeom>
                      <a:rect b="b" l="l" r="r" t="t"/>
                      <a:pathLst>
                        <a:path extrusionOk="0" h="5349" w="5560">
                          <a:moveTo>
                            <a:pt x="2886" y="1"/>
                          </a:moveTo>
                          <a:cubicBezTo>
                            <a:pt x="1806" y="1"/>
                            <a:pt x="828" y="654"/>
                            <a:pt x="416" y="1653"/>
                          </a:cubicBezTo>
                          <a:cubicBezTo>
                            <a:pt x="0" y="2649"/>
                            <a:pt x="230" y="3802"/>
                            <a:pt x="996" y="4564"/>
                          </a:cubicBezTo>
                          <a:cubicBezTo>
                            <a:pt x="1506" y="5077"/>
                            <a:pt x="2190" y="5349"/>
                            <a:pt x="2886" y="5349"/>
                          </a:cubicBezTo>
                          <a:cubicBezTo>
                            <a:pt x="3232" y="5349"/>
                            <a:pt x="3580" y="5282"/>
                            <a:pt x="3911" y="5144"/>
                          </a:cubicBezTo>
                          <a:cubicBezTo>
                            <a:pt x="4910" y="4732"/>
                            <a:pt x="5560" y="3758"/>
                            <a:pt x="5560" y="2675"/>
                          </a:cubicBezTo>
                          <a:cubicBezTo>
                            <a:pt x="5560" y="1197"/>
                            <a:pt x="4363" y="1"/>
                            <a:pt x="288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522" name="Google Shape;4522;p75"/>
              <p:cNvGrpSpPr/>
              <p:nvPr/>
            </p:nvGrpSpPr>
            <p:grpSpPr>
              <a:xfrm>
                <a:off x="1560718" y="3800594"/>
                <a:ext cx="532948" cy="302090"/>
                <a:chOff x="1560718" y="3800594"/>
                <a:chExt cx="532948" cy="302090"/>
              </a:xfrm>
            </p:grpSpPr>
            <p:grpSp>
              <p:nvGrpSpPr>
                <p:cNvPr id="4523" name="Google Shape;4523;p75"/>
                <p:cNvGrpSpPr/>
                <p:nvPr/>
              </p:nvGrpSpPr>
              <p:grpSpPr>
                <a:xfrm>
                  <a:off x="1912179" y="3827344"/>
                  <a:ext cx="181487" cy="25631"/>
                  <a:chOff x="1912179" y="3827344"/>
                  <a:chExt cx="181487" cy="25631"/>
                </a:xfrm>
              </p:grpSpPr>
              <p:sp>
                <p:nvSpPr>
                  <p:cNvPr id="4524" name="Google Shape;4524;p75"/>
                  <p:cNvSpPr/>
                  <p:nvPr/>
                </p:nvSpPr>
                <p:spPr>
                  <a:xfrm>
                    <a:off x="2067020" y="3827344"/>
                    <a:ext cx="26646" cy="25631"/>
                  </a:xfrm>
                  <a:custGeom>
                    <a:rect b="b" l="l" r="r" t="t"/>
                    <a:pathLst>
                      <a:path extrusionOk="0" h="5351" w="5560">
                        <a:moveTo>
                          <a:pt x="2886" y="0"/>
                        </a:moveTo>
                        <a:cubicBezTo>
                          <a:pt x="1806" y="0"/>
                          <a:pt x="828" y="653"/>
                          <a:pt x="416" y="1653"/>
                        </a:cubicBezTo>
                        <a:cubicBezTo>
                          <a:pt x="0" y="2652"/>
                          <a:pt x="230" y="3801"/>
                          <a:pt x="993" y="4567"/>
                        </a:cubicBezTo>
                        <a:cubicBezTo>
                          <a:pt x="1505" y="5080"/>
                          <a:pt x="2190" y="5351"/>
                          <a:pt x="2887" y="5351"/>
                        </a:cubicBezTo>
                        <a:cubicBezTo>
                          <a:pt x="3232" y="5351"/>
                          <a:pt x="3580" y="5284"/>
                          <a:pt x="3911" y="5148"/>
                        </a:cubicBezTo>
                        <a:cubicBezTo>
                          <a:pt x="4910" y="4732"/>
                          <a:pt x="5560" y="3758"/>
                          <a:pt x="5560" y="2678"/>
                        </a:cubicBezTo>
                        <a:cubicBezTo>
                          <a:pt x="5560" y="1200"/>
                          <a:pt x="4363" y="0"/>
                          <a:pt x="2886"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5" name="Google Shape;4525;p75"/>
                  <p:cNvSpPr/>
                  <p:nvPr/>
                </p:nvSpPr>
                <p:spPr>
                  <a:xfrm>
                    <a:off x="1912179" y="3842838"/>
                    <a:ext cx="156825" cy="5"/>
                  </a:xfrm>
                  <a:custGeom>
                    <a:rect b="b" l="l" r="r" t="t"/>
                    <a:pathLst>
                      <a:path extrusionOk="0" fill="none" h="1" w="32723">
                        <a:moveTo>
                          <a:pt x="1" y="1"/>
                        </a:moveTo>
                        <a:lnTo>
                          <a:pt x="32723"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6" name="Google Shape;4526;p75"/>
                <p:cNvGrpSpPr/>
                <p:nvPr/>
              </p:nvGrpSpPr>
              <p:grpSpPr>
                <a:xfrm>
                  <a:off x="1912179" y="4044505"/>
                  <a:ext cx="181487" cy="25622"/>
                  <a:chOff x="1912179" y="4044506"/>
                  <a:chExt cx="181487" cy="25622"/>
                </a:xfrm>
              </p:grpSpPr>
              <p:sp>
                <p:nvSpPr>
                  <p:cNvPr id="4527" name="Google Shape;4527;p75"/>
                  <p:cNvSpPr/>
                  <p:nvPr/>
                </p:nvSpPr>
                <p:spPr>
                  <a:xfrm>
                    <a:off x="2067020" y="4044505"/>
                    <a:ext cx="26646" cy="25622"/>
                  </a:xfrm>
                  <a:custGeom>
                    <a:rect b="b" l="l" r="r" t="t"/>
                    <a:pathLst>
                      <a:path extrusionOk="0" h="5349" w="5560">
                        <a:moveTo>
                          <a:pt x="2886" y="0"/>
                        </a:moveTo>
                        <a:cubicBezTo>
                          <a:pt x="1806" y="0"/>
                          <a:pt x="828" y="650"/>
                          <a:pt x="416" y="1649"/>
                        </a:cubicBezTo>
                        <a:cubicBezTo>
                          <a:pt x="0" y="2649"/>
                          <a:pt x="230" y="3802"/>
                          <a:pt x="993" y="4564"/>
                        </a:cubicBezTo>
                        <a:cubicBezTo>
                          <a:pt x="1505" y="5076"/>
                          <a:pt x="2190" y="5349"/>
                          <a:pt x="2887" y="5349"/>
                        </a:cubicBezTo>
                        <a:cubicBezTo>
                          <a:pt x="3232" y="5349"/>
                          <a:pt x="3580" y="5282"/>
                          <a:pt x="3911" y="5144"/>
                        </a:cubicBezTo>
                        <a:cubicBezTo>
                          <a:pt x="4910" y="4732"/>
                          <a:pt x="5560" y="3758"/>
                          <a:pt x="5560" y="2674"/>
                        </a:cubicBezTo>
                        <a:cubicBezTo>
                          <a:pt x="5560" y="1197"/>
                          <a:pt x="4363" y="0"/>
                          <a:pt x="288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8" name="Google Shape;4528;p75"/>
                  <p:cNvSpPr/>
                  <p:nvPr/>
                </p:nvSpPr>
                <p:spPr>
                  <a:xfrm>
                    <a:off x="1912179" y="4059966"/>
                    <a:ext cx="156825" cy="5"/>
                  </a:xfrm>
                  <a:custGeom>
                    <a:rect b="b" l="l" r="r" t="t"/>
                    <a:pathLst>
                      <a:path extrusionOk="0" fill="none" h="1" w="32723">
                        <a:moveTo>
                          <a:pt x="32723" y="1"/>
                        </a:moveTo>
                        <a:lnTo>
                          <a:pt x="1"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29" name="Google Shape;4529;p75"/>
                <p:cNvGrpSpPr/>
                <p:nvPr/>
              </p:nvGrpSpPr>
              <p:grpSpPr>
                <a:xfrm>
                  <a:off x="1560718" y="3800594"/>
                  <a:ext cx="351472" cy="302090"/>
                  <a:chOff x="1560718" y="3800594"/>
                  <a:chExt cx="351472" cy="302090"/>
                </a:xfrm>
              </p:grpSpPr>
              <p:grpSp>
                <p:nvGrpSpPr>
                  <p:cNvPr id="4530" name="Google Shape;4530;p75"/>
                  <p:cNvGrpSpPr/>
                  <p:nvPr/>
                </p:nvGrpSpPr>
                <p:grpSpPr>
                  <a:xfrm>
                    <a:off x="1560718" y="3842857"/>
                    <a:ext cx="173586" cy="217131"/>
                    <a:chOff x="1560718" y="3842857"/>
                    <a:chExt cx="173586" cy="217131"/>
                  </a:xfrm>
                </p:grpSpPr>
                <p:sp>
                  <p:nvSpPr>
                    <p:cNvPr id="4531" name="Google Shape;4531;p75"/>
                    <p:cNvSpPr/>
                    <p:nvPr/>
                  </p:nvSpPr>
                  <p:spPr>
                    <a:xfrm>
                      <a:off x="1560718" y="3951414"/>
                      <a:ext cx="84343" cy="5"/>
                    </a:xfrm>
                    <a:custGeom>
                      <a:rect b="b" l="l" r="r" t="t"/>
                      <a:pathLst>
                        <a:path extrusionOk="0" fill="none" h="1" w="17599">
                          <a:moveTo>
                            <a:pt x="1" y="0"/>
                          </a:moveTo>
                          <a:lnTo>
                            <a:pt x="17598"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2" name="Google Shape;4532;p75"/>
                    <p:cNvSpPr/>
                    <p:nvPr/>
                  </p:nvSpPr>
                  <p:spPr>
                    <a:xfrm>
                      <a:off x="1631242" y="3936509"/>
                      <a:ext cx="26646" cy="25622"/>
                    </a:xfrm>
                    <a:custGeom>
                      <a:rect b="b" l="l" r="r" t="t"/>
                      <a:pathLst>
                        <a:path extrusionOk="0" h="5349" w="5560">
                          <a:moveTo>
                            <a:pt x="2882" y="1"/>
                          </a:moveTo>
                          <a:cubicBezTo>
                            <a:pt x="1802" y="1"/>
                            <a:pt x="828" y="650"/>
                            <a:pt x="412" y="1649"/>
                          </a:cubicBezTo>
                          <a:cubicBezTo>
                            <a:pt x="0" y="2649"/>
                            <a:pt x="226" y="3798"/>
                            <a:pt x="993" y="4564"/>
                          </a:cubicBezTo>
                          <a:cubicBezTo>
                            <a:pt x="1502" y="5076"/>
                            <a:pt x="2187" y="5349"/>
                            <a:pt x="2883" y="5349"/>
                          </a:cubicBezTo>
                          <a:cubicBezTo>
                            <a:pt x="3228" y="5349"/>
                            <a:pt x="3576" y="5282"/>
                            <a:pt x="3907" y="5144"/>
                          </a:cubicBezTo>
                          <a:cubicBezTo>
                            <a:pt x="4907" y="4732"/>
                            <a:pt x="5556" y="3758"/>
                            <a:pt x="5560" y="2674"/>
                          </a:cubicBezTo>
                          <a:cubicBezTo>
                            <a:pt x="5560" y="1197"/>
                            <a:pt x="4360" y="1"/>
                            <a:pt x="2882"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3" name="Google Shape;4533;p75"/>
                    <p:cNvSpPr/>
                    <p:nvPr/>
                  </p:nvSpPr>
                  <p:spPr>
                    <a:xfrm>
                      <a:off x="1645054" y="3842857"/>
                      <a:ext cx="89251" cy="217131"/>
                    </a:xfrm>
                    <a:custGeom>
                      <a:rect b="b" l="l" r="r" t="t"/>
                      <a:pathLst>
                        <a:path extrusionOk="0" fill="none" h="45330" w="18623">
                          <a:moveTo>
                            <a:pt x="18623" y="45330"/>
                          </a:moveTo>
                          <a:lnTo>
                            <a:pt x="5625" y="45330"/>
                          </a:lnTo>
                          <a:cubicBezTo>
                            <a:pt x="2889" y="45330"/>
                            <a:pt x="0" y="42619"/>
                            <a:pt x="0" y="35634"/>
                          </a:cubicBezTo>
                          <a:lnTo>
                            <a:pt x="0" y="9697"/>
                          </a:lnTo>
                          <a:cubicBezTo>
                            <a:pt x="0" y="2711"/>
                            <a:pt x="2889" y="1"/>
                            <a:pt x="5625" y="1"/>
                          </a:cubicBezTo>
                          <a:lnTo>
                            <a:pt x="18623"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34" name="Google Shape;4534;p75"/>
                  <p:cNvSpPr/>
                  <p:nvPr/>
                </p:nvSpPr>
                <p:spPr>
                  <a:xfrm>
                    <a:off x="1733808" y="3800594"/>
                    <a:ext cx="177874" cy="102731"/>
                  </a:xfrm>
                  <a:custGeom>
                    <a:rect b="b" l="l" r="r" t="t"/>
                    <a:pathLst>
                      <a:path extrusionOk="0" h="21447" w="37115">
                        <a:moveTo>
                          <a:pt x="4951" y="0"/>
                        </a:moveTo>
                        <a:cubicBezTo>
                          <a:pt x="2215" y="0"/>
                          <a:pt x="1" y="2678"/>
                          <a:pt x="1" y="5983"/>
                        </a:cubicBezTo>
                        <a:lnTo>
                          <a:pt x="1" y="15460"/>
                        </a:lnTo>
                        <a:cubicBezTo>
                          <a:pt x="1" y="18765"/>
                          <a:pt x="2215" y="21446"/>
                          <a:pt x="4951" y="21446"/>
                        </a:cubicBezTo>
                        <a:lnTo>
                          <a:pt x="32168" y="21446"/>
                        </a:lnTo>
                        <a:cubicBezTo>
                          <a:pt x="34901" y="21446"/>
                          <a:pt x="37115" y="18765"/>
                          <a:pt x="37115" y="15460"/>
                        </a:cubicBezTo>
                        <a:lnTo>
                          <a:pt x="37115" y="5983"/>
                        </a:lnTo>
                        <a:cubicBezTo>
                          <a:pt x="37115" y="2678"/>
                          <a:pt x="34901" y="0"/>
                          <a:pt x="32168" y="0"/>
                        </a:cubicBezTo>
                        <a:close/>
                      </a:path>
                    </a:pathLst>
                  </a:custGeom>
                  <a:solidFill>
                    <a:srgbClr val="445D73"/>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5" name="Google Shape;4535;p75"/>
                  <p:cNvSpPr/>
                  <p:nvPr/>
                </p:nvSpPr>
                <p:spPr>
                  <a:xfrm>
                    <a:off x="1734297" y="3999967"/>
                    <a:ext cx="177893" cy="102717"/>
                  </a:xfrm>
                  <a:custGeom>
                    <a:rect b="b" l="l" r="r" t="t"/>
                    <a:pathLst>
                      <a:path extrusionOk="0" h="21444" w="37119">
                        <a:moveTo>
                          <a:pt x="4951" y="1"/>
                        </a:moveTo>
                        <a:cubicBezTo>
                          <a:pt x="2219" y="1"/>
                          <a:pt x="1" y="2678"/>
                          <a:pt x="1" y="5983"/>
                        </a:cubicBezTo>
                        <a:lnTo>
                          <a:pt x="1" y="15461"/>
                        </a:lnTo>
                        <a:cubicBezTo>
                          <a:pt x="1" y="18766"/>
                          <a:pt x="2219" y="21443"/>
                          <a:pt x="4951" y="21443"/>
                        </a:cubicBezTo>
                        <a:lnTo>
                          <a:pt x="32168" y="21443"/>
                        </a:lnTo>
                        <a:cubicBezTo>
                          <a:pt x="34901" y="21443"/>
                          <a:pt x="37119" y="18766"/>
                          <a:pt x="37119" y="15461"/>
                        </a:cubicBezTo>
                        <a:lnTo>
                          <a:pt x="37119" y="5983"/>
                        </a:lnTo>
                        <a:cubicBezTo>
                          <a:pt x="37119" y="2678"/>
                          <a:pt x="34901" y="1"/>
                          <a:pt x="32168" y="1"/>
                        </a:cubicBezTo>
                        <a:close/>
                      </a:path>
                    </a:pathLst>
                  </a:custGeom>
                  <a:solidFill>
                    <a:srgbClr val="869FB1"/>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4536" name="Google Shape;4536;p75"/>
              <p:cNvSpPr/>
              <p:nvPr/>
            </p:nvSpPr>
            <p:spPr>
              <a:xfrm>
                <a:off x="1258451" y="3798060"/>
                <a:ext cx="302718" cy="302541"/>
              </a:xfrm>
              <a:custGeom>
                <a:rect b="b" l="l" r="r" t="t"/>
                <a:pathLst>
                  <a:path extrusionOk="0" fill="none" h="63161" w="63165">
                    <a:moveTo>
                      <a:pt x="63165" y="31580"/>
                    </a:moveTo>
                    <a:cubicBezTo>
                      <a:pt x="63165" y="49021"/>
                      <a:pt x="49025" y="63161"/>
                      <a:pt x="31585" y="63161"/>
                    </a:cubicBezTo>
                    <a:cubicBezTo>
                      <a:pt x="14140" y="63161"/>
                      <a:pt x="1" y="49021"/>
                      <a:pt x="1" y="31580"/>
                    </a:cubicBezTo>
                    <a:cubicBezTo>
                      <a:pt x="1" y="14140"/>
                      <a:pt x="14140" y="0"/>
                      <a:pt x="31585" y="0"/>
                    </a:cubicBezTo>
                    <a:cubicBezTo>
                      <a:pt x="49025" y="0"/>
                      <a:pt x="63165" y="14140"/>
                      <a:pt x="63165" y="31580"/>
                    </a:cubicBezTo>
                    <a:close/>
                  </a:path>
                </a:pathLst>
              </a:custGeom>
              <a:no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37" name="Google Shape;4537;p75"/>
              <p:cNvGrpSpPr/>
              <p:nvPr/>
            </p:nvGrpSpPr>
            <p:grpSpPr>
              <a:xfrm>
                <a:off x="785350" y="3605478"/>
                <a:ext cx="535311" cy="249245"/>
                <a:chOff x="785350" y="3605478"/>
                <a:chExt cx="535311" cy="249245"/>
              </a:xfrm>
            </p:grpSpPr>
            <p:grpSp>
              <p:nvGrpSpPr>
                <p:cNvPr id="4538" name="Google Shape;4538;p75"/>
                <p:cNvGrpSpPr/>
                <p:nvPr/>
              </p:nvGrpSpPr>
              <p:grpSpPr>
                <a:xfrm>
                  <a:off x="785350" y="3605478"/>
                  <a:ext cx="376191" cy="102736"/>
                  <a:chOff x="785350" y="3605478"/>
                  <a:chExt cx="376191" cy="102736"/>
                </a:xfrm>
              </p:grpSpPr>
              <p:sp>
                <p:nvSpPr>
                  <p:cNvPr id="4539" name="Google Shape;4539;p75"/>
                  <p:cNvSpPr/>
                  <p:nvPr/>
                </p:nvSpPr>
                <p:spPr>
                  <a:xfrm>
                    <a:off x="808023" y="3655851"/>
                    <a:ext cx="175636" cy="5"/>
                  </a:xfrm>
                  <a:custGeom>
                    <a:rect b="b" l="l" r="r" t="t"/>
                    <a:pathLst>
                      <a:path extrusionOk="0" fill="none" h="1" w="36648">
                        <a:moveTo>
                          <a:pt x="36648" y="1"/>
                        </a:moveTo>
                        <a:lnTo>
                          <a:pt x="1"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0" name="Google Shape;4540;p75"/>
                  <p:cNvSpPr/>
                  <p:nvPr/>
                </p:nvSpPr>
                <p:spPr>
                  <a:xfrm>
                    <a:off x="785350" y="3643867"/>
                    <a:ext cx="25635" cy="25622"/>
                  </a:xfrm>
                  <a:custGeom>
                    <a:rect b="b" l="l" r="r" t="t"/>
                    <a:pathLst>
                      <a:path extrusionOk="0" h="5349" w="5349">
                        <a:moveTo>
                          <a:pt x="2674" y="0"/>
                        </a:moveTo>
                        <a:cubicBezTo>
                          <a:pt x="1197" y="0"/>
                          <a:pt x="0" y="1197"/>
                          <a:pt x="0" y="2674"/>
                        </a:cubicBezTo>
                        <a:cubicBezTo>
                          <a:pt x="0" y="4152"/>
                          <a:pt x="1197" y="5348"/>
                          <a:pt x="2674" y="5348"/>
                        </a:cubicBezTo>
                        <a:cubicBezTo>
                          <a:pt x="4152" y="5348"/>
                          <a:pt x="5348" y="4152"/>
                          <a:pt x="5348" y="2674"/>
                        </a:cubicBezTo>
                        <a:cubicBezTo>
                          <a:pt x="5348" y="1197"/>
                          <a:pt x="4152" y="0"/>
                          <a:pt x="2674"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1" name="Google Shape;4541;p75"/>
                  <p:cNvSpPr/>
                  <p:nvPr/>
                </p:nvSpPr>
                <p:spPr>
                  <a:xfrm>
                    <a:off x="983648" y="3605478"/>
                    <a:ext cx="177893" cy="102736"/>
                  </a:xfrm>
                  <a:custGeom>
                    <a:rect b="b" l="l" r="r" t="t"/>
                    <a:pathLst>
                      <a:path extrusionOk="0" h="21448" w="37119">
                        <a:moveTo>
                          <a:pt x="4951" y="1"/>
                        </a:moveTo>
                        <a:cubicBezTo>
                          <a:pt x="2219" y="1"/>
                          <a:pt x="1" y="2682"/>
                          <a:pt x="1" y="5987"/>
                        </a:cubicBezTo>
                        <a:lnTo>
                          <a:pt x="1" y="15464"/>
                        </a:lnTo>
                        <a:cubicBezTo>
                          <a:pt x="1" y="18769"/>
                          <a:pt x="2219" y="21447"/>
                          <a:pt x="4951" y="21447"/>
                        </a:cubicBezTo>
                        <a:lnTo>
                          <a:pt x="32172" y="21447"/>
                        </a:lnTo>
                        <a:cubicBezTo>
                          <a:pt x="34904" y="21447"/>
                          <a:pt x="37119" y="18769"/>
                          <a:pt x="37119" y="15464"/>
                        </a:cubicBezTo>
                        <a:lnTo>
                          <a:pt x="37119" y="5987"/>
                        </a:lnTo>
                        <a:cubicBezTo>
                          <a:pt x="37119" y="2682"/>
                          <a:pt x="34904" y="1"/>
                          <a:pt x="32172" y="1"/>
                        </a:cubicBezTo>
                        <a:close/>
                      </a:path>
                    </a:pathLst>
                  </a:custGeom>
                  <a:solidFill>
                    <a:srgbClr val="E3E9ED"/>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42" name="Google Shape;4542;p75"/>
                <p:cNvGrpSpPr/>
                <p:nvPr/>
              </p:nvGrpSpPr>
              <p:grpSpPr>
                <a:xfrm>
                  <a:off x="1161530" y="3655851"/>
                  <a:ext cx="159131" cy="198872"/>
                  <a:chOff x="1161530" y="3655851"/>
                  <a:chExt cx="159131" cy="198872"/>
                </a:xfrm>
              </p:grpSpPr>
              <p:sp>
                <p:nvSpPr>
                  <p:cNvPr id="4543" name="Google Shape;4543;p75"/>
                  <p:cNvSpPr/>
                  <p:nvPr/>
                </p:nvSpPr>
                <p:spPr>
                  <a:xfrm>
                    <a:off x="1161530" y="3655851"/>
                    <a:ext cx="146440" cy="186082"/>
                  </a:xfrm>
                  <a:custGeom>
                    <a:rect b="b" l="l" r="r" t="t"/>
                    <a:pathLst>
                      <a:path extrusionOk="0" fill="none" h="38848" w="30556">
                        <a:moveTo>
                          <a:pt x="1" y="1"/>
                        </a:moveTo>
                        <a:lnTo>
                          <a:pt x="12633" y="1"/>
                        </a:lnTo>
                        <a:cubicBezTo>
                          <a:pt x="15723" y="1"/>
                          <a:pt x="16343" y="3466"/>
                          <a:pt x="16343" y="3466"/>
                        </a:cubicBezTo>
                        <a:lnTo>
                          <a:pt x="16343" y="26448"/>
                        </a:lnTo>
                        <a:lnTo>
                          <a:pt x="30556" y="26448"/>
                        </a:lnTo>
                        <a:lnTo>
                          <a:pt x="30556" y="38848"/>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4" name="Google Shape;4544;p75"/>
                  <p:cNvSpPr/>
                  <p:nvPr/>
                </p:nvSpPr>
                <p:spPr>
                  <a:xfrm>
                    <a:off x="1293991" y="3829092"/>
                    <a:ext cx="26670" cy="25631"/>
                  </a:xfrm>
                  <a:custGeom>
                    <a:rect b="b" l="l" r="r" t="t"/>
                    <a:pathLst>
                      <a:path extrusionOk="0" h="5351" w="5565">
                        <a:moveTo>
                          <a:pt x="2890" y="0"/>
                        </a:moveTo>
                        <a:cubicBezTo>
                          <a:pt x="1807" y="0"/>
                          <a:pt x="833" y="653"/>
                          <a:pt x="417" y="1653"/>
                        </a:cubicBezTo>
                        <a:cubicBezTo>
                          <a:pt x="1" y="2652"/>
                          <a:pt x="231" y="3801"/>
                          <a:pt x="997" y="4567"/>
                        </a:cubicBezTo>
                        <a:cubicBezTo>
                          <a:pt x="1509" y="5080"/>
                          <a:pt x="2193" y="5350"/>
                          <a:pt x="2888" y="5350"/>
                        </a:cubicBezTo>
                        <a:cubicBezTo>
                          <a:pt x="3233" y="5350"/>
                          <a:pt x="3580" y="5284"/>
                          <a:pt x="3912" y="5147"/>
                        </a:cubicBezTo>
                        <a:cubicBezTo>
                          <a:pt x="4911" y="4731"/>
                          <a:pt x="5564" y="3757"/>
                          <a:pt x="5564" y="2678"/>
                        </a:cubicBezTo>
                        <a:cubicBezTo>
                          <a:pt x="5564" y="1200"/>
                          <a:pt x="4364" y="0"/>
                          <a:pt x="28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545" name="Google Shape;4545;p75"/>
              <p:cNvGrpSpPr/>
              <p:nvPr/>
            </p:nvGrpSpPr>
            <p:grpSpPr>
              <a:xfrm>
                <a:off x="785350" y="4047614"/>
                <a:ext cx="535311" cy="240783"/>
                <a:chOff x="785350" y="4047614"/>
                <a:chExt cx="535311" cy="240783"/>
              </a:xfrm>
            </p:grpSpPr>
            <p:grpSp>
              <p:nvGrpSpPr>
                <p:cNvPr id="4546" name="Google Shape;4546;p75"/>
                <p:cNvGrpSpPr/>
                <p:nvPr/>
              </p:nvGrpSpPr>
              <p:grpSpPr>
                <a:xfrm>
                  <a:off x="1161636" y="4047614"/>
                  <a:ext cx="159025" cy="190415"/>
                  <a:chOff x="1161636" y="4047614"/>
                  <a:chExt cx="159025" cy="190415"/>
                </a:xfrm>
              </p:grpSpPr>
              <p:sp>
                <p:nvSpPr>
                  <p:cNvPr id="4547" name="Google Shape;4547;p75"/>
                  <p:cNvSpPr/>
                  <p:nvPr/>
                </p:nvSpPr>
                <p:spPr>
                  <a:xfrm>
                    <a:off x="1293991" y="4047614"/>
                    <a:ext cx="26670" cy="25631"/>
                  </a:xfrm>
                  <a:custGeom>
                    <a:rect b="b" l="l" r="r" t="t"/>
                    <a:pathLst>
                      <a:path extrusionOk="0" h="5351" w="5565">
                        <a:moveTo>
                          <a:pt x="2890" y="1"/>
                        </a:moveTo>
                        <a:cubicBezTo>
                          <a:pt x="1807" y="1"/>
                          <a:pt x="833" y="654"/>
                          <a:pt x="417" y="1653"/>
                        </a:cubicBezTo>
                        <a:cubicBezTo>
                          <a:pt x="1" y="2653"/>
                          <a:pt x="231" y="3802"/>
                          <a:pt x="997" y="4568"/>
                        </a:cubicBezTo>
                        <a:cubicBezTo>
                          <a:pt x="1510" y="5078"/>
                          <a:pt x="2195" y="5350"/>
                          <a:pt x="2891" y="5350"/>
                        </a:cubicBezTo>
                        <a:cubicBezTo>
                          <a:pt x="3235" y="5350"/>
                          <a:pt x="3581" y="5284"/>
                          <a:pt x="3912" y="5148"/>
                        </a:cubicBezTo>
                        <a:cubicBezTo>
                          <a:pt x="4911" y="4732"/>
                          <a:pt x="5564" y="3758"/>
                          <a:pt x="5564" y="2675"/>
                        </a:cubicBezTo>
                        <a:cubicBezTo>
                          <a:pt x="5564" y="1197"/>
                          <a:pt x="4364" y="1"/>
                          <a:pt x="28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8" name="Google Shape;4548;p75"/>
                  <p:cNvSpPr/>
                  <p:nvPr/>
                </p:nvSpPr>
                <p:spPr>
                  <a:xfrm>
                    <a:off x="1161636" y="4073229"/>
                    <a:ext cx="146334" cy="164800"/>
                  </a:xfrm>
                  <a:custGeom>
                    <a:rect b="b" l="l" r="r" t="t"/>
                    <a:pathLst>
                      <a:path extrusionOk="0" fill="none" h="34405" w="30534">
                        <a:moveTo>
                          <a:pt x="0" y="34404"/>
                        </a:moveTo>
                        <a:lnTo>
                          <a:pt x="12611" y="34404"/>
                        </a:lnTo>
                        <a:cubicBezTo>
                          <a:pt x="15705" y="34404"/>
                          <a:pt x="16325" y="30939"/>
                          <a:pt x="16325" y="30939"/>
                        </a:cubicBezTo>
                        <a:lnTo>
                          <a:pt x="16325" y="7957"/>
                        </a:lnTo>
                        <a:lnTo>
                          <a:pt x="30534" y="7957"/>
                        </a:lnTo>
                        <a:lnTo>
                          <a:pt x="30534"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49" name="Google Shape;4549;p75"/>
                <p:cNvGrpSpPr/>
                <p:nvPr/>
              </p:nvGrpSpPr>
              <p:grpSpPr>
                <a:xfrm>
                  <a:off x="785350" y="4185661"/>
                  <a:ext cx="376191" cy="102736"/>
                  <a:chOff x="785350" y="4185661"/>
                  <a:chExt cx="376191" cy="102736"/>
                </a:xfrm>
              </p:grpSpPr>
              <p:sp>
                <p:nvSpPr>
                  <p:cNvPr id="4550" name="Google Shape;4550;p75"/>
                  <p:cNvSpPr/>
                  <p:nvPr/>
                </p:nvSpPr>
                <p:spPr>
                  <a:xfrm>
                    <a:off x="808023" y="4238011"/>
                    <a:ext cx="175636" cy="5"/>
                  </a:xfrm>
                  <a:custGeom>
                    <a:rect b="b" l="l" r="r" t="t"/>
                    <a:pathLst>
                      <a:path extrusionOk="0" fill="none" h="1" w="36648">
                        <a:moveTo>
                          <a:pt x="36648" y="0"/>
                        </a:moveTo>
                        <a:lnTo>
                          <a:pt x="1"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1" name="Google Shape;4551;p75"/>
                  <p:cNvSpPr/>
                  <p:nvPr/>
                </p:nvSpPr>
                <p:spPr>
                  <a:xfrm>
                    <a:off x="983648" y="4185661"/>
                    <a:ext cx="177893" cy="102736"/>
                  </a:xfrm>
                  <a:custGeom>
                    <a:rect b="b" l="l" r="r" t="t"/>
                    <a:pathLst>
                      <a:path extrusionOk="0" h="21448" w="37119">
                        <a:moveTo>
                          <a:pt x="4951" y="1"/>
                        </a:moveTo>
                        <a:cubicBezTo>
                          <a:pt x="2219" y="1"/>
                          <a:pt x="1" y="2679"/>
                          <a:pt x="1" y="5984"/>
                        </a:cubicBezTo>
                        <a:lnTo>
                          <a:pt x="1" y="15461"/>
                        </a:lnTo>
                        <a:cubicBezTo>
                          <a:pt x="1" y="18766"/>
                          <a:pt x="2219" y="21447"/>
                          <a:pt x="4951" y="21447"/>
                        </a:cubicBezTo>
                        <a:lnTo>
                          <a:pt x="32172" y="21447"/>
                        </a:lnTo>
                        <a:cubicBezTo>
                          <a:pt x="34904" y="21447"/>
                          <a:pt x="37119" y="18766"/>
                          <a:pt x="37119" y="15461"/>
                        </a:cubicBezTo>
                        <a:lnTo>
                          <a:pt x="37119" y="5984"/>
                        </a:lnTo>
                        <a:cubicBezTo>
                          <a:pt x="37119" y="2679"/>
                          <a:pt x="34904" y="1"/>
                          <a:pt x="32172" y="1"/>
                        </a:cubicBezTo>
                        <a:close/>
                      </a:path>
                    </a:pathLst>
                  </a:custGeom>
                  <a:solidFill>
                    <a:srgbClr val="E4E9ED"/>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2" name="Google Shape;4552;p75"/>
                  <p:cNvSpPr/>
                  <p:nvPr/>
                </p:nvSpPr>
                <p:spPr>
                  <a:xfrm>
                    <a:off x="785350" y="4224370"/>
                    <a:ext cx="26646" cy="25631"/>
                  </a:xfrm>
                  <a:custGeom>
                    <a:rect b="b" l="l" r="r" t="t"/>
                    <a:pathLst>
                      <a:path extrusionOk="0" h="5351" w="5560">
                        <a:moveTo>
                          <a:pt x="2674" y="0"/>
                        </a:moveTo>
                        <a:cubicBezTo>
                          <a:pt x="2328" y="0"/>
                          <a:pt x="1980" y="67"/>
                          <a:pt x="1649" y="203"/>
                        </a:cubicBezTo>
                        <a:cubicBezTo>
                          <a:pt x="650" y="619"/>
                          <a:pt x="0" y="1593"/>
                          <a:pt x="0" y="2677"/>
                        </a:cubicBezTo>
                        <a:cubicBezTo>
                          <a:pt x="0" y="4150"/>
                          <a:pt x="1197" y="5351"/>
                          <a:pt x="2674" y="5351"/>
                        </a:cubicBezTo>
                        <a:cubicBezTo>
                          <a:pt x="3754" y="5351"/>
                          <a:pt x="4732" y="4698"/>
                          <a:pt x="5144" y="3698"/>
                        </a:cubicBezTo>
                        <a:cubicBezTo>
                          <a:pt x="5560" y="2699"/>
                          <a:pt x="5330" y="1550"/>
                          <a:pt x="4568" y="783"/>
                        </a:cubicBezTo>
                        <a:cubicBezTo>
                          <a:pt x="4055" y="271"/>
                          <a:pt x="3370" y="0"/>
                          <a:pt x="2674" y="0"/>
                        </a:cubicBezTo>
                        <a:close/>
                      </a:path>
                    </a:pathLst>
                  </a:custGeom>
                  <a:solidFill>
                    <a:srgbClr val="E4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553" name="Google Shape;4553;p75"/>
              <p:cNvGrpSpPr/>
              <p:nvPr/>
            </p:nvGrpSpPr>
            <p:grpSpPr>
              <a:xfrm>
                <a:off x="1501054" y="3605478"/>
                <a:ext cx="526340" cy="249240"/>
                <a:chOff x="1501054" y="3605478"/>
                <a:chExt cx="526340" cy="249240"/>
              </a:xfrm>
            </p:grpSpPr>
            <p:grpSp>
              <p:nvGrpSpPr>
                <p:cNvPr id="4554" name="Google Shape;4554;p75"/>
                <p:cNvGrpSpPr/>
                <p:nvPr/>
              </p:nvGrpSpPr>
              <p:grpSpPr>
                <a:xfrm>
                  <a:off x="1834208" y="3643867"/>
                  <a:ext cx="193185" cy="25622"/>
                  <a:chOff x="1834208" y="3643867"/>
                  <a:chExt cx="193185" cy="25622"/>
                </a:xfrm>
              </p:grpSpPr>
              <p:sp>
                <p:nvSpPr>
                  <p:cNvPr id="4555" name="Google Shape;4555;p75"/>
                  <p:cNvSpPr/>
                  <p:nvPr/>
                </p:nvSpPr>
                <p:spPr>
                  <a:xfrm>
                    <a:off x="1834208" y="3655851"/>
                    <a:ext cx="167541" cy="5"/>
                  </a:xfrm>
                  <a:custGeom>
                    <a:rect b="b" l="l" r="r" t="t"/>
                    <a:pathLst>
                      <a:path extrusionOk="0" fill="none" h="1" w="34959">
                        <a:moveTo>
                          <a:pt x="1" y="1"/>
                        </a:moveTo>
                        <a:lnTo>
                          <a:pt x="34959"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6" name="Google Shape;4556;p75"/>
                  <p:cNvSpPr/>
                  <p:nvPr/>
                </p:nvSpPr>
                <p:spPr>
                  <a:xfrm>
                    <a:off x="2000728" y="3643867"/>
                    <a:ext cx="26665" cy="25622"/>
                  </a:xfrm>
                  <a:custGeom>
                    <a:rect b="b" l="l" r="r" t="t"/>
                    <a:pathLst>
                      <a:path extrusionOk="0" h="5349" w="5564">
                        <a:moveTo>
                          <a:pt x="2886" y="0"/>
                        </a:moveTo>
                        <a:cubicBezTo>
                          <a:pt x="1806" y="0"/>
                          <a:pt x="828" y="650"/>
                          <a:pt x="416" y="1649"/>
                        </a:cubicBezTo>
                        <a:cubicBezTo>
                          <a:pt x="0" y="2649"/>
                          <a:pt x="230" y="3802"/>
                          <a:pt x="996" y="4564"/>
                        </a:cubicBezTo>
                        <a:cubicBezTo>
                          <a:pt x="1506" y="5076"/>
                          <a:pt x="2190" y="5349"/>
                          <a:pt x="2887" y="5349"/>
                        </a:cubicBezTo>
                        <a:cubicBezTo>
                          <a:pt x="3232" y="5349"/>
                          <a:pt x="3580" y="5282"/>
                          <a:pt x="3911" y="5144"/>
                        </a:cubicBezTo>
                        <a:cubicBezTo>
                          <a:pt x="4911" y="4732"/>
                          <a:pt x="5560" y="3758"/>
                          <a:pt x="5563" y="2674"/>
                        </a:cubicBezTo>
                        <a:cubicBezTo>
                          <a:pt x="5560" y="1197"/>
                          <a:pt x="4363" y="0"/>
                          <a:pt x="2886"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57" name="Google Shape;4557;p75"/>
                <p:cNvGrpSpPr/>
                <p:nvPr/>
              </p:nvGrpSpPr>
              <p:grpSpPr>
                <a:xfrm>
                  <a:off x="1501054" y="3605478"/>
                  <a:ext cx="333165" cy="249240"/>
                  <a:chOff x="1501054" y="3605478"/>
                  <a:chExt cx="333165" cy="249240"/>
                </a:xfrm>
              </p:grpSpPr>
              <p:sp>
                <p:nvSpPr>
                  <p:cNvPr id="4558" name="Google Shape;4558;p75"/>
                  <p:cNvSpPr/>
                  <p:nvPr/>
                </p:nvSpPr>
                <p:spPr>
                  <a:xfrm>
                    <a:off x="1656330" y="3605478"/>
                    <a:ext cx="177888" cy="102736"/>
                  </a:xfrm>
                  <a:custGeom>
                    <a:rect b="b" l="l" r="r" t="t"/>
                    <a:pathLst>
                      <a:path extrusionOk="0" h="21448" w="37118">
                        <a:moveTo>
                          <a:pt x="4947" y="1"/>
                        </a:moveTo>
                        <a:cubicBezTo>
                          <a:pt x="2214" y="1"/>
                          <a:pt x="0" y="2682"/>
                          <a:pt x="0" y="5987"/>
                        </a:cubicBezTo>
                        <a:lnTo>
                          <a:pt x="0" y="15464"/>
                        </a:lnTo>
                        <a:cubicBezTo>
                          <a:pt x="0" y="18769"/>
                          <a:pt x="2214" y="21447"/>
                          <a:pt x="4950" y="21447"/>
                        </a:cubicBezTo>
                        <a:lnTo>
                          <a:pt x="32168" y="21447"/>
                        </a:lnTo>
                        <a:cubicBezTo>
                          <a:pt x="34900" y="21447"/>
                          <a:pt x="37118" y="18769"/>
                          <a:pt x="37118" y="15464"/>
                        </a:cubicBezTo>
                        <a:lnTo>
                          <a:pt x="37118" y="5987"/>
                        </a:lnTo>
                        <a:cubicBezTo>
                          <a:pt x="37118" y="2682"/>
                          <a:pt x="34900" y="1"/>
                          <a:pt x="32168" y="1"/>
                        </a:cubicBezTo>
                        <a:close/>
                      </a:path>
                    </a:pathLst>
                  </a:custGeom>
                  <a:solidFill>
                    <a:srgbClr val="A5B7C5"/>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559" name="Google Shape;4559;p75"/>
                  <p:cNvGrpSpPr/>
                  <p:nvPr/>
                </p:nvGrpSpPr>
                <p:grpSpPr>
                  <a:xfrm>
                    <a:off x="1501054" y="3655851"/>
                    <a:ext cx="155286" cy="198867"/>
                    <a:chOff x="1501054" y="3655851"/>
                    <a:chExt cx="155286" cy="198867"/>
                  </a:xfrm>
                </p:grpSpPr>
                <p:sp>
                  <p:nvSpPr>
                    <p:cNvPr id="4560" name="Google Shape;4560;p75"/>
                    <p:cNvSpPr/>
                    <p:nvPr/>
                  </p:nvSpPr>
                  <p:spPr>
                    <a:xfrm>
                      <a:off x="1516351" y="3655851"/>
                      <a:ext cx="139989" cy="186082"/>
                    </a:xfrm>
                    <a:custGeom>
                      <a:rect b="b" l="l" r="r" t="t"/>
                      <a:pathLst>
                        <a:path extrusionOk="0" fill="none" h="38848" w="29210">
                          <a:moveTo>
                            <a:pt x="29209" y="1"/>
                          </a:moveTo>
                          <a:lnTo>
                            <a:pt x="17922" y="1"/>
                          </a:lnTo>
                          <a:cubicBezTo>
                            <a:pt x="14829" y="1"/>
                            <a:pt x="14209" y="3466"/>
                            <a:pt x="14209" y="3466"/>
                          </a:cubicBezTo>
                          <a:lnTo>
                            <a:pt x="14209" y="26448"/>
                          </a:lnTo>
                          <a:lnTo>
                            <a:pt x="0" y="26448"/>
                          </a:lnTo>
                          <a:lnTo>
                            <a:pt x="0" y="38848"/>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1" name="Google Shape;4561;p75"/>
                    <p:cNvSpPr/>
                    <p:nvPr/>
                  </p:nvSpPr>
                  <p:spPr>
                    <a:xfrm>
                      <a:off x="1501054" y="3829092"/>
                      <a:ext cx="26646" cy="25626"/>
                    </a:xfrm>
                    <a:custGeom>
                      <a:rect b="b" l="l" r="r" t="t"/>
                      <a:pathLst>
                        <a:path extrusionOk="0" h="5350" w="5560">
                          <a:moveTo>
                            <a:pt x="2886" y="0"/>
                          </a:moveTo>
                          <a:cubicBezTo>
                            <a:pt x="1806" y="0"/>
                            <a:pt x="828" y="653"/>
                            <a:pt x="416" y="1653"/>
                          </a:cubicBezTo>
                          <a:cubicBezTo>
                            <a:pt x="0" y="2652"/>
                            <a:pt x="230" y="3801"/>
                            <a:pt x="996" y="4567"/>
                          </a:cubicBezTo>
                          <a:cubicBezTo>
                            <a:pt x="1507" y="5078"/>
                            <a:pt x="2192" y="5350"/>
                            <a:pt x="2890" y="5350"/>
                          </a:cubicBezTo>
                          <a:cubicBezTo>
                            <a:pt x="3234" y="5350"/>
                            <a:pt x="3581" y="5283"/>
                            <a:pt x="3911" y="5147"/>
                          </a:cubicBezTo>
                          <a:cubicBezTo>
                            <a:pt x="4910" y="4731"/>
                            <a:pt x="5560" y="3757"/>
                            <a:pt x="5560" y="2678"/>
                          </a:cubicBezTo>
                          <a:cubicBezTo>
                            <a:pt x="5560" y="1200"/>
                            <a:pt x="4363" y="0"/>
                            <a:pt x="2886"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562" name="Google Shape;4562;p75"/>
              <p:cNvGrpSpPr/>
              <p:nvPr/>
            </p:nvGrpSpPr>
            <p:grpSpPr>
              <a:xfrm>
                <a:off x="724986" y="3800594"/>
                <a:ext cx="532950" cy="302090"/>
                <a:chOff x="724986" y="3800594"/>
                <a:chExt cx="532950" cy="302090"/>
              </a:xfrm>
            </p:grpSpPr>
            <p:grpSp>
              <p:nvGrpSpPr>
                <p:cNvPr id="4563" name="Google Shape;4563;p75"/>
                <p:cNvGrpSpPr/>
                <p:nvPr/>
              </p:nvGrpSpPr>
              <p:grpSpPr>
                <a:xfrm>
                  <a:off x="724986" y="4044367"/>
                  <a:ext cx="181314" cy="25626"/>
                  <a:chOff x="724986" y="4044367"/>
                  <a:chExt cx="181314" cy="25626"/>
                </a:xfrm>
              </p:grpSpPr>
              <p:sp>
                <p:nvSpPr>
                  <p:cNvPr id="4564" name="Google Shape;4564;p75"/>
                  <p:cNvSpPr/>
                  <p:nvPr/>
                </p:nvSpPr>
                <p:spPr>
                  <a:xfrm>
                    <a:off x="746695" y="4059966"/>
                    <a:ext cx="159605" cy="5"/>
                  </a:xfrm>
                  <a:custGeom>
                    <a:rect b="b" l="l" r="r" t="t"/>
                    <a:pathLst>
                      <a:path extrusionOk="0" fill="none" h="1" w="33303">
                        <a:moveTo>
                          <a:pt x="1" y="1"/>
                        </a:moveTo>
                        <a:lnTo>
                          <a:pt x="33303"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5" name="Google Shape;4565;p75"/>
                  <p:cNvSpPr/>
                  <p:nvPr/>
                </p:nvSpPr>
                <p:spPr>
                  <a:xfrm>
                    <a:off x="724986" y="4044367"/>
                    <a:ext cx="26646" cy="25626"/>
                  </a:xfrm>
                  <a:custGeom>
                    <a:rect b="b" l="l" r="r" t="t"/>
                    <a:pathLst>
                      <a:path extrusionOk="0" h="5350" w="5560">
                        <a:moveTo>
                          <a:pt x="2674" y="0"/>
                        </a:moveTo>
                        <a:cubicBezTo>
                          <a:pt x="1197" y="0"/>
                          <a:pt x="0" y="1197"/>
                          <a:pt x="0" y="2674"/>
                        </a:cubicBezTo>
                        <a:cubicBezTo>
                          <a:pt x="0" y="3758"/>
                          <a:pt x="653" y="4732"/>
                          <a:pt x="1653" y="5147"/>
                        </a:cubicBezTo>
                        <a:cubicBezTo>
                          <a:pt x="1983" y="5284"/>
                          <a:pt x="2329" y="5350"/>
                          <a:pt x="2673" y="5350"/>
                        </a:cubicBezTo>
                        <a:cubicBezTo>
                          <a:pt x="3369" y="5350"/>
                          <a:pt x="4054" y="5078"/>
                          <a:pt x="4567" y="4567"/>
                        </a:cubicBezTo>
                        <a:cubicBezTo>
                          <a:pt x="5330" y="3801"/>
                          <a:pt x="5559" y="2649"/>
                          <a:pt x="5147" y="1653"/>
                        </a:cubicBezTo>
                        <a:cubicBezTo>
                          <a:pt x="4731" y="653"/>
                          <a:pt x="3757" y="0"/>
                          <a:pt x="267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66" name="Google Shape;4566;p75"/>
                <p:cNvGrpSpPr/>
                <p:nvPr/>
              </p:nvGrpSpPr>
              <p:grpSpPr>
                <a:xfrm>
                  <a:off x="906290" y="3800594"/>
                  <a:ext cx="351646" cy="302090"/>
                  <a:chOff x="906290" y="3800594"/>
                  <a:chExt cx="351646" cy="302090"/>
                </a:xfrm>
              </p:grpSpPr>
              <p:grpSp>
                <p:nvGrpSpPr>
                  <p:cNvPr id="4567" name="Google Shape;4567;p75"/>
                  <p:cNvGrpSpPr/>
                  <p:nvPr/>
                </p:nvGrpSpPr>
                <p:grpSpPr>
                  <a:xfrm>
                    <a:off x="1084172" y="3842857"/>
                    <a:ext cx="173764" cy="217131"/>
                    <a:chOff x="1084172" y="3842857"/>
                    <a:chExt cx="173764" cy="217131"/>
                  </a:xfrm>
                </p:grpSpPr>
                <p:grpSp>
                  <p:nvGrpSpPr>
                    <p:cNvPr id="4568" name="Google Shape;4568;p75"/>
                    <p:cNvGrpSpPr/>
                    <p:nvPr/>
                  </p:nvGrpSpPr>
                  <p:grpSpPr>
                    <a:xfrm>
                      <a:off x="1156862" y="3936509"/>
                      <a:ext cx="101073" cy="25622"/>
                      <a:chOff x="1156862" y="3936509"/>
                      <a:chExt cx="101073" cy="25622"/>
                    </a:xfrm>
                  </p:grpSpPr>
                  <p:sp>
                    <p:nvSpPr>
                      <p:cNvPr id="4569" name="Google Shape;4569;p75"/>
                      <p:cNvSpPr/>
                      <p:nvPr/>
                    </p:nvSpPr>
                    <p:spPr>
                      <a:xfrm>
                        <a:off x="1156862" y="3936509"/>
                        <a:ext cx="26651" cy="25622"/>
                      </a:xfrm>
                      <a:custGeom>
                        <a:rect b="b" l="l" r="r" t="t"/>
                        <a:pathLst>
                          <a:path extrusionOk="0" h="5349" w="5561">
                            <a:moveTo>
                              <a:pt x="2886" y="1"/>
                            </a:moveTo>
                            <a:cubicBezTo>
                              <a:pt x="1803" y="1"/>
                              <a:pt x="829" y="650"/>
                              <a:pt x="413" y="1649"/>
                            </a:cubicBezTo>
                            <a:cubicBezTo>
                              <a:pt x="1" y="2649"/>
                              <a:pt x="227" y="3798"/>
                              <a:pt x="993" y="4564"/>
                            </a:cubicBezTo>
                            <a:cubicBezTo>
                              <a:pt x="1505" y="5076"/>
                              <a:pt x="2189" y="5349"/>
                              <a:pt x="2884" y="5349"/>
                            </a:cubicBezTo>
                            <a:cubicBezTo>
                              <a:pt x="3229" y="5349"/>
                              <a:pt x="3576" y="5282"/>
                              <a:pt x="3908" y="5144"/>
                            </a:cubicBezTo>
                            <a:cubicBezTo>
                              <a:pt x="4907" y="4732"/>
                              <a:pt x="5560" y="3758"/>
                              <a:pt x="5560" y="2674"/>
                            </a:cubicBezTo>
                            <a:cubicBezTo>
                              <a:pt x="5560" y="1197"/>
                              <a:pt x="4364" y="1"/>
                              <a:pt x="288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0" name="Google Shape;4570;p75"/>
                      <p:cNvSpPr/>
                      <p:nvPr/>
                    </p:nvSpPr>
                    <p:spPr>
                      <a:xfrm>
                        <a:off x="1173592" y="3951414"/>
                        <a:ext cx="84343" cy="5"/>
                      </a:xfrm>
                      <a:custGeom>
                        <a:rect b="b" l="l" r="r" t="t"/>
                        <a:pathLst>
                          <a:path extrusionOk="0" fill="none" h="1" w="17599">
                            <a:moveTo>
                              <a:pt x="17598" y="0"/>
                            </a:moveTo>
                            <a:lnTo>
                              <a:pt x="1" y="0"/>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71" name="Google Shape;4571;p75"/>
                    <p:cNvSpPr/>
                    <p:nvPr/>
                  </p:nvSpPr>
                  <p:spPr>
                    <a:xfrm>
                      <a:off x="1084172" y="3842857"/>
                      <a:ext cx="86476" cy="217131"/>
                    </a:xfrm>
                    <a:custGeom>
                      <a:rect b="b" l="l" r="r" t="t"/>
                      <a:pathLst>
                        <a:path extrusionOk="0" fill="none" h="45330" w="18044">
                          <a:moveTo>
                            <a:pt x="0" y="45330"/>
                          </a:moveTo>
                          <a:lnTo>
                            <a:pt x="12418" y="45330"/>
                          </a:lnTo>
                          <a:cubicBezTo>
                            <a:pt x="15150" y="45330"/>
                            <a:pt x="18043" y="42619"/>
                            <a:pt x="18043" y="35634"/>
                          </a:cubicBezTo>
                          <a:lnTo>
                            <a:pt x="18043" y="9697"/>
                          </a:lnTo>
                          <a:cubicBezTo>
                            <a:pt x="18043" y="2711"/>
                            <a:pt x="15150" y="1"/>
                            <a:pt x="12418" y="1"/>
                          </a:cubicBezTo>
                          <a:lnTo>
                            <a:pt x="1715"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72" name="Google Shape;4572;p75"/>
                  <p:cNvSpPr/>
                  <p:nvPr/>
                </p:nvSpPr>
                <p:spPr>
                  <a:xfrm>
                    <a:off x="906290" y="3999967"/>
                    <a:ext cx="177893" cy="102717"/>
                  </a:xfrm>
                  <a:custGeom>
                    <a:rect b="b" l="l" r="r" t="t"/>
                    <a:pathLst>
                      <a:path extrusionOk="0" h="21444" w="37119">
                        <a:moveTo>
                          <a:pt x="4947" y="1"/>
                        </a:moveTo>
                        <a:cubicBezTo>
                          <a:pt x="2215" y="1"/>
                          <a:pt x="1" y="2678"/>
                          <a:pt x="1" y="5983"/>
                        </a:cubicBezTo>
                        <a:lnTo>
                          <a:pt x="1" y="15461"/>
                        </a:lnTo>
                        <a:cubicBezTo>
                          <a:pt x="1" y="18766"/>
                          <a:pt x="2215" y="21443"/>
                          <a:pt x="4947" y="21443"/>
                        </a:cubicBezTo>
                        <a:lnTo>
                          <a:pt x="32168" y="21443"/>
                        </a:lnTo>
                        <a:cubicBezTo>
                          <a:pt x="34901" y="21443"/>
                          <a:pt x="37118" y="18766"/>
                          <a:pt x="37118" y="15461"/>
                        </a:cubicBezTo>
                        <a:lnTo>
                          <a:pt x="37118" y="5983"/>
                        </a:lnTo>
                        <a:cubicBezTo>
                          <a:pt x="37118" y="2678"/>
                          <a:pt x="34901" y="1"/>
                          <a:pt x="32168" y="1"/>
                        </a:cubicBezTo>
                        <a:close/>
                      </a:path>
                    </a:pathLst>
                  </a:custGeom>
                  <a:solidFill>
                    <a:srgbClr val="667E92"/>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3" name="Google Shape;4573;p75"/>
                  <p:cNvSpPr/>
                  <p:nvPr/>
                </p:nvSpPr>
                <p:spPr>
                  <a:xfrm>
                    <a:off x="914509" y="3800594"/>
                    <a:ext cx="177888" cy="102731"/>
                  </a:xfrm>
                  <a:custGeom>
                    <a:rect b="b" l="l" r="r" t="t"/>
                    <a:pathLst>
                      <a:path extrusionOk="0" h="21447" w="37118">
                        <a:moveTo>
                          <a:pt x="4951" y="0"/>
                        </a:moveTo>
                        <a:cubicBezTo>
                          <a:pt x="2218" y="0"/>
                          <a:pt x="0" y="2678"/>
                          <a:pt x="0" y="5983"/>
                        </a:cubicBezTo>
                        <a:lnTo>
                          <a:pt x="0" y="15460"/>
                        </a:lnTo>
                        <a:cubicBezTo>
                          <a:pt x="0" y="18765"/>
                          <a:pt x="2215" y="21446"/>
                          <a:pt x="4951" y="21446"/>
                        </a:cubicBezTo>
                        <a:lnTo>
                          <a:pt x="32168" y="21446"/>
                        </a:lnTo>
                        <a:cubicBezTo>
                          <a:pt x="34900" y="21446"/>
                          <a:pt x="37118" y="18765"/>
                          <a:pt x="37118" y="15460"/>
                        </a:cubicBezTo>
                        <a:lnTo>
                          <a:pt x="37118" y="5983"/>
                        </a:lnTo>
                        <a:cubicBezTo>
                          <a:pt x="37118" y="2678"/>
                          <a:pt x="34900" y="0"/>
                          <a:pt x="32168" y="0"/>
                        </a:cubicBezTo>
                        <a:close/>
                      </a:path>
                    </a:pathLst>
                  </a:custGeom>
                  <a:solidFill>
                    <a:srgbClr val="E6EBEF"/>
                  </a:solidFill>
                  <a:ln cap="flat" cmpd="sng" w="9525">
                    <a:solidFill>
                      <a:srgbClr val="CFD9E0"/>
                    </a:solidFill>
                    <a:prstDash val="solid"/>
                    <a:miter lim="364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574" name="Google Shape;4574;p75"/>
                <p:cNvGrpSpPr/>
                <p:nvPr/>
              </p:nvGrpSpPr>
              <p:grpSpPr>
                <a:xfrm>
                  <a:off x="724986" y="3830189"/>
                  <a:ext cx="189533" cy="25626"/>
                  <a:chOff x="724986" y="3830189"/>
                  <a:chExt cx="189533" cy="25626"/>
                </a:xfrm>
              </p:grpSpPr>
              <p:sp>
                <p:nvSpPr>
                  <p:cNvPr id="4575" name="Google Shape;4575;p75"/>
                  <p:cNvSpPr/>
                  <p:nvPr/>
                </p:nvSpPr>
                <p:spPr>
                  <a:xfrm>
                    <a:off x="724986" y="3830189"/>
                    <a:ext cx="26646" cy="25626"/>
                  </a:xfrm>
                  <a:custGeom>
                    <a:rect b="b" l="l" r="r" t="t"/>
                    <a:pathLst>
                      <a:path extrusionOk="0" h="5350" w="5560">
                        <a:moveTo>
                          <a:pt x="2674" y="1"/>
                        </a:moveTo>
                        <a:cubicBezTo>
                          <a:pt x="1197" y="1"/>
                          <a:pt x="0" y="1197"/>
                          <a:pt x="0" y="2675"/>
                        </a:cubicBezTo>
                        <a:cubicBezTo>
                          <a:pt x="0" y="3758"/>
                          <a:pt x="653" y="4732"/>
                          <a:pt x="1653" y="5144"/>
                        </a:cubicBezTo>
                        <a:cubicBezTo>
                          <a:pt x="1984" y="5282"/>
                          <a:pt x="2331" y="5349"/>
                          <a:pt x="2676" y="5349"/>
                        </a:cubicBezTo>
                        <a:cubicBezTo>
                          <a:pt x="3371" y="5349"/>
                          <a:pt x="4055" y="5077"/>
                          <a:pt x="4567" y="4564"/>
                        </a:cubicBezTo>
                        <a:cubicBezTo>
                          <a:pt x="5330" y="3802"/>
                          <a:pt x="5559" y="2649"/>
                          <a:pt x="5147" y="1650"/>
                        </a:cubicBezTo>
                        <a:cubicBezTo>
                          <a:pt x="4731" y="650"/>
                          <a:pt x="3757" y="1"/>
                          <a:pt x="2674" y="1"/>
                        </a:cubicBezTo>
                        <a:close/>
                      </a:path>
                    </a:pathLst>
                  </a:custGeom>
                  <a:solidFill>
                    <a:srgbClr val="E6EB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6" name="Google Shape;4576;p75"/>
                  <p:cNvSpPr/>
                  <p:nvPr/>
                </p:nvSpPr>
                <p:spPr>
                  <a:xfrm>
                    <a:off x="746695" y="3842838"/>
                    <a:ext cx="167824" cy="5"/>
                  </a:xfrm>
                  <a:custGeom>
                    <a:rect b="b" l="l" r="r" t="t"/>
                    <a:pathLst>
                      <a:path extrusionOk="0" fill="none" h="1" w="35018">
                        <a:moveTo>
                          <a:pt x="35017" y="1"/>
                        </a:moveTo>
                        <a:lnTo>
                          <a:pt x="1" y="1"/>
                        </a:lnTo>
                      </a:path>
                    </a:pathLst>
                  </a:custGeom>
                  <a:noFill/>
                  <a:ln cap="rnd" cmpd="sng" w="9525">
                    <a:solidFill>
                      <a:srgbClr val="CFD9E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grpSp>
        <p:nvGrpSpPr>
          <p:cNvPr id="4577" name="Google Shape;4577;p75"/>
          <p:cNvGrpSpPr/>
          <p:nvPr/>
        </p:nvGrpSpPr>
        <p:grpSpPr>
          <a:xfrm>
            <a:off x="2253298" y="2455640"/>
            <a:ext cx="948701" cy="935378"/>
            <a:chOff x="2253298" y="2428317"/>
            <a:chExt cx="948701" cy="935378"/>
          </a:xfrm>
        </p:grpSpPr>
        <p:sp>
          <p:nvSpPr>
            <p:cNvPr id="4578" name="Google Shape;4578;p75"/>
            <p:cNvSpPr/>
            <p:nvPr/>
          </p:nvSpPr>
          <p:spPr>
            <a:xfrm>
              <a:off x="2418065" y="2799334"/>
              <a:ext cx="619167" cy="193359"/>
            </a:xfrm>
            <a:custGeom>
              <a:rect b="b" l="l" r="r" t="t"/>
              <a:pathLst>
                <a:path extrusionOk="0" h="36397" w="116549">
                  <a:moveTo>
                    <a:pt x="18199" y="1"/>
                  </a:moveTo>
                  <a:cubicBezTo>
                    <a:pt x="8148" y="1"/>
                    <a:pt x="1" y="8148"/>
                    <a:pt x="1" y="18198"/>
                  </a:cubicBezTo>
                  <a:cubicBezTo>
                    <a:pt x="1" y="28249"/>
                    <a:pt x="8148" y="36396"/>
                    <a:pt x="18199" y="36396"/>
                  </a:cubicBezTo>
                  <a:lnTo>
                    <a:pt x="98350" y="36396"/>
                  </a:lnTo>
                  <a:cubicBezTo>
                    <a:pt x="108401" y="36396"/>
                    <a:pt x="116548" y="28249"/>
                    <a:pt x="116548" y="18198"/>
                  </a:cubicBezTo>
                  <a:cubicBezTo>
                    <a:pt x="116548" y="8148"/>
                    <a:pt x="108401" y="1"/>
                    <a:pt x="98350"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9" name="Google Shape;4579;p75"/>
            <p:cNvSpPr/>
            <p:nvPr/>
          </p:nvSpPr>
          <p:spPr>
            <a:xfrm>
              <a:off x="2373234" y="2761962"/>
              <a:ext cx="248482" cy="268106"/>
            </a:xfrm>
            <a:custGeom>
              <a:rect b="b" l="l" r="r" t="t"/>
              <a:pathLst>
                <a:path extrusionOk="0" h="50467" w="46773">
                  <a:moveTo>
                    <a:pt x="25232" y="1"/>
                  </a:moveTo>
                  <a:cubicBezTo>
                    <a:pt x="11319" y="1"/>
                    <a:pt x="0" y="11322"/>
                    <a:pt x="0" y="25233"/>
                  </a:cubicBezTo>
                  <a:cubicBezTo>
                    <a:pt x="0" y="39146"/>
                    <a:pt x="11319" y="50466"/>
                    <a:pt x="25232" y="50466"/>
                  </a:cubicBezTo>
                  <a:lnTo>
                    <a:pt x="46773" y="50466"/>
                  </a:lnTo>
                  <a:lnTo>
                    <a:pt x="46773" y="49007"/>
                  </a:lnTo>
                  <a:lnTo>
                    <a:pt x="25232" y="49007"/>
                  </a:lnTo>
                  <a:cubicBezTo>
                    <a:pt x="12124" y="49007"/>
                    <a:pt x="1456" y="38344"/>
                    <a:pt x="1456" y="25233"/>
                  </a:cubicBezTo>
                  <a:cubicBezTo>
                    <a:pt x="1456" y="12123"/>
                    <a:pt x="12124" y="1457"/>
                    <a:pt x="25232" y="1457"/>
                  </a:cubicBezTo>
                  <a:lnTo>
                    <a:pt x="46773" y="1457"/>
                  </a:lnTo>
                  <a:lnTo>
                    <a:pt x="46773" y="1"/>
                  </a:lnTo>
                  <a:close/>
                </a:path>
              </a:pathLst>
            </a:custGeom>
            <a:solidFill>
              <a:srgbClr val="969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0" name="Google Shape;4580;p75"/>
            <p:cNvSpPr/>
            <p:nvPr/>
          </p:nvSpPr>
          <p:spPr>
            <a:xfrm>
              <a:off x="2726356" y="3024889"/>
              <a:ext cx="2582" cy="99328"/>
            </a:xfrm>
            <a:custGeom>
              <a:rect b="b" l="l" r="r" t="t"/>
              <a:pathLst>
                <a:path extrusionOk="0" h="18697" w="486">
                  <a:moveTo>
                    <a:pt x="243" y="1"/>
                  </a:moveTo>
                  <a:cubicBezTo>
                    <a:pt x="108" y="1"/>
                    <a:pt x="1" y="109"/>
                    <a:pt x="1" y="243"/>
                  </a:cubicBezTo>
                  <a:lnTo>
                    <a:pt x="1" y="18455"/>
                  </a:lnTo>
                  <a:cubicBezTo>
                    <a:pt x="1" y="18588"/>
                    <a:pt x="108" y="18697"/>
                    <a:pt x="243" y="18697"/>
                  </a:cubicBezTo>
                  <a:cubicBezTo>
                    <a:pt x="377" y="18697"/>
                    <a:pt x="485" y="18588"/>
                    <a:pt x="485" y="18455"/>
                  </a:cubicBezTo>
                  <a:lnTo>
                    <a:pt x="485" y="243"/>
                  </a:lnTo>
                  <a:cubicBezTo>
                    <a:pt x="485" y="109"/>
                    <a:pt x="377" y="1"/>
                    <a:pt x="243" y="1"/>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1" name="Google Shape;4581;p75"/>
            <p:cNvSpPr/>
            <p:nvPr/>
          </p:nvSpPr>
          <p:spPr>
            <a:xfrm>
              <a:off x="2785174" y="3024884"/>
              <a:ext cx="287220" cy="99333"/>
            </a:xfrm>
            <a:custGeom>
              <a:rect b="b" l="l" r="r" t="t"/>
              <a:pathLst>
                <a:path extrusionOk="0" h="18698" w="54065">
                  <a:moveTo>
                    <a:pt x="242" y="0"/>
                  </a:moveTo>
                  <a:cubicBezTo>
                    <a:pt x="109" y="0"/>
                    <a:pt x="0" y="109"/>
                    <a:pt x="0" y="242"/>
                  </a:cubicBezTo>
                  <a:lnTo>
                    <a:pt x="0" y="5286"/>
                  </a:lnTo>
                  <a:cubicBezTo>
                    <a:pt x="0" y="8843"/>
                    <a:pt x="2895" y="11736"/>
                    <a:pt x="6451" y="11736"/>
                  </a:cubicBezTo>
                  <a:lnTo>
                    <a:pt x="46862" y="11736"/>
                  </a:lnTo>
                  <a:cubicBezTo>
                    <a:pt x="50567" y="11736"/>
                    <a:pt x="53580" y="14751"/>
                    <a:pt x="53580" y="18456"/>
                  </a:cubicBezTo>
                  <a:cubicBezTo>
                    <a:pt x="53580" y="18589"/>
                    <a:pt x="53689" y="18698"/>
                    <a:pt x="53822" y="18698"/>
                  </a:cubicBezTo>
                  <a:cubicBezTo>
                    <a:pt x="53957" y="18698"/>
                    <a:pt x="54064" y="18589"/>
                    <a:pt x="54063" y="18456"/>
                  </a:cubicBezTo>
                  <a:cubicBezTo>
                    <a:pt x="54063" y="14484"/>
                    <a:pt x="50831" y="11250"/>
                    <a:pt x="46858" y="11250"/>
                  </a:cubicBezTo>
                  <a:lnTo>
                    <a:pt x="6449" y="11250"/>
                  </a:lnTo>
                  <a:cubicBezTo>
                    <a:pt x="3160" y="11250"/>
                    <a:pt x="484" y="8576"/>
                    <a:pt x="484" y="5286"/>
                  </a:cubicBezTo>
                  <a:lnTo>
                    <a:pt x="484" y="242"/>
                  </a:lnTo>
                  <a:cubicBezTo>
                    <a:pt x="484" y="109"/>
                    <a:pt x="376" y="0"/>
                    <a:pt x="242" y="0"/>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2" name="Google Shape;4582;p75"/>
            <p:cNvSpPr/>
            <p:nvPr/>
          </p:nvSpPr>
          <p:spPr>
            <a:xfrm>
              <a:off x="2382903" y="3024884"/>
              <a:ext cx="287215" cy="99333"/>
            </a:xfrm>
            <a:custGeom>
              <a:rect b="b" l="l" r="r" t="t"/>
              <a:pathLst>
                <a:path extrusionOk="0" h="18698" w="54064">
                  <a:moveTo>
                    <a:pt x="53821" y="0"/>
                  </a:moveTo>
                  <a:cubicBezTo>
                    <a:pt x="53686" y="0"/>
                    <a:pt x="53579" y="109"/>
                    <a:pt x="53579" y="242"/>
                  </a:cubicBezTo>
                  <a:lnTo>
                    <a:pt x="53579" y="5286"/>
                  </a:lnTo>
                  <a:cubicBezTo>
                    <a:pt x="53579" y="8576"/>
                    <a:pt x="50903" y="11250"/>
                    <a:pt x="47614" y="11250"/>
                  </a:cubicBezTo>
                  <a:lnTo>
                    <a:pt x="7205" y="11250"/>
                  </a:lnTo>
                  <a:cubicBezTo>
                    <a:pt x="3232" y="11250"/>
                    <a:pt x="0" y="14484"/>
                    <a:pt x="0" y="18456"/>
                  </a:cubicBezTo>
                  <a:cubicBezTo>
                    <a:pt x="0" y="18589"/>
                    <a:pt x="109" y="18698"/>
                    <a:pt x="242" y="18698"/>
                  </a:cubicBezTo>
                  <a:cubicBezTo>
                    <a:pt x="376" y="18698"/>
                    <a:pt x="485" y="18589"/>
                    <a:pt x="485" y="18456"/>
                  </a:cubicBezTo>
                  <a:cubicBezTo>
                    <a:pt x="485" y="14751"/>
                    <a:pt x="3499" y="11736"/>
                    <a:pt x="7202" y="11736"/>
                  </a:cubicBezTo>
                  <a:lnTo>
                    <a:pt x="47612" y="11736"/>
                  </a:lnTo>
                  <a:cubicBezTo>
                    <a:pt x="51169" y="11736"/>
                    <a:pt x="54063" y="8843"/>
                    <a:pt x="54063" y="5286"/>
                  </a:cubicBezTo>
                  <a:lnTo>
                    <a:pt x="54063" y="242"/>
                  </a:lnTo>
                  <a:cubicBezTo>
                    <a:pt x="54063" y="109"/>
                    <a:pt x="53955" y="0"/>
                    <a:pt x="53821" y="0"/>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3" name="Google Shape;4583;p75"/>
            <p:cNvSpPr/>
            <p:nvPr/>
          </p:nvSpPr>
          <p:spPr>
            <a:xfrm>
              <a:off x="2596756" y="3151259"/>
              <a:ext cx="261784" cy="212436"/>
            </a:xfrm>
            <a:custGeom>
              <a:rect b="b" l="l" r="r" t="t"/>
              <a:pathLst>
                <a:path extrusionOk="0" h="39988" w="49277">
                  <a:moveTo>
                    <a:pt x="7996" y="0"/>
                  </a:moveTo>
                  <a:cubicBezTo>
                    <a:pt x="3580" y="0"/>
                    <a:pt x="0" y="3579"/>
                    <a:pt x="0" y="7995"/>
                  </a:cubicBezTo>
                  <a:lnTo>
                    <a:pt x="0" y="31993"/>
                  </a:lnTo>
                  <a:cubicBezTo>
                    <a:pt x="0" y="36409"/>
                    <a:pt x="3580" y="39988"/>
                    <a:pt x="7996" y="39988"/>
                  </a:cubicBezTo>
                  <a:lnTo>
                    <a:pt x="41280" y="39988"/>
                  </a:lnTo>
                  <a:cubicBezTo>
                    <a:pt x="45697" y="39988"/>
                    <a:pt x="49277" y="36409"/>
                    <a:pt x="49277" y="31993"/>
                  </a:cubicBezTo>
                  <a:lnTo>
                    <a:pt x="49277" y="7995"/>
                  </a:lnTo>
                  <a:cubicBezTo>
                    <a:pt x="49277" y="3579"/>
                    <a:pt x="45697" y="0"/>
                    <a:pt x="4128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4" name="Google Shape;4584;p75"/>
            <p:cNvSpPr/>
            <p:nvPr/>
          </p:nvSpPr>
          <p:spPr>
            <a:xfrm>
              <a:off x="2940204" y="3151259"/>
              <a:ext cx="261795" cy="212436"/>
            </a:xfrm>
            <a:custGeom>
              <a:rect b="b" l="l" r="r" t="t"/>
              <a:pathLst>
                <a:path extrusionOk="0" h="39988" w="49279">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5" name="Google Shape;4585;p75"/>
            <p:cNvSpPr/>
            <p:nvPr/>
          </p:nvSpPr>
          <p:spPr>
            <a:xfrm>
              <a:off x="2253298" y="3151259"/>
              <a:ext cx="261795" cy="212436"/>
            </a:xfrm>
            <a:custGeom>
              <a:rect b="b" l="l" r="r" t="t"/>
              <a:pathLst>
                <a:path extrusionOk="0" h="39988" w="49279">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6" name="Google Shape;4586;p75"/>
            <p:cNvSpPr/>
            <p:nvPr/>
          </p:nvSpPr>
          <p:spPr>
            <a:xfrm>
              <a:off x="2718685" y="3113966"/>
              <a:ext cx="17919" cy="17924"/>
            </a:xfrm>
            <a:custGeom>
              <a:rect b="b" l="l" r="r" t="t"/>
              <a:pathLst>
                <a:path extrusionOk="0" h="3374" w="3373">
                  <a:moveTo>
                    <a:pt x="1687" y="0"/>
                  </a:moveTo>
                  <a:cubicBezTo>
                    <a:pt x="755" y="0"/>
                    <a:pt x="1" y="755"/>
                    <a:pt x="1" y="1687"/>
                  </a:cubicBezTo>
                  <a:cubicBezTo>
                    <a:pt x="1" y="2619"/>
                    <a:pt x="755" y="3373"/>
                    <a:pt x="1687" y="3373"/>
                  </a:cubicBezTo>
                  <a:cubicBezTo>
                    <a:pt x="2618" y="3373"/>
                    <a:pt x="3372" y="2619"/>
                    <a:pt x="3372" y="1687"/>
                  </a:cubicBezTo>
                  <a:cubicBezTo>
                    <a:pt x="3372" y="755"/>
                    <a:pt x="2618"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7" name="Google Shape;4587;p75"/>
            <p:cNvSpPr/>
            <p:nvPr/>
          </p:nvSpPr>
          <p:spPr>
            <a:xfrm>
              <a:off x="3062128" y="3113966"/>
              <a:ext cx="17924" cy="17924"/>
            </a:xfrm>
            <a:custGeom>
              <a:rect b="b" l="l" r="r" t="t"/>
              <a:pathLst>
                <a:path extrusionOk="0" h="3374" w="3374">
                  <a:moveTo>
                    <a:pt x="1687" y="0"/>
                  </a:moveTo>
                  <a:cubicBezTo>
                    <a:pt x="755" y="0"/>
                    <a:pt x="0" y="755"/>
                    <a:pt x="0" y="1687"/>
                  </a:cubicBezTo>
                  <a:cubicBezTo>
                    <a:pt x="0" y="2619"/>
                    <a:pt x="755" y="3373"/>
                    <a:pt x="1687" y="3373"/>
                  </a:cubicBezTo>
                  <a:cubicBezTo>
                    <a:pt x="2619" y="3373"/>
                    <a:pt x="3373" y="2619"/>
                    <a:pt x="3373" y="1687"/>
                  </a:cubicBezTo>
                  <a:cubicBezTo>
                    <a:pt x="3373" y="755"/>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8" name="Google Shape;4588;p75"/>
            <p:cNvSpPr/>
            <p:nvPr/>
          </p:nvSpPr>
          <p:spPr>
            <a:xfrm>
              <a:off x="2375226" y="3113966"/>
              <a:ext cx="17924" cy="17924"/>
            </a:xfrm>
            <a:custGeom>
              <a:rect b="b" l="l" r="r" t="t"/>
              <a:pathLst>
                <a:path extrusionOk="0" h="3374" w="3374">
                  <a:moveTo>
                    <a:pt x="1687" y="0"/>
                  </a:moveTo>
                  <a:cubicBezTo>
                    <a:pt x="755" y="0"/>
                    <a:pt x="1" y="755"/>
                    <a:pt x="1" y="1687"/>
                  </a:cubicBezTo>
                  <a:cubicBezTo>
                    <a:pt x="1" y="2619"/>
                    <a:pt x="755" y="3373"/>
                    <a:pt x="1687" y="3373"/>
                  </a:cubicBezTo>
                  <a:cubicBezTo>
                    <a:pt x="2619" y="3373"/>
                    <a:pt x="3374" y="2619"/>
                    <a:pt x="3374" y="1687"/>
                  </a:cubicBezTo>
                  <a:cubicBezTo>
                    <a:pt x="3374" y="755"/>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9" name="Google Shape;4589;p75"/>
            <p:cNvSpPr/>
            <p:nvPr/>
          </p:nvSpPr>
          <p:spPr>
            <a:xfrm>
              <a:off x="2718685" y="3017224"/>
              <a:ext cx="17919" cy="17919"/>
            </a:xfrm>
            <a:custGeom>
              <a:rect b="b" l="l" r="r" t="t"/>
              <a:pathLst>
                <a:path extrusionOk="0" h="3373" w="3373">
                  <a:moveTo>
                    <a:pt x="1687" y="1"/>
                  </a:moveTo>
                  <a:cubicBezTo>
                    <a:pt x="755" y="1"/>
                    <a:pt x="1" y="754"/>
                    <a:pt x="1" y="1686"/>
                  </a:cubicBezTo>
                  <a:cubicBezTo>
                    <a:pt x="1" y="2618"/>
                    <a:pt x="755" y="3372"/>
                    <a:pt x="1687" y="3372"/>
                  </a:cubicBezTo>
                  <a:cubicBezTo>
                    <a:pt x="2618" y="3372"/>
                    <a:pt x="3372" y="2618"/>
                    <a:pt x="3372" y="1686"/>
                  </a:cubicBezTo>
                  <a:cubicBezTo>
                    <a:pt x="3372" y="754"/>
                    <a:pt x="2618"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0" name="Google Shape;4590;p75"/>
            <p:cNvSpPr/>
            <p:nvPr/>
          </p:nvSpPr>
          <p:spPr>
            <a:xfrm>
              <a:off x="2777509" y="3017224"/>
              <a:ext cx="17914" cy="17919"/>
            </a:xfrm>
            <a:custGeom>
              <a:rect b="b" l="l" r="r" t="t"/>
              <a:pathLst>
                <a:path extrusionOk="0" h="3373" w="3372">
                  <a:moveTo>
                    <a:pt x="1685" y="1"/>
                  </a:moveTo>
                  <a:cubicBezTo>
                    <a:pt x="753" y="1"/>
                    <a:pt x="0" y="754"/>
                    <a:pt x="0" y="1686"/>
                  </a:cubicBezTo>
                  <a:cubicBezTo>
                    <a:pt x="0" y="2618"/>
                    <a:pt x="753" y="3372"/>
                    <a:pt x="1685" y="3372"/>
                  </a:cubicBezTo>
                  <a:cubicBezTo>
                    <a:pt x="2617" y="3372"/>
                    <a:pt x="3372" y="2618"/>
                    <a:pt x="3372" y="1686"/>
                  </a:cubicBezTo>
                  <a:cubicBezTo>
                    <a:pt x="3372" y="754"/>
                    <a:pt x="2617" y="1"/>
                    <a:pt x="168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1" name="Google Shape;4591;p75"/>
            <p:cNvSpPr/>
            <p:nvPr/>
          </p:nvSpPr>
          <p:spPr>
            <a:xfrm>
              <a:off x="2659856" y="3017224"/>
              <a:ext cx="17914" cy="17919"/>
            </a:xfrm>
            <a:custGeom>
              <a:rect b="b" l="l" r="r" t="t"/>
              <a:pathLst>
                <a:path extrusionOk="0" h="3373" w="3372">
                  <a:moveTo>
                    <a:pt x="1687" y="1"/>
                  </a:moveTo>
                  <a:cubicBezTo>
                    <a:pt x="755" y="1"/>
                    <a:pt x="1" y="754"/>
                    <a:pt x="1" y="1686"/>
                  </a:cubicBezTo>
                  <a:cubicBezTo>
                    <a:pt x="1" y="2618"/>
                    <a:pt x="755" y="3372"/>
                    <a:pt x="1687" y="3372"/>
                  </a:cubicBezTo>
                  <a:cubicBezTo>
                    <a:pt x="2619" y="3372"/>
                    <a:pt x="3372" y="2618"/>
                    <a:pt x="3372" y="1686"/>
                  </a:cubicBezTo>
                  <a:cubicBezTo>
                    <a:pt x="3372" y="754"/>
                    <a:pt x="2619"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2" name="Google Shape;4592;p75"/>
            <p:cNvSpPr/>
            <p:nvPr/>
          </p:nvSpPr>
          <p:spPr>
            <a:xfrm>
              <a:off x="2726356" y="2667807"/>
              <a:ext cx="2582" cy="99322"/>
            </a:xfrm>
            <a:custGeom>
              <a:rect b="b" l="l" r="r" t="t"/>
              <a:pathLst>
                <a:path extrusionOk="0" h="18696" w="486">
                  <a:moveTo>
                    <a:pt x="243" y="0"/>
                  </a:moveTo>
                  <a:cubicBezTo>
                    <a:pt x="108" y="0"/>
                    <a:pt x="1" y="109"/>
                    <a:pt x="1" y="243"/>
                  </a:cubicBezTo>
                  <a:lnTo>
                    <a:pt x="1" y="18453"/>
                  </a:lnTo>
                  <a:cubicBezTo>
                    <a:pt x="1" y="18588"/>
                    <a:pt x="108" y="18695"/>
                    <a:pt x="243" y="18695"/>
                  </a:cubicBezTo>
                  <a:cubicBezTo>
                    <a:pt x="377" y="18695"/>
                    <a:pt x="485" y="18588"/>
                    <a:pt x="485" y="18453"/>
                  </a:cubicBezTo>
                  <a:lnTo>
                    <a:pt x="485" y="243"/>
                  </a:lnTo>
                  <a:cubicBezTo>
                    <a:pt x="485" y="109"/>
                    <a:pt x="377" y="0"/>
                    <a:pt x="243" y="0"/>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3" name="Google Shape;4593;p75"/>
            <p:cNvSpPr/>
            <p:nvPr/>
          </p:nvSpPr>
          <p:spPr>
            <a:xfrm>
              <a:off x="2785174" y="2667796"/>
              <a:ext cx="287210" cy="99333"/>
            </a:xfrm>
            <a:custGeom>
              <a:rect b="b" l="l" r="r" t="t"/>
              <a:pathLst>
                <a:path extrusionOk="0" h="18698" w="54063">
                  <a:moveTo>
                    <a:pt x="53821" y="1"/>
                  </a:moveTo>
                  <a:cubicBezTo>
                    <a:pt x="53687" y="1"/>
                    <a:pt x="53579" y="108"/>
                    <a:pt x="53579" y="243"/>
                  </a:cubicBezTo>
                  <a:cubicBezTo>
                    <a:pt x="53579" y="3946"/>
                    <a:pt x="50564" y="6961"/>
                    <a:pt x="46861" y="6961"/>
                  </a:cubicBezTo>
                  <a:lnTo>
                    <a:pt x="6451" y="6961"/>
                  </a:lnTo>
                  <a:cubicBezTo>
                    <a:pt x="2895" y="6961"/>
                    <a:pt x="0" y="9857"/>
                    <a:pt x="0" y="13412"/>
                  </a:cubicBezTo>
                  <a:lnTo>
                    <a:pt x="0" y="18455"/>
                  </a:lnTo>
                  <a:cubicBezTo>
                    <a:pt x="0" y="18590"/>
                    <a:pt x="109" y="18697"/>
                    <a:pt x="242" y="18697"/>
                  </a:cubicBezTo>
                  <a:cubicBezTo>
                    <a:pt x="379" y="18697"/>
                    <a:pt x="487" y="18590"/>
                    <a:pt x="486" y="18455"/>
                  </a:cubicBezTo>
                  <a:lnTo>
                    <a:pt x="486" y="13412"/>
                  </a:lnTo>
                  <a:cubicBezTo>
                    <a:pt x="486" y="10122"/>
                    <a:pt x="3162" y="7447"/>
                    <a:pt x="6451" y="7447"/>
                  </a:cubicBezTo>
                  <a:lnTo>
                    <a:pt x="46858" y="7447"/>
                  </a:lnTo>
                  <a:cubicBezTo>
                    <a:pt x="50831" y="7447"/>
                    <a:pt x="54063" y="4215"/>
                    <a:pt x="54063" y="243"/>
                  </a:cubicBezTo>
                  <a:cubicBezTo>
                    <a:pt x="54063" y="108"/>
                    <a:pt x="53954" y="1"/>
                    <a:pt x="53821" y="1"/>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4" name="Google Shape;4594;p75"/>
            <p:cNvSpPr/>
            <p:nvPr/>
          </p:nvSpPr>
          <p:spPr>
            <a:xfrm>
              <a:off x="2382892" y="2667796"/>
              <a:ext cx="287226" cy="99333"/>
            </a:xfrm>
            <a:custGeom>
              <a:rect b="b" l="l" r="r" t="t"/>
              <a:pathLst>
                <a:path extrusionOk="0" h="18698" w="54066">
                  <a:moveTo>
                    <a:pt x="243" y="1"/>
                  </a:moveTo>
                  <a:cubicBezTo>
                    <a:pt x="108" y="1"/>
                    <a:pt x="1" y="108"/>
                    <a:pt x="1" y="243"/>
                  </a:cubicBezTo>
                  <a:cubicBezTo>
                    <a:pt x="1" y="4216"/>
                    <a:pt x="3233" y="7447"/>
                    <a:pt x="7204" y="7447"/>
                  </a:cubicBezTo>
                  <a:lnTo>
                    <a:pt x="47616" y="7447"/>
                  </a:lnTo>
                  <a:cubicBezTo>
                    <a:pt x="50905" y="7447"/>
                    <a:pt x="53581" y="10122"/>
                    <a:pt x="53581" y="13412"/>
                  </a:cubicBezTo>
                  <a:lnTo>
                    <a:pt x="53581" y="18455"/>
                  </a:lnTo>
                  <a:cubicBezTo>
                    <a:pt x="53581" y="18590"/>
                    <a:pt x="53688" y="18697"/>
                    <a:pt x="53823" y="18697"/>
                  </a:cubicBezTo>
                  <a:cubicBezTo>
                    <a:pt x="53957" y="18697"/>
                    <a:pt x="54065" y="18590"/>
                    <a:pt x="54062" y="18455"/>
                  </a:cubicBezTo>
                  <a:lnTo>
                    <a:pt x="54062" y="13412"/>
                  </a:lnTo>
                  <a:cubicBezTo>
                    <a:pt x="54062" y="9854"/>
                    <a:pt x="51169" y="6961"/>
                    <a:pt x="47611" y="6961"/>
                  </a:cubicBezTo>
                  <a:lnTo>
                    <a:pt x="7203" y="6961"/>
                  </a:lnTo>
                  <a:cubicBezTo>
                    <a:pt x="3498" y="6961"/>
                    <a:pt x="485" y="3946"/>
                    <a:pt x="485" y="243"/>
                  </a:cubicBezTo>
                  <a:cubicBezTo>
                    <a:pt x="485" y="108"/>
                    <a:pt x="377" y="1"/>
                    <a:pt x="243" y="1"/>
                  </a:cubicBezTo>
                  <a:close/>
                </a:path>
              </a:pathLst>
            </a:custGeom>
            <a:solidFill>
              <a:srgbClr val="9FA0A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5" name="Google Shape;4595;p75"/>
            <p:cNvSpPr/>
            <p:nvPr/>
          </p:nvSpPr>
          <p:spPr>
            <a:xfrm>
              <a:off x="2596756" y="2428317"/>
              <a:ext cx="261784" cy="212447"/>
            </a:xfrm>
            <a:custGeom>
              <a:rect b="b" l="l" r="r" t="t"/>
              <a:pathLst>
                <a:path extrusionOk="0" h="39990" w="49277">
                  <a:moveTo>
                    <a:pt x="7996" y="1"/>
                  </a:moveTo>
                  <a:cubicBezTo>
                    <a:pt x="3580" y="1"/>
                    <a:pt x="0" y="3580"/>
                    <a:pt x="0" y="7995"/>
                  </a:cubicBezTo>
                  <a:lnTo>
                    <a:pt x="0" y="31993"/>
                  </a:lnTo>
                  <a:cubicBezTo>
                    <a:pt x="0" y="36409"/>
                    <a:pt x="3580" y="39989"/>
                    <a:pt x="7996" y="39989"/>
                  </a:cubicBezTo>
                  <a:lnTo>
                    <a:pt x="41280" y="39989"/>
                  </a:lnTo>
                  <a:cubicBezTo>
                    <a:pt x="45697" y="39989"/>
                    <a:pt x="49277" y="36409"/>
                    <a:pt x="49277" y="31993"/>
                  </a:cubicBezTo>
                  <a:lnTo>
                    <a:pt x="49277" y="7995"/>
                  </a:lnTo>
                  <a:cubicBezTo>
                    <a:pt x="49277" y="3580"/>
                    <a:pt x="45697" y="1"/>
                    <a:pt x="41280"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6" name="Google Shape;4596;p75"/>
            <p:cNvSpPr/>
            <p:nvPr/>
          </p:nvSpPr>
          <p:spPr>
            <a:xfrm>
              <a:off x="2940204" y="2428317"/>
              <a:ext cx="261795" cy="212447"/>
            </a:xfrm>
            <a:custGeom>
              <a:rect b="b" l="l" r="r" t="t"/>
              <a:pathLst>
                <a:path extrusionOk="0" h="39990" w="49279">
                  <a:moveTo>
                    <a:pt x="7995" y="1"/>
                  </a:moveTo>
                  <a:cubicBezTo>
                    <a:pt x="3580" y="1"/>
                    <a:pt x="0" y="3580"/>
                    <a:pt x="0" y="7995"/>
                  </a:cubicBezTo>
                  <a:lnTo>
                    <a:pt x="0" y="31993"/>
                  </a:lnTo>
                  <a:cubicBezTo>
                    <a:pt x="0" y="36409"/>
                    <a:pt x="3580" y="39989"/>
                    <a:pt x="7995" y="39989"/>
                  </a:cubicBezTo>
                  <a:lnTo>
                    <a:pt x="41282" y="39989"/>
                  </a:lnTo>
                  <a:cubicBezTo>
                    <a:pt x="45698" y="39989"/>
                    <a:pt x="49278" y="36409"/>
                    <a:pt x="49278" y="31993"/>
                  </a:cubicBezTo>
                  <a:lnTo>
                    <a:pt x="49278" y="7995"/>
                  </a:lnTo>
                  <a:cubicBezTo>
                    <a:pt x="49278" y="3580"/>
                    <a:pt x="45698" y="1"/>
                    <a:pt x="41282"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7" name="Google Shape;4597;p75"/>
            <p:cNvSpPr/>
            <p:nvPr/>
          </p:nvSpPr>
          <p:spPr>
            <a:xfrm>
              <a:off x="2253298" y="2428317"/>
              <a:ext cx="261795" cy="212447"/>
            </a:xfrm>
            <a:custGeom>
              <a:rect b="b" l="l" r="r" t="t"/>
              <a:pathLst>
                <a:path extrusionOk="0" h="39990" w="49279">
                  <a:moveTo>
                    <a:pt x="7997" y="1"/>
                  </a:moveTo>
                  <a:cubicBezTo>
                    <a:pt x="3580" y="1"/>
                    <a:pt x="0" y="3580"/>
                    <a:pt x="0" y="7995"/>
                  </a:cubicBezTo>
                  <a:lnTo>
                    <a:pt x="0" y="31993"/>
                  </a:lnTo>
                  <a:cubicBezTo>
                    <a:pt x="0" y="36409"/>
                    <a:pt x="3580" y="39989"/>
                    <a:pt x="7997" y="39989"/>
                  </a:cubicBezTo>
                  <a:lnTo>
                    <a:pt x="41282" y="39989"/>
                  </a:lnTo>
                  <a:cubicBezTo>
                    <a:pt x="45697" y="39989"/>
                    <a:pt x="49277" y="36409"/>
                    <a:pt x="49277" y="31993"/>
                  </a:cubicBezTo>
                  <a:lnTo>
                    <a:pt x="49277" y="7995"/>
                  </a:lnTo>
                  <a:cubicBezTo>
                    <a:pt x="49278" y="3580"/>
                    <a:pt x="45697" y="1"/>
                    <a:pt x="41282" y="1"/>
                  </a:cubicBez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8" name="Google Shape;4598;p75"/>
            <p:cNvSpPr/>
            <p:nvPr/>
          </p:nvSpPr>
          <p:spPr>
            <a:xfrm>
              <a:off x="2718685" y="2660136"/>
              <a:ext cx="17919" cy="17919"/>
            </a:xfrm>
            <a:custGeom>
              <a:rect b="b" l="l" r="r" t="t"/>
              <a:pathLst>
                <a:path extrusionOk="0" h="3373" w="3373">
                  <a:moveTo>
                    <a:pt x="1687" y="0"/>
                  </a:moveTo>
                  <a:cubicBezTo>
                    <a:pt x="755" y="0"/>
                    <a:pt x="1" y="754"/>
                    <a:pt x="1" y="1687"/>
                  </a:cubicBezTo>
                  <a:cubicBezTo>
                    <a:pt x="1" y="2619"/>
                    <a:pt x="755" y="3373"/>
                    <a:pt x="1687" y="3373"/>
                  </a:cubicBezTo>
                  <a:cubicBezTo>
                    <a:pt x="2618" y="3373"/>
                    <a:pt x="3372" y="2617"/>
                    <a:pt x="3372" y="1687"/>
                  </a:cubicBezTo>
                  <a:cubicBezTo>
                    <a:pt x="3372" y="754"/>
                    <a:pt x="2618"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9" name="Google Shape;4599;p75"/>
            <p:cNvSpPr/>
            <p:nvPr/>
          </p:nvSpPr>
          <p:spPr>
            <a:xfrm>
              <a:off x="3062128" y="2660136"/>
              <a:ext cx="17924" cy="17919"/>
            </a:xfrm>
            <a:custGeom>
              <a:rect b="b" l="l" r="r" t="t"/>
              <a:pathLst>
                <a:path extrusionOk="0" h="3373" w="3374">
                  <a:moveTo>
                    <a:pt x="1687" y="0"/>
                  </a:moveTo>
                  <a:cubicBezTo>
                    <a:pt x="755" y="0"/>
                    <a:pt x="0" y="754"/>
                    <a:pt x="0" y="1687"/>
                  </a:cubicBezTo>
                  <a:cubicBezTo>
                    <a:pt x="0" y="2619"/>
                    <a:pt x="755" y="3373"/>
                    <a:pt x="1687" y="3373"/>
                  </a:cubicBezTo>
                  <a:cubicBezTo>
                    <a:pt x="2619" y="3370"/>
                    <a:pt x="3373" y="2617"/>
                    <a:pt x="3373" y="1687"/>
                  </a:cubicBezTo>
                  <a:cubicBezTo>
                    <a:pt x="3373" y="754"/>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0" name="Google Shape;4600;p75"/>
            <p:cNvSpPr/>
            <p:nvPr/>
          </p:nvSpPr>
          <p:spPr>
            <a:xfrm>
              <a:off x="2375226" y="2660136"/>
              <a:ext cx="17924" cy="17919"/>
            </a:xfrm>
            <a:custGeom>
              <a:rect b="b" l="l" r="r" t="t"/>
              <a:pathLst>
                <a:path extrusionOk="0" h="3373" w="3374">
                  <a:moveTo>
                    <a:pt x="1687" y="0"/>
                  </a:moveTo>
                  <a:cubicBezTo>
                    <a:pt x="755" y="0"/>
                    <a:pt x="1" y="754"/>
                    <a:pt x="1" y="1687"/>
                  </a:cubicBezTo>
                  <a:cubicBezTo>
                    <a:pt x="1" y="2619"/>
                    <a:pt x="755" y="3373"/>
                    <a:pt x="1687" y="3373"/>
                  </a:cubicBezTo>
                  <a:cubicBezTo>
                    <a:pt x="2619" y="3370"/>
                    <a:pt x="3374" y="2617"/>
                    <a:pt x="3374" y="1687"/>
                  </a:cubicBezTo>
                  <a:cubicBezTo>
                    <a:pt x="3374" y="754"/>
                    <a:pt x="2619" y="0"/>
                    <a:pt x="1687"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1" name="Google Shape;4601;p75"/>
            <p:cNvSpPr/>
            <p:nvPr/>
          </p:nvSpPr>
          <p:spPr>
            <a:xfrm>
              <a:off x="2718685" y="2756878"/>
              <a:ext cx="17919" cy="17919"/>
            </a:xfrm>
            <a:custGeom>
              <a:rect b="b" l="l" r="r" t="t"/>
              <a:pathLst>
                <a:path extrusionOk="0" h="3373" w="3373">
                  <a:moveTo>
                    <a:pt x="1687" y="1"/>
                  </a:moveTo>
                  <a:cubicBezTo>
                    <a:pt x="755" y="1"/>
                    <a:pt x="1" y="754"/>
                    <a:pt x="1" y="1686"/>
                  </a:cubicBezTo>
                  <a:cubicBezTo>
                    <a:pt x="1" y="2618"/>
                    <a:pt x="755" y="3372"/>
                    <a:pt x="1687" y="3372"/>
                  </a:cubicBezTo>
                  <a:cubicBezTo>
                    <a:pt x="2618" y="3372"/>
                    <a:pt x="3372" y="2616"/>
                    <a:pt x="3372" y="1686"/>
                  </a:cubicBezTo>
                  <a:cubicBezTo>
                    <a:pt x="3372" y="754"/>
                    <a:pt x="2618"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2" name="Google Shape;4602;p75"/>
            <p:cNvSpPr/>
            <p:nvPr/>
          </p:nvSpPr>
          <p:spPr>
            <a:xfrm>
              <a:off x="2777509" y="2756878"/>
              <a:ext cx="17914" cy="17919"/>
            </a:xfrm>
            <a:custGeom>
              <a:rect b="b" l="l" r="r" t="t"/>
              <a:pathLst>
                <a:path extrusionOk="0" h="3373" w="3372">
                  <a:moveTo>
                    <a:pt x="1685" y="1"/>
                  </a:moveTo>
                  <a:cubicBezTo>
                    <a:pt x="753" y="1"/>
                    <a:pt x="0" y="754"/>
                    <a:pt x="0" y="1686"/>
                  </a:cubicBezTo>
                  <a:cubicBezTo>
                    <a:pt x="0" y="2618"/>
                    <a:pt x="753" y="3372"/>
                    <a:pt x="1685" y="3372"/>
                  </a:cubicBezTo>
                  <a:cubicBezTo>
                    <a:pt x="2617" y="3372"/>
                    <a:pt x="3372" y="2616"/>
                    <a:pt x="3372" y="1686"/>
                  </a:cubicBezTo>
                  <a:cubicBezTo>
                    <a:pt x="3372" y="754"/>
                    <a:pt x="2617" y="1"/>
                    <a:pt x="1685"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3" name="Google Shape;4603;p75"/>
            <p:cNvSpPr/>
            <p:nvPr/>
          </p:nvSpPr>
          <p:spPr>
            <a:xfrm>
              <a:off x="2659856" y="2756878"/>
              <a:ext cx="17914" cy="17919"/>
            </a:xfrm>
            <a:custGeom>
              <a:rect b="b" l="l" r="r" t="t"/>
              <a:pathLst>
                <a:path extrusionOk="0" h="3373" w="3372">
                  <a:moveTo>
                    <a:pt x="1687" y="1"/>
                  </a:moveTo>
                  <a:cubicBezTo>
                    <a:pt x="755" y="1"/>
                    <a:pt x="1" y="754"/>
                    <a:pt x="1" y="1686"/>
                  </a:cubicBezTo>
                  <a:cubicBezTo>
                    <a:pt x="1" y="2618"/>
                    <a:pt x="755" y="3372"/>
                    <a:pt x="1687" y="3372"/>
                  </a:cubicBezTo>
                  <a:cubicBezTo>
                    <a:pt x="2619" y="3372"/>
                    <a:pt x="3372" y="2616"/>
                    <a:pt x="3372" y="1686"/>
                  </a:cubicBezTo>
                  <a:cubicBezTo>
                    <a:pt x="3372" y="754"/>
                    <a:pt x="2619" y="1"/>
                    <a:pt x="168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4" name="Google Shape;4604;p75"/>
            <p:cNvSpPr/>
            <p:nvPr/>
          </p:nvSpPr>
          <p:spPr>
            <a:xfrm>
              <a:off x="2301024" y="2533889"/>
              <a:ext cx="163753" cy="1291"/>
            </a:xfrm>
            <a:custGeom>
              <a:rect b="b" l="l" r="r" t="t"/>
              <a:pathLst>
                <a:path extrusionOk="0" h="243" w="30824">
                  <a:moveTo>
                    <a:pt x="121" y="1"/>
                  </a:moveTo>
                  <a:cubicBezTo>
                    <a:pt x="55" y="1"/>
                    <a:pt x="0" y="55"/>
                    <a:pt x="0" y="121"/>
                  </a:cubicBezTo>
                  <a:cubicBezTo>
                    <a:pt x="0" y="187"/>
                    <a:pt x="55" y="243"/>
                    <a:pt x="121" y="243"/>
                  </a:cubicBezTo>
                  <a:lnTo>
                    <a:pt x="30703" y="243"/>
                  </a:lnTo>
                  <a:cubicBezTo>
                    <a:pt x="30769" y="243"/>
                    <a:pt x="30823" y="187"/>
                    <a:pt x="30823" y="121"/>
                  </a:cubicBezTo>
                  <a:cubicBezTo>
                    <a:pt x="30823" y="55"/>
                    <a:pt x="30767" y="1"/>
                    <a:pt x="3070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5" name="Google Shape;4605;p75"/>
            <p:cNvSpPr/>
            <p:nvPr/>
          </p:nvSpPr>
          <p:spPr>
            <a:xfrm>
              <a:off x="2644918" y="2533889"/>
              <a:ext cx="163747" cy="1291"/>
            </a:xfrm>
            <a:custGeom>
              <a:rect b="b" l="l" r="r" t="t"/>
              <a:pathLst>
                <a:path extrusionOk="0" h="243" w="30823">
                  <a:moveTo>
                    <a:pt x="121" y="1"/>
                  </a:moveTo>
                  <a:cubicBezTo>
                    <a:pt x="55" y="1"/>
                    <a:pt x="0" y="55"/>
                    <a:pt x="0" y="121"/>
                  </a:cubicBezTo>
                  <a:cubicBezTo>
                    <a:pt x="0" y="187"/>
                    <a:pt x="55" y="243"/>
                    <a:pt x="121" y="243"/>
                  </a:cubicBezTo>
                  <a:lnTo>
                    <a:pt x="30701" y="243"/>
                  </a:lnTo>
                  <a:cubicBezTo>
                    <a:pt x="30769" y="243"/>
                    <a:pt x="30823" y="187"/>
                    <a:pt x="30823" y="121"/>
                  </a:cubicBezTo>
                  <a:cubicBezTo>
                    <a:pt x="30823" y="55"/>
                    <a:pt x="30767" y="1"/>
                    <a:pt x="3070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6" name="Google Shape;4606;p75"/>
            <p:cNvSpPr/>
            <p:nvPr/>
          </p:nvSpPr>
          <p:spPr>
            <a:xfrm>
              <a:off x="2990071" y="2533889"/>
              <a:ext cx="163753" cy="1291"/>
            </a:xfrm>
            <a:custGeom>
              <a:rect b="b" l="l" r="r" t="t"/>
              <a:pathLst>
                <a:path extrusionOk="0" h="243" w="30824">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7" name="Google Shape;4607;p75"/>
            <p:cNvSpPr/>
            <p:nvPr/>
          </p:nvSpPr>
          <p:spPr>
            <a:xfrm>
              <a:off x="2644918" y="3256825"/>
              <a:ext cx="163758" cy="1291"/>
            </a:xfrm>
            <a:custGeom>
              <a:rect b="b" l="l" r="r" t="t"/>
              <a:pathLst>
                <a:path extrusionOk="0" h="243" w="30825">
                  <a:moveTo>
                    <a:pt x="121" y="0"/>
                  </a:moveTo>
                  <a:cubicBezTo>
                    <a:pt x="55" y="0"/>
                    <a:pt x="0" y="55"/>
                    <a:pt x="0" y="122"/>
                  </a:cubicBezTo>
                  <a:cubicBezTo>
                    <a:pt x="0" y="188"/>
                    <a:pt x="55" y="242"/>
                    <a:pt x="121" y="242"/>
                  </a:cubicBezTo>
                  <a:lnTo>
                    <a:pt x="30701" y="242"/>
                  </a:lnTo>
                  <a:cubicBezTo>
                    <a:pt x="30769" y="242"/>
                    <a:pt x="30824" y="190"/>
                    <a:pt x="30823" y="122"/>
                  </a:cubicBezTo>
                  <a:cubicBezTo>
                    <a:pt x="30823" y="56"/>
                    <a:pt x="30767" y="0"/>
                    <a:pt x="3070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8" name="Google Shape;4608;p75"/>
            <p:cNvSpPr/>
            <p:nvPr/>
          </p:nvSpPr>
          <p:spPr>
            <a:xfrm>
              <a:off x="2301427" y="3256825"/>
              <a:ext cx="163758" cy="1291"/>
            </a:xfrm>
            <a:custGeom>
              <a:rect b="b" l="l" r="r" t="t"/>
              <a:pathLst>
                <a:path extrusionOk="0" h="243" w="30825">
                  <a:moveTo>
                    <a:pt x="123" y="0"/>
                  </a:moveTo>
                  <a:cubicBezTo>
                    <a:pt x="57" y="0"/>
                    <a:pt x="1" y="55"/>
                    <a:pt x="1" y="122"/>
                  </a:cubicBezTo>
                  <a:cubicBezTo>
                    <a:pt x="1" y="188"/>
                    <a:pt x="57" y="242"/>
                    <a:pt x="123" y="242"/>
                  </a:cubicBezTo>
                  <a:lnTo>
                    <a:pt x="30702" y="242"/>
                  </a:lnTo>
                  <a:cubicBezTo>
                    <a:pt x="30771" y="242"/>
                    <a:pt x="30825" y="190"/>
                    <a:pt x="30823" y="122"/>
                  </a:cubicBezTo>
                  <a:cubicBezTo>
                    <a:pt x="30823" y="56"/>
                    <a:pt x="30769" y="0"/>
                    <a:pt x="30702"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9" name="Google Shape;4609;p75"/>
            <p:cNvSpPr/>
            <p:nvPr/>
          </p:nvSpPr>
          <p:spPr>
            <a:xfrm>
              <a:off x="2990102" y="3256847"/>
              <a:ext cx="163753" cy="1291"/>
            </a:xfrm>
            <a:custGeom>
              <a:rect b="b" l="l" r="r" t="t"/>
              <a:pathLst>
                <a:path extrusionOk="0" h="243" w="30824">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0" name="Google Shape;4610;p75"/>
            <p:cNvSpPr/>
            <p:nvPr/>
          </p:nvSpPr>
          <p:spPr>
            <a:xfrm>
              <a:off x="2833559" y="2761962"/>
              <a:ext cx="248503" cy="268106"/>
            </a:xfrm>
            <a:custGeom>
              <a:rect b="b" l="l" r="r" t="t"/>
              <a:pathLst>
                <a:path extrusionOk="0" h="50467" w="46777">
                  <a:moveTo>
                    <a:pt x="1" y="1"/>
                  </a:moveTo>
                  <a:lnTo>
                    <a:pt x="1" y="1458"/>
                  </a:lnTo>
                  <a:lnTo>
                    <a:pt x="21544" y="1458"/>
                  </a:lnTo>
                  <a:cubicBezTo>
                    <a:pt x="34653" y="1458"/>
                    <a:pt x="45320" y="12123"/>
                    <a:pt x="45320" y="25233"/>
                  </a:cubicBezTo>
                  <a:cubicBezTo>
                    <a:pt x="45320" y="38344"/>
                    <a:pt x="34653" y="49009"/>
                    <a:pt x="21544" y="49009"/>
                  </a:cubicBezTo>
                  <a:lnTo>
                    <a:pt x="1" y="49009"/>
                  </a:lnTo>
                  <a:lnTo>
                    <a:pt x="1" y="50466"/>
                  </a:lnTo>
                  <a:lnTo>
                    <a:pt x="21544" y="50466"/>
                  </a:lnTo>
                  <a:cubicBezTo>
                    <a:pt x="35457" y="50466"/>
                    <a:pt x="46776" y="39146"/>
                    <a:pt x="46776" y="25233"/>
                  </a:cubicBezTo>
                  <a:cubicBezTo>
                    <a:pt x="46776" y="11322"/>
                    <a:pt x="35457" y="1"/>
                    <a:pt x="21544" y="1"/>
                  </a:cubicBezTo>
                  <a:close/>
                </a:path>
              </a:pathLst>
            </a:custGeom>
            <a:solidFill>
              <a:srgbClr val="96979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4" name="Shape 4614"/>
        <p:cNvGrpSpPr/>
        <p:nvPr/>
      </p:nvGrpSpPr>
      <p:grpSpPr>
        <a:xfrm>
          <a:off x="0" y="0"/>
          <a:ext cx="0" cy="0"/>
          <a:chOff x="0" y="0"/>
          <a:chExt cx="0" cy="0"/>
        </a:xfrm>
      </p:grpSpPr>
      <p:grpSp>
        <p:nvGrpSpPr>
          <p:cNvPr id="4615" name="Google Shape;4615;p76"/>
          <p:cNvGrpSpPr/>
          <p:nvPr/>
        </p:nvGrpSpPr>
        <p:grpSpPr>
          <a:xfrm>
            <a:off x="3353582" y="1145627"/>
            <a:ext cx="2363393" cy="1017867"/>
            <a:chOff x="3292400" y="1219146"/>
            <a:chExt cx="2615240" cy="1110239"/>
          </a:xfrm>
        </p:grpSpPr>
        <p:sp>
          <p:nvSpPr>
            <p:cNvPr id="4616" name="Google Shape;4616;p76"/>
            <p:cNvSpPr/>
            <p:nvPr/>
          </p:nvSpPr>
          <p:spPr>
            <a:xfrm>
              <a:off x="3292400" y="1845763"/>
              <a:ext cx="370500" cy="478500"/>
            </a:xfrm>
            <a:prstGeom prst="round2DiagRect">
              <a:avLst>
                <a:gd fmla="val 16667" name="adj1"/>
                <a:gd fmla="val 0" name="adj2"/>
              </a:avLst>
            </a:prstGeom>
            <a:solidFill>
              <a:srgbClr val="ABBCC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sz="200">
                <a:solidFill>
                  <a:srgbClr val="FFFFFF"/>
                </a:solidFill>
              </a:endParaRPr>
            </a:p>
          </p:txBody>
        </p:sp>
        <p:sp>
          <p:nvSpPr>
            <p:cNvPr id="4617" name="Google Shape;4617;p76"/>
            <p:cNvSpPr/>
            <p:nvPr/>
          </p:nvSpPr>
          <p:spPr>
            <a:xfrm>
              <a:off x="3292400" y="1314860"/>
              <a:ext cx="370500" cy="478500"/>
            </a:xfrm>
            <a:prstGeom prst="round2DiagRect">
              <a:avLst>
                <a:gd fmla="val 16667" name="adj1"/>
                <a:gd fmla="val 0" name="adj2"/>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18" name="Google Shape;4618;p76"/>
            <p:cNvSpPr txBox="1"/>
            <p:nvPr/>
          </p:nvSpPr>
          <p:spPr>
            <a:xfrm flipH="1">
              <a:off x="3678794" y="1219157"/>
              <a:ext cx="3705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JANUARY</a:t>
              </a:r>
              <a:endParaRPr sz="200">
                <a:solidFill>
                  <a:srgbClr val="FFFFFF"/>
                </a:solidFill>
              </a:endParaRPr>
            </a:p>
          </p:txBody>
        </p:sp>
        <p:sp>
          <p:nvSpPr>
            <p:cNvPr id="4619" name="Google Shape;4619;p76"/>
            <p:cNvSpPr txBox="1"/>
            <p:nvPr/>
          </p:nvSpPr>
          <p:spPr>
            <a:xfrm flipH="1">
              <a:off x="4051671" y="1219146"/>
              <a:ext cx="4014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FEBRUARY</a:t>
              </a:r>
              <a:endParaRPr sz="200">
                <a:solidFill>
                  <a:srgbClr val="FFFFFF"/>
                </a:solidFill>
              </a:endParaRPr>
            </a:p>
          </p:txBody>
        </p:sp>
        <p:sp>
          <p:nvSpPr>
            <p:cNvPr id="4620" name="Google Shape;4620;p76"/>
            <p:cNvSpPr txBox="1"/>
            <p:nvPr/>
          </p:nvSpPr>
          <p:spPr>
            <a:xfrm flipH="1">
              <a:off x="4453057" y="1219146"/>
              <a:ext cx="3480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MARCH</a:t>
              </a:r>
              <a:endParaRPr sz="200">
                <a:solidFill>
                  <a:srgbClr val="FFFFFF"/>
                </a:solidFill>
              </a:endParaRPr>
            </a:p>
          </p:txBody>
        </p:sp>
        <p:sp>
          <p:nvSpPr>
            <p:cNvPr id="4621" name="Google Shape;4621;p76"/>
            <p:cNvSpPr txBox="1"/>
            <p:nvPr/>
          </p:nvSpPr>
          <p:spPr>
            <a:xfrm flipH="1">
              <a:off x="4831790" y="1219155"/>
              <a:ext cx="3132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APRIL</a:t>
              </a:r>
              <a:endParaRPr sz="200">
                <a:solidFill>
                  <a:srgbClr val="FFFFFF"/>
                </a:solidFill>
              </a:endParaRPr>
            </a:p>
          </p:txBody>
        </p:sp>
        <p:sp>
          <p:nvSpPr>
            <p:cNvPr id="4622" name="Google Shape;4622;p76"/>
            <p:cNvSpPr txBox="1"/>
            <p:nvPr/>
          </p:nvSpPr>
          <p:spPr>
            <a:xfrm flipH="1">
              <a:off x="5186134" y="1219155"/>
              <a:ext cx="3132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MAY</a:t>
              </a:r>
              <a:endParaRPr sz="200">
                <a:solidFill>
                  <a:srgbClr val="FFFFFF"/>
                </a:solidFill>
              </a:endParaRPr>
            </a:p>
          </p:txBody>
        </p:sp>
        <p:sp>
          <p:nvSpPr>
            <p:cNvPr id="4623" name="Google Shape;4623;p76"/>
            <p:cNvSpPr txBox="1"/>
            <p:nvPr/>
          </p:nvSpPr>
          <p:spPr>
            <a:xfrm flipH="1">
              <a:off x="5562148" y="1219155"/>
              <a:ext cx="313200" cy="84300"/>
            </a:xfrm>
            <a:prstGeom prst="rect">
              <a:avLst/>
            </a:prstGeom>
            <a:noFill/>
            <a:ln>
              <a:noFill/>
            </a:ln>
          </p:spPr>
          <p:txBody>
            <a:bodyPr anchorCtr="0" anchor="t" bIns="0" lIns="0" spcFirstLastPara="1" rIns="0" wrap="square" tIns="0">
              <a:noAutofit/>
            </a:bodyPr>
            <a:lstStyle/>
            <a:p>
              <a:pPr indent="0" lvl="0" marL="0" rtl="0" algn="ctr">
                <a:spcBef>
                  <a:spcPts val="0"/>
                </a:spcBef>
                <a:spcAft>
                  <a:spcPts val="1600"/>
                </a:spcAft>
                <a:buNone/>
              </a:pPr>
              <a:r>
                <a:rPr lang="en" sz="200">
                  <a:solidFill>
                    <a:srgbClr val="FFFFFF"/>
                  </a:solidFill>
                </a:rPr>
                <a:t>JUNE</a:t>
              </a:r>
              <a:endParaRPr sz="200">
                <a:solidFill>
                  <a:srgbClr val="FFFFFF"/>
                </a:solidFill>
              </a:endParaRPr>
            </a:p>
          </p:txBody>
        </p:sp>
        <p:sp>
          <p:nvSpPr>
            <p:cNvPr id="4624" name="Google Shape;4624;p76"/>
            <p:cNvSpPr txBox="1"/>
            <p:nvPr/>
          </p:nvSpPr>
          <p:spPr>
            <a:xfrm flipH="1">
              <a:off x="3338153" y="1379250"/>
              <a:ext cx="279000" cy="96600"/>
            </a:xfrm>
            <a:prstGeom prst="rect">
              <a:avLst/>
            </a:prstGeom>
            <a:noFill/>
            <a:ln>
              <a:noFill/>
            </a:ln>
          </p:spPr>
          <p:txBody>
            <a:bodyPr anchorCtr="0" anchor="t" bIns="0" lIns="0" spcFirstLastPara="1" rIns="0" wrap="square" tIns="0">
              <a:noAutofit/>
            </a:bodyPr>
            <a:lstStyle/>
            <a:p>
              <a:pPr indent="0" lvl="0" marL="0" rtl="0" algn="r">
                <a:spcBef>
                  <a:spcPts val="0"/>
                </a:spcBef>
                <a:spcAft>
                  <a:spcPts val="1600"/>
                </a:spcAft>
                <a:buNone/>
              </a:pPr>
              <a:r>
                <a:rPr lang="en" sz="200">
                  <a:solidFill>
                    <a:srgbClr val="FFFFFF"/>
                  </a:solidFill>
                </a:rPr>
                <a:t>PHASE 1</a:t>
              </a:r>
              <a:endParaRPr sz="200">
                <a:solidFill>
                  <a:srgbClr val="FFFFFF"/>
                </a:solidFill>
              </a:endParaRPr>
            </a:p>
          </p:txBody>
        </p:sp>
        <p:sp>
          <p:nvSpPr>
            <p:cNvPr id="4625" name="Google Shape;4625;p76"/>
            <p:cNvSpPr txBox="1"/>
            <p:nvPr/>
          </p:nvSpPr>
          <p:spPr>
            <a:xfrm flipH="1">
              <a:off x="3338156" y="1902299"/>
              <a:ext cx="279000" cy="96600"/>
            </a:xfrm>
            <a:prstGeom prst="rect">
              <a:avLst/>
            </a:prstGeom>
            <a:noFill/>
            <a:ln>
              <a:noFill/>
            </a:ln>
          </p:spPr>
          <p:txBody>
            <a:bodyPr anchorCtr="0" anchor="t" bIns="0" lIns="0" spcFirstLastPara="1" rIns="0" wrap="square" tIns="0">
              <a:noAutofit/>
            </a:bodyPr>
            <a:lstStyle/>
            <a:p>
              <a:pPr indent="0" lvl="0" marL="0" rtl="0" algn="r">
                <a:spcBef>
                  <a:spcPts val="0"/>
                </a:spcBef>
                <a:spcAft>
                  <a:spcPts val="1600"/>
                </a:spcAft>
                <a:buNone/>
              </a:pPr>
              <a:r>
                <a:rPr lang="en" sz="200">
                  <a:solidFill>
                    <a:srgbClr val="FFFFFF"/>
                  </a:solidFill>
                </a:rPr>
                <a:t>PHASE 2</a:t>
              </a:r>
              <a:endParaRPr sz="200">
                <a:solidFill>
                  <a:srgbClr val="FFFFFF"/>
                </a:solidFill>
              </a:endParaRPr>
            </a:p>
          </p:txBody>
        </p:sp>
        <p:sp>
          <p:nvSpPr>
            <p:cNvPr id="4626" name="Google Shape;4626;p76"/>
            <p:cNvSpPr txBox="1"/>
            <p:nvPr/>
          </p:nvSpPr>
          <p:spPr>
            <a:xfrm flipH="1">
              <a:off x="3344522" y="1537172"/>
              <a:ext cx="262200" cy="966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1</a:t>
              </a:r>
              <a:endParaRPr sz="200">
                <a:solidFill>
                  <a:srgbClr val="FFFFFF"/>
                </a:solidFill>
              </a:endParaRPr>
            </a:p>
          </p:txBody>
        </p:sp>
        <p:sp>
          <p:nvSpPr>
            <p:cNvPr id="4627" name="Google Shape;4627;p76"/>
            <p:cNvSpPr txBox="1"/>
            <p:nvPr/>
          </p:nvSpPr>
          <p:spPr>
            <a:xfrm flipH="1">
              <a:off x="3344522" y="1713877"/>
              <a:ext cx="262200" cy="966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2</a:t>
              </a:r>
              <a:endParaRPr sz="200">
                <a:solidFill>
                  <a:srgbClr val="FFFFFF"/>
                </a:solidFill>
              </a:endParaRPr>
            </a:p>
          </p:txBody>
        </p:sp>
        <p:sp>
          <p:nvSpPr>
            <p:cNvPr id="4628" name="Google Shape;4628;p76"/>
            <p:cNvSpPr txBox="1"/>
            <p:nvPr/>
          </p:nvSpPr>
          <p:spPr>
            <a:xfrm flipH="1">
              <a:off x="3344522" y="2079003"/>
              <a:ext cx="262200" cy="966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1</a:t>
              </a:r>
              <a:endParaRPr sz="200">
                <a:solidFill>
                  <a:srgbClr val="FFFFFF"/>
                </a:solidFill>
              </a:endParaRPr>
            </a:p>
          </p:txBody>
        </p:sp>
        <p:sp>
          <p:nvSpPr>
            <p:cNvPr id="4629" name="Google Shape;4629;p76"/>
            <p:cNvSpPr txBox="1"/>
            <p:nvPr/>
          </p:nvSpPr>
          <p:spPr>
            <a:xfrm flipH="1">
              <a:off x="3344527" y="2246885"/>
              <a:ext cx="262200" cy="82500"/>
            </a:xfrm>
            <a:prstGeom prst="rect">
              <a:avLst/>
            </a:prstGeom>
            <a:noFill/>
            <a:ln>
              <a:noFill/>
            </a:ln>
          </p:spPr>
          <p:txBody>
            <a:bodyPr anchorCtr="0" anchor="t" bIns="0" lIns="0" spcFirstLastPara="1" rIns="0" wrap="square" tIns="0">
              <a:noAutofit/>
            </a:bodyPr>
            <a:lstStyle/>
            <a:p>
              <a:pPr indent="0" lvl="0" marL="0" rtl="0" algn="r">
                <a:lnSpc>
                  <a:spcPct val="115000"/>
                </a:lnSpc>
                <a:spcBef>
                  <a:spcPts val="0"/>
                </a:spcBef>
                <a:spcAft>
                  <a:spcPts val="1600"/>
                </a:spcAft>
                <a:buNone/>
              </a:pPr>
              <a:r>
                <a:rPr lang="en" sz="200">
                  <a:solidFill>
                    <a:srgbClr val="FFFFFF"/>
                  </a:solidFill>
                </a:rPr>
                <a:t>Task 2</a:t>
              </a:r>
              <a:endParaRPr sz="200">
                <a:solidFill>
                  <a:srgbClr val="FFFFFF"/>
                </a:solidFill>
              </a:endParaRPr>
            </a:p>
          </p:txBody>
        </p:sp>
        <p:grpSp>
          <p:nvGrpSpPr>
            <p:cNvPr id="4630" name="Google Shape;4630;p76"/>
            <p:cNvGrpSpPr/>
            <p:nvPr/>
          </p:nvGrpSpPr>
          <p:grpSpPr>
            <a:xfrm>
              <a:off x="3748438" y="1378608"/>
              <a:ext cx="2159202" cy="903971"/>
              <a:chOff x="1683525" y="2179850"/>
              <a:chExt cx="4519050" cy="2134525"/>
            </a:xfrm>
          </p:grpSpPr>
          <p:sp>
            <p:nvSpPr>
              <p:cNvPr id="4631" name="Google Shape;4631;p76"/>
              <p:cNvSpPr/>
              <p:nvPr/>
            </p:nvSpPr>
            <p:spPr>
              <a:xfrm>
                <a:off x="1683525" y="2179850"/>
                <a:ext cx="4519050" cy="53925"/>
              </a:xfrm>
              <a:custGeom>
                <a:rect b="b" l="l" r="r" t="t"/>
                <a:pathLst>
                  <a:path extrusionOk="0" h="2157" w="180762">
                    <a:moveTo>
                      <a:pt x="1072" y="1"/>
                    </a:moveTo>
                    <a:cubicBezTo>
                      <a:pt x="477" y="1"/>
                      <a:pt x="1" y="477"/>
                      <a:pt x="1" y="1073"/>
                    </a:cubicBezTo>
                    <a:cubicBezTo>
                      <a:pt x="1" y="1668"/>
                      <a:pt x="477" y="2156"/>
                      <a:pt x="1072" y="2156"/>
                    </a:cubicBezTo>
                    <a:lnTo>
                      <a:pt x="179678" y="2156"/>
                    </a:lnTo>
                    <a:cubicBezTo>
                      <a:pt x="180273" y="2156"/>
                      <a:pt x="180761" y="1668"/>
                      <a:pt x="180761" y="1073"/>
                    </a:cubicBezTo>
                    <a:cubicBezTo>
                      <a:pt x="180761" y="477"/>
                      <a:pt x="180273" y="1"/>
                      <a:pt x="179678" y="1"/>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2" name="Google Shape;4632;p76"/>
              <p:cNvSpPr/>
              <p:nvPr/>
            </p:nvSpPr>
            <p:spPr>
              <a:xfrm>
                <a:off x="1683525" y="2595975"/>
                <a:ext cx="4519050" cy="53900"/>
              </a:xfrm>
              <a:custGeom>
                <a:rect b="b" l="l" r="r" t="t"/>
                <a:pathLst>
                  <a:path extrusionOk="0" h="2156" w="180762">
                    <a:moveTo>
                      <a:pt x="1072" y="1"/>
                    </a:moveTo>
                    <a:cubicBezTo>
                      <a:pt x="477" y="1"/>
                      <a:pt x="1" y="489"/>
                      <a:pt x="1" y="1084"/>
                    </a:cubicBezTo>
                    <a:cubicBezTo>
                      <a:pt x="1" y="1668"/>
                      <a:pt x="477" y="2156"/>
                      <a:pt x="1072" y="2156"/>
                    </a:cubicBezTo>
                    <a:lnTo>
                      <a:pt x="179678" y="2156"/>
                    </a:lnTo>
                    <a:cubicBezTo>
                      <a:pt x="180273" y="2156"/>
                      <a:pt x="180761" y="1668"/>
                      <a:pt x="180761" y="1084"/>
                    </a:cubicBezTo>
                    <a:cubicBezTo>
                      <a:pt x="180761" y="489"/>
                      <a:pt x="180273" y="1"/>
                      <a:pt x="179678" y="1"/>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3" name="Google Shape;4633;p76"/>
              <p:cNvSpPr/>
              <p:nvPr/>
            </p:nvSpPr>
            <p:spPr>
              <a:xfrm>
                <a:off x="1683525" y="3012100"/>
                <a:ext cx="4519050" cy="53900"/>
              </a:xfrm>
              <a:custGeom>
                <a:rect b="b" l="l" r="r" t="t"/>
                <a:pathLst>
                  <a:path extrusionOk="0" h="2156" w="180762">
                    <a:moveTo>
                      <a:pt x="1072" y="1"/>
                    </a:moveTo>
                    <a:cubicBezTo>
                      <a:pt x="477" y="1"/>
                      <a:pt x="1" y="489"/>
                      <a:pt x="1" y="1084"/>
                    </a:cubicBezTo>
                    <a:cubicBezTo>
                      <a:pt x="1" y="1680"/>
                      <a:pt x="477" y="2156"/>
                      <a:pt x="1072" y="2156"/>
                    </a:cubicBezTo>
                    <a:lnTo>
                      <a:pt x="179678" y="2156"/>
                    </a:lnTo>
                    <a:cubicBezTo>
                      <a:pt x="180273" y="2156"/>
                      <a:pt x="180761" y="1668"/>
                      <a:pt x="180761" y="1072"/>
                    </a:cubicBezTo>
                    <a:cubicBezTo>
                      <a:pt x="180761" y="477"/>
                      <a:pt x="180273" y="1"/>
                      <a:pt x="179678" y="1"/>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4" name="Google Shape;4634;p76"/>
              <p:cNvSpPr/>
              <p:nvPr/>
            </p:nvSpPr>
            <p:spPr>
              <a:xfrm>
                <a:off x="1683525" y="3428225"/>
                <a:ext cx="4519050" cy="53900"/>
              </a:xfrm>
              <a:custGeom>
                <a:rect b="b" l="l" r="r" t="t"/>
                <a:pathLst>
                  <a:path extrusionOk="0" h="2156" w="180762">
                    <a:moveTo>
                      <a:pt x="1072" y="1"/>
                    </a:moveTo>
                    <a:cubicBezTo>
                      <a:pt x="477" y="1"/>
                      <a:pt x="1" y="489"/>
                      <a:pt x="1" y="1084"/>
                    </a:cubicBezTo>
                    <a:cubicBezTo>
                      <a:pt x="1" y="1679"/>
                      <a:pt x="477" y="2156"/>
                      <a:pt x="1072" y="2156"/>
                    </a:cubicBezTo>
                    <a:lnTo>
                      <a:pt x="179678" y="2156"/>
                    </a:lnTo>
                    <a:cubicBezTo>
                      <a:pt x="180273" y="2156"/>
                      <a:pt x="180761" y="1679"/>
                      <a:pt x="180761" y="1084"/>
                    </a:cubicBezTo>
                    <a:cubicBezTo>
                      <a:pt x="180761" y="489"/>
                      <a:pt x="180273" y="1"/>
                      <a:pt x="179678" y="1"/>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5" name="Google Shape;4635;p76"/>
              <p:cNvSpPr/>
              <p:nvPr/>
            </p:nvSpPr>
            <p:spPr>
              <a:xfrm>
                <a:off x="1683525" y="3844350"/>
                <a:ext cx="4519050" cy="53900"/>
              </a:xfrm>
              <a:custGeom>
                <a:rect b="b" l="l" r="r" t="t"/>
                <a:pathLst>
                  <a:path extrusionOk="0" h="2156" w="180762">
                    <a:moveTo>
                      <a:pt x="548" y="1"/>
                    </a:moveTo>
                    <a:cubicBezTo>
                      <a:pt x="251" y="1"/>
                      <a:pt x="1" y="251"/>
                      <a:pt x="1" y="560"/>
                    </a:cubicBezTo>
                    <a:lnTo>
                      <a:pt x="1" y="1608"/>
                    </a:lnTo>
                    <a:cubicBezTo>
                      <a:pt x="1" y="1917"/>
                      <a:pt x="251" y="2156"/>
                      <a:pt x="548" y="2156"/>
                    </a:cubicBezTo>
                    <a:lnTo>
                      <a:pt x="180202" y="2156"/>
                    </a:lnTo>
                    <a:cubicBezTo>
                      <a:pt x="180511" y="2156"/>
                      <a:pt x="180761" y="1917"/>
                      <a:pt x="180761" y="1608"/>
                    </a:cubicBezTo>
                    <a:lnTo>
                      <a:pt x="180761" y="560"/>
                    </a:lnTo>
                    <a:cubicBezTo>
                      <a:pt x="180761" y="251"/>
                      <a:pt x="180511" y="1"/>
                      <a:pt x="180202" y="1"/>
                    </a:cubicBezTo>
                    <a:close/>
                  </a:path>
                </a:pathLst>
              </a:custGeom>
              <a:solidFill>
                <a:srgbClr val="7994A9">
                  <a:alpha val="6470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6" name="Google Shape;4636;p76"/>
              <p:cNvSpPr/>
              <p:nvPr/>
            </p:nvSpPr>
            <p:spPr>
              <a:xfrm>
                <a:off x="1683525" y="4260475"/>
                <a:ext cx="4519050" cy="53900"/>
              </a:xfrm>
              <a:custGeom>
                <a:rect b="b" l="l" r="r" t="t"/>
                <a:pathLst>
                  <a:path extrusionOk="0" h="2156" w="180762">
                    <a:moveTo>
                      <a:pt x="1072" y="0"/>
                    </a:moveTo>
                    <a:cubicBezTo>
                      <a:pt x="477" y="0"/>
                      <a:pt x="1" y="489"/>
                      <a:pt x="1" y="1084"/>
                    </a:cubicBezTo>
                    <a:cubicBezTo>
                      <a:pt x="1" y="1679"/>
                      <a:pt x="477" y="2156"/>
                      <a:pt x="1072" y="2156"/>
                    </a:cubicBezTo>
                    <a:lnTo>
                      <a:pt x="179678" y="2156"/>
                    </a:lnTo>
                    <a:cubicBezTo>
                      <a:pt x="180273" y="2156"/>
                      <a:pt x="180761" y="1679"/>
                      <a:pt x="180761" y="1084"/>
                    </a:cubicBezTo>
                    <a:cubicBezTo>
                      <a:pt x="180761" y="489"/>
                      <a:pt x="180273" y="0"/>
                      <a:pt x="179678"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7" name="Google Shape;4637;p76"/>
              <p:cNvSpPr/>
              <p:nvPr/>
            </p:nvSpPr>
            <p:spPr>
              <a:xfrm>
                <a:off x="1683525" y="2179850"/>
                <a:ext cx="921275" cy="53925"/>
              </a:xfrm>
              <a:custGeom>
                <a:rect b="b" l="l" r="r" t="t"/>
                <a:pathLst>
                  <a:path extrusionOk="0" h="2157" w="36851">
                    <a:moveTo>
                      <a:pt x="1072" y="1"/>
                    </a:moveTo>
                    <a:cubicBezTo>
                      <a:pt x="477" y="1"/>
                      <a:pt x="1" y="477"/>
                      <a:pt x="1" y="1073"/>
                    </a:cubicBezTo>
                    <a:cubicBezTo>
                      <a:pt x="1" y="1668"/>
                      <a:pt x="477" y="2156"/>
                      <a:pt x="1072" y="2156"/>
                    </a:cubicBezTo>
                    <a:lnTo>
                      <a:pt x="35767" y="2156"/>
                    </a:lnTo>
                    <a:cubicBezTo>
                      <a:pt x="36362" y="2156"/>
                      <a:pt x="36851" y="1668"/>
                      <a:pt x="36851" y="1073"/>
                    </a:cubicBezTo>
                    <a:cubicBezTo>
                      <a:pt x="36851" y="477"/>
                      <a:pt x="36362" y="1"/>
                      <a:pt x="35767"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8" name="Google Shape;4638;p76"/>
              <p:cNvSpPr/>
              <p:nvPr/>
            </p:nvSpPr>
            <p:spPr>
              <a:xfrm>
                <a:off x="2166625" y="2595975"/>
                <a:ext cx="2036900" cy="53900"/>
              </a:xfrm>
              <a:custGeom>
                <a:rect b="b" l="l" r="r" t="t"/>
                <a:pathLst>
                  <a:path extrusionOk="0" h="2156" w="81476">
                    <a:moveTo>
                      <a:pt x="1084" y="1"/>
                    </a:moveTo>
                    <a:cubicBezTo>
                      <a:pt x="489" y="1"/>
                      <a:pt x="1" y="489"/>
                      <a:pt x="1" y="1084"/>
                    </a:cubicBezTo>
                    <a:cubicBezTo>
                      <a:pt x="1" y="1668"/>
                      <a:pt x="489" y="2156"/>
                      <a:pt x="1084" y="2156"/>
                    </a:cubicBezTo>
                    <a:lnTo>
                      <a:pt x="80392" y="2156"/>
                    </a:lnTo>
                    <a:cubicBezTo>
                      <a:pt x="80987" y="2156"/>
                      <a:pt x="81475" y="1668"/>
                      <a:pt x="81475" y="1084"/>
                    </a:cubicBezTo>
                    <a:cubicBezTo>
                      <a:pt x="81475" y="489"/>
                      <a:pt x="80987" y="1"/>
                      <a:pt x="80392" y="1"/>
                    </a:cubicBezTo>
                    <a:close/>
                  </a:path>
                </a:pathLst>
              </a:custGeom>
              <a:solidFill>
                <a:srgbClr val="D7DFE5">
                  <a:alpha val="65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39" name="Google Shape;4639;p76"/>
              <p:cNvSpPr/>
              <p:nvPr/>
            </p:nvSpPr>
            <p:spPr>
              <a:xfrm>
                <a:off x="2808675" y="3012100"/>
                <a:ext cx="1082000" cy="53900"/>
              </a:xfrm>
              <a:custGeom>
                <a:rect b="b" l="l" r="r" t="t"/>
                <a:pathLst>
                  <a:path extrusionOk="0" h="2156" w="43280">
                    <a:moveTo>
                      <a:pt x="1072" y="1"/>
                    </a:moveTo>
                    <a:cubicBezTo>
                      <a:pt x="477" y="1"/>
                      <a:pt x="0" y="477"/>
                      <a:pt x="0" y="1072"/>
                    </a:cubicBezTo>
                    <a:cubicBezTo>
                      <a:pt x="0" y="1668"/>
                      <a:pt x="477" y="2156"/>
                      <a:pt x="1072" y="2156"/>
                    </a:cubicBezTo>
                    <a:lnTo>
                      <a:pt x="42196" y="2156"/>
                    </a:lnTo>
                    <a:cubicBezTo>
                      <a:pt x="42791" y="2156"/>
                      <a:pt x="43280" y="1668"/>
                      <a:pt x="43280" y="1072"/>
                    </a:cubicBezTo>
                    <a:cubicBezTo>
                      <a:pt x="43280" y="477"/>
                      <a:pt x="42791" y="1"/>
                      <a:pt x="42196"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40" name="Google Shape;4640;p76"/>
              <p:cNvSpPr/>
              <p:nvPr/>
            </p:nvSpPr>
            <p:spPr>
              <a:xfrm>
                <a:off x="2942925" y="3428225"/>
                <a:ext cx="2044925" cy="53900"/>
              </a:xfrm>
              <a:custGeom>
                <a:rect b="b" l="l" r="r" t="t"/>
                <a:pathLst>
                  <a:path extrusionOk="0" h="2156" w="81797">
                    <a:moveTo>
                      <a:pt x="1084" y="1"/>
                    </a:moveTo>
                    <a:cubicBezTo>
                      <a:pt x="488" y="1"/>
                      <a:pt x="0" y="489"/>
                      <a:pt x="12" y="1084"/>
                    </a:cubicBezTo>
                    <a:cubicBezTo>
                      <a:pt x="12" y="1679"/>
                      <a:pt x="488" y="2156"/>
                      <a:pt x="1084" y="2156"/>
                    </a:cubicBezTo>
                    <a:lnTo>
                      <a:pt x="80713" y="2156"/>
                    </a:lnTo>
                    <a:cubicBezTo>
                      <a:pt x="81308" y="2156"/>
                      <a:pt x="81796" y="1679"/>
                      <a:pt x="81796" y="1084"/>
                    </a:cubicBezTo>
                    <a:cubicBezTo>
                      <a:pt x="81796" y="489"/>
                      <a:pt x="81308" y="1"/>
                      <a:pt x="80713" y="1"/>
                    </a:cubicBezTo>
                    <a:close/>
                  </a:path>
                </a:pathLst>
              </a:custGeom>
              <a:solidFill>
                <a:srgbClr val="D7DFE5">
                  <a:alpha val="65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41" name="Google Shape;4641;p76"/>
              <p:cNvSpPr/>
              <p:nvPr/>
            </p:nvSpPr>
            <p:spPr>
              <a:xfrm>
                <a:off x="3933825" y="3844350"/>
                <a:ext cx="1650825" cy="53900"/>
              </a:xfrm>
              <a:custGeom>
                <a:rect b="b" l="l" r="r" t="t"/>
                <a:pathLst>
                  <a:path extrusionOk="0" h="2156" w="66033">
                    <a:moveTo>
                      <a:pt x="548" y="1"/>
                    </a:moveTo>
                    <a:cubicBezTo>
                      <a:pt x="238" y="1"/>
                      <a:pt x="0" y="251"/>
                      <a:pt x="0" y="560"/>
                    </a:cubicBezTo>
                    <a:lnTo>
                      <a:pt x="0" y="1608"/>
                    </a:lnTo>
                    <a:cubicBezTo>
                      <a:pt x="0" y="1917"/>
                      <a:pt x="238" y="2156"/>
                      <a:pt x="548" y="2156"/>
                    </a:cubicBezTo>
                    <a:lnTo>
                      <a:pt x="65472" y="2156"/>
                    </a:lnTo>
                    <a:cubicBezTo>
                      <a:pt x="65782" y="2156"/>
                      <a:pt x="66032" y="1917"/>
                      <a:pt x="66032" y="1608"/>
                    </a:cubicBezTo>
                    <a:lnTo>
                      <a:pt x="66032" y="560"/>
                    </a:lnTo>
                    <a:cubicBezTo>
                      <a:pt x="66032" y="251"/>
                      <a:pt x="65782" y="1"/>
                      <a:pt x="65472"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sp>
            <p:nvSpPr>
              <p:cNvPr id="4642" name="Google Shape;4642;p76"/>
              <p:cNvSpPr/>
              <p:nvPr/>
            </p:nvSpPr>
            <p:spPr>
              <a:xfrm>
                <a:off x="5058950" y="4260775"/>
                <a:ext cx="1143625" cy="53600"/>
              </a:xfrm>
              <a:custGeom>
                <a:rect b="b" l="l" r="r" t="t"/>
                <a:pathLst>
                  <a:path extrusionOk="0" h="2144" w="45745">
                    <a:moveTo>
                      <a:pt x="1072" y="0"/>
                    </a:moveTo>
                    <a:cubicBezTo>
                      <a:pt x="477" y="0"/>
                      <a:pt x="1" y="477"/>
                      <a:pt x="1" y="1072"/>
                    </a:cubicBezTo>
                    <a:cubicBezTo>
                      <a:pt x="1" y="1667"/>
                      <a:pt x="477" y="2144"/>
                      <a:pt x="1072" y="2144"/>
                    </a:cubicBezTo>
                    <a:lnTo>
                      <a:pt x="44661" y="2144"/>
                    </a:lnTo>
                    <a:cubicBezTo>
                      <a:pt x="45256" y="2144"/>
                      <a:pt x="45744" y="1667"/>
                      <a:pt x="45744" y="1072"/>
                    </a:cubicBezTo>
                    <a:cubicBezTo>
                      <a:pt x="45744" y="477"/>
                      <a:pt x="45256" y="0"/>
                      <a:pt x="44661" y="0"/>
                    </a:cubicBezTo>
                    <a:close/>
                  </a:path>
                </a:pathLst>
              </a:custGeom>
              <a:solidFill>
                <a:srgbClr val="D7DFE5">
                  <a:alpha val="659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solidFill>
                    <a:srgbClr val="FFFFFF"/>
                  </a:solidFill>
                </a:endParaRPr>
              </a:p>
            </p:txBody>
          </p:sp>
        </p:grpSp>
      </p:grpSp>
      <p:graphicFrame>
        <p:nvGraphicFramePr>
          <p:cNvPr id="4643" name="Google Shape;4643;p76"/>
          <p:cNvGraphicFramePr/>
          <p:nvPr/>
        </p:nvGraphicFramePr>
        <p:xfrm>
          <a:off x="5949675" y="2323100"/>
          <a:ext cx="3000000" cy="3000000"/>
        </p:xfrm>
        <a:graphic>
          <a:graphicData uri="http://schemas.openxmlformats.org/drawingml/2006/table">
            <a:tbl>
              <a:tblPr>
                <a:noFill/>
                <a:tableStyleId>{01A56D85-E526-4224-922A-11EAB8691FB5}</a:tableStyleId>
              </a:tblPr>
              <a:tblGrid>
                <a:gridCol w="622825"/>
                <a:gridCol w="622825"/>
                <a:gridCol w="622825"/>
                <a:gridCol w="622825"/>
              </a:tblGrid>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solidFill>
                      <a:srgbClr val="CFD9E0"/>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solid"/>
                      <a:round/>
                      <a:headEnd len="sm" w="sm" type="none"/>
                      <a:tailEnd len="sm" w="sm" type="none"/>
                    </a:lnT>
                    <a:lnB cap="flat" cmpd="sng" w="19050">
                      <a:solidFill>
                        <a:srgbClr val="E1E7EC"/>
                      </a:solidFill>
                      <a:prstDash val="dot"/>
                      <a:round/>
                      <a:headEnd len="sm" w="sm" type="none"/>
                      <a:tailEnd len="sm" w="sm" type="none"/>
                    </a:lnB>
                  </a:tcPr>
                </a:tc>
              </a:tr>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CFD9E0"/>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r>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E3E9ED"/>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869FB2"/>
                    </a:solidFill>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r>
              <a:tr h="217150">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19050">
                      <a:solidFill>
                        <a:srgbClr val="E1E7EC"/>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tcPr>
                </a:tc>
                <a:tc>
                  <a:txBody>
                    <a:bodyPr/>
                    <a:lstStyle/>
                    <a:p>
                      <a:pPr indent="0" lvl="0" marL="0" rtl="0" algn="ctr">
                        <a:spcBef>
                          <a:spcPts val="0"/>
                        </a:spcBef>
                        <a:spcAft>
                          <a:spcPts val="0"/>
                        </a:spcAft>
                        <a:buNone/>
                      </a:pPr>
                      <a:r>
                        <a:t/>
                      </a:r>
                      <a:endParaRPr b="1" sz="200">
                        <a:latin typeface="Amatic SC"/>
                        <a:ea typeface="Amatic SC"/>
                        <a:cs typeface="Amatic SC"/>
                        <a:sym typeface="Amatic SC"/>
                      </a:endParaRPr>
                    </a:p>
                  </a:txBody>
                  <a:tcPr marT="91425" marB="91425" marR="91425" marL="91425">
                    <a:lnL cap="flat" cmpd="sng" w="9525">
                      <a:solidFill>
                        <a:srgbClr val="E1E7EC">
                          <a:alpha val="0"/>
                        </a:srgbClr>
                      </a:solidFill>
                      <a:prstDash val="solid"/>
                      <a:round/>
                      <a:headEnd len="sm" w="sm" type="none"/>
                      <a:tailEnd len="sm" w="sm" type="none"/>
                    </a:lnL>
                    <a:lnR cap="flat" cmpd="sng" w="9525">
                      <a:solidFill>
                        <a:srgbClr val="E1E7EC">
                          <a:alpha val="0"/>
                        </a:srgbClr>
                      </a:solidFill>
                      <a:prstDash val="solid"/>
                      <a:round/>
                      <a:headEnd len="sm" w="sm" type="none"/>
                      <a:tailEnd len="sm" w="sm" type="none"/>
                    </a:lnR>
                    <a:lnT cap="flat" cmpd="sng" w="19050">
                      <a:solidFill>
                        <a:srgbClr val="E1E7EC"/>
                      </a:solidFill>
                      <a:prstDash val="dot"/>
                      <a:round/>
                      <a:headEnd len="sm" w="sm" type="none"/>
                      <a:tailEnd len="sm" w="sm" type="none"/>
                    </a:lnT>
                    <a:lnB cap="flat" cmpd="sng" w="19050">
                      <a:solidFill>
                        <a:srgbClr val="E1E7EC"/>
                      </a:solidFill>
                      <a:prstDash val="dot"/>
                      <a:round/>
                      <a:headEnd len="sm" w="sm" type="none"/>
                      <a:tailEnd len="sm" w="sm" type="none"/>
                    </a:lnB>
                    <a:solidFill>
                      <a:srgbClr val="7994A9">
                        <a:alpha val="64709"/>
                      </a:srgbClr>
                    </a:solidFill>
                  </a:tcPr>
                </a:tc>
              </a:tr>
            </a:tbl>
          </a:graphicData>
        </a:graphic>
      </p:graphicFrame>
      <p:grpSp>
        <p:nvGrpSpPr>
          <p:cNvPr id="4644" name="Google Shape;4644;p76"/>
          <p:cNvGrpSpPr/>
          <p:nvPr/>
        </p:nvGrpSpPr>
        <p:grpSpPr>
          <a:xfrm>
            <a:off x="5926924" y="3381697"/>
            <a:ext cx="2519825" cy="1001454"/>
            <a:chOff x="1906114" y="789980"/>
            <a:chExt cx="1487676" cy="606868"/>
          </a:xfrm>
        </p:grpSpPr>
        <p:cxnSp>
          <p:nvCxnSpPr>
            <p:cNvPr id="4645" name="Google Shape;4645;p76"/>
            <p:cNvCxnSpPr/>
            <p:nvPr/>
          </p:nvCxnSpPr>
          <p:spPr>
            <a:xfrm rot="10800000">
              <a:off x="2109981" y="1180903"/>
              <a:ext cx="1280400" cy="0"/>
            </a:xfrm>
            <a:prstGeom prst="straightConnector1">
              <a:avLst/>
            </a:prstGeom>
            <a:noFill/>
            <a:ln cap="flat" cmpd="sng" w="9525">
              <a:solidFill>
                <a:srgbClr val="B3C3CE"/>
              </a:solidFill>
              <a:prstDash val="solid"/>
              <a:round/>
              <a:headEnd len="med" w="med" type="none"/>
              <a:tailEnd len="med" w="med" type="none"/>
            </a:ln>
          </p:spPr>
        </p:cxnSp>
        <p:cxnSp>
          <p:nvCxnSpPr>
            <p:cNvPr id="4646" name="Google Shape;4646;p76"/>
            <p:cNvCxnSpPr/>
            <p:nvPr/>
          </p:nvCxnSpPr>
          <p:spPr>
            <a:xfrm rot="10800000">
              <a:off x="2109981" y="985080"/>
              <a:ext cx="1280400" cy="0"/>
            </a:xfrm>
            <a:prstGeom prst="straightConnector1">
              <a:avLst/>
            </a:prstGeom>
            <a:noFill/>
            <a:ln cap="flat" cmpd="sng" w="9525">
              <a:solidFill>
                <a:srgbClr val="B3C3CE"/>
              </a:solidFill>
              <a:prstDash val="solid"/>
              <a:round/>
              <a:headEnd len="med" w="med" type="none"/>
              <a:tailEnd len="med" w="med" type="none"/>
            </a:ln>
          </p:spPr>
        </p:cxnSp>
        <p:cxnSp>
          <p:nvCxnSpPr>
            <p:cNvPr id="4647" name="Google Shape;4647;p76"/>
            <p:cNvCxnSpPr/>
            <p:nvPr/>
          </p:nvCxnSpPr>
          <p:spPr>
            <a:xfrm rot="10800000">
              <a:off x="2109981" y="1376729"/>
              <a:ext cx="1280400" cy="0"/>
            </a:xfrm>
            <a:prstGeom prst="straightConnector1">
              <a:avLst/>
            </a:prstGeom>
            <a:noFill/>
            <a:ln cap="flat" cmpd="sng" w="9525">
              <a:solidFill>
                <a:srgbClr val="B3C3CE"/>
              </a:solidFill>
              <a:prstDash val="solid"/>
              <a:round/>
              <a:headEnd len="med" w="med" type="none"/>
              <a:tailEnd len="med" w="med" type="none"/>
            </a:ln>
          </p:spPr>
        </p:cxnSp>
        <p:sp>
          <p:nvSpPr>
            <p:cNvPr id="4648" name="Google Shape;4648;p76"/>
            <p:cNvSpPr txBox="1"/>
            <p:nvPr/>
          </p:nvSpPr>
          <p:spPr>
            <a:xfrm flipH="1">
              <a:off x="2109710" y="789981"/>
              <a:ext cx="2811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JANUARY</a:t>
              </a:r>
              <a:endParaRPr sz="300">
                <a:solidFill>
                  <a:srgbClr val="E3E9ED"/>
                </a:solidFill>
              </a:endParaRPr>
            </a:p>
          </p:txBody>
        </p:sp>
        <p:sp>
          <p:nvSpPr>
            <p:cNvPr id="4649" name="Google Shape;4649;p76"/>
            <p:cNvSpPr txBox="1"/>
            <p:nvPr/>
          </p:nvSpPr>
          <p:spPr>
            <a:xfrm flipH="1">
              <a:off x="2434275" y="789980"/>
              <a:ext cx="2892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FEBRUARY</a:t>
              </a:r>
              <a:endParaRPr sz="300">
                <a:solidFill>
                  <a:srgbClr val="E3E9ED"/>
                </a:solidFill>
              </a:endParaRPr>
            </a:p>
          </p:txBody>
        </p:sp>
        <p:sp>
          <p:nvSpPr>
            <p:cNvPr id="4650" name="Google Shape;4650;p76"/>
            <p:cNvSpPr txBox="1"/>
            <p:nvPr/>
          </p:nvSpPr>
          <p:spPr>
            <a:xfrm flipH="1">
              <a:off x="2781049" y="789981"/>
              <a:ext cx="2811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MARCH</a:t>
              </a:r>
              <a:endParaRPr sz="300">
                <a:solidFill>
                  <a:srgbClr val="E3E9ED"/>
                </a:solidFill>
              </a:endParaRPr>
            </a:p>
          </p:txBody>
        </p:sp>
        <p:sp>
          <p:nvSpPr>
            <p:cNvPr id="4651" name="Google Shape;4651;p76"/>
            <p:cNvSpPr txBox="1"/>
            <p:nvPr/>
          </p:nvSpPr>
          <p:spPr>
            <a:xfrm flipH="1">
              <a:off x="3112690" y="789981"/>
              <a:ext cx="281100" cy="107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600"/>
                </a:spcAft>
                <a:buNone/>
              </a:pPr>
              <a:r>
                <a:rPr lang="en" sz="300">
                  <a:solidFill>
                    <a:srgbClr val="E3E9ED"/>
                  </a:solidFill>
                </a:rPr>
                <a:t>APRIL</a:t>
              </a:r>
              <a:endParaRPr sz="300">
                <a:solidFill>
                  <a:srgbClr val="E3E9ED"/>
                </a:solidFill>
              </a:endParaRPr>
            </a:p>
          </p:txBody>
        </p:sp>
        <p:sp>
          <p:nvSpPr>
            <p:cNvPr id="4652" name="Google Shape;4652;p76"/>
            <p:cNvSpPr/>
            <p:nvPr/>
          </p:nvSpPr>
          <p:spPr>
            <a:xfrm>
              <a:off x="2105681" y="964326"/>
              <a:ext cx="289200" cy="426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3" name="Google Shape;4653;p76"/>
            <p:cNvSpPr/>
            <p:nvPr/>
          </p:nvSpPr>
          <p:spPr>
            <a:xfrm>
              <a:off x="2109515" y="1159286"/>
              <a:ext cx="280200" cy="42600"/>
            </a:xfrm>
            <a:prstGeom prst="rect">
              <a:avLst/>
            </a:prstGeom>
            <a:solidFill>
              <a:srgbClr val="EEEE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4" name="Google Shape;4654;p76"/>
            <p:cNvSpPr/>
            <p:nvPr/>
          </p:nvSpPr>
          <p:spPr>
            <a:xfrm>
              <a:off x="2753389" y="1353677"/>
              <a:ext cx="325500" cy="426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5" name="Google Shape;4655;p76"/>
            <p:cNvSpPr/>
            <p:nvPr/>
          </p:nvSpPr>
          <p:spPr>
            <a:xfrm>
              <a:off x="2105681" y="1159287"/>
              <a:ext cx="289200" cy="426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6" name="Google Shape;4656;p76"/>
            <p:cNvSpPr/>
            <p:nvPr/>
          </p:nvSpPr>
          <p:spPr>
            <a:xfrm>
              <a:off x="2412005" y="1354248"/>
              <a:ext cx="325500" cy="426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7" name="Google Shape;4657;p76"/>
            <p:cNvSpPr/>
            <p:nvPr/>
          </p:nvSpPr>
          <p:spPr>
            <a:xfrm>
              <a:off x="2410087" y="964961"/>
              <a:ext cx="325500" cy="426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8" name="Google Shape;4658;p76"/>
            <p:cNvSpPr txBox="1"/>
            <p:nvPr/>
          </p:nvSpPr>
          <p:spPr>
            <a:xfrm flipH="1">
              <a:off x="1906114" y="918164"/>
              <a:ext cx="203400" cy="106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1600"/>
                </a:spcAft>
                <a:buNone/>
              </a:pPr>
              <a:r>
                <a:rPr lang="en" sz="300">
                  <a:solidFill>
                    <a:srgbClr val="E3E9ED"/>
                  </a:solidFill>
                </a:rPr>
                <a:t>PHASE 1</a:t>
              </a:r>
              <a:endParaRPr sz="300">
                <a:solidFill>
                  <a:srgbClr val="E3E9ED"/>
                </a:solidFill>
              </a:endParaRPr>
            </a:p>
          </p:txBody>
        </p:sp>
        <p:sp>
          <p:nvSpPr>
            <p:cNvPr id="4659" name="Google Shape;4659;p76"/>
            <p:cNvSpPr txBox="1"/>
            <p:nvPr/>
          </p:nvSpPr>
          <p:spPr>
            <a:xfrm flipH="1">
              <a:off x="1919618" y="1113390"/>
              <a:ext cx="189900" cy="9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300">
                  <a:solidFill>
                    <a:srgbClr val="E3E9ED"/>
                  </a:solidFill>
                </a:rPr>
                <a:t>Task 1</a:t>
              </a:r>
              <a:endParaRPr sz="300">
                <a:solidFill>
                  <a:srgbClr val="E3E9ED"/>
                </a:solidFill>
              </a:endParaRPr>
            </a:p>
          </p:txBody>
        </p:sp>
        <p:sp>
          <p:nvSpPr>
            <p:cNvPr id="4660" name="Google Shape;4660;p76"/>
            <p:cNvSpPr txBox="1"/>
            <p:nvPr/>
          </p:nvSpPr>
          <p:spPr>
            <a:xfrm flipH="1">
              <a:off x="1906118" y="1304527"/>
              <a:ext cx="203400" cy="912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None/>
              </a:pPr>
              <a:r>
                <a:rPr lang="en" sz="300">
                  <a:solidFill>
                    <a:srgbClr val="E3E9ED"/>
                  </a:solidFill>
                </a:rPr>
                <a:t>Task 2</a:t>
              </a:r>
              <a:endParaRPr sz="300">
                <a:solidFill>
                  <a:srgbClr val="E3E9ED"/>
                </a:solidFill>
              </a:endParaRPr>
            </a:p>
          </p:txBody>
        </p:sp>
        <p:sp>
          <p:nvSpPr>
            <p:cNvPr id="4661" name="Google Shape;4661;p76"/>
            <p:cNvSpPr/>
            <p:nvPr/>
          </p:nvSpPr>
          <p:spPr>
            <a:xfrm>
              <a:off x="2750975" y="964961"/>
              <a:ext cx="325500" cy="426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662" name="Google Shape;4662;p76"/>
          <p:cNvGrpSpPr/>
          <p:nvPr/>
        </p:nvGrpSpPr>
        <p:grpSpPr>
          <a:xfrm>
            <a:off x="726399" y="1190655"/>
            <a:ext cx="2394370" cy="976502"/>
            <a:chOff x="749309" y="1112739"/>
            <a:chExt cx="2371603" cy="976502"/>
          </a:xfrm>
        </p:grpSpPr>
        <p:sp>
          <p:nvSpPr>
            <p:cNvPr id="4663" name="Google Shape;4663;p76"/>
            <p:cNvSpPr/>
            <p:nvPr/>
          </p:nvSpPr>
          <p:spPr>
            <a:xfrm>
              <a:off x="1092126"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4" name="Google Shape;4664;p76"/>
            <p:cNvSpPr/>
            <p:nvPr/>
          </p:nvSpPr>
          <p:spPr>
            <a:xfrm>
              <a:off x="1434943"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5" name="Google Shape;4665;p76"/>
            <p:cNvSpPr/>
            <p:nvPr/>
          </p:nvSpPr>
          <p:spPr>
            <a:xfrm>
              <a:off x="1777760"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6" name="Google Shape;4666;p76"/>
            <p:cNvSpPr/>
            <p:nvPr/>
          </p:nvSpPr>
          <p:spPr>
            <a:xfrm>
              <a:off x="2120578"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7" name="Google Shape;4667;p76"/>
            <p:cNvSpPr/>
            <p:nvPr/>
          </p:nvSpPr>
          <p:spPr>
            <a:xfrm>
              <a:off x="2463395"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8" name="Google Shape;4668;p76"/>
            <p:cNvSpPr/>
            <p:nvPr/>
          </p:nvSpPr>
          <p:spPr>
            <a:xfrm>
              <a:off x="2806212" y="111273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9" name="Google Shape;4669;p76"/>
            <p:cNvSpPr/>
            <p:nvPr/>
          </p:nvSpPr>
          <p:spPr>
            <a:xfrm>
              <a:off x="749309" y="1362294"/>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0" name="Google Shape;4670;p76"/>
            <p:cNvSpPr/>
            <p:nvPr/>
          </p:nvSpPr>
          <p:spPr>
            <a:xfrm>
              <a:off x="1092126"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1" name="Google Shape;4671;p76"/>
            <p:cNvSpPr/>
            <p:nvPr/>
          </p:nvSpPr>
          <p:spPr>
            <a:xfrm>
              <a:off x="1434943"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2" name="Google Shape;4672;p76"/>
            <p:cNvSpPr/>
            <p:nvPr/>
          </p:nvSpPr>
          <p:spPr>
            <a:xfrm>
              <a:off x="1777760"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3" name="Google Shape;4673;p76"/>
            <p:cNvSpPr/>
            <p:nvPr/>
          </p:nvSpPr>
          <p:spPr>
            <a:xfrm>
              <a:off x="2120578"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4" name="Google Shape;4674;p76"/>
            <p:cNvSpPr/>
            <p:nvPr/>
          </p:nvSpPr>
          <p:spPr>
            <a:xfrm>
              <a:off x="2463395"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5" name="Google Shape;4675;p76"/>
            <p:cNvSpPr/>
            <p:nvPr/>
          </p:nvSpPr>
          <p:spPr>
            <a:xfrm>
              <a:off x="2806212" y="136229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6" name="Google Shape;4676;p76"/>
            <p:cNvSpPr/>
            <p:nvPr/>
          </p:nvSpPr>
          <p:spPr>
            <a:xfrm>
              <a:off x="749309" y="1611849"/>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7" name="Google Shape;4677;p76"/>
            <p:cNvSpPr/>
            <p:nvPr/>
          </p:nvSpPr>
          <p:spPr>
            <a:xfrm>
              <a:off x="1092126"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8" name="Google Shape;4678;p76"/>
            <p:cNvSpPr/>
            <p:nvPr/>
          </p:nvSpPr>
          <p:spPr>
            <a:xfrm>
              <a:off x="1434943"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9" name="Google Shape;4679;p76"/>
            <p:cNvSpPr/>
            <p:nvPr/>
          </p:nvSpPr>
          <p:spPr>
            <a:xfrm>
              <a:off x="1777760"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0" name="Google Shape;4680;p76"/>
            <p:cNvSpPr/>
            <p:nvPr/>
          </p:nvSpPr>
          <p:spPr>
            <a:xfrm>
              <a:off x="2120578"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1" name="Google Shape;4681;p76"/>
            <p:cNvSpPr/>
            <p:nvPr/>
          </p:nvSpPr>
          <p:spPr>
            <a:xfrm>
              <a:off x="2463395"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2" name="Google Shape;4682;p76"/>
            <p:cNvSpPr/>
            <p:nvPr/>
          </p:nvSpPr>
          <p:spPr>
            <a:xfrm>
              <a:off x="2806212" y="1611849"/>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3" name="Google Shape;4683;p76"/>
            <p:cNvSpPr/>
            <p:nvPr/>
          </p:nvSpPr>
          <p:spPr>
            <a:xfrm>
              <a:off x="749309" y="1861404"/>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4" name="Google Shape;4684;p76"/>
            <p:cNvSpPr/>
            <p:nvPr/>
          </p:nvSpPr>
          <p:spPr>
            <a:xfrm>
              <a:off x="1092126"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5" name="Google Shape;4685;p76"/>
            <p:cNvSpPr/>
            <p:nvPr/>
          </p:nvSpPr>
          <p:spPr>
            <a:xfrm>
              <a:off x="1434943"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6" name="Google Shape;4686;p76"/>
            <p:cNvSpPr/>
            <p:nvPr/>
          </p:nvSpPr>
          <p:spPr>
            <a:xfrm>
              <a:off x="1777760"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7" name="Google Shape;4687;p76"/>
            <p:cNvSpPr/>
            <p:nvPr/>
          </p:nvSpPr>
          <p:spPr>
            <a:xfrm>
              <a:off x="2120578"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8" name="Google Shape;4688;p76"/>
            <p:cNvSpPr/>
            <p:nvPr/>
          </p:nvSpPr>
          <p:spPr>
            <a:xfrm>
              <a:off x="2463395"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9" name="Google Shape;4689;p76"/>
            <p:cNvSpPr/>
            <p:nvPr/>
          </p:nvSpPr>
          <p:spPr>
            <a:xfrm>
              <a:off x="2806212" y="1861404"/>
              <a:ext cx="314700" cy="2268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0" name="Google Shape;4690;p76"/>
            <p:cNvSpPr/>
            <p:nvPr/>
          </p:nvSpPr>
          <p:spPr>
            <a:xfrm>
              <a:off x="749309" y="1112739"/>
              <a:ext cx="314700" cy="226800"/>
            </a:xfrm>
            <a:prstGeom prst="rect">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1" name="Google Shape;4691;p76"/>
            <p:cNvSpPr/>
            <p:nvPr/>
          </p:nvSpPr>
          <p:spPr>
            <a:xfrm>
              <a:off x="1434877" y="1258345"/>
              <a:ext cx="16857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2" name="Google Shape;4692;p76"/>
            <p:cNvSpPr/>
            <p:nvPr/>
          </p:nvSpPr>
          <p:spPr>
            <a:xfrm>
              <a:off x="1777683" y="2010641"/>
              <a:ext cx="10002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3" name="Google Shape;4693;p76"/>
            <p:cNvSpPr/>
            <p:nvPr/>
          </p:nvSpPr>
          <p:spPr>
            <a:xfrm>
              <a:off x="1092070" y="1759876"/>
              <a:ext cx="6576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4" name="Google Shape;4694;p76"/>
            <p:cNvSpPr/>
            <p:nvPr/>
          </p:nvSpPr>
          <p:spPr>
            <a:xfrm>
              <a:off x="2463277" y="1759876"/>
              <a:ext cx="657600" cy="78600"/>
            </a:xfrm>
            <a:prstGeom prst="rect">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aphicFrame>
        <p:nvGraphicFramePr>
          <p:cNvPr id="4695" name="Google Shape;4695;p76"/>
          <p:cNvGraphicFramePr/>
          <p:nvPr/>
        </p:nvGraphicFramePr>
        <p:xfrm>
          <a:off x="5949700" y="1188950"/>
          <a:ext cx="3000000" cy="3000000"/>
        </p:xfrm>
        <a:graphic>
          <a:graphicData uri="http://schemas.openxmlformats.org/drawingml/2006/table">
            <a:tbl>
              <a:tblPr>
                <a:noFill/>
                <a:tableStyleId>{01A56D85-E526-4224-922A-11EAB8691FB5}</a:tableStyleId>
              </a:tblPr>
              <a:tblGrid>
                <a:gridCol w="622825"/>
                <a:gridCol w="622825"/>
                <a:gridCol w="622825"/>
                <a:gridCol w="622825"/>
              </a:tblGrid>
              <a:tr h="32547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r>
              <a:tr h="32547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r>
              <a:tr h="32547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A5B7C5"/>
                    </a:solidFill>
                  </a:tcPr>
                </a:tc>
              </a:tr>
            </a:tbl>
          </a:graphicData>
        </a:graphic>
      </p:graphicFrame>
      <p:graphicFrame>
        <p:nvGraphicFramePr>
          <p:cNvPr id="4696" name="Google Shape;4696;p76"/>
          <p:cNvGraphicFramePr/>
          <p:nvPr/>
        </p:nvGraphicFramePr>
        <p:xfrm>
          <a:off x="3356413" y="2323100"/>
          <a:ext cx="3000000" cy="3000000"/>
        </p:xfrm>
        <a:graphic>
          <a:graphicData uri="http://schemas.openxmlformats.org/drawingml/2006/table">
            <a:tbl>
              <a:tblPr>
                <a:noFill/>
                <a:tableStyleId>{01A56D85-E526-4224-922A-11EAB8691FB5}</a:tableStyleId>
              </a:tblPr>
              <a:tblGrid>
                <a:gridCol w="590850"/>
                <a:gridCol w="590850"/>
                <a:gridCol w="590850"/>
                <a:gridCol w="590850"/>
              </a:tblGrid>
              <a:tr h="289525">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0E2A47"/>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9525">
                      <a:solidFill>
                        <a:srgbClr val="0E2A47"/>
                      </a:solidFill>
                      <a:prstDash val="solid"/>
                      <a:round/>
                      <a:headEnd len="sm" w="sm" type="none"/>
                      <a:tailEnd len="sm" w="sm" type="none"/>
                    </a:lnB>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19050">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19050">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19050">
                      <a:solidFill>
                        <a:srgbClr val="0E2A47"/>
                      </a:solidFill>
                      <a:prstDash val="solid"/>
                      <a:round/>
                      <a:headEnd len="sm" w="sm" type="none"/>
                      <a:tailEnd len="sm" w="sm" type="none"/>
                    </a:lnR>
                    <a:lnT cap="flat" cmpd="sng" w="19050">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5F8195"/>
                    </a:solidFill>
                  </a:tcPr>
                </a:tc>
              </a:tr>
              <a:tr h="28952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9525">
                      <a:solidFill>
                        <a:srgbClr val="0E2A47"/>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9525">
                      <a:solidFill>
                        <a:srgbClr val="0E2A47"/>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9525">
                      <a:solidFill>
                        <a:srgbClr val="0E2A47"/>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r>
              <a:tr h="289525">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9525">
                      <a:solidFill>
                        <a:srgbClr val="0E2A47"/>
                      </a:solidFill>
                      <a:prstDash val="solid"/>
                      <a:round/>
                      <a:headEnd len="sm" w="sm" type="none"/>
                      <a:tailEnd len="sm" w="sm" type="none"/>
                    </a:lnR>
                    <a:lnT cap="flat" cmpd="sng" w="9525">
                      <a:solidFill>
                        <a:srgbClr val="0E2A47"/>
                      </a:solidFill>
                      <a:prstDash val="solid"/>
                      <a:round/>
                      <a:headEnd len="sm" w="sm" type="none"/>
                      <a:tailEnd len="sm" w="sm" type="none"/>
                    </a:lnT>
                    <a:lnB cap="flat" cmpd="sng" w="9525">
                      <a:solidFill>
                        <a:srgbClr val="0E2A47"/>
                      </a:solidFill>
                      <a:prstDash val="solid"/>
                      <a:round/>
                      <a:headEnd len="sm" w="sm" type="none"/>
                      <a:tailEnd len="sm" w="sm" type="none"/>
                    </a:lnB>
                    <a:solidFill>
                      <a:srgbClr val="7994A9"/>
                    </a:solidFill>
                  </a:tcPr>
                </a:tc>
                <a:tc>
                  <a:txBody>
                    <a:bodyPr/>
                    <a:lstStyle/>
                    <a:p>
                      <a:pPr indent="0" lvl="0" marL="0" rtl="0" algn="l">
                        <a:spcBef>
                          <a:spcPts val="0"/>
                        </a:spcBef>
                        <a:spcAft>
                          <a:spcPts val="0"/>
                        </a:spcAft>
                        <a:buNone/>
                      </a:pPr>
                      <a:r>
                        <a:t/>
                      </a:r>
                      <a:endParaRPr sz="200"/>
                    </a:p>
                  </a:txBody>
                  <a:tcPr marT="91425" marB="91425" marR="91425" marL="91425">
                    <a:lnL cap="flat" cmpd="sng" w="9525">
                      <a:solidFill>
                        <a:srgbClr val="0E2A47"/>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r>
            </a:tbl>
          </a:graphicData>
        </a:graphic>
      </p:graphicFrame>
      <p:grpSp>
        <p:nvGrpSpPr>
          <p:cNvPr id="4697" name="Google Shape;4697;p76"/>
          <p:cNvGrpSpPr/>
          <p:nvPr/>
        </p:nvGrpSpPr>
        <p:grpSpPr>
          <a:xfrm>
            <a:off x="4100342" y="2709743"/>
            <a:ext cx="1517436" cy="74460"/>
            <a:chOff x="3980086" y="2804397"/>
            <a:chExt cx="1227600" cy="66900"/>
          </a:xfrm>
        </p:grpSpPr>
        <p:sp>
          <p:nvSpPr>
            <p:cNvPr id="4698" name="Google Shape;4698;p76"/>
            <p:cNvSpPr/>
            <p:nvPr/>
          </p:nvSpPr>
          <p:spPr>
            <a:xfrm flipH="1" rot="5400000">
              <a:off x="4560736" y="2223904"/>
              <a:ext cx="66300" cy="1227600"/>
            </a:xfrm>
            <a:prstGeom prst="round2SameRect">
              <a:avLst>
                <a:gd fmla="val 50000" name="adj1"/>
                <a:gd fmla="val 50000" name="adj2"/>
              </a:avLst>
            </a:prstGeom>
            <a:solidFill>
              <a:srgbClr val="F4F6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9" name="Google Shape;4699;p76"/>
            <p:cNvSpPr/>
            <p:nvPr/>
          </p:nvSpPr>
          <p:spPr>
            <a:xfrm flipH="1" rot="5400000">
              <a:off x="4086125" y="2698647"/>
              <a:ext cx="66900" cy="278400"/>
            </a:xfrm>
            <a:prstGeom prst="round2SameRect">
              <a:avLst>
                <a:gd fmla="val 50000" name="adj1"/>
                <a:gd fmla="val 50000" name="adj2"/>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00" name="Google Shape;4700;p76"/>
          <p:cNvGrpSpPr/>
          <p:nvPr/>
        </p:nvGrpSpPr>
        <p:grpSpPr>
          <a:xfrm>
            <a:off x="4725406" y="3002330"/>
            <a:ext cx="892956" cy="74460"/>
            <a:chOff x="3980086" y="2804397"/>
            <a:chExt cx="1227600" cy="66900"/>
          </a:xfrm>
        </p:grpSpPr>
        <p:sp>
          <p:nvSpPr>
            <p:cNvPr id="4701" name="Google Shape;4701;p76"/>
            <p:cNvSpPr/>
            <p:nvPr/>
          </p:nvSpPr>
          <p:spPr>
            <a:xfrm flipH="1" rot="5400000">
              <a:off x="4560736" y="2223904"/>
              <a:ext cx="66300" cy="1227600"/>
            </a:xfrm>
            <a:prstGeom prst="round2SameRect">
              <a:avLst>
                <a:gd fmla="val 50000" name="adj1"/>
                <a:gd fmla="val 50000" name="adj2"/>
              </a:avLst>
            </a:prstGeom>
            <a:solidFill>
              <a:srgbClr val="F4F6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2" name="Google Shape;4702;p76"/>
            <p:cNvSpPr/>
            <p:nvPr/>
          </p:nvSpPr>
          <p:spPr>
            <a:xfrm flipH="1" rot="5400000">
              <a:off x="4086125" y="2698647"/>
              <a:ext cx="66900" cy="278400"/>
            </a:xfrm>
            <a:prstGeom prst="round2SameRect">
              <a:avLst>
                <a:gd fmla="val 50000" name="adj1"/>
                <a:gd fmla="val 50000" name="adj2"/>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03" name="Google Shape;4703;p76"/>
          <p:cNvGrpSpPr/>
          <p:nvPr/>
        </p:nvGrpSpPr>
        <p:grpSpPr>
          <a:xfrm>
            <a:off x="3358498" y="3361213"/>
            <a:ext cx="2363244" cy="1005943"/>
            <a:chOff x="3358415" y="3361302"/>
            <a:chExt cx="2363244" cy="1024695"/>
          </a:xfrm>
        </p:grpSpPr>
        <p:grpSp>
          <p:nvGrpSpPr>
            <p:cNvPr id="4704" name="Google Shape;4704;p76"/>
            <p:cNvGrpSpPr/>
            <p:nvPr/>
          </p:nvGrpSpPr>
          <p:grpSpPr>
            <a:xfrm>
              <a:off x="3358415" y="3361302"/>
              <a:ext cx="441300" cy="1024695"/>
              <a:chOff x="3358415" y="3361302"/>
              <a:chExt cx="441300" cy="1024695"/>
            </a:xfrm>
          </p:grpSpPr>
          <p:sp>
            <p:nvSpPr>
              <p:cNvPr id="4705" name="Google Shape;4705;p76"/>
              <p:cNvSpPr/>
              <p:nvPr/>
            </p:nvSpPr>
            <p:spPr>
              <a:xfrm>
                <a:off x="3358415"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6" name="Google Shape;4706;p76"/>
              <p:cNvSpPr/>
              <p:nvPr/>
            </p:nvSpPr>
            <p:spPr>
              <a:xfrm>
                <a:off x="3358415"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7" name="Google Shape;4707;p76"/>
              <p:cNvSpPr/>
              <p:nvPr/>
            </p:nvSpPr>
            <p:spPr>
              <a:xfrm>
                <a:off x="3358415"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8" name="Google Shape;4708;p76"/>
              <p:cNvSpPr/>
              <p:nvPr/>
            </p:nvSpPr>
            <p:spPr>
              <a:xfrm>
                <a:off x="3358415"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9" name="Google Shape;4709;p76"/>
              <p:cNvSpPr/>
              <p:nvPr/>
            </p:nvSpPr>
            <p:spPr>
              <a:xfrm>
                <a:off x="3358415"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0" name="Google Shape;4710;p76"/>
              <p:cNvSpPr/>
              <p:nvPr/>
            </p:nvSpPr>
            <p:spPr>
              <a:xfrm>
                <a:off x="3358415"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11" name="Google Shape;4711;p76"/>
            <p:cNvGrpSpPr/>
            <p:nvPr/>
          </p:nvGrpSpPr>
          <p:grpSpPr>
            <a:xfrm>
              <a:off x="3838901" y="3361302"/>
              <a:ext cx="441300" cy="1024695"/>
              <a:chOff x="3838901" y="3361302"/>
              <a:chExt cx="441300" cy="1024695"/>
            </a:xfrm>
          </p:grpSpPr>
          <p:sp>
            <p:nvSpPr>
              <p:cNvPr id="4712" name="Google Shape;4712;p76"/>
              <p:cNvSpPr/>
              <p:nvPr/>
            </p:nvSpPr>
            <p:spPr>
              <a:xfrm>
                <a:off x="3838901"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3" name="Google Shape;4713;p76"/>
              <p:cNvSpPr/>
              <p:nvPr/>
            </p:nvSpPr>
            <p:spPr>
              <a:xfrm>
                <a:off x="3838901"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4" name="Google Shape;4714;p76"/>
              <p:cNvSpPr/>
              <p:nvPr/>
            </p:nvSpPr>
            <p:spPr>
              <a:xfrm>
                <a:off x="3838901"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5" name="Google Shape;4715;p76"/>
              <p:cNvSpPr/>
              <p:nvPr/>
            </p:nvSpPr>
            <p:spPr>
              <a:xfrm>
                <a:off x="3838901"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6" name="Google Shape;4716;p76"/>
              <p:cNvSpPr/>
              <p:nvPr/>
            </p:nvSpPr>
            <p:spPr>
              <a:xfrm>
                <a:off x="3838901"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7" name="Google Shape;4717;p76"/>
              <p:cNvSpPr/>
              <p:nvPr/>
            </p:nvSpPr>
            <p:spPr>
              <a:xfrm>
                <a:off x="3838901"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18" name="Google Shape;4718;p76"/>
            <p:cNvGrpSpPr/>
            <p:nvPr/>
          </p:nvGrpSpPr>
          <p:grpSpPr>
            <a:xfrm>
              <a:off x="4319387" y="3361302"/>
              <a:ext cx="441300" cy="1024695"/>
              <a:chOff x="4319387" y="3361302"/>
              <a:chExt cx="441300" cy="1024695"/>
            </a:xfrm>
          </p:grpSpPr>
          <p:sp>
            <p:nvSpPr>
              <p:cNvPr id="4719" name="Google Shape;4719;p76"/>
              <p:cNvSpPr/>
              <p:nvPr/>
            </p:nvSpPr>
            <p:spPr>
              <a:xfrm>
                <a:off x="4319387"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0" name="Google Shape;4720;p76"/>
              <p:cNvSpPr/>
              <p:nvPr/>
            </p:nvSpPr>
            <p:spPr>
              <a:xfrm>
                <a:off x="4319387"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1" name="Google Shape;4721;p76"/>
              <p:cNvSpPr/>
              <p:nvPr/>
            </p:nvSpPr>
            <p:spPr>
              <a:xfrm>
                <a:off x="4319387"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2" name="Google Shape;4722;p76"/>
              <p:cNvSpPr/>
              <p:nvPr/>
            </p:nvSpPr>
            <p:spPr>
              <a:xfrm>
                <a:off x="4319387"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3" name="Google Shape;4723;p76"/>
              <p:cNvSpPr/>
              <p:nvPr/>
            </p:nvSpPr>
            <p:spPr>
              <a:xfrm>
                <a:off x="4319387"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4" name="Google Shape;4724;p76"/>
              <p:cNvSpPr/>
              <p:nvPr/>
            </p:nvSpPr>
            <p:spPr>
              <a:xfrm>
                <a:off x="4319387"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25" name="Google Shape;4725;p76"/>
            <p:cNvGrpSpPr/>
            <p:nvPr/>
          </p:nvGrpSpPr>
          <p:grpSpPr>
            <a:xfrm>
              <a:off x="4799873" y="3361302"/>
              <a:ext cx="441300" cy="1024695"/>
              <a:chOff x="4799873" y="3361302"/>
              <a:chExt cx="441300" cy="1024695"/>
            </a:xfrm>
          </p:grpSpPr>
          <p:sp>
            <p:nvSpPr>
              <p:cNvPr id="4726" name="Google Shape;4726;p76"/>
              <p:cNvSpPr/>
              <p:nvPr/>
            </p:nvSpPr>
            <p:spPr>
              <a:xfrm>
                <a:off x="4799873"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7" name="Google Shape;4727;p76"/>
              <p:cNvSpPr/>
              <p:nvPr/>
            </p:nvSpPr>
            <p:spPr>
              <a:xfrm>
                <a:off x="4799873"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8" name="Google Shape;4728;p76"/>
              <p:cNvSpPr/>
              <p:nvPr/>
            </p:nvSpPr>
            <p:spPr>
              <a:xfrm>
                <a:off x="4799873"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9" name="Google Shape;4729;p76"/>
              <p:cNvSpPr/>
              <p:nvPr/>
            </p:nvSpPr>
            <p:spPr>
              <a:xfrm>
                <a:off x="4799873"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0" name="Google Shape;4730;p76"/>
              <p:cNvSpPr/>
              <p:nvPr/>
            </p:nvSpPr>
            <p:spPr>
              <a:xfrm>
                <a:off x="4799873"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1" name="Google Shape;4731;p76"/>
              <p:cNvSpPr/>
              <p:nvPr/>
            </p:nvSpPr>
            <p:spPr>
              <a:xfrm>
                <a:off x="4799873"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32" name="Google Shape;4732;p76"/>
            <p:cNvGrpSpPr/>
            <p:nvPr/>
          </p:nvGrpSpPr>
          <p:grpSpPr>
            <a:xfrm>
              <a:off x="5280360" y="3361302"/>
              <a:ext cx="441300" cy="1024695"/>
              <a:chOff x="5280360" y="3361302"/>
              <a:chExt cx="441300" cy="1024695"/>
            </a:xfrm>
          </p:grpSpPr>
          <p:sp>
            <p:nvSpPr>
              <p:cNvPr id="4733" name="Google Shape;4733;p76"/>
              <p:cNvSpPr/>
              <p:nvPr/>
            </p:nvSpPr>
            <p:spPr>
              <a:xfrm>
                <a:off x="5280360" y="3361302"/>
                <a:ext cx="441300" cy="136500"/>
              </a:xfrm>
              <a:prstGeom prst="flowChartAlternateProcess">
                <a:avLst/>
              </a:pr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4" name="Google Shape;4734;p76"/>
              <p:cNvSpPr/>
              <p:nvPr/>
            </p:nvSpPr>
            <p:spPr>
              <a:xfrm>
                <a:off x="5280360" y="353894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5" name="Google Shape;4735;p76"/>
              <p:cNvSpPr/>
              <p:nvPr/>
            </p:nvSpPr>
            <p:spPr>
              <a:xfrm>
                <a:off x="5280360" y="3716591"/>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6" name="Google Shape;4736;p76"/>
              <p:cNvSpPr/>
              <p:nvPr/>
            </p:nvSpPr>
            <p:spPr>
              <a:xfrm>
                <a:off x="5280360" y="389423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7" name="Google Shape;4737;p76"/>
              <p:cNvSpPr/>
              <p:nvPr/>
            </p:nvSpPr>
            <p:spPr>
              <a:xfrm>
                <a:off x="5280360" y="4071866"/>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8" name="Google Shape;4738;p76"/>
              <p:cNvSpPr/>
              <p:nvPr/>
            </p:nvSpPr>
            <p:spPr>
              <a:xfrm>
                <a:off x="5280360" y="4249497"/>
                <a:ext cx="441300" cy="136500"/>
              </a:xfrm>
              <a:prstGeom prst="flowChartAlternateProcess">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aphicFrame>
        <p:nvGraphicFramePr>
          <p:cNvPr id="4739" name="Google Shape;4739;p76"/>
          <p:cNvGraphicFramePr/>
          <p:nvPr/>
        </p:nvGraphicFramePr>
        <p:xfrm>
          <a:off x="724925" y="2323100"/>
          <a:ext cx="3000000" cy="3000000"/>
        </p:xfrm>
        <a:graphic>
          <a:graphicData uri="http://schemas.openxmlformats.org/drawingml/2006/table">
            <a:tbl>
              <a:tblPr>
                <a:noFill/>
                <a:tableStyleId>{01A56D85-E526-4224-922A-11EAB8691FB5}</a:tableStyleId>
              </a:tblPr>
              <a:tblGrid>
                <a:gridCol w="600900"/>
                <a:gridCol w="600900"/>
                <a:gridCol w="600900"/>
                <a:gridCol w="600900"/>
              </a:tblGrid>
              <a:tr h="293800">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5F819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5F8195"/>
                    </a:solidFill>
                  </a:tcPr>
                </a:tc>
              </a:tr>
              <a:tr h="293800">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869FB1"/>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5B7C5"/>
                    </a:solidFill>
                  </a:tcPr>
                </a:tc>
              </a:tr>
              <a:tr h="293800">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7994A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c>
                  <a:txBody>
                    <a:bodyPr/>
                    <a:lstStyle/>
                    <a:p>
                      <a:pPr indent="0" lvl="0" marL="0" rtl="0" algn="l">
                        <a:spcBef>
                          <a:spcPts val="0"/>
                        </a:spcBef>
                        <a:spcAft>
                          <a:spcPts val="0"/>
                        </a:spcAft>
                        <a:buNone/>
                      </a:pPr>
                      <a:r>
                        <a:t/>
                      </a:r>
                      <a:endParaRPr sz="200"/>
                    </a:p>
                  </a:txBody>
                  <a:tcPr marT="91425" marB="91425" marR="91425" marL="91425">
                    <a:lnL cap="flat" cmpd="sng" w="19050">
                      <a:solidFill>
                        <a:srgbClr val="F2F2F2">
                          <a:alpha val="0"/>
                        </a:srgbClr>
                      </a:solidFill>
                      <a:prstDash val="solid"/>
                      <a:round/>
                      <a:headEnd len="sm" w="sm" type="none"/>
                      <a:tailEnd len="sm" w="sm" type="none"/>
                    </a:lnL>
                    <a:lnR cap="flat" cmpd="sng" w="19050">
                      <a:solidFill>
                        <a:srgbClr val="F2F2F2">
                          <a:alpha val="0"/>
                        </a:srgbClr>
                      </a:solidFill>
                      <a:prstDash val="solid"/>
                      <a:round/>
                      <a:headEnd len="sm" w="sm" type="none"/>
                      <a:tailEnd len="sm" w="sm" type="none"/>
                    </a:lnR>
                    <a:lnT cap="flat" cmpd="sng" w="19050">
                      <a:solidFill>
                        <a:srgbClr val="F2F2F2">
                          <a:alpha val="0"/>
                        </a:srgbClr>
                      </a:solidFill>
                      <a:prstDash val="solid"/>
                      <a:round/>
                      <a:headEnd len="sm" w="sm" type="none"/>
                      <a:tailEnd len="sm" w="sm" type="none"/>
                    </a:lnT>
                    <a:lnB cap="flat" cmpd="sng" w="19050">
                      <a:solidFill>
                        <a:srgbClr val="F2F2F2">
                          <a:alpha val="0"/>
                        </a:srgbClr>
                      </a:solidFill>
                      <a:prstDash val="solid"/>
                      <a:round/>
                      <a:headEnd len="sm" w="sm" type="none"/>
                      <a:tailEnd len="sm" w="sm" type="none"/>
                    </a:lnB>
                    <a:solidFill>
                      <a:srgbClr val="ABBCC9"/>
                    </a:solidFill>
                  </a:tcPr>
                </a:tc>
              </a:tr>
            </a:tbl>
          </a:graphicData>
        </a:graphic>
      </p:graphicFrame>
      <p:grpSp>
        <p:nvGrpSpPr>
          <p:cNvPr id="4740" name="Google Shape;4740;p76"/>
          <p:cNvGrpSpPr/>
          <p:nvPr/>
        </p:nvGrpSpPr>
        <p:grpSpPr>
          <a:xfrm>
            <a:off x="726450" y="3372825"/>
            <a:ext cx="2403614" cy="1005900"/>
            <a:chOff x="726450" y="3372825"/>
            <a:chExt cx="2403614" cy="1005900"/>
          </a:xfrm>
        </p:grpSpPr>
        <p:grpSp>
          <p:nvGrpSpPr>
            <p:cNvPr id="4741" name="Google Shape;4741;p76"/>
            <p:cNvGrpSpPr/>
            <p:nvPr/>
          </p:nvGrpSpPr>
          <p:grpSpPr>
            <a:xfrm>
              <a:off x="726450" y="3696000"/>
              <a:ext cx="2403614" cy="500898"/>
              <a:chOff x="726450" y="3696000"/>
              <a:chExt cx="2403614" cy="500898"/>
            </a:xfrm>
          </p:grpSpPr>
          <p:sp>
            <p:nvSpPr>
              <p:cNvPr id="4742" name="Google Shape;4742;p76"/>
              <p:cNvSpPr/>
              <p:nvPr/>
            </p:nvSpPr>
            <p:spPr>
              <a:xfrm>
                <a:off x="726450" y="3696000"/>
                <a:ext cx="2403600" cy="167100"/>
              </a:xfrm>
              <a:prstGeom prst="rec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743" name="Google Shape;4743;p76"/>
              <p:cNvSpPr/>
              <p:nvPr/>
            </p:nvSpPr>
            <p:spPr>
              <a:xfrm>
                <a:off x="726464" y="4029798"/>
                <a:ext cx="2403600" cy="167100"/>
              </a:xfrm>
              <a:prstGeom prst="rec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grpSp>
        <p:grpSp>
          <p:nvGrpSpPr>
            <p:cNvPr id="4744" name="Google Shape;4744;p76"/>
            <p:cNvGrpSpPr/>
            <p:nvPr/>
          </p:nvGrpSpPr>
          <p:grpSpPr>
            <a:xfrm>
              <a:off x="1348050" y="3372825"/>
              <a:ext cx="1720425" cy="1005900"/>
              <a:chOff x="1348050" y="3372825"/>
              <a:chExt cx="1720425" cy="1005900"/>
            </a:xfrm>
          </p:grpSpPr>
          <p:sp>
            <p:nvSpPr>
              <p:cNvPr id="4745" name="Google Shape;4745;p76"/>
              <p:cNvSpPr/>
              <p:nvPr/>
            </p:nvSpPr>
            <p:spPr>
              <a:xfrm>
                <a:off x="1348050"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746" name="Google Shape;4746;p76"/>
              <p:cNvSpPr/>
              <p:nvPr/>
            </p:nvSpPr>
            <p:spPr>
              <a:xfrm>
                <a:off x="1701356"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747" name="Google Shape;4747;p76"/>
              <p:cNvSpPr/>
              <p:nvPr/>
            </p:nvSpPr>
            <p:spPr>
              <a:xfrm>
                <a:off x="2054663"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748" name="Google Shape;4748;p76"/>
              <p:cNvSpPr/>
              <p:nvPr/>
            </p:nvSpPr>
            <p:spPr>
              <a:xfrm>
                <a:off x="2407969"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sp>
            <p:nvSpPr>
              <p:cNvPr id="4749" name="Google Shape;4749;p76"/>
              <p:cNvSpPr/>
              <p:nvPr/>
            </p:nvSpPr>
            <p:spPr>
              <a:xfrm>
                <a:off x="2761275" y="3372825"/>
                <a:ext cx="307200" cy="1005900"/>
              </a:xfrm>
              <a:prstGeom prst="rect">
                <a:avLst/>
              </a:prstGeom>
              <a:solidFill>
                <a:srgbClr val="869FB1"/>
              </a:solidFill>
              <a:ln cap="flat" cmpd="sng" w="19050">
                <a:solidFill>
                  <a:srgbClr val="0E2A4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200"/>
              </a:p>
            </p:txBody>
          </p:sp>
        </p:grpSp>
        <p:grpSp>
          <p:nvGrpSpPr>
            <p:cNvPr id="4750" name="Google Shape;4750;p76"/>
            <p:cNvGrpSpPr/>
            <p:nvPr/>
          </p:nvGrpSpPr>
          <p:grpSpPr>
            <a:xfrm>
              <a:off x="1455707" y="3731058"/>
              <a:ext cx="1491150" cy="417657"/>
              <a:chOff x="1455707" y="3731058"/>
              <a:chExt cx="1491150" cy="417657"/>
            </a:xfrm>
          </p:grpSpPr>
          <p:grpSp>
            <p:nvGrpSpPr>
              <p:cNvPr id="4751" name="Google Shape;4751;p76"/>
              <p:cNvGrpSpPr/>
              <p:nvPr/>
            </p:nvGrpSpPr>
            <p:grpSpPr>
              <a:xfrm>
                <a:off x="1472938" y="3745828"/>
                <a:ext cx="72126" cy="53788"/>
                <a:chOff x="1472938" y="3745828"/>
                <a:chExt cx="72126" cy="53788"/>
              </a:xfrm>
            </p:grpSpPr>
            <p:sp>
              <p:nvSpPr>
                <p:cNvPr id="4752" name="Google Shape;4752;p76"/>
                <p:cNvSpPr/>
                <p:nvPr/>
              </p:nvSpPr>
              <p:spPr>
                <a:xfrm>
                  <a:off x="1472938" y="3763820"/>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3" name="Google Shape;4753;p76"/>
                <p:cNvSpPr/>
                <p:nvPr/>
              </p:nvSpPr>
              <p:spPr>
                <a:xfrm>
                  <a:off x="1490853" y="3745828"/>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54" name="Google Shape;4754;p76"/>
              <p:cNvGrpSpPr/>
              <p:nvPr/>
            </p:nvGrpSpPr>
            <p:grpSpPr>
              <a:xfrm>
                <a:off x="1819181" y="4089633"/>
                <a:ext cx="72126" cy="53788"/>
                <a:chOff x="1819181" y="4089633"/>
                <a:chExt cx="72126" cy="53788"/>
              </a:xfrm>
            </p:grpSpPr>
            <p:sp>
              <p:nvSpPr>
                <p:cNvPr id="4755" name="Google Shape;4755;p76"/>
                <p:cNvSpPr/>
                <p:nvPr/>
              </p:nvSpPr>
              <p:spPr>
                <a:xfrm>
                  <a:off x="1819181" y="4107625"/>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6" name="Google Shape;4756;p76"/>
                <p:cNvSpPr/>
                <p:nvPr/>
              </p:nvSpPr>
              <p:spPr>
                <a:xfrm>
                  <a:off x="1837096" y="4089633"/>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57" name="Google Shape;4757;p76"/>
              <p:cNvGrpSpPr/>
              <p:nvPr/>
            </p:nvGrpSpPr>
            <p:grpSpPr>
              <a:xfrm>
                <a:off x="1455707" y="4084171"/>
                <a:ext cx="64321" cy="64544"/>
                <a:chOff x="1455707" y="4084171"/>
                <a:chExt cx="64321" cy="64544"/>
              </a:xfrm>
            </p:grpSpPr>
            <p:sp>
              <p:nvSpPr>
                <p:cNvPr id="4758" name="Google Shape;4758;p76"/>
                <p:cNvSpPr/>
                <p:nvPr/>
              </p:nvSpPr>
              <p:spPr>
                <a:xfrm>
                  <a:off x="1478676" y="4084402"/>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9" name="Google Shape;4759;p76"/>
                <p:cNvSpPr/>
                <p:nvPr/>
              </p:nvSpPr>
              <p:spPr>
                <a:xfrm>
                  <a:off x="1455707" y="4084171"/>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0" name="Google Shape;4760;p76"/>
              <p:cNvGrpSpPr/>
              <p:nvPr/>
            </p:nvGrpSpPr>
            <p:grpSpPr>
              <a:xfrm>
                <a:off x="1818610" y="3731058"/>
                <a:ext cx="64321" cy="64544"/>
                <a:chOff x="1818610" y="3731058"/>
                <a:chExt cx="64321" cy="64544"/>
              </a:xfrm>
            </p:grpSpPr>
            <p:sp>
              <p:nvSpPr>
                <p:cNvPr id="4761" name="Google Shape;4761;p76"/>
                <p:cNvSpPr/>
                <p:nvPr/>
              </p:nvSpPr>
              <p:spPr>
                <a:xfrm>
                  <a:off x="1841579" y="3731290"/>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2" name="Google Shape;4762;p76"/>
                <p:cNvSpPr/>
                <p:nvPr/>
              </p:nvSpPr>
              <p:spPr>
                <a:xfrm>
                  <a:off x="1818610" y="3731058"/>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3" name="Google Shape;4763;p76"/>
              <p:cNvGrpSpPr/>
              <p:nvPr/>
            </p:nvGrpSpPr>
            <p:grpSpPr>
              <a:xfrm>
                <a:off x="2172491" y="4089633"/>
                <a:ext cx="72126" cy="53788"/>
                <a:chOff x="2172491" y="4089633"/>
                <a:chExt cx="72126" cy="53788"/>
              </a:xfrm>
            </p:grpSpPr>
            <p:sp>
              <p:nvSpPr>
                <p:cNvPr id="4764" name="Google Shape;4764;p76"/>
                <p:cNvSpPr/>
                <p:nvPr/>
              </p:nvSpPr>
              <p:spPr>
                <a:xfrm>
                  <a:off x="2172491" y="4107625"/>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5" name="Google Shape;4765;p76"/>
                <p:cNvSpPr/>
                <p:nvPr/>
              </p:nvSpPr>
              <p:spPr>
                <a:xfrm>
                  <a:off x="2190406" y="4089633"/>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6" name="Google Shape;4766;p76"/>
              <p:cNvGrpSpPr/>
              <p:nvPr/>
            </p:nvGrpSpPr>
            <p:grpSpPr>
              <a:xfrm>
                <a:off x="2171920" y="3731058"/>
                <a:ext cx="64321" cy="64544"/>
                <a:chOff x="2171920" y="3731058"/>
                <a:chExt cx="64321" cy="64544"/>
              </a:xfrm>
            </p:grpSpPr>
            <p:sp>
              <p:nvSpPr>
                <p:cNvPr id="4767" name="Google Shape;4767;p76"/>
                <p:cNvSpPr/>
                <p:nvPr/>
              </p:nvSpPr>
              <p:spPr>
                <a:xfrm>
                  <a:off x="2194889" y="3731290"/>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8" name="Google Shape;4768;p76"/>
                <p:cNvSpPr/>
                <p:nvPr/>
              </p:nvSpPr>
              <p:spPr>
                <a:xfrm>
                  <a:off x="2171920" y="3731058"/>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69" name="Google Shape;4769;p76"/>
              <p:cNvGrpSpPr/>
              <p:nvPr/>
            </p:nvGrpSpPr>
            <p:grpSpPr>
              <a:xfrm>
                <a:off x="2874730" y="3745828"/>
                <a:ext cx="72126" cy="53788"/>
                <a:chOff x="2874730" y="3745828"/>
                <a:chExt cx="72126" cy="53788"/>
              </a:xfrm>
            </p:grpSpPr>
            <p:sp>
              <p:nvSpPr>
                <p:cNvPr id="4770" name="Google Shape;4770;p76"/>
                <p:cNvSpPr/>
                <p:nvPr/>
              </p:nvSpPr>
              <p:spPr>
                <a:xfrm>
                  <a:off x="2874730" y="3763820"/>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1" name="Google Shape;4771;p76"/>
                <p:cNvSpPr/>
                <p:nvPr/>
              </p:nvSpPr>
              <p:spPr>
                <a:xfrm>
                  <a:off x="2892645" y="3745828"/>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72" name="Google Shape;4772;p76"/>
              <p:cNvGrpSpPr/>
              <p:nvPr/>
            </p:nvGrpSpPr>
            <p:grpSpPr>
              <a:xfrm>
                <a:off x="2878589" y="4081481"/>
                <a:ext cx="64321" cy="64544"/>
                <a:chOff x="2878589" y="4081481"/>
                <a:chExt cx="64321" cy="64544"/>
              </a:xfrm>
            </p:grpSpPr>
            <p:sp>
              <p:nvSpPr>
                <p:cNvPr id="4773" name="Google Shape;4773;p76"/>
                <p:cNvSpPr/>
                <p:nvPr/>
              </p:nvSpPr>
              <p:spPr>
                <a:xfrm>
                  <a:off x="2901559" y="4081712"/>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4" name="Google Shape;4774;p76"/>
                <p:cNvSpPr/>
                <p:nvPr/>
              </p:nvSpPr>
              <p:spPr>
                <a:xfrm>
                  <a:off x="2878589" y="4081481"/>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75" name="Google Shape;4775;p76"/>
              <p:cNvGrpSpPr/>
              <p:nvPr/>
            </p:nvGrpSpPr>
            <p:grpSpPr>
              <a:xfrm>
                <a:off x="2525796" y="4089633"/>
                <a:ext cx="72126" cy="53788"/>
                <a:chOff x="2525796" y="4089633"/>
                <a:chExt cx="72126" cy="53788"/>
              </a:xfrm>
            </p:grpSpPr>
            <p:sp>
              <p:nvSpPr>
                <p:cNvPr id="4776" name="Google Shape;4776;p76"/>
                <p:cNvSpPr/>
                <p:nvPr/>
              </p:nvSpPr>
              <p:spPr>
                <a:xfrm>
                  <a:off x="2525796" y="4107625"/>
                  <a:ext cx="60030" cy="35796"/>
                </a:xfrm>
                <a:custGeom>
                  <a:rect b="b" l="l" r="r" t="t"/>
                  <a:pathLst>
                    <a:path extrusionOk="0" h="5567" w="9336">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7" name="Google Shape;4777;p76"/>
                <p:cNvSpPr/>
                <p:nvPr/>
              </p:nvSpPr>
              <p:spPr>
                <a:xfrm>
                  <a:off x="2543711" y="4089633"/>
                  <a:ext cx="54211" cy="34568"/>
                </a:xfrm>
                <a:custGeom>
                  <a:rect b="b" l="l" r="r" t="t"/>
                  <a:pathLst>
                    <a:path extrusionOk="0" h="5376" w="8431">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78" name="Google Shape;4778;p76"/>
              <p:cNvGrpSpPr/>
              <p:nvPr/>
            </p:nvGrpSpPr>
            <p:grpSpPr>
              <a:xfrm>
                <a:off x="2525225" y="3731058"/>
                <a:ext cx="64321" cy="64544"/>
                <a:chOff x="2525225" y="3731058"/>
                <a:chExt cx="64321" cy="64544"/>
              </a:xfrm>
            </p:grpSpPr>
            <p:sp>
              <p:nvSpPr>
                <p:cNvPr id="4779" name="Google Shape;4779;p76"/>
                <p:cNvSpPr/>
                <p:nvPr/>
              </p:nvSpPr>
              <p:spPr>
                <a:xfrm>
                  <a:off x="2548194" y="3731290"/>
                  <a:ext cx="41351" cy="64313"/>
                </a:xfrm>
                <a:custGeom>
                  <a:rect b="b" l="l" r="r" t="t"/>
                  <a:pathLst>
                    <a:path extrusionOk="0" h="10002" w="6431">
                      <a:moveTo>
                        <a:pt x="4025" y="0"/>
                      </a:moveTo>
                      <a:cubicBezTo>
                        <a:pt x="3870" y="0"/>
                        <a:pt x="3704" y="60"/>
                        <a:pt x="3608" y="179"/>
                      </a:cubicBezTo>
                      <a:lnTo>
                        <a:pt x="1465" y="2322"/>
                      </a:lnTo>
                      <a:lnTo>
                        <a:pt x="299" y="1167"/>
                      </a:lnTo>
                      <a:cubicBezTo>
                        <a:pt x="269" y="1138"/>
                        <a:pt x="227" y="1123"/>
                        <a:pt x="184" y="1123"/>
                      </a:cubicBezTo>
                      <a:cubicBezTo>
                        <a:pt x="141" y="1123"/>
                        <a:pt x="96" y="1138"/>
                        <a:pt x="60" y="1167"/>
                      </a:cubicBezTo>
                      <a:cubicBezTo>
                        <a:pt x="1" y="1227"/>
                        <a:pt x="1" y="1322"/>
                        <a:pt x="60" y="1405"/>
                      </a:cubicBezTo>
                      <a:lnTo>
                        <a:pt x="1346" y="2679"/>
                      </a:lnTo>
                      <a:cubicBezTo>
                        <a:pt x="1370" y="2715"/>
                        <a:pt x="1418" y="2727"/>
                        <a:pt x="1465" y="2727"/>
                      </a:cubicBezTo>
                      <a:cubicBezTo>
                        <a:pt x="1501" y="2727"/>
                        <a:pt x="1549" y="2715"/>
                        <a:pt x="1584" y="2679"/>
                      </a:cubicBezTo>
                      <a:lnTo>
                        <a:pt x="3847" y="417"/>
                      </a:lnTo>
                      <a:cubicBezTo>
                        <a:pt x="3882" y="370"/>
                        <a:pt x="3966" y="346"/>
                        <a:pt x="4037" y="346"/>
                      </a:cubicBezTo>
                      <a:cubicBezTo>
                        <a:pt x="4109" y="346"/>
                        <a:pt x="4168" y="370"/>
                        <a:pt x="4228" y="417"/>
                      </a:cubicBezTo>
                      <a:lnTo>
                        <a:pt x="6049" y="2239"/>
                      </a:lnTo>
                      <a:cubicBezTo>
                        <a:pt x="6085" y="2275"/>
                        <a:pt x="6121" y="2358"/>
                        <a:pt x="6121" y="2429"/>
                      </a:cubicBezTo>
                      <a:cubicBezTo>
                        <a:pt x="6121" y="2501"/>
                        <a:pt x="6085" y="2560"/>
                        <a:pt x="6049" y="2620"/>
                      </a:cubicBezTo>
                      <a:lnTo>
                        <a:pt x="3775" y="4882"/>
                      </a:lnTo>
                      <a:cubicBezTo>
                        <a:pt x="3716" y="4942"/>
                        <a:pt x="3716" y="5049"/>
                        <a:pt x="3775" y="5120"/>
                      </a:cubicBezTo>
                      <a:lnTo>
                        <a:pt x="6049" y="7382"/>
                      </a:lnTo>
                      <a:cubicBezTo>
                        <a:pt x="6085" y="7430"/>
                        <a:pt x="6121" y="7501"/>
                        <a:pt x="6121" y="7573"/>
                      </a:cubicBezTo>
                      <a:cubicBezTo>
                        <a:pt x="6121" y="7656"/>
                        <a:pt x="6085" y="7716"/>
                        <a:pt x="6049" y="7775"/>
                      </a:cubicBezTo>
                      <a:lnTo>
                        <a:pt x="4228" y="9585"/>
                      </a:lnTo>
                      <a:cubicBezTo>
                        <a:pt x="4174" y="9639"/>
                        <a:pt x="4103" y="9665"/>
                        <a:pt x="4033" y="9665"/>
                      </a:cubicBezTo>
                      <a:cubicBezTo>
                        <a:pt x="3963" y="9665"/>
                        <a:pt x="3894" y="9639"/>
                        <a:pt x="3847" y="9585"/>
                      </a:cubicBezTo>
                      <a:lnTo>
                        <a:pt x="2989" y="8740"/>
                      </a:lnTo>
                      <a:cubicBezTo>
                        <a:pt x="2960" y="8710"/>
                        <a:pt x="2921" y="8695"/>
                        <a:pt x="2879" y="8695"/>
                      </a:cubicBezTo>
                      <a:cubicBezTo>
                        <a:pt x="2838" y="8695"/>
                        <a:pt x="2793" y="8710"/>
                        <a:pt x="2751" y="8740"/>
                      </a:cubicBezTo>
                      <a:cubicBezTo>
                        <a:pt x="2692" y="8799"/>
                        <a:pt x="2692" y="8906"/>
                        <a:pt x="2751" y="8978"/>
                      </a:cubicBezTo>
                      <a:lnTo>
                        <a:pt x="3608" y="9823"/>
                      </a:lnTo>
                      <a:cubicBezTo>
                        <a:pt x="3728" y="9942"/>
                        <a:pt x="3870" y="10002"/>
                        <a:pt x="4025" y="10002"/>
                      </a:cubicBezTo>
                      <a:cubicBezTo>
                        <a:pt x="4168" y="10002"/>
                        <a:pt x="4335" y="9942"/>
                        <a:pt x="4442" y="9823"/>
                      </a:cubicBezTo>
                      <a:lnTo>
                        <a:pt x="6252" y="8013"/>
                      </a:lnTo>
                      <a:cubicBezTo>
                        <a:pt x="6371" y="7894"/>
                        <a:pt x="6430" y="7740"/>
                        <a:pt x="6430" y="7597"/>
                      </a:cubicBezTo>
                      <a:cubicBezTo>
                        <a:pt x="6430" y="7430"/>
                        <a:pt x="6371" y="7275"/>
                        <a:pt x="6252" y="7180"/>
                      </a:cubicBezTo>
                      <a:lnTo>
                        <a:pt x="4109" y="4977"/>
                      </a:lnTo>
                      <a:lnTo>
                        <a:pt x="6252" y="2834"/>
                      </a:lnTo>
                      <a:cubicBezTo>
                        <a:pt x="6371" y="2715"/>
                        <a:pt x="6430" y="2560"/>
                        <a:pt x="6430" y="2417"/>
                      </a:cubicBezTo>
                      <a:cubicBezTo>
                        <a:pt x="6430" y="2251"/>
                        <a:pt x="6371" y="2096"/>
                        <a:pt x="6252" y="2001"/>
                      </a:cubicBezTo>
                      <a:lnTo>
                        <a:pt x="4442" y="179"/>
                      </a:lnTo>
                      <a:cubicBezTo>
                        <a:pt x="4323" y="60"/>
                        <a:pt x="4168" y="0"/>
                        <a:pt x="4025"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0" name="Google Shape;4780;p76"/>
                <p:cNvSpPr/>
                <p:nvPr/>
              </p:nvSpPr>
              <p:spPr>
                <a:xfrm>
                  <a:off x="2525225" y="3731058"/>
                  <a:ext cx="39512" cy="64165"/>
                </a:xfrm>
                <a:custGeom>
                  <a:rect b="b" l="l" r="r" t="t"/>
                  <a:pathLst>
                    <a:path extrusionOk="0" h="9979" w="6145">
                      <a:moveTo>
                        <a:pt x="2477" y="1"/>
                      </a:moveTo>
                      <a:cubicBezTo>
                        <a:pt x="2311" y="1"/>
                        <a:pt x="2156" y="60"/>
                        <a:pt x="2061" y="179"/>
                      </a:cubicBezTo>
                      <a:lnTo>
                        <a:pt x="239" y="2001"/>
                      </a:lnTo>
                      <a:cubicBezTo>
                        <a:pt x="1" y="2239"/>
                        <a:pt x="1" y="2608"/>
                        <a:pt x="239" y="2846"/>
                      </a:cubicBezTo>
                      <a:lnTo>
                        <a:pt x="2382" y="4989"/>
                      </a:lnTo>
                      <a:lnTo>
                        <a:pt x="239" y="7133"/>
                      </a:lnTo>
                      <a:cubicBezTo>
                        <a:pt x="1" y="7371"/>
                        <a:pt x="1" y="7752"/>
                        <a:pt x="239" y="7990"/>
                      </a:cubicBezTo>
                      <a:lnTo>
                        <a:pt x="2061" y="9800"/>
                      </a:lnTo>
                      <a:cubicBezTo>
                        <a:pt x="2180" y="9919"/>
                        <a:pt x="2323" y="9978"/>
                        <a:pt x="2477" y="9978"/>
                      </a:cubicBezTo>
                      <a:cubicBezTo>
                        <a:pt x="2620" y="9978"/>
                        <a:pt x="2787" y="9919"/>
                        <a:pt x="2882" y="9800"/>
                      </a:cubicBezTo>
                      <a:lnTo>
                        <a:pt x="5037" y="7656"/>
                      </a:lnTo>
                      <a:lnTo>
                        <a:pt x="5859" y="8490"/>
                      </a:lnTo>
                      <a:cubicBezTo>
                        <a:pt x="5895" y="8520"/>
                        <a:pt x="5936" y="8535"/>
                        <a:pt x="5978" y="8535"/>
                      </a:cubicBezTo>
                      <a:cubicBezTo>
                        <a:pt x="6020" y="8535"/>
                        <a:pt x="6061" y="8520"/>
                        <a:pt x="6097" y="8490"/>
                      </a:cubicBezTo>
                      <a:cubicBezTo>
                        <a:pt x="6145" y="8430"/>
                        <a:pt x="6145" y="8323"/>
                        <a:pt x="6085" y="8264"/>
                      </a:cubicBezTo>
                      <a:lnTo>
                        <a:pt x="5156" y="7335"/>
                      </a:lnTo>
                      <a:cubicBezTo>
                        <a:pt x="5121" y="7299"/>
                        <a:pt x="5073" y="7287"/>
                        <a:pt x="5037" y="7287"/>
                      </a:cubicBezTo>
                      <a:cubicBezTo>
                        <a:pt x="4990" y="7287"/>
                        <a:pt x="4942" y="7299"/>
                        <a:pt x="4918" y="7335"/>
                      </a:cubicBezTo>
                      <a:lnTo>
                        <a:pt x="2656" y="9597"/>
                      </a:lnTo>
                      <a:cubicBezTo>
                        <a:pt x="2608" y="9633"/>
                        <a:pt x="2537" y="9669"/>
                        <a:pt x="2454" y="9669"/>
                      </a:cubicBezTo>
                      <a:cubicBezTo>
                        <a:pt x="2382" y="9669"/>
                        <a:pt x="2323" y="9633"/>
                        <a:pt x="2263" y="9597"/>
                      </a:cubicBezTo>
                      <a:lnTo>
                        <a:pt x="453" y="7776"/>
                      </a:lnTo>
                      <a:cubicBezTo>
                        <a:pt x="346" y="7668"/>
                        <a:pt x="346" y="7490"/>
                        <a:pt x="453" y="7395"/>
                      </a:cubicBezTo>
                      <a:lnTo>
                        <a:pt x="2716" y="5132"/>
                      </a:lnTo>
                      <a:cubicBezTo>
                        <a:pt x="2739" y="5097"/>
                        <a:pt x="2751" y="5049"/>
                        <a:pt x="2751" y="5013"/>
                      </a:cubicBezTo>
                      <a:cubicBezTo>
                        <a:pt x="2751" y="4966"/>
                        <a:pt x="2739" y="4918"/>
                        <a:pt x="2716" y="4894"/>
                      </a:cubicBezTo>
                      <a:lnTo>
                        <a:pt x="453" y="2632"/>
                      </a:lnTo>
                      <a:cubicBezTo>
                        <a:pt x="346" y="2525"/>
                        <a:pt x="346" y="2346"/>
                        <a:pt x="453" y="2239"/>
                      </a:cubicBezTo>
                      <a:lnTo>
                        <a:pt x="2263" y="417"/>
                      </a:lnTo>
                      <a:cubicBezTo>
                        <a:pt x="2311" y="382"/>
                        <a:pt x="2382" y="346"/>
                        <a:pt x="2454" y="346"/>
                      </a:cubicBezTo>
                      <a:cubicBezTo>
                        <a:pt x="2537" y="346"/>
                        <a:pt x="2597" y="382"/>
                        <a:pt x="2656" y="417"/>
                      </a:cubicBezTo>
                      <a:lnTo>
                        <a:pt x="3168" y="941"/>
                      </a:lnTo>
                      <a:cubicBezTo>
                        <a:pt x="3198" y="971"/>
                        <a:pt x="3239" y="986"/>
                        <a:pt x="3283" y="986"/>
                      </a:cubicBezTo>
                      <a:cubicBezTo>
                        <a:pt x="3326" y="986"/>
                        <a:pt x="3370" y="971"/>
                        <a:pt x="3406" y="941"/>
                      </a:cubicBezTo>
                      <a:cubicBezTo>
                        <a:pt x="3466" y="882"/>
                        <a:pt x="3466" y="775"/>
                        <a:pt x="3406" y="703"/>
                      </a:cubicBezTo>
                      <a:lnTo>
                        <a:pt x="2882" y="179"/>
                      </a:lnTo>
                      <a:cubicBezTo>
                        <a:pt x="2775" y="60"/>
                        <a:pt x="2620" y="1"/>
                        <a:pt x="247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4" name="Shape 4784"/>
        <p:cNvGrpSpPr/>
        <p:nvPr/>
      </p:nvGrpSpPr>
      <p:grpSpPr>
        <a:xfrm>
          <a:off x="0" y="0"/>
          <a:ext cx="0" cy="0"/>
          <a:chOff x="0" y="0"/>
          <a:chExt cx="0" cy="0"/>
        </a:xfrm>
      </p:grpSpPr>
      <p:grpSp>
        <p:nvGrpSpPr>
          <p:cNvPr id="4785" name="Google Shape;4785;p77"/>
          <p:cNvGrpSpPr/>
          <p:nvPr/>
        </p:nvGrpSpPr>
        <p:grpSpPr>
          <a:xfrm>
            <a:off x="732428" y="1171356"/>
            <a:ext cx="845921" cy="690752"/>
            <a:chOff x="732428" y="1198513"/>
            <a:chExt cx="845921" cy="690752"/>
          </a:xfrm>
        </p:grpSpPr>
        <p:grpSp>
          <p:nvGrpSpPr>
            <p:cNvPr id="4786" name="Google Shape;4786;p77"/>
            <p:cNvGrpSpPr/>
            <p:nvPr/>
          </p:nvGrpSpPr>
          <p:grpSpPr>
            <a:xfrm>
              <a:off x="823030" y="1198513"/>
              <a:ext cx="755319" cy="690752"/>
              <a:chOff x="823030" y="1198513"/>
              <a:chExt cx="755319" cy="690752"/>
            </a:xfrm>
          </p:grpSpPr>
          <p:sp>
            <p:nvSpPr>
              <p:cNvPr id="4787" name="Google Shape;4787;p77"/>
              <p:cNvSpPr/>
              <p:nvPr/>
            </p:nvSpPr>
            <p:spPr>
              <a:xfrm>
                <a:off x="823030" y="1198513"/>
                <a:ext cx="755319" cy="690752"/>
              </a:xfrm>
              <a:custGeom>
                <a:rect b="b" l="l" r="r" t="t"/>
                <a:pathLst>
                  <a:path extrusionOk="0" h="42771" w="46769">
                    <a:moveTo>
                      <a:pt x="21384" y="0"/>
                    </a:moveTo>
                    <a:cubicBezTo>
                      <a:pt x="9575" y="0"/>
                      <a:pt x="0" y="9575"/>
                      <a:pt x="0" y="21386"/>
                    </a:cubicBezTo>
                    <a:cubicBezTo>
                      <a:pt x="0" y="33196"/>
                      <a:pt x="9575" y="42770"/>
                      <a:pt x="21384" y="42770"/>
                    </a:cubicBezTo>
                    <a:cubicBezTo>
                      <a:pt x="33196" y="42770"/>
                      <a:pt x="42770" y="33196"/>
                      <a:pt x="42770" y="21386"/>
                    </a:cubicBezTo>
                    <a:cubicBezTo>
                      <a:pt x="42770" y="16313"/>
                      <a:pt x="41002" y="11653"/>
                      <a:pt x="38053" y="7988"/>
                    </a:cubicBezTo>
                    <a:lnTo>
                      <a:pt x="42775" y="7988"/>
                    </a:lnTo>
                    <a:cubicBezTo>
                      <a:pt x="44970" y="7988"/>
                      <a:pt x="46769" y="6191"/>
                      <a:pt x="46769" y="3994"/>
                    </a:cubicBezTo>
                    <a:cubicBezTo>
                      <a:pt x="46769" y="1797"/>
                      <a:pt x="44972" y="0"/>
                      <a:pt x="42775" y="0"/>
                    </a:cubicBezTo>
                    <a:lnTo>
                      <a:pt x="22286" y="0"/>
                    </a:lnTo>
                    <a:cubicBezTo>
                      <a:pt x="22196" y="0"/>
                      <a:pt x="22105" y="5"/>
                      <a:pt x="22018" y="10"/>
                    </a:cubicBezTo>
                    <a:cubicBezTo>
                      <a:pt x="21807" y="3"/>
                      <a:pt x="21597" y="0"/>
                      <a:pt x="21384" y="0"/>
                    </a:cubicBezTo>
                    <a:close/>
                  </a:path>
                </a:pathLst>
              </a:custGeom>
              <a:solidFill>
                <a:srgbClr val="325D7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8" name="Google Shape;4788;p77"/>
              <p:cNvSpPr/>
              <p:nvPr/>
            </p:nvSpPr>
            <p:spPr>
              <a:xfrm>
                <a:off x="1470047" y="1217877"/>
                <a:ext cx="88760" cy="88744"/>
              </a:xfrm>
              <a:custGeom>
                <a:rect b="b" l="l" r="r" t="t"/>
                <a:pathLst>
                  <a:path extrusionOk="0" h="5495" w="5496">
                    <a:moveTo>
                      <a:pt x="2747" y="1"/>
                    </a:moveTo>
                    <a:cubicBezTo>
                      <a:pt x="1231" y="1"/>
                      <a:pt x="1" y="1230"/>
                      <a:pt x="1" y="2749"/>
                    </a:cubicBezTo>
                    <a:cubicBezTo>
                      <a:pt x="1" y="4265"/>
                      <a:pt x="1231" y="5495"/>
                      <a:pt x="2747" y="5495"/>
                    </a:cubicBezTo>
                    <a:cubicBezTo>
                      <a:pt x="4265" y="5495"/>
                      <a:pt x="5495" y="4265"/>
                      <a:pt x="5495" y="2749"/>
                    </a:cubicBezTo>
                    <a:cubicBezTo>
                      <a:pt x="5495" y="1230"/>
                      <a:pt x="4265" y="1"/>
                      <a:pt x="2747"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89" name="Google Shape;4789;p77"/>
            <p:cNvGrpSpPr/>
            <p:nvPr/>
          </p:nvGrpSpPr>
          <p:grpSpPr>
            <a:xfrm>
              <a:off x="732428" y="1239937"/>
              <a:ext cx="739912" cy="607886"/>
              <a:chOff x="732428" y="1239937"/>
              <a:chExt cx="739912" cy="607886"/>
            </a:xfrm>
          </p:grpSpPr>
          <p:sp>
            <p:nvSpPr>
              <p:cNvPr id="4790" name="Google Shape;4790;p77"/>
              <p:cNvSpPr/>
              <p:nvPr/>
            </p:nvSpPr>
            <p:spPr>
              <a:xfrm>
                <a:off x="732428" y="1239937"/>
                <a:ext cx="739912" cy="607886"/>
              </a:xfrm>
              <a:custGeom>
                <a:rect b="b" l="l" r="r" t="t"/>
                <a:pathLst>
                  <a:path extrusionOk="0" h="37640" w="45815">
                    <a:moveTo>
                      <a:pt x="26994" y="1"/>
                    </a:moveTo>
                    <a:cubicBezTo>
                      <a:pt x="16602" y="1"/>
                      <a:pt x="8175" y="8427"/>
                      <a:pt x="8175" y="18821"/>
                    </a:cubicBezTo>
                    <a:cubicBezTo>
                      <a:pt x="8169" y="22642"/>
                      <a:pt x="9333" y="26373"/>
                      <a:pt x="11509" y="29515"/>
                    </a:cubicBezTo>
                    <a:lnTo>
                      <a:pt x="3994" y="29515"/>
                    </a:lnTo>
                    <a:cubicBezTo>
                      <a:pt x="1797" y="29515"/>
                      <a:pt x="1" y="31311"/>
                      <a:pt x="1" y="33508"/>
                    </a:cubicBezTo>
                    <a:cubicBezTo>
                      <a:pt x="1" y="35704"/>
                      <a:pt x="1797" y="37502"/>
                      <a:pt x="3994" y="37502"/>
                    </a:cubicBezTo>
                    <a:lnTo>
                      <a:pt x="24483" y="37502"/>
                    </a:lnTo>
                    <a:cubicBezTo>
                      <a:pt x="24546" y="37502"/>
                      <a:pt x="24608" y="37500"/>
                      <a:pt x="24671" y="37497"/>
                    </a:cubicBezTo>
                    <a:cubicBezTo>
                      <a:pt x="25441" y="37592"/>
                      <a:pt x="26218" y="37640"/>
                      <a:pt x="26994" y="37640"/>
                    </a:cubicBezTo>
                    <a:cubicBezTo>
                      <a:pt x="37389" y="37640"/>
                      <a:pt x="45815" y="29214"/>
                      <a:pt x="45815" y="18821"/>
                    </a:cubicBezTo>
                    <a:cubicBezTo>
                      <a:pt x="45815" y="8427"/>
                      <a:pt x="37389" y="1"/>
                      <a:pt x="26994"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1" name="Google Shape;4791;p77"/>
              <p:cNvSpPr/>
              <p:nvPr/>
            </p:nvSpPr>
            <p:spPr>
              <a:xfrm>
                <a:off x="751614" y="1735807"/>
                <a:ext cx="88760" cy="88744"/>
              </a:xfrm>
              <a:custGeom>
                <a:rect b="b" l="l" r="r" t="t"/>
                <a:pathLst>
                  <a:path extrusionOk="0" h="5495" w="5496">
                    <a:moveTo>
                      <a:pt x="2747" y="0"/>
                    </a:moveTo>
                    <a:cubicBezTo>
                      <a:pt x="1231" y="0"/>
                      <a:pt x="1" y="1230"/>
                      <a:pt x="1" y="2747"/>
                    </a:cubicBezTo>
                    <a:cubicBezTo>
                      <a:pt x="1" y="4265"/>
                      <a:pt x="1231" y="5495"/>
                      <a:pt x="2747" y="5495"/>
                    </a:cubicBezTo>
                    <a:cubicBezTo>
                      <a:pt x="4265" y="5495"/>
                      <a:pt x="5495" y="4265"/>
                      <a:pt x="5495" y="2747"/>
                    </a:cubicBezTo>
                    <a:cubicBezTo>
                      <a:pt x="5495" y="1230"/>
                      <a:pt x="4265" y="0"/>
                      <a:pt x="274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2" name="Google Shape;4792;p77"/>
            <p:cNvGrpSpPr/>
            <p:nvPr/>
          </p:nvGrpSpPr>
          <p:grpSpPr>
            <a:xfrm>
              <a:off x="732428" y="1277018"/>
              <a:ext cx="702832" cy="533758"/>
              <a:chOff x="732428" y="1277018"/>
              <a:chExt cx="702832" cy="533758"/>
            </a:xfrm>
          </p:grpSpPr>
          <p:sp>
            <p:nvSpPr>
              <p:cNvPr id="4793" name="Google Shape;4793;p77"/>
              <p:cNvSpPr/>
              <p:nvPr/>
            </p:nvSpPr>
            <p:spPr>
              <a:xfrm>
                <a:off x="732428" y="1277018"/>
                <a:ext cx="702832" cy="533758"/>
              </a:xfrm>
              <a:custGeom>
                <a:rect b="b" l="l" r="r" t="t"/>
                <a:pathLst>
                  <a:path extrusionOk="0" h="33050" w="43519">
                    <a:moveTo>
                      <a:pt x="26994" y="1"/>
                    </a:moveTo>
                    <a:cubicBezTo>
                      <a:pt x="22006" y="1"/>
                      <a:pt x="17535" y="2211"/>
                      <a:pt x="14504" y="5705"/>
                    </a:cubicBezTo>
                    <a:lnTo>
                      <a:pt x="3994" y="5705"/>
                    </a:lnTo>
                    <a:cubicBezTo>
                      <a:pt x="1797" y="5705"/>
                      <a:pt x="1" y="7501"/>
                      <a:pt x="1" y="9698"/>
                    </a:cubicBezTo>
                    <a:cubicBezTo>
                      <a:pt x="1" y="11894"/>
                      <a:pt x="1797" y="13692"/>
                      <a:pt x="3994" y="13692"/>
                    </a:cubicBezTo>
                    <a:lnTo>
                      <a:pt x="10714" y="13692"/>
                    </a:lnTo>
                    <a:cubicBezTo>
                      <a:pt x="10552" y="14627"/>
                      <a:pt x="10470" y="15575"/>
                      <a:pt x="10472" y="16525"/>
                    </a:cubicBezTo>
                    <a:cubicBezTo>
                      <a:pt x="10472" y="25651"/>
                      <a:pt x="17870" y="33049"/>
                      <a:pt x="26996" y="33049"/>
                    </a:cubicBezTo>
                    <a:cubicBezTo>
                      <a:pt x="36122" y="33049"/>
                      <a:pt x="43519" y="25651"/>
                      <a:pt x="43519" y="16525"/>
                    </a:cubicBezTo>
                    <a:cubicBezTo>
                      <a:pt x="43519" y="7399"/>
                      <a:pt x="36122" y="1"/>
                      <a:pt x="2699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4" name="Google Shape;4794;p77"/>
              <p:cNvSpPr/>
              <p:nvPr/>
            </p:nvSpPr>
            <p:spPr>
              <a:xfrm>
                <a:off x="751695" y="1390407"/>
                <a:ext cx="88728" cy="88744"/>
              </a:xfrm>
              <a:custGeom>
                <a:rect b="b" l="l" r="r" t="t"/>
                <a:pathLst>
                  <a:path extrusionOk="0" h="5495" w="5494">
                    <a:moveTo>
                      <a:pt x="2747" y="0"/>
                    </a:moveTo>
                    <a:cubicBezTo>
                      <a:pt x="1230" y="0"/>
                      <a:pt x="1" y="1230"/>
                      <a:pt x="1" y="2748"/>
                    </a:cubicBezTo>
                    <a:cubicBezTo>
                      <a:pt x="1" y="4264"/>
                      <a:pt x="1230" y="5494"/>
                      <a:pt x="2747" y="5494"/>
                    </a:cubicBezTo>
                    <a:cubicBezTo>
                      <a:pt x="4263" y="5494"/>
                      <a:pt x="5493" y="4264"/>
                      <a:pt x="5493" y="2748"/>
                    </a:cubicBezTo>
                    <a:cubicBezTo>
                      <a:pt x="5493" y="1230"/>
                      <a:pt x="4263" y="0"/>
                      <a:pt x="274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5" name="Google Shape;4795;p77"/>
            <p:cNvGrpSpPr/>
            <p:nvPr/>
          </p:nvGrpSpPr>
          <p:grpSpPr>
            <a:xfrm>
              <a:off x="931170" y="1306653"/>
              <a:ext cx="647179" cy="474455"/>
              <a:chOff x="931170" y="1306653"/>
              <a:chExt cx="647179" cy="474455"/>
            </a:xfrm>
          </p:grpSpPr>
          <p:sp>
            <p:nvSpPr>
              <p:cNvPr id="4796" name="Google Shape;4796;p77"/>
              <p:cNvSpPr/>
              <p:nvPr/>
            </p:nvSpPr>
            <p:spPr>
              <a:xfrm>
                <a:off x="931170" y="1306653"/>
                <a:ext cx="647179" cy="474455"/>
              </a:xfrm>
              <a:custGeom>
                <a:rect b="b" l="l" r="r" t="t"/>
                <a:pathLst>
                  <a:path extrusionOk="0" h="29378" w="40073">
                    <a:moveTo>
                      <a:pt x="14688" y="1"/>
                    </a:moveTo>
                    <a:cubicBezTo>
                      <a:pt x="6578" y="1"/>
                      <a:pt x="1" y="6578"/>
                      <a:pt x="1" y="14690"/>
                    </a:cubicBezTo>
                    <a:cubicBezTo>
                      <a:pt x="1" y="22801"/>
                      <a:pt x="6578" y="29377"/>
                      <a:pt x="14688" y="29377"/>
                    </a:cubicBezTo>
                    <a:cubicBezTo>
                      <a:pt x="19883" y="29377"/>
                      <a:pt x="24445" y="26682"/>
                      <a:pt x="27057" y="22613"/>
                    </a:cubicBezTo>
                    <a:lnTo>
                      <a:pt x="36079" y="22613"/>
                    </a:lnTo>
                    <a:cubicBezTo>
                      <a:pt x="38276" y="22613"/>
                      <a:pt x="40073" y="20817"/>
                      <a:pt x="40073" y="18620"/>
                    </a:cubicBezTo>
                    <a:cubicBezTo>
                      <a:pt x="40073" y="16424"/>
                      <a:pt x="38276" y="14626"/>
                      <a:pt x="36079" y="14626"/>
                    </a:cubicBezTo>
                    <a:lnTo>
                      <a:pt x="29376" y="14626"/>
                    </a:lnTo>
                    <a:cubicBezTo>
                      <a:pt x="29342" y="6544"/>
                      <a:pt x="22780" y="1"/>
                      <a:pt x="1468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7" name="Google Shape;4797;p77"/>
              <p:cNvSpPr/>
              <p:nvPr/>
            </p:nvSpPr>
            <p:spPr>
              <a:xfrm>
                <a:off x="1470047" y="1560806"/>
                <a:ext cx="88760" cy="88744"/>
              </a:xfrm>
              <a:custGeom>
                <a:rect b="b" l="l" r="r" t="t"/>
                <a:pathLst>
                  <a:path extrusionOk="0" h="5495" w="5496">
                    <a:moveTo>
                      <a:pt x="2747" y="0"/>
                    </a:moveTo>
                    <a:cubicBezTo>
                      <a:pt x="1231" y="0"/>
                      <a:pt x="1" y="1230"/>
                      <a:pt x="1" y="2746"/>
                    </a:cubicBezTo>
                    <a:cubicBezTo>
                      <a:pt x="1" y="4265"/>
                      <a:pt x="1231" y="5494"/>
                      <a:pt x="2747" y="5494"/>
                    </a:cubicBezTo>
                    <a:cubicBezTo>
                      <a:pt x="4265" y="5494"/>
                      <a:pt x="5495" y="4265"/>
                      <a:pt x="5495" y="2746"/>
                    </a:cubicBezTo>
                    <a:cubicBezTo>
                      <a:pt x="5495" y="1230"/>
                      <a:pt x="4265" y="0"/>
                      <a:pt x="274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98" name="Google Shape;4798;p77"/>
            <p:cNvSpPr/>
            <p:nvPr/>
          </p:nvSpPr>
          <p:spPr>
            <a:xfrm>
              <a:off x="986565" y="1362064"/>
              <a:ext cx="363666" cy="363650"/>
            </a:xfrm>
            <a:custGeom>
              <a:rect b="b" l="l" r="r" t="t"/>
              <a:pathLst>
                <a:path extrusionOk="0" h="22517" w="22518">
                  <a:moveTo>
                    <a:pt x="11258" y="0"/>
                  </a:moveTo>
                  <a:cubicBezTo>
                    <a:pt x="8273" y="0"/>
                    <a:pt x="5409" y="1187"/>
                    <a:pt x="3298" y="3297"/>
                  </a:cubicBezTo>
                  <a:cubicBezTo>
                    <a:pt x="1186" y="5409"/>
                    <a:pt x="1" y="8272"/>
                    <a:pt x="1" y="11259"/>
                  </a:cubicBezTo>
                  <a:cubicBezTo>
                    <a:pt x="1" y="14244"/>
                    <a:pt x="1186" y="17109"/>
                    <a:pt x="3298" y="19219"/>
                  </a:cubicBezTo>
                  <a:cubicBezTo>
                    <a:pt x="5409" y="21331"/>
                    <a:pt x="8273" y="22516"/>
                    <a:pt x="11258" y="22516"/>
                  </a:cubicBezTo>
                  <a:cubicBezTo>
                    <a:pt x="14245" y="22516"/>
                    <a:pt x="17108" y="21331"/>
                    <a:pt x="19220" y="19219"/>
                  </a:cubicBezTo>
                  <a:cubicBezTo>
                    <a:pt x="21331" y="17109"/>
                    <a:pt x="22517" y="14244"/>
                    <a:pt x="22517" y="11259"/>
                  </a:cubicBezTo>
                  <a:cubicBezTo>
                    <a:pt x="22517" y="8272"/>
                    <a:pt x="21331" y="5409"/>
                    <a:pt x="19220" y="3297"/>
                  </a:cubicBezTo>
                  <a:cubicBezTo>
                    <a:pt x="17108" y="1187"/>
                    <a:pt x="14245" y="0"/>
                    <a:pt x="11258"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9" name="Google Shape;4799;p77"/>
          <p:cNvGrpSpPr/>
          <p:nvPr/>
        </p:nvGrpSpPr>
        <p:grpSpPr>
          <a:xfrm>
            <a:off x="3964037" y="1171363"/>
            <a:ext cx="634656" cy="699982"/>
            <a:chOff x="5985650" y="2860025"/>
            <a:chExt cx="1396075" cy="1539775"/>
          </a:xfrm>
        </p:grpSpPr>
        <p:sp>
          <p:nvSpPr>
            <p:cNvPr id="4800" name="Google Shape;4800;p77"/>
            <p:cNvSpPr/>
            <p:nvPr/>
          </p:nvSpPr>
          <p:spPr>
            <a:xfrm>
              <a:off x="6655300" y="3128850"/>
              <a:ext cx="637150" cy="631950"/>
            </a:xfrm>
            <a:custGeom>
              <a:rect b="b" l="l" r="r" t="t"/>
              <a:pathLst>
                <a:path extrusionOk="0" h="25278" w="25486">
                  <a:moveTo>
                    <a:pt x="12746" y="4905"/>
                  </a:moveTo>
                  <a:cubicBezTo>
                    <a:pt x="13701" y="4905"/>
                    <a:pt x="14672" y="5083"/>
                    <a:pt x="15613" y="5460"/>
                  </a:cubicBezTo>
                  <a:cubicBezTo>
                    <a:pt x="19580" y="7047"/>
                    <a:pt x="21508" y="11545"/>
                    <a:pt x="19923" y="15511"/>
                  </a:cubicBezTo>
                  <a:cubicBezTo>
                    <a:pt x="18714" y="18534"/>
                    <a:pt x="15811" y="20374"/>
                    <a:pt x="12742" y="20374"/>
                  </a:cubicBezTo>
                  <a:cubicBezTo>
                    <a:pt x="11786" y="20374"/>
                    <a:pt x="10814" y="20196"/>
                    <a:pt x="9873" y="19819"/>
                  </a:cubicBezTo>
                  <a:cubicBezTo>
                    <a:pt x="5908" y="18234"/>
                    <a:pt x="3978" y="13734"/>
                    <a:pt x="5563" y="9769"/>
                  </a:cubicBezTo>
                  <a:cubicBezTo>
                    <a:pt x="6772" y="6745"/>
                    <a:pt x="9676" y="4905"/>
                    <a:pt x="12746" y="4905"/>
                  </a:cubicBezTo>
                  <a:close/>
                  <a:moveTo>
                    <a:pt x="15551" y="1"/>
                  </a:moveTo>
                  <a:cubicBezTo>
                    <a:pt x="15240" y="1"/>
                    <a:pt x="14946" y="187"/>
                    <a:pt x="14824" y="492"/>
                  </a:cubicBezTo>
                  <a:lnTo>
                    <a:pt x="14047" y="2435"/>
                  </a:lnTo>
                  <a:cubicBezTo>
                    <a:pt x="13612" y="2378"/>
                    <a:pt x="13174" y="2350"/>
                    <a:pt x="12736" y="2350"/>
                  </a:cubicBezTo>
                  <a:cubicBezTo>
                    <a:pt x="12218" y="2350"/>
                    <a:pt x="11700" y="2390"/>
                    <a:pt x="11187" y="2469"/>
                  </a:cubicBezTo>
                  <a:lnTo>
                    <a:pt x="10364" y="547"/>
                  </a:lnTo>
                  <a:cubicBezTo>
                    <a:pt x="10238" y="251"/>
                    <a:pt x="9949" y="73"/>
                    <a:pt x="9646" y="73"/>
                  </a:cubicBezTo>
                  <a:cubicBezTo>
                    <a:pt x="9543" y="73"/>
                    <a:pt x="9438" y="93"/>
                    <a:pt x="9338" y="137"/>
                  </a:cubicBezTo>
                  <a:lnTo>
                    <a:pt x="6036" y="1553"/>
                  </a:lnTo>
                  <a:cubicBezTo>
                    <a:pt x="5640" y="1722"/>
                    <a:pt x="5456" y="2182"/>
                    <a:pt x="5626" y="2579"/>
                  </a:cubicBezTo>
                  <a:lnTo>
                    <a:pt x="6449" y="4501"/>
                  </a:lnTo>
                  <a:cubicBezTo>
                    <a:pt x="5690" y="5085"/>
                    <a:pt x="5019" y="5775"/>
                    <a:pt x="4452" y="6549"/>
                  </a:cubicBezTo>
                  <a:lnTo>
                    <a:pt x="2510" y="5772"/>
                  </a:lnTo>
                  <a:cubicBezTo>
                    <a:pt x="2414" y="5734"/>
                    <a:pt x="2316" y="5716"/>
                    <a:pt x="2219" y="5716"/>
                  </a:cubicBezTo>
                  <a:cubicBezTo>
                    <a:pt x="1910" y="5716"/>
                    <a:pt x="1616" y="5901"/>
                    <a:pt x="1493" y="6208"/>
                  </a:cubicBezTo>
                  <a:lnTo>
                    <a:pt x="161" y="9542"/>
                  </a:lnTo>
                  <a:cubicBezTo>
                    <a:pt x="0" y="9944"/>
                    <a:pt x="194" y="10398"/>
                    <a:pt x="596" y="10558"/>
                  </a:cubicBezTo>
                  <a:lnTo>
                    <a:pt x="2537" y="11335"/>
                  </a:lnTo>
                  <a:cubicBezTo>
                    <a:pt x="2415" y="12285"/>
                    <a:pt x="2426" y="13249"/>
                    <a:pt x="2572" y="14195"/>
                  </a:cubicBezTo>
                  <a:lnTo>
                    <a:pt x="651" y="15018"/>
                  </a:lnTo>
                  <a:cubicBezTo>
                    <a:pt x="253" y="15189"/>
                    <a:pt x="71" y="15649"/>
                    <a:pt x="241" y="16046"/>
                  </a:cubicBezTo>
                  <a:lnTo>
                    <a:pt x="1655" y="19347"/>
                  </a:lnTo>
                  <a:cubicBezTo>
                    <a:pt x="1781" y="19643"/>
                    <a:pt x="2070" y="19821"/>
                    <a:pt x="2373" y="19821"/>
                  </a:cubicBezTo>
                  <a:cubicBezTo>
                    <a:pt x="2476" y="19821"/>
                    <a:pt x="2581" y="19800"/>
                    <a:pt x="2681" y="19756"/>
                  </a:cubicBezTo>
                  <a:lnTo>
                    <a:pt x="4603" y="18933"/>
                  </a:lnTo>
                  <a:cubicBezTo>
                    <a:pt x="5189" y="19692"/>
                    <a:pt x="5879" y="20365"/>
                    <a:pt x="6651" y="20930"/>
                  </a:cubicBezTo>
                  <a:lnTo>
                    <a:pt x="5874" y="22873"/>
                  </a:lnTo>
                  <a:cubicBezTo>
                    <a:pt x="5714" y="23273"/>
                    <a:pt x="5909" y="23728"/>
                    <a:pt x="6310" y="23888"/>
                  </a:cubicBezTo>
                  <a:lnTo>
                    <a:pt x="9645" y="25222"/>
                  </a:lnTo>
                  <a:cubicBezTo>
                    <a:pt x="9740" y="25260"/>
                    <a:pt x="9838" y="25278"/>
                    <a:pt x="9935" y="25278"/>
                  </a:cubicBezTo>
                  <a:cubicBezTo>
                    <a:pt x="10245" y="25278"/>
                    <a:pt x="10538" y="25092"/>
                    <a:pt x="10660" y="24786"/>
                  </a:cubicBezTo>
                  <a:lnTo>
                    <a:pt x="11437" y="22845"/>
                  </a:lnTo>
                  <a:cubicBezTo>
                    <a:pt x="11871" y="22901"/>
                    <a:pt x="12308" y="22929"/>
                    <a:pt x="12745" y="22929"/>
                  </a:cubicBezTo>
                  <a:cubicBezTo>
                    <a:pt x="13264" y="22929"/>
                    <a:pt x="13784" y="22889"/>
                    <a:pt x="14299" y="22810"/>
                  </a:cubicBezTo>
                  <a:lnTo>
                    <a:pt x="15122" y="24732"/>
                  </a:lnTo>
                  <a:cubicBezTo>
                    <a:pt x="15248" y="25028"/>
                    <a:pt x="15536" y="25206"/>
                    <a:pt x="15839" y="25206"/>
                  </a:cubicBezTo>
                  <a:cubicBezTo>
                    <a:pt x="15943" y="25206"/>
                    <a:pt x="16047" y="25185"/>
                    <a:pt x="16148" y="25142"/>
                  </a:cubicBezTo>
                  <a:lnTo>
                    <a:pt x="19449" y="23728"/>
                  </a:lnTo>
                  <a:cubicBezTo>
                    <a:pt x="19846" y="23558"/>
                    <a:pt x="20030" y="23098"/>
                    <a:pt x="19860" y="22701"/>
                  </a:cubicBezTo>
                  <a:lnTo>
                    <a:pt x="19037" y="20780"/>
                  </a:lnTo>
                  <a:cubicBezTo>
                    <a:pt x="19794" y="20194"/>
                    <a:pt x="20467" y="19503"/>
                    <a:pt x="21034" y="18732"/>
                  </a:cubicBezTo>
                  <a:lnTo>
                    <a:pt x="22975" y="19508"/>
                  </a:lnTo>
                  <a:cubicBezTo>
                    <a:pt x="23070" y="19546"/>
                    <a:pt x="23168" y="19564"/>
                    <a:pt x="23265" y="19564"/>
                  </a:cubicBezTo>
                  <a:cubicBezTo>
                    <a:pt x="23576" y="19564"/>
                    <a:pt x="23869" y="19378"/>
                    <a:pt x="23992" y="19073"/>
                  </a:cubicBezTo>
                  <a:lnTo>
                    <a:pt x="25326" y="15737"/>
                  </a:lnTo>
                  <a:cubicBezTo>
                    <a:pt x="25486" y="15337"/>
                    <a:pt x="25290" y="14882"/>
                    <a:pt x="24890" y="14722"/>
                  </a:cubicBezTo>
                  <a:lnTo>
                    <a:pt x="22948" y="13945"/>
                  </a:lnTo>
                  <a:cubicBezTo>
                    <a:pt x="23071" y="12994"/>
                    <a:pt x="23060" y="12032"/>
                    <a:pt x="22914" y="11084"/>
                  </a:cubicBezTo>
                  <a:lnTo>
                    <a:pt x="24835" y="10261"/>
                  </a:lnTo>
                  <a:cubicBezTo>
                    <a:pt x="25231" y="10091"/>
                    <a:pt x="25415" y="9631"/>
                    <a:pt x="25245" y="9234"/>
                  </a:cubicBezTo>
                  <a:lnTo>
                    <a:pt x="23830" y="5934"/>
                  </a:lnTo>
                  <a:cubicBezTo>
                    <a:pt x="23703" y="5637"/>
                    <a:pt x="23414" y="5459"/>
                    <a:pt x="23111" y="5459"/>
                  </a:cubicBezTo>
                  <a:cubicBezTo>
                    <a:pt x="23008" y="5459"/>
                    <a:pt x="22904" y="5479"/>
                    <a:pt x="22803" y="5522"/>
                  </a:cubicBezTo>
                  <a:lnTo>
                    <a:pt x="20882" y="6347"/>
                  </a:lnTo>
                  <a:cubicBezTo>
                    <a:pt x="20297" y="5588"/>
                    <a:pt x="19607" y="4915"/>
                    <a:pt x="18835" y="4348"/>
                  </a:cubicBezTo>
                  <a:lnTo>
                    <a:pt x="19610" y="2408"/>
                  </a:lnTo>
                  <a:cubicBezTo>
                    <a:pt x="19770" y="2006"/>
                    <a:pt x="19577" y="1551"/>
                    <a:pt x="19175" y="1391"/>
                  </a:cubicBezTo>
                  <a:lnTo>
                    <a:pt x="15841" y="57"/>
                  </a:lnTo>
                  <a:cubicBezTo>
                    <a:pt x="15745" y="19"/>
                    <a:pt x="15647" y="1"/>
                    <a:pt x="15551"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1" name="Google Shape;4801;p77"/>
            <p:cNvSpPr/>
            <p:nvPr/>
          </p:nvSpPr>
          <p:spPr>
            <a:xfrm>
              <a:off x="6673425" y="3771400"/>
              <a:ext cx="600850" cy="600800"/>
            </a:xfrm>
            <a:custGeom>
              <a:rect b="b" l="l" r="r" t="t"/>
              <a:pathLst>
                <a:path extrusionOk="0" h="24032" w="24034">
                  <a:moveTo>
                    <a:pt x="12017" y="4775"/>
                  </a:moveTo>
                  <a:cubicBezTo>
                    <a:pt x="16016" y="4775"/>
                    <a:pt x="19258" y="8018"/>
                    <a:pt x="19258" y="12017"/>
                  </a:cubicBezTo>
                  <a:cubicBezTo>
                    <a:pt x="19258" y="16015"/>
                    <a:pt x="16016" y="19256"/>
                    <a:pt x="12019" y="19256"/>
                  </a:cubicBezTo>
                  <a:lnTo>
                    <a:pt x="12017" y="19256"/>
                  </a:lnTo>
                  <a:cubicBezTo>
                    <a:pt x="8019" y="19256"/>
                    <a:pt x="4778" y="16015"/>
                    <a:pt x="4778" y="12017"/>
                  </a:cubicBezTo>
                  <a:cubicBezTo>
                    <a:pt x="4778" y="8018"/>
                    <a:pt x="8019" y="4775"/>
                    <a:pt x="12017" y="4775"/>
                  </a:cubicBezTo>
                  <a:close/>
                  <a:moveTo>
                    <a:pt x="10336" y="0"/>
                  </a:moveTo>
                  <a:cubicBezTo>
                    <a:pt x="9932" y="0"/>
                    <a:pt x="9604" y="327"/>
                    <a:pt x="9604" y="732"/>
                  </a:cubicBezTo>
                  <a:lnTo>
                    <a:pt x="9604" y="2689"/>
                  </a:lnTo>
                  <a:cubicBezTo>
                    <a:pt x="8734" y="2913"/>
                    <a:pt x="7902" y="3259"/>
                    <a:pt x="7128" y="3714"/>
                  </a:cubicBezTo>
                  <a:lnTo>
                    <a:pt x="5745" y="2330"/>
                  </a:lnTo>
                  <a:cubicBezTo>
                    <a:pt x="5602" y="2187"/>
                    <a:pt x="5415" y="2115"/>
                    <a:pt x="5228" y="2115"/>
                  </a:cubicBezTo>
                  <a:cubicBezTo>
                    <a:pt x="5040" y="2115"/>
                    <a:pt x="4853" y="2187"/>
                    <a:pt x="4710" y="2330"/>
                  </a:cubicBezTo>
                  <a:lnTo>
                    <a:pt x="2332" y="4708"/>
                  </a:lnTo>
                  <a:cubicBezTo>
                    <a:pt x="2046" y="4995"/>
                    <a:pt x="2046" y="5457"/>
                    <a:pt x="2332" y="5744"/>
                  </a:cubicBezTo>
                  <a:lnTo>
                    <a:pt x="3716" y="7128"/>
                  </a:lnTo>
                  <a:cubicBezTo>
                    <a:pt x="3260" y="7900"/>
                    <a:pt x="2915" y="8734"/>
                    <a:pt x="2691" y="9602"/>
                  </a:cubicBezTo>
                  <a:lnTo>
                    <a:pt x="734" y="9602"/>
                  </a:lnTo>
                  <a:cubicBezTo>
                    <a:pt x="329" y="9602"/>
                    <a:pt x="1" y="9930"/>
                    <a:pt x="1" y="10335"/>
                  </a:cubicBezTo>
                  <a:lnTo>
                    <a:pt x="1" y="13698"/>
                  </a:lnTo>
                  <a:cubicBezTo>
                    <a:pt x="1" y="14101"/>
                    <a:pt x="329" y="14430"/>
                    <a:pt x="734" y="14430"/>
                  </a:cubicBezTo>
                  <a:lnTo>
                    <a:pt x="2691" y="14430"/>
                  </a:lnTo>
                  <a:cubicBezTo>
                    <a:pt x="2915" y="15298"/>
                    <a:pt x="3260" y="16132"/>
                    <a:pt x="3716" y="16904"/>
                  </a:cubicBezTo>
                  <a:lnTo>
                    <a:pt x="2332" y="18289"/>
                  </a:lnTo>
                  <a:cubicBezTo>
                    <a:pt x="2046" y="18574"/>
                    <a:pt x="2046" y="19038"/>
                    <a:pt x="2332" y="19323"/>
                  </a:cubicBezTo>
                  <a:lnTo>
                    <a:pt x="4710" y="21701"/>
                  </a:lnTo>
                  <a:cubicBezTo>
                    <a:pt x="4853" y="21845"/>
                    <a:pt x="5040" y="21916"/>
                    <a:pt x="5228" y="21916"/>
                  </a:cubicBezTo>
                  <a:cubicBezTo>
                    <a:pt x="5415" y="21916"/>
                    <a:pt x="5602" y="21845"/>
                    <a:pt x="5745" y="21701"/>
                  </a:cubicBezTo>
                  <a:lnTo>
                    <a:pt x="7128" y="20318"/>
                  </a:lnTo>
                  <a:cubicBezTo>
                    <a:pt x="7902" y="20774"/>
                    <a:pt x="8736" y="21118"/>
                    <a:pt x="9604" y="21343"/>
                  </a:cubicBezTo>
                  <a:lnTo>
                    <a:pt x="9604" y="23299"/>
                  </a:lnTo>
                  <a:cubicBezTo>
                    <a:pt x="9604" y="23705"/>
                    <a:pt x="9932" y="24031"/>
                    <a:pt x="10336" y="24031"/>
                  </a:cubicBezTo>
                  <a:lnTo>
                    <a:pt x="13699" y="24031"/>
                  </a:lnTo>
                  <a:cubicBezTo>
                    <a:pt x="14104" y="24031"/>
                    <a:pt x="14432" y="23705"/>
                    <a:pt x="14432" y="23299"/>
                  </a:cubicBezTo>
                  <a:lnTo>
                    <a:pt x="14432" y="21343"/>
                  </a:lnTo>
                  <a:cubicBezTo>
                    <a:pt x="15300" y="21118"/>
                    <a:pt x="16134" y="20773"/>
                    <a:pt x="16906" y="20318"/>
                  </a:cubicBezTo>
                  <a:lnTo>
                    <a:pt x="18290" y="21701"/>
                  </a:lnTo>
                  <a:cubicBezTo>
                    <a:pt x="18433" y="21844"/>
                    <a:pt x="18620" y="21915"/>
                    <a:pt x="18808" y="21915"/>
                  </a:cubicBezTo>
                  <a:cubicBezTo>
                    <a:pt x="18995" y="21915"/>
                    <a:pt x="19182" y="21844"/>
                    <a:pt x="19326" y="21701"/>
                  </a:cubicBezTo>
                  <a:lnTo>
                    <a:pt x="21704" y="19323"/>
                  </a:lnTo>
                  <a:cubicBezTo>
                    <a:pt x="21989" y="19037"/>
                    <a:pt x="21989" y="18574"/>
                    <a:pt x="21704" y="18287"/>
                  </a:cubicBezTo>
                  <a:lnTo>
                    <a:pt x="20320" y="16904"/>
                  </a:lnTo>
                  <a:cubicBezTo>
                    <a:pt x="20775" y="16130"/>
                    <a:pt x="21121" y="15298"/>
                    <a:pt x="21345" y="14430"/>
                  </a:cubicBezTo>
                  <a:lnTo>
                    <a:pt x="23302" y="14430"/>
                  </a:lnTo>
                  <a:cubicBezTo>
                    <a:pt x="23705" y="14430"/>
                    <a:pt x="24034" y="14101"/>
                    <a:pt x="24034" y="13696"/>
                  </a:cubicBezTo>
                  <a:lnTo>
                    <a:pt x="24034" y="10334"/>
                  </a:lnTo>
                  <a:cubicBezTo>
                    <a:pt x="24034" y="9930"/>
                    <a:pt x="23705" y="9602"/>
                    <a:pt x="23302" y="9602"/>
                  </a:cubicBezTo>
                  <a:lnTo>
                    <a:pt x="21343" y="9602"/>
                  </a:lnTo>
                  <a:cubicBezTo>
                    <a:pt x="21121" y="8734"/>
                    <a:pt x="20775" y="7900"/>
                    <a:pt x="20320" y="7128"/>
                  </a:cubicBezTo>
                  <a:lnTo>
                    <a:pt x="21704" y="5744"/>
                  </a:lnTo>
                  <a:cubicBezTo>
                    <a:pt x="21989" y="5457"/>
                    <a:pt x="21989" y="4995"/>
                    <a:pt x="21704" y="4708"/>
                  </a:cubicBezTo>
                  <a:lnTo>
                    <a:pt x="19326" y="2330"/>
                  </a:lnTo>
                  <a:cubicBezTo>
                    <a:pt x="19182" y="2187"/>
                    <a:pt x="18995" y="2115"/>
                    <a:pt x="18808" y="2115"/>
                  </a:cubicBezTo>
                  <a:cubicBezTo>
                    <a:pt x="18620" y="2115"/>
                    <a:pt x="18433" y="2187"/>
                    <a:pt x="18290" y="2330"/>
                  </a:cubicBezTo>
                  <a:lnTo>
                    <a:pt x="16906" y="3714"/>
                  </a:lnTo>
                  <a:cubicBezTo>
                    <a:pt x="16133" y="3259"/>
                    <a:pt x="15300" y="2913"/>
                    <a:pt x="14430" y="2689"/>
                  </a:cubicBezTo>
                  <a:lnTo>
                    <a:pt x="14430" y="732"/>
                  </a:lnTo>
                  <a:cubicBezTo>
                    <a:pt x="14430" y="327"/>
                    <a:pt x="14104" y="0"/>
                    <a:pt x="1369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2" name="Google Shape;4802;p77"/>
            <p:cNvSpPr/>
            <p:nvPr/>
          </p:nvSpPr>
          <p:spPr>
            <a:xfrm>
              <a:off x="6073050" y="3509700"/>
              <a:ext cx="641725" cy="636800"/>
            </a:xfrm>
            <a:custGeom>
              <a:rect b="b" l="l" r="r" t="t"/>
              <a:pathLst>
                <a:path extrusionOk="0" h="25472" w="25669">
                  <a:moveTo>
                    <a:pt x="12840" y="5002"/>
                  </a:moveTo>
                  <a:cubicBezTo>
                    <a:pt x="13949" y="5002"/>
                    <a:pt x="15075" y="5242"/>
                    <a:pt x="16144" y="5747"/>
                  </a:cubicBezTo>
                  <a:cubicBezTo>
                    <a:pt x="20003" y="7575"/>
                    <a:pt x="21651" y="12185"/>
                    <a:pt x="19822" y="16044"/>
                  </a:cubicBezTo>
                  <a:cubicBezTo>
                    <a:pt x="18501" y="18836"/>
                    <a:pt x="15726" y="20470"/>
                    <a:pt x="12830" y="20470"/>
                  </a:cubicBezTo>
                  <a:cubicBezTo>
                    <a:pt x="11721" y="20470"/>
                    <a:pt x="10595" y="20230"/>
                    <a:pt x="9525" y="19724"/>
                  </a:cubicBezTo>
                  <a:cubicBezTo>
                    <a:pt x="5666" y="17897"/>
                    <a:pt x="4018" y="13286"/>
                    <a:pt x="5845" y="9427"/>
                  </a:cubicBezTo>
                  <a:cubicBezTo>
                    <a:pt x="7167" y="6636"/>
                    <a:pt x="9944" y="5002"/>
                    <a:pt x="12840" y="5002"/>
                  </a:cubicBezTo>
                  <a:close/>
                  <a:moveTo>
                    <a:pt x="10471" y="1"/>
                  </a:moveTo>
                  <a:cubicBezTo>
                    <a:pt x="10383" y="1"/>
                    <a:pt x="10294" y="16"/>
                    <a:pt x="10208" y="47"/>
                  </a:cubicBezTo>
                  <a:lnTo>
                    <a:pt x="6824" y="1256"/>
                  </a:lnTo>
                  <a:cubicBezTo>
                    <a:pt x="6417" y="1401"/>
                    <a:pt x="6206" y="1848"/>
                    <a:pt x="6351" y="2255"/>
                  </a:cubicBezTo>
                  <a:lnTo>
                    <a:pt x="7054" y="4223"/>
                  </a:lnTo>
                  <a:cubicBezTo>
                    <a:pt x="6262" y="4761"/>
                    <a:pt x="5548" y="5408"/>
                    <a:pt x="4934" y="6145"/>
                  </a:cubicBezTo>
                  <a:lnTo>
                    <a:pt x="3045" y="5249"/>
                  </a:lnTo>
                  <a:cubicBezTo>
                    <a:pt x="2937" y="5199"/>
                    <a:pt x="2823" y="5174"/>
                    <a:pt x="2711" y="5174"/>
                  </a:cubicBezTo>
                  <a:cubicBezTo>
                    <a:pt x="2418" y="5174"/>
                    <a:pt x="2137" y="5340"/>
                    <a:pt x="2004" y="5623"/>
                  </a:cubicBezTo>
                  <a:lnTo>
                    <a:pt x="467" y="8868"/>
                  </a:lnTo>
                  <a:cubicBezTo>
                    <a:pt x="282" y="9259"/>
                    <a:pt x="449" y="9725"/>
                    <a:pt x="840" y="9909"/>
                  </a:cubicBezTo>
                  <a:lnTo>
                    <a:pt x="2729" y="10804"/>
                  </a:lnTo>
                  <a:cubicBezTo>
                    <a:pt x="2548" y="11744"/>
                    <a:pt x="2500" y="12707"/>
                    <a:pt x="2587" y="13661"/>
                  </a:cubicBezTo>
                  <a:lnTo>
                    <a:pt x="619" y="14364"/>
                  </a:lnTo>
                  <a:cubicBezTo>
                    <a:pt x="212" y="14510"/>
                    <a:pt x="1" y="14957"/>
                    <a:pt x="145" y="15363"/>
                  </a:cubicBezTo>
                  <a:lnTo>
                    <a:pt x="1354" y="18747"/>
                  </a:lnTo>
                  <a:cubicBezTo>
                    <a:pt x="1467" y="19067"/>
                    <a:pt x="1768" y="19265"/>
                    <a:pt x="2089" y="19265"/>
                  </a:cubicBezTo>
                  <a:cubicBezTo>
                    <a:pt x="2177" y="19265"/>
                    <a:pt x="2266" y="19251"/>
                    <a:pt x="2353" y="19219"/>
                  </a:cubicBezTo>
                  <a:lnTo>
                    <a:pt x="4321" y="18516"/>
                  </a:lnTo>
                  <a:cubicBezTo>
                    <a:pt x="4859" y="19309"/>
                    <a:pt x="5506" y="20023"/>
                    <a:pt x="6243" y="20637"/>
                  </a:cubicBezTo>
                  <a:lnTo>
                    <a:pt x="5347" y="22526"/>
                  </a:lnTo>
                  <a:cubicBezTo>
                    <a:pt x="5163" y="22917"/>
                    <a:pt x="5330" y="23383"/>
                    <a:pt x="5721" y="23567"/>
                  </a:cubicBezTo>
                  <a:lnTo>
                    <a:pt x="8966" y="25104"/>
                  </a:lnTo>
                  <a:cubicBezTo>
                    <a:pt x="9074" y="25155"/>
                    <a:pt x="9188" y="25179"/>
                    <a:pt x="9300" y="25179"/>
                  </a:cubicBezTo>
                  <a:cubicBezTo>
                    <a:pt x="9593" y="25179"/>
                    <a:pt x="9874" y="25014"/>
                    <a:pt x="10007" y="24731"/>
                  </a:cubicBezTo>
                  <a:lnTo>
                    <a:pt x="10902" y="22842"/>
                  </a:lnTo>
                  <a:cubicBezTo>
                    <a:pt x="11540" y="22964"/>
                    <a:pt x="12187" y="23026"/>
                    <a:pt x="12836" y="23026"/>
                  </a:cubicBezTo>
                  <a:cubicBezTo>
                    <a:pt x="13144" y="23026"/>
                    <a:pt x="13452" y="23012"/>
                    <a:pt x="13759" y="22984"/>
                  </a:cubicBezTo>
                  <a:lnTo>
                    <a:pt x="14462" y="24952"/>
                  </a:lnTo>
                  <a:cubicBezTo>
                    <a:pt x="14577" y="25272"/>
                    <a:pt x="14878" y="25471"/>
                    <a:pt x="15200" y="25471"/>
                  </a:cubicBezTo>
                  <a:cubicBezTo>
                    <a:pt x="15286" y="25471"/>
                    <a:pt x="15375" y="25457"/>
                    <a:pt x="15461" y="25426"/>
                  </a:cubicBezTo>
                  <a:lnTo>
                    <a:pt x="18845" y="24217"/>
                  </a:lnTo>
                  <a:cubicBezTo>
                    <a:pt x="19252" y="24071"/>
                    <a:pt x="19463" y="23625"/>
                    <a:pt x="19318" y="23218"/>
                  </a:cubicBezTo>
                  <a:lnTo>
                    <a:pt x="18615" y="21250"/>
                  </a:lnTo>
                  <a:cubicBezTo>
                    <a:pt x="19407" y="20712"/>
                    <a:pt x="20121" y="20065"/>
                    <a:pt x="20735" y="19328"/>
                  </a:cubicBezTo>
                  <a:lnTo>
                    <a:pt x="22624" y="20223"/>
                  </a:lnTo>
                  <a:cubicBezTo>
                    <a:pt x="22732" y="20274"/>
                    <a:pt x="22846" y="20298"/>
                    <a:pt x="22958" y="20298"/>
                  </a:cubicBezTo>
                  <a:cubicBezTo>
                    <a:pt x="23251" y="20298"/>
                    <a:pt x="23532" y="20133"/>
                    <a:pt x="23665" y="19850"/>
                  </a:cubicBezTo>
                  <a:lnTo>
                    <a:pt x="25202" y="16604"/>
                  </a:lnTo>
                  <a:cubicBezTo>
                    <a:pt x="25387" y="16214"/>
                    <a:pt x="25220" y="15748"/>
                    <a:pt x="24829" y="15564"/>
                  </a:cubicBezTo>
                  <a:lnTo>
                    <a:pt x="22940" y="14668"/>
                  </a:lnTo>
                  <a:cubicBezTo>
                    <a:pt x="23121" y="13727"/>
                    <a:pt x="23169" y="12766"/>
                    <a:pt x="23082" y="11812"/>
                  </a:cubicBezTo>
                  <a:lnTo>
                    <a:pt x="25050" y="11107"/>
                  </a:lnTo>
                  <a:cubicBezTo>
                    <a:pt x="25457" y="10963"/>
                    <a:pt x="25668" y="10515"/>
                    <a:pt x="25523" y="10108"/>
                  </a:cubicBezTo>
                  <a:lnTo>
                    <a:pt x="24315" y="6726"/>
                  </a:lnTo>
                  <a:cubicBezTo>
                    <a:pt x="24201" y="6406"/>
                    <a:pt x="23898" y="6207"/>
                    <a:pt x="23577" y="6207"/>
                  </a:cubicBezTo>
                  <a:cubicBezTo>
                    <a:pt x="23491" y="6207"/>
                    <a:pt x="23402" y="6221"/>
                    <a:pt x="23316" y="6252"/>
                  </a:cubicBezTo>
                  <a:lnTo>
                    <a:pt x="21348" y="6956"/>
                  </a:lnTo>
                  <a:cubicBezTo>
                    <a:pt x="20810" y="6162"/>
                    <a:pt x="20163" y="5450"/>
                    <a:pt x="19426" y="4836"/>
                  </a:cubicBezTo>
                  <a:lnTo>
                    <a:pt x="20320" y="2947"/>
                  </a:lnTo>
                  <a:cubicBezTo>
                    <a:pt x="20506" y="2556"/>
                    <a:pt x="20339" y="2090"/>
                    <a:pt x="19948" y="1906"/>
                  </a:cubicBezTo>
                  <a:lnTo>
                    <a:pt x="16703" y="369"/>
                  </a:lnTo>
                  <a:cubicBezTo>
                    <a:pt x="16595" y="318"/>
                    <a:pt x="16481" y="294"/>
                    <a:pt x="16369" y="294"/>
                  </a:cubicBezTo>
                  <a:cubicBezTo>
                    <a:pt x="16076" y="294"/>
                    <a:pt x="15795" y="459"/>
                    <a:pt x="15662" y="742"/>
                  </a:cubicBezTo>
                  <a:lnTo>
                    <a:pt x="14767" y="2631"/>
                  </a:lnTo>
                  <a:cubicBezTo>
                    <a:pt x="14130" y="2508"/>
                    <a:pt x="13485" y="2447"/>
                    <a:pt x="12839" y="2447"/>
                  </a:cubicBezTo>
                  <a:cubicBezTo>
                    <a:pt x="12529" y="2447"/>
                    <a:pt x="12219" y="2461"/>
                    <a:pt x="11910" y="2489"/>
                  </a:cubicBezTo>
                  <a:lnTo>
                    <a:pt x="11207" y="521"/>
                  </a:lnTo>
                  <a:cubicBezTo>
                    <a:pt x="11092" y="200"/>
                    <a:pt x="10791" y="1"/>
                    <a:pt x="1047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3" name="Google Shape;4803;p77"/>
            <p:cNvSpPr/>
            <p:nvPr/>
          </p:nvSpPr>
          <p:spPr>
            <a:xfrm>
              <a:off x="6124575" y="2917775"/>
              <a:ext cx="572575" cy="572525"/>
            </a:xfrm>
            <a:custGeom>
              <a:rect b="b" l="l" r="r" t="t"/>
              <a:pathLst>
                <a:path extrusionOk="0" h="22901" w="22903">
                  <a:moveTo>
                    <a:pt x="11452" y="4551"/>
                  </a:moveTo>
                  <a:cubicBezTo>
                    <a:pt x="15263" y="4551"/>
                    <a:pt x="18352" y="7640"/>
                    <a:pt x="18352" y="11451"/>
                  </a:cubicBezTo>
                  <a:cubicBezTo>
                    <a:pt x="18352" y="15262"/>
                    <a:pt x="15263" y="18350"/>
                    <a:pt x="11452" y="18350"/>
                  </a:cubicBezTo>
                  <a:lnTo>
                    <a:pt x="11452" y="18351"/>
                  </a:lnTo>
                  <a:cubicBezTo>
                    <a:pt x="7640" y="18351"/>
                    <a:pt x="4552" y="15262"/>
                    <a:pt x="4552" y="11451"/>
                  </a:cubicBezTo>
                  <a:cubicBezTo>
                    <a:pt x="4552" y="7640"/>
                    <a:pt x="7640" y="4551"/>
                    <a:pt x="11452" y="4551"/>
                  </a:cubicBezTo>
                  <a:close/>
                  <a:moveTo>
                    <a:pt x="9850" y="0"/>
                  </a:moveTo>
                  <a:cubicBezTo>
                    <a:pt x="9464" y="0"/>
                    <a:pt x="9152" y="312"/>
                    <a:pt x="9152" y="698"/>
                  </a:cubicBezTo>
                  <a:lnTo>
                    <a:pt x="9152" y="2564"/>
                  </a:lnTo>
                  <a:cubicBezTo>
                    <a:pt x="8324" y="2777"/>
                    <a:pt x="7530" y="3105"/>
                    <a:pt x="6793" y="3539"/>
                  </a:cubicBezTo>
                  <a:lnTo>
                    <a:pt x="5474" y="2221"/>
                  </a:lnTo>
                  <a:cubicBezTo>
                    <a:pt x="5338" y="2085"/>
                    <a:pt x="5159" y="2017"/>
                    <a:pt x="4981" y="2017"/>
                  </a:cubicBezTo>
                  <a:cubicBezTo>
                    <a:pt x="4802" y="2017"/>
                    <a:pt x="4624" y="2085"/>
                    <a:pt x="4487" y="2221"/>
                  </a:cubicBezTo>
                  <a:lnTo>
                    <a:pt x="2222" y="4487"/>
                  </a:lnTo>
                  <a:cubicBezTo>
                    <a:pt x="1949" y="4759"/>
                    <a:pt x="1949" y="5201"/>
                    <a:pt x="2222" y="5473"/>
                  </a:cubicBezTo>
                  <a:lnTo>
                    <a:pt x="3541" y="6791"/>
                  </a:lnTo>
                  <a:cubicBezTo>
                    <a:pt x="3107" y="7528"/>
                    <a:pt x="2777" y="8322"/>
                    <a:pt x="2564" y="9150"/>
                  </a:cubicBezTo>
                  <a:lnTo>
                    <a:pt x="699" y="9150"/>
                  </a:lnTo>
                  <a:cubicBezTo>
                    <a:pt x="313" y="9150"/>
                    <a:pt x="1" y="9462"/>
                    <a:pt x="1" y="9848"/>
                  </a:cubicBezTo>
                  <a:lnTo>
                    <a:pt x="1" y="13053"/>
                  </a:lnTo>
                  <a:cubicBezTo>
                    <a:pt x="1" y="13438"/>
                    <a:pt x="313" y="13751"/>
                    <a:pt x="699" y="13751"/>
                  </a:cubicBezTo>
                  <a:lnTo>
                    <a:pt x="2564" y="13751"/>
                  </a:lnTo>
                  <a:cubicBezTo>
                    <a:pt x="2777" y="14579"/>
                    <a:pt x="3106" y="15373"/>
                    <a:pt x="3541" y="16109"/>
                  </a:cubicBezTo>
                  <a:lnTo>
                    <a:pt x="2222" y="17427"/>
                  </a:lnTo>
                  <a:cubicBezTo>
                    <a:pt x="1949" y="17701"/>
                    <a:pt x="1949" y="18142"/>
                    <a:pt x="2222" y="18415"/>
                  </a:cubicBezTo>
                  <a:lnTo>
                    <a:pt x="4487" y="20681"/>
                  </a:lnTo>
                  <a:cubicBezTo>
                    <a:pt x="4624" y="20817"/>
                    <a:pt x="4802" y="20885"/>
                    <a:pt x="4981" y="20885"/>
                  </a:cubicBezTo>
                  <a:cubicBezTo>
                    <a:pt x="5159" y="20885"/>
                    <a:pt x="5338" y="20817"/>
                    <a:pt x="5474" y="20681"/>
                  </a:cubicBezTo>
                  <a:lnTo>
                    <a:pt x="6793" y="19362"/>
                  </a:lnTo>
                  <a:cubicBezTo>
                    <a:pt x="7530" y="19796"/>
                    <a:pt x="8324" y="20124"/>
                    <a:pt x="9152" y="20339"/>
                  </a:cubicBezTo>
                  <a:lnTo>
                    <a:pt x="9152" y="22204"/>
                  </a:lnTo>
                  <a:cubicBezTo>
                    <a:pt x="9152" y="22588"/>
                    <a:pt x="9464" y="22901"/>
                    <a:pt x="9850" y="22901"/>
                  </a:cubicBezTo>
                  <a:lnTo>
                    <a:pt x="13055" y="22901"/>
                  </a:lnTo>
                  <a:cubicBezTo>
                    <a:pt x="13439" y="22901"/>
                    <a:pt x="13751" y="22588"/>
                    <a:pt x="13751" y="22204"/>
                  </a:cubicBezTo>
                  <a:lnTo>
                    <a:pt x="13751" y="20339"/>
                  </a:lnTo>
                  <a:cubicBezTo>
                    <a:pt x="14581" y="20124"/>
                    <a:pt x="15373" y="19796"/>
                    <a:pt x="16110" y="19362"/>
                  </a:cubicBezTo>
                  <a:lnTo>
                    <a:pt x="17429" y="20680"/>
                  </a:lnTo>
                  <a:cubicBezTo>
                    <a:pt x="17566" y="20816"/>
                    <a:pt x="17744" y="20884"/>
                    <a:pt x="17923" y="20884"/>
                  </a:cubicBezTo>
                  <a:cubicBezTo>
                    <a:pt x="18101" y="20884"/>
                    <a:pt x="18280" y="20816"/>
                    <a:pt x="18416" y="20680"/>
                  </a:cubicBezTo>
                  <a:lnTo>
                    <a:pt x="20682" y="18414"/>
                  </a:lnTo>
                  <a:cubicBezTo>
                    <a:pt x="20954" y="18142"/>
                    <a:pt x="20954" y="17700"/>
                    <a:pt x="20682" y="17427"/>
                  </a:cubicBezTo>
                  <a:lnTo>
                    <a:pt x="19364" y="16109"/>
                  </a:lnTo>
                  <a:cubicBezTo>
                    <a:pt x="19798" y="15373"/>
                    <a:pt x="20126" y="14579"/>
                    <a:pt x="20339" y="13751"/>
                  </a:cubicBezTo>
                  <a:lnTo>
                    <a:pt x="22205" y="13751"/>
                  </a:lnTo>
                  <a:cubicBezTo>
                    <a:pt x="22591" y="13751"/>
                    <a:pt x="22903" y="13438"/>
                    <a:pt x="22903" y="13053"/>
                  </a:cubicBezTo>
                  <a:lnTo>
                    <a:pt x="22903" y="9850"/>
                  </a:lnTo>
                  <a:cubicBezTo>
                    <a:pt x="22903" y="9465"/>
                    <a:pt x="22592" y="9152"/>
                    <a:pt x="22208" y="9152"/>
                  </a:cubicBezTo>
                  <a:cubicBezTo>
                    <a:pt x="22207" y="9152"/>
                    <a:pt x="22206" y="9152"/>
                    <a:pt x="22205" y="9152"/>
                  </a:cubicBezTo>
                  <a:lnTo>
                    <a:pt x="20339" y="9152"/>
                  </a:lnTo>
                  <a:cubicBezTo>
                    <a:pt x="20126" y="8322"/>
                    <a:pt x="19798" y="7530"/>
                    <a:pt x="19364" y="6793"/>
                  </a:cubicBezTo>
                  <a:lnTo>
                    <a:pt x="20682" y="5473"/>
                  </a:lnTo>
                  <a:cubicBezTo>
                    <a:pt x="20954" y="5201"/>
                    <a:pt x="20954" y="4759"/>
                    <a:pt x="20682" y="4487"/>
                  </a:cubicBezTo>
                  <a:lnTo>
                    <a:pt x="18416" y="2221"/>
                  </a:lnTo>
                  <a:cubicBezTo>
                    <a:pt x="18280" y="2085"/>
                    <a:pt x="18101" y="2017"/>
                    <a:pt x="17923" y="2017"/>
                  </a:cubicBezTo>
                  <a:cubicBezTo>
                    <a:pt x="17744" y="2017"/>
                    <a:pt x="17566" y="2085"/>
                    <a:pt x="17429" y="2221"/>
                  </a:cubicBezTo>
                  <a:lnTo>
                    <a:pt x="16110" y="3541"/>
                  </a:lnTo>
                  <a:cubicBezTo>
                    <a:pt x="15373" y="3105"/>
                    <a:pt x="14581" y="2777"/>
                    <a:pt x="13751" y="2564"/>
                  </a:cubicBezTo>
                  <a:lnTo>
                    <a:pt x="13751" y="698"/>
                  </a:lnTo>
                  <a:cubicBezTo>
                    <a:pt x="13751" y="312"/>
                    <a:pt x="13439" y="0"/>
                    <a:pt x="13055"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4" name="Google Shape;4804;p77"/>
            <p:cNvSpPr/>
            <p:nvPr/>
          </p:nvSpPr>
          <p:spPr>
            <a:xfrm>
              <a:off x="6459975" y="2867300"/>
              <a:ext cx="101300" cy="50500"/>
            </a:xfrm>
            <a:custGeom>
              <a:rect b="b" l="l" r="r" t="t"/>
              <a:pathLst>
                <a:path extrusionOk="0" h="2020" w="4052">
                  <a:moveTo>
                    <a:pt x="272" y="1"/>
                  </a:moveTo>
                  <a:cubicBezTo>
                    <a:pt x="157" y="1"/>
                    <a:pt x="54" y="82"/>
                    <a:pt x="29" y="200"/>
                  </a:cubicBezTo>
                  <a:cubicBezTo>
                    <a:pt x="0" y="338"/>
                    <a:pt x="87" y="474"/>
                    <a:pt x="225" y="507"/>
                  </a:cubicBezTo>
                  <a:cubicBezTo>
                    <a:pt x="1077" y="719"/>
                    <a:pt x="1895" y="1049"/>
                    <a:pt x="2657" y="1486"/>
                  </a:cubicBezTo>
                  <a:lnTo>
                    <a:pt x="2505" y="1740"/>
                  </a:lnTo>
                  <a:cubicBezTo>
                    <a:pt x="2459" y="1819"/>
                    <a:pt x="2511" y="1918"/>
                    <a:pt x="2603" y="1926"/>
                  </a:cubicBezTo>
                  <a:lnTo>
                    <a:pt x="3887" y="2019"/>
                  </a:lnTo>
                  <a:cubicBezTo>
                    <a:pt x="3890" y="2019"/>
                    <a:pt x="3893" y="2019"/>
                    <a:pt x="3895" y="2019"/>
                  </a:cubicBezTo>
                  <a:cubicBezTo>
                    <a:pt x="3991" y="2019"/>
                    <a:pt x="4052" y="1913"/>
                    <a:pt x="3999" y="1830"/>
                  </a:cubicBezTo>
                  <a:lnTo>
                    <a:pt x="3302" y="746"/>
                  </a:lnTo>
                  <a:cubicBezTo>
                    <a:pt x="3278" y="709"/>
                    <a:pt x="3239" y="690"/>
                    <a:pt x="3200" y="690"/>
                  </a:cubicBezTo>
                  <a:cubicBezTo>
                    <a:pt x="3159" y="690"/>
                    <a:pt x="3118" y="711"/>
                    <a:pt x="3094" y="751"/>
                  </a:cubicBezTo>
                  <a:lnTo>
                    <a:pt x="2917" y="1047"/>
                  </a:lnTo>
                  <a:cubicBezTo>
                    <a:pt x="2108" y="581"/>
                    <a:pt x="1237" y="230"/>
                    <a:pt x="330" y="8"/>
                  </a:cubicBezTo>
                  <a:cubicBezTo>
                    <a:pt x="311" y="3"/>
                    <a:pt x="291" y="1"/>
                    <a:pt x="27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5" name="Google Shape;4805;p77"/>
            <p:cNvSpPr/>
            <p:nvPr/>
          </p:nvSpPr>
          <p:spPr>
            <a:xfrm>
              <a:off x="6389025" y="2860025"/>
              <a:ext cx="63100" cy="15700"/>
            </a:xfrm>
            <a:custGeom>
              <a:rect b="b" l="l" r="r" t="t"/>
              <a:pathLst>
                <a:path extrusionOk="0" h="628" w="2524">
                  <a:moveTo>
                    <a:pt x="787" y="1"/>
                  </a:moveTo>
                  <a:cubicBezTo>
                    <a:pt x="605" y="1"/>
                    <a:pt x="424" y="7"/>
                    <a:pt x="241" y="19"/>
                  </a:cubicBezTo>
                  <a:cubicBezTo>
                    <a:pt x="103" y="31"/>
                    <a:pt x="1" y="153"/>
                    <a:pt x="11" y="291"/>
                  </a:cubicBezTo>
                  <a:cubicBezTo>
                    <a:pt x="20" y="425"/>
                    <a:pt x="132" y="528"/>
                    <a:pt x="263" y="528"/>
                  </a:cubicBezTo>
                  <a:cubicBezTo>
                    <a:pt x="268" y="528"/>
                    <a:pt x="273" y="528"/>
                    <a:pt x="278" y="528"/>
                  </a:cubicBezTo>
                  <a:cubicBezTo>
                    <a:pt x="448" y="518"/>
                    <a:pt x="617" y="512"/>
                    <a:pt x="787" y="512"/>
                  </a:cubicBezTo>
                  <a:cubicBezTo>
                    <a:pt x="1261" y="512"/>
                    <a:pt x="1734" y="550"/>
                    <a:pt x="2203" y="624"/>
                  </a:cubicBezTo>
                  <a:cubicBezTo>
                    <a:pt x="2217" y="626"/>
                    <a:pt x="2231" y="627"/>
                    <a:pt x="2245" y="627"/>
                  </a:cubicBezTo>
                  <a:cubicBezTo>
                    <a:pt x="2363" y="627"/>
                    <a:pt x="2470" y="544"/>
                    <a:pt x="2494" y="424"/>
                  </a:cubicBezTo>
                  <a:cubicBezTo>
                    <a:pt x="2523" y="283"/>
                    <a:pt x="2430" y="145"/>
                    <a:pt x="2288" y="121"/>
                  </a:cubicBezTo>
                  <a:cubicBezTo>
                    <a:pt x="1791" y="43"/>
                    <a:pt x="1288" y="3"/>
                    <a:pt x="78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6" name="Google Shape;4806;p77"/>
            <p:cNvSpPr/>
            <p:nvPr/>
          </p:nvSpPr>
          <p:spPr>
            <a:xfrm>
              <a:off x="6279750" y="2879875"/>
              <a:ext cx="39600" cy="26000"/>
            </a:xfrm>
            <a:custGeom>
              <a:rect b="b" l="l" r="r" t="t"/>
              <a:pathLst>
                <a:path extrusionOk="0" h="1040" w="1584">
                  <a:moveTo>
                    <a:pt x="1330" y="1"/>
                  </a:moveTo>
                  <a:cubicBezTo>
                    <a:pt x="1303" y="1"/>
                    <a:pt x="1276" y="6"/>
                    <a:pt x="1249" y="17"/>
                  </a:cubicBezTo>
                  <a:cubicBezTo>
                    <a:pt x="878" y="174"/>
                    <a:pt x="518" y="355"/>
                    <a:pt x="168" y="557"/>
                  </a:cubicBezTo>
                  <a:cubicBezTo>
                    <a:pt x="58" y="621"/>
                    <a:pt x="0" y="757"/>
                    <a:pt x="47" y="876"/>
                  </a:cubicBezTo>
                  <a:cubicBezTo>
                    <a:pt x="86" y="979"/>
                    <a:pt x="183" y="1040"/>
                    <a:pt x="284" y="1040"/>
                  </a:cubicBezTo>
                  <a:cubicBezTo>
                    <a:pt x="327" y="1040"/>
                    <a:pt x="371" y="1029"/>
                    <a:pt x="412" y="1005"/>
                  </a:cubicBezTo>
                  <a:cubicBezTo>
                    <a:pt x="727" y="823"/>
                    <a:pt x="1054" y="658"/>
                    <a:pt x="1389" y="512"/>
                  </a:cubicBezTo>
                  <a:cubicBezTo>
                    <a:pt x="1518" y="458"/>
                    <a:pt x="1584" y="312"/>
                    <a:pt x="1538" y="177"/>
                  </a:cubicBezTo>
                  <a:lnTo>
                    <a:pt x="1525" y="141"/>
                  </a:lnTo>
                  <a:cubicBezTo>
                    <a:pt x="1496" y="54"/>
                    <a:pt x="1415" y="1"/>
                    <a:pt x="133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7" name="Google Shape;4807;p77"/>
            <p:cNvSpPr/>
            <p:nvPr/>
          </p:nvSpPr>
          <p:spPr>
            <a:xfrm>
              <a:off x="6325825" y="2862750"/>
              <a:ext cx="54425" cy="22400"/>
            </a:xfrm>
            <a:custGeom>
              <a:rect b="b" l="l" r="r" t="t"/>
              <a:pathLst>
                <a:path extrusionOk="0" h="896" w="2177">
                  <a:moveTo>
                    <a:pt x="1906" y="0"/>
                  </a:moveTo>
                  <a:cubicBezTo>
                    <a:pt x="1894" y="0"/>
                    <a:pt x="1883" y="1"/>
                    <a:pt x="1871" y="2"/>
                  </a:cubicBezTo>
                  <a:cubicBezTo>
                    <a:pt x="1306" y="87"/>
                    <a:pt x="748" y="220"/>
                    <a:pt x="205" y="400"/>
                  </a:cubicBezTo>
                  <a:cubicBezTo>
                    <a:pt x="71" y="444"/>
                    <a:pt x="0" y="590"/>
                    <a:pt x="47" y="725"/>
                  </a:cubicBezTo>
                  <a:cubicBezTo>
                    <a:pt x="84" y="829"/>
                    <a:pt x="183" y="895"/>
                    <a:pt x="288" y="895"/>
                  </a:cubicBezTo>
                  <a:cubicBezTo>
                    <a:pt x="316" y="895"/>
                    <a:pt x="343" y="891"/>
                    <a:pt x="370" y="882"/>
                  </a:cubicBezTo>
                  <a:cubicBezTo>
                    <a:pt x="883" y="712"/>
                    <a:pt x="1408" y="587"/>
                    <a:pt x="1941" y="507"/>
                  </a:cubicBezTo>
                  <a:cubicBezTo>
                    <a:pt x="2081" y="488"/>
                    <a:pt x="2177" y="360"/>
                    <a:pt x="2157" y="220"/>
                  </a:cubicBezTo>
                  <a:cubicBezTo>
                    <a:pt x="2140" y="93"/>
                    <a:pt x="2031" y="0"/>
                    <a:pt x="1906"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8" name="Google Shape;4808;p77"/>
            <p:cNvSpPr/>
            <p:nvPr/>
          </p:nvSpPr>
          <p:spPr>
            <a:xfrm>
              <a:off x="7023725" y="3061400"/>
              <a:ext cx="101300" cy="50475"/>
            </a:xfrm>
            <a:custGeom>
              <a:rect b="b" l="l" r="r" t="t"/>
              <a:pathLst>
                <a:path extrusionOk="0" h="2019" w="4052">
                  <a:moveTo>
                    <a:pt x="273" y="0"/>
                  </a:moveTo>
                  <a:cubicBezTo>
                    <a:pt x="158" y="0"/>
                    <a:pt x="53" y="81"/>
                    <a:pt x="29" y="199"/>
                  </a:cubicBezTo>
                  <a:cubicBezTo>
                    <a:pt x="0" y="339"/>
                    <a:pt x="87" y="475"/>
                    <a:pt x="225" y="507"/>
                  </a:cubicBezTo>
                  <a:cubicBezTo>
                    <a:pt x="1077" y="720"/>
                    <a:pt x="1895" y="1048"/>
                    <a:pt x="2655" y="1487"/>
                  </a:cubicBezTo>
                  <a:lnTo>
                    <a:pt x="2505" y="1740"/>
                  </a:lnTo>
                  <a:cubicBezTo>
                    <a:pt x="2459" y="1818"/>
                    <a:pt x="2511" y="1919"/>
                    <a:pt x="2603" y="1925"/>
                  </a:cubicBezTo>
                  <a:lnTo>
                    <a:pt x="3885" y="2018"/>
                  </a:lnTo>
                  <a:cubicBezTo>
                    <a:pt x="3889" y="2019"/>
                    <a:pt x="3892" y="2019"/>
                    <a:pt x="3896" y="2019"/>
                  </a:cubicBezTo>
                  <a:cubicBezTo>
                    <a:pt x="3991" y="2019"/>
                    <a:pt x="4052" y="1911"/>
                    <a:pt x="3999" y="1829"/>
                  </a:cubicBezTo>
                  <a:lnTo>
                    <a:pt x="3302" y="747"/>
                  </a:lnTo>
                  <a:cubicBezTo>
                    <a:pt x="3278" y="709"/>
                    <a:pt x="3238" y="690"/>
                    <a:pt x="3198" y="690"/>
                  </a:cubicBezTo>
                  <a:cubicBezTo>
                    <a:pt x="3157" y="690"/>
                    <a:pt x="3116" y="710"/>
                    <a:pt x="3093" y="750"/>
                  </a:cubicBezTo>
                  <a:lnTo>
                    <a:pt x="2917" y="1048"/>
                  </a:lnTo>
                  <a:cubicBezTo>
                    <a:pt x="2108" y="582"/>
                    <a:pt x="1237" y="231"/>
                    <a:pt x="330" y="7"/>
                  </a:cubicBezTo>
                  <a:cubicBezTo>
                    <a:pt x="311" y="3"/>
                    <a:pt x="292" y="0"/>
                    <a:pt x="273"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9" name="Google Shape;4809;p77"/>
            <p:cNvSpPr/>
            <p:nvPr/>
          </p:nvSpPr>
          <p:spPr>
            <a:xfrm>
              <a:off x="6952750" y="3054150"/>
              <a:ext cx="63100" cy="15650"/>
            </a:xfrm>
            <a:custGeom>
              <a:rect b="b" l="l" r="r" t="t"/>
              <a:pathLst>
                <a:path extrusionOk="0" h="626" w="2524">
                  <a:moveTo>
                    <a:pt x="787" y="1"/>
                  </a:moveTo>
                  <a:cubicBezTo>
                    <a:pt x="606" y="1"/>
                    <a:pt x="423" y="7"/>
                    <a:pt x="242" y="18"/>
                  </a:cubicBezTo>
                  <a:cubicBezTo>
                    <a:pt x="104" y="31"/>
                    <a:pt x="0" y="151"/>
                    <a:pt x="10" y="291"/>
                  </a:cubicBezTo>
                  <a:cubicBezTo>
                    <a:pt x="21" y="425"/>
                    <a:pt x="131" y="526"/>
                    <a:pt x="264" y="526"/>
                  </a:cubicBezTo>
                  <a:cubicBezTo>
                    <a:pt x="269" y="526"/>
                    <a:pt x="274" y="526"/>
                    <a:pt x="279" y="526"/>
                  </a:cubicBezTo>
                  <a:cubicBezTo>
                    <a:pt x="447" y="516"/>
                    <a:pt x="617" y="510"/>
                    <a:pt x="787" y="510"/>
                  </a:cubicBezTo>
                  <a:cubicBezTo>
                    <a:pt x="1261" y="512"/>
                    <a:pt x="1735" y="548"/>
                    <a:pt x="2204" y="622"/>
                  </a:cubicBezTo>
                  <a:cubicBezTo>
                    <a:pt x="2218" y="624"/>
                    <a:pt x="2232" y="626"/>
                    <a:pt x="2246" y="626"/>
                  </a:cubicBezTo>
                  <a:cubicBezTo>
                    <a:pt x="2364" y="626"/>
                    <a:pt x="2469" y="542"/>
                    <a:pt x="2495" y="422"/>
                  </a:cubicBezTo>
                  <a:cubicBezTo>
                    <a:pt x="2524" y="281"/>
                    <a:pt x="2430" y="145"/>
                    <a:pt x="2289" y="121"/>
                  </a:cubicBezTo>
                  <a:cubicBezTo>
                    <a:pt x="1792" y="41"/>
                    <a:pt x="1289" y="1"/>
                    <a:pt x="78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0" name="Google Shape;4810;p77"/>
            <p:cNvSpPr/>
            <p:nvPr/>
          </p:nvSpPr>
          <p:spPr>
            <a:xfrm>
              <a:off x="6843450" y="3073975"/>
              <a:ext cx="39625" cy="26025"/>
            </a:xfrm>
            <a:custGeom>
              <a:rect b="b" l="l" r="r" t="t"/>
              <a:pathLst>
                <a:path extrusionOk="0" h="1041" w="1585">
                  <a:moveTo>
                    <a:pt x="1331" y="0"/>
                  </a:moveTo>
                  <a:cubicBezTo>
                    <a:pt x="1304" y="0"/>
                    <a:pt x="1277" y="6"/>
                    <a:pt x="1251" y="16"/>
                  </a:cubicBezTo>
                  <a:cubicBezTo>
                    <a:pt x="880" y="175"/>
                    <a:pt x="518" y="356"/>
                    <a:pt x="170" y="558"/>
                  </a:cubicBezTo>
                  <a:cubicBezTo>
                    <a:pt x="60" y="622"/>
                    <a:pt x="1" y="758"/>
                    <a:pt x="47" y="876"/>
                  </a:cubicBezTo>
                  <a:cubicBezTo>
                    <a:pt x="87" y="979"/>
                    <a:pt x="185" y="1040"/>
                    <a:pt x="287" y="1040"/>
                  </a:cubicBezTo>
                  <a:cubicBezTo>
                    <a:pt x="330" y="1040"/>
                    <a:pt x="373" y="1029"/>
                    <a:pt x="414" y="1006"/>
                  </a:cubicBezTo>
                  <a:cubicBezTo>
                    <a:pt x="729" y="822"/>
                    <a:pt x="1056" y="657"/>
                    <a:pt x="1391" y="513"/>
                  </a:cubicBezTo>
                  <a:cubicBezTo>
                    <a:pt x="1520" y="457"/>
                    <a:pt x="1584" y="311"/>
                    <a:pt x="1540" y="178"/>
                  </a:cubicBezTo>
                  <a:lnTo>
                    <a:pt x="1527" y="141"/>
                  </a:lnTo>
                  <a:cubicBezTo>
                    <a:pt x="1497" y="55"/>
                    <a:pt x="1417" y="0"/>
                    <a:pt x="133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1" name="Google Shape;4811;p77"/>
            <p:cNvSpPr/>
            <p:nvPr/>
          </p:nvSpPr>
          <p:spPr>
            <a:xfrm>
              <a:off x="6889575" y="3056825"/>
              <a:ext cx="54425" cy="22400"/>
            </a:xfrm>
            <a:custGeom>
              <a:rect b="b" l="l" r="r" t="t"/>
              <a:pathLst>
                <a:path extrusionOk="0" h="896" w="2177">
                  <a:moveTo>
                    <a:pt x="1906" y="0"/>
                  </a:moveTo>
                  <a:cubicBezTo>
                    <a:pt x="1894" y="0"/>
                    <a:pt x="1883" y="1"/>
                    <a:pt x="1871" y="3"/>
                  </a:cubicBezTo>
                  <a:lnTo>
                    <a:pt x="1871" y="4"/>
                  </a:lnTo>
                  <a:cubicBezTo>
                    <a:pt x="1306" y="88"/>
                    <a:pt x="748" y="220"/>
                    <a:pt x="205" y="400"/>
                  </a:cubicBezTo>
                  <a:cubicBezTo>
                    <a:pt x="71" y="446"/>
                    <a:pt x="0" y="592"/>
                    <a:pt x="47" y="725"/>
                  </a:cubicBezTo>
                  <a:cubicBezTo>
                    <a:pt x="84" y="830"/>
                    <a:pt x="182" y="896"/>
                    <a:pt x="288" y="896"/>
                  </a:cubicBezTo>
                  <a:cubicBezTo>
                    <a:pt x="315" y="896"/>
                    <a:pt x="343" y="891"/>
                    <a:pt x="370" y="882"/>
                  </a:cubicBezTo>
                  <a:cubicBezTo>
                    <a:pt x="881" y="714"/>
                    <a:pt x="1406" y="587"/>
                    <a:pt x="1940" y="509"/>
                  </a:cubicBezTo>
                  <a:cubicBezTo>
                    <a:pt x="2079" y="490"/>
                    <a:pt x="2177" y="360"/>
                    <a:pt x="2157" y="220"/>
                  </a:cubicBezTo>
                  <a:cubicBezTo>
                    <a:pt x="2140" y="93"/>
                    <a:pt x="2031" y="0"/>
                    <a:pt x="1906"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2" name="Google Shape;4812;p77"/>
            <p:cNvSpPr/>
            <p:nvPr/>
          </p:nvSpPr>
          <p:spPr>
            <a:xfrm>
              <a:off x="6245350" y="4177200"/>
              <a:ext cx="101275" cy="50475"/>
            </a:xfrm>
            <a:custGeom>
              <a:rect b="b" l="l" r="r" t="t"/>
              <a:pathLst>
                <a:path extrusionOk="0" h="2019" w="4051">
                  <a:moveTo>
                    <a:pt x="157" y="1"/>
                  </a:moveTo>
                  <a:cubicBezTo>
                    <a:pt x="61" y="1"/>
                    <a:pt x="1" y="107"/>
                    <a:pt x="54" y="190"/>
                  </a:cubicBezTo>
                  <a:lnTo>
                    <a:pt x="750" y="1274"/>
                  </a:lnTo>
                  <a:cubicBezTo>
                    <a:pt x="774" y="1311"/>
                    <a:pt x="813" y="1330"/>
                    <a:pt x="852" y="1330"/>
                  </a:cubicBezTo>
                  <a:cubicBezTo>
                    <a:pt x="893" y="1330"/>
                    <a:pt x="935" y="1309"/>
                    <a:pt x="958" y="1269"/>
                  </a:cubicBezTo>
                  <a:lnTo>
                    <a:pt x="1136" y="973"/>
                  </a:lnTo>
                  <a:cubicBezTo>
                    <a:pt x="1945" y="1439"/>
                    <a:pt x="2816" y="1788"/>
                    <a:pt x="3722" y="2012"/>
                  </a:cubicBezTo>
                  <a:cubicBezTo>
                    <a:pt x="3741" y="2017"/>
                    <a:pt x="3761" y="2019"/>
                    <a:pt x="3779" y="2019"/>
                  </a:cubicBezTo>
                  <a:cubicBezTo>
                    <a:pt x="3895" y="2019"/>
                    <a:pt x="3999" y="1938"/>
                    <a:pt x="4023" y="1820"/>
                  </a:cubicBezTo>
                  <a:cubicBezTo>
                    <a:pt x="4051" y="1682"/>
                    <a:pt x="3964" y="1546"/>
                    <a:pt x="3828" y="1512"/>
                  </a:cubicBezTo>
                  <a:cubicBezTo>
                    <a:pt x="2976" y="1301"/>
                    <a:pt x="2158" y="971"/>
                    <a:pt x="1396" y="534"/>
                  </a:cubicBezTo>
                  <a:lnTo>
                    <a:pt x="1548" y="279"/>
                  </a:lnTo>
                  <a:cubicBezTo>
                    <a:pt x="1594" y="201"/>
                    <a:pt x="1541" y="100"/>
                    <a:pt x="1450" y="94"/>
                  </a:cubicBezTo>
                  <a:lnTo>
                    <a:pt x="166" y="1"/>
                  </a:lnTo>
                  <a:cubicBezTo>
                    <a:pt x="163" y="1"/>
                    <a:pt x="160" y="1"/>
                    <a:pt x="157"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3" name="Google Shape;4813;p77"/>
            <p:cNvSpPr/>
            <p:nvPr/>
          </p:nvSpPr>
          <p:spPr>
            <a:xfrm>
              <a:off x="6354525" y="4219275"/>
              <a:ext cx="63075" cy="15675"/>
            </a:xfrm>
            <a:custGeom>
              <a:rect b="b" l="l" r="r" t="t"/>
              <a:pathLst>
                <a:path extrusionOk="0" h="627" w="2523">
                  <a:moveTo>
                    <a:pt x="279" y="1"/>
                  </a:moveTo>
                  <a:cubicBezTo>
                    <a:pt x="160" y="1"/>
                    <a:pt x="54" y="84"/>
                    <a:pt x="29" y="204"/>
                  </a:cubicBezTo>
                  <a:cubicBezTo>
                    <a:pt x="1" y="345"/>
                    <a:pt x="93" y="483"/>
                    <a:pt x="236" y="507"/>
                  </a:cubicBezTo>
                  <a:cubicBezTo>
                    <a:pt x="732" y="585"/>
                    <a:pt x="1235" y="625"/>
                    <a:pt x="1738" y="627"/>
                  </a:cubicBezTo>
                  <a:cubicBezTo>
                    <a:pt x="1919" y="627"/>
                    <a:pt x="2102" y="621"/>
                    <a:pt x="2282" y="609"/>
                  </a:cubicBezTo>
                  <a:cubicBezTo>
                    <a:pt x="2420" y="596"/>
                    <a:pt x="2523" y="475"/>
                    <a:pt x="2513" y="337"/>
                  </a:cubicBezTo>
                  <a:cubicBezTo>
                    <a:pt x="2504" y="203"/>
                    <a:pt x="2392" y="100"/>
                    <a:pt x="2260" y="100"/>
                  </a:cubicBezTo>
                  <a:cubicBezTo>
                    <a:pt x="2255" y="100"/>
                    <a:pt x="2251" y="100"/>
                    <a:pt x="2246" y="100"/>
                  </a:cubicBezTo>
                  <a:cubicBezTo>
                    <a:pt x="2076" y="110"/>
                    <a:pt x="1908" y="116"/>
                    <a:pt x="1738" y="116"/>
                  </a:cubicBezTo>
                  <a:cubicBezTo>
                    <a:pt x="1262" y="116"/>
                    <a:pt x="790" y="78"/>
                    <a:pt x="321" y="4"/>
                  </a:cubicBezTo>
                  <a:cubicBezTo>
                    <a:pt x="307" y="2"/>
                    <a:pt x="293" y="1"/>
                    <a:pt x="27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4" name="Google Shape;4814;p77"/>
            <p:cNvSpPr/>
            <p:nvPr/>
          </p:nvSpPr>
          <p:spPr>
            <a:xfrm>
              <a:off x="6487275" y="4189125"/>
              <a:ext cx="39625" cy="25975"/>
            </a:xfrm>
            <a:custGeom>
              <a:rect b="b" l="l" r="r" t="t"/>
              <a:pathLst>
                <a:path extrusionOk="0" h="1039" w="1585">
                  <a:moveTo>
                    <a:pt x="1300" y="0"/>
                  </a:moveTo>
                  <a:cubicBezTo>
                    <a:pt x="1257" y="0"/>
                    <a:pt x="1213" y="11"/>
                    <a:pt x="1173" y="35"/>
                  </a:cubicBezTo>
                  <a:cubicBezTo>
                    <a:pt x="857" y="217"/>
                    <a:pt x="531" y="382"/>
                    <a:pt x="196" y="528"/>
                  </a:cubicBezTo>
                  <a:cubicBezTo>
                    <a:pt x="66" y="582"/>
                    <a:pt x="1" y="728"/>
                    <a:pt x="47" y="863"/>
                  </a:cubicBezTo>
                  <a:lnTo>
                    <a:pt x="60" y="899"/>
                  </a:lnTo>
                  <a:cubicBezTo>
                    <a:pt x="89" y="986"/>
                    <a:pt x="169" y="1039"/>
                    <a:pt x="255" y="1039"/>
                  </a:cubicBezTo>
                  <a:cubicBezTo>
                    <a:pt x="282" y="1039"/>
                    <a:pt x="309" y="1034"/>
                    <a:pt x="335" y="1023"/>
                  </a:cubicBezTo>
                  <a:cubicBezTo>
                    <a:pt x="707" y="866"/>
                    <a:pt x="1067" y="685"/>
                    <a:pt x="1416" y="483"/>
                  </a:cubicBezTo>
                  <a:cubicBezTo>
                    <a:pt x="1527" y="419"/>
                    <a:pt x="1584" y="283"/>
                    <a:pt x="1538" y="164"/>
                  </a:cubicBezTo>
                  <a:cubicBezTo>
                    <a:pt x="1499" y="61"/>
                    <a:pt x="1401" y="0"/>
                    <a:pt x="1300"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5" name="Google Shape;4815;p77"/>
            <p:cNvSpPr/>
            <p:nvPr/>
          </p:nvSpPr>
          <p:spPr>
            <a:xfrm>
              <a:off x="6426350" y="4209850"/>
              <a:ext cx="54475" cy="22400"/>
            </a:xfrm>
            <a:custGeom>
              <a:rect b="b" l="l" r="r" t="t"/>
              <a:pathLst>
                <a:path extrusionOk="0" h="896" w="2179">
                  <a:moveTo>
                    <a:pt x="1890" y="1"/>
                  </a:moveTo>
                  <a:cubicBezTo>
                    <a:pt x="1863" y="1"/>
                    <a:pt x="1835" y="5"/>
                    <a:pt x="1808" y="14"/>
                  </a:cubicBezTo>
                  <a:cubicBezTo>
                    <a:pt x="1296" y="184"/>
                    <a:pt x="771" y="309"/>
                    <a:pt x="237" y="389"/>
                  </a:cubicBezTo>
                  <a:cubicBezTo>
                    <a:pt x="98" y="408"/>
                    <a:pt x="0" y="536"/>
                    <a:pt x="20" y="676"/>
                  </a:cubicBezTo>
                  <a:cubicBezTo>
                    <a:pt x="37" y="803"/>
                    <a:pt x="147" y="896"/>
                    <a:pt x="273" y="896"/>
                  </a:cubicBezTo>
                  <a:cubicBezTo>
                    <a:pt x="284" y="896"/>
                    <a:pt x="296" y="895"/>
                    <a:pt x="308" y="893"/>
                  </a:cubicBezTo>
                  <a:cubicBezTo>
                    <a:pt x="873" y="809"/>
                    <a:pt x="1430" y="676"/>
                    <a:pt x="1973" y="496"/>
                  </a:cubicBezTo>
                  <a:cubicBezTo>
                    <a:pt x="2106" y="451"/>
                    <a:pt x="2178" y="306"/>
                    <a:pt x="2132" y="171"/>
                  </a:cubicBezTo>
                  <a:cubicBezTo>
                    <a:pt x="2095" y="67"/>
                    <a:pt x="1996" y="1"/>
                    <a:pt x="189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6" name="Google Shape;4816;p77"/>
            <p:cNvSpPr/>
            <p:nvPr/>
          </p:nvSpPr>
          <p:spPr>
            <a:xfrm>
              <a:off x="5992275" y="3674825"/>
              <a:ext cx="51250" cy="99900"/>
            </a:xfrm>
            <a:custGeom>
              <a:rect b="b" l="l" r="r" t="t"/>
              <a:pathLst>
                <a:path extrusionOk="0" h="3996" w="2050">
                  <a:moveTo>
                    <a:pt x="1920" y="0"/>
                  </a:moveTo>
                  <a:cubicBezTo>
                    <a:pt x="1898" y="0"/>
                    <a:pt x="1876" y="6"/>
                    <a:pt x="1854" y="20"/>
                  </a:cubicBezTo>
                  <a:lnTo>
                    <a:pt x="772" y="717"/>
                  </a:lnTo>
                  <a:cubicBezTo>
                    <a:pt x="695" y="766"/>
                    <a:pt x="697" y="878"/>
                    <a:pt x="775" y="926"/>
                  </a:cubicBezTo>
                  <a:lnTo>
                    <a:pt x="1073" y="1102"/>
                  </a:lnTo>
                  <a:cubicBezTo>
                    <a:pt x="607" y="1911"/>
                    <a:pt x="256" y="2782"/>
                    <a:pt x="32" y="3689"/>
                  </a:cubicBezTo>
                  <a:cubicBezTo>
                    <a:pt x="0" y="3825"/>
                    <a:pt x="87" y="3962"/>
                    <a:pt x="224" y="3990"/>
                  </a:cubicBezTo>
                  <a:cubicBezTo>
                    <a:pt x="242" y="3993"/>
                    <a:pt x="260" y="3995"/>
                    <a:pt x="278" y="3995"/>
                  </a:cubicBezTo>
                  <a:cubicBezTo>
                    <a:pt x="397" y="3995"/>
                    <a:pt x="502" y="3914"/>
                    <a:pt x="532" y="3794"/>
                  </a:cubicBezTo>
                  <a:cubicBezTo>
                    <a:pt x="743" y="2942"/>
                    <a:pt x="1073" y="2124"/>
                    <a:pt x="1512" y="1363"/>
                  </a:cubicBezTo>
                  <a:lnTo>
                    <a:pt x="1765" y="1514"/>
                  </a:lnTo>
                  <a:cubicBezTo>
                    <a:pt x="1785" y="1526"/>
                    <a:pt x="1806" y="1531"/>
                    <a:pt x="1827" y="1531"/>
                  </a:cubicBezTo>
                  <a:cubicBezTo>
                    <a:pt x="1888" y="1531"/>
                    <a:pt x="1946" y="1484"/>
                    <a:pt x="1951" y="1416"/>
                  </a:cubicBezTo>
                  <a:lnTo>
                    <a:pt x="2043" y="134"/>
                  </a:lnTo>
                  <a:cubicBezTo>
                    <a:pt x="2049" y="57"/>
                    <a:pt x="1988" y="0"/>
                    <a:pt x="1920"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7" name="Google Shape;4817;p77"/>
            <p:cNvSpPr/>
            <p:nvPr/>
          </p:nvSpPr>
          <p:spPr>
            <a:xfrm>
              <a:off x="5985650" y="3783750"/>
              <a:ext cx="16125" cy="62275"/>
            </a:xfrm>
            <a:custGeom>
              <a:rect b="b" l="l" r="r" t="t"/>
              <a:pathLst>
                <a:path extrusionOk="0" h="2491" w="645">
                  <a:moveTo>
                    <a:pt x="371" y="1"/>
                  </a:moveTo>
                  <a:cubicBezTo>
                    <a:pt x="249" y="1"/>
                    <a:pt x="141" y="89"/>
                    <a:pt x="121" y="212"/>
                  </a:cubicBezTo>
                  <a:cubicBezTo>
                    <a:pt x="41" y="709"/>
                    <a:pt x="1" y="1212"/>
                    <a:pt x="1" y="1714"/>
                  </a:cubicBezTo>
                  <a:cubicBezTo>
                    <a:pt x="1" y="1895"/>
                    <a:pt x="7" y="2078"/>
                    <a:pt x="19" y="2259"/>
                  </a:cubicBezTo>
                  <a:cubicBezTo>
                    <a:pt x="31" y="2390"/>
                    <a:pt x="140" y="2490"/>
                    <a:pt x="270" y="2490"/>
                  </a:cubicBezTo>
                  <a:cubicBezTo>
                    <a:pt x="277" y="2490"/>
                    <a:pt x="284" y="2490"/>
                    <a:pt x="291" y="2489"/>
                  </a:cubicBezTo>
                  <a:cubicBezTo>
                    <a:pt x="428" y="2480"/>
                    <a:pt x="534" y="2361"/>
                    <a:pt x="526" y="2222"/>
                  </a:cubicBezTo>
                  <a:cubicBezTo>
                    <a:pt x="517" y="2054"/>
                    <a:pt x="510" y="1884"/>
                    <a:pt x="510" y="1714"/>
                  </a:cubicBezTo>
                  <a:cubicBezTo>
                    <a:pt x="512" y="1240"/>
                    <a:pt x="549" y="766"/>
                    <a:pt x="622" y="297"/>
                  </a:cubicBezTo>
                  <a:cubicBezTo>
                    <a:pt x="645" y="163"/>
                    <a:pt x="557" y="35"/>
                    <a:pt x="422" y="6"/>
                  </a:cubicBezTo>
                  <a:cubicBezTo>
                    <a:pt x="405" y="2"/>
                    <a:pt x="388" y="1"/>
                    <a:pt x="371"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8" name="Google Shape;4818;p77"/>
            <p:cNvSpPr/>
            <p:nvPr/>
          </p:nvSpPr>
          <p:spPr>
            <a:xfrm>
              <a:off x="6004725" y="3916700"/>
              <a:ext cx="27875" cy="38100"/>
            </a:xfrm>
            <a:custGeom>
              <a:rect b="b" l="l" r="r" t="t"/>
              <a:pathLst>
                <a:path extrusionOk="0" h="1524" w="1115">
                  <a:moveTo>
                    <a:pt x="296" y="1"/>
                  </a:moveTo>
                  <a:cubicBezTo>
                    <a:pt x="267" y="1"/>
                    <a:pt x="237" y="5"/>
                    <a:pt x="208" y="15"/>
                  </a:cubicBezTo>
                  <a:lnTo>
                    <a:pt x="171" y="28"/>
                  </a:lnTo>
                  <a:cubicBezTo>
                    <a:pt x="58" y="67"/>
                    <a:pt x="0" y="193"/>
                    <a:pt x="47" y="304"/>
                  </a:cubicBezTo>
                  <a:cubicBezTo>
                    <a:pt x="205" y="675"/>
                    <a:pt x="384" y="1035"/>
                    <a:pt x="588" y="1385"/>
                  </a:cubicBezTo>
                  <a:cubicBezTo>
                    <a:pt x="637" y="1469"/>
                    <a:pt x="728" y="1524"/>
                    <a:pt x="822" y="1524"/>
                  </a:cubicBezTo>
                  <a:cubicBezTo>
                    <a:pt x="850" y="1524"/>
                    <a:pt x="879" y="1519"/>
                    <a:pt x="906" y="1508"/>
                  </a:cubicBezTo>
                  <a:cubicBezTo>
                    <a:pt x="1052" y="1450"/>
                    <a:pt x="1115" y="1277"/>
                    <a:pt x="1036" y="1141"/>
                  </a:cubicBezTo>
                  <a:cubicBezTo>
                    <a:pt x="852" y="826"/>
                    <a:pt x="687" y="499"/>
                    <a:pt x="543" y="164"/>
                  </a:cubicBezTo>
                  <a:cubicBezTo>
                    <a:pt x="499" y="63"/>
                    <a:pt x="400" y="1"/>
                    <a:pt x="296"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9" name="Google Shape;4819;p77"/>
            <p:cNvSpPr/>
            <p:nvPr/>
          </p:nvSpPr>
          <p:spPr>
            <a:xfrm>
              <a:off x="5987900" y="3855450"/>
              <a:ext cx="23600" cy="53200"/>
            </a:xfrm>
            <a:custGeom>
              <a:rect b="b" l="l" r="r" t="t"/>
              <a:pathLst>
                <a:path extrusionOk="0" h="2128" w="944">
                  <a:moveTo>
                    <a:pt x="273" y="0"/>
                  </a:moveTo>
                  <a:cubicBezTo>
                    <a:pt x="261" y="0"/>
                    <a:pt x="249" y="1"/>
                    <a:pt x="238" y="3"/>
                  </a:cubicBezTo>
                  <a:cubicBezTo>
                    <a:pt x="98" y="22"/>
                    <a:pt x="1" y="150"/>
                    <a:pt x="20" y="289"/>
                  </a:cubicBezTo>
                  <a:lnTo>
                    <a:pt x="21" y="289"/>
                  </a:lnTo>
                  <a:cubicBezTo>
                    <a:pt x="105" y="854"/>
                    <a:pt x="238" y="1412"/>
                    <a:pt x="417" y="1955"/>
                  </a:cubicBezTo>
                  <a:cubicBezTo>
                    <a:pt x="454" y="2061"/>
                    <a:pt x="553" y="2127"/>
                    <a:pt x="658" y="2127"/>
                  </a:cubicBezTo>
                  <a:cubicBezTo>
                    <a:pt x="686" y="2127"/>
                    <a:pt x="714" y="2123"/>
                    <a:pt x="742" y="2113"/>
                  </a:cubicBezTo>
                  <a:cubicBezTo>
                    <a:pt x="875" y="2067"/>
                    <a:pt x="944" y="1923"/>
                    <a:pt x="899" y="1790"/>
                  </a:cubicBezTo>
                  <a:cubicBezTo>
                    <a:pt x="731" y="1279"/>
                    <a:pt x="604" y="754"/>
                    <a:pt x="526" y="220"/>
                  </a:cubicBezTo>
                  <a:cubicBezTo>
                    <a:pt x="508" y="93"/>
                    <a:pt x="398" y="0"/>
                    <a:pt x="273"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0" name="Google Shape;4820;p77"/>
            <p:cNvSpPr/>
            <p:nvPr/>
          </p:nvSpPr>
          <p:spPr>
            <a:xfrm>
              <a:off x="6071975" y="3300325"/>
              <a:ext cx="52475" cy="102475"/>
            </a:xfrm>
            <a:custGeom>
              <a:rect b="b" l="l" r="r" t="t"/>
              <a:pathLst>
                <a:path extrusionOk="0" h="4099" w="2099">
                  <a:moveTo>
                    <a:pt x="412" y="1"/>
                  </a:moveTo>
                  <a:cubicBezTo>
                    <a:pt x="358" y="1"/>
                    <a:pt x="305" y="37"/>
                    <a:pt x="292" y="98"/>
                  </a:cubicBezTo>
                  <a:lnTo>
                    <a:pt x="18" y="1357"/>
                  </a:lnTo>
                  <a:cubicBezTo>
                    <a:pt x="1" y="1436"/>
                    <a:pt x="62" y="1506"/>
                    <a:pt x="139" y="1506"/>
                  </a:cubicBezTo>
                  <a:cubicBezTo>
                    <a:pt x="149" y="1506"/>
                    <a:pt x="158" y="1505"/>
                    <a:pt x="169" y="1502"/>
                  </a:cubicBezTo>
                  <a:lnTo>
                    <a:pt x="503" y="1416"/>
                  </a:lnTo>
                  <a:cubicBezTo>
                    <a:pt x="745" y="2317"/>
                    <a:pt x="1113" y="3181"/>
                    <a:pt x="1597" y="3981"/>
                  </a:cubicBezTo>
                  <a:cubicBezTo>
                    <a:pt x="1644" y="4057"/>
                    <a:pt x="1725" y="4099"/>
                    <a:pt x="1809" y="4099"/>
                  </a:cubicBezTo>
                  <a:cubicBezTo>
                    <a:pt x="1856" y="4099"/>
                    <a:pt x="1903" y="4086"/>
                    <a:pt x="1946" y="4058"/>
                  </a:cubicBezTo>
                  <a:cubicBezTo>
                    <a:pt x="2063" y="3980"/>
                    <a:pt x="2098" y="3823"/>
                    <a:pt x="2024" y="3703"/>
                  </a:cubicBezTo>
                  <a:cubicBezTo>
                    <a:pt x="1571" y="2950"/>
                    <a:pt x="1225" y="2138"/>
                    <a:pt x="998" y="1291"/>
                  </a:cubicBezTo>
                  <a:lnTo>
                    <a:pt x="1283" y="1217"/>
                  </a:lnTo>
                  <a:cubicBezTo>
                    <a:pt x="1373" y="1195"/>
                    <a:pt x="1406" y="1086"/>
                    <a:pt x="1347" y="1017"/>
                  </a:cubicBezTo>
                  <a:lnTo>
                    <a:pt x="505" y="44"/>
                  </a:lnTo>
                  <a:cubicBezTo>
                    <a:pt x="479" y="14"/>
                    <a:pt x="445" y="1"/>
                    <a:pt x="412"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1" name="Google Shape;4821;p77"/>
            <p:cNvSpPr/>
            <p:nvPr/>
          </p:nvSpPr>
          <p:spPr>
            <a:xfrm>
              <a:off x="6122225" y="3408475"/>
              <a:ext cx="47725" cy="49550"/>
            </a:xfrm>
            <a:custGeom>
              <a:rect b="b" l="l" r="r" t="t"/>
              <a:pathLst>
                <a:path extrusionOk="0" h="1982" w="1909">
                  <a:moveTo>
                    <a:pt x="291" y="0"/>
                  </a:moveTo>
                  <a:cubicBezTo>
                    <a:pt x="243" y="0"/>
                    <a:pt x="195" y="14"/>
                    <a:pt x="152" y="41"/>
                  </a:cubicBezTo>
                  <a:cubicBezTo>
                    <a:pt x="30" y="121"/>
                    <a:pt x="0" y="285"/>
                    <a:pt x="85" y="403"/>
                  </a:cubicBezTo>
                  <a:cubicBezTo>
                    <a:pt x="380" y="810"/>
                    <a:pt x="706" y="1193"/>
                    <a:pt x="1062" y="1548"/>
                  </a:cubicBezTo>
                  <a:cubicBezTo>
                    <a:pt x="1190" y="1678"/>
                    <a:pt x="1323" y="1801"/>
                    <a:pt x="1459" y="1921"/>
                  </a:cubicBezTo>
                  <a:cubicBezTo>
                    <a:pt x="1507" y="1962"/>
                    <a:pt x="1566" y="1981"/>
                    <a:pt x="1624" y="1981"/>
                  </a:cubicBezTo>
                  <a:cubicBezTo>
                    <a:pt x="1695" y="1981"/>
                    <a:pt x="1766" y="1952"/>
                    <a:pt x="1816" y="1894"/>
                  </a:cubicBezTo>
                  <a:cubicBezTo>
                    <a:pt x="1909" y="1788"/>
                    <a:pt x="1898" y="1628"/>
                    <a:pt x="1794" y="1535"/>
                  </a:cubicBezTo>
                  <a:cubicBezTo>
                    <a:pt x="1665" y="1423"/>
                    <a:pt x="1542" y="1308"/>
                    <a:pt x="1422" y="1188"/>
                  </a:cubicBezTo>
                  <a:cubicBezTo>
                    <a:pt x="1087" y="851"/>
                    <a:pt x="778" y="490"/>
                    <a:pt x="500" y="107"/>
                  </a:cubicBezTo>
                  <a:cubicBezTo>
                    <a:pt x="449" y="38"/>
                    <a:pt x="371" y="0"/>
                    <a:pt x="29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2" name="Google Shape;4822;p77"/>
            <p:cNvSpPr/>
            <p:nvPr/>
          </p:nvSpPr>
          <p:spPr>
            <a:xfrm>
              <a:off x="6228150" y="3490275"/>
              <a:ext cx="42050" cy="21525"/>
            </a:xfrm>
            <a:custGeom>
              <a:rect b="b" l="l" r="r" t="t"/>
              <a:pathLst>
                <a:path extrusionOk="0" h="861" w="1682">
                  <a:moveTo>
                    <a:pt x="311" y="0"/>
                  </a:moveTo>
                  <a:cubicBezTo>
                    <a:pt x="211" y="0"/>
                    <a:pt x="116" y="56"/>
                    <a:pt x="69" y="151"/>
                  </a:cubicBezTo>
                  <a:lnTo>
                    <a:pt x="53" y="185"/>
                  </a:lnTo>
                  <a:cubicBezTo>
                    <a:pt x="0" y="292"/>
                    <a:pt x="48" y="423"/>
                    <a:pt x="160" y="468"/>
                  </a:cubicBezTo>
                  <a:cubicBezTo>
                    <a:pt x="533" y="619"/>
                    <a:pt x="916" y="747"/>
                    <a:pt x="1307" y="851"/>
                  </a:cubicBezTo>
                  <a:cubicBezTo>
                    <a:pt x="1331" y="857"/>
                    <a:pt x="1355" y="861"/>
                    <a:pt x="1379" y="861"/>
                  </a:cubicBezTo>
                  <a:cubicBezTo>
                    <a:pt x="1480" y="861"/>
                    <a:pt x="1576" y="806"/>
                    <a:pt x="1618" y="713"/>
                  </a:cubicBezTo>
                  <a:cubicBezTo>
                    <a:pt x="1682" y="569"/>
                    <a:pt x="1602" y="403"/>
                    <a:pt x="1451" y="363"/>
                  </a:cubicBezTo>
                  <a:cubicBezTo>
                    <a:pt x="1097" y="268"/>
                    <a:pt x="751" y="154"/>
                    <a:pt x="412" y="20"/>
                  </a:cubicBezTo>
                  <a:cubicBezTo>
                    <a:pt x="379" y="7"/>
                    <a:pt x="345" y="0"/>
                    <a:pt x="31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3" name="Google Shape;4823;p77"/>
            <p:cNvSpPr/>
            <p:nvPr/>
          </p:nvSpPr>
          <p:spPr>
            <a:xfrm>
              <a:off x="6172850" y="3459275"/>
              <a:ext cx="49900" cy="34575"/>
            </a:xfrm>
            <a:custGeom>
              <a:rect b="b" l="l" r="r" t="t"/>
              <a:pathLst>
                <a:path extrusionOk="0" h="1383" w="1996">
                  <a:moveTo>
                    <a:pt x="289" y="1"/>
                  </a:moveTo>
                  <a:cubicBezTo>
                    <a:pt x="212" y="1"/>
                    <a:pt x="136" y="36"/>
                    <a:pt x="86" y="102"/>
                  </a:cubicBezTo>
                  <a:cubicBezTo>
                    <a:pt x="1" y="214"/>
                    <a:pt x="23" y="374"/>
                    <a:pt x="135" y="459"/>
                  </a:cubicBezTo>
                  <a:cubicBezTo>
                    <a:pt x="595" y="800"/>
                    <a:pt x="1082" y="1100"/>
                    <a:pt x="1592" y="1356"/>
                  </a:cubicBezTo>
                  <a:cubicBezTo>
                    <a:pt x="1629" y="1374"/>
                    <a:pt x="1667" y="1382"/>
                    <a:pt x="1705" y="1382"/>
                  </a:cubicBezTo>
                  <a:cubicBezTo>
                    <a:pt x="1799" y="1382"/>
                    <a:pt x="1891" y="1329"/>
                    <a:pt x="1935" y="1239"/>
                  </a:cubicBezTo>
                  <a:cubicBezTo>
                    <a:pt x="1996" y="1113"/>
                    <a:pt x="1943" y="960"/>
                    <a:pt x="1817" y="898"/>
                  </a:cubicBezTo>
                  <a:cubicBezTo>
                    <a:pt x="1336" y="656"/>
                    <a:pt x="875" y="373"/>
                    <a:pt x="443" y="52"/>
                  </a:cubicBezTo>
                  <a:cubicBezTo>
                    <a:pt x="397" y="18"/>
                    <a:pt x="343" y="1"/>
                    <a:pt x="28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4" name="Google Shape;4824;p77"/>
            <p:cNvSpPr/>
            <p:nvPr/>
          </p:nvSpPr>
          <p:spPr>
            <a:xfrm>
              <a:off x="7323825" y="3495225"/>
              <a:ext cx="51250" cy="99900"/>
            </a:xfrm>
            <a:custGeom>
              <a:rect b="b" l="l" r="r" t="t"/>
              <a:pathLst>
                <a:path extrusionOk="0" h="3996" w="2050">
                  <a:moveTo>
                    <a:pt x="1772" y="0"/>
                  </a:moveTo>
                  <a:cubicBezTo>
                    <a:pt x="1653" y="0"/>
                    <a:pt x="1547" y="82"/>
                    <a:pt x="1518" y="201"/>
                  </a:cubicBezTo>
                  <a:cubicBezTo>
                    <a:pt x="1307" y="1053"/>
                    <a:pt x="977" y="1872"/>
                    <a:pt x="540" y="2634"/>
                  </a:cubicBezTo>
                  <a:lnTo>
                    <a:pt x="285" y="2482"/>
                  </a:lnTo>
                  <a:cubicBezTo>
                    <a:pt x="265" y="2470"/>
                    <a:pt x="244" y="2465"/>
                    <a:pt x="223" y="2465"/>
                  </a:cubicBezTo>
                  <a:cubicBezTo>
                    <a:pt x="162" y="2465"/>
                    <a:pt x="104" y="2511"/>
                    <a:pt x="99" y="2579"/>
                  </a:cubicBezTo>
                  <a:lnTo>
                    <a:pt x="6" y="3864"/>
                  </a:lnTo>
                  <a:cubicBezTo>
                    <a:pt x="0" y="3939"/>
                    <a:pt x="62" y="3995"/>
                    <a:pt x="129" y="3995"/>
                  </a:cubicBezTo>
                  <a:cubicBezTo>
                    <a:pt x="152" y="3995"/>
                    <a:pt x="174" y="3989"/>
                    <a:pt x="195" y="3976"/>
                  </a:cubicBezTo>
                  <a:lnTo>
                    <a:pt x="1278" y="3279"/>
                  </a:lnTo>
                  <a:cubicBezTo>
                    <a:pt x="1355" y="3229"/>
                    <a:pt x="1353" y="3117"/>
                    <a:pt x="1275" y="3071"/>
                  </a:cubicBezTo>
                  <a:lnTo>
                    <a:pt x="978" y="2893"/>
                  </a:lnTo>
                  <a:cubicBezTo>
                    <a:pt x="1444" y="2085"/>
                    <a:pt x="1794" y="1213"/>
                    <a:pt x="2018" y="307"/>
                  </a:cubicBezTo>
                  <a:cubicBezTo>
                    <a:pt x="2050" y="171"/>
                    <a:pt x="1963" y="35"/>
                    <a:pt x="1826" y="6"/>
                  </a:cubicBezTo>
                  <a:cubicBezTo>
                    <a:pt x="1808" y="2"/>
                    <a:pt x="1790" y="0"/>
                    <a:pt x="1772"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5" name="Google Shape;4825;p77"/>
            <p:cNvSpPr/>
            <p:nvPr/>
          </p:nvSpPr>
          <p:spPr>
            <a:xfrm>
              <a:off x="7365575" y="3423925"/>
              <a:ext cx="16150" cy="62275"/>
            </a:xfrm>
            <a:custGeom>
              <a:rect b="b" l="l" r="r" t="t"/>
              <a:pathLst>
                <a:path extrusionOk="0" h="2491" w="646">
                  <a:moveTo>
                    <a:pt x="375" y="0"/>
                  </a:moveTo>
                  <a:cubicBezTo>
                    <a:pt x="368" y="0"/>
                    <a:pt x="361" y="1"/>
                    <a:pt x="354" y="1"/>
                  </a:cubicBezTo>
                  <a:cubicBezTo>
                    <a:pt x="216" y="11"/>
                    <a:pt x="111" y="129"/>
                    <a:pt x="119" y="269"/>
                  </a:cubicBezTo>
                  <a:cubicBezTo>
                    <a:pt x="128" y="438"/>
                    <a:pt x="135" y="607"/>
                    <a:pt x="135" y="776"/>
                  </a:cubicBezTo>
                  <a:cubicBezTo>
                    <a:pt x="135" y="1252"/>
                    <a:pt x="96" y="1724"/>
                    <a:pt x="23" y="2193"/>
                  </a:cubicBezTo>
                  <a:cubicBezTo>
                    <a:pt x="0" y="2328"/>
                    <a:pt x="88" y="2458"/>
                    <a:pt x="223" y="2485"/>
                  </a:cubicBezTo>
                  <a:cubicBezTo>
                    <a:pt x="240" y="2488"/>
                    <a:pt x="257" y="2490"/>
                    <a:pt x="274" y="2490"/>
                  </a:cubicBezTo>
                  <a:cubicBezTo>
                    <a:pt x="396" y="2490"/>
                    <a:pt x="504" y="2403"/>
                    <a:pt x="526" y="2278"/>
                  </a:cubicBezTo>
                  <a:cubicBezTo>
                    <a:pt x="604" y="1782"/>
                    <a:pt x="644" y="1279"/>
                    <a:pt x="646" y="776"/>
                  </a:cubicBezTo>
                  <a:cubicBezTo>
                    <a:pt x="646" y="595"/>
                    <a:pt x="638" y="413"/>
                    <a:pt x="626" y="232"/>
                  </a:cubicBezTo>
                  <a:cubicBezTo>
                    <a:pt x="616" y="101"/>
                    <a:pt x="505" y="0"/>
                    <a:pt x="375"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6" name="Google Shape;4826;p77"/>
            <p:cNvSpPr/>
            <p:nvPr/>
          </p:nvSpPr>
          <p:spPr>
            <a:xfrm>
              <a:off x="7334775" y="3315150"/>
              <a:ext cx="27850" cy="38100"/>
            </a:xfrm>
            <a:custGeom>
              <a:rect b="b" l="l" r="r" t="t"/>
              <a:pathLst>
                <a:path extrusionOk="0" h="1524" w="1114">
                  <a:moveTo>
                    <a:pt x="293" y="1"/>
                  </a:moveTo>
                  <a:cubicBezTo>
                    <a:pt x="265" y="1"/>
                    <a:pt x="236" y="5"/>
                    <a:pt x="209" y="16"/>
                  </a:cubicBezTo>
                  <a:cubicBezTo>
                    <a:pt x="62" y="74"/>
                    <a:pt x="1" y="246"/>
                    <a:pt x="79" y="383"/>
                  </a:cubicBezTo>
                  <a:cubicBezTo>
                    <a:pt x="262" y="698"/>
                    <a:pt x="427" y="1025"/>
                    <a:pt x="573" y="1359"/>
                  </a:cubicBezTo>
                  <a:cubicBezTo>
                    <a:pt x="615" y="1461"/>
                    <a:pt x="714" y="1523"/>
                    <a:pt x="819" y="1523"/>
                  </a:cubicBezTo>
                  <a:cubicBezTo>
                    <a:pt x="848" y="1523"/>
                    <a:pt x="878" y="1518"/>
                    <a:pt x="907" y="1508"/>
                  </a:cubicBezTo>
                  <a:lnTo>
                    <a:pt x="942" y="1495"/>
                  </a:lnTo>
                  <a:cubicBezTo>
                    <a:pt x="1056" y="1457"/>
                    <a:pt x="1114" y="1331"/>
                    <a:pt x="1067" y="1220"/>
                  </a:cubicBezTo>
                  <a:cubicBezTo>
                    <a:pt x="910" y="849"/>
                    <a:pt x="729" y="488"/>
                    <a:pt x="528" y="139"/>
                  </a:cubicBezTo>
                  <a:cubicBezTo>
                    <a:pt x="478" y="54"/>
                    <a:pt x="387" y="1"/>
                    <a:pt x="293"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7" name="Google Shape;4827;p77"/>
            <p:cNvSpPr/>
            <p:nvPr/>
          </p:nvSpPr>
          <p:spPr>
            <a:xfrm>
              <a:off x="7355800" y="3361300"/>
              <a:ext cx="23650" cy="53200"/>
            </a:xfrm>
            <a:custGeom>
              <a:rect b="b" l="l" r="r" t="t"/>
              <a:pathLst>
                <a:path extrusionOk="0" h="2128" w="946">
                  <a:moveTo>
                    <a:pt x="288" y="0"/>
                  </a:moveTo>
                  <a:cubicBezTo>
                    <a:pt x="260" y="0"/>
                    <a:pt x="232" y="5"/>
                    <a:pt x="204" y="15"/>
                  </a:cubicBezTo>
                  <a:cubicBezTo>
                    <a:pt x="71" y="61"/>
                    <a:pt x="1" y="205"/>
                    <a:pt x="47" y="338"/>
                  </a:cubicBezTo>
                  <a:cubicBezTo>
                    <a:pt x="215" y="850"/>
                    <a:pt x="342" y="1376"/>
                    <a:pt x="420" y="1909"/>
                  </a:cubicBezTo>
                  <a:cubicBezTo>
                    <a:pt x="438" y="2036"/>
                    <a:pt x="548" y="2128"/>
                    <a:pt x="673" y="2128"/>
                  </a:cubicBezTo>
                  <a:cubicBezTo>
                    <a:pt x="685" y="2128"/>
                    <a:pt x="696" y="2127"/>
                    <a:pt x="708" y="2125"/>
                  </a:cubicBezTo>
                  <a:cubicBezTo>
                    <a:pt x="848" y="2106"/>
                    <a:pt x="945" y="1978"/>
                    <a:pt x="926" y="1839"/>
                  </a:cubicBezTo>
                  <a:lnTo>
                    <a:pt x="925" y="1839"/>
                  </a:lnTo>
                  <a:cubicBezTo>
                    <a:pt x="841" y="1273"/>
                    <a:pt x="708" y="716"/>
                    <a:pt x="529" y="173"/>
                  </a:cubicBezTo>
                  <a:cubicBezTo>
                    <a:pt x="492" y="67"/>
                    <a:pt x="393" y="0"/>
                    <a:pt x="288"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8" name="Google Shape;4828;p77"/>
            <p:cNvSpPr/>
            <p:nvPr/>
          </p:nvSpPr>
          <p:spPr>
            <a:xfrm>
              <a:off x="7093025" y="4348600"/>
              <a:ext cx="104200" cy="51200"/>
            </a:xfrm>
            <a:custGeom>
              <a:rect b="b" l="l" r="r" t="t"/>
              <a:pathLst>
                <a:path extrusionOk="0" h="2048" w="4168">
                  <a:moveTo>
                    <a:pt x="3871" y="0"/>
                  </a:moveTo>
                  <a:cubicBezTo>
                    <a:pt x="3824" y="0"/>
                    <a:pt x="3777" y="13"/>
                    <a:pt x="3735" y="39"/>
                  </a:cubicBezTo>
                  <a:cubicBezTo>
                    <a:pt x="2982" y="492"/>
                    <a:pt x="2170" y="838"/>
                    <a:pt x="1323" y="1067"/>
                  </a:cubicBezTo>
                  <a:lnTo>
                    <a:pt x="1249" y="780"/>
                  </a:lnTo>
                  <a:cubicBezTo>
                    <a:pt x="1235" y="721"/>
                    <a:pt x="1183" y="687"/>
                    <a:pt x="1130" y="687"/>
                  </a:cubicBezTo>
                  <a:cubicBezTo>
                    <a:pt x="1102" y="687"/>
                    <a:pt x="1073" y="696"/>
                    <a:pt x="1049" y="717"/>
                  </a:cubicBezTo>
                  <a:lnTo>
                    <a:pt x="76" y="1560"/>
                  </a:lnTo>
                  <a:cubicBezTo>
                    <a:pt x="0" y="1625"/>
                    <a:pt x="32" y="1750"/>
                    <a:pt x="130" y="1773"/>
                  </a:cubicBezTo>
                  <a:lnTo>
                    <a:pt x="1389" y="2045"/>
                  </a:lnTo>
                  <a:cubicBezTo>
                    <a:pt x="1398" y="2047"/>
                    <a:pt x="1407" y="2048"/>
                    <a:pt x="1416" y="2048"/>
                  </a:cubicBezTo>
                  <a:cubicBezTo>
                    <a:pt x="1493" y="2048"/>
                    <a:pt x="1555" y="1975"/>
                    <a:pt x="1534" y="1894"/>
                  </a:cubicBezTo>
                  <a:lnTo>
                    <a:pt x="1450" y="1561"/>
                  </a:lnTo>
                  <a:cubicBezTo>
                    <a:pt x="2351" y="1318"/>
                    <a:pt x="3214" y="950"/>
                    <a:pt x="4013" y="466"/>
                  </a:cubicBezTo>
                  <a:cubicBezTo>
                    <a:pt x="4132" y="392"/>
                    <a:pt x="4167" y="235"/>
                    <a:pt x="4090" y="119"/>
                  </a:cubicBezTo>
                  <a:cubicBezTo>
                    <a:pt x="4039" y="42"/>
                    <a:pt x="3956" y="0"/>
                    <a:pt x="387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9" name="Google Shape;4829;p77"/>
            <p:cNvSpPr/>
            <p:nvPr/>
          </p:nvSpPr>
          <p:spPr>
            <a:xfrm>
              <a:off x="7201150" y="4302925"/>
              <a:ext cx="51100" cy="46100"/>
            </a:xfrm>
            <a:custGeom>
              <a:rect b="b" l="l" r="r" t="t"/>
              <a:pathLst>
                <a:path extrusionOk="0" h="1844" w="2044">
                  <a:moveTo>
                    <a:pt x="1760" y="1"/>
                  </a:moveTo>
                  <a:cubicBezTo>
                    <a:pt x="1689" y="1"/>
                    <a:pt x="1619" y="31"/>
                    <a:pt x="1568" y="88"/>
                  </a:cubicBezTo>
                  <a:cubicBezTo>
                    <a:pt x="1456" y="215"/>
                    <a:pt x="1341" y="338"/>
                    <a:pt x="1221" y="458"/>
                  </a:cubicBezTo>
                  <a:cubicBezTo>
                    <a:pt x="885" y="793"/>
                    <a:pt x="524" y="1102"/>
                    <a:pt x="140" y="1380"/>
                  </a:cubicBezTo>
                  <a:cubicBezTo>
                    <a:pt x="29" y="1460"/>
                    <a:pt x="1" y="1612"/>
                    <a:pt x="74" y="1728"/>
                  </a:cubicBezTo>
                  <a:cubicBezTo>
                    <a:pt x="124" y="1803"/>
                    <a:pt x="205" y="1844"/>
                    <a:pt x="288" y="1844"/>
                  </a:cubicBezTo>
                  <a:cubicBezTo>
                    <a:pt x="339" y="1844"/>
                    <a:pt x="391" y="1828"/>
                    <a:pt x="436" y="1797"/>
                  </a:cubicBezTo>
                  <a:cubicBezTo>
                    <a:pt x="843" y="1500"/>
                    <a:pt x="1226" y="1174"/>
                    <a:pt x="1581" y="820"/>
                  </a:cubicBezTo>
                  <a:cubicBezTo>
                    <a:pt x="1711" y="690"/>
                    <a:pt x="1834" y="557"/>
                    <a:pt x="1954" y="421"/>
                  </a:cubicBezTo>
                  <a:cubicBezTo>
                    <a:pt x="2044" y="315"/>
                    <a:pt x="2033" y="155"/>
                    <a:pt x="1927" y="64"/>
                  </a:cubicBezTo>
                  <a:cubicBezTo>
                    <a:pt x="1879" y="22"/>
                    <a:pt x="1819" y="1"/>
                    <a:pt x="1760"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0" name="Google Shape;4830;p77"/>
            <p:cNvSpPr/>
            <p:nvPr/>
          </p:nvSpPr>
          <p:spPr>
            <a:xfrm>
              <a:off x="7282950" y="4203000"/>
              <a:ext cx="22950" cy="40225"/>
            </a:xfrm>
            <a:custGeom>
              <a:rect b="b" l="l" r="r" t="t"/>
              <a:pathLst>
                <a:path extrusionOk="0" h="1609" w="918">
                  <a:moveTo>
                    <a:pt x="642" y="0"/>
                  </a:moveTo>
                  <a:cubicBezTo>
                    <a:pt x="531" y="0"/>
                    <a:pt x="426" y="74"/>
                    <a:pt x="396" y="189"/>
                  </a:cubicBezTo>
                  <a:cubicBezTo>
                    <a:pt x="301" y="543"/>
                    <a:pt x="187" y="889"/>
                    <a:pt x="53" y="1228"/>
                  </a:cubicBezTo>
                  <a:cubicBezTo>
                    <a:pt x="0" y="1360"/>
                    <a:pt x="58" y="1509"/>
                    <a:pt x="184" y="1571"/>
                  </a:cubicBezTo>
                  <a:lnTo>
                    <a:pt x="218" y="1587"/>
                  </a:lnTo>
                  <a:cubicBezTo>
                    <a:pt x="248" y="1602"/>
                    <a:pt x="280" y="1608"/>
                    <a:pt x="311" y="1608"/>
                  </a:cubicBezTo>
                  <a:cubicBezTo>
                    <a:pt x="392" y="1608"/>
                    <a:pt x="469" y="1561"/>
                    <a:pt x="501" y="1480"/>
                  </a:cubicBezTo>
                  <a:cubicBezTo>
                    <a:pt x="653" y="1107"/>
                    <a:pt x="780" y="724"/>
                    <a:pt x="886" y="333"/>
                  </a:cubicBezTo>
                  <a:cubicBezTo>
                    <a:pt x="918" y="210"/>
                    <a:pt x="862" y="74"/>
                    <a:pt x="746" y="22"/>
                  </a:cubicBezTo>
                  <a:cubicBezTo>
                    <a:pt x="712" y="7"/>
                    <a:pt x="677" y="0"/>
                    <a:pt x="642"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1" name="Google Shape;4831;p77"/>
            <p:cNvSpPr/>
            <p:nvPr/>
          </p:nvSpPr>
          <p:spPr>
            <a:xfrm>
              <a:off x="7252000" y="4250300"/>
              <a:ext cx="36300" cy="48175"/>
            </a:xfrm>
            <a:custGeom>
              <a:rect b="b" l="l" r="r" t="t"/>
              <a:pathLst>
                <a:path extrusionOk="0" h="1927" w="1452">
                  <a:moveTo>
                    <a:pt x="1159" y="1"/>
                  </a:moveTo>
                  <a:cubicBezTo>
                    <a:pt x="1064" y="1"/>
                    <a:pt x="974" y="53"/>
                    <a:pt x="931" y="143"/>
                  </a:cubicBezTo>
                  <a:cubicBezTo>
                    <a:pt x="689" y="625"/>
                    <a:pt x="405" y="1085"/>
                    <a:pt x="85" y="1519"/>
                  </a:cubicBezTo>
                  <a:cubicBezTo>
                    <a:pt x="0" y="1631"/>
                    <a:pt x="21" y="1790"/>
                    <a:pt x="135" y="1874"/>
                  </a:cubicBezTo>
                  <a:cubicBezTo>
                    <a:pt x="181" y="1909"/>
                    <a:pt x="235" y="1926"/>
                    <a:pt x="289" y="1926"/>
                  </a:cubicBezTo>
                  <a:cubicBezTo>
                    <a:pt x="366" y="1926"/>
                    <a:pt x="441" y="1892"/>
                    <a:pt x="492" y="1826"/>
                  </a:cubicBezTo>
                  <a:cubicBezTo>
                    <a:pt x="831" y="1367"/>
                    <a:pt x="1132" y="878"/>
                    <a:pt x="1389" y="368"/>
                  </a:cubicBezTo>
                  <a:cubicBezTo>
                    <a:pt x="1451" y="241"/>
                    <a:pt x="1398" y="87"/>
                    <a:pt x="1270" y="26"/>
                  </a:cubicBezTo>
                  <a:cubicBezTo>
                    <a:pt x="1234" y="9"/>
                    <a:pt x="1196" y="1"/>
                    <a:pt x="1159"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32" name="Google Shape;4832;p77"/>
          <p:cNvGrpSpPr/>
          <p:nvPr/>
        </p:nvGrpSpPr>
        <p:grpSpPr>
          <a:xfrm>
            <a:off x="4719687" y="1171356"/>
            <a:ext cx="725845" cy="699975"/>
            <a:chOff x="4249973" y="1201875"/>
            <a:chExt cx="1958568" cy="1888762"/>
          </a:xfrm>
        </p:grpSpPr>
        <p:sp>
          <p:nvSpPr>
            <p:cNvPr id="4833" name="Google Shape;4833;p77"/>
            <p:cNvSpPr/>
            <p:nvPr/>
          </p:nvSpPr>
          <p:spPr>
            <a:xfrm>
              <a:off x="4468527" y="1411932"/>
              <a:ext cx="1528500" cy="1452600"/>
            </a:xfrm>
            <a:prstGeom prst="pentagon">
              <a:avLst>
                <a:gd fmla="val 105146" name="hf"/>
                <a:gd fmla="val 110557" name="vf"/>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34" name="Google Shape;4834;p77"/>
            <p:cNvGrpSpPr/>
            <p:nvPr/>
          </p:nvGrpSpPr>
          <p:grpSpPr>
            <a:xfrm>
              <a:off x="5853086" y="1789142"/>
              <a:ext cx="355454" cy="1048099"/>
              <a:chOff x="5576108" y="2016725"/>
              <a:chExt cx="565200" cy="1666560"/>
            </a:xfrm>
          </p:grpSpPr>
          <p:sp>
            <p:nvSpPr>
              <p:cNvPr id="4835" name="Google Shape;4835;p77"/>
              <p:cNvSpPr/>
              <p:nvPr/>
            </p:nvSpPr>
            <p:spPr>
              <a:xfrm>
                <a:off x="5576108" y="20167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836" name="Google Shape;4836;p77"/>
              <p:cNvSpPr/>
              <p:nvPr/>
            </p:nvSpPr>
            <p:spPr>
              <a:xfrm rot="6479001">
                <a:off x="5275897" y="3050667"/>
                <a:ext cx="1119386" cy="152834"/>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37" name="Google Shape;4837;p77"/>
            <p:cNvGrpSpPr/>
            <p:nvPr/>
          </p:nvGrpSpPr>
          <p:grpSpPr>
            <a:xfrm>
              <a:off x="4869455" y="2691676"/>
              <a:ext cx="1013897" cy="398961"/>
              <a:chOff x="4012057" y="3451825"/>
              <a:chExt cx="1612175" cy="634379"/>
            </a:xfrm>
          </p:grpSpPr>
          <p:sp>
            <p:nvSpPr>
              <p:cNvPr id="4838" name="Google Shape;4838;p77"/>
              <p:cNvSpPr/>
              <p:nvPr/>
            </p:nvSpPr>
            <p:spPr>
              <a:xfrm>
                <a:off x="5059033" y="34518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839" name="Google Shape;4839;p77"/>
              <p:cNvSpPr/>
              <p:nvPr/>
            </p:nvSpPr>
            <p:spPr>
              <a:xfrm rot="10799079">
                <a:off x="4012507" y="3933353"/>
                <a:ext cx="1119600" cy="152703"/>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40" name="Google Shape;4840;p77"/>
            <p:cNvGrpSpPr/>
            <p:nvPr/>
          </p:nvGrpSpPr>
          <p:grpSpPr>
            <a:xfrm>
              <a:off x="4276937" y="2155961"/>
              <a:ext cx="651965" cy="891358"/>
              <a:chOff x="3069908" y="2599997"/>
              <a:chExt cx="1036675" cy="1417328"/>
            </a:xfrm>
          </p:grpSpPr>
          <p:sp>
            <p:nvSpPr>
              <p:cNvPr id="4841" name="Google Shape;4841;p77"/>
              <p:cNvSpPr/>
              <p:nvPr/>
            </p:nvSpPr>
            <p:spPr>
              <a:xfrm>
                <a:off x="3541383" y="34518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842" name="Google Shape;4842;p77"/>
              <p:cNvSpPr/>
              <p:nvPr/>
            </p:nvSpPr>
            <p:spPr>
              <a:xfrm rot="-6478717">
                <a:off x="2755922" y="3079191"/>
                <a:ext cx="1119672" cy="153413"/>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43" name="Google Shape;4843;p77"/>
            <p:cNvGrpSpPr/>
            <p:nvPr/>
          </p:nvGrpSpPr>
          <p:grpSpPr>
            <a:xfrm>
              <a:off x="5054918" y="1201875"/>
              <a:ext cx="999548" cy="602711"/>
              <a:chOff x="4306958" y="1082925"/>
              <a:chExt cx="1589359" cy="958358"/>
            </a:xfrm>
          </p:grpSpPr>
          <p:sp>
            <p:nvSpPr>
              <p:cNvPr id="4844" name="Google Shape;4844;p77"/>
              <p:cNvSpPr/>
              <p:nvPr/>
            </p:nvSpPr>
            <p:spPr>
              <a:xfrm>
                <a:off x="4306958" y="1082925"/>
                <a:ext cx="565200" cy="5655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845" name="Google Shape;4845;p77"/>
              <p:cNvSpPr/>
              <p:nvPr/>
            </p:nvSpPr>
            <p:spPr>
              <a:xfrm rot="2159678">
                <a:off x="4838902" y="1574444"/>
                <a:ext cx="1119431" cy="152476"/>
              </a:xfrm>
              <a:prstGeom prst="rightArrow">
                <a:avLst>
                  <a:gd fmla="val 25514" name="adj1"/>
                  <a:gd fmla="val 64322" name="adj2"/>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46" name="Google Shape;4846;p77"/>
            <p:cNvGrpSpPr/>
            <p:nvPr/>
          </p:nvGrpSpPr>
          <p:grpSpPr>
            <a:xfrm>
              <a:off x="4249973" y="1303451"/>
              <a:ext cx="799317" cy="841334"/>
              <a:chOff x="3027033" y="1244439"/>
              <a:chExt cx="1270977" cy="1337786"/>
            </a:xfrm>
          </p:grpSpPr>
          <p:sp>
            <p:nvSpPr>
              <p:cNvPr id="4847" name="Google Shape;4847;p77"/>
              <p:cNvSpPr/>
              <p:nvPr/>
            </p:nvSpPr>
            <p:spPr>
              <a:xfrm>
                <a:off x="3027033" y="2016725"/>
                <a:ext cx="565200" cy="5655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200">
                  <a:solidFill>
                    <a:srgbClr val="FFFFFF"/>
                  </a:solidFill>
                  <a:latin typeface="Roboto Medium"/>
                  <a:ea typeface="Roboto Medium"/>
                  <a:cs typeface="Roboto Medium"/>
                  <a:sym typeface="Roboto Medium"/>
                </a:endParaRPr>
              </a:p>
            </p:txBody>
          </p:sp>
          <p:sp>
            <p:nvSpPr>
              <p:cNvPr id="4848" name="Google Shape;4848;p77"/>
              <p:cNvSpPr/>
              <p:nvPr/>
            </p:nvSpPr>
            <p:spPr>
              <a:xfrm rot="-2159137">
                <a:off x="3240473" y="1559002"/>
                <a:ext cx="1119673" cy="153273"/>
              </a:xfrm>
              <a:prstGeom prst="rightArrow">
                <a:avLst>
                  <a:gd fmla="val 25514" name="adj1"/>
                  <a:gd fmla="val 64322" name="adj2"/>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49" name="Google Shape;4849;p77"/>
          <p:cNvGrpSpPr/>
          <p:nvPr/>
        </p:nvGrpSpPr>
        <p:grpSpPr>
          <a:xfrm>
            <a:off x="4072551" y="2058137"/>
            <a:ext cx="750769" cy="683784"/>
            <a:chOff x="4204684" y="2104422"/>
            <a:chExt cx="699822" cy="637382"/>
          </a:xfrm>
        </p:grpSpPr>
        <p:grpSp>
          <p:nvGrpSpPr>
            <p:cNvPr id="4850" name="Google Shape;4850;p77"/>
            <p:cNvGrpSpPr/>
            <p:nvPr/>
          </p:nvGrpSpPr>
          <p:grpSpPr>
            <a:xfrm>
              <a:off x="4204684" y="2430067"/>
              <a:ext cx="342957" cy="311738"/>
              <a:chOff x="4204684" y="2430067"/>
              <a:chExt cx="342957" cy="311738"/>
            </a:xfrm>
          </p:grpSpPr>
          <p:sp>
            <p:nvSpPr>
              <p:cNvPr id="4851" name="Google Shape;4851;p77"/>
              <p:cNvSpPr/>
              <p:nvPr/>
            </p:nvSpPr>
            <p:spPr>
              <a:xfrm>
                <a:off x="4235882" y="2430067"/>
                <a:ext cx="311759" cy="311738"/>
              </a:xfrm>
              <a:custGeom>
                <a:rect b="b" l="l" r="r" t="t"/>
                <a:pathLst>
                  <a:path extrusionOk="0" h="8384" w="8384">
                    <a:moveTo>
                      <a:pt x="1" y="0"/>
                    </a:moveTo>
                    <a:cubicBezTo>
                      <a:pt x="23" y="1056"/>
                      <a:pt x="239" y="2096"/>
                      <a:pt x="641" y="3073"/>
                    </a:cubicBezTo>
                    <a:cubicBezTo>
                      <a:pt x="676" y="3072"/>
                      <a:pt x="710" y="3070"/>
                      <a:pt x="745" y="3070"/>
                    </a:cubicBezTo>
                    <a:cubicBezTo>
                      <a:pt x="1419" y="3070"/>
                      <a:pt x="2047" y="3416"/>
                      <a:pt x="2406" y="3988"/>
                    </a:cubicBezTo>
                    <a:cubicBezTo>
                      <a:pt x="2766" y="4558"/>
                      <a:pt x="2808" y="5272"/>
                      <a:pt x="2516" y="5880"/>
                    </a:cubicBezTo>
                    <a:cubicBezTo>
                      <a:pt x="4076" y="7440"/>
                      <a:pt x="6179" y="8337"/>
                      <a:pt x="8384" y="8383"/>
                    </a:cubicBezTo>
                    <a:lnTo>
                      <a:pt x="8384" y="3190"/>
                    </a:lnTo>
                    <a:cubicBezTo>
                      <a:pt x="6664" y="3094"/>
                      <a:pt x="5290" y="1720"/>
                      <a:pt x="519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2" name="Google Shape;4852;p77"/>
              <p:cNvSpPr/>
              <p:nvPr/>
            </p:nvSpPr>
            <p:spPr>
              <a:xfrm>
                <a:off x="4204684" y="2558309"/>
                <a:ext cx="117839" cy="117794"/>
              </a:xfrm>
              <a:custGeom>
                <a:rect b="b" l="l" r="r" t="t"/>
                <a:pathLst>
                  <a:path extrusionOk="0" h="3168" w="3169">
                    <a:moveTo>
                      <a:pt x="1584" y="0"/>
                    </a:moveTo>
                    <a:cubicBezTo>
                      <a:pt x="710" y="0"/>
                      <a:pt x="1" y="710"/>
                      <a:pt x="1" y="1584"/>
                    </a:cubicBezTo>
                    <a:cubicBezTo>
                      <a:pt x="1" y="2459"/>
                      <a:pt x="710" y="3168"/>
                      <a:pt x="1584" y="3168"/>
                    </a:cubicBezTo>
                    <a:cubicBezTo>
                      <a:pt x="2459" y="3168"/>
                      <a:pt x="3168" y="2459"/>
                      <a:pt x="3168" y="1584"/>
                    </a:cubicBezTo>
                    <a:cubicBezTo>
                      <a:pt x="3168" y="710"/>
                      <a:pt x="2459" y="0"/>
                      <a:pt x="158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53" name="Google Shape;4853;p77"/>
            <p:cNvGrpSpPr/>
            <p:nvPr/>
          </p:nvGrpSpPr>
          <p:grpSpPr>
            <a:xfrm>
              <a:off x="4561586" y="2430067"/>
              <a:ext cx="342920" cy="311738"/>
              <a:chOff x="4561586" y="2430067"/>
              <a:chExt cx="342920" cy="311738"/>
            </a:xfrm>
          </p:grpSpPr>
          <p:sp>
            <p:nvSpPr>
              <p:cNvPr id="4854" name="Google Shape;4854;p77"/>
              <p:cNvSpPr/>
              <p:nvPr/>
            </p:nvSpPr>
            <p:spPr>
              <a:xfrm>
                <a:off x="4561586" y="2430067"/>
                <a:ext cx="311759" cy="311738"/>
              </a:xfrm>
              <a:custGeom>
                <a:rect b="b" l="l" r="r" t="t"/>
                <a:pathLst>
                  <a:path extrusionOk="0" h="8384" w="8384">
                    <a:moveTo>
                      <a:pt x="3189" y="0"/>
                    </a:moveTo>
                    <a:cubicBezTo>
                      <a:pt x="3093" y="1720"/>
                      <a:pt x="1721" y="3092"/>
                      <a:pt x="1" y="3190"/>
                    </a:cubicBezTo>
                    <a:lnTo>
                      <a:pt x="1" y="8383"/>
                    </a:lnTo>
                    <a:cubicBezTo>
                      <a:pt x="2206" y="8337"/>
                      <a:pt x="4309" y="7440"/>
                      <a:pt x="5868" y="5880"/>
                    </a:cubicBezTo>
                    <a:cubicBezTo>
                      <a:pt x="5577" y="5272"/>
                      <a:pt x="5618" y="4558"/>
                      <a:pt x="5979" y="3986"/>
                    </a:cubicBezTo>
                    <a:cubicBezTo>
                      <a:pt x="6337" y="3416"/>
                      <a:pt x="6965" y="3070"/>
                      <a:pt x="7639" y="3070"/>
                    </a:cubicBezTo>
                    <a:cubicBezTo>
                      <a:pt x="7675" y="3070"/>
                      <a:pt x="7710" y="3070"/>
                      <a:pt x="7743" y="3073"/>
                    </a:cubicBezTo>
                    <a:cubicBezTo>
                      <a:pt x="8145" y="2096"/>
                      <a:pt x="8362" y="1056"/>
                      <a:pt x="838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5" name="Google Shape;4855;p77"/>
              <p:cNvSpPr/>
              <p:nvPr/>
            </p:nvSpPr>
            <p:spPr>
              <a:xfrm>
                <a:off x="4786741" y="2558309"/>
                <a:ext cx="117765" cy="117794"/>
              </a:xfrm>
              <a:custGeom>
                <a:rect b="b" l="l" r="r" t="t"/>
                <a:pathLst>
                  <a:path extrusionOk="0" h="3168" w="3167">
                    <a:moveTo>
                      <a:pt x="1583" y="0"/>
                    </a:moveTo>
                    <a:cubicBezTo>
                      <a:pt x="708" y="0"/>
                      <a:pt x="1" y="710"/>
                      <a:pt x="1" y="1584"/>
                    </a:cubicBezTo>
                    <a:cubicBezTo>
                      <a:pt x="1" y="2459"/>
                      <a:pt x="708" y="3168"/>
                      <a:pt x="1583" y="3168"/>
                    </a:cubicBezTo>
                    <a:cubicBezTo>
                      <a:pt x="2457" y="3168"/>
                      <a:pt x="3166" y="2459"/>
                      <a:pt x="3166" y="1584"/>
                    </a:cubicBezTo>
                    <a:cubicBezTo>
                      <a:pt x="3166" y="710"/>
                      <a:pt x="2457" y="0"/>
                      <a:pt x="1583"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56" name="Google Shape;4856;p77"/>
            <p:cNvGrpSpPr/>
            <p:nvPr/>
          </p:nvGrpSpPr>
          <p:grpSpPr>
            <a:xfrm>
              <a:off x="4561586" y="2104422"/>
              <a:ext cx="342920" cy="311738"/>
              <a:chOff x="4561586" y="2104422"/>
              <a:chExt cx="342920" cy="311738"/>
            </a:xfrm>
          </p:grpSpPr>
          <p:sp>
            <p:nvSpPr>
              <p:cNvPr id="4857" name="Google Shape;4857;p77"/>
              <p:cNvSpPr/>
              <p:nvPr/>
            </p:nvSpPr>
            <p:spPr>
              <a:xfrm>
                <a:off x="4561586" y="2104422"/>
                <a:ext cx="311722" cy="311738"/>
              </a:xfrm>
              <a:custGeom>
                <a:rect b="b" l="l" r="r" t="t"/>
                <a:pathLst>
                  <a:path extrusionOk="0" h="8384" w="8383">
                    <a:moveTo>
                      <a:pt x="1" y="1"/>
                    </a:moveTo>
                    <a:lnTo>
                      <a:pt x="1" y="5194"/>
                    </a:lnTo>
                    <a:cubicBezTo>
                      <a:pt x="1721" y="5290"/>
                      <a:pt x="3093" y="6662"/>
                      <a:pt x="3189" y="8384"/>
                    </a:cubicBezTo>
                    <a:lnTo>
                      <a:pt x="8382" y="8384"/>
                    </a:lnTo>
                    <a:cubicBezTo>
                      <a:pt x="8362" y="7328"/>
                      <a:pt x="8144" y="6286"/>
                      <a:pt x="7742" y="5311"/>
                    </a:cubicBezTo>
                    <a:cubicBezTo>
                      <a:pt x="7708" y="5312"/>
                      <a:pt x="7673" y="5314"/>
                      <a:pt x="7638" y="5314"/>
                    </a:cubicBezTo>
                    <a:cubicBezTo>
                      <a:pt x="6964" y="5312"/>
                      <a:pt x="6336" y="4966"/>
                      <a:pt x="5977" y="4396"/>
                    </a:cubicBezTo>
                    <a:cubicBezTo>
                      <a:pt x="5618" y="3825"/>
                      <a:pt x="5577" y="3110"/>
                      <a:pt x="5867" y="2502"/>
                    </a:cubicBezTo>
                    <a:cubicBezTo>
                      <a:pt x="4309" y="942"/>
                      <a:pt x="2206" y="45"/>
                      <a:pt x="1"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8" name="Google Shape;4858;p77"/>
              <p:cNvSpPr/>
              <p:nvPr/>
            </p:nvSpPr>
            <p:spPr>
              <a:xfrm>
                <a:off x="4786741" y="2170087"/>
                <a:ext cx="117765" cy="117757"/>
              </a:xfrm>
              <a:custGeom>
                <a:rect b="b" l="l" r="r" t="t"/>
                <a:pathLst>
                  <a:path extrusionOk="0" h="3167" w="3167">
                    <a:moveTo>
                      <a:pt x="1583" y="1"/>
                    </a:moveTo>
                    <a:cubicBezTo>
                      <a:pt x="708" y="1"/>
                      <a:pt x="1" y="709"/>
                      <a:pt x="1" y="1583"/>
                    </a:cubicBezTo>
                    <a:cubicBezTo>
                      <a:pt x="1" y="2457"/>
                      <a:pt x="708" y="3167"/>
                      <a:pt x="1583" y="3167"/>
                    </a:cubicBezTo>
                    <a:cubicBezTo>
                      <a:pt x="2457" y="3167"/>
                      <a:pt x="3166" y="2457"/>
                      <a:pt x="3166" y="1583"/>
                    </a:cubicBezTo>
                    <a:cubicBezTo>
                      <a:pt x="3166" y="709"/>
                      <a:pt x="2457" y="1"/>
                      <a:pt x="158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59" name="Google Shape;4859;p77"/>
            <p:cNvGrpSpPr/>
            <p:nvPr/>
          </p:nvGrpSpPr>
          <p:grpSpPr>
            <a:xfrm>
              <a:off x="4204684" y="2104422"/>
              <a:ext cx="342957" cy="311664"/>
              <a:chOff x="4204684" y="2104422"/>
              <a:chExt cx="342957" cy="311664"/>
            </a:xfrm>
          </p:grpSpPr>
          <p:sp>
            <p:nvSpPr>
              <p:cNvPr id="4860" name="Google Shape;4860;p77"/>
              <p:cNvSpPr/>
              <p:nvPr/>
            </p:nvSpPr>
            <p:spPr>
              <a:xfrm>
                <a:off x="4235882" y="2104422"/>
                <a:ext cx="311759" cy="311664"/>
              </a:xfrm>
              <a:custGeom>
                <a:rect b="b" l="l" r="r" t="t"/>
                <a:pathLst>
                  <a:path extrusionOk="0" h="8382" w="8384">
                    <a:moveTo>
                      <a:pt x="8384" y="1"/>
                    </a:moveTo>
                    <a:cubicBezTo>
                      <a:pt x="6179" y="45"/>
                      <a:pt x="4076" y="942"/>
                      <a:pt x="2516" y="2502"/>
                    </a:cubicBezTo>
                    <a:cubicBezTo>
                      <a:pt x="2808" y="3110"/>
                      <a:pt x="2766" y="3825"/>
                      <a:pt x="2406" y="4396"/>
                    </a:cubicBezTo>
                    <a:cubicBezTo>
                      <a:pt x="2047" y="4966"/>
                      <a:pt x="1419" y="5312"/>
                      <a:pt x="745" y="5312"/>
                    </a:cubicBezTo>
                    <a:cubicBezTo>
                      <a:pt x="710" y="5312"/>
                      <a:pt x="675" y="5312"/>
                      <a:pt x="641" y="5311"/>
                    </a:cubicBezTo>
                    <a:cubicBezTo>
                      <a:pt x="239" y="6286"/>
                      <a:pt x="23" y="7327"/>
                      <a:pt x="1" y="8382"/>
                    </a:cubicBezTo>
                    <a:lnTo>
                      <a:pt x="5194" y="8382"/>
                    </a:lnTo>
                    <a:cubicBezTo>
                      <a:pt x="5290" y="6662"/>
                      <a:pt x="6664" y="5290"/>
                      <a:pt x="8384" y="5194"/>
                    </a:cubicBezTo>
                    <a:lnTo>
                      <a:pt x="838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1" name="Google Shape;4861;p77"/>
              <p:cNvSpPr/>
              <p:nvPr/>
            </p:nvSpPr>
            <p:spPr>
              <a:xfrm>
                <a:off x="4204684" y="2170087"/>
                <a:ext cx="117839" cy="117757"/>
              </a:xfrm>
              <a:custGeom>
                <a:rect b="b" l="l" r="r" t="t"/>
                <a:pathLst>
                  <a:path extrusionOk="0" h="3167" w="3169">
                    <a:moveTo>
                      <a:pt x="1584" y="1"/>
                    </a:moveTo>
                    <a:cubicBezTo>
                      <a:pt x="710" y="1"/>
                      <a:pt x="1" y="709"/>
                      <a:pt x="1" y="1583"/>
                    </a:cubicBezTo>
                    <a:cubicBezTo>
                      <a:pt x="1" y="2457"/>
                      <a:pt x="710" y="3167"/>
                      <a:pt x="1584" y="3167"/>
                    </a:cubicBezTo>
                    <a:cubicBezTo>
                      <a:pt x="2459" y="3167"/>
                      <a:pt x="3168" y="2457"/>
                      <a:pt x="3168" y="1583"/>
                    </a:cubicBezTo>
                    <a:cubicBezTo>
                      <a:pt x="3168" y="709"/>
                      <a:pt x="2459" y="1"/>
                      <a:pt x="158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62" name="Google Shape;4862;p77"/>
          <p:cNvGrpSpPr/>
          <p:nvPr/>
        </p:nvGrpSpPr>
        <p:grpSpPr>
          <a:xfrm>
            <a:off x="5536984" y="1171351"/>
            <a:ext cx="660591" cy="688867"/>
            <a:chOff x="5830645" y="1267368"/>
            <a:chExt cx="530340" cy="553040"/>
          </a:xfrm>
        </p:grpSpPr>
        <p:sp>
          <p:nvSpPr>
            <p:cNvPr id="4863" name="Google Shape;4863;p77"/>
            <p:cNvSpPr/>
            <p:nvPr/>
          </p:nvSpPr>
          <p:spPr>
            <a:xfrm>
              <a:off x="5994669" y="1442730"/>
              <a:ext cx="202317" cy="202342"/>
            </a:xfrm>
            <a:custGeom>
              <a:rect b="b" l="l" r="r" t="t"/>
              <a:pathLst>
                <a:path extrusionOk="0" h="7942" w="7941">
                  <a:moveTo>
                    <a:pt x="3971" y="319"/>
                  </a:moveTo>
                  <a:cubicBezTo>
                    <a:pt x="5984" y="319"/>
                    <a:pt x="7623" y="1957"/>
                    <a:pt x="7623" y="3971"/>
                  </a:cubicBezTo>
                  <a:cubicBezTo>
                    <a:pt x="7623" y="5984"/>
                    <a:pt x="5985" y="7624"/>
                    <a:pt x="3971" y="7624"/>
                  </a:cubicBezTo>
                  <a:cubicBezTo>
                    <a:pt x="1956" y="7624"/>
                    <a:pt x="318" y="5984"/>
                    <a:pt x="318" y="3971"/>
                  </a:cubicBezTo>
                  <a:cubicBezTo>
                    <a:pt x="318" y="1957"/>
                    <a:pt x="1956" y="319"/>
                    <a:pt x="3971" y="319"/>
                  </a:cubicBezTo>
                  <a:close/>
                  <a:moveTo>
                    <a:pt x="3971" y="0"/>
                  </a:moveTo>
                  <a:cubicBezTo>
                    <a:pt x="1782" y="0"/>
                    <a:pt x="1" y="1782"/>
                    <a:pt x="1" y="3971"/>
                  </a:cubicBezTo>
                  <a:cubicBezTo>
                    <a:pt x="1" y="6159"/>
                    <a:pt x="1782" y="7941"/>
                    <a:pt x="3971" y="7941"/>
                  </a:cubicBezTo>
                  <a:cubicBezTo>
                    <a:pt x="6160" y="7941"/>
                    <a:pt x="7940" y="6159"/>
                    <a:pt x="7940" y="3971"/>
                  </a:cubicBezTo>
                  <a:cubicBezTo>
                    <a:pt x="7940" y="1782"/>
                    <a:pt x="6160" y="0"/>
                    <a:pt x="3971"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64" name="Google Shape;4864;p77"/>
            <p:cNvGrpSpPr/>
            <p:nvPr/>
          </p:nvGrpSpPr>
          <p:grpSpPr>
            <a:xfrm>
              <a:off x="5830645" y="1267368"/>
              <a:ext cx="259743" cy="269909"/>
              <a:chOff x="5830645" y="1267368"/>
              <a:chExt cx="259743" cy="269909"/>
            </a:xfrm>
          </p:grpSpPr>
          <p:sp>
            <p:nvSpPr>
              <p:cNvPr id="4865" name="Google Shape;4865;p77"/>
              <p:cNvSpPr/>
              <p:nvPr/>
            </p:nvSpPr>
            <p:spPr>
              <a:xfrm>
                <a:off x="5830645" y="1304897"/>
                <a:ext cx="259743" cy="232380"/>
              </a:xfrm>
              <a:custGeom>
                <a:rect b="b" l="l" r="r" t="t"/>
                <a:pathLst>
                  <a:path extrusionOk="0" h="9121" w="10195">
                    <a:moveTo>
                      <a:pt x="7470" y="1"/>
                    </a:moveTo>
                    <a:cubicBezTo>
                      <a:pt x="7469" y="1"/>
                      <a:pt x="7468" y="1"/>
                      <a:pt x="7467" y="1"/>
                    </a:cubicBezTo>
                    <a:lnTo>
                      <a:pt x="7044" y="1"/>
                    </a:lnTo>
                    <a:cubicBezTo>
                      <a:pt x="7044" y="1075"/>
                      <a:pt x="6172" y="1946"/>
                      <a:pt x="5097" y="1946"/>
                    </a:cubicBezTo>
                    <a:cubicBezTo>
                      <a:pt x="4021" y="1946"/>
                      <a:pt x="3150" y="1075"/>
                      <a:pt x="3150" y="1"/>
                    </a:cubicBezTo>
                    <a:lnTo>
                      <a:pt x="0" y="1"/>
                    </a:lnTo>
                    <a:lnTo>
                      <a:pt x="0" y="6393"/>
                    </a:lnTo>
                    <a:cubicBezTo>
                      <a:pt x="0" y="7900"/>
                      <a:pt x="1220" y="9120"/>
                      <a:pt x="2727" y="9120"/>
                    </a:cubicBezTo>
                    <a:lnTo>
                      <a:pt x="6018" y="9120"/>
                    </a:lnTo>
                    <a:cubicBezTo>
                      <a:pt x="6148" y="6883"/>
                      <a:pt x="7951" y="5095"/>
                      <a:pt x="10194" y="4987"/>
                    </a:cubicBezTo>
                    <a:lnTo>
                      <a:pt x="10194" y="2726"/>
                    </a:lnTo>
                    <a:cubicBezTo>
                      <a:pt x="10194" y="1222"/>
                      <a:pt x="8974" y="1"/>
                      <a:pt x="7470"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6" name="Google Shape;4866;p77"/>
              <p:cNvSpPr/>
              <p:nvPr/>
            </p:nvSpPr>
            <p:spPr>
              <a:xfrm>
                <a:off x="5922950" y="1267368"/>
                <a:ext cx="75057" cy="75057"/>
              </a:xfrm>
              <a:custGeom>
                <a:rect b="b" l="l" r="r" t="t"/>
                <a:pathLst>
                  <a:path extrusionOk="0" h="2946" w="2946">
                    <a:moveTo>
                      <a:pt x="1474" y="1"/>
                    </a:moveTo>
                    <a:cubicBezTo>
                      <a:pt x="661" y="1"/>
                      <a:pt x="1" y="660"/>
                      <a:pt x="1" y="1472"/>
                    </a:cubicBezTo>
                    <a:cubicBezTo>
                      <a:pt x="1" y="2286"/>
                      <a:pt x="661" y="2945"/>
                      <a:pt x="1474" y="2945"/>
                    </a:cubicBezTo>
                    <a:cubicBezTo>
                      <a:pt x="2288" y="2945"/>
                      <a:pt x="2946" y="2286"/>
                      <a:pt x="2946" y="1472"/>
                    </a:cubicBezTo>
                    <a:cubicBezTo>
                      <a:pt x="2946" y="660"/>
                      <a:pt x="2288" y="1"/>
                      <a:pt x="147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67" name="Google Shape;4867;p77"/>
            <p:cNvGrpSpPr/>
            <p:nvPr/>
          </p:nvGrpSpPr>
          <p:grpSpPr>
            <a:xfrm>
              <a:off x="6101293" y="1267368"/>
              <a:ext cx="259692" cy="269909"/>
              <a:chOff x="6101293" y="1267368"/>
              <a:chExt cx="259692" cy="269909"/>
            </a:xfrm>
          </p:grpSpPr>
          <p:sp>
            <p:nvSpPr>
              <p:cNvPr id="4868" name="Google Shape;4868;p77"/>
              <p:cNvSpPr/>
              <p:nvPr/>
            </p:nvSpPr>
            <p:spPr>
              <a:xfrm>
                <a:off x="6101293" y="1304897"/>
                <a:ext cx="259692" cy="232380"/>
              </a:xfrm>
              <a:custGeom>
                <a:rect b="b" l="l" r="r" t="t"/>
                <a:pathLst>
                  <a:path extrusionOk="0" h="9121" w="10193">
                    <a:moveTo>
                      <a:pt x="2726" y="1"/>
                    </a:moveTo>
                    <a:cubicBezTo>
                      <a:pt x="1220" y="1"/>
                      <a:pt x="0" y="1221"/>
                      <a:pt x="0" y="2726"/>
                    </a:cubicBezTo>
                    <a:lnTo>
                      <a:pt x="0" y="4987"/>
                    </a:lnTo>
                    <a:cubicBezTo>
                      <a:pt x="2244" y="5095"/>
                      <a:pt x="4045" y="6883"/>
                      <a:pt x="4177" y="9120"/>
                    </a:cubicBezTo>
                    <a:lnTo>
                      <a:pt x="7467" y="9120"/>
                    </a:lnTo>
                    <a:cubicBezTo>
                      <a:pt x="8973" y="9120"/>
                      <a:pt x="10193" y="7900"/>
                      <a:pt x="10193" y="6393"/>
                    </a:cubicBezTo>
                    <a:lnTo>
                      <a:pt x="10193" y="1"/>
                    </a:lnTo>
                    <a:lnTo>
                      <a:pt x="7043" y="1"/>
                    </a:lnTo>
                    <a:cubicBezTo>
                      <a:pt x="7043" y="1075"/>
                      <a:pt x="6172" y="1946"/>
                      <a:pt x="5097" y="1946"/>
                    </a:cubicBezTo>
                    <a:cubicBezTo>
                      <a:pt x="4021" y="1946"/>
                      <a:pt x="3150" y="1075"/>
                      <a:pt x="315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9" name="Google Shape;4869;p77"/>
              <p:cNvSpPr/>
              <p:nvPr/>
            </p:nvSpPr>
            <p:spPr>
              <a:xfrm>
                <a:off x="6193623" y="1267368"/>
                <a:ext cx="75031" cy="75057"/>
              </a:xfrm>
              <a:custGeom>
                <a:rect b="b" l="l" r="r" t="t"/>
                <a:pathLst>
                  <a:path extrusionOk="0" h="2946" w="2945">
                    <a:moveTo>
                      <a:pt x="1473" y="1"/>
                    </a:moveTo>
                    <a:cubicBezTo>
                      <a:pt x="660" y="1"/>
                      <a:pt x="0" y="660"/>
                      <a:pt x="0" y="1472"/>
                    </a:cubicBezTo>
                    <a:cubicBezTo>
                      <a:pt x="0" y="2286"/>
                      <a:pt x="660" y="2945"/>
                      <a:pt x="1473" y="2945"/>
                    </a:cubicBezTo>
                    <a:cubicBezTo>
                      <a:pt x="2285" y="2945"/>
                      <a:pt x="2945" y="2286"/>
                      <a:pt x="2945" y="1472"/>
                    </a:cubicBezTo>
                    <a:cubicBezTo>
                      <a:pt x="2945" y="660"/>
                      <a:pt x="2285" y="1"/>
                      <a:pt x="147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70" name="Google Shape;4870;p77"/>
            <p:cNvGrpSpPr/>
            <p:nvPr/>
          </p:nvGrpSpPr>
          <p:grpSpPr>
            <a:xfrm>
              <a:off x="5830645" y="1550500"/>
              <a:ext cx="259692" cy="269909"/>
              <a:chOff x="5830645" y="1550500"/>
              <a:chExt cx="259692" cy="269909"/>
            </a:xfrm>
          </p:grpSpPr>
          <p:sp>
            <p:nvSpPr>
              <p:cNvPr id="4871" name="Google Shape;4871;p77"/>
              <p:cNvSpPr/>
              <p:nvPr/>
            </p:nvSpPr>
            <p:spPr>
              <a:xfrm>
                <a:off x="5830645" y="1550500"/>
                <a:ext cx="259692" cy="232406"/>
              </a:xfrm>
              <a:custGeom>
                <a:rect b="b" l="l" r="r" t="t"/>
                <a:pathLst>
                  <a:path extrusionOk="0" h="9122" w="10193">
                    <a:moveTo>
                      <a:pt x="2727" y="1"/>
                    </a:moveTo>
                    <a:cubicBezTo>
                      <a:pt x="1220" y="1"/>
                      <a:pt x="0" y="1223"/>
                      <a:pt x="0" y="2728"/>
                    </a:cubicBezTo>
                    <a:lnTo>
                      <a:pt x="0" y="9122"/>
                    </a:lnTo>
                    <a:lnTo>
                      <a:pt x="3150" y="9122"/>
                    </a:lnTo>
                    <a:cubicBezTo>
                      <a:pt x="3150" y="8046"/>
                      <a:pt x="4021" y="7175"/>
                      <a:pt x="5097" y="7175"/>
                    </a:cubicBezTo>
                    <a:cubicBezTo>
                      <a:pt x="6172" y="7175"/>
                      <a:pt x="7044" y="8046"/>
                      <a:pt x="7044" y="9122"/>
                    </a:cubicBezTo>
                    <a:lnTo>
                      <a:pt x="7467" y="9122"/>
                    </a:lnTo>
                    <a:cubicBezTo>
                      <a:pt x="8972" y="9122"/>
                      <a:pt x="10192" y="7900"/>
                      <a:pt x="10192" y="6395"/>
                    </a:cubicBezTo>
                    <a:lnTo>
                      <a:pt x="10192" y="4135"/>
                    </a:lnTo>
                    <a:cubicBezTo>
                      <a:pt x="7951" y="4028"/>
                      <a:pt x="6148" y="2239"/>
                      <a:pt x="6018"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2" name="Google Shape;4872;p77"/>
              <p:cNvSpPr/>
              <p:nvPr/>
            </p:nvSpPr>
            <p:spPr>
              <a:xfrm>
                <a:off x="5922950" y="1745352"/>
                <a:ext cx="75057" cy="75057"/>
              </a:xfrm>
              <a:custGeom>
                <a:rect b="b" l="l" r="r" t="t"/>
                <a:pathLst>
                  <a:path extrusionOk="0" h="2946" w="2946">
                    <a:moveTo>
                      <a:pt x="1474" y="1"/>
                    </a:moveTo>
                    <a:cubicBezTo>
                      <a:pt x="661" y="1"/>
                      <a:pt x="1" y="660"/>
                      <a:pt x="1" y="1474"/>
                    </a:cubicBezTo>
                    <a:cubicBezTo>
                      <a:pt x="1" y="2287"/>
                      <a:pt x="661" y="2946"/>
                      <a:pt x="1474" y="2946"/>
                    </a:cubicBezTo>
                    <a:cubicBezTo>
                      <a:pt x="2288" y="2946"/>
                      <a:pt x="2946" y="2287"/>
                      <a:pt x="2946" y="1474"/>
                    </a:cubicBezTo>
                    <a:cubicBezTo>
                      <a:pt x="2946" y="660"/>
                      <a:pt x="2288" y="1"/>
                      <a:pt x="147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73" name="Google Shape;4873;p77"/>
            <p:cNvGrpSpPr/>
            <p:nvPr/>
          </p:nvGrpSpPr>
          <p:grpSpPr>
            <a:xfrm>
              <a:off x="6101293" y="1550500"/>
              <a:ext cx="259692" cy="269909"/>
              <a:chOff x="6101293" y="1550500"/>
              <a:chExt cx="259692" cy="269909"/>
            </a:xfrm>
          </p:grpSpPr>
          <p:sp>
            <p:nvSpPr>
              <p:cNvPr id="4874" name="Google Shape;4874;p77"/>
              <p:cNvSpPr/>
              <p:nvPr/>
            </p:nvSpPr>
            <p:spPr>
              <a:xfrm>
                <a:off x="6101293" y="1550500"/>
                <a:ext cx="259692" cy="232406"/>
              </a:xfrm>
              <a:custGeom>
                <a:rect b="b" l="l" r="r" t="t"/>
                <a:pathLst>
                  <a:path extrusionOk="0" h="9122" w="10193">
                    <a:moveTo>
                      <a:pt x="4177" y="1"/>
                    </a:moveTo>
                    <a:cubicBezTo>
                      <a:pt x="4045" y="2239"/>
                      <a:pt x="2244" y="4027"/>
                      <a:pt x="0" y="4135"/>
                    </a:cubicBezTo>
                    <a:lnTo>
                      <a:pt x="0" y="6395"/>
                    </a:lnTo>
                    <a:cubicBezTo>
                      <a:pt x="0" y="7902"/>
                      <a:pt x="1220" y="9122"/>
                      <a:pt x="2726" y="9122"/>
                    </a:cubicBezTo>
                    <a:lnTo>
                      <a:pt x="3148" y="9122"/>
                    </a:lnTo>
                    <a:cubicBezTo>
                      <a:pt x="3148" y="8046"/>
                      <a:pt x="4020" y="7175"/>
                      <a:pt x="5096" y="7175"/>
                    </a:cubicBezTo>
                    <a:cubicBezTo>
                      <a:pt x="6170" y="7175"/>
                      <a:pt x="7043" y="8046"/>
                      <a:pt x="7043" y="9122"/>
                    </a:cubicBezTo>
                    <a:lnTo>
                      <a:pt x="10193" y="9122"/>
                    </a:lnTo>
                    <a:lnTo>
                      <a:pt x="10193" y="2728"/>
                    </a:lnTo>
                    <a:cubicBezTo>
                      <a:pt x="10193" y="1223"/>
                      <a:pt x="8973" y="2"/>
                      <a:pt x="746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5" name="Google Shape;4875;p77"/>
              <p:cNvSpPr/>
              <p:nvPr/>
            </p:nvSpPr>
            <p:spPr>
              <a:xfrm>
                <a:off x="6193623" y="1745352"/>
                <a:ext cx="75031" cy="75057"/>
              </a:xfrm>
              <a:custGeom>
                <a:rect b="b" l="l" r="r" t="t"/>
                <a:pathLst>
                  <a:path extrusionOk="0" h="2946" w="2945">
                    <a:moveTo>
                      <a:pt x="1473" y="1"/>
                    </a:moveTo>
                    <a:cubicBezTo>
                      <a:pt x="660" y="1"/>
                      <a:pt x="0" y="660"/>
                      <a:pt x="0" y="1474"/>
                    </a:cubicBezTo>
                    <a:cubicBezTo>
                      <a:pt x="0" y="2287"/>
                      <a:pt x="660" y="2946"/>
                      <a:pt x="1473" y="2946"/>
                    </a:cubicBezTo>
                    <a:cubicBezTo>
                      <a:pt x="2285" y="2946"/>
                      <a:pt x="2945" y="2287"/>
                      <a:pt x="2945" y="1474"/>
                    </a:cubicBezTo>
                    <a:cubicBezTo>
                      <a:pt x="2945" y="660"/>
                      <a:pt x="2285" y="1"/>
                      <a:pt x="1473"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76" name="Google Shape;4876;p77"/>
          <p:cNvGrpSpPr/>
          <p:nvPr/>
        </p:nvGrpSpPr>
        <p:grpSpPr>
          <a:xfrm>
            <a:off x="739138" y="2061810"/>
            <a:ext cx="697154" cy="679574"/>
            <a:chOff x="2679875" y="2361475"/>
            <a:chExt cx="780425" cy="760575"/>
          </a:xfrm>
        </p:grpSpPr>
        <p:sp>
          <p:nvSpPr>
            <p:cNvPr id="4877" name="Google Shape;4877;p77"/>
            <p:cNvSpPr/>
            <p:nvPr/>
          </p:nvSpPr>
          <p:spPr>
            <a:xfrm>
              <a:off x="2812050" y="2361475"/>
              <a:ext cx="516050" cy="266400"/>
            </a:xfrm>
            <a:custGeom>
              <a:rect b="b" l="l" r="r" t="t"/>
              <a:pathLst>
                <a:path extrusionOk="0" h="10656" w="20642">
                  <a:moveTo>
                    <a:pt x="10321" y="0"/>
                  </a:moveTo>
                  <a:cubicBezTo>
                    <a:pt x="4630" y="0"/>
                    <a:pt x="1" y="4630"/>
                    <a:pt x="1" y="10321"/>
                  </a:cubicBezTo>
                  <a:cubicBezTo>
                    <a:pt x="1" y="10385"/>
                    <a:pt x="2" y="10450"/>
                    <a:pt x="4" y="10514"/>
                  </a:cubicBezTo>
                  <a:cubicBezTo>
                    <a:pt x="1580" y="9686"/>
                    <a:pt x="3307" y="9273"/>
                    <a:pt x="5033" y="9273"/>
                  </a:cubicBezTo>
                  <a:cubicBezTo>
                    <a:pt x="6858" y="9273"/>
                    <a:pt x="8681" y="9735"/>
                    <a:pt x="10321" y="10655"/>
                  </a:cubicBezTo>
                  <a:cubicBezTo>
                    <a:pt x="11962" y="9735"/>
                    <a:pt x="13786" y="9273"/>
                    <a:pt x="15610" y="9273"/>
                  </a:cubicBezTo>
                  <a:cubicBezTo>
                    <a:pt x="17337" y="9273"/>
                    <a:pt x="19065" y="9686"/>
                    <a:pt x="20640" y="10514"/>
                  </a:cubicBezTo>
                  <a:cubicBezTo>
                    <a:pt x="20640" y="10450"/>
                    <a:pt x="20642" y="10385"/>
                    <a:pt x="20642" y="10321"/>
                  </a:cubicBezTo>
                  <a:cubicBezTo>
                    <a:pt x="20642" y="4630"/>
                    <a:pt x="16012" y="0"/>
                    <a:pt x="10321"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8" name="Google Shape;4878;p77"/>
            <p:cNvSpPr/>
            <p:nvPr/>
          </p:nvSpPr>
          <p:spPr>
            <a:xfrm>
              <a:off x="3082750" y="2645625"/>
              <a:ext cx="377550" cy="476425"/>
            </a:xfrm>
            <a:custGeom>
              <a:rect b="b" l="l" r="r" t="t"/>
              <a:pathLst>
                <a:path extrusionOk="0" h="19057" w="15102">
                  <a:moveTo>
                    <a:pt x="10272" y="0"/>
                  </a:moveTo>
                  <a:cubicBezTo>
                    <a:pt x="9934" y="3512"/>
                    <a:pt x="7912" y="6539"/>
                    <a:pt x="5024" y="8262"/>
                  </a:cubicBezTo>
                  <a:cubicBezTo>
                    <a:pt x="5031" y="8418"/>
                    <a:pt x="5036" y="8577"/>
                    <a:pt x="5036" y="8736"/>
                  </a:cubicBezTo>
                  <a:cubicBezTo>
                    <a:pt x="5036" y="12577"/>
                    <a:pt x="3024" y="15957"/>
                    <a:pt x="1" y="17879"/>
                  </a:cubicBezTo>
                  <a:cubicBezTo>
                    <a:pt x="1471" y="18653"/>
                    <a:pt x="3109" y="19056"/>
                    <a:pt x="4771" y="19056"/>
                  </a:cubicBezTo>
                  <a:cubicBezTo>
                    <a:pt x="4774" y="19056"/>
                    <a:pt x="4778" y="19056"/>
                    <a:pt x="4781" y="19056"/>
                  </a:cubicBezTo>
                  <a:cubicBezTo>
                    <a:pt x="10472" y="19056"/>
                    <a:pt x="15102" y="14427"/>
                    <a:pt x="15102" y="8736"/>
                  </a:cubicBezTo>
                  <a:cubicBezTo>
                    <a:pt x="15102" y="5062"/>
                    <a:pt x="13170" y="1831"/>
                    <a:pt x="10272"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9" name="Google Shape;4879;p77"/>
            <p:cNvSpPr/>
            <p:nvPr/>
          </p:nvSpPr>
          <p:spPr>
            <a:xfrm>
              <a:off x="3082750" y="2605975"/>
              <a:ext cx="244675" cy="231900"/>
            </a:xfrm>
            <a:custGeom>
              <a:rect b="b" l="l" r="r" t="t"/>
              <a:pathLst>
                <a:path extrusionOk="0" h="9276" w="9787">
                  <a:moveTo>
                    <a:pt x="4781" y="1"/>
                  </a:moveTo>
                  <a:cubicBezTo>
                    <a:pt x="3141" y="1"/>
                    <a:pt x="1499" y="393"/>
                    <a:pt x="1" y="1178"/>
                  </a:cubicBezTo>
                  <a:cubicBezTo>
                    <a:pt x="2747" y="2923"/>
                    <a:pt x="4656" y="5871"/>
                    <a:pt x="4984" y="9276"/>
                  </a:cubicBezTo>
                  <a:cubicBezTo>
                    <a:pt x="7683" y="7574"/>
                    <a:pt x="9542" y="4656"/>
                    <a:pt x="9787" y="1300"/>
                  </a:cubicBezTo>
                  <a:cubicBezTo>
                    <a:pt x="8232" y="434"/>
                    <a:pt x="6507" y="1"/>
                    <a:pt x="4781"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0" name="Google Shape;4880;p77"/>
            <p:cNvSpPr/>
            <p:nvPr/>
          </p:nvSpPr>
          <p:spPr>
            <a:xfrm>
              <a:off x="2679875" y="2645625"/>
              <a:ext cx="377575" cy="476425"/>
            </a:xfrm>
            <a:custGeom>
              <a:rect b="b" l="l" r="r" t="t"/>
              <a:pathLst>
                <a:path extrusionOk="0" h="19057" w="15103">
                  <a:moveTo>
                    <a:pt x="4831" y="0"/>
                  </a:moveTo>
                  <a:cubicBezTo>
                    <a:pt x="1931" y="1831"/>
                    <a:pt x="0" y="5062"/>
                    <a:pt x="0" y="8736"/>
                  </a:cubicBezTo>
                  <a:cubicBezTo>
                    <a:pt x="0" y="14427"/>
                    <a:pt x="4631" y="19056"/>
                    <a:pt x="10321" y="19056"/>
                  </a:cubicBezTo>
                  <a:cubicBezTo>
                    <a:pt x="10324" y="19056"/>
                    <a:pt x="10327" y="19056"/>
                    <a:pt x="10331" y="19056"/>
                  </a:cubicBezTo>
                  <a:cubicBezTo>
                    <a:pt x="11993" y="19056"/>
                    <a:pt x="13630" y="18653"/>
                    <a:pt x="15102" y="17879"/>
                  </a:cubicBezTo>
                  <a:cubicBezTo>
                    <a:pt x="12077" y="15957"/>
                    <a:pt x="10068" y="12577"/>
                    <a:pt x="10068" y="8736"/>
                  </a:cubicBezTo>
                  <a:cubicBezTo>
                    <a:pt x="10068" y="8577"/>
                    <a:pt x="10071" y="8418"/>
                    <a:pt x="10079" y="8262"/>
                  </a:cubicBezTo>
                  <a:cubicBezTo>
                    <a:pt x="7192" y="6540"/>
                    <a:pt x="5169" y="3512"/>
                    <a:pt x="483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1" name="Google Shape;4881;p77"/>
            <p:cNvSpPr/>
            <p:nvPr/>
          </p:nvSpPr>
          <p:spPr>
            <a:xfrm>
              <a:off x="2812775" y="2605975"/>
              <a:ext cx="244675" cy="231900"/>
            </a:xfrm>
            <a:custGeom>
              <a:rect b="b" l="l" r="r" t="t"/>
              <a:pathLst>
                <a:path extrusionOk="0" h="9276" w="9787">
                  <a:moveTo>
                    <a:pt x="5005" y="1"/>
                  </a:moveTo>
                  <a:cubicBezTo>
                    <a:pt x="3280" y="1"/>
                    <a:pt x="1555" y="434"/>
                    <a:pt x="1" y="1300"/>
                  </a:cubicBezTo>
                  <a:cubicBezTo>
                    <a:pt x="246" y="4658"/>
                    <a:pt x="2103" y="7574"/>
                    <a:pt x="4801" y="9276"/>
                  </a:cubicBezTo>
                  <a:cubicBezTo>
                    <a:pt x="5130" y="5871"/>
                    <a:pt x="7040" y="2923"/>
                    <a:pt x="9786" y="1178"/>
                  </a:cubicBezTo>
                  <a:cubicBezTo>
                    <a:pt x="8288" y="393"/>
                    <a:pt x="6646" y="1"/>
                    <a:pt x="5005"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2" name="Google Shape;4882;p77"/>
            <p:cNvSpPr/>
            <p:nvPr/>
          </p:nvSpPr>
          <p:spPr>
            <a:xfrm>
              <a:off x="2944250" y="2859150"/>
              <a:ext cx="251675" cy="226375"/>
            </a:xfrm>
            <a:custGeom>
              <a:rect b="b" l="l" r="r" t="t"/>
              <a:pathLst>
                <a:path extrusionOk="0" h="9055" w="10067">
                  <a:moveTo>
                    <a:pt x="4" y="1"/>
                  </a:moveTo>
                  <a:cubicBezTo>
                    <a:pt x="2" y="65"/>
                    <a:pt x="0" y="130"/>
                    <a:pt x="0" y="195"/>
                  </a:cubicBezTo>
                  <a:cubicBezTo>
                    <a:pt x="0" y="3954"/>
                    <a:pt x="2023" y="7250"/>
                    <a:pt x="5033" y="9055"/>
                  </a:cubicBezTo>
                  <a:cubicBezTo>
                    <a:pt x="8045" y="7250"/>
                    <a:pt x="10066" y="3954"/>
                    <a:pt x="10066" y="195"/>
                  </a:cubicBezTo>
                  <a:cubicBezTo>
                    <a:pt x="10066" y="130"/>
                    <a:pt x="10066" y="65"/>
                    <a:pt x="10065" y="1"/>
                  </a:cubicBezTo>
                  <a:cubicBezTo>
                    <a:pt x="8490" y="829"/>
                    <a:pt x="6762" y="1243"/>
                    <a:pt x="5034" y="1243"/>
                  </a:cubicBezTo>
                  <a:cubicBezTo>
                    <a:pt x="3306" y="1243"/>
                    <a:pt x="1578" y="829"/>
                    <a:pt x="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83" name="Google Shape;4883;p77"/>
          <p:cNvGrpSpPr/>
          <p:nvPr/>
        </p:nvGrpSpPr>
        <p:grpSpPr>
          <a:xfrm>
            <a:off x="3138297" y="1171402"/>
            <a:ext cx="735829" cy="684547"/>
            <a:chOff x="3351965" y="1148808"/>
            <a:chExt cx="750770" cy="698375"/>
          </a:xfrm>
        </p:grpSpPr>
        <p:grpSp>
          <p:nvGrpSpPr>
            <p:cNvPr id="4884" name="Google Shape;4884;p77"/>
            <p:cNvGrpSpPr/>
            <p:nvPr/>
          </p:nvGrpSpPr>
          <p:grpSpPr>
            <a:xfrm>
              <a:off x="3586796" y="1148808"/>
              <a:ext cx="294857" cy="286830"/>
              <a:chOff x="3750225" y="1774000"/>
              <a:chExt cx="149575" cy="145525"/>
            </a:xfrm>
          </p:grpSpPr>
          <p:sp>
            <p:nvSpPr>
              <p:cNvPr id="4885" name="Google Shape;4885;p77"/>
              <p:cNvSpPr/>
              <p:nvPr/>
            </p:nvSpPr>
            <p:spPr>
              <a:xfrm>
                <a:off x="3750225" y="1774000"/>
                <a:ext cx="149575" cy="145525"/>
              </a:xfrm>
              <a:custGeom>
                <a:rect b="b" l="l" r="r" t="t"/>
                <a:pathLst>
                  <a:path extrusionOk="0" h="5821" w="5983">
                    <a:moveTo>
                      <a:pt x="2652" y="1"/>
                    </a:moveTo>
                    <a:cubicBezTo>
                      <a:pt x="1473" y="1"/>
                      <a:pt x="333" y="843"/>
                      <a:pt x="176" y="2200"/>
                    </a:cubicBezTo>
                    <a:cubicBezTo>
                      <a:pt x="1" y="3763"/>
                      <a:pt x="1259" y="4955"/>
                      <a:pt x="2643" y="4955"/>
                    </a:cubicBezTo>
                    <a:cubicBezTo>
                      <a:pt x="3079" y="4955"/>
                      <a:pt x="3528" y="4836"/>
                      <a:pt x="3948" y="4573"/>
                    </a:cubicBezTo>
                    <a:lnTo>
                      <a:pt x="5203" y="5821"/>
                    </a:lnTo>
                    <a:lnTo>
                      <a:pt x="5982" y="5035"/>
                    </a:lnTo>
                    <a:lnTo>
                      <a:pt x="4735" y="3787"/>
                    </a:lnTo>
                    <a:cubicBezTo>
                      <a:pt x="5340" y="2813"/>
                      <a:pt x="5196" y="1544"/>
                      <a:pt x="4388" y="729"/>
                    </a:cubicBezTo>
                    <a:cubicBezTo>
                      <a:pt x="3888" y="228"/>
                      <a:pt x="3265" y="1"/>
                      <a:pt x="26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6" name="Google Shape;4886;p77"/>
              <p:cNvSpPr/>
              <p:nvPr/>
            </p:nvSpPr>
            <p:spPr>
              <a:xfrm>
                <a:off x="3776075" y="1794931"/>
                <a:ext cx="82600" cy="78800"/>
              </a:xfrm>
              <a:custGeom>
                <a:rect b="b" l="l" r="r" t="t"/>
                <a:pathLst>
                  <a:path extrusionOk="0" h="3152" w="3304">
                    <a:moveTo>
                      <a:pt x="1658" y="1"/>
                    </a:moveTo>
                    <a:cubicBezTo>
                      <a:pt x="853" y="1"/>
                      <a:pt x="162" y="612"/>
                      <a:pt x="87" y="1428"/>
                    </a:cubicBezTo>
                    <a:cubicBezTo>
                      <a:pt x="1" y="2294"/>
                      <a:pt x="635" y="3058"/>
                      <a:pt x="1501" y="3145"/>
                    </a:cubicBezTo>
                    <a:cubicBezTo>
                      <a:pt x="1550" y="3149"/>
                      <a:pt x="1598" y="3151"/>
                      <a:pt x="1647" y="3151"/>
                    </a:cubicBezTo>
                    <a:cubicBezTo>
                      <a:pt x="2451" y="3151"/>
                      <a:pt x="3142" y="2540"/>
                      <a:pt x="3217" y="1724"/>
                    </a:cubicBezTo>
                    <a:cubicBezTo>
                      <a:pt x="3304" y="858"/>
                      <a:pt x="2669" y="94"/>
                      <a:pt x="1804" y="7"/>
                    </a:cubicBezTo>
                    <a:cubicBezTo>
                      <a:pt x="1755" y="3"/>
                      <a:pt x="1706" y="1"/>
                      <a:pt x="1658"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87" name="Google Shape;4887;p77"/>
            <p:cNvGrpSpPr/>
            <p:nvPr/>
          </p:nvGrpSpPr>
          <p:grpSpPr>
            <a:xfrm>
              <a:off x="3779245" y="1375768"/>
              <a:ext cx="323490" cy="286978"/>
              <a:chOff x="3847850" y="1889150"/>
              <a:chExt cx="164100" cy="145600"/>
            </a:xfrm>
          </p:grpSpPr>
          <p:sp>
            <p:nvSpPr>
              <p:cNvPr id="4888" name="Google Shape;4888;p77"/>
              <p:cNvSpPr/>
              <p:nvPr/>
            </p:nvSpPr>
            <p:spPr>
              <a:xfrm>
                <a:off x="3847850" y="1889150"/>
                <a:ext cx="164100" cy="145600"/>
              </a:xfrm>
              <a:custGeom>
                <a:rect b="b" l="l" r="r" t="t"/>
                <a:pathLst>
                  <a:path extrusionOk="0" h="5824" w="6564">
                    <a:moveTo>
                      <a:pt x="3329" y="0"/>
                    </a:moveTo>
                    <a:cubicBezTo>
                      <a:pt x="1439" y="0"/>
                      <a:pt x="206" y="2117"/>
                      <a:pt x="1255" y="3790"/>
                    </a:cubicBezTo>
                    <a:lnTo>
                      <a:pt x="0" y="5038"/>
                    </a:lnTo>
                    <a:lnTo>
                      <a:pt x="786" y="5824"/>
                    </a:lnTo>
                    <a:lnTo>
                      <a:pt x="2034" y="4569"/>
                    </a:lnTo>
                    <a:cubicBezTo>
                      <a:pt x="2441" y="4823"/>
                      <a:pt x="2897" y="4947"/>
                      <a:pt x="3350" y="4947"/>
                    </a:cubicBezTo>
                    <a:cubicBezTo>
                      <a:pt x="3989" y="4947"/>
                      <a:pt x="4622" y="4700"/>
                      <a:pt x="5099" y="4223"/>
                    </a:cubicBezTo>
                    <a:cubicBezTo>
                      <a:pt x="6563" y="2758"/>
                      <a:pt x="5683" y="248"/>
                      <a:pt x="3628" y="18"/>
                    </a:cubicBezTo>
                    <a:cubicBezTo>
                      <a:pt x="3527" y="6"/>
                      <a:pt x="3427" y="0"/>
                      <a:pt x="3329"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9" name="Google Shape;4889;p77"/>
              <p:cNvSpPr/>
              <p:nvPr/>
            </p:nvSpPr>
            <p:spPr>
              <a:xfrm>
                <a:off x="3887875" y="1912456"/>
                <a:ext cx="89450" cy="78700"/>
              </a:xfrm>
              <a:custGeom>
                <a:rect b="b" l="l" r="r" t="t"/>
                <a:pathLst>
                  <a:path extrusionOk="0" h="3148" w="3578">
                    <a:moveTo>
                      <a:pt x="1788" y="0"/>
                    </a:moveTo>
                    <a:cubicBezTo>
                      <a:pt x="1172" y="0"/>
                      <a:pt x="587" y="366"/>
                      <a:pt x="332" y="968"/>
                    </a:cubicBezTo>
                    <a:cubicBezTo>
                      <a:pt x="0" y="1769"/>
                      <a:pt x="383" y="2692"/>
                      <a:pt x="1183" y="3024"/>
                    </a:cubicBezTo>
                    <a:cubicBezTo>
                      <a:pt x="1382" y="3108"/>
                      <a:pt x="1588" y="3147"/>
                      <a:pt x="1790" y="3147"/>
                    </a:cubicBezTo>
                    <a:cubicBezTo>
                      <a:pt x="2405" y="3147"/>
                      <a:pt x="2989" y="2782"/>
                      <a:pt x="3239" y="2180"/>
                    </a:cubicBezTo>
                    <a:cubicBezTo>
                      <a:pt x="3578" y="1379"/>
                      <a:pt x="3195" y="456"/>
                      <a:pt x="2395" y="124"/>
                    </a:cubicBezTo>
                    <a:cubicBezTo>
                      <a:pt x="2196" y="40"/>
                      <a:pt x="1990" y="0"/>
                      <a:pt x="1788"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90" name="Google Shape;4890;p77"/>
            <p:cNvGrpSpPr/>
            <p:nvPr/>
          </p:nvGrpSpPr>
          <p:grpSpPr>
            <a:xfrm>
              <a:off x="3351965" y="1330435"/>
              <a:ext cx="295449" cy="285401"/>
              <a:chOff x="3631100" y="1866150"/>
              <a:chExt cx="149875" cy="144800"/>
            </a:xfrm>
          </p:grpSpPr>
          <p:sp>
            <p:nvSpPr>
              <p:cNvPr id="4891" name="Google Shape;4891;p77"/>
              <p:cNvSpPr/>
              <p:nvPr/>
            </p:nvSpPr>
            <p:spPr>
              <a:xfrm>
                <a:off x="3631100" y="1866150"/>
                <a:ext cx="149875" cy="144800"/>
              </a:xfrm>
              <a:custGeom>
                <a:rect b="b" l="l" r="r" t="t"/>
                <a:pathLst>
                  <a:path extrusionOk="0" h="5792" w="5995">
                    <a:moveTo>
                      <a:pt x="5251" y="0"/>
                    </a:moveTo>
                    <a:lnTo>
                      <a:pt x="4025" y="1226"/>
                    </a:lnTo>
                    <a:cubicBezTo>
                      <a:pt x="3619" y="974"/>
                      <a:pt x="3165" y="852"/>
                      <a:pt x="2716" y="852"/>
                    </a:cubicBezTo>
                    <a:cubicBezTo>
                      <a:pt x="1986" y="852"/>
                      <a:pt x="1267" y="1174"/>
                      <a:pt x="780" y="1782"/>
                    </a:cubicBezTo>
                    <a:cubicBezTo>
                      <a:pt x="1" y="2770"/>
                      <a:pt x="80" y="4183"/>
                      <a:pt x="967" y="5070"/>
                    </a:cubicBezTo>
                    <a:cubicBezTo>
                      <a:pt x="1449" y="5548"/>
                      <a:pt x="2082" y="5792"/>
                      <a:pt x="2716" y="5792"/>
                    </a:cubicBezTo>
                    <a:cubicBezTo>
                      <a:pt x="3259" y="5792"/>
                      <a:pt x="3804" y="5613"/>
                      <a:pt x="4256" y="5251"/>
                    </a:cubicBezTo>
                    <a:cubicBezTo>
                      <a:pt x="5237" y="4472"/>
                      <a:pt x="5475" y="3073"/>
                      <a:pt x="4811" y="2012"/>
                    </a:cubicBezTo>
                    <a:lnTo>
                      <a:pt x="5994" y="822"/>
                    </a:lnTo>
                    <a:cubicBezTo>
                      <a:pt x="5872" y="736"/>
                      <a:pt x="5756" y="642"/>
                      <a:pt x="5655" y="541"/>
                    </a:cubicBezTo>
                    <a:cubicBezTo>
                      <a:pt x="5497" y="382"/>
                      <a:pt x="5360" y="202"/>
                      <a:pt x="5251" y="0"/>
                    </a:cubicBezTo>
                    <a:close/>
                  </a:path>
                </a:pathLst>
              </a:custGeom>
              <a:solidFill>
                <a:srgbClr val="37495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2" name="Google Shape;4892;p77"/>
              <p:cNvSpPr/>
              <p:nvPr/>
            </p:nvSpPr>
            <p:spPr>
              <a:xfrm>
                <a:off x="3654725" y="1907806"/>
                <a:ext cx="86575" cy="78800"/>
              </a:xfrm>
              <a:custGeom>
                <a:rect b="b" l="l" r="r" t="t"/>
                <a:pathLst>
                  <a:path extrusionOk="0" h="3152" w="3463">
                    <a:moveTo>
                      <a:pt x="1733" y="0"/>
                    </a:moveTo>
                    <a:cubicBezTo>
                      <a:pt x="1018" y="0"/>
                      <a:pt x="375" y="490"/>
                      <a:pt x="203" y="1212"/>
                    </a:cubicBezTo>
                    <a:cubicBezTo>
                      <a:pt x="1" y="2056"/>
                      <a:pt x="520" y="2907"/>
                      <a:pt x="1371" y="3109"/>
                    </a:cubicBezTo>
                    <a:cubicBezTo>
                      <a:pt x="1493" y="3138"/>
                      <a:pt x="1615" y="3152"/>
                      <a:pt x="1735" y="3152"/>
                    </a:cubicBezTo>
                    <a:cubicBezTo>
                      <a:pt x="2447" y="3152"/>
                      <a:pt x="3094" y="2662"/>
                      <a:pt x="3261" y="1940"/>
                    </a:cubicBezTo>
                    <a:cubicBezTo>
                      <a:pt x="3463" y="1096"/>
                      <a:pt x="2943" y="245"/>
                      <a:pt x="2099" y="43"/>
                    </a:cubicBezTo>
                    <a:cubicBezTo>
                      <a:pt x="1976" y="14"/>
                      <a:pt x="1854" y="0"/>
                      <a:pt x="173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893" name="Google Shape;4893;p77"/>
            <p:cNvGrpSpPr/>
            <p:nvPr/>
          </p:nvGrpSpPr>
          <p:grpSpPr>
            <a:xfrm>
              <a:off x="3548208" y="1560352"/>
              <a:ext cx="294808" cy="286830"/>
              <a:chOff x="3730650" y="1982800"/>
              <a:chExt cx="149550" cy="145525"/>
            </a:xfrm>
          </p:grpSpPr>
          <p:sp>
            <p:nvSpPr>
              <p:cNvPr id="4894" name="Google Shape;4894;p77"/>
              <p:cNvSpPr/>
              <p:nvPr/>
            </p:nvSpPr>
            <p:spPr>
              <a:xfrm>
                <a:off x="3730650" y="1982800"/>
                <a:ext cx="149550" cy="145525"/>
              </a:xfrm>
              <a:custGeom>
                <a:rect b="b" l="l" r="r" t="t"/>
                <a:pathLst>
                  <a:path extrusionOk="0" h="5821" w="5982">
                    <a:moveTo>
                      <a:pt x="786" y="0"/>
                    </a:moveTo>
                    <a:lnTo>
                      <a:pt x="0" y="787"/>
                    </a:lnTo>
                    <a:lnTo>
                      <a:pt x="1255" y="2034"/>
                    </a:lnTo>
                    <a:cubicBezTo>
                      <a:pt x="642" y="3008"/>
                      <a:pt x="786" y="4277"/>
                      <a:pt x="1601" y="5092"/>
                    </a:cubicBezTo>
                    <a:cubicBezTo>
                      <a:pt x="2102" y="5593"/>
                      <a:pt x="2724" y="5821"/>
                      <a:pt x="3335" y="5821"/>
                    </a:cubicBezTo>
                    <a:cubicBezTo>
                      <a:pt x="4512" y="5821"/>
                      <a:pt x="5649" y="4979"/>
                      <a:pt x="5806" y="3621"/>
                    </a:cubicBezTo>
                    <a:cubicBezTo>
                      <a:pt x="5981" y="2058"/>
                      <a:pt x="4723" y="867"/>
                      <a:pt x="3339" y="867"/>
                    </a:cubicBezTo>
                    <a:cubicBezTo>
                      <a:pt x="2903" y="867"/>
                      <a:pt x="2454" y="985"/>
                      <a:pt x="2034" y="1248"/>
                    </a:cubicBezTo>
                    <a:lnTo>
                      <a:pt x="786" y="0"/>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5" name="Google Shape;4895;p77"/>
              <p:cNvSpPr/>
              <p:nvPr/>
            </p:nvSpPr>
            <p:spPr>
              <a:xfrm>
                <a:off x="3771925" y="2027231"/>
                <a:ext cx="86575" cy="78750"/>
              </a:xfrm>
              <a:custGeom>
                <a:rect b="b" l="l" r="r" t="t"/>
                <a:pathLst>
                  <a:path extrusionOk="0" h="3150" w="3463">
                    <a:moveTo>
                      <a:pt x="1740" y="0"/>
                    </a:moveTo>
                    <a:cubicBezTo>
                      <a:pt x="1022" y="0"/>
                      <a:pt x="376" y="485"/>
                      <a:pt x="203" y="1209"/>
                    </a:cubicBezTo>
                    <a:cubicBezTo>
                      <a:pt x="1" y="2060"/>
                      <a:pt x="527" y="2904"/>
                      <a:pt x="1371" y="3106"/>
                    </a:cubicBezTo>
                    <a:cubicBezTo>
                      <a:pt x="1493" y="3135"/>
                      <a:pt x="1615" y="3149"/>
                      <a:pt x="1735" y="3149"/>
                    </a:cubicBezTo>
                    <a:cubicBezTo>
                      <a:pt x="2447" y="3149"/>
                      <a:pt x="3095" y="2660"/>
                      <a:pt x="3268" y="1938"/>
                    </a:cubicBezTo>
                    <a:cubicBezTo>
                      <a:pt x="3463" y="1094"/>
                      <a:pt x="2943" y="243"/>
                      <a:pt x="2099" y="41"/>
                    </a:cubicBezTo>
                    <a:cubicBezTo>
                      <a:pt x="1979" y="13"/>
                      <a:pt x="1858" y="0"/>
                      <a:pt x="1740"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896" name="Google Shape;4896;p77"/>
          <p:cNvGrpSpPr/>
          <p:nvPr/>
        </p:nvGrpSpPr>
        <p:grpSpPr>
          <a:xfrm>
            <a:off x="7639949" y="1171356"/>
            <a:ext cx="804565" cy="677795"/>
            <a:chOff x="7636443" y="1204988"/>
            <a:chExt cx="804565" cy="677795"/>
          </a:xfrm>
        </p:grpSpPr>
        <p:grpSp>
          <p:nvGrpSpPr>
            <p:cNvPr id="4897" name="Google Shape;4897;p77"/>
            <p:cNvGrpSpPr/>
            <p:nvPr/>
          </p:nvGrpSpPr>
          <p:grpSpPr>
            <a:xfrm>
              <a:off x="7636443" y="1509705"/>
              <a:ext cx="804565" cy="373078"/>
              <a:chOff x="7636443" y="1509705"/>
              <a:chExt cx="804565" cy="373078"/>
            </a:xfrm>
          </p:grpSpPr>
          <p:sp>
            <p:nvSpPr>
              <p:cNvPr id="4898" name="Google Shape;4898;p77"/>
              <p:cNvSpPr/>
              <p:nvPr/>
            </p:nvSpPr>
            <p:spPr>
              <a:xfrm>
                <a:off x="7636443" y="1509705"/>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9" name="Google Shape;4899;p77"/>
              <p:cNvSpPr/>
              <p:nvPr/>
            </p:nvSpPr>
            <p:spPr>
              <a:xfrm>
                <a:off x="8398251" y="1667375"/>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0" name="Google Shape;4900;p77"/>
            <p:cNvGrpSpPr/>
            <p:nvPr/>
          </p:nvGrpSpPr>
          <p:grpSpPr>
            <a:xfrm>
              <a:off x="7636443" y="1408133"/>
              <a:ext cx="804565" cy="373078"/>
              <a:chOff x="7636443" y="1408133"/>
              <a:chExt cx="804565" cy="373078"/>
            </a:xfrm>
          </p:grpSpPr>
          <p:sp>
            <p:nvSpPr>
              <p:cNvPr id="4901" name="Google Shape;4901;p77"/>
              <p:cNvSpPr/>
              <p:nvPr/>
            </p:nvSpPr>
            <p:spPr>
              <a:xfrm>
                <a:off x="7636443" y="1408133"/>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2" name="Google Shape;4902;p77"/>
              <p:cNvSpPr/>
              <p:nvPr/>
            </p:nvSpPr>
            <p:spPr>
              <a:xfrm>
                <a:off x="8398251" y="1565802"/>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3" name="Google Shape;4903;p77"/>
            <p:cNvGrpSpPr/>
            <p:nvPr/>
          </p:nvGrpSpPr>
          <p:grpSpPr>
            <a:xfrm>
              <a:off x="7636443" y="1306560"/>
              <a:ext cx="804565" cy="373078"/>
              <a:chOff x="7636443" y="1306560"/>
              <a:chExt cx="804565" cy="373078"/>
            </a:xfrm>
          </p:grpSpPr>
          <p:sp>
            <p:nvSpPr>
              <p:cNvPr id="4904" name="Google Shape;4904;p77"/>
              <p:cNvSpPr/>
              <p:nvPr/>
            </p:nvSpPr>
            <p:spPr>
              <a:xfrm>
                <a:off x="7636443" y="1306560"/>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5" name="Google Shape;4905;p77"/>
              <p:cNvSpPr/>
              <p:nvPr/>
            </p:nvSpPr>
            <p:spPr>
              <a:xfrm>
                <a:off x="8398251" y="1464230"/>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06" name="Google Shape;4906;p77"/>
            <p:cNvGrpSpPr/>
            <p:nvPr/>
          </p:nvGrpSpPr>
          <p:grpSpPr>
            <a:xfrm>
              <a:off x="7636443" y="1204988"/>
              <a:ext cx="804565" cy="373078"/>
              <a:chOff x="7636443" y="1204988"/>
              <a:chExt cx="804565" cy="373078"/>
            </a:xfrm>
          </p:grpSpPr>
          <p:sp>
            <p:nvSpPr>
              <p:cNvPr id="4907" name="Google Shape;4907;p77"/>
              <p:cNvSpPr/>
              <p:nvPr/>
            </p:nvSpPr>
            <p:spPr>
              <a:xfrm>
                <a:off x="7636443" y="1204988"/>
                <a:ext cx="749840" cy="373078"/>
              </a:xfrm>
              <a:custGeom>
                <a:rect b="b" l="l" r="r" t="t"/>
                <a:pathLst>
                  <a:path extrusionOk="0" h="10331" w="20764">
                    <a:moveTo>
                      <a:pt x="10376" y="1"/>
                    </a:moveTo>
                    <a:lnTo>
                      <a:pt x="1" y="5028"/>
                    </a:lnTo>
                    <a:lnTo>
                      <a:pt x="10376" y="10331"/>
                    </a:lnTo>
                    <a:lnTo>
                      <a:pt x="20763" y="5028"/>
                    </a:lnTo>
                    <a:lnTo>
                      <a:pt x="10376"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8" name="Google Shape;4908;p77"/>
              <p:cNvSpPr/>
              <p:nvPr/>
            </p:nvSpPr>
            <p:spPr>
              <a:xfrm>
                <a:off x="8398251" y="1362658"/>
                <a:ext cx="42757" cy="36365"/>
              </a:xfrm>
              <a:custGeom>
                <a:rect b="b" l="l" r="r" t="t"/>
                <a:pathLst>
                  <a:path extrusionOk="0" h="1007" w="1184">
                    <a:moveTo>
                      <a:pt x="513" y="0"/>
                    </a:moveTo>
                    <a:cubicBezTo>
                      <a:pt x="255" y="0"/>
                      <a:pt x="5" y="198"/>
                      <a:pt x="12" y="501"/>
                    </a:cubicBezTo>
                    <a:cubicBezTo>
                      <a:pt x="1" y="788"/>
                      <a:pt x="230" y="1006"/>
                      <a:pt x="506" y="1006"/>
                    </a:cubicBezTo>
                    <a:cubicBezTo>
                      <a:pt x="953" y="1006"/>
                      <a:pt x="1183" y="467"/>
                      <a:pt x="862" y="146"/>
                    </a:cubicBezTo>
                    <a:cubicBezTo>
                      <a:pt x="762" y="45"/>
                      <a:pt x="636" y="0"/>
                      <a:pt x="5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4909" name="Google Shape;4909;p77"/>
          <p:cNvGrpSpPr/>
          <p:nvPr/>
        </p:nvGrpSpPr>
        <p:grpSpPr>
          <a:xfrm>
            <a:off x="4978796" y="2078771"/>
            <a:ext cx="661339" cy="661188"/>
            <a:chOff x="3990000" y="975400"/>
            <a:chExt cx="3934200" cy="3933300"/>
          </a:xfrm>
        </p:grpSpPr>
        <p:sp>
          <p:nvSpPr>
            <p:cNvPr id="4910" name="Google Shape;4910;p77"/>
            <p:cNvSpPr/>
            <p:nvPr/>
          </p:nvSpPr>
          <p:spPr>
            <a:xfrm>
              <a:off x="3990000" y="975400"/>
              <a:ext cx="3934200" cy="3933300"/>
            </a:xfrm>
            <a:prstGeom prst="ellipse">
              <a:avLst/>
            </a:pr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1" name="Google Shape;4911;p77"/>
            <p:cNvSpPr/>
            <p:nvPr/>
          </p:nvSpPr>
          <p:spPr>
            <a:xfrm>
              <a:off x="4346550" y="1331800"/>
              <a:ext cx="3221100" cy="32205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2" name="Google Shape;4912;p77"/>
            <p:cNvSpPr/>
            <p:nvPr/>
          </p:nvSpPr>
          <p:spPr>
            <a:xfrm>
              <a:off x="4786800" y="1771750"/>
              <a:ext cx="2340600" cy="2340600"/>
            </a:xfrm>
            <a:prstGeom prst="ellipse">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3" name="Google Shape;4913;p77"/>
            <p:cNvSpPr/>
            <p:nvPr/>
          </p:nvSpPr>
          <p:spPr>
            <a:xfrm>
              <a:off x="5218650" y="2203450"/>
              <a:ext cx="1476900" cy="14772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14" name="Google Shape;4914;p77"/>
          <p:cNvGrpSpPr/>
          <p:nvPr/>
        </p:nvGrpSpPr>
        <p:grpSpPr>
          <a:xfrm>
            <a:off x="6622444" y="2057409"/>
            <a:ext cx="868881" cy="684241"/>
            <a:chOff x="6598259" y="2078634"/>
            <a:chExt cx="868881" cy="684241"/>
          </a:xfrm>
        </p:grpSpPr>
        <p:sp>
          <p:nvSpPr>
            <p:cNvPr id="4915" name="Google Shape;4915;p77"/>
            <p:cNvSpPr/>
            <p:nvPr/>
          </p:nvSpPr>
          <p:spPr>
            <a:xfrm>
              <a:off x="7165957" y="2159753"/>
              <a:ext cx="286185" cy="107120"/>
            </a:xfrm>
            <a:custGeom>
              <a:rect b="b" l="l" r="r" t="t"/>
              <a:pathLst>
                <a:path extrusionOk="0" h="18156" w="48506">
                  <a:moveTo>
                    <a:pt x="1" y="1"/>
                  </a:moveTo>
                  <a:lnTo>
                    <a:pt x="1" y="18156"/>
                  </a:lnTo>
                  <a:lnTo>
                    <a:pt x="48506" y="18156"/>
                  </a:lnTo>
                  <a:lnTo>
                    <a:pt x="48506" y="1"/>
                  </a:lnTo>
                  <a:close/>
                </a:path>
              </a:pathLst>
            </a:custGeom>
            <a:solidFill>
              <a:srgbClr val="B3C3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6" name="Google Shape;4916;p77"/>
            <p:cNvSpPr/>
            <p:nvPr/>
          </p:nvSpPr>
          <p:spPr>
            <a:xfrm>
              <a:off x="7085764" y="2536793"/>
              <a:ext cx="349475" cy="107120"/>
            </a:xfrm>
            <a:custGeom>
              <a:rect b="b" l="l" r="r" t="t"/>
              <a:pathLst>
                <a:path extrusionOk="0" h="18156" w="59233">
                  <a:moveTo>
                    <a:pt x="1" y="1"/>
                  </a:moveTo>
                  <a:lnTo>
                    <a:pt x="1" y="18156"/>
                  </a:lnTo>
                  <a:lnTo>
                    <a:pt x="59233" y="18156"/>
                  </a:lnTo>
                  <a:lnTo>
                    <a:pt x="59233" y="1"/>
                  </a:lnTo>
                  <a:close/>
                </a:path>
              </a:pathLst>
            </a:custGeom>
            <a:solidFill>
              <a:srgbClr val="374F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7" name="Google Shape;4917;p77"/>
            <p:cNvSpPr/>
            <p:nvPr/>
          </p:nvSpPr>
          <p:spPr>
            <a:xfrm>
              <a:off x="6598259" y="2195183"/>
              <a:ext cx="271241" cy="107120"/>
            </a:xfrm>
            <a:custGeom>
              <a:rect b="b" l="l" r="r" t="t"/>
              <a:pathLst>
                <a:path extrusionOk="0" h="18156" w="45973">
                  <a:moveTo>
                    <a:pt x="1" y="0"/>
                  </a:moveTo>
                  <a:lnTo>
                    <a:pt x="1" y="18156"/>
                  </a:lnTo>
                  <a:lnTo>
                    <a:pt x="45972" y="18156"/>
                  </a:lnTo>
                  <a:lnTo>
                    <a:pt x="45972" y="0"/>
                  </a:lnTo>
                  <a:close/>
                </a:path>
              </a:pathLst>
            </a:custGeom>
            <a:solidFill>
              <a:srgbClr val="8FA1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8" name="Google Shape;4918;p77"/>
            <p:cNvSpPr/>
            <p:nvPr/>
          </p:nvSpPr>
          <p:spPr>
            <a:xfrm>
              <a:off x="6604064" y="2370778"/>
              <a:ext cx="358696" cy="107126"/>
            </a:xfrm>
            <a:custGeom>
              <a:rect b="b" l="l" r="r" t="t"/>
              <a:pathLst>
                <a:path extrusionOk="0" h="18157" w="60796">
                  <a:moveTo>
                    <a:pt x="0" y="1"/>
                  </a:moveTo>
                  <a:lnTo>
                    <a:pt x="0" y="18156"/>
                  </a:lnTo>
                  <a:lnTo>
                    <a:pt x="60796" y="18156"/>
                  </a:lnTo>
                  <a:lnTo>
                    <a:pt x="60796" y="1"/>
                  </a:lnTo>
                  <a:close/>
                </a:path>
              </a:pathLst>
            </a:custGeom>
            <a:solidFill>
              <a:srgbClr val="C9D4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9" name="Google Shape;4919;p77"/>
            <p:cNvSpPr/>
            <p:nvPr/>
          </p:nvSpPr>
          <p:spPr>
            <a:xfrm>
              <a:off x="6645158" y="2545743"/>
              <a:ext cx="358696" cy="109044"/>
            </a:xfrm>
            <a:custGeom>
              <a:rect b="b" l="l" r="r" t="t"/>
              <a:pathLst>
                <a:path extrusionOk="0" h="18482" w="60796">
                  <a:moveTo>
                    <a:pt x="1" y="0"/>
                  </a:moveTo>
                  <a:lnTo>
                    <a:pt x="1" y="18482"/>
                  </a:lnTo>
                  <a:lnTo>
                    <a:pt x="60796" y="18482"/>
                  </a:lnTo>
                  <a:lnTo>
                    <a:pt x="60796" y="0"/>
                  </a:ln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0" name="Google Shape;4920;p77"/>
            <p:cNvSpPr/>
            <p:nvPr/>
          </p:nvSpPr>
          <p:spPr>
            <a:xfrm>
              <a:off x="7155838" y="2352960"/>
              <a:ext cx="311302" cy="107120"/>
            </a:xfrm>
            <a:custGeom>
              <a:rect b="b" l="l" r="r" t="t"/>
              <a:pathLst>
                <a:path extrusionOk="0" h="18156" w="52763">
                  <a:moveTo>
                    <a:pt x="0" y="0"/>
                  </a:moveTo>
                  <a:lnTo>
                    <a:pt x="0" y="18155"/>
                  </a:lnTo>
                  <a:lnTo>
                    <a:pt x="52763" y="18155"/>
                  </a:lnTo>
                  <a:lnTo>
                    <a:pt x="52763" y="0"/>
                  </a:lnTo>
                  <a:close/>
                </a:path>
              </a:pathLst>
            </a:custGeom>
            <a:solidFill>
              <a:srgbClr val="4F67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21" name="Google Shape;4921;p77"/>
            <p:cNvGrpSpPr/>
            <p:nvPr/>
          </p:nvGrpSpPr>
          <p:grpSpPr>
            <a:xfrm>
              <a:off x="6808175" y="2078634"/>
              <a:ext cx="452229" cy="684241"/>
              <a:chOff x="6808175" y="2078634"/>
              <a:chExt cx="452229" cy="684241"/>
            </a:xfrm>
          </p:grpSpPr>
          <p:sp>
            <p:nvSpPr>
              <p:cNvPr id="4922" name="Google Shape;4922;p77"/>
              <p:cNvSpPr/>
              <p:nvPr/>
            </p:nvSpPr>
            <p:spPr>
              <a:xfrm>
                <a:off x="7165957" y="2159753"/>
                <a:ext cx="94447" cy="107120"/>
              </a:xfrm>
              <a:custGeom>
                <a:rect b="b" l="l" r="r" t="t"/>
                <a:pathLst>
                  <a:path extrusionOk="0" h="18156" w="16008">
                    <a:moveTo>
                      <a:pt x="1" y="1"/>
                    </a:moveTo>
                    <a:lnTo>
                      <a:pt x="1" y="18156"/>
                    </a:lnTo>
                    <a:lnTo>
                      <a:pt x="16007" y="18156"/>
                    </a:lnTo>
                    <a:cubicBezTo>
                      <a:pt x="15291" y="11568"/>
                      <a:pt x="12904" y="5350"/>
                      <a:pt x="9054"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3" name="Google Shape;4923;p77"/>
              <p:cNvSpPr/>
              <p:nvPr/>
            </p:nvSpPr>
            <p:spPr>
              <a:xfrm>
                <a:off x="7085764" y="2536793"/>
                <a:ext cx="61100" cy="107120"/>
              </a:xfrm>
              <a:custGeom>
                <a:rect b="b" l="l" r="r" t="t"/>
                <a:pathLst>
                  <a:path extrusionOk="0" h="18156" w="10356">
                    <a:moveTo>
                      <a:pt x="1" y="1"/>
                    </a:moveTo>
                    <a:lnTo>
                      <a:pt x="1" y="18156"/>
                    </a:lnTo>
                    <a:lnTo>
                      <a:pt x="5804" y="18156"/>
                    </a:lnTo>
                    <a:cubicBezTo>
                      <a:pt x="5810" y="18084"/>
                      <a:pt x="5813" y="18013"/>
                      <a:pt x="5813" y="17941"/>
                    </a:cubicBezTo>
                    <a:cubicBezTo>
                      <a:pt x="5815" y="17225"/>
                      <a:pt x="5579" y="16528"/>
                      <a:pt x="5146" y="15958"/>
                    </a:cubicBezTo>
                    <a:cubicBezTo>
                      <a:pt x="5764" y="15144"/>
                      <a:pt x="5967" y="14089"/>
                      <a:pt x="5696" y="13103"/>
                    </a:cubicBezTo>
                    <a:cubicBezTo>
                      <a:pt x="6334" y="11805"/>
                      <a:pt x="6339" y="10352"/>
                      <a:pt x="6343" y="9017"/>
                    </a:cubicBezTo>
                    <a:lnTo>
                      <a:pt x="6343" y="8907"/>
                    </a:lnTo>
                    <a:cubicBezTo>
                      <a:pt x="6346" y="8040"/>
                      <a:pt x="6573" y="6922"/>
                      <a:pt x="6952" y="5914"/>
                    </a:cubicBezTo>
                    <a:cubicBezTo>
                      <a:pt x="7745" y="3797"/>
                      <a:pt x="8890" y="1817"/>
                      <a:pt x="10355"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4" name="Google Shape;4924;p77"/>
              <p:cNvSpPr/>
              <p:nvPr/>
            </p:nvSpPr>
            <p:spPr>
              <a:xfrm>
                <a:off x="6808175" y="2195183"/>
                <a:ext cx="61325" cy="107120"/>
              </a:xfrm>
              <a:custGeom>
                <a:rect b="b" l="l" r="r" t="t"/>
                <a:pathLst>
                  <a:path extrusionOk="0" h="18156" w="10394">
                    <a:moveTo>
                      <a:pt x="3660" y="0"/>
                    </a:moveTo>
                    <a:cubicBezTo>
                      <a:pt x="1279" y="5051"/>
                      <a:pt x="19" y="10605"/>
                      <a:pt x="14" y="16353"/>
                    </a:cubicBezTo>
                    <a:cubicBezTo>
                      <a:pt x="11" y="16529"/>
                      <a:pt x="0" y="17161"/>
                      <a:pt x="51" y="18156"/>
                    </a:cubicBezTo>
                    <a:lnTo>
                      <a:pt x="10393" y="18156"/>
                    </a:lnTo>
                    <a:lnTo>
                      <a:pt x="10393"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5" name="Google Shape;4925;p77"/>
              <p:cNvSpPr/>
              <p:nvPr/>
            </p:nvSpPr>
            <p:spPr>
              <a:xfrm>
                <a:off x="6820441" y="2370778"/>
                <a:ext cx="142320" cy="107126"/>
              </a:xfrm>
              <a:custGeom>
                <a:rect b="b" l="l" r="r" t="t"/>
                <a:pathLst>
                  <a:path extrusionOk="0" h="18157" w="24122">
                    <a:moveTo>
                      <a:pt x="0" y="1"/>
                    </a:moveTo>
                    <a:cubicBezTo>
                      <a:pt x="1532" y="5312"/>
                      <a:pt x="4200" y="11690"/>
                      <a:pt x="8823" y="18156"/>
                    </a:cubicBezTo>
                    <a:lnTo>
                      <a:pt x="24122" y="18156"/>
                    </a:lnTo>
                    <a:lnTo>
                      <a:pt x="24122" y="1"/>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6" name="Google Shape;4926;p77"/>
              <p:cNvSpPr/>
              <p:nvPr/>
            </p:nvSpPr>
            <p:spPr>
              <a:xfrm>
                <a:off x="6929774" y="2545743"/>
                <a:ext cx="74092" cy="109044"/>
              </a:xfrm>
              <a:custGeom>
                <a:rect b="b" l="l" r="r" t="t"/>
                <a:pathLst>
                  <a:path extrusionOk="0" h="18482" w="12558">
                    <a:moveTo>
                      <a:pt x="0" y="0"/>
                    </a:moveTo>
                    <a:cubicBezTo>
                      <a:pt x="938" y="1387"/>
                      <a:pt x="1707" y="2855"/>
                      <a:pt x="2285" y="4397"/>
                    </a:cubicBezTo>
                    <a:cubicBezTo>
                      <a:pt x="2664" y="5405"/>
                      <a:pt x="2891" y="6523"/>
                      <a:pt x="2895" y="7390"/>
                    </a:cubicBezTo>
                    <a:lnTo>
                      <a:pt x="2895" y="7500"/>
                    </a:lnTo>
                    <a:cubicBezTo>
                      <a:pt x="2898" y="8835"/>
                      <a:pt x="2904" y="10288"/>
                      <a:pt x="3541" y="11586"/>
                    </a:cubicBezTo>
                    <a:cubicBezTo>
                      <a:pt x="3270" y="12572"/>
                      <a:pt x="3473" y="13627"/>
                      <a:pt x="4092" y="14441"/>
                    </a:cubicBezTo>
                    <a:cubicBezTo>
                      <a:pt x="3202" y="15613"/>
                      <a:pt x="3202" y="17235"/>
                      <a:pt x="4092" y="18407"/>
                    </a:cubicBezTo>
                    <a:cubicBezTo>
                      <a:pt x="4072" y="18431"/>
                      <a:pt x="4057" y="18457"/>
                      <a:pt x="4039" y="18482"/>
                    </a:cubicBezTo>
                    <a:lnTo>
                      <a:pt x="12558" y="18482"/>
                    </a:lnTo>
                    <a:lnTo>
                      <a:pt x="12558"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7" name="Google Shape;4927;p77"/>
              <p:cNvSpPr/>
              <p:nvPr/>
            </p:nvSpPr>
            <p:spPr>
              <a:xfrm>
                <a:off x="7155838" y="2352960"/>
                <a:ext cx="98377" cy="107120"/>
              </a:xfrm>
              <a:custGeom>
                <a:rect b="b" l="l" r="r" t="t"/>
                <a:pathLst>
                  <a:path extrusionOk="0" h="18156" w="16674">
                    <a:moveTo>
                      <a:pt x="0" y="0"/>
                    </a:moveTo>
                    <a:lnTo>
                      <a:pt x="0" y="18155"/>
                    </a:lnTo>
                    <a:lnTo>
                      <a:pt x="9101" y="18155"/>
                    </a:lnTo>
                    <a:cubicBezTo>
                      <a:pt x="13299" y="11475"/>
                      <a:pt x="15509" y="5056"/>
                      <a:pt x="16674"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28" name="Google Shape;4928;p77"/>
              <p:cNvGrpSpPr/>
              <p:nvPr/>
            </p:nvGrpSpPr>
            <p:grpSpPr>
              <a:xfrm>
                <a:off x="6821586" y="2078634"/>
                <a:ext cx="426871" cy="684241"/>
                <a:chOff x="6821586" y="2078634"/>
                <a:chExt cx="426871" cy="684241"/>
              </a:xfrm>
            </p:grpSpPr>
            <p:grpSp>
              <p:nvGrpSpPr>
                <p:cNvPr id="4929" name="Google Shape;4929;p77"/>
                <p:cNvGrpSpPr/>
                <p:nvPr/>
              </p:nvGrpSpPr>
              <p:grpSpPr>
                <a:xfrm>
                  <a:off x="6821586" y="2078634"/>
                  <a:ext cx="426871" cy="684241"/>
                  <a:chOff x="6821586" y="2078634"/>
                  <a:chExt cx="426871" cy="684241"/>
                </a:xfrm>
              </p:grpSpPr>
              <p:sp>
                <p:nvSpPr>
                  <p:cNvPr id="4930" name="Google Shape;4930;p77"/>
                  <p:cNvSpPr/>
                  <p:nvPr/>
                </p:nvSpPr>
                <p:spPr>
                  <a:xfrm>
                    <a:off x="6990036" y="2693797"/>
                    <a:ext cx="89963" cy="69077"/>
                  </a:xfrm>
                  <a:custGeom>
                    <a:rect b="b" l="l" r="r" t="t"/>
                    <a:pathLst>
                      <a:path extrusionOk="0" h="11708" w="15248">
                        <a:moveTo>
                          <a:pt x="1" y="0"/>
                        </a:moveTo>
                        <a:lnTo>
                          <a:pt x="1" y="4083"/>
                        </a:lnTo>
                        <a:cubicBezTo>
                          <a:pt x="1" y="8276"/>
                          <a:pt x="3430" y="11707"/>
                          <a:pt x="7623" y="11707"/>
                        </a:cubicBezTo>
                        <a:cubicBezTo>
                          <a:pt x="11816" y="11707"/>
                          <a:pt x="15247" y="8276"/>
                          <a:pt x="15247" y="4083"/>
                        </a:cubicBezTo>
                        <a:lnTo>
                          <a:pt x="15247" y="0"/>
                        </a:ln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1" name="Google Shape;4931;p77"/>
                  <p:cNvSpPr/>
                  <p:nvPr/>
                </p:nvSpPr>
                <p:spPr>
                  <a:xfrm>
                    <a:off x="6968649" y="2671926"/>
                    <a:ext cx="132738" cy="72712"/>
                  </a:xfrm>
                  <a:custGeom>
                    <a:rect b="b" l="l" r="r" t="t"/>
                    <a:pathLst>
                      <a:path extrusionOk="0" h="12324" w="22498">
                        <a:moveTo>
                          <a:pt x="1" y="0"/>
                        </a:moveTo>
                        <a:lnTo>
                          <a:pt x="1" y="2864"/>
                        </a:lnTo>
                        <a:cubicBezTo>
                          <a:pt x="1" y="8528"/>
                          <a:pt x="10476" y="12324"/>
                          <a:pt x="11248" y="12324"/>
                        </a:cubicBezTo>
                        <a:cubicBezTo>
                          <a:pt x="12022" y="12324"/>
                          <a:pt x="22498" y="7684"/>
                          <a:pt x="22498" y="2864"/>
                        </a:cubicBezTo>
                        <a:lnTo>
                          <a:pt x="22498" y="0"/>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2" name="Google Shape;4932;p77"/>
                  <p:cNvSpPr/>
                  <p:nvPr/>
                </p:nvSpPr>
                <p:spPr>
                  <a:xfrm>
                    <a:off x="6968649" y="2679891"/>
                    <a:ext cx="132738" cy="64747"/>
                  </a:xfrm>
                  <a:custGeom>
                    <a:rect b="b" l="l" r="r" t="t"/>
                    <a:pathLst>
                      <a:path extrusionOk="0" h="10974" w="22498">
                        <a:moveTo>
                          <a:pt x="1" y="1"/>
                        </a:moveTo>
                        <a:lnTo>
                          <a:pt x="1" y="1514"/>
                        </a:lnTo>
                        <a:cubicBezTo>
                          <a:pt x="1" y="7178"/>
                          <a:pt x="10476" y="10974"/>
                          <a:pt x="11248" y="10974"/>
                        </a:cubicBezTo>
                        <a:cubicBezTo>
                          <a:pt x="12022" y="10974"/>
                          <a:pt x="22498" y="6335"/>
                          <a:pt x="22498" y="1514"/>
                        </a:cubicBezTo>
                        <a:lnTo>
                          <a:pt x="22498" y="1"/>
                        </a:lnTo>
                        <a:cubicBezTo>
                          <a:pt x="22498" y="4821"/>
                          <a:pt x="12022" y="9459"/>
                          <a:pt x="11248" y="9459"/>
                        </a:cubicBezTo>
                        <a:cubicBezTo>
                          <a:pt x="10476" y="9459"/>
                          <a:pt x="1" y="5665"/>
                          <a:pt x="1"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3" name="Google Shape;4933;p77"/>
                  <p:cNvSpPr/>
                  <p:nvPr/>
                </p:nvSpPr>
                <p:spPr>
                  <a:xfrm>
                    <a:off x="6969091" y="2693467"/>
                    <a:ext cx="131729" cy="11765"/>
                  </a:xfrm>
                  <a:custGeom>
                    <a:rect b="b" l="l" r="r" t="t"/>
                    <a:pathLst>
                      <a:path extrusionOk="0" h="1994" w="22327">
                        <a:moveTo>
                          <a:pt x="52" y="1"/>
                        </a:moveTo>
                        <a:cubicBezTo>
                          <a:pt x="34" y="1"/>
                          <a:pt x="18" y="4"/>
                          <a:pt x="1" y="4"/>
                        </a:cubicBezTo>
                        <a:cubicBezTo>
                          <a:pt x="122" y="701"/>
                          <a:pt x="392" y="1367"/>
                          <a:pt x="778" y="1994"/>
                        </a:cubicBezTo>
                        <a:lnTo>
                          <a:pt x="21362" y="1994"/>
                        </a:lnTo>
                        <a:cubicBezTo>
                          <a:pt x="21834" y="1347"/>
                          <a:pt x="22173" y="680"/>
                          <a:pt x="22326" y="2"/>
                        </a:cubicBezTo>
                        <a:cubicBezTo>
                          <a:pt x="22316" y="2"/>
                          <a:pt x="22307" y="1"/>
                          <a:pt x="22297"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4" name="Google Shape;4934;p77"/>
                  <p:cNvSpPr/>
                  <p:nvPr/>
                </p:nvSpPr>
                <p:spPr>
                  <a:xfrm>
                    <a:off x="6821586" y="2078634"/>
                    <a:ext cx="426871" cy="544694"/>
                  </a:xfrm>
                  <a:custGeom>
                    <a:rect b="b" l="l" r="r" t="t"/>
                    <a:pathLst>
                      <a:path extrusionOk="0" h="92321" w="72351">
                        <a:moveTo>
                          <a:pt x="36174" y="1"/>
                        </a:moveTo>
                        <a:cubicBezTo>
                          <a:pt x="16216" y="1"/>
                          <a:pt x="37" y="16180"/>
                          <a:pt x="37" y="36140"/>
                        </a:cubicBezTo>
                        <a:cubicBezTo>
                          <a:pt x="37" y="36140"/>
                          <a:pt x="0" y="37141"/>
                          <a:pt x="140" y="38891"/>
                        </a:cubicBezTo>
                        <a:cubicBezTo>
                          <a:pt x="143" y="38928"/>
                          <a:pt x="147" y="38965"/>
                          <a:pt x="149" y="39003"/>
                        </a:cubicBezTo>
                        <a:cubicBezTo>
                          <a:pt x="164" y="39192"/>
                          <a:pt x="182" y="39386"/>
                          <a:pt x="201" y="39590"/>
                        </a:cubicBezTo>
                        <a:cubicBezTo>
                          <a:pt x="222" y="39817"/>
                          <a:pt x="246" y="40044"/>
                          <a:pt x="273" y="40271"/>
                        </a:cubicBezTo>
                        <a:cubicBezTo>
                          <a:pt x="281" y="40354"/>
                          <a:pt x="292" y="40436"/>
                          <a:pt x="301" y="40521"/>
                        </a:cubicBezTo>
                        <a:cubicBezTo>
                          <a:pt x="313" y="40621"/>
                          <a:pt x="325" y="40722"/>
                          <a:pt x="337" y="40822"/>
                        </a:cubicBezTo>
                        <a:cubicBezTo>
                          <a:pt x="1211" y="47845"/>
                          <a:pt x="4544" y="61615"/>
                          <a:pt x="17111" y="74112"/>
                        </a:cubicBezTo>
                        <a:cubicBezTo>
                          <a:pt x="19581" y="76568"/>
                          <a:pt x="21548" y="79501"/>
                          <a:pt x="22771" y="82763"/>
                        </a:cubicBezTo>
                        <a:cubicBezTo>
                          <a:pt x="23307" y="84192"/>
                          <a:pt x="23522" y="85567"/>
                          <a:pt x="23526" y="86552"/>
                        </a:cubicBezTo>
                        <a:cubicBezTo>
                          <a:pt x="23540" y="90527"/>
                          <a:pt x="23421" y="92321"/>
                          <a:pt x="36174" y="92321"/>
                        </a:cubicBezTo>
                        <a:cubicBezTo>
                          <a:pt x="48929" y="92321"/>
                          <a:pt x="48811" y="90527"/>
                          <a:pt x="48825" y="86552"/>
                        </a:cubicBezTo>
                        <a:cubicBezTo>
                          <a:pt x="48828" y="85567"/>
                          <a:pt x="49043" y="84192"/>
                          <a:pt x="49579" y="82763"/>
                        </a:cubicBezTo>
                        <a:cubicBezTo>
                          <a:pt x="50802" y="79501"/>
                          <a:pt x="52769" y="76568"/>
                          <a:pt x="55240" y="74112"/>
                        </a:cubicBezTo>
                        <a:cubicBezTo>
                          <a:pt x="67806" y="61615"/>
                          <a:pt x="71138" y="47845"/>
                          <a:pt x="72011" y="40822"/>
                        </a:cubicBezTo>
                        <a:cubicBezTo>
                          <a:pt x="72025" y="40722"/>
                          <a:pt x="72038" y="40621"/>
                          <a:pt x="72050" y="40521"/>
                        </a:cubicBezTo>
                        <a:cubicBezTo>
                          <a:pt x="72059" y="40436"/>
                          <a:pt x="72069" y="40354"/>
                          <a:pt x="72078" y="40271"/>
                        </a:cubicBezTo>
                        <a:cubicBezTo>
                          <a:pt x="72104" y="40044"/>
                          <a:pt x="72127" y="39817"/>
                          <a:pt x="72149" y="39590"/>
                        </a:cubicBezTo>
                        <a:cubicBezTo>
                          <a:pt x="72169" y="39386"/>
                          <a:pt x="72186" y="39192"/>
                          <a:pt x="72202" y="39003"/>
                        </a:cubicBezTo>
                        <a:cubicBezTo>
                          <a:pt x="72205" y="38966"/>
                          <a:pt x="72207" y="38928"/>
                          <a:pt x="72211" y="38891"/>
                        </a:cubicBezTo>
                        <a:cubicBezTo>
                          <a:pt x="72350" y="37141"/>
                          <a:pt x="72314" y="36140"/>
                          <a:pt x="72314" y="36140"/>
                        </a:cubicBezTo>
                        <a:cubicBezTo>
                          <a:pt x="72314" y="16180"/>
                          <a:pt x="56134" y="1"/>
                          <a:pt x="36174" y="1"/>
                        </a:cubicBezTo>
                        <a:close/>
                      </a:path>
                    </a:pathLst>
                  </a:custGeom>
                  <a:solidFill>
                    <a:srgbClr val="FEFEF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5" name="Google Shape;4935;p77"/>
                  <p:cNvSpPr/>
                  <p:nvPr/>
                </p:nvSpPr>
                <p:spPr>
                  <a:xfrm>
                    <a:off x="6984514" y="2448953"/>
                    <a:ext cx="101008" cy="164409"/>
                  </a:xfrm>
                  <a:custGeom>
                    <a:rect b="b" l="l" r="r" t="t"/>
                    <a:pathLst>
                      <a:path extrusionOk="0" h="27866" w="17120">
                        <a:moveTo>
                          <a:pt x="1" y="0"/>
                        </a:moveTo>
                        <a:lnTo>
                          <a:pt x="4920" y="27866"/>
                        </a:lnTo>
                        <a:lnTo>
                          <a:pt x="12200" y="27866"/>
                        </a:lnTo>
                        <a:lnTo>
                          <a:pt x="17120" y="0"/>
                        </a:lnTo>
                        <a:close/>
                      </a:path>
                    </a:pathLst>
                  </a:custGeom>
                  <a:solidFill>
                    <a:srgbClr val="EDF1F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6" name="Google Shape;4936;p77"/>
                  <p:cNvSpPr/>
                  <p:nvPr/>
                </p:nvSpPr>
                <p:spPr>
                  <a:xfrm>
                    <a:off x="6984514" y="2448953"/>
                    <a:ext cx="101008" cy="140963"/>
                  </a:xfrm>
                  <a:custGeom>
                    <a:rect b="b" l="l" r="r" t="t"/>
                    <a:pathLst>
                      <a:path extrusionOk="0" h="23892" w="17120">
                        <a:moveTo>
                          <a:pt x="1" y="0"/>
                        </a:moveTo>
                        <a:lnTo>
                          <a:pt x="4218" y="23891"/>
                        </a:lnTo>
                        <a:lnTo>
                          <a:pt x="12902" y="23891"/>
                        </a:lnTo>
                        <a:lnTo>
                          <a:pt x="17120"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7" name="Google Shape;4937;p77"/>
                  <p:cNvSpPr/>
                  <p:nvPr/>
                </p:nvSpPr>
                <p:spPr>
                  <a:xfrm>
                    <a:off x="7012451" y="2607162"/>
                    <a:ext cx="45141" cy="6201"/>
                  </a:xfrm>
                  <a:custGeom>
                    <a:rect b="b" l="l" r="r" t="t"/>
                    <a:pathLst>
                      <a:path extrusionOk="0" h="1051" w="7651">
                        <a:moveTo>
                          <a:pt x="0" y="1"/>
                        </a:moveTo>
                        <a:lnTo>
                          <a:pt x="185" y="1051"/>
                        </a:lnTo>
                        <a:lnTo>
                          <a:pt x="7465" y="1051"/>
                        </a:lnTo>
                        <a:lnTo>
                          <a:pt x="7650"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8" name="Google Shape;4938;p77"/>
                  <p:cNvSpPr/>
                  <p:nvPr/>
                </p:nvSpPr>
                <p:spPr>
                  <a:xfrm>
                    <a:off x="6968649" y="2664244"/>
                    <a:ext cx="132738" cy="25199"/>
                  </a:xfrm>
                  <a:custGeom>
                    <a:rect b="b" l="l" r="r" t="t"/>
                    <a:pathLst>
                      <a:path extrusionOk="0" h="4271" w="22498">
                        <a:moveTo>
                          <a:pt x="93" y="1"/>
                        </a:moveTo>
                        <a:cubicBezTo>
                          <a:pt x="43" y="1"/>
                          <a:pt x="1" y="43"/>
                          <a:pt x="1" y="95"/>
                        </a:cubicBezTo>
                        <a:lnTo>
                          <a:pt x="1" y="4176"/>
                        </a:lnTo>
                        <a:cubicBezTo>
                          <a:pt x="1" y="4229"/>
                          <a:pt x="43" y="4270"/>
                          <a:pt x="93" y="4270"/>
                        </a:cubicBezTo>
                        <a:lnTo>
                          <a:pt x="22405" y="4270"/>
                        </a:lnTo>
                        <a:cubicBezTo>
                          <a:pt x="22456" y="4270"/>
                          <a:pt x="22498" y="4229"/>
                          <a:pt x="22498" y="4176"/>
                        </a:cubicBezTo>
                        <a:lnTo>
                          <a:pt x="22498" y="95"/>
                        </a:lnTo>
                        <a:cubicBezTo>
                          <a:pt x="22498" y="43"/>
                          <a:pt x="22456" y="1"/>
                          <a:pt x="22405" y="1"/>
                        </a:cubicBez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9" name="Google Shape;4939;p77"/>
                  <p:cNvSpPr/>
                  <p:nvPr/>
                </p:nvSpPr>
                <p:spPr>
                  <a:xfrm>
                    <a:off x="6968649" y="2667389"/>
                    <a:ext cx="132738" cy="11776"/>
                  </a:xfrm>
                  <a:custGeom>
                    <a:rect b="b" l="l" r="r" t="t"/>
                    <a:pathLst>
                      <a:path extrusionOk="0" h="1996" w="22498">
                        <a:moveTo>
                          <a:pt x="22185" y="1"/>
                        </a:moveTo>
                        <a:lnTo>
                          <a:pt x="314" y="2"/>
                        </a:lnTo>
                        <a:cubicBezTo>
                          <a:pt x="113" y="247"/>
                          <a:pt x="3" y="556"/>
                          <a:pt x="1" y="874"/>
                        </a:cubicBezTo>
                        <a:lnTo>
                          <a:pt x="1" y="1880"/>
                        </a:lnTo>
                        <a:cubicBezTo>
                          <a:pt x="1" y="1915"/>
                          <a:pt x="8" y="1948"/>
                          <a:pt x="11" y="1983"/>
                        </a:cubicBezTo>
                        <a:cubicBezTo>
                          <a:pt x="48" y="1990"/>
                          <a:pt x="88" y="1994"/>
                          <a:pt x="127" y="1996"/>
                        </a:cubicBezTo>
                        <a:lnTo>
                          <a:pt x="22372" y="1996"/>
                        </a:lnTo>
                        <a:cubicBezTo>
                          <a:pt x="22410" y="1994"/>
                          <a:pt x="22449" y="1990"/>
                          <a:pt x="22487" y="1983"/>
                        </a:cubicBezTo>
                        <a:cubicBezTo>
                          <a:pt x="22491" y="1948"/>
                          <a:pt x="22498" y="1915"/>
                          <a:pt x="22498" y="1880"/>
                        </a:cubicBezTo>
                        <a:lnTo>
                          <a:pt x="22498" y="872"/>
                        </a:lnTo>
                        <a:cubicBezTo>
                          <a:pt x="22496" y="554"/>
                          <a:pt x="22386" y="247"/>
                          <a:pt x="22185"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0" name="Google Shape;4940;p77"/>
                  <p:cNvSpPr/>
                  <p:nvPr/>
                </p:nvSpPr>
                <p:spPr>
                  <a:xfrm>
                    <a:off x="6963510" y="2683549"/>
                    <a:ext cx="143022" cy="11776"/>
                  </a:xfrm>
                  <a:custGeom>
                    <a:rect b="b" l="l" r="r" t="t"/>
                    <a:pathLst>
                      <a:path extrusionOk="0" h="1996" w="24241">
                        <a:moveTo>
                          <a:pt x="46" y="1"/>
                        </a:moveTo>
                        <a:cubicBezTo>
                          <a:pt x="19" y="1"/>
                          <a:pt x="0" y="22"/>
                          <a:pt x="0" y="46"/>
                        </a:cubicBezTo>
                        <a:lnTo>
                          <a:pt x="0" y="1951"/>
                        </a:lnTo>
                        <a:cubicBezTo>
                          <a:pt x="0" y="1975"/>
                          <a:pt x="19" y="1996"/>
                          <a:pt x="46" y="1996"/>
                        </a:cubicBezTo>
                        <a:lnTo>
                          <a:pt x="24195" y="1996"/>
                        </a:lnTo>
                        <a:cubicBezTo>
                          <a:pt x="24219" y="1996"/>
                          <a:pt x="24240" y="1975"/>
                          <a:pt x="24240" y="1951"/>
                        </a:cubicBezTo>
                        <a:lnTo>
                          <a:pt x="24240" y="46"/>
                        </a:lnTo>
                        <a:cubicBezTo>
                          <a:pt x="24240" y="22"/>
                          <a:pt x="24219" y="1"/>
                          <a:pt x="24195" y="1"/>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1" name="Google Shape;4941;p77"/>
                  <p:cNvSpPr/>
                  <p:nvPr/>
                </p:nvSpPr>
                <p:spPr>
                  <a:xfrm>
                    <a:off x="6968649" y="2642639"/>
                    <a:ext cx="132738" cy="25199"/>
                  </a:xfrm>
                  <a:custGeom>
                    <a:rect b="b" l="l" r="r" t="t"/>
                    <a:pathLst>
                      <a:path extrusionOk="0" h="4271" w="22498">
                        <a:moveTo>
                          <a:pt x="93" y="1"/>
                        </a:moveTo>
                        <a:cubicBezTo>
                          <a:pt x="43" y="1"/>
                          <a:pt x="1" y="43"/>
                          <a:pt x="1" y="95"/>
                        </a:cubicBezTo>
                        <a:lnTo>
                          <a:pt x="1" y="4176"/>
                        </a:lnTo>
                        <a:cubicBezTo>
                          <a:pt x="1" y="4229"/>
                          <a:pt x="43" y="4271"/>
                          <a:pt x="93" y="4271"/>
                        </a:cubicBezTo>
                        <a:lnTo>
                          <a:pt x="22405" y="4271"/>
                        </a:lnTo>
                        <a:cubicBezTo>
                          <a:pt x="22456" y="4271"/>
                          <a:pt x="22498" y="4229"/>
                          <a:pt x="22498" y="4176"/>
                        </a:cubicBezTo>
                        <a:lnTo>
                          <a:pt x="22498" y="95"/>
                        </a:lnTo>
                        <a:cubicBezTo>
                          <a:pt x="22498" y="43"/>
                          <a:pt x="22456" y="1"/>
                          <a:pt x="22405" y="1"/>
                        </a:cubicBez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2" name="Google Shape;4942;p77"/>
                  <p:cNvSpPr/>
                  <p:nvPr/>
                </p:nvSpPr>
                <p:spPr>
                  <a:xfrm>
                    <a:off x="6968649" y="2643990"/>
                    <a:ext cx="132738" cy="11776"/>
                  </a:xfrm>
                  <a:custGeom>
                    <a:rect b="b" l="l" r="r" t="t"/>
                    <a:pathLst>
                      <a:path extrusionOk="0" h="1996" w="22498">
                        <a:moveTo>
                          <a:pt x="642" y="1"/>
                        </a:moveTo>
                        <a:cubicBezTo>
                          <a:pt x="242" y="259"/>
                          <a:pt x="1" y="701"/>
                          <a:pt x="1" y="1177"/>
                        </a:cubicBezTo>
                        <a:lnTo>
                          <a:pt x="1" y="1984"/>
                        </a:lnTo>
                        <a:cubicBezTo>
                          <a:pt x="41" y="1991"/>
                          <a:pt x="83" y="1994"/>
                          <a:pt x="127" y="1996"/>
                        </a:cubicBezTo>
                        <a:lnTo>
                          <a:pt x="22372" y="1996"/>
                        </a:lnTo>
                        <a:cubicBezTo>
                          <a:pt x="22414" y="1994"/>
                          <a:pt x="22456" y="1991"/>
                          <a:pt x="22498" y="1984"/>
                        </a:cubicBezTo>
                        <a:lnTo>
                          <a:pt x="22498" y="1177"/>
                        </a:lnTo>
                        <a:cubicBezTo>
                          <a:pt x="22496" y="701"/>
                          <a:pt x="22255" y="259"/>
                          <a:pt x="21856"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3" name="Google Shape;4943;p77"/>
                  <p:cNvSpPr/>
                  <p:nvPr/>
                </p:nvSpPr>
                <p:spPr>
                  <a:xfrm>
                    <a:off x="6963510" y="2660156"/>
                    <a:ext cx="143022" cy="11776"/>
                  </a:xfrm>
                  <a:custGeom>
                    <a:rect b="b" l="l" r="r" t="t"/>
                    <a:pathLst>
                      <a:path extrusionOk="0" h="1996" w="24241">
                        <a:moveTo>
                          <a:pt x="998" y="0"/>
                        </a:moveTo>
                        <a:cubicBezTo>
                          <a:pt x="447" y="2"/>
                          <a:pt x="2" y="447"/>
                          <a:pt x="0" y="998"/>
                        </a:cubicBezTo>
                        <a:cubicBezTo>
                          <a:pt x="2" y="1548"/>
                          <a:pt x="447" y="1993"/>
                          <a:pt x="998" y="1995"/>
                        </a:cubicBezTo>
                        <a:lnTo>
                          <a:pt x="23243" y="1995"/>
                        </a:lnTo>
                        <a:cubicBezTo>
                          <a:pt x="23793" y="1993"/>
                          <a:pt x="24239" y="1548"/>
                          <a:pt x="24240" y="998"/>
                        </a:cubicBezTo>
                        <a:cubicBezTo>
                          <a:pt x="24239" y="447"/>
                          <a:pt x="23793" y="2"/>
                          <a:pt x="23243" y="0"/>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4" name="Google Shape;4944;p77"/>
                  <p:cNvSpPr/>
                  <p:nvPr/>
                </p:nvSpPr>
                <p:spPr>
                  <a:xfrm>
                    <a:off x="6968649" y="2617451"/>
                    <a:ext cx="132738" cy="25193"/>
                  </a:xfrm>
                  <a:custGeom>
                    <a:rect b="b" l="l" r="r" t="t"/>
                    <a:pathLst>
                      <a:path extrusionOk="0" h="4270" w="22498">
                        <a:moveTo>
                          <a:pt x="93" y="0"/>
                        </a:moveTo>
                        <a:cubicBezTo>
                          <a:pt x="43" y="0"/>
                          <a:pt x="1" y="42"/>
                          <a:pt x="1" y="94"/>
                        </a:cubicBezTo>
                        <a:lnTo>
                          <a:pt x="1" y="4176"/>
                        </a:lnTo>
                        <a:cubicBezTo>
                          <a:pt x="1" y="4228"/>
                          <a:pt x="43" y="4270"/>
                          <a:pt x="93" y="4270"/>
                        </a:cubicBezTo>
                        <a:lnTo>
                          <a:pt x="22405" y="4270"/>
                        </a:lnTo>
                        <a:cubicBezTo>
                          <a:pt x="22456" y="4270"/>
                          <a:pt x="22498" y="4228"/>
                          <a:pt x="22498" y="4176"/>
                        </a:cubicBezTo>
                        <a:lnTo>
                          <a:pt x="22498" y="94"/>
                        </a:lnTo>
                        <a:cubicBezTo>
                          <a:pt x="22498" y="42"/>
                          <a:pt x="22456" y="0"/>
                          <a:pt x="22405" y="0"/>
                        </a:cubicBez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5" name="Google Shape;4945;p77"/>
                  <p:cNvSpPr/>
                  <p:nvPr/>
                </p:nvSpPr>
                <p:spPr>
                  <a:xfrm>
                    <a:off x="6968649" y="2620590"/>
                    <a:ext cx="132738" cy="11782"/>
                  </a:xfrm>
                  <a:custGeom>
                    <a:rect b="b" l="l" r="r" t="t"/>
                    <a:pathLst>
                      <a:path extrusionOk="0" h="1997" w="22498">
                        <a:moveTo>
                          <a:pt x="314" y="1"/>
                        </a:moveTo>
                        <a:cubicBezTo>
                          <a:pt x="113" y="247"/>
                          <a:pt x="3" y="555"/>
                          <a:pt x="1" y="873"/>
                        </a:cubicBezTo>
                        <a:lnTo>
                          <a:pt x="1" y="1982"/>
                        </a:lnTo>
                        <a:cubicBezTo>
                          <a:pt x="41" y="1989"/>
                          <a:pt x="83" y="1994"/>
                          <a:pt x="127" y="1996"/>
                        </a:cubicBezTo>
                        <a:lnTo>
                          <a:pt x="22372" y="1996"/>
                        </a:lnTo>
                        <a:cubicBezTo>
                          <a:pt x="22414" y="1994"/>
                          <a:pt x="22456" y="1989"/>
                          <a:pt x="22498" y="1982"/>
                        </a:cubicBezTo>
                        <a:lnTo>
                          <a:pt x="22498" y="873"/>
                        </a:lnTo>
                        <a:cubicBezTo>
                          <a:pt x="22496" y="555"/>
                          <a:pt x="22386" y="247"/>
                          <a:pt x="22185" y="1"/>
                        </a:cubicBezTo>
                        <a:close/>
                      </a:path>
                    </a:pathLst>
                  </a:custGeom>
                  <a:solidFill>
                    <a:srgbClr val="D6DB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6" name="Google Shape;4946;p77"/>
                  <p:cNvSpPr/>
                  <p:nvPr/>
                </p:nvSpPr>
                <p:spPr>
                  <a:xfrm>
                    <a:off x="6963510" y="2613357"/>
                    <a:ext cx="143022" cy="11765"/>
                  </a:xfrm>
                  <a:custGeom>
                    <a:rect b="b" l="l" r="r" t="t"/>
                    <a:pathLst>
                      <a:path extrusionOk="0" h="1994" w="24241">
                        <a:moveTo>
                          <a:pt x="998" y="1"/>
                        </a:moveTo>
                        <a:cubicBezTo>
                          <a:pt x="447" y="2"/>
                          <a:pt x="2" y="448"/>
                          <a:pt x="0" y="996"/>
                        </a:cubicBezTo>
                        <a:cubicBezTo>
                          <a:pt x="2" y="1547"/>
                          <a:pt x="447" y="1992"/>
                          <a:pt x="998" y="1994"/>
                        </a:cubicBezTo>
                        <a:lnTo>
                          <a:pt x="23243" y="1994"/>
                        </a:lnTo>
                        <a:cubicBezTo>
                          <a:pt x="23793" y="1992"/>
                          <a:pt x="24239" y="1547"/>
                          <a:pt x="24240" y="996"/>
                        </a:cubicBezTo>
                        <a:cubicBezTo>
                          <a:pt x="24239" y="448"/>
                          <a:pt x="23793" y="2"/>
                          <a:pt x="23243" y="1"/>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7" name="Google Shape;4947;p77"/>
                  <p:cNvSpPr/>
                  <p:nvPr/>
                </p:nvSpPr>
                <p:spPr>
                  <a:xfrm>
                    <a:off x="6850372" y="2107302"/>
                    <a:ext cx="369293" cy="477399"/>
                  </a:xfrm>
                  <a:custGeom>
                    <a:rect b="b" l="l" r="r" t="t"/>
                    <a:pathLst>
                      <a:path extrusionOk="0" h="80915" w="62592">
                        <a:moveTo>
                          <a:pt x="31297" y="0"/>
                        </a:moveTo>
                        <a:cubicBezTo>
                          <a:pt x="14049" y="0"/>
                          <a:pt x="16" y="14032"/>
                          <a:pt x="16" y="31281"/>
                        </a:cubicBezTo>
                        <a:lnTo>
                          <a:pt x="16" y="31387"/>
                        </a:lnTo>
                        <a:lnTo>
                          <a:pt x="13" y="31445"/>
                        </a:lnTo>
                        <a:cubicBezTo>
                          <a:pt x="11" y="31548"/>
                          <a:pt x="1" y="32341"/>
                          <a:pt x="104" y="33646"/>
                        </a:cubicBezTo>
                        <a:lnTo>
                          <a:pt x="104" y="33657"/>
                        </a:lnTo>
                        <a:lnTo>
                          <a:pt x="104" y="33667"/>
                        </a:lnTo>
                        <a:lnTo>
                          <a:pt x="105" y="33683"/>
                        </a:lnTo>
                        <a:lnTo>
                          <a:pt x="111" y="33746"/>
                        </a:lnTo>
                        <a:cubicBezTo>
                          <a:pt x="125" y="33912"/>
                          <a:pt x="139" y="34083"/>
                          <a:pt x="156" y="34265"/>
                        </a:cubicBezTo>
                        <a:cubicBezTo>
                          <a:pt x="175" y="34469"/>
                          <a:pt x="198" y="34667"/>
                          <a:pt x="219" y="34862"/>
                        </a:cubicBezTo>
                        <a:lnTo>
                          <a:pt x="245" y="35093"/>
                        </a:lnTo>
                        <a:lnTo>
                          <a:pt x="257" y="35191"/>
                        </a:lnTo>
                        <a:cubicBezTo>
                          <a:pt x="264" y="35241"/>
                          <a:pt x="270" y="35290"/>
                          <a:pt x="277" y="35341"/>
                        </a:cubicBezTo>
                        <a:lnTo>
                          <a:pt x="278" y="35353"/>
                        </a:lnTo>
                        <a:lnTo>
                          <a:pt x="278" y="35364"/>
                        </a:lnTo>
                        <a:cubicBezTo>
                          <a:pt x="1082" y="41822"/>
                          <a:pt x="4150" y="54364"/>
                          <a:pt x="15656" y="65807"/>
                        </a:cubicBezTo>
                        <a:cubicBezTo>
                          <a:pt x="18711" y="68844"/>
                          <a:pt x="20993" y="72340"/>
                          <a:pt x="22440" y="76197"/>
                        </a:cubicBezTo>
                        <a:cubicBezTo>
                          <a:pt x="22707" y="76910"/>
                          <a:pt x="22927" y="77638"/>
                          <a:pt x="23098" y="78379"/>
                        </a:cubicBezTo>
                        <a:cubicBezTo>
                          <a:pt x="23441" y="79855"/>
                          <a:pt x="24733" y="80914"/>
                          <a:pt x="26250" y="80914"/>
                        </a:cubicBezTo>
                        <a:lnTo>
                          <a:pt x="36339" y="80914"/>
                        </a:lnTo>
                        <a:cubicBezTo>
                          <a:pt x="37855" y="80914"/>
                          <a:pt x="39148" y="79855"/>
                          <a:pt x="39491" y="78379"/>
                        </a:cubicBezTo>
                        <a:cubicBezTo>
                          <a:pt x="39662" y="77638"/>
                          <a:pt x="39882" y="76910"/>
                          <a:pt x="40149" y="76197"/>
                        </a:cubicBezTo>
                        <a:cubicBezTo>
                          <a:pt x="41596" y="72340"/>
                          <a:pt x="43879" y="68844"/>
                          <a:pt x="46933" y="65807"/>
                        </a:cubicBezTo>
                        <a:cubicBezTo>
                          <a:pt x="58441" y="54364"/>
                          <a:pt x="61509" y="41822"/>
                          <a:pt x="62312" y="35364"/>
                        </a:cubicBezTo>
                        <a:lnTo>
                          <a:pt x="62314" y="35351"/>
                        </a:lnTo>
                        <a:lnTo>
                          <a:pt x="62314" y="35341"/>
                        </a:lnTo>
                        <a:cubicBezTo>
                          <a:pt x="62321" y="35290"/>
                          <a:pt x="62326" y="35240"/>
                          <a:pt x="62333" y="35191"/>
                        </a:cubicBezTo>
                        <a:lnTo>
                          <a:pt x="62346" y="35091"/>
                        </a:lnTo>
                        <a:lnTo>
                          <a:pt x="62370" y="34871"/>
                        </a:lnTo>
                        <a:cubicBezTo>
                          <a:pt x="62393" y="34667"/>
                          <a:pt x="62414" y="34469"/>
                          <a:pt x="62433" y="34272"/>
                        </a:cubicBezTo>
                        <a:cubicBezTo>
                          <a:pt x="62452" y="34083"/>
                          <a:pt x="62466" y="33912"/>
                          <a:pt x="62480" y="33746"/>
                        </a:cubicBezTo>
                        <a:lnTo>
                          <a:pt x="62485" y="33681"/>
                        </a:lnTo>
                        <a:lnTo>
                          <a:pt x="62487" y="33662"/>
                        </a:lnTo>
                        <a:cubicBezTo>
                          <a:pt x="62592" y="32338"/>
                          <a:pt x="62581" y="31543"/>
                          <a:pt x="62580" y="31443"/>
                        </a:cubicBezTo>
                        <a:lnTo>
                          <a:pt x="62574" y="31345"/>
                        </a:lnTo>
                        <a:lnTo>
                          <a:pt x="62576" y="31281"/>
                        </a:lnTo>
                        <a:cubicBezTo>
                          <a:pt x="62576" y="14032"/>
                          <a:pt x="48544" y="0"/>
                          <a:pt x="31297" y="0"/>
                        </a:cubicBezTo>
                        <a:close/>
                      </a:path>
                    </a:pathLst>
                  </a:custGeom>
                  <a:solidFill>
                    <a:srgbClr val="F3F5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8" name="Google Shape;4948;p77"/>
                  <p:cNvSpPr/>
                  <p:nvPr/>
                </p:nvSpPr>
                <p:spPr>
                  <a:xfrm>
                    <a:off x="6963510" y="2636756"/>
                    <a:ext cx="143022" cy="11776"/>
                  </a:xfrm>
                  <a:custGeom>
                    <a:rect b="b" l="l" r="r" t="t"/>
                    <a:pathLst>
                      <a:path extrusionOk="0" h="1996" w="24241">
                        <a:moveTo>
                          <a:pt x="998" y="0"/>
                        </a:moveTo>
                        <a:cubicBezTo>
                          <a:pt x="447" y="2"/>
                          <a:pt x="2" y="448"/>
                          <a:pt x="0" y="998"/>
                        </a:cubicBezTo>
                        <a:cubicBezTo>
                          <a:pt x="2" y="1548"/>
                          <a:pt x="447" y="1994"/>
                          <a:pt x="998" y="1995"/>
                        </a:cubicBezTo>
                        <a:lnTo>
                          <a:pt x="23243" y="1995"/>
                        </a:lnTo>
                        <a:cubicBezTo>
                          <a:pt x="23793" y="1994"/>
                          <a:pt x="24239" y="1548"/>
                          <a:pt x="24240" y="998"/>
                        </a:cubicBezTo>
                        <a:cubicBezTo>
                          <a:pt x="24239" y="448"/>
                          <a:pt x="23793" y="2"/>
                          <a:pt x="23243" y="0"/>
                        </a:cubicBezTo>
                        <a:close/>
                      </a:path>
                    </a:pathLst>
                  </a:custGeom>
                  <a:solidFill>
                    <a:srgbClr val="EEF0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49" name="Google Shape;4949;p77"/>
                <p:cNvSpPr/>
                <p:nvPr/>
              </p:nvSpPr>
              <p:spPr>
                <a:xfrm>
                  <a:off x="7046588" y="2275942"/>
                  <a:ext cx="173076" cy="113894"/>
                </a:xfrm>
                <a:custGeom>
                  <a:rect b="b" l="l" r="r" t="t"/>
                  <a:pathLst>
                    <a:path extrusionOk="0" h="19304" w="29335">
                      <a:moveTo>
                        <a:pt x="0" y="0"/>
                      </a:moveTo>
                      <a:lnTo>
                        <a:pt x="0" y="19303"/>
                      </a:lnTo>
                      <a:lnTo>
                        <a:pt x="25725" y="19303"/>
                      </a:lnTo>
                      <a:cubicBezTo>
                        <a:pt x="27782" y="14272"/>
                        <a:pt x="28673" y="9841"/>
                        <a:pt x="29054" y="6781"/>
                      </a:cubicBezTo>
                      <a:lnTo>
                        <a:pt x="29055" y="6770"/>
                      </a:lnTo>
                      <a:lnTo>
                        <a:pt x="29057" y="6758"/>
                      </a:lnTo>
                      <a:cubicBezTo>
                        <a:pt x="29064" y="6707"/>
                        <a:pt x="29069" y="6657"/>
                        <a:pt x="29075" y="6608"/>
                      </a:cubicBezTo>
                      <a:lnTo>
                        <a:pt x="29087" y="6508"/>
                      </a:lnTo>
                      <a:lnTo>
                        <a:pt x="29113" y="6288"/>
                      </a:lnTo>
                      <a:cubicBezTo>
                        <a:pt x="29136" y="6084"/>
                        <a:pt x="29157" y="5886"/>
                        <a:pt x="29176" y="5689"/>
                      </a:cubicBezTo>
                      <a:cubicBezTo>
                        <a:pt x="29193" y="5500"/>
                        <a:pt x="29209" y="5329"/>
                        <a:pt x="29221" y="5163"/>
                      </a:cubicBezTo>
                      <a:lnTo>
                        <a:pt x="29227" y="5098"/>
                      </a:lnTo>
                      <a:lnTo>
                        <a:pt x="29228" y="5079"/>
                      </a:lnTo>
                      <a:cubicBezTo>
                        <a:pt x="29335" y="3755"/>
                        <a:pt x="29323" y="2960"/>
                        <a:pt x="29321" y="2860"/>
                      </a:cubicBezTo>
                      <a:lnTo>
                        <a:pt x="29316" y="2762"/>
                      </a:lnTo>
                      <a:lnTo>
                        <a:pt x="29317" y="2698"/>
                      </a:lnTo>
                      <a:cubicBezTo>
                        <a:pt x="29317" y="1789"/>
                        <a:pt x="29277" y="890"/>
                        <a:pt x="29200" y="0"/>
                      </a:cubicBezTo>
                      <a:close/>
                    </a:path>
                  </a:pathLst>
                </a:custGeom>
                <a:solidFill>
                  <a:srgbClr val="4F677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0" name="Google Shape;4950;p77"/>
                <p:cNvSpPr/>
                <p:nvPr/>
              </p:nvSpPr>
              <p:spPr>
                <a:xfrm>
                  <a:off x="7046588" y="2107680"/>
                  <a:ext cx="168811" cy="145128"/>
                </a:xfrm>
                <a:custGeom>
                  <a:rect b="b" l="l" r="r" t="t"/>
                  <a:pathLst>
                    <a:path extrusionOk="0" h="24598" w="28612">
                      <a:moveTo>
                        <a:pt x="0" y="1"/>
                      </a:moveTo>
                      <a:lnTo>
                        <a:pt x="0" y="24597"/>
                      </a:lnTo>
                      <a:lnTo>
                        <a:pt x="28612" y="24597"/>
                      </a:lnTo>
                      <a:cubicBezTo>
                        <a:pt x="25701" y="11138"/>
                        <a:pt x="14102" y="876"/>
                        <a:pt x="0" y="1"/>
                      </a:cubicBezTo>
                      <a:close/>
                    </a:path>
                  </a:pathLst>
                </a:custGeom>
                <a:solidFill>
                  <a:srgbClr val="B3C3C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1" name="Google Shape;4951;p77"/>
                <p:cNvSpPr/>
                <p:nvPr/>
              </p:nvSpPr>
              <p:spPr>
                <a:xfrm>
                  <a:off x="6850372" y="2275942"/>
                  <a:ext cx="173082" cy="113894"/>
                </a:xfrm>
                <a:custGeom>
                  <a:rect b="b" l="l" r="r" t="t"/>
                  <a:pathLst>
                    <a:path extrusionOk="0" h="19304" w="29336">
                      <a:moveTo>
                        <a:pt x="133" y="0"/>
                      </a:moveTo>
                      <a:cubicBezTo>
                        <a:pt x="58" y="890"/>
                        <a:pt x="16" y="1789"/>
                        <a:pt x="16" y="2698"/>
                      </a:cubicBezTo>
                      <a:lnTo>
                        <a:pt x="16" y="2804"/>
                      </a:lnTo>
                      <a:lnTo>
                        <a:pt x="13" y="2862"/>
                      </a:lnTo>
                      <a:cubicBezTo>
                        <a:pt x="11" y="2965"/>
                        <a:pt x="1" y="3758"/>
                        <a:pt x="104" y="5065"/>
                      </a:cubicBezTo>
                      <a:lnTo>
                        <a:pt x="104" y="5075"/>
                      </a:lnTo>
                      <a:lnTo>
                        <a:pt x="104" y="5086"/>
                      </a:lnTo>
                      <a:lnTo>
                        <a:pt x="105" y="5100"/>
                      </a:lnTo>
                      <a:lnTo>
                        <a:pt x="111" y="5163"/>
                      </a:lnTo>
                      <a:cubicBezTo>
                        <a:pt x="125" y="5329"/>
                        <a:pt x="139" y="5500"/>
                        <a:pt x="156" y="5682"/>
                      </a:cubicBezTo>
                      <a:cubicBezTo>
                        <a:pt x="175" y="5886"/>
                        <a:pt x="198" y="6084"/>
                        <a:pt x="219" y="6279"/>
                      </a:cubicBezTo>
                      <a:lnTo>
                        <a:pt x="245" y="6510"/>
                      </a:lnTo>
                      <a:lnTo>
                        <a:pt x="257" y="6608"/>
                      </a:lnTo>
                      <a:cubicBezTo>
                        <a:pt x="264" y="6658"/>
                        <a:pt x="270" y="6709"/>
                        <a:pt x="277" y="6758"/>
                      </a:cubicBezTo>
                      <a:lnTo>
                        <a:pt x="278" y="6770"/>
                      </a:lnTo>
                      <a:lnTo>
                        <a:pt x="278" y="6781"/>
                      </a:lnTo>
                      <a:cubicBezTo>
                        <a:pt x="661" y="9843"/>
                        <a:pt x="1552" y="14272"/>
                        <a:pt x="3608" y="19303"/>
                      </a:cubicBezTo>
                      <a:lnTo>
                        <a:pt x="29333" y="19303"/>
                      </a:lnTo>
                      <a:lnTo>
                        <a:pt x="29335" y="0"/>
                      </a:lnTo>
                      <a:close/>
                    </a:path>
                  </a:pathLst>
                </a:custGeom>
                <a:solidFill>
                  <a:srgbClr val="C9D4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2" name="Google Shape;4952;p77"/>
                <p:cNvSpPr/>
                <p:nvPr/>
              </p:nvSpPr>
              <p:spPr>
                <a:xfrm>
                  <a:off x="6882243" y="2412957"/>
                  <a:ext cx="141211" cy="171743"/>
                </a:xfrm>
                <a:custGeom>
                  <a:rect b="b" l="l" r="r" t="t"/>
                  <a:pathLst>
                    <a:path extrusionOk="0" h="29109" w="23934">
                      <a:moveTo>
                        <a:pt x="0" y="1"/>
                      </a:moveTo>
                      <a:cubicBezTo>
                        <a:pt x="2303" y="4529"/>
                        <a:pt x="5584" y="9356"/>
                        <a:pt x="10256" y="14001"/>
                      </a:cubicBezTo>
                      <a:cubicBezTo>
                        <a:pt x="13309" y="17038"/>
                        <a:pt x="15593" y="20534"/>
                        <a:pt x="17039" y="24391"/>
                      </a:cubicBezTo>
                      <a:cubicBezTo>
                        <a:pt x="17307" y="25104"/>
                        <a:pt x="17527" y="25832"/>
                        <a:pt x="17698" y="26573"/>
                      </a:cubicBezTo>
                      <a:cubicBezTo>
                        <a:pt x="18040" y="28049"/>
                        <a:pt x="19333" y="29108"/>
                        <a:pt x="20850" y="29108"/>
                      </a:cubicBezTo>
                      <a:lnTo>
                        <a:pt x="23933" y="29108"/>
                      </a:lnTo>
                      <a:lnTo>
                        <a:pt x="23933" y="1"/>
                      </a:ln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3" name="Google Shape;4953;p77"/>
                <p:cNvSpPr/>
                <p:nvPr/>
              </p:nvSpPr>
              <p:spPr>
                <a:xfrm>
                  <a:off x="6854637" y="2107680"/>
                  <a:ext cx="168817" cy="145128"/>
                </a:xfrm>
                <a:custGeom>
                  <a:rect b="b" l="l" r="r" t="t"/>
                  <a:pathLst>
                    <a:path extrusionOk="0" h="24598" w="28613">
                      <a:moveTo>
                        <a:pt x="28612" y="1"/>
                      </a:moveTo>
                      <a:cubicBezTo>
                        <a:pt x="14512" y="876"/>
                        <a:pt x="2911" y="11138"/>
                        <a:pt x="1" y="24597"/>
                      </a:cubicBezTo>
                      <a:lnTo>
                        <a:pt x="28612" y="24597"/>
                      </a:lnTo>
                      <a:lnTo>
                        <a:pt x="28612" y="1"/>
                      </a:lnTo>
                      <a:close/>
                    </a:path>
                  </a:pathLst>
                </a:custGeom>
                <a:solidFill>
                  <a:srgbClr val="8FA1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4" name="Google Shape;4954;p77"/>
                <p:cNvSpPr/>
                <p:nvPr/>
              </p:nvSpPr>
              <p:spPr>
                <a:xfrm>
                  <a:off x="7046588" y="2412957"/>
                  <a:ext cx="141205" cy="171743"/>
                </a:xfrm>
                <a:custGeom>
                  <a:rect b="b" l="l" r="r" t="t"/>
                  <a:pathLst>
                    <a:path extrusionOk="0" h="29109" w="23933">
                      <a:moveTo>
                        <a:pt x="0" y="1"/>
                      </a:moveTo>
                      <a:lnTo>
                        <a:pt x="0" y="29108"/>
                      </a:lnTo>
                      <a:lnTo>
                        <a:pt x="3084" y="29108"/>
                      </a:lnTo>
                      <a:cubicBezTo>
                        <a:pt x="4600" y="29108"/>
                        <a:pt x="5893" y="28049"/>
                        <a:pt x="6235" y="26573"/>
                      </a:cubicBezTo>
                      <a:cubicBezTo>
                        <a:pt x="6407" y="25832"/>
                        <a:pt x="6627" y="25104"/>
                        <a:pt x="6894" y="24391"/>
                      </a:cubicBezTo>
                      <a:cubicBezTo>
                        <a:pt x="8341" y="20534"/>
                        <a:pt x="10622" y="17038"/>
                        <a:pt x="13678" y="14001"/>
                      </a:cubicBezTo>
                      <a:cubicBezTo>
                        <a:pt x="18349" y="9356"/>
                        <a:pt x="21630" y="4529"/>
                        <a:pt x="23933" y="1"/>
                      </a:cubicBezTo>
                      <a:close/>
                    </a:path>
                  </a:pathLst>
                </a:custGeom>
                <a:solidFill>
                  <a:srgbClr val="374F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4955" name="Google Shape;4955;p77"/>
          <p:cNvGrpSpPr/>
          <p:nvPr/>
        </p:nvGrpSpPr>
        <p:grpSpPr>
          <a:xfrm>
            <a:off x="5795610" y="2063018"/>
            <a:ext cx="671358" cy="671358"/>
            <a:chOff x="6535625" y="760425"/>
            <a:chExt cx="1665900" cy="1665900"/>
          </a:xfrm>
        </p:grpSpPr>
        <p:sp>
          <p:nvSpPr>
            <p:cNvPr id="4956" name="Google Shape;4956;p77"/>
            <p:cNvSpPr/>
            <p:nvPr/>
          </p:nvSpPr>
          <p:spPr>
            <a:xfrm>
              <a:off x="6535625" y="760425"/>
              <a:ext cx="1665900" cy="1665900"/>
            </a:xfrm>
            <a:prstGeom prst="ellipse">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7" name="Google Shape;4957;p77"/>
            <p:cNvSpPr/>
            <p:nvPr/>
          </p:nvSpPr>
          <p:spPr>
            <a:xfrm>
              <a:off x="6713675" y="1116525"/>
              <a:ext cx="1309800" cy="13098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8" name="Google Shape;4958;p77"/>
            <p:cNvSpPr/>
            <p:nvPr/>
          </p:nvSpPr>
          <p:spPr>
            <a:xfrm>
              <a:off x="6831275" y="1351725"/>
              <a:ext cx="1074600" cy="1074600"/>
            </a:xfrm>
            <a:prstGeom prst="ellipse">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9" name="Google Shape;4959;p77"/>
            <p:cNvSpPr/>
            <p:nvPr/>
          </p:nvSpPr>
          <p:spPr>
            <a:xfrm>
              <a:off x="6942425" y="1574025"/>
              <a:ext cx="852300" cy="852300"/>
            </a:xfrm>
            <a:prstGeom prst="ellipse">
              <a:avLst/>
            </a:pr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60" name="Google Shape;4960;p77"/>
          <p:cNvGrpSpPr/>
          <p:nvPr/>
        </p:nvGrpSpPr>
        <p:grpSpPr>
          <a:xfrm>
            <a:off x="732427" y="3731418"/>
            <a:ext cx="1340789" cy="640830"/>
            <a:chOff x="238125" y="1151100"/>
            <a:chExt cx="7139450" cy="3412300"/>
          </a:xfrm>
        </p:grpSpPr>
        <p:sp>
          <p:nvSpPr>
            <p:cNvPr id="4961" name="Google Shape;4961;p77"/>
            <p:cNvSpPr/>
            <p:nvPr/>
          </p:nvSpPr>
          <p:spPr>
            <a:xfrm>
              <a:off x="3468350" y="4223875"/>
              <a:ext cx="679000" cy="339525"/>
            </a:xfrm>
            <a:custGeom>
              <a:rect b="b" l="l" r="r" t="t"/>
              <a:pathLst>
                <a:path extrusionOk="0" h="13581" w="27160">
                  <a:moveTo>
                    <a:pt x="13580" y="1"/>
                  </a:moveTo>
                  <a:cubicBezTo>
                    <a:pt x="6083" y="1"/>
                    <a:pt x="0" y="6077"/>
                    <a:pt x="0" y="13580"/>
                  </a:cubicBezTo>
                  <a:lnTo>
                    <a:pt x="27159" y="13580"/>
                  </a:lnTo>
                  <a:cubicBezTo>
                    <a:pt x="27159" y="6077"/>
                    <a:pt x="21083" y="1"/>
                    <a:pt x="13580"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2" name="Google Shape;4962;p77"/>
            <p:cNvSpPr/>
            <p:nvPr/>
          </p:nvSpPr>
          <p:spPr>
            <a:xfrm>
              <a:off x="3730250" y="3276125"/>
              <a:ext cx="147275" cy="956575"/>
            </a:xfrm>
            <a:custGeom>
              <a:rect b="b" l="l" r="r" t="t"/>
              <a:pathLst>
                <a:path extrusionOk="0" h="38263" w="5891">
                  <a:moveTo>
                    <a:pt x="3276" y="0"/>
                  </a:moveTo>
                  <a:lnTo>
                    <a:pt x="0" y="38263"/>
                  </a:lnTo>
                  <a:lnTo>
                    <a:pt x="5890" y="38194"/>
                  </a:lnTo>
                  <a:lnTo>
                    <a:pt x="3276"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3" name="Google Shape;4963;p77"/>
            <p:cNvSpPr/>
            <p:nvPr/>
          </p:nvSpPr>
          <p:spPr>
            <a:xfrm>
              <a:off x="3796275" y="3875600"/>
              <a:ext cx="839350" cy="630550"/>
            </a:xfrm>
            <a:custGeom>
              <a:rect b="b" l="l" r="r" t="t"/>
              <a:pathLst>
                <a:path extrusionOk="0" h="25222" w="33574">
                  <a:moveTo>
                    <a:pt x="32291" y="1"/>
                  </a:moveTo>
                  <a:lnTo>
                    <a:pt x="1" y="23463"/>
                  </a:lnTo>
                  <a:lnTo>
                    <a:pt x="1277" y="25222"/>
                  </a:lnTo>
                  <a:lnTo>
                    <a:pt x="33574" y="1759"/>
                  </a:lnTo>
                  <a:lnTo>
                    <a:pt x="32291"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4" name="Google Shape;4964;p77"/>
            <p:cNvSpPr/>
            <p:nvPr/>
          </p:nvSpPr>
          <p:spPr>
            <a:xfrm>
              <a:off x="6240475" y="3130600"/>
              <a:ext cx="1137100" cy="1432800"/>
            </a:xfrm>
            <a:custGeom>
              <a:rect b="b" l="l" r="r" t="t"/>
              <a:pathLst>
                <a:path extrusionOk="0" h="57312" w="45484">
                  <a:moveTo>
                    <a:pt x="30704" y="0"/>
                  </a:moveTo>
                  <a:lnTo>
                    <a:pt x="0" y="13745"/>
                  </a:lnTo>
                  <a:cubicBezTo>
                    <a:pt x="6979" y="27270"/>
                    <a:pt x="11042" y="42111"/>
                    <a:pt x="11917" y="57311"/>
                  </a:cubicBezTo>
                  <a:lnTo>
                    <a:pt x="45484" y="57311"/>
                  </a:lnTo>
                  <a:cubicBezTo>
                    <a:pt x="44594" y="37118"/>
                    <a:pt x="39525" y="17683"/>
                    <a:pt x="30704"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5" name="Google Shape;4965;p77"/>
            <p:cNvSpPr/>
            <p:nvPr/>
          </p:nvSpPr>
          <p:spPr>
            <a:xfrm>
              <a:off x="5243900" y="1696775"/>
              <a:ext cx="1764175" cy="1777475"/>
            </a:xfrm>
            <a:custGeom>
              <a:rect b="b" l="l" r="r" t="t"/>
              <a:pathLst>
                <a:path extrusionOk="0" h="71099" w="70567">
                  <a:moveTo>
                    <a:pt x="18573" y="1"/>
                  </a:moveTo>
                  <a:lnTo>
                    <a:pt x="0" y="28008"/>
                  </a:lnTo>
                  <a:cubicBezTo>
                    <a:pt x="16938" y="38505"/>
                    <a:pt x="30711" y="53395"/>
                    <a:pt x="39863" y="71098"/>
                  </a:cubicBezTo>
                  <a:lnTo>
                    <a:pt x="70567" y="57353"/>
                  </a:lnTo>
                  <a:cubicBezTo>
                    <a:pt x="63753" y="43719"/>
                    <a:pt x="54712" y="31125"/>
                    <a:pt x="43629" y="20042"/>
                  </a:cubicBezTo>
                  <a:cubicBezTo>
                    <a:pt x="36049" y="12449"/>
                    <a:pt x="27642" y="5725"/>
                    <a:pt x="18573"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6" name="Google Shape;4966;p77"/>
            <p:cNvSpPr/>
            <p:nvPr/>
          </p:nvSpPr>
          <p:spPr>
            <a:xfrm>
              <a:off x="3812150" y="1151100"/>
              <a:ext cx="1896075" cy="1245900"/>
            </a:xfrm>
            <a:custGeom>
              <a:rect b="b" l="l" r="r" t="t"/>
              <a:pathLst>
                <a:path extrusionOk="0" h="49836" w="75843">
                  <a:moveTo>
                    <a:pt x="0" y="0"/>
                  </a:moveTo>
                  <a:lnTo>
                    <a:pt x="0" y="33518"/>
                  </a:lnTo>
                  <a:cubicBezTo>
                    <a:pt x="20987" y="33552"/>
                    <a:pt x="40615" y="39518"/>
                    <a:pt x="57270" y="49835"/>
                  </a:cubicBezTo>
                  <a:lnTo>
                    <a:pt x="75843" y="21828"/>
                  </a:lnTo>
                  <a:cubicBezTo>
                    <a:pt x="53339" y="7641"/>
                    <a:pt x="27256" y="28"/>
                    <a:pt x="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7" name="Google Shape;4967;p77"/>
            <p:cNvSpPr/>
            <p:nvPr/>
          </p:nvSpPr>
          <p:spPr>
            <a:xfrm>
              <a:off x="1910550" y="1151100"/>
              <a:ext cx="1901625" cy="1244175"/>
            </a:xfrm>
            <a:custGeom>
              <a:rect b="b" l="l" r="r" t="t"/>
              <a:pathLst>
                <a:path extrusionOk="0" h="49767" w="76065">
                  <a:moveTo>
                    <a:pt x="75892" y="0"/>
                  </a:moveTo>
                  <a:cubicBezTo>
                    <a:pt x="48629" y="0"/>
                    <a:pt x="22525" y="7579"/>
                    <a:pt x="1" y="21745"/>
                  </a:cubicBezTo>
                  <a:lnTo>
                    <a:pt x="18574" y="49766"/>
                  </a:lnTo>
                  <a:cubicBezTo>
                    <a:pt x="35250" y="39463"/>
                    <a:pt x="54898" y="33518"/>
                    <a:pt x="75892" y="33518"/>
                  </a:cubicBezTo>
                  <a:lnTo>
                    <a:pt x="76064" y="33518"/>
                  </a:lnTo>
                  <a:lnTo>
                    <a:pt x="76064"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8" name="Google Shape;4968;p77"/>
            <p:cNvSpPr/>
            <p:nvPr/>
          </p:nvSpPr>
          <p:spPr>
            <a:xfrm>
              <a:off x="608475" y="1694725"/>
              <a:ext cx="1766425" cy="1778150"/>
            </a:xfrm>
            <a:custGeom>
              <a:rect b="b" l="l" r="r" t="t"/>
              <a:pathLst>
                <a:path extrusionOk="0" h="71126" w="70657">
                  <a:moveTo>
                    <a:pt x="52084" y="0"/>
                  </a:moveTo>
                  <a:cubicBezTo>
                    <a:pt x="42959" y="5745"/>
                    <a:pt x="34518" y="12490"/>
                    <a:pt x="26904" y="20124"/>
                  </a:cubicBezTo>
                  <a:cubicBezTo>
                    <a:pt x="15828" y="31194"/>
                    <a:pt x="6800" y="43759"/>
                    <a:pt x="0" y="57373"/>
                  </a:cubicBezTo>
                  <a:lnTo>
                    <a:pt x="30704" y="71125"/>
                  </a:lnTo>
                  <a:cubicBezTo>
                    <a:pt x="39870" y="53401"/>
                    <a:pt x="53677" y="38504"/>
                    <a:pt x="70657" y="28021"/>
                  </a:cubicBezTo>
                  <a:lnTo>
                    <a:pt x="52084"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9" name="Google Shape;4969;p77"/>
            <p:cNvSpPr/>
            <p:nvPr/>
          </p:nvSpPr>
          <p:spPr>
            <a:xfrm>
              <a:off x="238125" y="3129050"/>
              <a:ext cx="1137975" cy="1434175"/>
            </a:xfrm>
            <a:custGeom>
              <a:rect b="b" l="l" r="r" t="t"/>
              <a:pathLst>
                <a:path extrusionOk="0" h="57367" w="45519">
                  <a:moveTo>
                    <a:pt x="14814" y="0"/>
                  </a:moveTo>
                  <a:cubicBezTo>
                    <a:pt x="5966" y="17697"/>
                    <a:pt x="890" y="37152"/>
                    <a:pt x="0" y="57366"/>
                  </a:cubicBezTo>
                  <a:lnTo>
                    <a:pt x="33566" y="57366"/>
                  </a:lnTo>
                  <a:cubicBezTo>
                    <a:pt x="34442" y="42152"/>
                    <a:pt x="38511" y="27283"/>
                    <a:pt x="45518" y="13745"/>
                  </a:cubicBezTo>
                  <a:lnTo>
                    <a:pt x="14814"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0" name="Google Shape;4970;p77"/>
            <p:cNvSpPr/>
            <p:nvPr/>
          </p:nvSpPr>
          <p:spPr>
            <a:xfrm>
              <a:off x="1924656" y="1941325"/>
              <a:ext cx="3773110" cy="1646329"/>
            </a:xfrm>
            <a:custGeom>
              <a:rect b="b" l="l" r="r" t="t"/>
              <a:pathLst>
                <a:path extrusionOk="0" h="64657" w="148183">
                  <a:moveTo>
                    <a:pt x="74043" y="1"/>
                  </a:moveTo>
                  <a:cubicBezTo>
                    <a:pt x="45518" y="1"/>
                    <a:pt x="19504" y="10966"/>
                    <a:pt x="0" y="28932"/>
                  </a:cubicBezTo>
                  <a:lnTo>
                    <a:pt x="35732" y="64657"/>
                  </a:lnTo>
                  <a:cubicBezTo>
                    <a:pt x="45553" y="54774"/>
                    <a:pt x="59167" y="48663"/>
                    <a:pt x="74208" y="48663"/>
                  </a:cubicBezTo>
                  <a:cubicBezTo>
                    <a:pt x="89215" y="48663"/>
                    <a:pt x="102788" y="54739"/>
                    <a:pt x="112623" y="64567"/>
                  </a:cubicBezTo>
                  <a:lnTo>
                    <a:pt x="148182" y="29008"/>
                  </a:lnTo>
                  <a:cubicBezTo>
                    <a:pt x="128671" y="11008"/>
                    <a:pt x="102623" y="1"/>
                    <a:pt x="74043"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1" name="Google Shape;4971;p77"/>
            <p:cNvSpPr/>
            <p:nvPr/>
          </p:nvSpPr>
          <p:spPr>
            <a:xfrm>
              <a:off x="1028863" y="2678027"/>
              <a:ext cx="1805597" cy="1885320"/>
            </a:xfrm>
            <a:custGeom>
              <a:rect b="b" l="l" r="r" t="t"/>
              <a:pathLst>
                <a:path extrusionOk="0" h="74043" w="70912">
                  <a:moveTo>
                    <a:pt x="35180" y="0"/>
                  </a:moveTo>
                  <a:cubicBezTo>
                    <a:pt x="14925" y="18642"/>
                    <a:pt x="1697" y="44814"/>
                    <a:pt x="0" y="74042"/>
                  </a:cubicBezTo>
                  <a:lnTo>
                    <a:pt x="55077" y="74042"/>
                  </a:lnTo>
                  <a:cubicBezTo>
                    <a:pt x="55077" y="59084"/>
                    <a:pt x="61118" y="45545"/>
                    <a:pt x="70912" y="35725"/>
                  </a:cubicBezTo>
                  <a:lnTo>
                    <a:pt x="35180" y="0"/>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2" name="Google Shape;4972;p77"/>
            <p:cNvSpPr/>
            <p:nvPr/>
          </p:nvSpPr>
          <p:spPr>
            <a:xfrm>
              <a:off x="4792190" y="2679937"/>
              <a:ext cx="1798951" cy="1883410"/>
            </a:xfrm>
            <a:custGeom>
              <a:rect b="b" l="l" r="r" t="t"/>
              <a:pathLst>
                <a:path extrusionOk="0" h="73968" w="70651">
                  <a:moveTo>
                    <a:pt x="35567" y="1"/>
                  </a:moveTo>
                  <a:lnTo>
                    <a:pt x="1" y="35560"/>
                  </a:lnTo>
                  <a:cubicBezTo>
                    <a:pt x="9836" y="45388"/>
                    <a:pt x="15912" y="58967"/>
                    <a:pt x="15912" y="73967"/>
                  </a:cubicBezTo>
                  <a:lnTo>
                    <a:pt x="70650" y="73967"/>
                  </a:lnTo>
                  <a:cubicBezTo>
                    <a:pt x="68954" y="44795"/>
                    <a:pt x="55767" y="18643"/>
                    <a:pt x="35567"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73" name="Google Shape;4973;p77"/>
          <p:cNvGrpSpPr/>
          <p:nvPr/>
        </p:nvGrpSpPr>
        <p:grpSpPr>
          <a:xfrm>
            <a:off x="5599650" y="2934699"/>
            <a:ext cx="985357" cy="585764"/>
            <a:chOff x="5145061" y="2881789"/>
            <a:chExt cx="1107641" cy="658458"/>
          </a:xfrm>
        </p:grpSpPr>
        <p:grpSp>
          <p:nvGrpSpPr>
            <p:cNvPr id="4974" name="Google Shape;4974;p77"/>
            <p:cNvGrpSpPr/>
            <p:nvPr/>
          </p:nvGrpSpPr>
          <p:grpSpPr>
            <a:xfrm>
              <a:off x="5722989" y="3244587"/>
              <a:ext cx="529713" cy="295659"/>
              <a:chOff x="5722989" y="3244587"/>
              <a:chExt cx="529713" cy="295659"/>
            </a:xfrm>
          </p:grpSpPr>
          <p:sp>
            <p:nvSpPr>
              <p:cNvPr id="4975" name="Google Shape;4975;p77"/>
              <p:cNvSpPr/>
              <p:nvPr/>
            </p:nvSpPr>
            <p:spPr>
              <a:xfrm>
                <a:off x="5722989" y="3244587"/>
                <a:ext cx="341346" cy="295659"/>
              </a:xfrm>
              <a:custGeom>
                <a:rect b="b" l="l" r="r" t="t"/>
                <a:pathLst>
                  <a:path extrusionOk="0" h="2231390" w="2576195">
                    <a:moveTo>
                      <a:pt x="1288021" y="0"/>
                    </a:moveTo>
                    <a:lnTo>
                      <a:pt x="0" y="2230932"/>
                    </a:lnTo>
                    <a:lnTo>
                      <a:pt x="2576042" y="2230932"/>
                    </a:lnTo>
                    <a:lnTo>
                      <a:pt x="1288021" y="0"/>
                    </a:lnTo>
                    <a:close/>
                  </a:path>
                </a:pathLst>
              </a:custGeom>
              <a:solidFill>
                <a:srgbClr val="869FB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976" name="Google Shape;4976;p77"/>
              <p:cNvSpPr/>
              <p:nvPr/>
            </p:nvSpPr>
            <p:spPr>
              <a:xfrm>
                <a:off x="6035543" y="3298113"/>
                <a:ext cx="217159" cy="224928"/>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869FB2"/>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nvGrpSpPr>
            <p:cNvPr id="4977" name="Google Shape;4977;p77"/>
            <p:cNvGrpSpPr/>
            <p:nvPr/>
          </p:nvGrpSpPr>
          <p:grpSpPr>
            <a:xfrm>
              <a:off x="5145061" y="3244587"/>
              <a:ext cx="536807" cy="295659"/>
              <a:chOff x="5145061" y="3244587"/>
              <a:chExt cx="536807" cy="295659"/>
            </a:xfrm>
          </p:grpSpPr>
          <p:sp>
            <p:nvSpPr>
              <p:cNvPr id="4978" name="Google Shape;4978;p77"/>
              <p:cNvSpPr/>
              <p:nvPr/>
            </p:nvSpPr>
            <p:spPr>
              <a:xfrm>
                <a:off x="5340522" y="3244587"/>
                <a:ext cx="341346" cy="295659"/>
              </a:xfrm>
              <a:custGeom>
                <a:rect b="b" l="l" r="r" t="t"/>
                <a:pathLst>
                  <a:path extrusionOk="0" h="2231390" w="2576195">
                    <a:moveTo>
                      <a:pt x="1288034" y="0"/>
                    </a:moveTo>
                    <a:lnTo>
                      <a:pt x="0" y="2230920"/>
                    </a:lnTo>
                    <a:lnTo>
                      <a:pt x="2576055" y="2230920"/>
                    </a:lnTo>
                    <a:lnTo>
                      <a:pt x="1288034" y="0"/>
                    </a:lnTo>
                    <a:close/>
                  </a:path>
                </a:pathLst>
              </a:custGeom>
              <a:solidFill>
                <a:srgbClr val="5F7D95"/>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979" name="Google Shape;4979;p77"/>
              <p:cNvSpPr/>
              <p:nvPr/>
            </p:nvSpPr>
            <p:spPr>
              <a:xfrm flipH="1">
                <a:off x="5145061" y="3298599"/>
                <a:ext cx="217159" cy="224928"/>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5F7D95"/>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nvGrpSpPr>
            <p:cNvPr id="4980" name="Google Shape;4980;p77"/>
            <p:cNvGrpSpPr/>
            <p:nvPr/>
          </p:nvGrpSpPr>
          <p:grpSpPr>
            <a:xfrm>
              <a:off x="5341327" y="2898245"/>
              <a:ext cx="532309" cy="614891"/>
              <a:chOff x="5341327" y="2898245"/>
              <a:chExt cx="532309" cy="614891"/>
            </a:xfrm>
          </p:grpSpPr>
          <p:sp>
            <p:nvSpPr>
              <p:cNvPr id="4981" name="Google Shape;4981;p77"/>
              <p:cNvSpPr/>
              <p:nvPr/>
            </p:nvSpPr>
            <p:spPr>
              <a:xfrm>
                <a:off x="5532290" y="3217476"/>
                <a:ext cx="341346" cy="295659"/>
              </a:xfrm>
              <a:custGeom>
                <a:rect b="b" l="l" r="r" t="t"/>
                <a:pathLst>
                  <a:path extrusionOk="0" h="2231390" w="2576195">
                    <a:moveTo>
                      <a:pt x="2576042" y="0"/>
                    </a:moveTo>
                    <a:lnTo>
                      <a:pt x="0" y="0"/>
                    </a:lnTo>
                    <a:lnTo>
                      <a:pt x="1288021" y="2230920"/>
                    </a:lnTo>
                    <a:lnTo>
                      <a:pt x="2576042" y="0"/>
                    </a:lnTo>
                    <a:close/>
                  </a:path>
                </a:pathLst>
              </a:custGeom>
              <a:solidFill>
                <a:srgbClr val="E3E9ED"/>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982" name="Google Shape;4982;p77"/>
              <p:cNvSpPr/>
              <p:nvPr/>
            </p:nvSpPr>
            <p:spPr>
              <a:xfrm flipH="1">
                <a:off x="5341327" y="2898245"/>
                <a:ext cx="217159" cy="334508"/>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E3E9ED"/>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nvGrpSpPr>
            <p:cNvPr id="4983" name="Google Shape;4983;p77"/>
            <p:cNvGrpSpPr/>
            <p:nvPr/>
          </p:nvGrpSpPr>
          <p:grpSpPr>
            <a:xfrm>
              <a:off x="5532290" y="2881789"/>
              <a:ext cx="620516" cy="305456"/>
              <a:chOff x="5532290" y="2881789"/>
              <a:chExt cx="620516" cy="305456"/>
            </a:xfrm>
          </p:grpSpPr>
          <p:sp>
            <p:nvSpPr>
              <p:cNvPr id="4984" name="Google Shape;4984;p77"/>
              <p:cNvSpPr/>
              <p:nvPr/>
            </p:nvSpPr>
            <p:spPr>
              <a:xfrm>
                <a:off x="5532290" y="2891586"/>
                <a:ext cx="341346" cy="295659"/>
              </a:xfrm>
              <a:custGeom>
                <a:rect b="b" l="l" r="r" t="t"/>
                <a:pathLst>
                  <a:path extrusionOk="0" h="2231390" w="2576195">
                    <a:moveTo>
                      <a:pt x="1288021" y="0"/>
                    </a:moveTo>
                    <a:lnTo>
                      <a:pt x="0" y="2230920"/>
                    </a:lnTo>
                    <a:lnTo>
                      <a:pt x="2576042" y="2230920"/>
                    </a:lnTo>
                    <a:lnTo>
                      <a:pt x="1288021" y="0"/>
                    </a:lnTo>
                    <a:close/>
                  </a:path>
                </a:pathLst>
              </a:custGeom>
              <a:solidFill>
                <a:srgbClr val="435D7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sp>
            <p:nvSpPr>
              <p:cNvPr id="4985" name="Google Shape;4985;p77"/>
              <p:cNvSpPr/>
              <p:nvPr/>
            </p:nvSpPr>
            <p:spPr>
              <a:xfrm>
                <a:off x="5837311" y="2881789"/>
                <a:ext cx="315495" cy="288369"/>
              </a:xfrm>
              <a:custGeom>
                <a:rect b="b" l="l" r="r" t="t"/>
                <a:pathLst>
                  <a:path extrusionOk="0" h="2306954" w="1638934">
                    <a:moveTo>
                      <a:pt x="1638680" y="0"/>
                    </a:moveTo>
                    <a:lnTo>
                      <a:pt x="697255" y="0"/>
                    </a:lnTo>
                    <a:lnTo>
                      <a:pt x="697255" y="2306535"/>
                    </a:lnTo>
                    <a:lnTo>
                      <a:pt x="0" y="2306535"/>
                    </a:lnTo>
                  </a:path>
                </a:pathLst>
              </a:custGeom>
              <a:noFill/>
              <a:ln cap="flat" cmpd="sng" w="28575">
                <a:solidFill>
                  <a:srgbClr val="435D74"/>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900"/>
              </a:p>
            </p:txBody>
          </p:sp>
        </p:grpSp>
      </p:grpSp>
      <p:grpSp>
        <p:nvGrpSpPr>
          <p:cNvPr id="4986" name="Google Shape;4986;p77"/>
          <p:cNvGrpSpPr/>
          <p:nvPr/>
        </p:nvGrpSpPr>
        <p:grpSpPr>
          <a:xfrm>
            <a:off x="8178573" y="3726757"/>
            <a:ext cx="269068" cy="645491"/>
            <a:chOff x="7026852" y="3311869"/>
            <a:chExt cx="434331" cy="1041954"/>
          </a:xfrm>
        </p:grpSpPr>
        <p:sp>
          <p:nvSpPr>
            <p:cNvPr id="4987" name="Google Shape;4987;p77"/>
            <p:cNvSpPr/>
            <p:nvPr/>
          </p:nvSpPr>
          <p:spPr>
            <a:xfrm>
              <a:off x="7026852" y="3311869"/>
              <a:ext cx="434331" cy="847405"/>
            </a:xfrm>
            <a:custGeom>
              <a:rect b="b" l="l" r="r" t="t"/>
              <a:pathLst>
                <a:path extrusionOk="0" h="32649" w="16734">
                  <a:moveTo>
                    <a:pt x="8369" y="0"/>
                  </a:moveTo>
                  <a:cubicBezTo>
                    <a:pt x="3747" y="0"/>
                    <a:pt x="1" y="3747"/>
                    <a:pt x="1" y="8366"/>
                  </a:cubicBezTo>
                  <a:lnTo>
                    <a:pt x="1" y="32649"/>
                  </a:lnTo>
                  <a:lnTo>
                    <a:pt x="16734" y="32649"/>
                  </a:lnTo>
                  <a:lnTo>
                    <a:pt x="16734" y="8366"/>
                  </a:lnTo>
                  <a:cubicBezTo>
                    <a:pt x="16734" y="3744"/>
                    <a:pt x="12987" y="0"/>
                    <a:pt x="836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8" name="Google Shape;4988;p77"/>
            <p:cNvSpPr/>
            <p:nvPr/>
          </p:nvSpPr>
          <p:spPr>
            <a:xfrm>
              <a:off x="7082395" y="3359392"/>
              <a:ext cx="323321" cy="323321"/>
            </a:xfrm>
            <a:custGeom>
              <a:rect b="b" l="l" r="r" t="t"/>
              <a:pathLst>
                <a:path extrusionOk="0" h="12457" w="12457">
                  <a:moveTo>
                    <a:pt x="6229" y="1"/>
                  </a:moveTo>
                  <a:cubicBezTo>
                    <a:pt x="2788" y="1"/>
                    <a:pt x="1" y="2788"/>
                    <a:pt x="1" y="6229"/>
                  </a:cubicBezTo>
                  <a:cubicBezTo>
                    <a:pt x="1" y="9670"/>
                    <a:pt x="2788" y="12457"/>
                    <a:pt x="6229" y="12457"/>
                  </a:cubicBezTo>
                  <a:cubicBezTo>
                    <a:pt x="9666" y="12457"/>
                    <a:pt x="12457" y="9670"/>
                    <a:pt x="12457" y="6229"/>
                  </a:cubicBezTo>
                  <a:cubicBezTo>
                    <a:pt x="12457" y="2788"/>
                    <a:pt x="9666" y="1"/>
                    <a:pt x="6229"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9" name="Google Shape;4989;p77"/>
            <p:cNvSpPr/>
            <p:nvPr/>
          </p:nvSpPr>
          <p:spPr>
            <a:xfrm>
              <a:off x="7026852" y="4159239"/>
              <a:ext cx="434331" cy="194585"/>
            </a:xfrm>
            <a:custGeom>
              <a:rect b="b" l="l" r="r" t="t"/>
              <a:pathLst>
                <a:path extrusionOk="0" h="7497" w="16734">
                  <a:moveTo>
                    <a:pt x="1" y="1"/>
                  </a:moveTo>
                  <a:lnTo>
                    <a:pt x="8369" y="7496"/>
                  </a:lnTo>
                  <a:lnTo>
                    <a:pt x="1673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0" name="Google Shape;4990;p77"/>
          <p:cNvGrpSpPr/>
          <p:nvPr/>
        </p:nvGrpSpPr>
        <p:grpSpPr>
          <a:xfrm>
            <a:off x="6195154" y="3765995"/>
            <a:ext cx="293882" cy="293836"/>
            <a:chOff x="4873519" y="3311869"/>
            <a:chExt cx="499374" cy="499296"/>
          </a:xfrm>
        </p:grpSpPr>
        <p:sp>
          <p:nvSpPr>
            <p:cNvPr id="4991" name="Google Shape;4991;p77"/>
            <p:cNvSpPr/>
            <p:nvPr/>
          </p:nvSpPr>
          <p:spPr>
            <a:xfrm>
              <a:off x="4873519" y="3311869"/>
              <a:ext cx="499374" cy="499296"/>
            </a:xfrm>
            <a:custGeom>
              <a:rect b="b" l="l" r="r" t="t"/>
              <a:pathLst>
                <a:path extrusionOk="0" h="19237" w="19240">
                  <a:moveTo>
                    <a:pt x="1" y="0"/>
                  </a:moveTo>
                  <a:lnTo>
                    <a:pt x="1" y="9618"/>
                  </a:lnTo>
                  <a:cubicBezTo>
                    <a:pt x="1" y="14929"/>
                    <a:pt x="4308" y="19236"/>
                    <a:pt x="9619" y="19236"/>
                  </a:cubicBezTo>
                  <a:cubicBezTo>
                    <a:pt x="14933" y="19236"/>
                    <a:pt x="19240" y="14929"/>
                    <a:pt x="19240" y="9618"/>
                  </a:cubicBezTo>
                  <a:cubicBezTo>
                    <a:pt x="19240" y="4307"/>
                    <a:pt x="14933" y="0"/>
                    <a:pt x="9619"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2" name="Google Shape;4992;p77"/>
            <p:cNvSpPr/>
            <p:nvPr/>
          </p:nvSpPr>
          <p:spPr>
            <a:xfrm>
              <a:off x="4894620" y="3329830"/>
              <a:ext cx="202112" cy="182386"/>
            </a:xfrm>
            <a:custGeom>
              <a:rect b="b" l="l" r="r" t="t"/>
              <a:pathLst>
                <a:path extrusionOk="0" h="7027" w="7787">
                  <a:moveTo>
                    <a:pt x="0" y="1"/>
                  </a:moveTo>
                  <a:lnTo>
                    <a:pt x="0" y="7026"/>
                  </a:lnTo>
                  <a:lnTo>
                    <a:pt x="7787" y="1"/>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3" name="Google Shape;4993;p77"/>
          <p:cNvGrpSpPr/>
          <p:nvPr/>
        </p:nvGrpSpPr>
        <p:grpSpPr>
          <a:xfrm>
            <a:off x="6195154" y="4078366"/>
            <a:ext cx="293882" cy="293882"/>
            <a:chOff x="4873519" y="3875839"/>
            <a:chExt cx="499374" cy="499374"/>
          </a:xfrm>
        </p:grpSpPr>
        <p:sp>
          <p:nvSpPr>
            <p:cNvPr id="4994" name="Google Shape;4994;p77"/>
            <p:cNvSpPr/>
            <p:nvPr/>
          </p:nvSpPr>
          <p:spPr>
            <a:xfrm>
              <a:off x="4873519" y="3875839"/>
              <a:ext cx="499374" cy="499374"/>
            </a:xfrm>
            <a:custGeom>
              <a:rect b="b" l="l" r="r" t="t"/>
              <a:pathLst>
                <a:path extrusionOk="0" h="19240" w="19240">
                  <a:moveTo>
                    <a:pt x="1" y="1"/>
                  </a:moveTo>
                  <a:lnTo>
                    <a:pt x="1" y="9619"/>
                  </a:lnTo>
                  <a:cubicBezTo>
                    <a:pt x="1" y="14930"/>
                    <a:pt x="4308" y="19240"/>
                    <a:pt x="9619" y="19240"/>
                  </a:cubicBezTo>
                  <a:cubicBezTo>
                    <a:pt x="14933" y="19240"/>
                    <a:pt x="19240" y="14933"/>
                    <a:pt x="19240" y="9619"/>
                  </a:cubicBezTo>
                  <a:lnTo>
                    <a:pt x="19240"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5" name="Google Shape;4995;p77"/>
            <p:cNvSpPr/>
            <p:nvPr/>
          </p:nvSpPr>
          <p:spPr>
            <a:xfrm>
              <a:off x="4894620" y="3893826"/>
              <a:ext cx="202112" cy="182360"/>
            </a:xfrm>
            <a:custGeom>
              <a:rect b="b" l="l" r="r" t="t"/>
              <a:pathLst>
                <a:path extrusionOk="0" h="7026" w="7787">
                  <a:moveTo>
                    <a:pt x="0" y="0"/>
                  </a:moveTo>
                  <a:lnTo>
                    <a:pt x="0" y="7026"/>
                  </a:lnTo>
                  <a:lnTo>
                    <a:pt x="7787" y="0"/>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996" name="Google Shape;4996;p77"/>
          <p:cNvGrpSpPr/>
          <p:nvPr/>
        </p:nvGrpSpPr>
        <p:grpSpPr>
          <a:xfrm>
            <a:off x="2425681" y="2050319"/>
            <a:ext cx="698104" cy="698208"/>
            <a:chOff x="2565073" y="2075876"/>
            <a:chExt cx="672482" cy="672518"/>
          </a:xfrm>
        </p:grpSpPr>
        <p:sp>
          <p:nvSpPr>
            <p:cNvPr id="4997" name="Google Shape;4997;p77"/>
            <p:cNvSpPr/>
            <p:nvPr/>
          </p:nvSpPr>
          <p:spPr>
            <a:xfrm>
              <a:off x="2642193" y="2530650"/>
              <a:ext cx="419588" cy="217743"/>
            </a:xfrm>
            <a:custGeom>
              <a:rect b="b" l="l" r="r" t="t"/>
              <a:pathLst>
                <a:path extrusionOk="0" h="67780" w="130611">
                  <a:moveTo>
                    <a:pt x="28498" y="0"/>
                  </a:moveTo>
                  <a:cubicBezTo>
                    <a:pt x="24484" y="0"/>
                    <a:pt x="20456" y="1023"/>
                    <a:pt x="16802" y="3132"/>
                  </a:cubicBezTo>
                  <a:lnTo>
                    <a:pt x="16191" y="3487"/>
                  </a:lnTo>
                  <a:cubicBezTo>
                    <a:pt x="1795" y="11796"/>
                    <a:pt x="1" y="31826"/>
                    <a:pt x="12628" y="42639"/>
                  </a:cubicBezTo>
                  <a:cubicBezTo>
                    <a:pt x="28340" y="56094"/>
                    <a:pt x="48088" y="64970"/>
                    <a:pt x="69808" y="67207"/>
                  </a:cubicBezTo>
                  <a:cubicBezTo>
                    <a:pt x="70015" y="67227"/>
                    <a:pt x="70217" y="67252"/>
                    <a:pt x="70419" y="67271"/>
                  </a:cubicBezTo>
                  <a:cubicBezTo>
                    <a:pt x="70804" y="67306"/>
                    <a:pt x="71188" y="67345"/>
                    <a:pt x="71572" y="67375"/>
                  </a:cubicBezTo>
                  <a:cubicBezTo>
                    <a:pt x="72080" y="67419"/>
                    <a:pt x="72588" y="67464"/>
                    <a:pt x="73100" y="67498"/>
                  </a:cubicBezTo>
                  <a:lnTo>
                    <a:pt x="73440" y="67523"/>
                  </a:lnTo>
                  <a:cubicBezTo>
                    <a:pt x="75877" y="67694"/>
                    <a:pt x="78323" y="67780"/>
                    <a:pt x="80773" y="67780"/>
                  </a:cubicBezTo>
                  <a:cubicBezTo>
                    <a:pt x="97672" y="67780"/>
                    <a:pt x="114788" y="63683"/>
                    <a:pt x="130611" y="55083"/>
                  </a:cubicBezTo>
                  <a:lnTo>
                    <a:pt x="106348" y="13068"/>
                  </a:lnTo>
                  <a:cubicBezTo>
                    <a:pt x="98422" y="17162"/>
                    <a:pt x="89641" y="19287"/>
                    <a:pt x="80747" y="19287"/>
                  </a:cubicBezTo>
                  <a:cubicBezTo>
                    <a:pt x="79675" y="19287"/>
                    <a:pt x="78601" y="19256"/>
                    <a:pt x="77526" y="19194"/>
                  </a:cubicBezTo>
                  <a:cubicBezTo>
                    <a:pt x="77220" y="19174"/>
                    <a:pt x="76910" y="19149"/>
                    <a:pt x="76599" y="19130"/>
                  </a:cubicBezTo>
                  <a:cubicBezTo>
                    <a:pt x="76072" y="19090"/>
                    <a:pt x="75545" y="19051"/>
                    <a:pt x="75017" y="18997"/>
                  </a:cubicBezTo>
                  <a:cubicBezTo>
                    <a:pt x="74943" y="18992"/>
                    <a:pt x="74865" y="18982"/>
                    <a:pt x="74791" y="18972"/>
                  </a:cubicBezTo>
                  <a:cubicBezTo>
                    <a:pt x="73347" y="18819"/>
                    <a:pt x="71908" y="18612"/>
                    <a:pt x="70478" y="18351"/>
                  </a:cubicBezTo>
                  <a:cubicBezTo>
                    <a:pt x="70409" y="18336"/>
                    <a:pt x="70340" y="18331"/>
                    <a:pt x="70266" y="18317"/>
                  </a:cubicBezTo>
                  <a:cubicBezTo>
                    <a:pt x="60646" y="16518"/>
                    <a:pt x="51666" y="12220"/>
                    <a:pt x="44224" y="5857"/>
                  </a:cubicBezTo>
                  <a:cubicBezTo>
                    <a:pt x="39725" y="2011"/>
                    <a:pt x="34125" y="0"/>
                    <a:pt x="28498"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8" name="Google Shape;4998;p77"/>
            <p:cNvSpPr/>
            <p:nvPr/>
          </p:nvSpPr>
          <p:spPr>
            <a:xfrm>
              <a:off x="2910083" y="2420918"/>
              <a:ext cx="327379" cy="312727"/>
            </a:xfrm>
            <a:custGeom>
              <a:rect b="b" l="l" r="r" t="t"/>
              <a:pathLst>
                <a:path extrusionOk="0" h="97347" w="101908">
                  <a:moveTo>
                    <a:pt x="53377" y="1"/>
                  </a:moveTo>
                  <a:cubicBezTo>
                    <a:pt x="52884" y="9843"/>
                    <a:pt x="49823" y="19390"/>
                    <a:pt x="44495" y="27689"/>
                  </a:cubicBezTo>
                  <a:lnTo>
                    <a:pt x="44490" y="27684"/>
                  </a:lnTo>
                  <a:cubicBezTo>
                    <a:pt x="37847" y="37980"/>
                    <a:pt x="27936" y="45964"/>
                    <a:pt x="16216" y="50163"/>
                  </a:cubicBezTo>
                  <a:cubicBezTo>
                    <a:pt x="6521" y="53638"/>
                    <a:pt x="1" y="62746"/>
                    <a:pt x="1" y="73041"/>
                  </a:cubicBezTo>
                  <a:cubicBezTo>
                    <a:pt x="1" y="86873"/>
                    <a:pt x="11336" y="97347"/>
                    <a:pt x="24173" y="97347"/>
                  </a:cubicBezTo>
                  <a:cubicBezTo>
                    <a:pt x="26820" y="97347"/>
                    <a:pt x="29530" y="96902"/>
                    <a:pt x="32219" y="95949"/>
                  </a:cubicBezTo>
                  <a:cubicBezTo>
                    <a:pt x="49306" y="89897"/>
                    <a:pt x="64347" y="79537"/>
                    <a:pt x="76048" y="66171"/>
                  </a:cubicBezTo>
                  <a:cubicBezTo>
                    <a:pt x="76329" y="65870"/>
                    <a:pt x="76609" y="65570"/>
                    <a:pt x="76881" y="65254"/>
                  </a:cubicBezTo>
                  <a:cubicBezTo>
                    <a:pt x="92548" y="46905"/>
                    <a:pt x="101267" y="23751"/>
                    <a:pt x="10190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9" name="Google Shape;4999;p77"/>
            <p:cNvSpPr/>
            <p:nvPr/>
          </p:nvSpPr>
          <p:spPr>
            <a:xfrm>
              <a:off x="2999034" y="2125384"/>
              <a:ext cx="238522" cy="411351"/>
            </a:xfrm>
            <a:custGeom>
              <a:rect b="b" l="l" r="r" t="t"/>
              <a:pathLst>
                <a:path extrusionOk="0" h="128047" w="74248">
                  <a:moveTo>
                    <a:pt x="24273" y="0"/>
                  </a:moveTo>
                  <a:lnTo>
                    <a:pt x="0" y="42036"/>
                  </a:lnTo>
                  <a:cubicBezTo>
                    <a:pt x="7521" y="46866"/>
                    <a:pt x="13775" y="53430"/>
                    <a:pt x="18236" y="61173"/>
                  </a:cubicBezTo>
                  <a:cubicBezTo>
                    <a:pt x="18694" y="61966"/>
                    <a:pt x="19128" y="62765"/>
                    <a:pt x="19542" y="63573"/>
                  </a:cubicBezTo>
                  <a:cubicBezTo>
                    <a:pt x="19601" y="63696"/>
                    <a:pt x="19665" y="63829"/>
                    <a:pt x="19729" y="63953"/>
                  </a:cubicBezTo>
                  <a:cubicBezTo>
                    <a:pt x="19970" y="64426"/>
                    <a:pt x="20202" y="64904"/>
                    <a:pt x="20429" y="65382"/>
                  </a:cubicBezTo>
                  <a:cubicBezTo>
                    <a:pt x="20557" y="65658"/>
                    <a:pt x="20685" y="65929"/>
                    <a:pt x="20808" y="66210"/>
                  </a:cubicBezTo>
                  <a:cubicBezTo>
                    <a:pt x="21079" y="66806"/>
                    <a:pt x="21346" y="67408"/>
                    <a:pt x="21592" y="68014"/>
                  </a:cubicBezTo>
                  <a:cubicBezTo>
                    <a:pt x="21676" y="68226"/>
                    <a:pt x="21755" y="68433"/>
                    <a:pt x="21838" y="68645"/>
                  </a:cubicBezTo>
                  <a:cubicBezTo>
                    <a:pt x="22036" y="69142"/>
                    <a:pt x="22223" y="69645"/>
                    <a:pt x="22405" y="70148"/>
                  </a:cubicBezTo>
                  <a:cubicBezTo>
                    <a:pt x="25816" y="79561"/>
                    <a:pt x="26649" y="89714"/>
                    <a:pt x="24815" y="99561"/>
                  </a:cubicBezTo>
                  <a:cubicBezTo>
                    <a:pt x="22952" y="109586"/>
                    <a:pt x="27738" y="119679"/>
                    <a:pt x="36570" y="124780"/>
                  </a:cubicBezTo>
                  <a:cubicBezTo>
                    <a:pt x="40441" y="127014"/>
                    <a:pt x="44590" y="128047"/>
                    <a:pt x="48651" y="128047"/>
                  </a:cubicBezTo>
                  <a:cubicBezTo>
                    <a:pt x="59837" y="128047"/>
                    <a:pt x="70356" y="120215"/>
                    <a:pt x="72558" y="108102"/>
                  </a:cubicBezTo>
                  <a:cubicBezTo>
                    <a:pt x="73686" y="101887"/>
                    <a:pt x="74248" y="95579"/>
                    <a:pt x="74248" y="89261"/>
                  </a:cubicBezTo>
                  <a:cubicBezTo>
                    <a:pt x="74243" y="71168"/>
                    <a:pt x="69655" y="54150"/>
                    <a:pt x="61577" y="39305"/>
                  </a:cubicBezTo>
                  <a:lnTo>
                    <a:pt x="61557" y="39315"/>
                  </a:lnTo>
                  <a:cubicBezTo>
                    <a:pt x="61123" y="38517"/>
                    <a:pt x="60680" y="37723"/>
                    <a:pt x="60222" y="36930"/>
                  </a:cubicBezTo>
                  <a:cubicBezTo>
                    <a:pt x="51178" y="21262"/>
                    <a:pt x="38694" y="8818"/>
                    <a:pt x="24273"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0" name="Google Shape;5000;p77"/>
            <p:cNvSpPr/>
            <p:nvPr/>
          </p:nvSpPr>
          <p:spPr>
            <a:xfrm>
              <a:off x="2740849" y="2075876"/>
              <a:ext cx="419604" cy="217734"/>
            </a:xfrm>
            <a:custGeom>
              <a:rect b="b" l="l" r="r" t="t"/>
              <a:pathLst>
                <a:path extrusionOk="0" h="67777" w="130616">
                  <a:moveTo>
                    <a:pt x="49853" y="1"/>
                  </a:moveTo>
                  <a:cubicBezTo>
                    <a:pt x="32949" y="1"/>
                    <a:pt x="15828" y="4093"/>
                    <a:pt x="0" y="12696"/>
                  </a:cubicBezTo>
                  <a:lnTo>
                    <a:pt x="24263" y="54711"/>
                  </a:lnTo>
                  <a:cubicBezTo>
                    <a:pt x="32189" y="50621"/>
                    <a:pt x="40970" y="48497"/>
                    <a:pt x="49860" y="48497"/>
                  </a:cubicBezTo>
                  <a:cubicBezTo>
                    <a:pt x="50932" y="48497"/>
                    <a:pt x="52006" y="48528"/>
                    <a:pt x="53080" y="48590"/>
                  </a:cubicBezTo>
                  <a:cubicBezTo>
                    <a:pt x="53391" y="48605"/>
                    <a:pt x="53701" y="48630"/>
                    <a:pt x="54012" y="48649"/>
                  </a:cubicBezTo>
                  <a:cubicBezTo>
                    <a:pt x="54539" y="48689"/>
                    <a:pt x="55066" y="48728"/>
                    <a:pt x="55594" y="48782"/>
                  </a:cubicBezTo>
                  <a:cubicBezTo>
                    <a:pt x="55668" y="48792"/>
                    <a:pt x="55746" y="48802"/>
                    <a:pt x="55820" y="48807"/>
                  </a:cubicBezTo>
                  <a:cubicBezTo>
                    <a:pt x="57264" y="48960"/>
                    <a:pt x="58704" y="49172"/>
                    <a:pt x="60133" y="49433"/>
                  </a:cubicBezTo>
                  <a:cubicBezTo>
                    <a:pt x="60202" y="49448"/>
                    <a:pt x="60271" y="49453"/>
                    <a:pt x="60345" y="49462"/>
                  </a:cubicBezTo>
                  <a:cubicBezTo>
                    <a:pt x="69965" y="51266"/>
                    <a:pt x="78945" y="55564"/>
                    <a:pt x="86387" y="61927"/>
                  </a:cubicBezTo>
                  <a:cubicBezTo>
                    <a:pt x="90886" y="65767"/>
                    <a:pt x="96484" y="67777"/>
                    <a:pt x="102111" y="67777"/>
                  </a:cubicBezTo>
                  <a:cubicBezTo>
                    <a:pt x="106125" y="67777"/>
                    <a:pt x="110154" y="66754"/>
                    <a:pt x="113809" y="64642"/>
                  </a:cubicBezTo>
                  <a:lnTo>
                    <a:pt x="114420" y="64292"/>
                  </a:lnTo>
                  <a:cubicBezTo>
                    <a:pt x="128816" y="55983"/>
                    <a:pt x="130615" y="35958"/>
                    <a:pt x="117988" y="25140"/>
                  </a:cubicBezTo>
                  <a:cubicBezTo>
                    <a:pt x="102271" y="11685"/>
                    <a:pt x="82523" y="2809"/>
                    <a:pt x="60803" y="572"/>
                  </a:cubicBezTo>
                  <a:cubicBezTo>
                    <a:pt x="60596" y="552"/>
                    <a:pt x="60394" y="532"/>
                    <a:pt x="60192" y="513"/>
                  </a:cubicBezTo>
                  <a:cubicBezTo>
                    <a:pt x="59808" y="473"/>
                    <a:pt x="59423" y="439"/>
                    <a:pt x="59039" y="404"/>
                  </a:cubicBezTo>
                  <a:cubicBezTo>
                    <a:pt x="58531" y="360"/>
                    <a:pt x="58023" y="320"/>
                    <a:pt x="57511" y="281"/>
                  </a:cubicBezTo>
                  <a:lnTo>
                    <a:pt x="57171" y="256"/>
                  </a:lnTo>
                  <a:cubicBezTo>
                    <a:pt x="54739" y="86"/>
                    <a:pt x="52298" y="1"/>
                    <a:pt x="4985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1" name="Google Shape;5001;p77"/>
            <p:cNvSpPr/>
            <p:nvPr/>
          </p:nvSpPr>
          <p:spPr>
            <a:xfrm>
              <a:off x="2565167" y="2090625"/>
              <a:ext cx="327379" cy="312740"/>
            </a:xfrm>
            <a:custGeom>
              <a:rect b="b" l="l" r="r" t="t"/>
              <a:pathLst>
                <a:path extrusionOk="0" h="97351" w="101908">
                  <a:moveTo>
                    <a:pt x="77732" y="1"/>
                  </a:moveTo>
                  <a:cubicBezTo>
                    <a:pt x="75086" y="1"/>
                    <a:pt x="72377" y="446"/>
                    <a:pt x="69690" y="1397"/>
                  </a:cubicBezTo>
                  <a:cubicBezTo>
                    <a:pt x="52607" y="7449"/>
                    <a:pt x="37561" y="17814"/>
                    <a:pt x="25865" y="31175"/>
                  </a:cubicBezTo>
                  <a:cubicBezTo>
                    <a:pt x="25580" y="31476"/>
                    <a:pt x="25299" y="31776"/>
                    <a:pt x="25028" y="32097"/>
                  </a:cubicBezTo>
                  <a:cubicBezTo>
                    <a:pt x="9365" y="50441"/>
                    <a:pt x="646" y="73600"/>
                    <a:pt x="1" y="97350"/>
                  </a:cubicBezTo>
                  <a:lnTo>
                    <a:pt x="48536" y="97350"/>
                  </a:lnTo>
                  <a:cubicBezTo>
                    <a:pt x="49024" y="87503"/>
                    <a:pt x="52085" y="77956"/>
                    <a:pt x="57413" y="69662"/>
                  </a:cubicBezTo>
                  <a:lnTo>
                    <a:pt x="57418" y="69662"/>
                  </a:lnTo>
                  <a:cubicBezTo>
                    <a:pt x="64061" y="59371"/>
                    <a:pt x="73977" y="51382"/>
                    <a:pt x="85697" y="47183"/>
                  </a:cubicBezTo>
                  <a:cubicBezTo>
                    <a:pt x="95382" y="43708"/>
                    <a:pt x="101907" y="34605"/>
                    <a:pt x="101907" y="24310"/>
                  </a:cubicBezTo>
                  <a:cubicBezTo>
                    <a:pt x="101907" y="10473"/>
                    <a:pt x="90570" y="1"/>
                    <a:pt x="77732"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2" name="Google Shape;5002;p77"/>
            <p:cNvSpPr/>
            <p:nvPr/>
          </p:nvSpPr>
          <p:spPr>
            <a:xfrm>
              <a:off x="2565073" y="2287538"/>
              <a:ext cx="218572" cy="409555"/>
            </a:xfrm>
            <a:custGeom>
              <a:rect b="b" l="l" r="r" t="t"/>
              <a:pathLst>
                <a:path extrusionOk="0" h="127488" w="68038">
                  <a:moveTo>
                    <a:pt x="25598" y="0"/>
                  </a:moveTo>
                  <a:cubicBezTo>
                    <a:pt x="14413" y="0"/>
                    <a:pt x="3897" y="7831"/>
                    <a:pt x="1695" y="19943"/>
                  </a:cubicBezTo>
                  <a:cubicBezTo>
                    <a:pt x="567" y="26163"/>
                    <a:pt x="0" y="32466"/>
                    <a:pt x="5" y="38785"/>
                  </a:cubicBezTo>
                  <a:cubicBezTo>
                    <a:pt x="5" y="56877"/>
                    <a:pt x="4598" y="73900"/>
                    <a:pt x="12676" y="88745"/>
                  </a:cubicBezTo>
                  <a:lnTo>
                    <a:pt x="12696" y="88735"/>
                  </a:lnTo>
                  <a:cubicBezTo>
                    <a:pt x="13125" y="89533"/>
                    <a:pt x="13568" y="90327"/>
                    <a:pt x="14027" y="91120"/>
                  </a:cubicBezTo>
                  <a:cubicBezTo>
                    <a:pt x="22888" y="106463"/>
                    <a:pt x="35052" y="118705"/>
                    <a:pt x="49093" y="127488"/>
                  </a:cubicBezTo>
                  <a:cubicBezTo>
                    <a:pt x="44721" y="124742"/>
                    <a:pt x="40552" y="121677"/>
                    <a:pt x="36634" y="118316"/>
                  </a:cubicBezTo>
                  <a:cubicBezTo>
                    <a:pt x="24002" y="107503"/>
                    <a:pt x="25801" y="87473"/>
                    <a:pt x="40197" y="79164"/>
                  </a:cubicBezTo>
                  <a:lnTo>
                    <a:pt x="40808" y="78809"/>
                  </a:lnTo>
                  <a:cubicBezTo>
                    <a:pt x="44459" y="76702"/>
                    <a:pt x="48483" y="75681"/>
                    <a:pt x="52492" y="75681"/>
                  </a:cubicBezTo>
                  <a:cubicBezTo>
                    <a:pt x="58042" y="75681"/>
                    <a:pt x="63566" y="77637"/>
                    <a:pt x="68038" y="81377"/>
                  </a:cubicBezTo>
                  <a:cubicBezTo>
                    <a:pt x="63238" y="77256"/>
                    <a:pt x="59172" y="72353"/>
                    <a:pt x="56017" y="66877"/>
                  </a:cubicBezTo>
                  <a:cubicBezTo>
                    <a:pt x="55559" y="66083"/>
                    <a:pt x="55120" y="65280"/>
                    <a:pt x="54706" y="64472"/>
                  </a:cubicBezTo>
                  <a:cubicBezTo>
                    <a:pt x="54647" y="64349"/>
                    <a:pt x="54583" y="64221"/>
                    <a:pt x="54519" y="64092"/>
                  </a:cubicBezTo>
                  <a:cubicBezTo>
                    <a:pt x="54278" y="63619"/>
                    <a:pt x="54046" y="63141"/>
                    <a:pt x="53824" y="62663"/>
                  </a:cubicBezTo>
                  <a:cubicBezTo>
                    <a:pt x="53691" y="62392"/>
                    <a:pt x="53568" y="62116"/>
                    <a:pt x="53440" y="61840"/>
                  </a:cubicBezTo>
                  <a:cubicBezTo>
                    <a:pt x="53169" y="61239"/>
                    <a:pt x="52907" y="60637"/>
                    <a:pt x="52656" y="60031"/>
                  </a:cubicBezTo>
                  <a:cubicBezTo>
                    <a:pt x="52572" y="59824"/>
                    <a:pt x="52493" y="59612"/>
                    <a:pt x="52410" y="59400"/>
                  </a:cubicBezTo>
                  <a:cubicBezTo>
                    <a:pt x="52217" y="58903"/>
                    <a:pt x="52025" y="58400"/>
                    <a:pt x="51843" y="57902"/>
                  </a:cubicBezTo>
                  <a:cubicBezTo>
                    <a:pt x="48437" y="48484"/>
                    <a:pt x="47604" y="38331"/>
                    <a:pt x="49433" y="28484"/>
                  </a:cubicBezTo>
                  <a:cubicBezTo>
                    <a:pt x="51301" y="18459"/>
                    <a:pt x="46515" y="8366"/>
                    <a:pt x="37683" y="3270"/>
                  </a:cubicBezTo>
                  <a:cubicBezTo>
                    <a:pt x="33811" y="1033"/>
                    <a:pt x="29660" y="0"/>
                    <a:pt x="25598"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03" name="Google Shape;5003;p77"/>
          <p:cNvGrpSpPr/>
          <p:nvPr/>
        </p:nvGrpSpPr>
        <p:grpSpPr>
          <a:xfrm>
            <a:off x="5649092" y="3734919"/>
            <a:ext cx="438354" cy="637329"/>
            <a:chOff x="1697726" y="3244179"/>
            <a:chExt cx="788124" cy="1146069"/>
          </a:xfrm>
        </p:grpSpPr>
        <p:sp>
          <p:nvSpPr>
            <p:cNvPr id="5004" name="Google Shape;5004;p77"/>
            <p:cNvSpPr/>
            <p:nvPr/>
          </p:nvSpPr>
          <p:spPr>
            <a:xfrm>
              <a:off x="1697726" y="3244179"/>
              <a:ext cx="788124" cy="1146069"/>
            </a:xfrm>
            <a:custGeom>
              <a:rect b="b" l="l" r="r" t="t"/>
              <a:pathLst>
                <a:path extrusionOk="0" h="44156" w="30365">
                  <a:moveTo>
                    <a:pt x="18841" y="1"/>
                  </a:moveTo>
                  <a:lnTo>
                    <a:pt x="18841" y="3319"/>
                  </a:lnTo>
                  <a:lnTo>
                    <a:pt x="7583" y="3319"/>
                  </a:lnTo>
                  <a:cubicBezTo>
                    <a:pt x="5740" y="3319"/>
                    <a:pt x="4248" y="4814"/>
                    <a:pt x="4248" y="6658"/>
                  </a:cubicBezTo>
                  <a:lnTo>
                    <a:pt x="4248" y="29436"/>
                  </a:lnTo>
                  <a:lnTo>
                    <a:pt x="1" y="29436"/>
                  </a:lnTo>
                  <a:lnTo>
                    <a:pt x="1" y="44155"/>
                  </a:lnTo>
                  <a:lnTo>
                    <a:pt x="14720" y="44155"/>
                  </a:lnTo>
                  <a:lnTo>
                    <a:pt x="14720" y="29436"/>
                  </a:lnTo>
                  <a:lnTo>
                    <a:pt x="10922" y="29436"/>
                  </a:lnTo>
                  <a:lnTo>
                    <a:pt x="10922" y="9993"/>
                  </a:lnTo>
                  <a:lnTo>
                    <a:pt x="18841" y="9993"/>
                  </a:lnTo>
                  <a:lnTo>
                    <a:pt x="18841" y="13311"/>
                  </a:lnTo>
                  <a:lnTo>
                    <a:pt x="30365" y="6658"/>
                  </a:lnTo>
                  <a:lnTo>
                    <a:pt x="18841"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5" name="Google Shape;5005;p77"/>
            <p:cNvSpPr/>
            <p:nvPr/>
          </p:nvSpPr>
          <p:spPr>
            <a:xfrm>
              <a:off x="1743302" y="4053603"/>
              <a:ext cx="291293" cy="291267"/>
            </a:xfrm>
            <a:custGeom>
              <a:rect b="b" l="l" r="r" t="t"/>
              <a:pathLst>
                <a:path extrusionOk="0" h="11222" w="11223">
                  <a:moveTo>
                    <a:pt x="1" y="0"/>
                  </a:moveTo>
                  <a:lnTo>
                    <a:pt x="1" y="11222"/>
                  </a:lnTo>
                  <a:lnTo>
                    <a:pt x="11222" y="11222"/>
                  </a:lnTo>
                  <a:lnTo>
                    <a:pt x="11222"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06" name="Google Shape;5006;p77"/>
          <p:cNvSpPr/>
          <p:nvPr/>
        </p:nvSpPr>
        <p:spPr>
          <a:xfrm>
            <a:off x="8146351" y="3622703"/>
            <a:ext cx="204" cy="4"/>
          </a:xfrm>
          <a:custGeom>
            <a:rect b="b" l="l" r="r" t="t"/>
            <a:pathLst>
              <a:path extrusionOk="0" h="1" w="48">
                <a:moveTo>
                  <a:pt x="48" y="0"/>
                </a:moveTo>
                <a:lnTo>
                  <a:pt x="1"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07" name="Google Shape;5007;p77"/>
          <p:cNvGrpSpPr/>
          <p:nvPr/>
        </p:nvGrpSpPr>
        <p:grpSpPr>
          <a:xfrm>
            <a:off x="7650306" y="2063282"/>
            <a:ext cx="799565" cy="670282"/>
            <a:chOff x="7617850" y="2063282"/>
            <a:chExt cx="799565" cy="670282"/>
          </a:xfrm>
        </p:grpSpPr>
        <p:cxnSp>
          <p:nvCxnSpPr>
            <p:cNvPr id="5008" name="Google Shape;5008;p77"/>
            <p:cNvCxnSpPr/>
            <p:nvPr/>
          </p:nvCxnSpPr>
          <p:spPr>
            <a:xfrm flipH="1" rot="5400000">
              <a:off x="7629118" y="210471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5009" name="Google Shape;5009;p77"/>
            <p:cNvCxnSpPr/>
            <p:nvPr/>
          </p:nvCxnSpPr>
          <p:spPr>
            <a:xfrm rot="-5400000">
              <a:off x="8276270" y="210471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5010" name="Google Shape;5010;p77"/>
            <p:cNvCxnSpPr/>
            <p:nvPr/>
          </p:nvCxnSpPr>
          <p:spPr>
            <a:xfrm rot="5400000">
              <a:off x="7629118" y="261296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5011" name="Google Shape;5011;p77"/>
            <p:cNvCxnSpPr/>
            <p:nvPr/>
          </p:nvCxnSpPr>
          <p:spPr>
            <a:xfrm flipH="1" rot="-5400000">
              <a:off x="8276270" y="2612964"/>
              <a:ext cx="129900" cy="111300"/>
            </a:xfrm>
            <a:prstGeom prst="bentConnector3">
              <a:avLst>
                <a:gd fmla="val 50000" name="adj1"/>
              </a:avLst>
            </a:prstGeom>
            <a:noFill/>
            <a:ln cap="flat" cmpd="sng" w="9525">
              <a:solidFill>
                <a:srgbClr val="667E92"/>
              </a:solidFill>
              <a:prstDash val="solid"/>
              <a:round/>
              <a:headEnd len="med" w="med" type="none"/>
              <a:tailEnd len="med" w="med" type="none"/>
            </a:ln>
          </p:spPr>
        </p:cxnSp>
        <p:cxnSp>
          <p:nvCxnSpPr>
            <p:cNvPr id="5012" name="Google Shape;5012;p77"/>
            <p:cNvCxnSpPr/>
            <p:nvPr/>
          </p:nvCxnSpPr>
          <p:spPr>
            <a:xfrm rot="10800000">
              <a:off x="7617850" y="2393356"/>
              <a:ext cx="83400" cy="0"/>
            </a:xfrm>
            <a:prstGeom prst="straightConnector1">
              <a:avLst/>
            </a:prstGeom>
            <a:noFill/>
            <a:ln cap="flat" cmpd="sng" w="9525">
              <a:solidFill>
                <a:srgbClr val="667E92"/>
              </a:solidFill>
              <a:prstDash val="solid"/>
              <a:round/>
              <a:headEnd len="med" w="med" type="none"/>
              <a:tailEnd len="med" w="med" type="none"/>
            </a:ln>
          </p:spPr>
        </p:cxnSp>
        <p:cxnSp>
          <p:nvCxnSpPr>
            <p:cNvPr id="5013" name="Google Shape;5013;p77"/>
            <p:cNvCxnSpPr/>
            <p:nvPr/>
          </p:nvCxnSpPr>
          <p:spPr>
            <a:xfrm rot="10800000">
              <a:off x="8334015" y="2393356"/>
              <a:ext cx="83400" cy="0"/>
            </a:xfrm>
            <a:prstGeom prst="straightConnector1">
              <a:avLst/>
            </a:prstGeom>
            <a:noFill/>
            <a:ln cap="flat" cmpd="sng" w="9525">
              <a:solidFill>
                <a:srgbClr val="667E92"/>
              </a:solidFill>
              <a:prstDash val="solid"/>
              <a:round/>
              <a:headEnd len="med" w="med" type="none"/>
              <a:tailEnd len="med" w="med" type="none"/>
            </a:ln>
          </p:spPr>
        </p:cxnSp>
        <p:grpSp>
          <p:nvGrpSpPr>
            <p:cNvPr id="5014" name="Google Shape;5014;p77"/>
            <p:cNvGrpSpPr/>
            <p:nvPr/>
          </p:nvGrpSpPr>
          <p:grpSpPr>
            <a:xfrm>
              <a:off x="7734309" y="2063282"/>
              <a:ext cx="570957" cy="620095"/>
              <a:chOff x="7734309" y="2063282"/>
              <a:chExt cx="570957" cy="620095"/>
            </a:xfrm>
          </p:grpSpPr>
          <p:grpSp>
            <p:nvGrpSpPr>
              <p:cNvPr id="5015" name="Google Shape;5015;p77"/>
              <p:cNvGrpSpPr/>
              <p:nvPr/>
            </p:nvGrpSpPr>
            <p:grpSpPr>
              <a:xfrm>
                <a:off x="8031573" y="2063282"/>
                <a:ext cx="273693" cy="620095"/>
                <a:chOff x="8031573" y="2063282"/>
                <a:chExt cx="273693" cy="620095"/>
              </a:xfrm>
            </p:grpSpPr>
            <p:sp>
              <p:nvSpPr>
                <p:cNvPr id="5016" name="Google Shape;5016;p77"/>
                <p:cNvSpPr/>
                <p:nvPr/>
              </p:nvSpPr>
              <p:spPr>
                <a:xfrm>
                  <a:off x="8031573" y="2481676"/>
                  <a:ext cx="246012" cy="201702"/>
                </a:xfrm>
                <a:custGeom>
                  <a:rect b="b" l="l" r="r" t="t"/>
                  <a:pathLst>
                    <a:path extrusionOk="0" h="14712" w="17944">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7" name="Google Shape;5017;p77"/>
                <p:cNvSpPr/>
                <p:nvPr/>
              </p:nvSpPr>
              <p:spPr>
                <a:xfrm>
                  <a:off x="8031573" y="2298026"/>
                  <a:ext cx="273693" cy="250112"/>
                </a:xfrm>
                <a:custGeom>
                  <a:rect b="b" l="l" r="r" t="t"/>
                  <a:pathLst>
                    <a:path extrusionOk="0" h="18243" w="19963">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8" name="Google Shape;5018;p77"/>
                <p:cNvSpPr/>
                <p:nvPr/>
              </p:nvSpPr>
              <p:spPr>
                <a:xfrm>
                  <a:off x="8031573" y="2063282"/>
                  <a:ext cx="177311" cy="142529"/>
                </a:xfrm>
                <a:custGeom>
                  <a:rect b="b" l="l" r="r" t="t"/>
                  <a:pathLst>
                    <a:path extrusionOk="0" h="10396" w="12933">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9" name="Google Shape;5019;p77"/>
                <p:cNvSpPr/>
                <p:nvPr/>
              </p:nvSpPr>
              <p:spPr>
                <a:xfrm>
                  <a:off x="8031573" y="2177659"/>
                  <a:ext cx="221307" cy="176914"/>
                </a:xfrm>
                <a:custGeom>
                  <a:rect b="b" l="l" r="r" t="t"/>
                  <a:pathLst>
                    <a:path extrusionOk="0" h="12904" w="16142">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20" name="Google Shape;5020;p77"/>
              <p:cNvGrpSpPr/>
              <p:nvPr/>
            </p:nvGrpSpPr>
            <p:grpSpPr>
              <a:xfrm flipH="1">
                <a:off x="7734309" y="2063282"/>
                <a:ext cx="273693" cy="620095"/>
                <a:chOff x="8031573" y="2063282"/>
                <a:chExt cx="273693" cy="620095"/>
              </a:xfrm>
            </p:grpSpPr>
            <p:sp>
              <p:nvSpPr>
                <p:cNvPr id="5021" name="Google Shape;5021;p77"/>
                <p:cNvSpPr/>
                <p:nvPr/>
              </p:nvSpPr>
              <p:spPr>
                <a:xfrm>
                  <a:off x="8031573" y="2481676"/>
                  <a:ext cx="246012" cy="201702"/>
                </a:xfrm>
                <a:custGeom>
                  <a:rect b="b" l="l" r="r" t="t"/>
                  <a:pathLst>
                    <a:path extrusionOk="0" h="14712" w="17944">
                      <a:moveTo>
                        <a:pt x="13714" y="1"/>
                      </a:moveTo>
                      <a:cubicBezTo>
                        <a:pt x="13485" y="1"/>
                        <a:pt x="13243" y="5"/>
                        <a:pt x="12987" y="13"/>
                      </a:cubicBezTo>
                      <a:cubicBezTo>
                        <a:pt x="11706" y="56"/>
                        <a:pt x="10294" y="76"/>
                        <a:pt x="8782" y="76"/>
                      </a:cubicBezTo>
                      <a:cubicBezTo>
                        <a:pt x="8568" y="76"/>
                        <a:pt x="8352" y="76"/>
                        <a:pt x="8134" y="75"/>
                      </a:cubicBezTo>
                      <a:lnTo>
                        <a:pt x="8118" y="75"/>
                      </a:lnTo>
                      <a:cubicBezTo>
                        <a:pt x="8116" y="75"/>
                        <a:pt x="8114" y="75"/>
                        <a:pt x="8112" y="75"/>
                      </a:cubicBezTo>
                      <a:cubicBezTo>
                        <a:pt x="6297" y="75"/>
                        <a:pt x="4825" y="1549"/>
                        <a:pt x="4828" y="3365"/>
                      </a:cubicBezTo>
                      <a:lnTo>
                        <a:pt x="4828" y="4847"/>
                      </a:lnTo>
                      <a:lnTo>
                        <a:pt x="6675" y="4847"/>
                      </a:lnTo>
                      <a:cubicBezTo>
                        <a:pt x="9163" y="4850"/>
                        <a:pt x="11182" y="6869"/>
                        <a:pt x="11185" y="9357"/>
                      </a:cubicBezTo>
                      <a:lnTo>
                        <a:pt x="11185" y="9535"/>
                      </a:lnTo>
                      <a:cubicBezTo>
                        <a:pt x="11185" y="9839"/>
                        <a:pt x="10936" y="10088"/>
                        <a:pt x="10632" y="10088"/>
                      </a:cubicBezTo>
                      <a:cubicBezTo>
                        <a:pt x="10328" y="10088"/>
                        <a:pt x="10079" y="9839"/>
                        <a:pt x="10079" y="9535"/>
                      </a:cubicBezTo>
                      <a:lnTo>
                        <a:pt x="10079" y="9357"/>
                      </a:lnTo>
                      <a:cubicBezTo>
                        <a:pt x="10079" y="7477"/>
                        <a:pt x="8555" y="5953"/>
                        <a:pt x="6675" y="5953"/>
                      </a:cubicBezTo>
                      <a:lnTo>
                        <a:pt x="1" y="5953"/>
                      </a:lnTo>
                      <a:lnTo>
                        <a:pt x="1" y="12851"/>
                      </a:lnTo>
                      <a:cubicBezTo>
                        <a:pt x="460" y="13288"/>
                        <a:pt x="2279" y="14711"/>
                        <a:pt x="6423" y="14711"/>
                      </a:cubicBezTo>
                      <a:cubicBezTo>
                        <a:pt x="11525" y="14711"/>
                        <a:pt x="14168" y="11628"/>
                        <a:pt x="14527" y="8571"/>
                      </a:cubicBezTo>
                      <a:cubicBezTo>
                        <a:pt x="14553" y="8351"/>
                        <a:pt x="14705" y="8169"/>
                        <a:pt x="14919" y="8105"/>
                      </a:cubicBezTo>
                      <a:cubicBezTo>
                        <a:pt x="15042" y="8069"/>
                        <a:pt x="17944" y="7154"/>
                        <a:pt x="17882" y="3957"/>
                      </a:cubicBezTo>
                      <a:cubicBezTo>
                        <a:pt x="17856" y="2779"/>
                        <a:pt x="17727" y="1961"/>
                        <a:pt x="17459" y="1392"/>
                      </a:cubicBezTo>
                      <a:cubicBezTo>
                        <a:pt x="17352" y="1201"/>
                        <a:pt x="17093" y="842"/>
                        <a:pt x="17028" y="780"/>
                      </a:cubicBezTo>
                      <a:cubicBezTo>
                        <a:pt x="16462" y="243"/>
                        <a:pt x="15452" y="1"/>
                        <a:pt x="13714"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2" name="Google Shape;5022;p77"/>
                <p:cNvSpPr/>
                <p:nvPr/>
              </p:nvSpPr>
              <p:spPr>
                <a:xfrm>
                  <a:off x="8031573" y="2298026"/>
                  <a:ext cx="273693" cy="250112"/>
                </a:xfrm>
                <a:custGeom>
                  <a:rect b="b" l="l" r="r" t="t"/>
                  <a:pathLst>
                    <a:path extrusionOk="0" h="18243" w="19963">
                      <a:moveTo>
                        <a:pt x="16810" y="1"/>
                      </a:moveTo>
                      <a:cubicBezTo>
                        <a:pt x="16764" y="1"/>
                        <a:pt x="16738" y="2"/>
                        <a:pt x="16737" y="2"/>
                      </a:cubicBezTo>
                      <a:lnTo>
                        <a:pt x="12039" y="2"/>
                      </a:lnTo>
                      <a:cubicBezTo>
                        <a:pt x="9752" y="2"/>
                        <a:pt x="7902" y="1856"/>
                        <a:pt x="7898" y="4140"/>
                      </a:cubicBezTo>
                      <a:lnTo>
                        <a:pt x="7898" y="6748"/>
                      </a:lnTo>
                      <a:lnTo>
                        <a:pt x="8303" y="6748"/>
                      </a:lnTo>
                      <a:cubicBezTo>
                        <a:pt x="9966" y="6748"/>
                        <a:pt x="11315" y="8097"/>
                        <a:pt x="11315" y="9760"/>
                      </a:cubicBezTo>
                      <a:lnTo>
                        <a:pt x="11315" y="10333"/>
                      </a:lnTo>
                      <a:cubicBezTo>
                        <a:pt x="11315" y="10637"/>
                        <a:pt x="11069" y="10886"/>
                        <a:pt x="10761" y="10886"/>
                      </a:cubicBezTo>
                      <a:cubicBezTo>
                        <a:pt x="10457" y="10886"/>
                        <a:pt x="10211" y="10637"/>
                        <a:pt x="10211" y="10333"/>
                      </a:cubicBezTo>
                      <a:lnTo>
                        <a:pt x="10211" y="9760"/>
                      </a:lnTo>
                      <a:cubicBezTo>
                        <a:pt x="10208" y="8705"/>
                        <a:pt x="9357" y="7854"/>
                        <a:pt x="8303" y="7851"/>
                      </a:cubicBezTo>
                      <a:lnTo>
                        <a:pt x="6449" y="7851"/>
                      </a:lnTo>
                      <a:cubicBezTo>
                        <a:pt x="5362" y="7851"/>
                        <a:pt x="4482" y="8731"/>
                        <a:pt x="4482" y="9818"/>
                      </a:cubicBezTo>
                      <a:lnTo>
                        <a:pt x="4482" y="10624"/>
                      </a:lnTo>
                      <a:cubicBezTo>
                        <a:pt x="4482" y="10931"/>
                        <a:pt x="4233" y="11177"/>
                        <a:pt x="3929" y="11177"/>
                      </a:cubicBezTo>
                      <a:cubicBezTo>
                        <a:pt x="3624" y="11177"/>
                        <a:pt x="3375" y="10931"/>
                        <a:pt x="3375" y="10624"/>
                      </a:cubicBezTo>
                      <a:lnTo>
                        <a:pt x="3375" y="9818"/>
                      </a:lnTo>
                      <a:cubicBezTo>
                        <a:pt x="3375" y="8123"/>
                        <a:pt x="4750" y="6745"/>
                        <a:pt x="6449" y="6745"/>
                      </a:cubicBezTo>
                      <a:lnTo>
                        <a:pt x="6792" y="6745"/>
                      </a:lnTo>
                      <a:lnTo>
                        <a:pt x="6792" y="5230"/>
                      </a:lnTo>
                      <a:lnTo>
                        <a:pt x="1" y="5230"/>
                      </a:lnTo>
                      <a:lnTo>
                        <a:pt x="1" y="18243"/>
                      </a:lnTo>
                      <a:lnTo>
                        <a:pt x="3722" y="18243"/>
                      </a:lnTo>
                      <a:lnTo>
                        <a:pt x="3722" y="16761"/>
                      </a:lnTo>
                      <a:cubicBezTo>
                        <a:pt x="3722" y="14335"/>
                        <a:pt x="5689" y="12364"/>
                        <a:pt x="8118" y="12364"/>
                      </a:cubicBezTo>
                      <a:lnTo>
                        <a:pt x="8138" y="12364"/>
                      </a:lnTo>
                      <a:cubicBezTo>
                        <a:pt x="8355" y="12365"/>
                        <a:pt x="8571" y="12366"/>
                        <a:pt x="8785" y="12366"/>
                      </a:cubicBezTo>
                      <a:cubicBezTo>
                        <a:pt x="10281" y="12366"/>
                        <a:pt x="11680" y="12346"/>
                        <a:pt x="12949" y="12306"/>
                      </a:cubicBezTo>
                      <a:cubicBezTo>
                        <a:pt x="13215" y="12297"/>
                        <a:pt x="13470" y="12293"/>
                        <a:pt x="13712" y="12293"/>
                      </a:cubicBezTo>
                      <a:cubicBezTo>
                        <a:pt x="15786" y="12293"/>
                        <a:pt x="16995" y="12621"/>
                        <a:pt x="17789" y="13374"/>
                      </a:cubicBezTo>
                      <a:cubicBezTo>
                        <a:pt x="17866" y="13448"/>
                        <a:pt x="17941" y="13526"/>
                        <a:pt x="18009" y="13610"/>
                      </a:cubicBezTo>
                      <a:cubicBezTo>
                        <a:pt x="19963" y="12539"/>
                        <a:pt x="19927" y="9744"/>
                        <a:pt x="19927" y="9715"/>
                      </a:cubicBezTo>
                      <a:lnTo>
                        <a:pt x="19927" y="4156"/>
                      </a:lnTo>
                      <a:cubicBezTo>
                        <a:pt x="19927" y="2603"/>
                        <a:pt x="19545" y="1461"/>
                        <a:pt x="18795" y="763"/>
                      </a:cubicBezTo>
                      <a:cubicBezTo>
                        <a:pt x="18032" y="53"/>
                        <a:pt x="17079" y="1"/>
                        <a:pt x="16810"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3" name="Google Shape;5023;p77"/>
                <p:cNvSpPr/>
                <p:nvPr/>
              </p:nvSpPr>
              <p:spPr>
                <a:xfrm>
                  <a:off x="8031573" y="2063282"/>
                  <a:ext cx="177311" cy="142529"/>
                </a:xfrm>
                <a:custGeom>
                  <a:rect b="b" l="l" r="r" t="t"/>
                  <a:pathLst>
                    <a:path extrusionOk="0" h="10396" w="12933">
                      <a:moveTo>
                        <a:pt x="3097" y="1"/>
                      </a:moveTo>
                      <a:cubicBezTo>
                        <a:pt x="134" y="1"/>
                        <a:pt x="4" y="3928"/>
                        <a:pt x="1" y="4087"/>
                      </a:cubicBezTo>
                      <a:lnTo>
                        <a:pt x="1" y="10396"/>
                      </a:lnTo>
                      <a:lnTo>
                        <a:pt x="3796" y="10396"/>
                      </a:lnTo>
                      <a:cubicBezTo>
                        <a:pt x="5061" y="10393"/>
                        <a:pt x="6087" y="9367"/>
                        <a:pt x="6087" y="8102"/>
                      </a:cubicBezTo>
                      <a:lnTo>
                        <a:pt x="6087" y="7568"/>
                      </a:lnTo>
                      <a:cubicBezTo>
                        <a:pt x="6083" y="6255"/>
                        <a:pt x="5022" y="5193"/>
                        <a:pt x="3712" y="5193"/>
                      </a:cubicBezTo>
                      <a:lnTo>
                        <a:pt x="2803" y="5193"/>
                      </a:lnTo>
                      <a:cubicBezTo>
                        <a:pt x="2499" y="5193"/>
                        <a:pt x="2249" y="4944"/>
                        <a:pt x="2249" y="4640"/>
                      </a:cubicBezTo>
                      <a:cubicBezTo>
                        <a:pt x="2249" y="4336"/>
                        <a:pt x="2499" y="4087"/>
                        <a:pt x="2803" y="4087"/>
                      </a:cubicBezTo>
                      <a:lnTo>
                        <a:pt x="3715" y="4087"/>
                      </a:lnTo>
                      <a:cubicBezTo>
                        <a:pt x="5507" y="4090"/>
                        <a:pt x="7009" y="5456"/>
                        <a:pt x="7180" y="7241"/>
                      </a:cubicBezTo>
                      <a:lnTo>
                        <a:pt x="12741" y="7241"/>
                      </a:lnTo>
                      <a:cubicBezTo>
                        <a:pt x="12868" y="7086"/>
                        <a:pt x="12932" y="6847"/>
                        <a:pt x="12777" y="6420"/>
                      </a:cubicBezTo>
                      <a:cubicBezTo>
                        <a:pt x="12389" y="5323"/>
                        <a:pt x="10755" y="3708"/>
                        <a:pt x="8616" y="2301"/>
                      </a:cubicBezTo>
                      <a:cubicBezTo>
                        <a:pt x="6494" y="903"/>
                        <a:pt x="4327" y="1"/>
                        <a:pt x="309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4" name="Google Shape;5024;p77"/>
                <p:cNvSpPr/>
                <p:nvPr/>
              </p:nvSpPr>
              <p:spPr>
                <a:xfrm>
                  <a:off x="8031573" y="2177659"/>
                  <a:ext cx="221307" cy="176914"/>
                </a:xfrm>
                <a:custGeom>
                  <a:rect b="b" l="l" r="r" t="t"/>
                  <a:pathLst>
                    <a:path extrusionOk="0" h="12904" w="16142">
                      <a:moveTo>
                        <a:pt x="13080" y="0"/>
                      </a:moveTo>
                      <a:cubicBezTo>
                        <a:pt x="13032" y="0"/>
                        <a:pt x="13005" y="2"/>
                        <a:pt x="13004" y="2"/>
                      </a:cubicBezTo>
                      <a:cubicBezTo>
                        <a:pt x="12997" y="3"/>
                        <a:pt x="12991" y="4"/>
                        <a:pt x="12985" y="4"/>
                      </a:cubicBezTo>
                      <a:cubicBezTo>
                        <a:pt x="12978" y="4"/>
                        <a:pt x="12973" y="3"/>
                        <a:pt x="12968" y="2"/>
                      </a:cubicBezTo>
                      <a:lnTo>
                        <a:pt x="7183" y="2"/>
                      </a:lnTo>
                      <a:cubicBezTo>
                        <a:pt x="7054" y="1778"/>
                        <a:pt x="5579" y="3156"/>
                        <a:pt x="3796" y="3156"/>
                      </a:cubicBezTo>
                      <a:lnTo>
                        <a:pt x="1" y="3156"/>
                      </a:lnTo>
                      <a:lnTo>
                        <a:pt x="1" y="12904"/>
                      </a:lnTo>
                      <a:lnTo>
                        <a:pt x="6792" y="12904"/>
                      </a:lnTo>
                      <a:cubicBezTo>
                        <a:pt x="6802" y="10018"/>
                        <a:pt x="9150" y="7676"/>
                        <a:pt x="12036" y="7676"/>
                      </a:cubicBezTo>
                      <a:lnTo>
                        <a:pt x="16142" y="7676"/>
                      </a:lnTo>
                      <a:lnTo>
                        <a:pt x="16142" y="3137"/>
                      </a:lnTo>
                      <a:cubicBezTo>
                        <a:pt x="16142" y="2108"/>
                        <a:pt x="15857" y="1318"/>
                        <a:pt x="15297" y="788"/>
                      </a:cubicBezTo>
                      <a:cubicBezTo>
                        <a:pt x="14516" y="51"/>
                        <a:pt x="13383" y="0"/>
                        <a:pt x="13080"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
        <p:nvSpPr>
          <p:cNvPr id="5025" name="Google Shape;5025;p77"/>
          <p:cNvSpPr/>
          <p:nvPr/>
        </p:nvSpPr>
        <p:spPr>
          <a:xfrm>
            <a:off x="7110561" y="3755372"/>
            <a:ext cx="558742" cy="616877"/>
          </a:xfrm>
          <a:custGeom>
            <a:rect b="b" l="l" r="r" t="t"/>
            <a:pathLst>
              <a:path extrusionOk="0" h="5225" w="4733">
                <a:moveTo>
                  <a:pt x="346" y="0"/>
                </a:moveTo>
                <a:cubicBezTo>
                  <a:pt x="148" y="0"/>
                  <a:pt x="1" y="148"/>
                  <a:pt x="1" y="333"/>
                </a:cubicBezTo>
                <a:lnTo>
                  <a:pt x="1" y="4423"/>
                </a:lnTo>
                <a:cubicBezTo>
                  <a:pt x="1" y="4608"/>
                  <a:pt x="148" y="4756"/>
                  <a:pt x="346" y="4756"/>
                </a:cubicBezTo>
                <a:lnTo>
                  <a:pt x="2046" y="4756"/>
                </a:lnTo>
                <a:lnTo>
                  <a:pt x="2366" y="5224"/>
                </a:lnTo>
                <a:lnTo>
                  <a:pt x="2674" y="4756"/>
                </a:lnTo>
                <a:lnTo>
                  <a:pt x="4387" y="4756"/>
                </a:lnTo>
                <a:cubicBezTo>
                  <a:pt x="4394" y="4757"/>
                  <a:pt x="4400" y="4757"/>
                  <a:pt x="4407" y="4757"/>
                </a:cubicBezTo>
                <a:cubicBezTo>
                  <a:pt x="4583" y="4757"/>
                  <a:pt x="4732" y="4602"/>
                  <a:pt x="4732" y="4423"/>
                </a:cubicBezTo>
                <a:lnTo>
                  <a:pt x="4732" y="333"/>
                </a:lnTo>
                <a:cubicBezTo>
                  <a:pt x="4732" y="148"/>
                  <a:pt x="4572" y="0"/>
                  <a:pt x="4387"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6" name="Google Shape;5026;p77"/>
          <p:cNvSpPr/>
          <p:nvPr/>
        </p:nvSpPr>
        <p:spPr>
          <a:xfrm rot="10800000">
            <a:off x="6596743" y="3752786"/>
            <a:ext cx="406111" cy="619462"/>
          </a:xfrm>
          <a:custGeom>
            <a:rect b="b" l="l" r="r" t="t"/>
            <a:pathLst>
              <a:path extrusionOk="0" h="22743" w="14910">
                <a:moveTo>
                  <a:pt x="7449" y="0"/>
                </a:moveTo>
                <a:cubicBezTo>
                  <a:pt x="7363" y="0"/>
                  <a:pt x="7277" y="40"/>
                  <a:pt x="7219" y="121"/>
                </a:cubicBezTo>
                <a:lnTo>
                  <a:pt x="4981" y="3220"/>
                </a:lnTo>
                <a:lnTo>
                  <a:pt x="1079" y="3220"/>
                </a:lnTo>
                <a:cubicBezTo>
                  <a:pt x="482" y="3220"/>
                  <a:pt x="0" y="3702"/>
                  <a:pt x="0" y="4298"/>
                </a:cubicBezTo>
                <a:lnTo>
                  <a:pt x="0" y="21652"/>
                </a:lnTo>
                <a:cubicBezTo>
                  <a:pt x="0" y="22249"/>
                  <a:pt x="482" y="22742"/>
                  <a:pt x="1079" y="22742"/>
                </a:cubicBezTo>
                <a:lnTo>
                  <a:pt x="13830" y="22742"/>
                </a:lnTo>
                <a:cubicBezTo>
                  <a:pt x="14427" y="22742"/>
                  <a:pt x="14909" y="22249"/>
                  <a:pt x="14909" y="21652"/>
                </a:cubicBezTo>
                <a:lnTo>
                  <a:pt x="14909" y="4298"/>
                </a:lnTo>
                <a:cubicBezTo>
                  <a:pt x="14909" y="3708"/>
                  <a:pt x="14438" y="3219"/>
                  <a:pt x="13851" y="3219"/>
                </a:cubicBezTo>
                <a:cubicBezTo>
                  <a:pt x="13844" y="3219"/>
                  <a:pt x="13837" y="3219"/>
                  <a:pt x="13830" y="3220"/>
                </a:cubicBezTo>
                <a:lnTo>
                  <a:pt x="9916" y="3220"/>
                </a:lnTo>
                <a:lnTo>
                  <a:pt x="7678" y="121"/>
                </a:lnTo>
                <a:cubicBezTo>
                  <a:pt x="7621" y="40"/>
                  <a:pt x="7535" y="0"/>
                  <a:pt x="74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27" name="Google Shape;5027;p77"/>
          <p:cNvGrpSpPr/>
          <p:nvPr/>
        </p:nvGrpSpPr>
        <p:grpSpPr>
          <a:xfrm>
            <a:off x="7836913" y="2916765"/>
            <a:ext cx="602567" cy="601884"/>
            <a:chOff x="1186975" y="238125"/>
            <a:chExt cx="5244275" cy="5238325"/>
          </a:xfrm>
        </p:grpSpPr>
        <p:sp>
          <p:nvSpPr>
            <p:cNvPr id="5028" name="Google Shape;5028;p77"/>
            <p:cNvSpPr/>
            <p:nvPr/>
          </p:nvSpPr>
          <p:spPr>
            <a:xfrm>
              <a:off x="1188450" y="238125"/>
              <a:ext cx="3198750" cy="2628625"/>
            </a:xfrm>
            <a:custGeom>
              <a:rect b="b" l="l" r="r" t="t"/>
              <a:pathLst>
                <a:path extrusionOk="0" h="105145" w="127950">
                  <a:moveTo>
                    <a:pt x="18697" y="0"/>
                  </a:moveTo>
                  <a:cubicBezTo>
                    <a:pt x="8371" y="0"/>
                    <a:pt x="1" y="8371"/>
                    <a:pt x="1" y="18697"/>
                  </a:cubicBezTo>
                  <a:lnTo>
                    <a:pt x="1" y="105145"/>
                  </a:lnTo>
                  <a:lnTo>
                    <a:pt x="36857" y="105145"/>
                  </a:lnTo>
                  <a:cubicBezTo>
                    <a:pt x="35719" y="102283"/>
                    <a:pt x="35385" y="99165"/>
                    <a:pt x="35897" y="96130"/>
                  </a:cubicBezTo>
                  <a:cubicBezTo>
                    <a:pt x="37137" y="88648"/>
                    <a:pt x="43398" y="82793"/>
                    <a:pt x="50957" y="82096"/>
                  </a:cubicBezTo>
                  <a:cubicBezTo>
                    <a:pt x="51501" y="82045"/>
                    <a:pt x="52041" y="82020"/>
                    <a:pt x="52575" y="82020"/>
                  </a:cubicBezTo>
                  <a:cubicBezTo>
                    <a:pt x="61906" y="82020"/>
                    <a:pt x="69475" y="89593"/>
                    <a:pt x="69475" y="98926"/>
                  </a:cubicBezTo>
                  <a:cubicBezTo>
                    <a:pt x="69475" y="101055"/>
                    <a:pt x="69070" y="103165"/>
                    <a:pt x="68283" y="105145"/>
                  </a:cubicBezTo>
                  <a:lnTo>
                    <a:pt x="105145" y="105145"/>
                  </a:lnTo>
                  <a:lnTo>
                    <a:pt x="105145" y="68419"/>
                  </a:lnTo>
                  <a:cubicBezTo>
                    <a:pt x="106958" y="69088"/>
                    <a:pt x="108908" y="69476"/>
                    <a:pt x="110955" y="69476"/>
                  </a:cubicBezTo>
                  <a:cubicBezTo>
                    <a:pt x="111990" y="69476"/>
                    <a:pt x="113050" y="69377"/>
                    <a:pt x="114130" y="69164"/>
                  </a:cubicBezTo>
                  <a:cubicBezTo>
                    <a:pt x="121952" y="67632"/>
                    <a:pt x="127801" y="60687"/>
                    <a:pt x="127866" y="52715"/>
                  </a:cubicBezTo>
                  <a:cubicBezTo>
                    <a:pt x="127950" y="43313"/>
                    <a:pt x="120348" y="35664"/>
                    <a:pt x="110964" y="35664"/>
                  </a:cubicBezTo>
                  <a:cubicBezTo>
                    <a:pt x="108979" y="35670"/>
                    <a:pt x="107005" y="36028"/>
                    <a:pt x="105145" y="36720"/>
                  </a:cubicBezTo>
                  <a:lnTo>
                    <a:pt x="105145"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9" name="Google Shape;5029;p77"/>
            <p:cNvSpPr/>
            <p:nvPr/>
          </p:nvSpPr>
          <p:spPr>
            <a:xfrm>
              <a:off x="1186975" y="2279750"/>
              <a:ext cx="2628625" cy="3196700"/>
            </a:xfrm>
            <a:custGeom>
              <a:rect b="b" l="l" r="r" t="t"/>
              <a:pathLst>
                <a:path extrusionOk="0" h="127868" w="105145">
                  <a:moveTo>
                    <a:pt x="52573" y="1"/>
                  </a:moveTo>
                  <a:cubicBezTo>
                    <a:pt x="43236" y="1"/>
                    <a:pt x="35664" y="7567"/>
                    <a:pt x="35664" y="16910"/>
                  </a:cubicBezTo>
                  <a:cubicBezTo>
                    <a:pt x="35670" y="18895"/>
                    <a:pt x="36028" y="20862"/>
                    <a:pt x="36720" y="22722"/>
                  </a:cubicBezTo>
                  <a:lnTo>
                    <a:pt x="0" y="22722"/>
                  </a:lnTo>
                  <a:lnTo>
                    <a:pt x="0" y="110011"/>
                  </a:lnTo>
                  <a:cubicBezTo>
                    <a:pt x="0" y="119872"/>
                    <a:pt x="7995" y="127867"/>
                    <a:pt x="17862" y="127867"/>
                  </a:cubicBezTo>
                  <a:lnTo>
                    <a:pt x="105145" y="127867"/>
                  </a:lnTo>
                  <a:lnTo>
                    <a:pt x="105145" y="91010"/>
                  </a:lnTo>
                  <a:cubicBezTo>
                    <a:pt x="103158" y="91801"/>
                    <a:pt x="101044" y="92206"/>
                    <a:pt x="98916" y="92206"/>
                  </a:cubicBezTo>
                  <a:cubicBezTo>
                    <a:pt x="98350" y="92206"/>
                    <a:pt x="97782" y="92177"/>
                    <a:pt x="97215" y="92119"/>
                  </a:cubicBezTo>
                  <a:cubicBezTo>
                    <a:pt x="88869" y="91267"/>
                    <a:pt x="82269" y="84184"/>
                    <a:pt x="82024" y="75802"/>
                  </a:cubicBezTo>
                  <a:cubicBezTo>
                    <a:pt x="81744" y="66233"/>
                    <a:pt x="89417" y="58393"/>
                    <a:pt x="98920" y="58393"/>
                  </a:cubicBezTo>
                  <a:cubicBezTo>
                    <a:pt x="101055" y="58393"/>
                    <a:pt x="103159" y="58792"/>
                    <a:pt x="105139" y="59585"/>
                  </a:cubicBezTo>
                  <a:lnTo>
                    <a:pt x="105139" y="22728"/>
                  </a:lnTo>
                  <a:lnTo>
                    <a:pt x="68419" y="22728"/>
                  </a:lnTo>
                  <a:cubicBezTo>
                    <a:pt x="69427" y="19992"/>
                    <a:pt x="69796" y="16951"/>
                    <a:pt x="69164" y="13738"/>
                  </a:cubicBezTo>
                  <a:cubicBezTo>
                    <a:pt x="67632" y="5922"/>
                    <a:pt x="60686" y="73"/>
                    <a:pt x="52715" y="2"/>
                  </a:cubicBezTo>
                  <a:cubicBezTo>
                    <a:pt x="52668" y="1"/>
                    <a:pt x="52620" y="1"/>
                    <a:pt x="5257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0" name="Google Shape;5030;p77"/>
            <p:cNvSpPr/>
            <p:nvPr/>
          </p:nvSpPr>
          <p:spPr>
            <a:xfrm>
              <a:off x="3802600" y="239450"/>
              <a:ext cx="2628650" cy="3196825"/>
            </a:xfrm>
            <a:custGeom>
              <a:rect b="b" l="l" r="r" t="t"/>
              <a:pathLst>
                <a:path extrusionOk="0" h="127873" w="105146">
                  <a:moveTo>
                    <a:pt x="1" y="1"/>
                  </a:moveTo>
                  <a:lnTo>
                    <a:pt x="1" y="36857"/>
                  </a:lnTo>
                  <a:cubicBezTo>
                    <a:pt x="1988" y="36066"/>
                    <a:pt x="4101" y="35662"/>
                    <a:pt x="6229" y="35662"/>
                  </a:cubicBezTo>
                  <a:cubicBezTo>
                    <a:pt x="6796" y="35662"/>
                    <a:pt x="7364" y="35691"/>
                    <a:pt x="7930" y="35748"/>
                  </a:cubicBezTo>
                  <a:cubicBezTo>
                    <a:pt x="16277" y="36595"/>
                    <a:pt x="22877" y="43684"/>
                    <a:pt x="23121" y="52066"/>
                  </a:cubicBezTo>
                  <a:cubicBezTo>
                    <a:pt x="23396" y="61635"/>
                    <a:pt x="15722" y="69481"/>
                    <a:pt x="6219" y="69481"/>
                  </a:cubicBezTo>
                  <a:cubicBezTo>
                    <a:pt x="4091" y="69475"/>
                    <a:pt x="1980" y="69076"/>
                    <a:pt x="1" y="68289"/>
                  </a:cubicBezTo>
                  <a:lnTo>
                    <a:pt x="1" y="105145"/>
                  </a:lnTo>
                  <a:lnTo>
                    <a:pt x="36720" y="105145"/>
                  </a:lnTo>
                  <a:cubicBezTo>
                    <a:pt x="35719" y="107882"/>
                    <a:pt x="35343" y="110916"/>
                    <a:pt x="35975" y="114130"/>
                  </a:cubicBezTo>
                  <a:cubicBezTo>
                    <a:pt x="37513" y="121952"/>
                    <a:pt x="44459" y="127801"/>
                    <a:pt x="52424" y="127872"/>
                  </a:cubicBezTo>
                  <a:cubicBezTo>
                    <a:pt x="52472" y="127873"/>
                    <a:pt x="52519" y="127873"/>
                    <a:pt x="52567" y="127873"/>
                  </a:cubicBezTo>
                  <a:cubicBezTo>
                    <a:pt x="61909" y="127873"/>
                    <a:pt x="69481" y="120301"/>
                    <a:pt x="69481" y="110964"/>
                  </a:cubicBezTo>
                  <a:cubicBezTo>
                    <a:pt x="69475" y="108979"/>
                    <a:pt x="69118" y="107005"/>
                    <a:pt x="68426" y="105145"/>
                  </a:cubicBezTo>
                  <a:lnTo>
                    <a:pt x="105145" y="105145"/>
                  </a:lnTo>
                  <a:lnTo>
                    <a:pt x="105145" y="16354"/>
                  </a:lnTo>
                  <a:cubicBezTo>
                    <a:pt x="105140" y="7328"/>
                    <a:pt x="97818" y="1"/>
                    <a:pt x="8878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1" name="Google Shape;5031;p77"/>
            <p:cNvSpPr/>
            <p:nvPr/>
          </p:nvSpPr>
          <p:spPr>
            <a:xfrm>
              <a:off x="3232500" y="2847950"/>
              <a:ext cx="3198600" cy="2628500"/>
            </a:xfrm>
            <a:custGeom>
              <a:rect b="b" l="l" r="r" t="t"/>
              <a:pathLst>
                <a:path extrusionOk="0" h="105140" w="127944">
                  <a:moveTo>
                    <a:pt x="22805" y="0"/>
                  </a:moveTo>
                  <a:lnTo>
                    <a:pt x="22805" y="36720"/>
                  </a:lnTo>
                  <a:cubicBezTo>
                    <a:pt x="20992" y="36051"/>
                    <a:pt x="19042" y="35663"/>
                    <a:pt x="16995" y="35663"/>
                  </a:cubicBezTo>
                  <a:cubicBezTo>
                    <a:pt x="15960" y="35663"/>
                    <a:pt x="14900" y="35762"/>
                    <a:pt x="13820" y="35975"/>
                  </a:cubicBezTo>
                  <a:cubicBezTo>
                    <a:pt x="5998" y="37513"/>
                    <a:pt x="150" y="44453"/>
                    <a:pt x="78" y="52424"/>
                  </a:cubicBezTo>
                  <a:cubicBezTo>
                    <a:pt x="1" y="61826"/>
                    <a:pt x="7602" y="69481"/>
                    <a:pt x="16986" y="69481"/>
                  </a:cubicBezTo>
                  <a:cubicBezTo>
                    <a:pt x="18971" y="69475"/>
                    <a:pt x="20945" y="69117"/>
                    <a:pt x="22805" y="68420"/>
                  </a:cubicBezTo>
                  <a:lnTo>
                    <a:pt x="22805" y="105139"/>
                  </a:lnTo>
                  <a:lnTo>
                    <a:pt x="108943" y="105139"/>
                  </a:lnTo>
                  <a:cubicBezTo>
                    <a:pt x="119436" y="105139"/>
                    <a:pt x="127944" y="96631"/>
                    <a:pt x="127944" y="86138"/>
                  </a:cubicBezTo>
                  <a:lnTo>
                    <a:pt x="127944" y="0"/>
                  </a:lnTo>
                  <a:lnTo>
                    <a:pt x="91087" y="0"/>
                  </a:lnTo>
                  <a:cubicBezTo>
                    <a:pt x="92088" y="2510"/>
                    <a:pt x="92470" y="5235"/>
                    <a:pt x="92196" y="7924"/>
                  </a:cubicBezTo>
                  <a:cubicBezTo>
                    <a:pt x="91343" y="16271"/>
                    <a:pt x="84260" y="22870"/>
                    <a:pt x="75878" y="23115"/>
                  </a:cubicBezTo>
                  <a:cubicBezTo>
                    <a:pt x="75708" y="23120"/>
                    <a:pt x="75539" y="23122"/>
                    <a:pt x="75370" y="23122"/>
                  </a:cubicBezTo>
                  <a:cubicBezTo>
                    <a:pt x="66033" y="23122"/>
                    <a:pt x="58469" y="15553"/>
                    <a:pt x="58469" y="6219"/>
                  </a:cubicBezTo>
                  <a:cubicBezTo>
                    <a:pt x="58469" y="4084"/>
                    <a:pt x="58869" y="1980"/>
                    <a:pt x="59662"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32" name="Google Shape;5032;p77"/>
          <p:cNvGrpSpPr/>
          <p:nvPr/>
        </p:nvGrpSpPr>
        <p:grpSpPr>
          <a:xfrm>
            <a:off x="3279650" y="2056249"/>
            <a:ext cx="651848" cy="687338"/>
            <a:chOff x="3400515" y="2056248"/>
            <a:chExt cx="698134" cy="735987"/>
          </a:xfrm>
        </p:grpSpPr>
        <p:grpSp>
          <p:nvGrpSpPr>
            <p:cNvPr id="5033" name="Google Shape;5033;p77"/>
            <p:cNvGrpSpPr/>
            <p:nvPr/>
          </p:nvGrpSpPr>
          <p:grpSpPr>
            <a:xfrm>
              <a:off x="3400515" y="2283913"/>
              <a:ext cx="312919" cy="219900"/>
              <a:chOff x="3400515" y="2283913"/>
              <a:chExt cx="312919" cy="219900"/>
            </a:xfrm>
          </p:grpSpPr>
          <p:sp>
            <p:nvSpPr>
              <p:cNvPr id="5034" name="Google Shape;5034;p77"/>
              <p:cNvSpPr/>
              <p:nvPr/>
            </p:nvSpPr>
            <p:spPr>
              <a:xfrm>
                <a:off x="3493534" y="2283913"/>
                <a:ext cx="219900" cy="219900"/>
              </a:xfrm>
              <a:prstGeom prst="ellipse">
                <a:avLst/>
              </a:prstGeom>
              <a:solidFill>
                <a:srgbClr val="435D7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5035" name="Google Shape;5035;p77"/>
              <p:cNvCxnSpPr/>
              <p:nvPr/>
            </p:nvCxnSpPr>
            <p:spPr>
              <a:xfrm rot="10800000">
                <a:off x="3400515" y="2393804"/>
                <a:ext cx="95400" cy="0"/>
              </a:xfrm>
              <a:prstGeom prst="straightConnector1">
                <a:avLst/>
              </a:prstGeom>
              <a:noFill/>
              <a:ln cap="flat" cmpd="sng" w="28575">
                <a:solidFill>
                  <a:srgbClr val="435D74"/>
                </a:solidFill>
                <a:prstDash val="solid"/>
                <a:round/>
                <a:headEnd len="med" w="med" type="none"/>
                <a:tailEnd len="med" w="med" type="none"/>
              </a:ln>
            </p:spPr>
          </p:cxnSp>
        </p:grpSp>
        <p:grpSp>
          <p:nvGrpSpPr>
            <p:cNvPr id="5036" name="Google Shape;5036;p77"/>
            <p:cNvGrpSpPr/>
            <p:nvPr/>
          </p:nvGrpSpPr>
          <p:grpSpPr>
            <a:xfrm>
              <a:off x="3547823" y="2461089"/>
              <a:ext cx="219900" cy="331146"/>
              <a:chOff x="3547823" y="2461089"/>
              <a:chExt cx="219900" cy="331146"/>
            </a:xfrm>
          </p:grpSpPr>
          <p:sp>
            <p:nvSpPr>
              <p:cNvPr id="5037" name="Google Shape;5037;p77"/>
              <p:cNvSpPr/>
              <p:nvPr/>
            </p:nvSpPr>
            <p:spPr>
              <a:xfrm>
                <a:off x="3547823" y="2461089"/>
                <a:ext cx="219900" cy="219900"/>
              </a:xfrm>
              <a:prstGeom prst="ellipse">
                <a:avLst/>
              </a:prstGeom>
              <a:solidFill>
                <a:srgbClr val="5F7D9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5038" name="Google Shape;5038;p77"/>
              <p:cNvCxnSpPr/>
              <p:nvPr/>
            </p:nvCxnSpPr>
            <p:spPr>
              <a:xfrm rot="10800000">
                <a:off x="3657701" y="2678535"/>
                <a:ext cx="0" cy="113700"/>
              </a:xfrm>
              <a:prstGeom prst="straightConnector1">
                <a:avLst/>
              </a:prstGeom>
              <a:noFill/>
              <a:ln cap="flat" cmpd="sng" w="28575">
                <a:solidFill>
                  <a:srgbClr val="5F7D95"/>
                </a:solidFill>
                <a:prstDash val="solid"/>
                <a:round/>
                <a:headEnd len="med" w="med" type="none"/>
                <a:tailEnd len="med" w="med" type="none"/>
              </a:ln>
            </p:spPr>
          </p:cxnSp>
        </p:grpSp>
        <p:grpSp>
          <p:nvGrpSpPr>
            <p:cNvPr id="5039" name="Google Shape;5039;p77"/>
            <p:cNvGrpSpPr/>
            <p:nvPr/>
          </p:nvGrpSpPr>
          <p:grpSpPr>
            <a:xfrm>
              <a:off x="3734138" y="2461089"/>
              <a:ext cx="219900" cy="331146"/>
              <a:chOff x="3734138" y="2461089"/>
              <a:chExt cx="219900" cy="331146"/>
            </a:xfrm>
          </p:grpSpPr>
          <p:sp>
            <p:nvSpPr>
              <p:cNvPr id="5040" name="Google Shape;5040;p77"/>
              <p:cNvSpPr/>
              <p:nvPr/>
            </p:nvSpPr>
            <p:spPr>
              <a:xfrm>
                <a:off x="3734138" y="2461089"/>
                <a:ext cx="219900" cy="219900"/>
              </a:xfrm>
              <a:prstGeom prst="ellipse">
                <a:avLst/>
              </a:prstGeom>
              <a:solidFill>
                <a:srgbClr val="869FB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5041" name="Google Shape;5041;p77"/>
              <p:cNvCxnSpPr/>
              <p:nvPr/>
            </p:nvCxnSpPr>
            <p:spPr>
              <a:xfrm rot="10800000">
                <a:off x="3844020" y="2678535"/>
                <a:ext cx="0" cy="113700"/>
              </a:xfrm>
              <a:prstGeom prst="straightConnector1">
                <a:avLst/>
              </a:prstGeom>
              <a:noFill/>
              <a:ln cap="flat" cmpd="sng" w="28575">
                <a:solidFill>
                  <a:srgbClr val="869FB2"/>
                </a:solidFill>
                <a:prstDash val="solid"/>
                <a:round/>
                <a:headEnd len="med" w="med" type="none"/>
                <a:tailEnd len="med" w="med" type="none"/>
              </a:ln>
            </p:spPr>
          </p:cxnSp>
        </p:grpSp>
        <p:grpSp>
          <p:nvGrpSpPr>
            <p:cNvPr id="5042" name="Google Shape;5042;p77"/>
            <p:cNvGrpSpPr/>
            <p:nvPr/>
          </p:nvGrpSpPr>
          <p:grpSpPr>
            <a:xfrm>
              <a:off x="3787560" y="2281742"/>
              <a:ext cx="311089" cy="219900"/>
              <a:chOff x="3787560" y="2281742"/>
              <a:chExt cx="311089" cy="219900"/>
            </a:xfrm>
          </p:grpSpPr>
          <p:sp>
            <p:nvSpPr>
              <p:cNvPr id="5043" name="Google Shape;5043;p77"/>
              <p:cNvSpPr/>
              <p:nvPr/>
            </p:nvSpPr>
            <p:spPr>
              <a:xfrm>
                <a:off x="3787560" y="2281742"/>
                <a:ext cx="219900" cy="219900"/>
              </a:xfrm>
              <a:prstGeom prst="ellipse">
                <a:avLst/>
              </a:prstGeom>
              <a:solidFill>
                <a:srgbClr val="A5B7C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00C3B1"/>
                  </a:solidFill>
                  <a:latin typeface="Calibri"/>
                  <a:ea typeface="Calibri"/>
                  <a:cs typeface="Calibri"/>
                  <a:sym typeface="Calibri"/>
                </a:endParaRPr>
              </a:p>
            </p:txBody>
          </p:sp>
          <p:cxnSp>
            <p:nvCxnSpPr>
              <p:cNvPr id="5044" name="Google Shape;5044;p77"/>
              <p:cNvCxnSpPr/>
              <p:nvPr/>
            </p:nvCxnSpPr>
            <p:spPr>
              <a:xfrm rot="10800000">
                <a:off x="4003849" y="2393795"/>
                <a:ext cx="94800" cy="0"/>
              </a:xfrm>
              <a:prstGeom prst="straightConnector1">
                <a:avLst/>
              </a:prstGeom>
              <a:noFill/>
              <a:ln cap="flat" cmpd="sng" w="28575">
                <a:solidFill>
                  <a:srgbClr val="A5B7C6"/>
                </a:solidFill>
                <a:prstDash val="solid"/>
                <a:round/>
                <a:headEnd len="med" w="med" type="none"/>
                <a:tailEnd len="med" w="med" type="none"/>
              </a:ln>
            </p:spPr>
          </p:cxnSp>
        </p:grpSp>
        <p:grpSp>
          <p:nvGrpSpPr>
            <p:cNvPr id="5045" name="Google Shape;5045;p77"/>
            <p:cNvGrpSpPr/>
            <p:nvPr/>
          </p:nvGrpSpPr>
          <p:grpSpPr>
            <a:xfrm>
              <a:off x="3637290" y="2056248"/>
              <a:ext cx="219900" cy="330736"/>
              <a:chOff x="3637290" y="2056248"/>
              <a:chExt cx="219900" cy="330736"/>
            </a:xfrm>
          </p:grpSpPr>
          <p:sp>
            <p:nvSpPr>
              <p:cNvPr id="5046" name="Google Shape;5046;p77"/>
              <p:cNvSpPr/>
              <p:nvPr/>
            </p:nvSpPr>
            <p:spPr>
              <a:xfrm>
                <a:off x="3637290" y="2167085"/>
                <a:ext cx="219900" cy="219900"/>
              </a:xfrm>
              <a:prstGeom prst="ellipse">
                <a:avLst/>
              </a:prstGeom>
              <a:solidFill>
                <a:srgbClr val="BAC8D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rgbClr val="FFFFFF"/>
                  </a:solidFill>
                  <a:latin typeface="Calibri"/>
                  <a:ea typeface="Calibri"/>
                  <a:cs typeface="Calibri"/>
                  <a:sym typeface="Calibri"/>
                </a:endParaRPr>
              </a:p>
            </p:txBody>
          </p:sp>
          <p:cxnSp>
            <p:nvCxnSpPr>
              <p:cNvPr id="5047" name="Google Shape;5047;p77"/>
              <p:cNvCxnSpPr/>
              <p:nvPr/>
            </p:nvCxnSpPr>
            <p:spPr>
              <a:xfrm rot="10800000">
                <a:off x="3747169" y="2056248"/>
                <a:ext cx="0" cy="113700"/>
              </a:xfrm>
              <a:prstGeom prst="straightConnector1">
                <a:avLst/>
              </a:prstGeom>
              <a:noFill/>
              <a:ln cap="flat" cmpd="sng" w="28575">
                <a:solidFill>
                  <a:srgbClr val="BAC8D3"/>
                </a:solidFill>
                <a:prstDash val="solid"/>
                <a:round/>
                <a:headEnd len="med" w="med" type="none"/>
                <a:tailEnd len="med" w="med" type="none"/>
              </a:ln>
            </p:spPr>
          </p:cxnSp>
        </p:grpSp>
      </p:grpSp>
      <p:grpSp>
        <p:nvGrpSpPr>
          <p:cNvPr id="5048" name="Google Shape;5048;p77"/>
          <p:cNvGrpSpPr/>
          <p:nvPr/>
        </p:nvGrpSpPr>
        <p:grpSpPr>
          <a:xfrm>
            <a:off x="2571356" y="2926255"/>
            <a:ext cx="1268144" cy="592394"/>
            <a:chOff x="238125" y="1188750"/>
            <a:chExt cx="7140450" cy="3335550"/>
          </a:xfrm>
        </p:grpSpPr>
        <p:sp>
          <p:nvSpPr>
            <p:cNvPr id="5049" name="Google Shape;5049;p77"/>
            <p:cNvSpPr/>
            <p:nvPr/>
          </p:nvSpPr>
          <p:spPr>
            <a:xfrm>
              <a:off x="238125" y="1188750"/>
              <a:ext cx="3507025" cy="1584000"/>
            </a:xfrm>
            <a:custGeom>
              <a:rect b="b" l="l" r="r" t="t"/>
              <a:pathLst>
                <a:path extrusionOk="0" h="63360" w="140281">
                  <a:moveTo>
                    <a:pt x="4021" y="0"/>
                  </a:moveTo>
                  <a:cubicBezTo>
                    <a:pt x="1801" y="6"/>
                    <a:pt x="6" y="1801"/>
                    <a:pt x="0" y="4021"/>
                  </a:cubicBezTo>
                  <a:lnTo>
                    <a:pt x="0" y="59338"/>
                  </a:lnTo>
                  <a:cubicBezTo>
                    <a:pt x="6" y="61552"/>
                    <a:pt x="1801" y="63354"/>
                    <a:pt x="4021" y="63359"/>
                  </a:cubicBezTo>
                  <a:lnTo>
                    <a:pt x="98272" y="63359"/>
                  </a:lnTo>
                  <a:cubicBezTo>
                    <a:pt x="99963" y="41512"/>
                    <a:pt x="118098" y="24204"/>
                    <a:pt x="140280" y="23813"/>
                  </a:cubicBezTo>
                  <a:lnTo>
                    <a:pt x="140280" y="4021"/>
                  </a:lnTo>
                  <a:cubicBezTo>
                    <a:pt x="140275" y="1801"/>
                    <a:pt x="138474" y="6"/>
                    <a:pt x="136259"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0" name="Google Shape;5050;p77"/>
            <p:cNvSpPr/>
            <p:nvPr/>
          </p:nvSpPr>
          <p:spPr>
            <a:xfrm>
              <a:off x="238125" y="2940300"/>
              <a:ext cx="3507025" cy="1584000"/>
            </a:xfrm>
            <a:custGeom>
              <a:rect b="b" l="l" r="r" t="t"/>
              <a:pathLst>
                <a:path extrusionOk="0" h="63360" w="140281">
                  <a:moveTo>
                    <a:pt x="4021" y="1"/>
                  </a:moveTo>
                  <a:cubicBezTo>
                    <a:pt x="1801" y="6"/>
                    <a:pt x="6" y="1808"/>
                    <a:pt x="0" y="4022"/>
                  </a:cubicBezTo>
                  <a:lnTo>
                    <a:pt x="0" y="59339"/>
                  </a:lnTo>
                  <a:cubicBezTo>
                    <a:pt x="6" y="61559"/>
                    <a:pt x="1801" y="63354"/>
                    <a:pt x="4021" y="63360"/>
                  </a:cubicBezTo>
                  <a:lnTo>
                    <a:pt x="136259" y="63360"/>
                  </a:lnTo>
                  <a:cubicBezTo>
                    <a:pt x="138474" y="63354"/>
                    <a:pt x="140275" y="61559"/>
                    <a:pt x="140280" y="59339"/>
                  </a:cubicBezTo>
                  <a:lnTo>
                    <a:pt x="140280" y="39547"/>
                  </a:lnTo>
                  <a:cubicBezTo>
                    <a:pt x="118098" y="39155"/>
                    <a:pt x="99963" y="21848"/>
                    <a:pt x="98272"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1" name="Google Shape;5051;p77"/>
            <p:cNvSpPr/>
            <p:nvPr/>
          </p:nvSpPr>
          <p:spPr>
            <a:xfrm>
              <a:off x="3871550" y="1188750"/>
              <a:ext cx="3507025" cy="1584000"/>
            </a:xfrm>
            <a:custGeom>
              <a:rect b="b" l="l" r="r" t="t"/>
              <a:pathLst>
                <a:path extrusionOk="0" h="63360" w="140281">
                  <a:moveTo>
                    <a:pt x="4022" y="0"/>
                  </a:moveTo>
                  <a:cubicBezTo>
                    <a:pt x="1807" y="6"/>
                    <a:pt x="6" y="1801"/>
                    <a:pt x="0" y="4021"/>
                  </a:cubicBezTo>
                  <a:lnTo>
                    <a:pt x="0" y="24017"/>
                  </a:lnTo>
                  <a:cubicBezTo>
                    <a:pt x="20553" y="26066"/>
                    <a:pt x="36886" y="42675"/>
                    <a:pt x="38494" y="63359"/>
                  </a:cubicBezTo>
                  <a:lnTo>
                    <a:pt x="136260" y="63359"/>
                  </a:lnTo>
                  <a:cubicBezTo>
                    <a:pt x="138480" y="63354"/>
                    <a:pt x="140275" y="61552"/>
                    <a:pt x="140281" y="59338"/>
                  </a:cubicBezTo>
                  <a:lnTo>
                    <a:pt x="140281" y="4021"/>
                  </a:lnTo>
                  <a:cubicBezTo>
                    <a:pt x="140275" y="1801"/>
                    <a:pt x="138480" y="6"/>
                    <a:pt x="13626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2" name="Google Shape;5052;p77"/>
            <p:cNvSpPr/>
            <p:nvPr/>
          </p:nvSpPr>
          <p:spPr>
            <a:xfrm>
              <a:off x="3871550" y="2940300"/>
              <a:ext cx="3507025" cy="1584000"/>
            </a:xfrm>
            <a:custGeom>
              <a:rect b="b" l="l" r="r" t="t"/>
              <a:pathLst>
                <a:path extrusionOk="0" h="63360" w="140281">
                  <a:moveTo>
                    <a:pt x="38494" y="1"/>
                  </a:moveTo>
                  <a:cubicBezTo>
                    <a:pt x="36886" y="20680"/>
                    <a:pt x="20553" y="37294"/>
                    <a:pt x="0" y="39343"/>
                  </a:cubicBezTo>
                  <a:lnTo>
                    <a:pt x="0" y="59339"/>
                  </a:lnTo>
                  <a:cubicBezTo>
                    <a:pt x="6" y="61559"/>
                    <a:pt x="1807" y="63354"/>
                    <a:pt x="4022" y="63360"/>
                  </a:cubicBezTo>
                  <a:lnTo>
                    <a:pt x="136260" y="63360"/>
                  </a:lnTo>
                  <a:cubicBezTo>
                    <a:pt x="138480" y="63354"/>
                    <a:pt x="140275" y="61559"/>
                    <a:pt x="140281" y="59339"/>
                  </a:cubicBezTo>
                  <a:lnTo>
                    <a:pt x="140281" y="4022"/>
                  </a:lnTo>
                  <a:cubicBezTo>
                    <a:pt x="140275" y="1808"/>
                    <a:pt x="138480" y="6"/>
                    <a:pt x="13626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3" name="Google Shape;5053;p77"/>
            <p:cNvSpPr/>
            <p:nvPr/>
          </p:nvSpPr>
          <p:spPr>
            <a:xfrm>
              <a:off x="2842425" y="1934600"/>
              <a:ext cx="1843850" cy="1843850"/>
            </a:xfrm>
            <a:custGeom>
              <a:rect b="b" l="l" r="r" t="t"/>
              <a:pathLst>
                <a:path extrusionOk="0" h="73754" w="73754">
                  <a:moveTo>
                    <a:pt x="36880" y="0"/>
                  </a:moveTo>
                  <a:cubicBezTo>
                    <a:pt x="36621" y="0"/>
                    <a:pt x="36362" y="6"/>
                    <a:pt x="36108" y="11"/>
                  </a:cubicBezTo>
                  <a:cubicBezTo>
                    <a:pt x="17253" y="397"/>
                    <a:pt x="1834" y="15011"/>
                    <a:pt x="154" y="33525"/>
                  </a:cubicBezTo>
                  <a:cubicBezTo>
                    <a:pt x="55" y="34627"/>
                    <a:pt x="0" y="35745"/>
                    <a:pt x="0" y="36874"/>
                  </a:cubicBezTo>
                  <a:cubicBezTo>
                    <a:pt x="0" y="38009"/>
                    <a:pt x="55" y="39122"/>
                    <a:pt x="154" y="40229"/>
                  </a:cubicBezTo>
                  <a:cubicBezTo>
                    <a:pt x="1834" y="58749"/>
                    <a:pt x="17253" y="73357"/>
                    <a:pt x="36108" y="73743"/>
                  </a:cubicBezTo>
                  <a:cubicBezTo>
                    <a:pt x="36362" y="73748"/>
                    <a:pt x="36621" y="73754"/>
                    <a:pt x="36880" y="73754"/>
                  </a:cubicBezTo>
                  <a:cubicBezTo>
                    <a:pt x="38312" y="73754"/>
                    <a:pt x="39744" y="73666"/>
                    <a:pt x="41165" y="73500"/>
                  </a:cubicBezTo>
                  <a:cubicBezTo>
                    <a:pt x="58391" y="71495"/>
                    <a:pt x="72030" y="57581"/>
                    <a:pt x="73600" y="40229"/>
                  </a:cubicBezTo>
                  <a:cubicBezTo>
                    <a:pt x="73699" y="39127"/>
                    <a:pt x="73754" y="38009"/>
                    <a:pt x="73754" y="36874"/>
                  </a:cubicBezTo>
                  <a:cubicBezTo>
                    <a:pt x="73754" y="35745"/>
                    <a:pt x="73699" y="34632"/>
                    <a:pt x="73600" y="33525"/>
                  </a:cubicBezTo>
                  <a:cubicBezTo>
                    <a:pt x="72024" y="16173"/>
                    <a:pt x="58391" y="2259"/>
                    <a:pt x="41165" y="254"/>
                  </a:cubicBezTo>
                  <a:cubicBezTo>
                    <a:pt x="39744" y="88"/>
                    <a:pt x="38312" y="0"/>
                    <a:pt x="36880"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54" name="Google Shape;5054;p77"/>
          <p:cNvGrpSpPr/>
          <p:nvPr/>
        </p:nvGrpSpPr>
        <p:grpSpPr>
          <a:xfrm>
            <a:off x="6679257" y="2928410"/>
            <a:ext cx="1053944" cy="590147"/>
            <a:chOff x="238125" y="1335475"/>
            <a:chExt cx="5418735" cy="3034175"/>
          </a:xfrm>
        </p:grpSpPr>
        <p:sp>
          <p:nvSpPr>
            <p:cNvPr id="5055" name="Google Shape;5055;p77"/>
            <p:cNvSpPr/>
            <p:nvPr/>
          </p:nvSpPr>
          <p:spPr>
            <a:xfrm>
              <a:off x="3669985" y="1335475"/>
              <a:ext cx="1986875" cy="3034175"/>
            </a:xfrm>
            <a:custGeom>
              <a:rect b="b" l="l" r="r" t="t"/>
              <a:pathLst>
                <a:path extrusionOk="0" h="121367" w="79475">
                  <a:moveTo>
                    <a:pt x="1" y="0"/>
                  </a:moveTo>
                  <a:lnTo>
                    <a:pt x="1" y="38997"/>
                  </a:lnTo>
                  <a:cubicBezTo>
                    <a:pt x="588" y="44011"/>
                    <a:pt x="2425" y="48797"/>
                    <a:pt x="5360" y="52918"/>
                  </a:cubicBezTo>
                  <a:lnTo>
                    <a:pt x="9329" y="58469"/>
                  </a:lnTo>
                  <a:cubicBezTo>
                    <a:pt x="10541" y="59694"/>
                    <a:pt x="10541" y="61672"/>
                    <a:pt x="9329" y="62897"/>
                  </a:cubicBezTo>
                  <a:lnTo>
                    <a:pt x="5360" y="68448"/>
                  </a:lnTo>
                  <a:cubicBezTo>
                    <a:pt x="2425" y="72557"/>
                    <a:pt x="588" y="77355"/>
                    <a:pt x="1" y="82370"/>
                  </a:cubicBezTo>
                  <a:lnTo>
                    <a:pt x="1" y="121366"/>
                  </a:lnTo>
                  <a:lnTo>
                    <a:pt x="68743" y="121366"/>
                  </a:lnTo>
                  <a:lnTo>
                    <a:pt x="68743" y="85815"/>
                  </a:lnTo>
                  <a:cubicBezTo>
                    <a:pt x="68743" y="79588"/>
                    <a:pt x="70682" y="73514"/>
                    <a:pt x="74293" y="68448"/>
                  </a:cubicBezTo>
                  <a:lnTo>
                    <a:pt x="78249" y="62897"/>
                  </a:lnTo>
                  <a:cubicBezTo>
                    <a:pt x="79474" y="61672"/>
                    <a:pt x="79474" y="59694"/>
                    <a:pt x="78249" y="58469"/>
                  </a:cubicBezTo>
                  <a:lnTo>
                    <a:pt x="74293" y="52918"/>
                  </a:lnTo>
                  <a:cubicBezTo>
                    <a:pt x="70669" y="47840"/>
                    <a:pt x="68730" y="41778"/>
                    <a:pt x="68730" y="35551"/>
                  </a:cubicBezTo>
                  <a:lnTo>
                    <a:pt x="68730"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6" name="Google Shape;5056;p77"/>
            <p:cNvSpPr/>
            <p:nvPr/>
          </p:nvSpPr>
          <p:spPr>
            <a:xfrm>
              <a:off x="1956350" y="1335475"/>
              <a:ext cx="1984950" cy="3034175"/>
            </a:xfrm>
            <a:custGeom>
              <a:rect b="b" l="l" r="r" t="t"/>
              <a:pathLst>
                <a:path extrusionOk="0" h="121367" w="79398">
                  <a:moveTo>
                    <a:pt x="0" y="0"/>
                  </a:moveTo>
                  <a:lnTo>
                    <a:pt x="0" y="35551"/>
                  </a:lnTo>
                  <a:cubicBezTo>
                    <a:pt x="0" y="41778"/>
                    <a:pt x="1940" y="47852"/>
                    <a:pt x="5564" y="52918"/>
                  </a:cubicBezTo>
                  <a:lnTo>
                    <a:pt x="9520" y="58469"/>
                  </a:lnTo>
                  <a:cubicBezTo>
                    <a:pt x="10745" y="59694"/>
                    <a:pt x="10745" y="61672"/>
                    <a:pt x="9520" y="62897"/>
                  </a:cubicBezTo>
                  <a:lnTo>
                    <a:pt x="5564" y="68448"/>
                  </a:lnTo>
                  <a:cubicBezTo>
                    <a:pt x="1952" y="73514"/>
                    <a:pt x="0" y="79588"/>
                    <a:pt x="0" y="85815"/>
                  </a:cubicBezTo>
                  <a:lnTo>
                    <a:pt x="0" y="121366"/>
                  </a:lnTo>
                  <a:lnTo>
                    <a:pt x="68665" y="121366"/>
                  </a:lnTo>
                  <a:lnTo>
                    <a:pt x="68665" y="85815"/>
                  </a:lnTo>
                  <a:cubicBezTo>
                    <a:pt x="68665" y="79588"/>
                    <a:pt x="70605" y="73514"/>
                    <a:pt x="74216" y="68448"/>
                  </a:cubicBezTo>
                  <a:lnTo>
                    <a:pt x="78185" y="62897"/>
                  </a:lnTo>
                  <a:cubicBezTo>
                    <a:pt x="79397" y="61672"/>
                    <a:pt x="79397" y="59694"/>
                    <a:pt x="78185" y="58469"/>
                  </a:cubicBezTo>
                  <a:lnTo>
                    <a:pt x="74216" y="52918"/>
                  </a:lnTo>
                  <a:cubicBezTo>
                    <a:pt x="70605" y="47840"/>
                    <a:pt x="68665" y="41778"/>
                    <a:pt x="68665" y="35551"/>
                  </a:cubicBezTo>
                  <a:lnTo>
                    <a:pt x="68665"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7" name="Google Shape;5057;p77"/>
            <p:cNvSpPr/>
            <p:nvPr/>
          </p:nvSpPr>
          <p:spPr>
            <a:xfrm>
              <a:off x="238125" y="1335475"/>
              <a:ext cx="1986850" cy="3034175"/>
            </a:xfrm>
            <a:custGeom>
              <a:rect b="b" l="l" r="r" t="t"/>
              <a:pathLst>
                <a:path extrusionOk="0" h="121367" w="79474">
                  <a:moveTo>
                    <a:pt x="0" y="0"/>
                  </a:moveTo>
                  <a:lnTo>
                    <a:pt x="0" y="121366"/>
                  </a:lnTo>
                  <a:lnTo>
                    <a:pt x="68729" y="121366"/>
                  </a:lnTo>
                  <a:lnTo>
                    <a:pt x="68729" y="85815"/>
                  </a:lnTo>
                  <a:cubicBezTo>
                    <a:pt x="68729" y="79588"/>
                    <a:pt x="70669" y="73514"/>
                    <a:pt x="74293" y="68448"/>
                  </a:cubicBezTo>
                  <a:lnTo>
                    <a:pt x="78249" y="62897"/>
                  </a:lnTo>
                  <a:cubicBezTo>
                    <a:pt x="79474" y="61672"/>
                    <a:pt x="79474" y="59694"/>
                    <a:pt x="78249" y="58469"/>
                  </a:cubicBezTo>
                  <a:lnTo>
                    <a:pt x="74293" y="52918"/>
                  </a:lnTo>
                  <a:cubicBezTo>
                    <a:pt x="70669" y="47840"/>
                    <a:pt x="68729" y="41778"/>
                    <a:pt x="68729" y="35551"/>
                  </a:cubicBezTo>
                  <a:lnTo>
                    <a:pt x="68729"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58" name="Google Shape;5058;p77"/>
          <p:cNvGrpSpPr/>
          <p:nvPr/>
        </p:nvGrpSpPr>
        <p:grpSpPr>
          <a:xfrm>
            <a:off x="4110066" y="3733309"/>
            <a:ext cx="1268207" cy="638939"/>
            <a:chOff x="3967651" y="3645904"/>
            <a:chExt cx="1479304" cy="745292"/>
          </a:xfrm>
        </p:grpSpPr>
        <p:grpSp>
          <p:nvGrpSpPr>
            <p:cNvPr id="5059" name="Google Shape;5059;p77"/>
            <p:cNvGrpSpPr/>
            <p:nvPr/>
          </p:nvGrpSpPr>
          <p:grpSpPr>
            <a:xfrm>
              <a:off x="3967651" y="4009026"/>
              <a:ext cx="1479304" cy="382170"/>
              <a:chOff x="3967651" y="4009026"/>
              <a:chExt cx="1479304" cy="382170"/>
            </a:xfrm>
          </p:grpSpPr>
          <p:grpSp>
            <p:nvGrpSpPr>
              <p:cNvPr id="5060" name="Google Shape;5060;p77"/>
              <p:cNvGrpSpPr/>
              <p:nvPr/>
            </p:nvGrpSpPr>
            <p:grpSpPr>
              <a:xfrm>
                <a:off x="4892216" y="4195630"/>
                <a:ext cx="554739" cy="195566"/>
                <a:chOff x="3604375" y="4892160"/>
                <a:chExt cx="1651500" cy="582215"/>
              </a:xfrm>
            </p:grpSpPr>
            <p:sp>
              <p:nvSpPr>
                <p:cNvPr id="5061" name="Google Shape;5061;p77"/>
                <p:cNvSpPr/>
                <p:nvPr/>
              </p:nvSpPr>
              <p:spPr>
                <a:xfrm>
                  <a:off x="3604375" y="4892160"/>
                  <a:ext cx="1651500" cy="146825"/>
                </a:xfrm>
                <a:custGeom>
                  <a:rect b="b" l="l" r="r" t="t"/>
                  <a:pathLst>
                    <a:path extrusionOk="0" h="5873" w="66060">
                      <a:moveTo>
                        <a:pt x="1" y="0"/>
                      </a:moveTo>
                      <a:lnTo>
                        <a:pt x="7340" y="5872"/>
                      </a:lnTo>
                      <a:lnTo>
                        <a:pt x="66060" y="5872"/>
                      </a:lnTo>
                      <a:lnTo>
                        <a:pt x="51382"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2" name="Google Shape;5062;p77"/>
                <p:cNvSpPr/>
                <p:nvPr/>
              </p:nvSpPr>
              <p:spPr>
                <a:xfrm>
                  <a:off x="3787875" y="5033975"/>
                  <a:ext cx="1468000" cy="440400"/>
                </a:xfrm>
                <a:custGeom>
                  <a:rect b="b" l="l" r="r" t="t"/>
                  <a:pathLst>
                    <a:path extrusionOk="0" h="17616" w="58720">
                      <a:moveTo>
                        <a:pt x="0" y="0"/>
                      </a:moveTo>
                      <a:lnTo>
                        <a:pt x="0" y="17615"/>
                      </a:lnTo>
                      <a:lnTo>
                        <a:pt x="58720" y="17615"/>
                      </a:lnTo>
                      <a:lnTo>
                        <a:pt x="58720"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63" name="Google Shape;5063;p77"/>
              <p:cNvGrpSpPr/>
              <p:nvPr/>
            </p:nvGrpSpPr>
            <p:grpSpPr>
              <a:xfrm>
                <a:off x="3967651" y="4146303"/>
                <a:ext cx="579402" cy="244893"/>
                <a:chOff x="851875" y="4745310"/>
                <a:chExt cx="1724925" cy="729065"/>
              </a:xfrm>
            </p:grpSpPr>
            <p:sp>
              <p:nvSpPr>
                <p:cNvPr id="5064" name="Google Shape;5064;p77"/>
                <p:cNvSpPr/>
                <p:nvPr/>
              </p:nvSpPr>
              <p:spPr>
                <a:xfrm>
                  <a:off x="851925" y="4745310"/>
                  <a:ext cx="1724875" cy="146875"/>
                </a:xfrm>
                <a:custGeom>
                  <a:rect b="b" l="l" r="r" t="t"/>
                  <a:pathLst>
                    <a:path extrusionOk="0" h="5875" w="68995">
                      <a:moveTo>
                        <a:pt x="14679" y="0"/>
                      </a:moveTo>
                      <a:lnTo>
                        <a:pt x="1" y="5874"/>
                      </a:lnTo>
                      <a:lnTo>
                        <a:pt x="58718" y="5874"/>
                      </a:lnTo>
                      <a:lnTo>
                        <a:pt x="68994"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5" name="Google Shape;5065;p77"/>
                <p:cNvSpPr/>
                <p:nvPr/>
              </p:nvSpPr>
              <p:spPr>
                <a:xfrm>
                  <a:off x="851875" y="4887175"/>
                  <a:ext cx="1468025" cy="587200"/>
                </a:xfrm>
                <a:custGeom>
                  <a:rect b="b" l="l" r="r" t="t"/>
                  <a:pathLst>
                    <a:path extrusionOk="0" h="23488" w="58721">
                      <a:moveTo>
                        <a:pt x="0" y="0"/>
                      </a:moveTo>
                      <a:lnTo>
                        <a:pt x="0" y="23487"/>
                      </a:lnTo>
                      <a:lnTo>
                        <a:pt x="58720" y="23487"/>
                      </a:lnTo>
                      <a:lnTo>
                        <a:pt x="58720"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66" name="Google Shape;5066;p77"/>
              <p:cNvGrpSpPr/>
              <p:nvPr/>
            </p:nvGrpSpPr>
            <p:grpSpPr>
              <a:xfrm>
                <a:off x="4460753" y="4009026"/>
                <a:ext cx="493110" cy="382170"/>
                <a:chOff x="2319875" y="4336625"/>
                <a:chExt cx="1468025" cy="1137750"/>
              </a:xfrm>
            </p:grpSpPr>
            <p:sp>
              <p:nvSpPr>
                <p:cNvPr id="5067" name="Google Shape;5067;p77"/>
                <p:cNvSpPr/>
                <p:nvPr/>
              </p:nvSpPr>
              <p:spPr>
                <a:xfrm>
                  <a:off x="2319875" y="4336625"/>
                  <a:ext cx="1468025" cy="146875"/>
                </a:xfrm>
                <a:custGeom>
                  <a:rect b="b" l="l" r="r" t="t"/>
                  <a:pathLst>
                    <a:path extrusionOk="0" h="5875" w="58721">
                      <a:moveTo>
                        <a:pt x="14681" y="0"/>
                      </a:moveTo>
                      <a:lnTo>
                        <a:pt x="0" y="5874"/>
                      </a:lnTo>
                      <a:lnTo>
                        <a:pt x="58720" y="5874"/>
                      </a:lnTo>
                      <a:lnTo>
                        <a:pt x="44042" y="0"/>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8" name="Google Shape;5068;p77"/>
                <p:cNvSpPr/>
                <p:nvPr/>
              </p:nvSpPr>
              <p:spPr>
                <a:xfrm>
                  <a:off x="2319875" y="4483425"/>
                  <a:ext cx="1468025" cy="990950"/>
                </a:xfrm>
                <a:custGeom>
                  <a:rect b="b" l="l" r="r" t="t"/>
                  <a:pathLst>
                    <a:path extrusionOk="0" h="39638" w="58721">
                      <a:moveTo>
                        <a:pt x="0" y="0"/>
                      </a:moveTo>
                      <a:lnTo>
                        <a:pt x="0" y="39637"/>
                      </a:lnTo>
                      <a:lnTo>
                        <a:pt x="58720" y="39637"/>
                      </a:lnTo>
                      <a:lnTo>
                        <a:pt x="58720" y="0"/>
                      </a:ln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69" name="Google Shape;5069;p77"/>
            <p:cNvGrpSpPr/>
            <p:nvPr/>
          </p:nvGrpSpPr>
          <p:grpSpPr>
            <a:xfrm>
              <a:off x="4479443" y="3645904"/>
              <a:ext cx="455965" cy="388789"/>
              <a:chOff x="2957425" y="238100"/>
              <a:chExt cx="1910200" cy="1628775"/>
            </a:xfrm>
          </p:grpSpPr>
          <p:sp>
            <p:nvSpPr>
              <p:cNvPr id="5070" name="Google Shape;5070;p77"/>
              <p:cNvSpPr/>
              <p:nvPr/>
            </p:nvSpPr>
            <p:spPr>
              <a:xfrm>
                <a:off x="4035900" y="239600"/>
                <a:ext cx="831725" cy="906350"/>
              </a:xfrm>
              <a:custGeom>
                <a:rect b="b" l="l" r="r" t="t"/>
                <a:pathLst>
                  <a:path extrusionOk="0" h="36254" w="33269">
                    <a:moveTo>
                      <a:pt x="22705" y="0"/>
                    </a:moveTo>
                    <a:cubicBezTo>
                      <a:pt x="21111" y="0"/>
                      <a:pt x="19679" y="297"/>
                      <a:pt x="18461" y="685"/>
                    </a:cubicBezTo>
                    <a:cubicBezTo>
                      <a:pt x="17166" y="1102"/>
                      <a:pt x="15926" y="1669"/>
                      <a:pt x="14763" y="2373"/>
                    </a:cubicBezTo>
                    <a:cubicBezTo>
                      <a:pt x="13810" y="2945"/>
                      <a:pt x="13109" y="3505"/>
                      <a:pt x="12609" y="3900"/>
                    </a:cubicBezTo>
                    <a:lnTo>
                      <a:pt x="11977" y="4448"/>
                    </a:lnTo>
                    <a:lnTo>
                      <a:pt x="14023" y="6907"/>
                    </a:lnTo>
                    <a:lnTo>
                      <a:pt x="14679" y="6385"/>
                    </a:lnTo>
                    <a:cubicBezTo>
                      <a:pt x="15052" y="6124"/>
                      <a:pt x="15622" y="5698"/>
                      <a:pt x="16443" y="5255"/>
                    </a:cubicBezTo>
                    <a:cubicBezTo>
                      <a:pt x="17250" y="4815"/>
                      <a:pt x="18260" y="4326"/>
                      <a:pt x="19466" y="3977"/>
                    </a:cubicBezTo>
                    <a:cubicBezTo>
                      <a:pt x="20363" y="3713"/>
                      <a:pt x="21373" y="3535"/>
                      <a:pt x="22421" y="3535"/>
                    </a:cubicBezTo>
                    <a:cubicBezTo>
                      <a:pt x="22772" y="3535"/>
                      <a:pt x="23127" y="3555"/>
                      <a:pt x="23483" y="3599"/>
                    </a:cubicBezTo>
                    <a:cubicBezTo>
                      <a:pt x="24177" y="3661"/>
                      <a:pt x="24938" y="3905"/>
                      <a:pt x="25537" y="4168"/>
                    </a:cubicBezTo>
                    <a:cubicBezTo>
                      <a:pt x="25740" y="4271"/>
                      <a:pt x="25982" y="4377"/>
                      <a:pt x="26159" y="4475"/>
                    </a:cubicBezTo>
                    <a:cubicBezTo>
                      <a:pt x="26289" y="4568"/>
                      <a:pt x="26415" y="4659"/>
                      <a:pt x="26552" y="4740"/>
                    </a:cubicBezTo>
                    <a:cubicBezTo>
                      <a:pt x="26818" y="4941"/>
                      <a:pt x="27160" y="5171"/>
                      <a:pt x="27411" y="5458"/>
                    </a:cubicBezTo>
                    <a:cubicBezTo>
                      <a:pt x="28529" y="6528"/>
                      <a:pt x="29264" y="8171"/>
                      <a:pt x="29427" y="9930"/>
                    </a:cubicBezTo>
                    <a:cubicBezTo>
                      <a:pt x="29508" y="10808"/>
                      <a:pt x="29448" y="11723"/>
                      <a:pt x="29211" y="12589"/>
                    </a:cubicBezTo>
                    <a:cubicBezTo>
                      <a:pt x="29087" y="13020"/>
                      <a:pt x="28946" y="13451"/>
                      <a:pt x="28747" y="13853"/>
                    </a:cubicBezTo>
                    <a:lnTo>
                      <a:pt x="28677" y="14006"/>
                    </a:lnTo>
                    <a:cubicBezTo>
                      <a:pt x="28677" y="14006"/>
                      <a:pt x="28651" y="14062"/>
                      <a:pt x="28653" y="14062"/>
                    </a:cubicBezTo>
                    <a:cubicBezTo>
                      <a:pt x="28654" y="14062"/>
                      <a:pt x="28658" y="14055"/>
                      <a:pt x="28668" y="14038"/>
                    </a:cubicBezTo>
                    <a:lnTo>
                      <a:pt x="28668" y="14038"/>
                    </a:lnTo>
                    <a:lnTo>
                      <a:pt x="28618" y="14131"/>
                    </a:lnTo>
                    <a:lnTo>
                      <a:pt x="28409" y="14504"/>
                    </a:lnTo>
                    <a:cubicBezTo>
                      <a:pt x="28270" y="14744"/>
                      <a:pt x="28177" y="14878"/>
                      <a:pt x="28045" y="15084"/>
                    </a:cubicBezTo>
                    <a:cubicBezTo>
                      <a:pt x="26952" y="16678"/>
                      <a:pt x="25336" y="18021"/>
                      <a:pt x="23512" y="19098"/>
                    </a:cubicBezTo>
                    <a:cubicBezTo>
                      <a:pt x="21688" y="20170"/>
                      <a:pt x="19591" y="20984"/>
                      <a:pt x="17487" y="21695"/>
                    </a:cubicBezTo>
                    <a:cubicBezTo>
                      <a:pt x="15371" y="22408"/>
                      <a:pt x="13207" y="23019"/>
                      <a:pt x="11089" y="23679"/>
                    </a:cubicBezTo>
                    <a:cubicBezTo>
                      <a:pt x="9119" y="24319"/>
                      <a:pt x="6955" y="24728"/>
                      <a:pt x="4860" y="25736"/>
                    </a:cubicBezTo>
                    <a:cubicBezTo>
                      <a:pt x="3800" y="26233"/>
                      <a:pt x="2785" y="26940"/>
                      <a:pt x="1988" y="27763"/>
                    </a:cubicBezTo>
                    <a:cubicBezTo>
                      <a:pt x="1179" y="28589"/>
                      <a:pt x="468" y="29604"/>
                      <a:pt x="180" y="30868"/>
                    </a:cubicBezTo>
                    <a:cubicBezTo>
                      <a:pt x="32" y="31488"/>
                      <a:pt x="1" y="32165"/>
                      <a:pt x="135" y="32795"/>
                    </a:cubicBezTo>
                    <a:cubicBezTo>
                      <a:pt x="259" y="33436"/>
                      <a:pt x="470" y="33968"/>
                      <a:pt x="882" y="34540"/>
                    </a:cubicBezTo>
                    <a:cubicBezTo>
                      <a:pt x="1657" y="35540"/>
                      <a:pt x="2675" y="36002"/>
                      <a:pt x="3620" y="36184"/>
                    </a:cubicBezTo>
                    <a:cubicBezTo>
                      <a:pt x="3889" y="36231"/>
                      <a:pt x="4153" y="36254"/>
                      <a:pt x="4411" y="36254"/>
                    </a:cubicBezTo>
                    <a:cubicBezTo>
                      <a:pt x="5087" y="36254"/>
                      <a:pt x="5719" y="36098"/>
                      <a:pt x="6270" y="35808"/>
                    </a:cubicBezTo>
                    <a:cubicBezTo>
                      <a:pt x="6643" y="35617"/>
                      <a:pt x="6971" y="35351"/>
                      <a:pt x="7235" y="35026"/>
                    </a:cubicBezTo>
                    <a:cubicBezTo>
                      <a:pt x="7500" y="34722"/>
                      <a:pt x="7682" y="34200"/>
                      <a:pt x="7701" y="33901"/>
                    </a:cubicBezTo>
                    <a:cubicBezTo>
                      <a:pt x="7768" y="33237"/>
                      <a:pt x="7644" y="32706"/>
                      <a:pt x="7441" y="32268"/>
                    </a:cubicBezTo>
                    <a:cubicBezTo>
                      <a:pt x="7247" y="31835"/>
                      <a:pt x="6962" y="31483"/>
                      <a:pt x="6636" y="31342"/>
                    </a:cubicBezTo>
                    <a:cubicBezTo>
                      <a:pt x="6470" y="31265"/>
                      <a:pt x="6319" y="31239"/>
                      <a:pt x="6193" y="31239"/>
                    </a:cubicBezTo>
                    <a:cubicBezTo>
                      <a:pt x="6075" y="31239"/>
                      <a:pt x="5979" y="31261"/>
                      <a:pt x="5911" y="31284"/>
                    </a:cubicBezTo>
                    <a:lnTo>
                      <a:pt x="5700" y="31378"/>
                    </a:lnTo>
                    <a:cubicBezTo>
                      <a:pt x="5674" y="31404"/>
                      <a:pt x="6095" y="31342"/>
                      <a:pt x="6354" y="31717"/>
                    </a:cubicBezTo>
                    <a:cubicBezTo>
                      <a:pt x="6598" y="32045"/>
                      <a:pt x="6634" y="32854"/>
                      <a:pt x="6301" y="33558"/>
                    </a:cubicBezTo>
                    <a:cubicBezTo>
                      <a:pt x="6212" y="33840"/>
                      <a:pt x="5743" y="34057"/>
                      <a:pt x="5206" y="34057"/>
                    </a:cubicBezTo>
                    <a:cubicBezTo>
                      <a:pt x="4902" y="34057"/>
                      <a:pt x="4577" y="33987"/>
                      <a:pt x="4286" y="33822"/>
                    </a:cubicBezTo>
                    <a:cubicBezTo>
                      <a:pt x="3874" y="33620"/>
                      <a:pt x="3520" y="33237"/>
                      <a:pt x="3414" y="32898"/>
                    </a:cubicBezTo>
                    <a:cubicBezTo>
                      <a:pt x="3366" y="32720"/>
                      <a:pt x="3345" y="32536"/>
                      <a:pt x="3350" y="32352"/>
                    </a:cubicBezTo>
                    <a:cubicBezTo>
                      <a:pt x="3347" y="32156"/>
                      <a:pt x="3400" y="31959"/>
                      <a:pt x="3474" y="31739"/>
                    </a:cubicBezTo>
                    <a:cubicBezTo>
                      <a:pt x="3778" y="30851"/>
                      <a:pt x="4927" y="29589"/>
                      <a:pt x="6390" y="28955"/>
                    </a:cubicBezTo>
                    <a:cubicBezTo>
                      <a:pt x="7922" y="28220"/>
                      <a:pt x="9954" y="27823"/>
                      <a:pt x="12149" y="27157"/>
                    </a:cubicBezTo>
                    <a:cubicBezTo>
                      <a:pt x="14212" y="26537"/>
                      <a:pt x="16407" y="25946"/>
                      <a:pt x="18650" y="25219"/>
                    </a:cubicBezTo>
                    <a:cubicBezTo>
                      <a:pt x="20896" y="24481"/>
                      <a:pt x="23193" y="23644"/>
                      <a:pt x="25412" y="22377"/>
                    </a:cubicBezTo>
                    <a:cubicBezTo>
                      <a:pt x="27617" y="21130"/>
                      <a:pt x="29683" y="19416"/>
                      <a:pt x="31179" y="17202"/>
                    </a:cubicBezTo>
                    <a:cubicBezTo>
                      <a:pt x="31361" y="16927"/>
                      <a:pt x="31576" y="16577"/>
                      <a:pt x="31720" y="16321"/>
                    </a:cubicBezTo>
                    <a:lnTo>
                      <a:pt x="31926" y="15945"/>
                    </a:lnTo>
                    <a:lnTo>
                      <a:pt x="31976" y="15852"/>
                    </a:lnTo>
                    <a:lnTo>
                      <a:pt x="32055" y="15687"/>
                    </a:lnTo>
                    <a:lnTo>
                      <a:pt x="32160" y="15450"/>
                    </a:lnTo>
                    <a:cubicBezTo>
                      <a:pt x="32459" y="14827"/>
                      <a:pt x="32673" y="14179"/>
                      <a:pt x="32850" y="13528"/>
                    </a:cubicBezTo>
                    <a:cubicBezTo>
                      <a:pt x="33192" y="12218"/>
                      <a:pt x="33269" y="10875"/>
                      <a:pt x="33142" y="9583"/>
                    </a:cubicBezTo>
                    <a:cubicBezTo>
                      <a:pt x="32883" y="7000"/>
                      <a:pt x="31780" y="4549"/>
                      <a:pt x="29994" y="2837"/>
                    </a:cubicBezTo>
                    <a:cubicBezTo>
                      <a:pt x="29783" y="2615"/>
                      <a:pt x="29556" y="2411"/>
                      <a:pt x="29309" y="2227"/>
                    </a:cubicBezTo>
                    <a:cubicBezTo>
                      <a:pt x="29060" y="2040"/>
                      <a:pt x="28862" y="1846"/>
                      <a:pt x="28570" y="1676"/>
                    </a:cubicBezTo>
                    <a:cubicBezTo>
                      <a:pt x="28292" y="1502"/>
                      <a:pt x="28010" y="1337"/>
                      <a:pt x="27732" y="1176"/>
                    </a:cubicBezTo>
                    <a:cubicBezTo>
                      <a:pt x="27488" y="1054"/>
                      <a:pt x="27289" y="975"/>
                      <a:pt x="27066" y="872"/>
                    </a:cubicBezTo>
                    <a:cubicBezTo>
                      <a:pt x="25934" y="398"/>
                      <a:pt x="24917" y="147"/>
                      <a:pt x="23871" y="54"/>
                    </a:cubicBezTo>
                    <a:cubicBezTo>
                      <a:pt x="23474" y="17"/>
                      <a:pt x="23085" y="0"/>
                      <a:pt x="22705"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1" name="Google Shape;5071;p77"/>
              <p:cNvSpPr/>
              <p:nvPr/>
            </p:nvSpPr>
            <p:spPr>
              <a:xfrm>
                <a:off x="4062725" y="270525"/>
                <a:ext cx="775400" cy="855625"/>
              </a:xfrm>
              <a:custGeom>
                <a:rect b="b" l="l" r="r" t="t"/>
                <a:pathLst>
                  <a:path extrusionOk="0" h="34225" w="31016">
                    <a:moveTo>
                      <a:pt x="4627" y="30141"/>
                    </a:moveTo>
                    <a:cubicBezTo>
                      <a:pt x="4626" y="30143"/>
                      <a:pt x="4626" y="30145"/>
                      <a:pt x="4628" y="30145"/>
                    </a:cubicBezTo>
                    <a:lnTo>
                      <a:pt x="4628" y="30145"/>
                    </a:lnTo>
                    <a:cubicBezTo>
                      <a:pt x="4627" y="30144"/>
                      <a:pt x="4627" y="30143"/>
                      <a:pt x="4627" y="30141"/>
                    </a:cubicBezTo>
                    <a:close/>
                    <a:moveTo>
                      <a:pt x="4628" y="30145"/>
                    </a:moveTo>
                    <a:cubicBezTo>
                      <a:pt x="4629" y="30146"/>
                      <a:pt x="4631" y="30147"/>
                      <a:pt x="4633" y="30147"/>
                    </a:cubicBezTo>
                    <a:cubicBezTo>
                      <a:pt x="4634" y="30147"/>
                      <a:pt x="4634" y="30147"/>
                      <a:pt x="4636" y="30147"/>
                    </a:cubicBezTo>
                    <a:lnTo>
                      <a:pt x="4636" y="30147"/>
                    </a:lnTo>
                    <a:cubicBezTo>
                      <a:pt x="4635" y="30147"/>
                      <a:pt x="4635" y="30147"/>
                      <a:pt x="4635" y="30147"/>
                    </a:cubicBezTo>
                    <a:cubicBezTo>
                      <a:pt x="4632" y="30147"/>
                      <a:pt x="4630" y="30146"/>
                      <a:pt x="4628" y="30145"/>
                    </a:cubicBezTo>
                    <a:close/>
                    <a:moveTo>
                      <a:pt x="21530" y="0"/>
                    </a:moveTo>
                    <a:cubicBezTo>
                      <a:pt x="20130" y="0"/>
                      <a:pt x="18844" y="256"/>
                      <a:pt x="17738" y="602"/>
                    </a:cubicBezTo>
                    <a:cubicBezTo>
                      <a:pt x="16529" y="983"/>
                      <a:pt x="15368" y="1502"/>
                      <a:pt x="14279" y="2146"/>
                    </a:cubicBezTo>
                    <a:cubicBezTo>
                      <a:pt x="13369" y="2670"/>
                      <a:pt x="12713" y="3183"/>
                      <a:pt x="12258" y="3530"/>
                    </a:cubicBezTo>
                    <a:lnTo>
                      <a:pt x="11617" y="4068"/>
                    </a:lnTo>
                    <a:lnTo>
                      <a:pt x="12234" y="4813"/>
                    </a:lnTo>
                    <a:lnTo>
                      <a:pt x="12881" y="4279"/>
                    </a:lnTo>
                    <a:cubicBezTo>
                      <a:pt x="13297" y="3973"/>
                      <a:pt x="13912" y="3496"/>
                      <a:pt x="14779" y="3008"/>
                    </a:cubicBezTo>
                    <a:cubicBezTo>
                      <a:pt x="15808" y="2412"/>
                      <a:pt x="16902" y="1936"/>
                      <a:pt x="18039" y="1588"/>
                    </a:cubicBezTo>
                    <a:cubicBezTo>
                      <a:pt x="19049" y="1281"/>
                      <a:pt x="20205" y="1064"/>
                      <a:pt x="21437" y="1064"/>
                    </a:cubicBezTo>
                    <a:cubicBezTo>
                      <a:pt x="21800" y="1064"/>
                      <a:pt x="22170" y="1083"/>
                      <a:pt x="22544" y="1124"/>
                    </a:cubicBezTo>
                    <a:cubicBezTo>
                      <a:pt x="23363" y="1198"/>
                      <a:pt x="24213" y="1442"/>
                      <a:pt x="24998" y="1782"/>
                    </a:cubicBezTo>
                    <a:cubicBezTo>
                      <a:pt x="25206" y="1883"/>
                      <a:pt x="25433" y="1981"/>
                      <a:pt x="25634" y="2089"/>
                    </a:cubicBezTo>
                    <a:lnTo>
                      <a:pt x="26183" y="2433"/>
                    </a:lnTo>
                    <a:cubicBezTo>
                      <a:pt x="26537" y="2694"/>
                      <a:pt x="26927" y="2962"/>
                      <a:pt x="27241" y="3305"/>
                    </a:cubicBezTo>
                    <a:cubicBezTo>
                      <a:pt x="28593" y="4597"/>
                      <a:pt x="29462" y="6522"/>
                      <a:pt x="29663" y="8571"/>
                    </a:cubicBezTo>
                    <a:cubicBezTo>
                      <a:pt x="29888" y="10637"/>
                      <a:pt x="29323" y="12791"/>
                      <a:pt x="28083" y="14598"/>
                    </a:cubicBezTo>
                    <a:cubicBezTo>
                      <a:pt x="26853" y="16415"/>
                      <a:pt x="25081" y="17897"/>
                      <a:pt x="23116" y="19029"/>
                    </a:cubicBezTo>
                    <a:cubicBezTo>
                      <a:pt x="21151" y="20168"/>
                      <a:pt x="18980" y="20987"/>
                      <a:pt x="16826" y="21708"/>
                    </a:cubicBezTo>
                    <a:cubicBezTo>
                      <a:pt x="14664" y="22423"/>
                      <a:pt x="12488" y="23024"/>
                      <a:pt x="10389" y="23666"/>
                    </a:cubicBezTo>
                    <a:cubicBezTo>
                      <a:pt x="8338" y="24314"/>
                      <a:pt x="6224" y="24716"/>
                      <a:pt x="4321" y="25624"/>
                    </a:cubicBezTo>
                    <a:cubicBezTo>
                      <a:pt x="3368" y="26069"/>
                      <a:pt x="2495" y="26677"/>
                      <a:pt x="1791" y="27395"/>
                    </a:cubicBezTo>
                    <a:cubicBezTo>
                      <a:pt x="1082" y="28106"/>
                      <a:pt x="508" y="28965"/>
                      <a:pt x="259" y="29935"/>
                    </a:cubicBezTo>
                    <a:cubicBezTo>
                      <a:pt x="0" y="30909"/>
                      <a:pt x="170" y="31941"/>
                      <a:pt x="694" y="32731"/>
                    </a:cubicBezTo>
                    <a:cubicBezTo>
                      <a:pt x="1235" y="33501"/>
                      <a:pt x="2023" y="33935"/>
                      <a:pt x="2782" y="34121"/>
                    </a:cubicBezTo>
                    <a:cubicBezTo>
                      <a:pt x="3070" y="34191"/>
                      <a:pt x="3358" y="34225"/>
                      <a:pt x="3638" y="34225"/>
                    </a:cubicBezTo>
                    <a:cubicBezTo>
                      <a:pt x="4106" y="34225"/>
                      <a:pt x="4553" y="34131"/>
                      <a:pt x="4946" y="33954"/>
                    </a:cubicBezTo>
                    <a:cubicBezTo>
                      <a:pt x="5250" y="33820"/>
                      <a:pt x="5523" y="33623"/>
                      <a:pt x="5748" y="33379"/>
                    </a:cubicBezTo>
                    <a:cubicBezTo>
                      <a:pt x="5965" y="33145"/>
                      <a:pt x="6087" y="32805"/>
                      <a:pt x="6138" y="32544"/>
                    </a:cubicBezTo>
                    <a:cubicBezTo>
                      <a:pt x="6332" y="31462"/>
                      <a:pt x="5963" y="30567"/>
                      <a:pt x="5465" y="30236"/>
                    </a:cubicBezTo>
                    <a:cubicBezTo>
                      <a:pt x="5261" y="30119"/>
                      <a:pt x="5087" y="30085"/>
                      <a:pt x="4953" y="30085"/>
                    </a:cubicBezTo>
                    <a:cubicBezTo>
                      <a:pt x="4777" y="30085"/>
                      <a:pt x="4666" y="30143"/>
                      <a:pt x="4636" y="30147"/>
                    </a:cubicBezTo>
                    <a:lnTo>
                      <a:pt x="4636" y="30147"/>
                    </a:lnTo>
                    <a:cubicBezTo>
                      <a:pt x="4659" y="30146"/>
                      <a:pt x="4725" y="30130"/>
                      <a:pt x="4819" y="30130"/>
                    </a:cubicBezTo>
                    <a:cubicBezTo>
                      <a:pt x="4961" y="30130"/>
                      <a:pt x="5166" y="30167"/>
                      <a:pt x="5381" y="30349"/>
                    </a:cubicBezTo>
                    <a:cubicBezTo>
                      <a:pt x="5760" y="30682"/>
                      <a:pt x="5968" y="31534"/>
                      <a:pt x="5719" y="32443"/>
                    </a:cubicBezTo>
                    <a:cubicBezTo>
                      <a:pt x="5587" y="33111"/>
                      <a:pt x="4764" y="33560"/>
                      <a:pt x="3860" y="33560"/>
                    </a:cubicBezTo>
                    <a:cubicBezTo>
                      <a:pt x="3569" y="33560"/>
                      <a:pt x="3269" y="33514"/>
                      <a:pt x="2980" y="33413"/>
                    </a:cubicBezTo>
                    <a:cubicBezTo>
                      <a:pt x="2382" y="33216"/>
                      <a:pt x="1798" y="32805"/>
                      <a:pt x="1458" y="32235"/>
                    </a:cubicBezTo>
                    <a:cubicBezTo>
                      <a:pt x="1125" y="31682"/>
                      <a:pt x="1044" y="30904"/>
                      <a:pt x="1252" y="30198"/>
                    </a:cubicBezTo>
                    <a:cubicBezTo>
                      <a:pt x="1688" y="28745"/>
                      <a:pt x="3091" y="27381"/>
                      <a:pt x="4783" y="26591"/>
                    </a:cubicBezTo>
                    <a:cubicBezTo>
                      <a:pt x="6511" y="25758"/>
                      <a:pt x="8589" y="25356"/>
                      <a:pt x="10703" y="24695"/>
                    </a:cubicBezTo>
                    <a:cubicBezTo>
                      <a:pt x="12785" y="24061"/>
                      <a:pt x="14968" y="23460"/>
                      <a:pt x="17166" y="22734"/>
                    </a:cubicBezTo>
                    <a:cubicBezTo>
                      <a:pt x="19361" y="22002"/>
                      <a:pt x="21587" y="21171"/>
                      <a:pt x="23662" y="19972"/>
                    </a:cubicBezTo>
                    <a:cubicBezTo>
                      <a:pt x="25730" y="18782"/>
                      <a:pt x="27636" y="17205"/>
                      <a:pt x="28990" y="15211"/>
                    </a:cubicBezTo>
                    <a:cubicBezTo>
                      <a:pt x="30357" y="13236"/>
                      <a:pt x="31015" y="10761"/>
                      <a:pt x="30757" y="8468"/>
                    </a:cubicBezTo>
                    <a:cubicBezTo>
                      <a:pt x="30537" y="6175"/>
                      <a:pt x="29567" y="4006"/>
                      <a:pt x="28016" y="2517"/>
                    </a:cubicBezTo>
                    <a:cubicBezTo>
                      <a:pt x="27652" y="2122"/>
                      <a:pt x="27221" y="1818"/>
                      <a:pt x="26791" y="1507"/>
                    </a:cubicBezTo>
                    <a:lnTo>
                      <a:pt x="26108" y="1091"/>
                    </a:lnTo>
                    <a:cubicBezTo>
                      <a:pt x="25888" y="976"/>
                      <a:pt x="25673" y="887"/>
                      <a:pt x="25457" y="787"/>
                    </a:cubicBezTo>
                    <a:cubicBezTo>
                      <a:pt x="24512" y="384"/>
                      <a:pt x="23585" y="138"/>
                      <a:pt x="22659" y="56"/>
                    </a:cubicBezTo>
                    <a:cubicBezTo>
                      <a:pt x="22276" y="18"/>
                      <a:pt x="21899" y="0"/>
                      <a:pt x="21530" y="0"/>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2" name="Google Shape;5072;p77"/>
              <p:cNvSpPr/>
              <p:nvPr/>
            </p:nvSpPr>
            <p:spPr>
              <a:xfrm>
                <a:off x="2957425" y="254350"/>
                <a:ext cx="842900" cy="896500"/>
              </a:xfrm>
              <a:custGeom>
                <a:rect b="b" l="l" r="r" t="t"/>
                <a:pathLst>
                  <a:path extrusionOk="0" h="35860" w="33716">
                    <a:moveTo>
                      <a:pt x="10613" y="1"/>
                    </a:moveTo>
                    <a:cubicBezTo>
                      <a:pt x="10145" y="1"/>
                      <a:pt x="9663" y="27"/>
                      <a:pt x="9169" y="83"/>
                    </a:cubicBezTo>
                    <a:cubicBezTo>
                      <a:pt x="8120" y="196"/>
                      <a:pt x="7110" y="471"/>
                      <a:pt x="5987" y="969"/>
                    </a:cubicBezTo>
                    <a:cubicBezTo>
                      <a:pt x="5769" y="1077"/>
                      <a:pt x="5573" y="1158"/>
                      <a:pt x="5329" y="1288"/>
                    </a:cubicBezTo>
                    <a:cubicBezTo>
                      <a:pt x="5054" y="1453"/>
                      <a:pt x="4776" y="1623"/>
                      <a:pt x="4501" y="1805"/>
                    </a:cubicBezTo>
                    <a:cubicBezTo>
                      <a:pt x="4211" y="1982"/>
                      <a:pt x="4020" y="2180"/>
                      <a:pt x="3773" y="2374"/>
                    </a:cubicBezTo>
                    <a:cubicBezTo>
                      <a:pt x="3531" y="2561"/>
                      <a:pt x="3306" y="2769"/>
                      <a:pt x="3103" y="2997"/>
                    </a:cubicBezTo>
                    <a:cubicBezTo>
                      <a:pt x="1353" y="4746"/>
                      <a:pt x="305" y="7222"/>
                      <a:pt x="101" y="9807"/>
                    </a:cubicBezTo>
                    <a:cubicBezTo>
                      <a:pt x="1" y="11104"/>
                      <a:pt x="108" y="12445"/>
                      <a:pt x="477" y="13744"/>
                    </a:cubicBezTo>
                    <a:cubicBezTo>
                      <a:pt x="669" y="14393"/>
                      <a:pt x="896" y="15037"/>
                      <a:pt x="1207" y="15655"/>
                    </a:cubicBezTo>
                    <a:lnTo>
                      <a:pt x="1317" y="15887"/>
                    </a:lnTo>
                    <a:lnTo>
                      <a:pt x="1399" y="16050"/>
                    </a:lnTo>
                    <a:lnTo>
                      <a:pt x="1454" y="16143"/>
                    </a:lnTo>
                    <a:lnTo>
                      <a:pt x="1664" y="16514"/>
                    </a:lnTo>
                    <a:cubicBezTo>
                      <a:pt x="1815" y="16768"/>
                      <a:pt x="2038" y="17112"/>
                      <a:pt x="2227" y="17383"/>
                    </a:cubicBezTo>
                    <a:cubicBezTo>
                      <a:pt x="3768" y="19563"/>
                      <a:pt x="5870" y="21234"/>
                      <a:pt x="8101" y="22431"/>
                    </a:cubicBezTo>
                    <a:cubicBezTo>
                      <a:pt x="10346" y="23652"/>
                      <a:pt x="12661" y="24439"/>
                      <a:pt x="14923" y="25131"/>
                    </a:cubicBezTo>
                    <a:cubicBezTo>
                      <a:pt x="17183" y="25811"/>
                      <a:pt x="19387" y="26354"/>
                      <a:pt x="21465" y="26929"/>
                    </a:cubicBezTo>
                    <a:cubicBezTo>
                      <a:pt x="23674" y="27549"/>
                      <a:pt x="25714" y="27901"/>
                      <a:pt x="27263" y="28605"/>
                    </a:cubicBezTo>
                    <a:cubicBezTo>
                      <a:pt x="28737" y="29208"/>
                      <a:pt x="29912" y="30443"/>
                      <a:pt x="30235" y="31324"/>
                    </a:cubicBezTo>
                    <a:cubicBezTo>
                      <a:pt x="30314" y="31544"/>
                      <a:pt x="30372" y="31738"/>
                      <a:pt x="30372" y="31934"/>
                    </a:cubicBezTo>
                    <a:cubicBezTo>
                      <a:pt x="30382" y="32118"/>
                      <a:pt x="30362" y="32303"/>
                      <a:pt x="30319" y="32482"/>
                    </a:cubicBezTo>
                    <a:cubicBezTo>
                      <a:pt x="30221" y="32825"/>
                      <a:pt x="29876" y="33215"/>
                      <a:pt x="29470" y="33423"/>
                    </a:cubicBezTo>
                    <a:cubicBezTo>
                      <a:pt x="29168" y="33604"/>
                      <a:pt x="28826" y="33680"/>
                      <a:pt x="28510" y="33680"/>
                    </a:cubicBezTo>
                    <a:cubicBezTo>
                      <a:pt x="27991" y="33680"/>
                      <a:pt x="27541" y="33476"/>
                      <a:pt x="27447" y="33203"/>
                    </a:cubicBezTo>
                    <a:cubicBezTo>
                      <a:pt x="27102" y="32509"/>
                      <a:pt x="27119" y="31700"/>
                      <a:pt x="27356" y="31364"/>
                    </a:cubicBezTo>
                    <a:cubicBezTo>
                      <a:pt x="27607" y="30981"/>
                      <a:pt x="28028" y="31037"/>
                      <a:pt x="28000" y="31010"/>
                    </a:cubicBezTo>
                    <a:lnTo>
                      <a:pt x="27789" y="30922"/>
                    </a:lnTo>
                    <a:cubicBezTo>
                      <a:pt x="27724" y="30901"/>
                      <a:pt x="27634" y="30882"/>
                      <a:pt x="27526" y="30882"/>
                    </a:cubicBezTo>
                    <a:cubicBezTo>
                      <a:pt x="27395" y="30882"/>
                      <a:pt x="27238" y="30910"/>
                      <a:pt x="27064" y="30996"/>
                    </a:cubicBezTo>
                    <a:cubicBezTo>
                      <a:pt x="26741" y="31144"/>
                      <a:pt x="26465" y="31501"/>
                      <a:pt x="26279" y="31937"/>
                    </a:cubicBezTo>
                    <a:cubicBezTo>
                      <a:pt x="26087" y="32379"/>
                      <a:pt x="25975" y="32913"/>
                      <a:pt x="26056" y="33576"/>
                    </a:cubicBezTo>
                    <a:cubicBezTo>
                      <a:pt x="26082" y="33875"/>
                      <a:pt x="26274" y="34392"/>
                      <a:pt x="26544" y="34692"/>
                    </a:cubicBezTo>
                    <a:cubicBezTo>
                      <a:pt x="26815" y="35010"/>
                      <a:pt x="27150" y="35269"/>
                      <a:pt x="27526" y="35453"/>
                    </a:cubicBezTo>
                    <a:cubicBezTo>
                      <a:pt x="28058" y="35717"/>
                      <a:pt x="28661" y="35859"/>
                      <a:pt x="29301" y="35859"/>
                    </a:cubicBezTo>
                    <a:cubicBezTo>
                      <a:pt x="29589" y="35859"/>
                      <a:pt x="29884" y="35831"/>
                      <a:pt x="30183" y="35771"/>
                    </a:cubicBezTo>
                    <a:cubicBezTo>
                      <a:pt x="31126" y="35568"/>
                      <a:pt x="32134" y="35087"/>
                      <a:pt x="32885" y="34067"/>
                    </a:cubicBezTo>
                    <a:cubicBezTo>
                      <a:pt x="33287" y="33485"/>
                      <a:pt x="33484" y="32951"/>
                      <a:pt x="33596" y="32308"/>
                    </a:cubicBezTo>
                    <a:cubicBezTo>
                      <a:pt x="33716" y="31673"/>
                      <a:pt x="33670" y="30998"/>
                      <a:pt x="33510" y="30381"/>
                    </a:cubicBezTo>
                    <a:cubicBezTo>
                      <a:pt x="33194" y="29124"/>
                      <a:pt x="32462" y="28123"/>
                      <a:pt x="31638" y="27317"/>
                    </a:cubicBezTo>
                    <a:cubicBezTo>
                      <a:pt x="30822" y="26508"/>
                      <a:pt x="29793" y="25825"/>
                      <a:pt x="28723" y="25349"/>
                    </a:cubicBezTo>
                    <a:cubicBezTo>
                      <a:pt x="26604" y="24389"/>
                      <a:pt x="24436" y="24025"/>
                      <a:pt x="22451" y="23427"/>
                    </a:cubicBezTo>
                    <a:cubicBezTo>
                      <a:pt x="20318" y="22812"/>
                      <a:pt x="18143" y="22249"/>
                      <a:pt x="16012" y="21581"/>
                    </a:cubicBezTo>
                    <a:cubicBezTo>
                      <a:pt x="13894" y="20914"/>
                      <a:pt x="11778" y="20148"/>
                      <a:pt x="9935" y="19113"/>
                    </a:cubicBezTo>
                    <a:cubicBezTo>
                      <a:pt x="8084" y="18075"/>
                      <a:pt x="6442" y="16765"/>
                      <a:pt x="5315" y="15193"/>
                    </a:cubicBezTo>
                    <a:cubicBezTo>
                      <a:pt x="5178" y="14991"/>
                      <a:pt x="5082" y="14862"/>
                      <a:pt x="4939" y="14625"/>
                    </a:cubicBezTo>
                    <a:lnTo>
                      <a:pt x="4723" y="14254"/>
                    </a:lnTo>
                    <a:lnTo>
                      <a:pt x="4679" y="14181"/>
                    </a:lnTo>
                    <a:lnTo>
                      <a:pt x="4679" y="14181"/>
                    </a:lnTo>
                    <a:cubicBezTo>
                      <a:pt x="4682" y="14186"/>
                      <a:pt x="4684" y="14188"/>
                      <a:pt x="4684" y="14188"/>
                    </a:cubicBezTo>
                    <a:cubicBezTo>
                      <a:pt x="4687" y="14188"/>
                      <a:pt x="4659" y="14132"/>
                      <a:pt x="4659" y="14132"/>
                    </a:cubicBezTo>
                    <a:lnTo>
                      <a:pt x="4587" y="13979"/>
                    </a:lnTo>
                    <a:cubicBezTo>
                      <a:pt x="4379" y="13582"/>
                      <a:pt x="4228" y="13156"/>
                      <a:pt x="4096" y="12727"/>
                    </a:cubicBezTo>
                    <a:cubicBezTo>
                      <a:pt x="3838" y="11865"/>
                      <a:pt x="3761" y="10953"/>
                      <a:pt x="3823" y="10072"/>
                    </a:cubicBezTo>
                    <a:cubicBezTo>
                      <a:pt x="3948" y="8311"/>
                      <a:pt x="4649" y="6654"/>
                      <a:pt x="5743" y="5558"/>
                    </a:cubicBezTo>
                    <a:cubicBezTo>
                      <a:pt x="5987" y="5268"/>
                      <a:pt x="6325" y="5029"/>
                      <a:pt x="6586" y="4823"/>
                    </a:cubicBezTo>
                    <a:cubicBezTo>
                      <a:pt x="6720" y="4737"/>
                      <a:pt x="6847" y="4646"/>
                      <a:pt x="6971" y="4550"/>
                    </a:cubicBezTo>
                    <a:cubicBezTo>
                      <a:pt x="7148" y="4447"/>
                      <a:pt x="7388" y="4335"/>
                      <a:pt x="7589" y="4229"/>
                    </a:cubicBezTo>
                    <a:cubicBezTo>
                      <a:pt x="8180" y="3952"/>
                      <a:pt x="8936" y="3693"/>
                      <a:pt x="9631" y="3614"/>
                    </a:cubicBezTo>
                    <a:cubicBezTo>
                      <a:pt x="10052" y="3554"/>
                      <a:pt x="10473" y="3527"/>
                      <a:pt x="10888" y="3527"/>
                    </a:cubicBezTo>
                    <a:cubicBezTo>
                      <a:pt x="11865" y="3527"/>
                      <a:pt x="12809" y="3678"/>
                      <a:pt x="13654" y="3909"/>
                    </a:cubicBezTo>
                    <a:cubicBezTo>
                      <a:pt x="14866" y="4232"/>
                      <a:pt x="15888" y="4699"/>
                      <a:pt x="16704" y="5120"/>
                    </a:cubicBezTo>
                    <a:cubicBezTo>
                      <a:pt x="17532" y="5546"/>
                      <a:pt x="18111" y="5960"/>
                      <a:pt x="18492" y="6214"/>
                    </a:cubicBezTo>
                    <a:lnTo>
                      <a:pt x="19157" y="6721"/>
                    </a:lnTo>
                    <a:lnTo>
                      <a:pt x="21151" y="4222"/>
                    </a:lnTo>
                    <a:lnTo>
                      <a:pt x="20507" y="3686"/>
                    </a:lnTo>
                    <a:cubicBezTo>
                      <a:pt x="19998" y="3303"/>
                      <a:pt x="19287" y="2757"/>
                      <a:pt x="18322" y="2207"/>
                    </a:cubicBezTo>
                    <a:cubicBezTo>
                      <a:pt x="17144" y="1527"/>
                      <a:pt x="15892" y="986"/>
                      <a:pt x="14590" y="598"/>
                    </a:cubicBezTo>
                    <a:cubicBezTo>
                      <a:pt x="13435" y="258"/>
                      <a:pt x="12094" y="1"/>
                      <a:pt x="1061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3" name="Google Shape;5073;p77"/>
              <p:cNvSpPr/>
              <p:nvPr/>
            </p:nvSpPr>
            <p:spPr>
              <a:xfrm>
                <a:off x="2987525" y="285250"/>
                <a:ext cx="786050" cy="845950"/>
              </a:xfrm>
              <a:custGeom>
                <a:rect b="b" l="l" r="r" t="t"/>
                <a:pathLst>
                  <a:path extrusionOk="0" h="33838" w="31442">
                    <a:moveTo>
                      <a:pt x="26798" y="29774"/>
                    </a:moveTo>
                    <a:cubicBezTo>
                      <a:pt x="26799" y="29776"/>
                      <a:pt x="26799" y="29778"/>
                      <a:pt x="26798" y="29779"/>
                    </a:cubicBezTo>
                    <a:lnTo>
                      <a:pt x="26798" y="29779"/>
                    </a:lnTo>
                    <a:cubicBezTo>
                      <a:pt x="26799" y="29778"/>
                      <a:pt x="26799" y="29776"/>
                      <a:pt x="26798" y="29774"/>
                    </a:cubicBezTo>
                    <a:close/>
                    <a:moveTo>
                      <a:pt x="26798" y="29779"/>
                    </a:moveTo>
                    <a:cubicBezTo>
                      <a:pt x="26797" y="29780"/>
                      <a:pt x="26795" y="29780"/>
                      <a:pt x="26791" y="29780"/>
                    </a:cubicBezTo>
                    <a:lnTo>
                      <a:pt x="26791" y="29780"/>
                    </a:lnTo>
                    <a:cubicBezTo>
                      <a:pt x="26792" y="29780"/>
                      <a:pt x="26793" y="29781"/>
                      <a:pt x="26793" y="29781"/>
                    </a:cubicBezTo>
                    <a:cubicBezTo>
                      <a:pt x="26796" y="29781"/>
                      <a:pt x="26797" y="29780"/>
                      <a:pt x="26798" y="29779"/>
                    </a:cubicBezTo>
                    <a:close/>
                    <a:moveTo>
                      <a:pt x="9497" y="0"/>
                    </a:moveTo>
                    <a:cubicBezTo>
                      <a:pt x="9051" y="0"/>
                      <a:pt x="8593" y="26"/>
                      <a:pt x="8125" y="83"/>
                    </a:cubicBezTo>
                    <a:cubicBezTo>
                      <a:pt x="7203" y="183"/>
                      <a:pt x="6279" y="451"/>
                      <a:pt x="5343" y="873"/>
                    </a:cubicBezTo>
                    <a:cubicBezTo>
                      <a:pt x="5130" y="978"/>
                      <a:pt x="4920" y="1071"/>
                      <a:pt x="4700" y="1191"/>
                    </a:cubicBezTo>
                    <a:lnTo>
                      <a:pt x="4025" y="1622"/>
                    </a:lnTo>
                    <a:cubicBezTo>
                      <a:pt x="3603" y="1940"/>
                      <a:pt x="3180" y="2256"/>
                      <a:pt x="2823" y="2658"/>
                    </a:cubicBezTo>
                    <a:cubicBezTo>
                      <a:pt x="1305" y="4178"/>
                      <a:pt x="381" y="6369"/>
                      <a:pt x="209" y="8664"/>
                    </a:cubicBezTo>
                    <a:cubicBezTo>
                      <a:pt x="1" y="10964"/>
                      <a:pt x="712" y="13423"/>
                      <a:pt x="2122" y="15371"/>
                    </a:cubicBezTo>
                    <a:cubicBezTo>
                      <a:pt x="3517" y="17334"/>
                      <a:pt x="5458" y="18868"/>
                      <a:pt x="7550" y="20015"/>
                    </a:cubicBezTo>
                    <a:cubicBezTo>
                      <a:pt x="9652" y="21171"/>
                      <a:pt x="11895" y="21954"/>
                      <a:pt x="14104" y="22639"/>
                    </a:cubicBezTo>
                    <a:cubicBezTo>
                      <a:pt x="16319" y="23316"/>
                      <a:pt x="18511" y="23869"/>
                      <a:pt x="20608" y="24460"/>
                    </a:cubicBezTo>
                    <a:cubicBezTo>
                      <a:pt x="22736" y="25075"/>
                      <a:pt x="24821" y="25434"/>
                      <a:pt x="26568" y="26229"/>
                    </a:cubicBezTo>
                    <a:cubicBezTo>
                      <a:pt x="28277" y="26981"/>
                      <a:pt x="29709" y="28316"/>
                      <a:pt x="30176" y="29760"/>
                    </a:cubicBezTo>
                    <a:cubicBezTo>
                      <a:pt x="30396" y="30464"/>
                      <a:pt x="30331" y="31242"/>
                      <a:pt x="30011" y="31802"/>
                    </a:cubicBezTo>
                    <a:cubicBezTo>
                      <a:pt x="29683" y="32379"/>
                      <a:pt x="29110" y="32802"/>
                      <a:pt x="28514" y="33010"/>
                    </a:cubicBezTo>
                    <a:cubicBezTo>
                      <a:pt x="28209" y="33125"/>
                      <a:pt x="27890" y="33178"/>
                      <a:pt x="27580" y="33178"/>
                    </a:cubicBezTo>
                    <a:cubicBezTo>
                      <a:pt x="26699" y="33178"/>
                      <a:pt x="25900" y="32750"/>
                      <a:pt x="25757" y="32098"/>
                    </a:cubicBezTo>
                    <a:cubicBezTo>
                      <a:pt x="25486" y="31196"/>
                      <a:pt x="25678" y="30341"/>
                      <a:pt x="26051" y="29999"/>
                    </a:cubicBezTo>
                    <a:cubicBezTo>
                      <a:pt x="26270" y="29804"/>
                      <a:pt x="26483" y="29768"/>
                      <a:pt x="26625" y="29768"/>
                    </a:cubicBezTo>
                    <a:cubicBezTo>
                      <a:pt x="26708" y="29768"/>
                      <a:pt x="26768" y="29780"/>
                      <a:pt x="26790" y="29780"/>
                    </a:cubicBezTo>
                    <a:cubicBezTo>
                      <a:pt x="26790" y="29780"/>
                      <a:pt x="26791" y="29780"/>
                      <a:pt x="26791" y="29780"/>
                    </a:cubicBezTo>
                    <a:lnTo>
                      <a:pt x="26791" y="29780"/>
                    </a:lnTo>
                    <a:cubicBezTo>
                      <a:pt x="26764" y="29777"/>
                      <a:pt x="26659" y="29726"/>
                      <a:pt x="26493" y="29726"/>
                    </a:cubicBezTo>
                    <a:cubicBezTo>
                      <a:pt x="26356" y="29726"/>
                      <a:pt x="26177" y="29761"/>
                      <a:pt x="25965" y="29889"/>
                    </a:cubicBezTo>
                    <a:cubicBezTo>
                      <a:pt x="25477" y="30229"/>
                      <a:pt x="25127" y="31131"/>
                      <a:pt x="25343" y="32211"/>
                    </a:cubicBezTo>
                    <a:cubicBezTo>
                      <a:pt x="25398" y="32470"/>
                      <a:pt x="25527" y="32807"/>
                      <a:pt x="25750" y="33037"/>
                    </a:cubicBezTo>
                    <a:cubicBezTo>
                      <a:pt x="25980" y="33276"/>
                      <a:pt x="26257" y="33465"/>
                      <a:pt x="26564" y="33592"/>
                    </a:cubicBezTo>
                    <a:cubicBezTo>
                      <a:pt x="26941" y="33753"/>
                      <a:pt x="27364" y="33838"/>
                      <a:pt x="27807" y="33838"/>
                    </a:cubicBezTo>
                    <a:cubicBezTo>
                      <a:pt x="28109" y="33838"/>
                      <a:pt x="28419" y="33798"/>
                      <a:pt x="28730" y="33717"/>
                    </a:cubicBezTo>
                    <a:cubicBezTo>
                      <a:pt x="29486" y="33511"/>
                      <a:pt x="30264" y="33063"/>
                      <a:pt x="30788" y="32280"/>
                    </a:cubicBezTo>
                    <a:cubicBezTo>
                      <a:pt x="31296" y="31481"/>
                      <a:pt x="31442" y="30442"/>
                      <a:pt x="31162" y="29475"/>
                    </a:cubicBezTo>
                    <a:cubicBezTo>
                      <a:pt x="30894" y="28510"/>
                      <a:pt x="30303" y="27665"/>
                      <a:pt x="29577" y="26969"/>
                    </a:cubicBezTo>
                    <a:cubicBezTo>
                      <a:pt x="28859" y="26267"/>
                      <a:pt x="27971" y="25679"/>
                      <a:pt x="27009" y="25255"/>
                    </a:cubicBezTo>
                    <a:cubicBezTo>
                      <a:pt x="25089" y="24386"/>
                      <a:pt x="22966" y="24029"/>
                      <a:pt x="20900" y="23426"/>
                    </a:cubicBezTo>
                    <a:cubicBezTo>
                      <a:pt x="18789" y="22828"/>
                      <a:pt x="16601" y="22272"/>
                      <a:pt x="14423" y="21604"/>
                    </a:cubicBezTo>
                    <a:cubicBezTo>
                      <a:pt x="12254" y="20932"/>
                      <a:pt x="10066" y="20159"/>
                      <a:pt x="8077" y="19060"/>
                    </a:cubicBezTo>
                    <a:cubicBezTo>
                      <a:pt x="6090" y="17971"/>
                      <a:pt x="4285" y="16527"/>
                      <a:pt x="3014" y="14737"/>
                    </a:cubicBezTo>
                    <a:cubicBezTo>
                      <a:pt x="1739" y="12956"/>
                      <a:pt x="1128" y="10816"/>
                      <a:pt x="1310" y="8743"/>
                    </a:cubicBezTo>
                    <a:cubicBezTo>
                      <a:pt x="1466" y="6692"/>
                      <a:pt x="2291" y="4750"/>
                      <a:pt x="3618" y="3429"/>
                    </a:cubicBezTo>
                    <a:cubicBezTo>
                      <a:pt x="3924" y="3080"/>
                      <a:pt x="4309" y="2802"/>
                      <a:pt x="4656" y="2536"/>
                    </a:cubicBezTo>
                    <a:lnTo>
                      <a:pt x="5197" y="2177"/>
                    </a:lnTo>
                    <a:cubicBezTo>
                      <a:pt x="5396" y="2065"/>
                      <a:pt x="5621" y="1962"/>
                      <a:pt x="5829" y="1856"/>
                    </a:cubicBezTo>
                    <a:cubicBezTo>
                      <a:pt x="6605" y="1502"/>
                      <a:pt x="7450" y="1236"/>
                      <a:pt x="8266" y="1145"/>
                    </a:cubicBezTo>
                    <a:cubicBezTo>
                      <a:pt x="8716" y="1086"/>
                      <a:pt x="9160" y="1060"/>
                      <a:pt x="9594" y="1060"/>
                    </a:cubicBezTo>
                    <a:cubicBezTo>
                      <a:pt x="10744" y="1060"/>
                      <a:pt x="11825" y="1247"/>
                      <a:pt x="12781" y="1514"/>
                    </a:cubicBezTo>
                    <a:cubicBezTo>
                      <a:pt x="13922" y="1837"/>
                      <a:pt x="15026" y="2290"/>
                      <a:pt x="16067" y="2864"/>
                    </a:cubicBezTo>
                    <a:cubicBezTo>
                      <a:pt x="16943" y="3333"/>
                      <a:pt x="17570" y="3795"/>
                      <a:pt x="17992" y="4094"/>
                    </a:cubicBezTo>
                    <a:lnTo>
                      <a:pt x="18650" y="4614"/>
                    </a:lnTo>
                    <a:lnTo>
                      <a:pt x="19253" y="3858"/>
                    </a:lnTo>
                    <a:lnTo>
                      <a:pt x="18600" y="3333"/>
                    </a:lnTo>
                    <a:cubicBezTo>
                      <a:pt x="18135" y="2996"/>
                      <a:pt x="17470" y="2498"/>
                      <a:pt x="16551" y="1993"/>
                    </a:cubicBezTo>
                    <a:cubicBezTo>
                      <a:pt x="15445" y="1373"/>
                      <a:pt x="14274" y="880"/>
                      <a:pt x="13058" y="523"/>
                    </a:cubicBezTo>
                    <a:cubicBezTo>
                      <a:pt x="12009" y="220"/>
                      <a:pt x="10803" y="0"/>
                      <a:pt x="9497" y="0"/>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4" name="Google Shape;5074;p77"/>
              <p:cNvSpPr/>
              <p:nvPr/>
            </p:nvSpPr>
            <p:spPr>
              <a:xfrm>
                <a:off x="3368550" y="238100"/>
                <a:ext cx="1089150" cy="1354050"/>
              </a:xfrm>
              <a:custGeom>
                <a:rect b="b" l="l" r="r" t="t"/>
                <a:pathLst>
                  <a:path extrusionOk="0" h="54162" w="43566">
                    <a:moveTo>
                      <a:pt x="40538" y="1"/>
                    </a:moveTo>
                    <a:cubicBezTo>
                      <a:pt x="40536" y="1"/>
                      <a:pt x="40535" y="1"/>
                      <a:pt x="40533" y="1"/>
                    </a:cubicBezTo>
                    <a:lnTo>
                      <a:pt x="23581" y="183"/>
                    </a:lnTo>
                    <a:lnTo>
                      <a:pt x="19703" y="224"/>
                    </a:lnTo>
                    <a:lnTo>
                      <a:pt x="2751" y="406"/>
                    </a:lnTo>
                    <a:cubicBezTo>
                      <a:pt x="2416" y="408"/>
                      <a:pt x="2128" y="645"/>
                      <a:pt x="2061" y="973"/>
                    </a:cubicBezTo>
                    <a:cubicBezTo>
                      <a:pt x="1530" y="3469"/>
                      <a:pt x="0" y="13846"/>
                      <a:pt x="8783" y="22600"/>
                    </a:cubicBezTo>
                    <a:cubicBezTo>
                      <a:pt x="18846" y="32630"/>
                      <a:pt x="19789" y="34399"/>
                      <a:pt x="18887" y="42942"/>
                    </a:cubicBezTo>
                    <a:cubicBezTo>
                      <a:pt x="17982" y="51485"/>
                      <a:pt x="13855" y="54161"/>
                      <a:pt x="13855" y="54161"/>
                    </a:cubicBezTo>
                    <a:lnTo>
                      <a:pt x="22106" y="54072"/>
                    </a:lnTo>
                    <a:lnTo>
                      <a:pt x="22326" y="54070"/>
                    </a:lnTo>
                    <a:lnTo>
                      <a:pt x="30577" y="53982"/>
                    </a:lnTo>
                    <a:cubicBezTo>
                      <a:pt x="30577" y="53982"/>
                      <a:pt x="26396" y="51394"/>
                      <a:pt x="25309" y="42870"/>
                    </a:cubicBezTo>
                    <a:cubicBezTo>
                      <a:pt x="24222" y="34348"/>
                      <a:pt x="25127" y="32560"/>
                      <a:pt x="34972" y="22320"/>
                    </a:cubicBezTo>
                    <a:cubicBezTo>
                      <a:pt x="43566" y="13379"/>
                      <a:pt x="41816" y="3039"/>
                      <a:pt x="41232" y="554"/>
                    </a:cubicBezTo>
                    <a:cubicBezTo>
                      <a:pt x="41158" y="228"/>
                      <a:pt x="40869" y="1"/>
                      <a:pt x="4053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5" name="Google Shape;5075;p77"/>
              <p:cNvSpPr/>
              <p:nvPr/>
            </p:nvSpPr>
            <p:spPr>
              <a:xfrm>
                <a:off x="3588225" y="1559325"/>
                <a:ext cx="673800" cy="265125"/>
              </a:xfrm>
              <a:custGeom>
                <a:rect b="b" l="l" r="r" t="t"/>
                <a:pathLst>
                  <a:path extrusionOk="0" h="10605" w="26952">
                    <a:moveTo>
                      <a:pt x="26784" y="0"/>
                    </a:moveTo>
                    <a:lnTo>
                      <a:pt x="58" y="285"/>
                    </a:lnTo>
                    <a:cubicBezTo>
                      <a:pt x="27" y="285"/>
                      <a:pt x="1" y="311"/>
                      <a:pt x="1" y="343"/>
                    </a:cubicBezTo>
                    <a:lnTo>
                      <a:pt x="111" y="10604"/>
                    </a:lnTo>
                    <a:lnTo>
                      <a:pt x="26951" y="10320"/>
                    </a:lnTo>
                    <a:lnTo>
                      <a:pt x="26841" y="58"/>
                    </a:lnTo>
                    <a:cubicBezTo>
                      <a:pt x="26841" y="27"/>
                      <a:pt x="26815" y="0"/>
                      <a:pt x="26784"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6" name="Google Shape;5076;p77"/>
              <p:cNvSpPr/>
              <p:nvPr/>
            </p:nvSpPr>
            <p:spPr>
              <a:xfrm>
                <a:off x="3513850" y="1774875"/>
                <a:ext cx="825300" cy="92000"/>
              </a:xfrm>
              <a:custGeom>
                <a:rect b="b" l="l" r="r" t="t"/>
                <a:pathLst>
                  <a:path extrusionOk="0" h="3680" w="33012">
                    <a:moveTo>
                      <a:pt x="32921" y="0"/>
                    </a:moveTo>
                    <a:lnTo>
                      <a:pt x="58" y="350"/>
                    </a:lnTo>
                    <a:cubicBezTo>
                      <a:pt x="27" y="350"/>
                      <a:pt x="0" y="376"/>
                      <a:pt x="0" y="410"/>
                    </a:cubicBezTo>
                    <a:lnTo>
                      <a:pt x="36" y="3680"/>
                    </a:lnTo>
                    <a:lnTo>
                      <a:pt x="33012" y="3328"/>
                    </a:lnTo>
                    <a:lnTo>
                      <a:pt x="32978" y="58"/>
                    </a:lnTo>
                    <a:cubicBezTo>
                      <a:pt x="32978" y="27"/>
                      <a:pt x="32952" y="0"/>
                      <a:pt x="32921" y="0"/>
                    </a:cubicBezTo>
                    <a:close/>
                  </a:path>
                </a:pathLst>
              </a:custGeom>
              <a:solidFill>
                <a:srgbClr val="E7EC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7" name="Google Shape;5077;p77"/>
              <p:cNvSpPr/>
              <p:nvPr/>
            </p:nvSpPr>
            <p:spPr>
              <a:xfrm>
                <a:off x="3466550" y="322000"/>
                <a:ext cx="893500" cy="458025"/>
              </a:xfrm>
              <a:custGeom>
                <a:rect b="b" l="l" r="r" t="t"/>
                <a:pathLst>
                  <a:path extrusionOk="0" h="18321" w="35740">
                    <a:moveTo>
                      <a:pt x="34103" y="1"/>
                    </a:moveTo>
                    <a:cubicBezTo>
                      <a:pt x="34097" y="1"/>
                      <a:pt x="34091" y="1"/>
                      <a:pt x="34085" y="1"/>
                    </a:cubicBezTo>
                    <a:lnTo>
                      <a:pt x="18162" y="171"/>
                    </a:lnTo>
                    <a:lnTo>
                      <a:pt x="17351" y="181"/>
                    </a:lnTo>
                    <a:lnTo>
                      <a:pt x="1428" y="350"/>
                    </a:lnTo>
                    <a:cubicBezTo>
                      <a:pt x="834" y="353"/>
                      <a:pt x="348" y="820"/>
                      <a:pt x="320" y="1413"/>
                    </a:cubicBezTo>
                    <a:cubicBezTo>
                      <a:pt x="315" y="1492"/>
                      <a:pt x="312" y="1578"/>
                      <a:pt x="310" y="1667"/>
                    </a:cubicBezTo>
                    <a:cubicBezTo>
                      <a:pt x="1" y="10807"/>
                      <a:pt x="7459" y="18321"/>
                      <a:pt x="16585" y="18321"/>
                    </a:cubicBezTo>
                    <a:cubicBezTo>
                      <a:pt x="16644" y="18321"/>
                      <a:pt x="16703" y="18321"/>
                      <a:pt x="16762" y="18320"/>
                    </a:cubicBezTo>
                    <a:lnTo>
                      <a:pt x="17545" y="18310"/>
                    </a:lnTo>
                    <a:lnTo>
                      <a:pt x="18354" y="18303"/>
                    </a:lnTo>
                    <a:lnTo>
                      <a:pt x="19136" y="18294"/>
                    </a:lnTo>
                    <a:cubicBezTo>
                      <a:pt x="28343" y="18196"/>
                      <a:pt x="35739" y="10485"/>
                      <a:pt x="35229" y="1294"/>
                    </a:cubicBezTo>
                    <a:cubicBezTo>
                      <a:pt x="35225" y="1203"/>
                      <a:pt x="35220" y="1119"/>
                      <a:pt x="35215" y="1040"/>
                    </a:cubicBezTo>
                    <a:cubicBezTo>
                      <a:pt x="35175" y="455"/>
                      <a:pt x="34689" y="1"/>
                      <a:pt x="34103" y="1"/>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8" name="Google Shape;5078;p77"/>
              <p:cNvSpPr/>
              <p:nvPr/>
            </p:nvSpPr>
            <p:spPr>
              <a:xfrm>
                <a:off x="3472850" y="260850"/>
                <a:ext cx="874375" cy="56650"/>
              </a:xfrm>
              <a:custGeom>
                <a:rect b="b" l="l" r="r" t="t"/>
                <a:pathLst>
                  <a:path extrusionOk="0" h="2266" w="34975">
                    <a:moveTo>
                      <a:pt x="34014" y="1"/>
                    </a:moveTo>
                    <a:cubicBezTo>
                      <a:pt x="34011" y="1"/>
                      <a:pt x="34008" y="1"/>
                      <a:pt x="34005" y="1"/>
                    </a:cubicBezTo>
                    <a:lnTo>
                      <a:pt x="953" y="355"/>
                    </a:lnTo>
                    <a:cubicBezTo>
                      <a:pt x="424" y="360"/>
                      <a:pt x="1" y="791"/>
                      <a:pt x="8" y="1320"/>
                    </a:cubicBezTo>
                    <a:cubicBezTo>
                      <a:pt x="13" y="1843"/>
                      <a:pt x="441" y="2265"/>
                      <a:pt x="964" y="2265"/>
                    </a:cubicBezTo>
                    <a:cubicBezTo>
                      <a:pt x="967" y="2265"/>
                      <a:pt x="969" y="2265"/>
                      <a:pt x="972" y="2265"/>
                    </a:cubicBezTo>
                    <a:lnTo>
                      <a:pt x="34022" y="1913"/>
                    </a:lnTo>
                    <a:cubicBezTo>
                      <a:pt x="34551" y="1906"/>
                      <a:pt x="34975" y="1473"/>
                      <a:pt x="34968" y="946"/>
                    </a:cubicBezTo>
                    <a:cubicBezTo>
                      <a:pt x="34963" y="422"/>
                      <a:pt x="34537" y="1"/>
                      <a:pt x="34014" y="1"/>
                    </a:cubicBezTo>
                    <a:close/>
                  </a:path>
                </a:pathLst>
              </a:custGeom>
              <a:solidFill>
                <a:srgbClr val="DBE2E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9" name="Google Shape;5079;p77"/>
              <p:cNvSpPr/>
              <p:nvPr/>
            </p:nvSpPr>
            <p:spPr>
              <a:xfrm>
                <a:off x="3746150" y="421050"/>
                <a:ext cx="332625" cy="316350"/>
              </a:xfrm>
              <a:custGeom>
                <a:rect b="b" l="l" r="r" t="t"/>
                <a:pathLst>
                  <a:path extrusionOk="0" h="12654" w="13305">
                    <a:moveTo>
                      <a:pt x="6653" y="1"/>
                    </a:moveTo>
                    <a:lnTo>
                      <a:pt x="4597" y="4166"/>
                    </a:lnTo>
                    <a:lnTo>
                      <a:pt x="1" y="4833"/>
                    </a:lnTo>
                    <a:lnTo>
                      <a:pt x="3325" y="8075"/>
                    </a:lnTo>
                    <a:lnTo>
                      <a:pt x="2540" y="12654"/>
                    </a:lnTo>
                    <a:lnTo>
                      <a:pt x="6653" y="10492"/>
                    </a:lnTo>
                    <a:lnTo>
                      <a:pt x="10765" y="12654"/>
                    </a:lnTo>
                    <a:lnTo>
                      <a:pt x="9978" y="8075"/>
                    </a:lnTo>
                    <a:lnTo>
                      <a:pt x="13305" y="4833"/>
                    </a:lnTo>
                    <a:lnTo>
                      <a:pt x="8709" y="4166"/>
                    </a:lnTo>
                    <a:lnTo>
                      <a:pt x="6653" y="1"/>
                    </a:lnTo>
                    <a:close/>
                    <a:moveTo>
                      <a:pt x="2540" y="12654"/>
                    </a:moveTo>
                    <a:lnTo>
                      <a:pt x="2540" y="12654"/>
                    </a:lnTo>
                    <a:lnTo>
                      <a:pt x="2540" y="12654"/>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80" name="Google Shape;5080;p77"/>
          <p:cNvGrpSpPr/>
          <p:nvPr/>
        </p:nvGrpSpPr>
        <p:grpSpPr>
          <a:xfrm>
            <a:off x="2496179" y="3734510"/>
            <a:ext cx="1243128" cy="637739"/>
            <a:chOff x="2496310" y="3693351"/>
            <a:chExt cx="1342906" cy="688926"/>
          </a:xfrm>
        </p:grpSpPr>
        <p:grpSp>
          <p:nvGrpSpPr>
            <p:cNvPr id="5081" name="Google Shape;5081;p77"/>
            <p:cNvGrpSpPr/>
            <p:nvPr/>
          </p:nvGrpSpPr>
          <p:grpSpPr>
            <a:xfrm>
              <a:off x="2496310" y="3693351"/>
              <a:ext cx="1342906" cy="688875"/>
              <a:chOff x="2496310" y="3693351"/>
              <a:chExt cx="1342906" cy="688875"/>
            </a:xfrm>
          </p:grpSpPr>
          <p:sp>
            <p:nvSpPr>
              <p:cNvPr id="5082" name="Google Shape;5082;p77"/>
              <p:cNvSpPr/>
              <p:nvPr/>
            </p:nvSpPr>
            <p:spPr>
              <a:xfrm>
                <a:off x="2567815" y="3809577"/>
                <a:ext cx="1200140" cy="572649"/>
              </a:xfrm>
              <a:custGeom>
                <a:rect b="b" l="l" r="r" t="t"/>
                <a:pathLst>
                  <a:path extrusionOk="0" h="33020" w="66087">
                    <a:moveTo>
                      <a:pt x="33019" y="0"/>
                    </a:moveTo>
                    <a:cubicBezTo>
                      <a:pt x="14818" y="0"/>
                      <a:pt x="0" y="14808"/>
                      <a:pt x="0" y="33019"/>
                    </a:cubicBezTo>
                    <a:lnTo>
                      <a:pt x="1659" y="33019"/>
                    </a:lnTo>
                    <a:cubicBezTo>
                      <a:pt x="1659" y="15718"/>
                      <a:pt x="15718" y="1659"/>
                      <a:pt x="33019" y="1659"/>
                    </a:cubicBezTo>
                    <a:cubicBezTo>
                      <a:pt x="50321" y="1659"/>
                      <a:pt x="64427" y="15718"/>
                      <a:pt x="64427" y="33019"/>
                    </a:cubicBezTo>
                    <a:lnTo>
                      <a:pt x="66086" y="33019"/>
                    </a:lnTo>
                    <a:cubicBezTo>
                      <a:pt x="66086" y="14808"/>
                      <a:pt x="51269" y="0"/>
                      <a:pt x="330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3" name="Google Shape;5083;p77"/>
              <p:cNvSpPr/>
              <p:nvPr/>
            </p:nvSpPr>
            <p:spPr>
              <a:xfrm>
                <a:off x="3420688" y="3858516"/>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4" name="Google Shape;5084;p77"/>
              <p:cNvSpPr/>
              <p:nvPr/>
            </p:nvSpPr>
            <p:spPr>
              <a:xfrm>
                <a:off x="3135700" y="3791751"/>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5" name="Google Shape;5085;p77"/>
              <p:cNvSpPr/>
              <p:nvPr/>
            </p:nvSpPr>
            <p:spPr>
              <a:xfrm>
                <a:off x="3620515" y="4032917"/>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6" name="Google Shape;5086;p77"/>
              <p:cNvSpPr/>
              <p:nvPr/>
            </p:nvSpPr>
            <p:spPr>
              <a:xfrm>
                <a:off x="2843808" y="3858516"/>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7" name="Google Shape;5087;p77"/>
              <p:cNvSpPr/>
              <p:nvPr/>
            </p:nvSpPr>
            <p:spPr>
              <a:xfrm>
                <a:off x="2652010" y="4032917"/>
                <a:ext cx="65100" cy="65100"/>
              </a:xfrm>
              <a:prstGeom prst="ellipse">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88" name="Google Shape;5088;p77"/>
              <p:cNvCxnSpPr>
                <a:stCxn id="5086" idx="0"/>
              </p:cNvCxnSpPr>
              <p:nvPr/>
            </p:nvCxnSpPr>
            <p:spPr>
              <a:xfrm flipH="1" rot="5400000">
                <a:off x="2741958" y="3724116"/>
                <a:ext cx="68700" cy="200100"/>
              </a:xfrm>
              <a:prstGeom prst="bentConnector2">
                <a:avLst/>
              </a:prstGeom>
              <a:noFill/>
              <a:ln cap="flat" cmpd="sng" w="19050">
                <a:solidFill>
                  <a:srgbClr val="869FB2"/>
                </a:solidFill>
                <a:prstDash val="solid"/>
                <a:round/>
                <a:headEnd len="med" w="med" type="none"/>
                <a:tailEnd len="med" w="med" type="none"/>
              </a:ln>
            </p:spPr>
          </p:cxnSp>
          <p:cxnSp>
            <p:nvCxnSpPr>
              <p:cNvPr id="5089" name="Google Shape;5089;p77"/>
              <p:cNvCxnSpPr>
                <a:stCxn id="5083" idx="0"/>
              </p:cNvCxnSpPr>
              <p:nvPr/>
            </p:nvCxnSpPr>
            <p:spPr>
              <a:xfrm rot="-5400000">
                <a:off x="3512338" y="3723516"/>
                <a:ext cx="75900" cy="194100"/>
              </a:xfrm>
              <a:prstGeom prst="bentConnector2">
                <a:avLst/>
              </a:prstGeom>
              <a:noFill/>
              <a:ln cap="flat" cmpd="sng" w="19050">
                <a:solidFill>
                  <a:srgbClr val="869FB2"/>
                </a:solidFill>
                <a:prstDash val="solid"/>
                <a:round/>
                <a:headEnd len="med" w="med" type="none"/>
                <a:tailEnd len="med" w="med" type="none"/>
              </a:ln>
            </p:spPr>
          </p:cxnSp>
          <p:cxnSp>
            <p:nvCxnSpPr>
              <p:cNvPr id="5090" name="Google Shape;5090;p77"/>
              <p:cNvCxnSpPr>
                <a:stCxn id="5084" idx="0"/>
              </p:cNvCxnSpPr>
              <p:nvPr/>
            </p:nvCxnSpPr>
            <p:spPr>
              <a:xfrm rot="-5400000">
                <a:off x="3119350" y="3742251"/>
                <a:ext cx="98400" cy="600"/>
              </a:xfrm>
              <a:prstGeom prst="bentConnector3">
                <a:avLst>
                  <a:gd fmla="val 50000" name="adj1"/>
                </a:avLst>
              </a:prstGeom>
              <a:noFill/>
              <a:ln cap="flat" cmpd="sng" w="19050">
                <a:solidFill>
                  <a:srgbClr val="869FB2"/>
                </a:solidFill>
                <a:prstDash val="solid"/>
                <a:round/>
                <a:headEnd len="med" w="med" type="none"/>
                <a:tailEnd len="med" w="med" type="none"/>
              </a:ln>
            </p:spPr>
          </p:cxnSp>
          <p:cxnSp>
            <p:nvCxnSpPr>
              <p:cNvPr id="5091" name="Google Shape;5091;p77"/>
              <p:cNvCxnSpPr>
                <a:stCxn id="5087" idx="2"/>
              </p:cNvCxnSpPr>
              <p:nvPr/>
            </p:nvCxnSpPr>
            <p:spPr>
              <a:xfrm flipH="1">
                <a:off x="2496310" y="4065467"/>
                <a:ext cx="155700" cy="600"/>
              </a:xfrm>
              <a:prstGeom prst="bentConnector3">
                <a:avLst>
                  <a:gd fmla="val 50000" name="adj1"/>
                </a:avLst>
              </a:prstGeom>
              <a:noFill/>
              <a:ln cap="flat" cmpd="sng" w="19050">
                <a:solidFill>
                  <a:srgbClr val="869FB2"/>
                </a:solidFill>
                <a:prstDash val="solid"/>
                <a:round/>
                <a:headEnd len="med" w="med" type="none"/>
                <a:tailEnd len="med" w="med" type="none"/>
              </a:ln>
            </p:spPr>
          </p:cxnSp>
          <p:cxnSp>
            <p:nvCxnSpPr>
              <p:cNvPr id="5092" name="Google Shape;5092;p77"/>
              <p:cNvCxnSpPr>
                <a:stCxn id="5085" idx="6"/>
              </p:cNvCxnSpPr>
              <p:nvPr/>
            </p:nvCxnSpPr>
            <p:spPr>
              <a:xfrm>
                <a:off x="3685615" y="4065467"/>
                <a:ext cx="153600" cy="600"/>
              </a:xfrm>
              <a:prstGeom prst="bentConnector3">
                <a:avLst>
                  <a:gd fmla="val 50000" name="adj1"/>
                </a:avLst>
              </a:prstGeom>
              <a:noFill/>
              <a:ln cap="flat" cmpd="sng" w="19050">
                <a:solidFill>
                  <a:srgbClr val="869FB2"/>
                </a:solidFill>
                <a:prstDash val="solid"/>
                <a:round/>
                <a:headEnd len="med" w="med" type="none"/>
                <a:tailEnd len="med" w="med" type="none"/>
              </a:ln>
            </p:spPr>
          </p:cxnSp>
        </p:grpSp>
        <p:grpSp>
          <p:nvGrpSpPr>
            <p:cNvPr id="5093" name="Google Shape;5093;p77"/>
            <p:cNvGrpSpPr/>
            <p:nvPr/>
          </p:nvGrpSpPr>
          <p:grpSpPr>
            <a:xfrm>
              <a:off x="2675275" y="3930557"/>
              <a:ext cx="1003306" cy="451719"/>
              <a:chOff x="2675275" y="4174282"/>
              <a:chExt cx="1003306" cy="451719"/>
            </a:xfrm>
          </p:grpSpPr>
          <p:sp>
            <p:nvSpPr>
              <p:cNvPr id="5094" name="Google Shape;5094;p77"/>
              <p:cNvSpPr/>
              <p:nvPr/>
            </p:nvSpPr>
            <p:spPr>
              <a:xfrm>
                <a:off x="2675275" y="4174282"/>
                <a:ext cx="1003306" cy="451719"/>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BBC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5" name="Google Shape;5095;p77"/>
              <p:cNvSpPr/>
              <p:nvPr/>
            </p:nvSpPr>
            <p:spPr>
              <a:xfrm>
                <a:off x="2716046" y="4210984"/>
                <a:ext cx="921789" cy="415018"/>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6" name="Google Shape;5096;p77"/>
              <p:cNvSpPr/>
              <p:nvPr/>
            </p:nvSpPr>
            <p:spPr>
              <a:xfrm>
                <a:off x="2762606" y="4252906"/>
                <a:ext cx="828676" cy="373095"/>
              </a:xfrm>
              <a:custGeom>
                <a:rect b="b" l="l" r="r" t="t"/>
                <a:pathLst>
                  <a:path extrusionOk="0" h="12285" w="27286">
                    <a:moveTo>
                      <a:pt x="13661" y="1"/>
                    </a:moveTo>
                    <a:cubicBezTo>
                      <a:pt x="10793" y="1"/>
                      <a:pt x="8149" y="858"/>
                      <a:pt x="5960" y="2341"/>
                    </a:cubicBezTo>
                    <a:cubicBezTo>
                      <a:pt x="5692" y="2529"/>
                      <a:pt x="5468" y="2681"/>
                      <a:pt x="5245" y="2868"/>
                    </a:cubicBezTo>
                    <a:cubicBezTo>
                      <a:pt x="4021" y="3798"/>
                      <a:pt x="2976" y="4950"/>
                      <a:pt x="2163" y="6219"/>
                    </a:cubicBezTo>
                    <a:cubicBezTo>
                      <a:pt x="1787" y="6808"/>
                      <a:pt x="1448" y="7407"/>
                      <a:pt x="1153" y="8041"/>
                    </a:cubicBezTo>
                    <a:cubicBezTo>
                      <a:pt x="1117" y="8113"/>
                      <a:pt x="1082" y="8193"/>
                      <a:pt x="1082" y="8265"/>
                    </a:cubicBezTo>
                    <a:cubicBezTo>
                      <a:pt x="519" y="9533"/>
                      <a:pt x="153" y="10873"/>
                      <a:pt x="1" y="12285"/>
                    </a:cubicBezTo>
                    <a:lnTo>
                      <a:pt x="27286" y="12285"/>
                    </a:lnTo>
                    <a:cubicBezTo>
                      <a:pt x="27250" y="11838"/>
                      <a:pt x="27178" y="11392"/>
                      <a:pt x="27098" y="10981"/>
                    </a:cubicBezTo>
                    <a:cubicBezTo>
                      <a:pt x="27098" y="10909"/>
                      <a:pt x="27062" y="10873"/>
                      <a:pt x="27062" y="10793"/>
                    </a:cubicBezTo>
                    <a:cubicBezTo>
                      <a:pt x="27026" y="10650"/>
                      <a:pt x="26991" y="10498"/>
                      <a:pt x="26955" y="10346"/>
                    </a:cubicBezTo>
                    <a:cubicBezTo>
                      <a:pt x="26955" y="10275"/>
                      <a:pt x="26910" y="10239"/>
                      <a:pt x="26910" y="10203"/>
                    </a:cubicBezTo>
                    <a:cubicBezTo>
                      <a:pt x="26910" y="10159"/>
                      <a:pt x="26910" y="10123"/>
                      <a:pt x="26875" y="10087"/>
                    </a:cubicBezTo>
                    <a:cubicBezTo>
                      <a:pt x="26205" y="7595"/>
                      <a:pt x="24864" y="5397"/>
                      <a:pt x="23006" y="3681"/>
                    </a:cubicBezTo>
                    <a:cubicBezTo>
                      <a:pt x="20549" y="1376"/>
                      <a:pt x="17270" y="1"/>
                      <a:pt x="13661"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097" name="Google Shape;5097;p77"/>
          <p:cNvGrpSpPr/>
          <p:nvPr/>
        </p:nvGrpSpPr>
        <p:grpSpPr>
          <a:xfrm>
            <a:off x="1669850" y="1171356"/>
            <a:ext cx="574511" cy="874709"/>
            <a:chOff x="1715404" y="1112080"/>
            <a:chExt cx="642270" cy="977984"/>
          </a:xfrm>
        </p:grpSpPr>
        <p:grpSp>
          <p:nvGrpSpPr>
            <p:cNvPr id="5098" name="Google Shape;5098;p77"/>
            <p:cNvGrpSpPr/>
            <p:nvPr/>
          </p:nvGrpSpPr>
          <p:grpSpPr>
            <a:xfrm>
              <a:off x="1715404" y="1112080"/>
              <a:ext cx="642270" cy="977984"/>
              <a:chOff x="1715404" y="1112080"/>
              <a:chExt cx="642270" cy="977984"/>
            </a:xfrm>
          </p:grpSpPr>
          <p:sp>
            <p:nvSpPr>
              <p:cNvPr id="5099" name="Google Shape;5099;p77"/>
              <p:cNvSpPr/>
              <p:nvPr/>
            </p:nvSpPr>
            <p:spPr>
              <a:xfrm>
                <a:off x="1715404" y="1112080"/>
                <a:ext cx="642270" cy="642270"/>
              </a:xfrm>
              <a:custGeom>
                <a:rect b="b" l="l" r="r" t="t"/>
                <a:pathLst>
                  <a:path extrusionOk="0" h="41544" w="41544">
                    <a:moveTo>
                      <a:pt x="20773" y="3462"/>
                    </a:moveTo>
                    <a:cubicBezTo>
                      <a:pt x="30333" y="3462"/>
                      <a:pt x="38081" y="11211"/>
                      <a:pt x="38081" y="20771"/>
                    </a:cubicBezTo>
                    <a:cubicBezTo>
                      <a:pt x="38081" y="30331"/>
                      <a:pt x="30333" y="38081"/>
                      <a:pt x="20773" y="38081"/>
                    </a:cubicBezTo>
                    <a:cubicBezTo>
                      <a:pt x="11213" y="38081"/>
                      <a:pt x="3462" y="30331"/>
                      <a:pt x="3462" y="20771"/>
                    </a:cubicBezTo>
                    <a:cubicBezTo>
                      <a:pt x="3462" y="11211"/>
                      <a:pt x="11213" y="3462"/>
                      <a:pt x="20773" y="3462"/>
                    </a:cubicBezTo>
                    <a:close/>
                    <a:moveTo>
                      <a:pt x="20773" y="0"/>
                    </a:moveTo>
                    <a:cubicBezTo>
                      <a:pt x="9301" y="0"/>
                      <a:pt x="0" y="9299"/>
                      <a:pt x="0" y="20771"/>
                    </a:cubicBezTo>
                    <a:cubicBezTo>
                      <a:pt x="0" y="32243"/>
                      <a:pt x="9301" y="41543"/>
                      <a:pt x="20773" y="41543"/>
                    </a:cubicBezTo>
                    <a:cubicBezTo>
                      <a:pt x="32245" y="41543"/>
                      <a:pt x="41543" y="32243"/>
                      <a:pt x="41543" y="20771"/>
                    </a:cubicBezTo>
                    <a:cubicBezTo>
                      <a:pt x="41543" y="9299"/>
                      <a:pt x="32245" y="0"/>
                      <a:pt x="20773"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0" name="Google Shape;5100;p77"/>
              <p:cNvSpPr/>
              <p:nvPr/>
            </p:nvSpPr>
            <p:spPr>
              <a:xfrm>
                <a:off x="1956781" y="1714402"/>
                <a:ext cx="9121" cy="375663"/>
              </a:xfrm>
              <a:custGeom>
                <a:rect b="b" l="l" r="r" t="t"/>
                <a:pathLst>
                  <a:path extrusionOk="0" h="24299" w="590">
                    <a:moveTo>
                      <a:pt x="0" y="0"/>
                    </a:moveTo>
                    <a:lnTo>
                      <a:pt x="0" y="24299"/>
                    </a:lnTo>
                    <a:lnTo>
                      <a:pt x="589" y="24299"/>
                    </a:lnTo>
                    <a:lnTo>
                      <a:pt x="589" y="0"/>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1" name="Google Shape;5101;p77"/>
            <p:cNvGrpSpPr/>
            <p:nvPr/>
          </p:nvGrpSpPr>
          <p:grpSpPr>
            <a:xfrm>
              <a:off x="1768927" y="1165603"/>
              <a:ext cx="535225" cy="851367"/>
              <a:chOff x="1768927" y="1165603"/>
              <a:chExt cx="535225" cy="851367"/>
            </a:xfrm>
          </p:grpSpPr>
          <p:sp>
            <p:nvSpPr>
              <p:cNvPr id="5102" name="Google Shape;5102;p77"/>
              <p:cNvSpPr/>
              <p:nvPr/>
            </p:nvSpPr>
            <p:spPr>
              <a:xfrm>
                <a:off x="1768927" y="1165603"/>
                <a:ext cx="535225" cy="535225"/>
              </a:xfrm>
              <a:custGeom>
                <a:rect b="b" l="l" r="r" t="t"/>
                <a:pathLst>
                  <a:path extrusionOk="0" h="34620" w="34620">
                    <a:moveTo>
                      <a:pt x="17311" y="3462"/>
                    </a:moveTo>
                    <a:cubicBezTo>
                      <a:pt x="24959" y="3462"/>
                      <a:pt x="31157" y="9661"/>
                      <a:pt x="31157" y="17309"/>
                    </a:cubicBezTo>
                    <a:cubicBezTo>
                      <a:pt x="31157" y="24957"/>
                      <a:pt x="24959" y="31157"/>
                      <a:pt x="17311" y="31157"/>
                    </a:cubicBezTo>
                    <a:cubicBezTo>
                      <a:pt x="9663" y="31157"/>
                      <a:pt x="3462" y="24957"/>
                      <a:pt x="3462" y="17309"/>
                    </a:cubicBezTo>
                    <a:cubicBezTo>
                      <a:pt x="3462" y="9661"/>
                      <a:pt x="9663" y="3462"/>
                      <a:pt x="17311" y="3462"/>
                    </a:cubicBezTo>
                    <a:close/>
                    <a:moveTo>
                      <a:pt x="17311" y="0"/>
                    </a:moveTo>
                    <a:cubicBezTo>
                      <a:pt x="7751" y="0"/>
                      <a:pt x="0" y="7749"/>
                      <a:pt x="0" y="17309"/>
                    </a:cubicBezTo>
                    <a:cubicBezTo>
                      <a:pt x="0" y="26869"/>
                      <a:pt x="7751" y="34619"/>
                      <a:pt x="17311" y="34619"/>
                    </a:cubicBezTo>
                    <a:cubicBezTo>
                      <a:pt x="26871" y="34619"/>
                      <a:pt x="34619" y="26869"/>
                      <a:pt x="34619" y="17309"/>
                    </a:cubicBezTo>
                    <a:cubicBezTo>
                      <a:pt x="34619" y="7749"/>
                      <a:pt x="26871" y="0"/>
                      <a:pt x="17311"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3" name="Google Shape;5103;p77"/>
              <p:cNvSpPr/>
              <p:nvPr/>
            </p:nvSpPr>
            <p:spPr>
              <a:xfrm>
                <a:off x="2006902" y="1668949"/>
                <a:ext cx="9137" cy="348020"/>
              </a:xfrm>
              <a:custGeom>
                <a:rect b="b" l="l" r="r" t="t"/>
                <a:pathLst>
                  <a:path extrusionOk="0" h="22511" w="591">
                    <a:moveTo>
                      <a:pt x="1" y="0"/>
                    </a:moveTo>
                    <a:lnTo>
                      <a:pt x="1" y="22510"/>
                    </a:lnTo>
                    <a:lnTo>
                      <a:pt x="590" y="22510"/>
                    </a:lnTo>
                    <a:lnTo>
                      <a:pt x="590"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4" name="Google Shape;5104;p77"/>
            <p:cNvGrpSpPr/>
            <p:nvPr/>
          </p:nvGrpSpPr>
          <p:grpSpPr>
            <a:xfrm>
              <a:off x="1822449" y="1219125"/>
              <a:ext cx="428180" cy="718859"/>
              <a:chOff x="1822449" y="1219125"/>
              <a:chExt cx="428180" cy="718859"/>
            </a:xfrm>
          </p:grpSpPr>
          <p:sp>
            <p:nvSpPr>
              <p:cNvPr id="5105" name="Google Shape;5105;p77"/>
              <p:cNvSpPr/>
              <p:nvPr/>
            </p:nvSpPr>
            <p:spPr>
              <a:xfrm>
                <a:off x="1822449" y="1219125"/>
                <a:ext cx="428180" cy="428180"/>
              </a:xfrm>
              <a:custGeom>
                <a:rect b="b" l="l" r="r" t="t"/>
                <a:pathLst>
                  <a:path extrusionOk="0" h="27696" w="27696">
                    <a:moveTo>
                      <a:pt x="13849" y="3462"/>
                    </a:moveTo>
                    <a:cubicBezTo>
                      <a:pt x="19585" y="3462"/>
                      <a:pt x="24233" y="8111"/>
                      <a:pt x="24233" y="13847"/>
                    </a:cubicBezTo>
                    <a:cubicBezTo>
                      <a:pt x="24233" y="19583"/>
                      <a:pt x="19585" y="24233"/>
                      <a:pt x="13849" y="24233"/>
                    </a:cubicBezTo>
                    <a:cubicBezTo>
                      <a:pt x="8113" y="24233"/>
                      <a:pt x="3462" y="19583"/>
                      <a:pt x="3462" y="13847"/>
                    </a:cubicBezTo>
                    <a:cubicBezTo>
                      <a:pt x="3462" y="8111"/>
                      <a:pt x="8113" y="3462"/>
                      <a:pt x="13849" y="3462"/>
                    </a:cubicBezTo>
                    <a:close/>
                    <a:moveTo>
                      <a:pt x="13849" y="0"/>
                    </a:moveTo>
                    <a:cubicBezTo>
                      <a:pt x="6201" y="0"/>
                      <a:pt x="0" y="6199"/>
                      <a:pt x="0" y="13847"/>
                    </a:cubicBezTo>
                    <a:cubicBezTo>
                      <a:pt x="0" y="21495"/>
                      <a:pt x="6201" y="27695"/>
                      <a:pt x="13849" y="27695"/>
                    </a:cubicBezTo>
                    <a:cubicBezTo>
                      <a:pt x="21497" y="27695"/>
                      <a:pt x="27695" y="21495"/>
                      <a:pt x="27695" y="13847"/>
                    </a:cubicBezTo>
                    <a:cubicBezTo>
                      <a:pt x="27695" y="6199"/>
                      <a:pt x="21497" y="0"/>
                      <a:pt x="13849"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6" name="Google Shape;5106;p77"/>
              <p:cNvSpPr/>
              <p:nvPr/>
            </p:nvSpPr>
            <p:spPr>
              <a:xfrm>
                <a:off x="2057039" y="1605996"/>
                <a:ext cx="9121" cy="331988"/>
              </a:xfrm>
              <a:custGeom>
                <a:rect b="b" l="l" r="r" t="t"/>
                <a:pathLst>
                  <a:path extrusionOk="0" h="21474" w="590">
                    <a:moveTo>
                      <a:pt x="0" y="0"/>
                    </a:moveTo>
                    <a:lnTo>
                      <a:pt x="0" y="21474"/>
                    </a:lnTo>
                    <a:lnTo>
                      <a:pt x="590" y="21474"/>
                    </a:lnTo>
                    <a:lnTo>
                      <a:pt x="590" y="0"/>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07" name="Google Shape;5107;p77"/>
            <p:cNvGrpSpPr/>
            <p:nvPr/>
          </p:nvGrpSpPr>
          <p:grpSpPr>
            <a:xfrm>
              <a:off x="1875972" y="1272648"/>
              <a:ext cx="321135" cy="586939"/>
              <a:chOff x="1875972" y="1272648"/>
              <a:chExt cx="321135" cy="586939"/>
            </a:xfrm>
          </p:grpSpPr>
          <p:sp>
            <p:nvSpPr>
              <p:cNvPr id="5108" name="Google Shape;5108;p77"/>
              <p:cNvSpPr/>
              <p:nvPr/>
            </p:nvSpPr>
            <p:spPr>
              <a:xfrm>
                <a:off x="1875972" y="1272648"/>
                <a:ext cx="321135" cy="321120"/>
              </a:xfrm>
              <a:custGeom>
                <a:rect b="b" l="l" r="r" t="t"/>
                <a:pathLst>
                  <a:path extrusionOk="0" h="20771" w="20772">
                    <a:moveTo>
                      <a:pt x="10387" y="3461"/>
                    </a:moveTo>
                    <a:cubicBezTo>
                      <a:pt x="14211" y="3461"/>
                      <a:pt x="17309" y="6561"/>
                      <a:pt x="17309" y="10385"/>
                    </a:cubicBezTo>
                    <a:cubicBezTo>
                      <a:pt x="17309" y="14209"/>
                      <a:pt x="14211" y="17309"/>
                      <a:pt x="10387" y="17309"/>
                    </a:cubicBezTo>
                    <a:cubicBezTo>
                      <a:pt x="6563" y="17309"/>
                      <a:pt x="3462" y="14209"/>
                      <a:pt x="3462" y="10385"/>
                    </a:cubicBezTo>
                    <a:cubicBezTo>
                      <a:pt x="3462" y="6561"/>
                      <a:pt x="6563" y="3461"/>
                      <a:pt x="10387" y="3461"/>
                    </a:cubicBezTo>
                    <a:close/>
                    <a:moveTo>
                      <a:pt x="10387" y="0"/>
                    </a:moveTo>
                    <a:cubicBezTo>
                      <a:pt x="4651" y="0"/>
                      <a:pt x="0" y="4649"/>
                      <a:pt x="0" y="10385"/>
                    </a:cubicBezTo>
                    <a:cubicBezTo>
                      <a:pt x="0" y="16121"/>
                      <a:pt x="4651" y="20771"/>
                      <a:pt x="10387" y="20771"/>
                    </a:cubicBezTo>
                    <a:cubicBezTo>
                      <a:pt x="16123" y="20771"/>
                      <a:pt x="20771" y="16121"/>
                      <a:pt x="20771" y="10385"/>
                    </a:cubicBezTo>
                    <a:cubicBezTo>
                      <a:pt x="20771" y="4649"/>
                      <a:pt x="16123" y="0"/>
                      <a:pt x="10387"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9" name="Google Shape;5109;p77"/>
              <p:cNvSpPr/>
              <p:nvPr/>
            </p:nvSpPr>
            <p:spPr>
              <a:xfrm>
                <a:off x="2107176" y="1533705"/>
                <a:ext cx="9121" cy="325881"/>
              </a:xfrm>
              <a:custGeom>
                <a:rect b="b" l="l" r="r" t="t"/>
                <a:pathLst>
                  <a:path extrusionOk="0" h="21079" w="590">
                    <a:moveTo>
                      <a:pt x="0" y="0"/>
                    </a:moveTo>
                    <a:lnTo>
                      <a:pt x="0" y="21078"/>
                    </a:lnTo>
                    <a:lnTo>
                      <a:pt x="589" y="21078"/>
                    </a:lnTo>
                    <a:lnTo>
                      <a:pt x="589"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10" name="Google Shape;5110;p77"/>
          <p:cNvGrpSpPr/>
          <p:nvPr/>
        </p:nvGrpSpPr>
        <p:grpSpPr>
          <a:xfrm>
            <a:off x="7777011" y="3728078"/>
            <a:ext cx="293855" cy="644170"/>
            <a:chOff x="241025" y="3151575"/>
            <a:chExt cx="293855" cy="644170"/>
          </a:xfrm>
        </p:grpSpPr>
        <p:sp>
          <p:nvSpPr>
            <p:cNvPr id="5111" name="Google Shape;5111;p77"/>
            <p:cNvSpPr/>
            <p:nvPr/>
          </p:nvSpPr>
          <p:spPr>
            <a:xfrm>
              <a:off x="241025" y="3151575"/>
              <a:ext cx="293303" cy="644170"/>
            </a:xfrm>
            <a:custGeom>
              <a:rect b="b" l="l" r="r" t="t"/>
              <a:pathLst>
                <a:path extrusionOk="0" h="41986" w="19117">
                  <a:moveTo>
                    <a:pt x="1155" y="1"/>
                  </a:moveTo>
                  <a:cubicBezTo>
                    <a:pt x="516" y="1"/>
                    <a:pt x="1" y="516"/>
                    <a:pt x="1" y="1152"/>
                  </a:cubicBezTo>
                  <a:lnTo>
                    <a:pt x="1" y="35706"/>
                  </a:lnTo>
                  <a:cubicBezTo>
                    <a:pt x="1" y="36344"/>
                    <a:pt x="9559" y="41985"/>
                    <a:pt x="9559" y="41985"/>
                  </a:cubicBezTo>
                  <a:cubicBezTo>
                    <a:pt x="9559" y="41985"/>
                    <a:pt x="19117" y="36344"/>
                    <a:pt x="19117" y="35706"/>
                  </a:cubicBezTo>
                  <a:lnTo>
                    <a:pt x="19117" y="1152"/>
                  </a:lnTo>
                  <a:cubicBezTo>
                    <a:pt x="19117" y="516"/>
                    <a:pt x="18601" y="1"/>
                    <a:pt x="1796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2" name="Google Shape;5112;p77"/>
            <p:cNvSpPr/>
            <p:nvPr/>
          </p:nvSpPr>
          <p:spPr>
            <a:xfrm>
              <a:off x="241347" y="3252796"/>
              <a:ext cx="293533" cy="164134"/>
            </a:xfrm>
            <a:custGeom>
              <a:rect b="b" l="l" r="r" t="t"/>
              <a:pathLst>
                <a:path extrusionOk="0" h="10698" w="19132">
                  <a:moveTo>
                    <a:pt x="1" y="1"/>
                  </a:moveTo>
                  <a:lnTo>
                    <a:pt x="1" y="10698"/>
                  </a:lnTo>
                  <a:lnTo>
                    <a:pt x="19132" y="10698"/>
                  </a:lnTo>
                  <a:lnTo>
                    <a:pt x="19132"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13" name="Google Shape;5113;p77"/>
          <p:cNvGrpSpPr/>
          <p:nvPr/>
        </p:nvGrpSpPr>
        <p:grpSpPr>
          <a:xfrm>
            <a:off x="724994" y="2928078"/>
            <a:ext cx="1779649" cy="591620"/>
            <a:chOff x="246070" y="1983375"/>
            <a:chExt cx="1855347" cy="616849"/>
          </a:xfrm>
        </p:grpSpPr>
        <p:sp>
          <p:nvSpPr>
            <p:cNvPr id="5114" name="Google Shape;5114;p77"/>
            <p:cNvSpPr/>
            <p:nvPr/>
          </p:nvSpPr>
          <p:spPr>
            <a:xfrm>
              <a:off x="1072131" y="1983872"/>
              <a:ext cx="408910" cy="407494"/>
            </a:xfrm>
            <a:custGeom>
              <a:rect b="b" l="l" r="r" t="t"/>
              <a:pathLst>
                <a:path extrusionOk="0" h="33972" w="3409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5" name="Google Shape;5115;p77"/>
            <p:cNvSpPr/>
            <p:nvPr/>
          </p:nvSpPr>
          <p:spPr>
            <a:xfrm>
              <a:off x="1430530" y="2193486"/>
              <a:ext cx="46960" cy="46948"/>
            </a:xfrm>
            <a:custGeom>
              <a:rect b="b" l="l" r="r" t="t"/>
              <a:pathLst>
                <a:path extrusionOk="0" h="3914" w="3915">
                  <a:moveTo>
                    <a:pt x="3914" y="1"/>
                  </a:moveTo>
                  <a:lnTo>
                    <a:pt x="3914" y="1"/>
                  </a:lnTo>
                  <a:cubicBezTo>
                    <a:pt x="3909" y="6"/>
                    <a:pt x="3902" y="8"/>
                    <a:pt x="3897" y="13"/>
                  </a:cubicBezTo>
                  <a:lnTo>
                    <a:pt x="1" y="3909"/>
                  </a:lnTo>
                  <a:lnTo>
                    <a:pt x="1" y="3914"/>
                  </a:lnTo>
                  <a:lnTo>
                    <a:pt x="3914"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6" name="Google Shape;5116;p77"/>
            <p:cNvSpPr/>
            <p:nvPr/>
          </p:nvSpPr>
          <p:spPr>
            <a:xfrm>
              <a:off x="1277847" y="2191554"/>
              <a:ext cx="408898" cy="407518"/>
            </a:xfrm>
            <a:custGeom>
              <a:rect b="b" l="l" r="r" t="t"/>
              <a:pathLst>
                <a:path extrusionOk="0" h="33974" w="34089">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7" name="Google Shape;5117;p77"/>
            <p:cNvSpPr/>
            <p:nvPr/>
          </p:nvSpPr>
          <p:spPr>
            <a:xfrm>
              <a:off x="1690156" y="2190379"/>
              <a:ext cx="411261" cy="409845"/>
            </a:xfrm>
            <a:custGeom>
              <a:rect b="b" l="l" r="r" t="t"/>
              <a:pathLst>
                <a:path extrusionOk="0" h="34168" w="34286">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8" name="Google Shape;5118;p77"/>
            <p:cNvSpPr/>
            <p:nvPr/>
          </p:nvSpPr>
          <p:spPr>
            <a:xfrm>
              <a:off x="1484068" y="1984268"/>
              <a:ext cx="408862" cy="407494"/>
            </a:xfrm>
            <a:custGeom>
              <a:rect b="b" l="l" r="r" t="t"/>
              <a:pathLst>
                <a:path extrusionOk="0" h="33972" w="34086">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9" name="Google Shape;5119;p77"/>
            <p:cNvSpPr/>
            <p:nvPr/>
          </p:nvSpPr>
          <p:spPr>
            <a:xfrm flipH="1">
              <a:off x="865779" y="2190662"/>
              <a:ext cx="408898" cy="407518"/>
            </a:xfrm>
            <a:custGeom>
              <a:rect b="b" l="l" r="r" t="t"/>
              <a:pathLst>
                <a:path extrusionOk="0" h="33974" w="34089">
                  <a:moveTo>
                    <a:pt x="17044" y="0"/>
                  </a:moveTo>
                  <a:cubicBezTo>
                    <a:pt x="16893" y="2"/>
                    <a:pt x="16750" y="60"/>
                    <a:pt x="16640" y="163"/>
                  </a:cubicBezTo>
                  <a:lnTo>
                    <a:pt x="12729" y="4075"/>
                  </a:lnTo>
                  <a:lnTo>
                    <a:pt x="12729" y="4070"/>
                  </a:lnTo>
                  <a:lnTo>
                    <a:pt x="10005" y="6793"/>
                  </a:lnTo>
                  <a:cubicBezTo>
                    <a:pt x="9890" y="6904"/>
                    <a:pt x="9742" y="6959"/>
                    <a:pt x="9595" y="6959"/>
                  </a:cubicBezTo>
                  <a:cubicBezTo>
                    <a:pt x="9444" y="6959"/>
                    <a:pt x="9293" y="6901"/>
                    <a:pt x="9178" y="6787"/>
                  </a:cubicBezTo>
                  <a:lnTo>
                    <a:pt x="9104" y="6713"/>
                  </a:lnTo>
                  <a:cubicBezTo>
                    <a:pt x="8874" y="6481"/>
                    <a:pt x="8660" y="6026"/>
                    <a:pt x="8625" y="5702"/>
                  </a:cubicBezTo>
                  <a:cubicBezTo>
                    <a:pt x="8625" y="5702"/>
                    <a:pt x="8539" y="4792"/>
                    <a:pt x="7976" y="4229"/>
                  </a:cubicBezTo>
                  <a:cubicBezTo>
                    <a:pt x="7478" y="3726"/>
                    <a:pt x="6821" y="3474"/>
                    <a:pt x="6165" y="3474"/>
                  </a:cubicBezTo>
                  <a:cubicBezTo>
                    <a:pt x="5524" y="3474"/>
                    <a:pt x="4883" y="3714"/>
                    <a:pt x="4388" y="4197"/>
                  </a:cubicBezTo>
                  <a:cubicBezTo>
                    <a:pt x="3384" y="5172"/>
                    <a:pt x="3354" y="6775"/>
                    <a:pt x="4322" y="7785"/>
                  </a:cubicBezTo>
                  <a:cubicBezTo>
                    <a:pt x="4884" y="8350"/>
                    <a:pt x="5795" y="8439"/>
                    <a:pt x="5795" y="8439"/>
                  </a:cubicBezTo>
                  <a:cubicBezTo>
                    <a:pt x="6118" y="8468"/>
                    <a:pt x="6573" y="8686"/>
                    <a:pt x="6804" y="8916"/>
                  </a:cubicBezTo>
                  <a:lnTo>
                    <a:pt x="6924" y="9033"/>
                  </a:lnTo>
                  <a:cubicBezTo>
                    <a:pt x="7153" y="9267"/>
                    <a:pt x="7153" y="9641"/>
                    <a:pt x="6924" y="9874"/>
                  </a:cubicBezTo>
                  <a:lnTo>
                    <a:pt x="3488" y="13310"/>
                  </a:lnTo>
                  <a:lnTo>
                    <a:pt x="310" y="16487"/>
                  </a:lnTo>
                  <a:lnTo>
                    <a:pt x="233" y="16566"/>
                  </a:lnTo>
                  <a:cubicBezTo>
                    <a:pt x="1" y="16798"/>
                    <a:pt x="1" y="17174"/>
                    <a:pt x="233" y="17405"/>
                  </a:cubicBezTo>
                  <a:lnTo>
                    <a:pt x="6926" y="24099"/>
                  </a:lnTo>
                  <a:cubicBezTo>
                    <a:pt x="7156" y="24332"/>
                    <a:pt x="7156" y="24706"/>
                    <a:pt x="6926" y="24938"/>
                  </a:cubicBezTo>
                  <a:lnTo>
                    <a:pt x="6919" y="24945"/>
                  </a:lnTo>
                  <a:cubicBezTo>
                    <a:pt x="6688" y="25177"/>
                    <a:pt x="6233" y="25391"/>
                    <a:pt x="5908" y="25420"/>
                  </a:cubicBezTo>
                  <a:cubicBezTo>
                    <a:pt x="5908" y="25420"/>
                    <a:pt x="4999" y="25511"/>
                    <a:pt x="4436" y="26074"/>
                  </a:cubicBezTo>
                  <a:cubicBezTo>
                    <a:pt x="3478" y="27047"/>
                    <a:pt x="3485" y="28613"/>
                    <a:pt x="4451" y="29579"/>
                  </a:cubicBezTo>
                  <a:cubicBezTo>
                    <a:pt x="4938" y="30065"/>
                    <a:pt x="5575" y="30309"/>
                    <a:pt x="6213" y="30309"/>
                  </a:cubicBezTo>
                  <a:cubicBezTo>
                    <a:pt x="6843" y="30309"/>
                    <a:pt x="7473" y="30072"/>
                    <a:pt x="7958" y="29596"/>
                  </a:cubicBezTo>
                  <a:cubicBezTo>
                    <a:pt x="8522" y="29031"/>
                    <a:pt x="8608" y="28125"/>
                    <a:pt x="8608" y="28125"/>
                  </a:cubicBezTo>
                  <a:cubicBezTo>
                    <a:pt x="8642" y="27797"/>
                    <a:pt x="8857" y="27341"/>
                    <a:pt x="9087" y="27111"/>
                  </a:cubicBezTo>
                  <a:lnTo>
                    <a:pt x="9090" y="27107"/>
                  </a:lnTo>
                  <a:cubicBezTo>
                    <a:pt x="9204" y="26996"/>
                    <a:pt x="9355" y="26934"/>
                    <a:pt x="9513" y="26934"/>
                  </a:cubicBezTo>
                  <a:cubicBezTo>
                    <a:pt x="9669" y="26934"/>
                    <a:pt x="9820" y="26996"/>
                    <a:pt x="9930" y="27107"/>
                  </a:cubicBezTo>
                  <a:lnTo>
                    <a:pt x="16623" y="33801"/>
                  </a:lnTo>
                  <a:cubicBezTo>
                    <a:pt x="16741" y="33916"/>
                    <a:pt x="16893" y="33973"/>
                    <a:pt x="17045" y="33973"/>
                  </a:cubicBezTo>
                  <a:cubicBezTo>
                    <a:pt x="17198" y="33973"/>
                    <a:pt x="17350" y="33916"/>
                    <a:pt x="17468" y="33801"/>
                  </a:cubicBezTo>
                  <a:lnTo>
                    <a:pt x="24161" y="27107"/>
                  </a:lnTo>
                  <a:cubicBezTo>
                    <a:pt x="24391" y="26874"/>
                    <a:pt x="24391" y="26500"/>
                    <a:pt x="24161" y="26266"/>
                  </a:cubicBezTo>
                  <a:lnTo>
                    <a:pt x="24082" y="26193"/>
                  </a:lnTo>
                  <a:cubicBezTo>
                    <a:pt x="23852" y="25963"/>
                    <a:pt x="23396" y="25746"/>
                    <a:pt x="23073" y="25714"/>
                  </a:cubicBezTo>
                  <a:cubicBezTo>
                    <a:pt x="23073" y="25714"/>
                    <a:pt x="22167" y="25628"/>
                    <a:pt x="21600" y="25063"/>
                  </a:cubicBezTo>
                  <a:cubicBezTo>
                    <a:pt x="20626" y="24092"/>
                    <a:pt x="20631" y="22513"/>
                    <a:pt x="21600" y="21541"/>
                  </a:cubicBezTo>
                  <a:cubicBezTo>
                    <a:pt x="22087" y="21055"/>
                    <a:pt x="22725" y="20812"/>
                    <a:pt x="23362" y="20812"/>
                  </a:cubicBezTo>
                  <a:cubicBezTo>
                    <a:pt x="24000" y="20812"/>
                    <a:pt x="24637" y="21055"/>
                    <a:pt x="25124" y="21541"/>
                  </a:cubicBezTo>
                  <a:cubicBezTo>
                    <a:pt x="25685" y="22104"/>
                    <a:pt x="25776" y="23016"/>
                    <a:pt x="25776" y="23016"/>
                  </a:cubicBezTo>
                  <a:cubicBezTo>
                    <a:pt x="25805" y="23338"/>
                    <a:pt x="26022" y="23793"/>
                    <a:pt x="26252" y="24025"/>
                  </a:cubicBezTo>
                  <a:lnTo>
                    <a:pt x="26325" y="24099"/>
                  </a:lnTo>
                  <a:cubicBezTo>
                    <a:pt x="26437" y="24209"/>
                    <a:pt x="26588" y="24270"/>
                    <a:pt x="26746" y="24270"/>
                  </a:cubicBezTo>
                  <a:cubicBezTo>
                    <a:pt x="26902" y="24270"/>
                    <a:pt x="27053" y="24209"/>
                    <a:pt x="27165" y="24099"/>
                  </a:cubicBezTo>
                  <a:lnTo>
                    <a:pt x="33858" y="17405"/>
                  </a:lnTo>
                  <a:cubicBezTo>
                    <a:pt x="34088" y="17172"/>
                    <a:pt x="34087" y="16798"/>
                    <a:pt x="33855" y="16566"/>
                  </a:cubicBezTo>
                  <a:lnTo>
                    <a:pt x="28225" y="10937"/>
                  </a:lnTo>
                  <a:lnTo>
                    <a:pt x="27163" y="9874"/>
                  </a:lnTo>
                  <a:cubicBezTo>
                    <a:pt x="27051" y="9763"/>
                    <a:pt x="26900" y="9701"/>
                    <a:pt x="26742" y="9701"/>
                  </a:cubicBezTo>
                  <a:cubicBezTo>
                    <a:pt x="26585" y="9701"/>
                    <a:pt x="26434" y="9763"/>
                    <a:pt x="26322" y="9874"/>
                  </a:cubicBezTo>
                  <a:lnTo>
                    <a:pt x="26252" y="9945"/>
                  </a:lnTo>
                  <a:cubicBezTo>
                    <a:pt x="26022" y="10176"/>
                    <a:pt x="25807" y="10631"/>
                    <a:pt x="25773" y="10959"/>
                  </a:cubicBezTo>
                  <a:cubicBezTo>
                    <a:pt x="25773" y="10959"/>
                    <a:pt x="25687" y="11865"/>
                    <a:pt x="25124" y="12430"/>
                  </a:cubicBezTo>
                  <a:cubicBezTo>
                    <a:pt x="24657" y="12897"/>
                    <a:pt x="24024" y="13159"/>
                    <a:pt x="23363" y="13159"/>
                  </a:cubicBezTo>
                  <a:cubicBezTo>
                    <a:pt x="23351" y="13159"/>
                    <a:pt x="23341" y="13156"/>
                    <a:pt x="23329" y="13156"/>
                  </a:cubicBezTo>
                  <a:cubicBezTo>
                    <a:pt x="23312" y="13156"/>
                    <a:pt x="23293" y="13161"/>
                    <a:pt x="23276" y="13161"/>
                  </a:cubicBezTo>
                  <a:cubicBezTo>
                    <a:pt x="22268" y="13161"/>
                    <a:pt x="21358" y="12553"/>
                    <a:pt x="20974" y="11623"/>
                  </a:cubicBezTo>
                  <a:cubicBezTo>
                    <a:pt x="20588" y="10691"/>
                    <a:pt x="20801" y="9620"/>
                    <a:pt x="21513" y="8908"/>
                  </a:cubicBezTo>
                  <a:cubicBezTo>
                    <a:pt x="22076" y="8345"/>
                    <a:pt x="22987" y="8257"/>
                    <a:pt x="22987" y="8257"/>
                  </a:cubicBezTo>
                  <a:cubicBezTo>
                    <a:pt x="23310" y="8228"/>
                    <a:pt x="23765" y="8010"/>
                    <a:pt x="23996" y="7779"/>
                  </a:cubicBezTo>
                  <a:lnTo>
                    <a:pt x="24117" y="7662"/>
                  </a:lnTo>
                  <a:cubicBezTo>
                    <a:pt x="24345" y="7432"/>
                    <a:pt x="24347" y="7063"/>
                    <a:pt x="24122" y="6831"/>
                  </a:cubicBezTo>
                  <a:lnTo>
                    <a:pt x="23358" y="6067"/>
                  </a:lnTo>
                  <a:lnTo>
                    <a:pt x="17464" y="174"/>
                  </a:lnTo>
                  <a:cubicBezTo>
                    <a:pt x="17353" y="64"/>
                    <a:pt x="17202" y="0"/>
                    <a:pt x="17044"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0" name="Google Shape;5120;p77"/>
            <p:cNvSpPr/>
            <p:nvPr/>
          </p:nvSpPr>
          <p:spPr>
            <a:xfrm>
              <a:off x="246070" y="1983826"/>
              <a:ext cx="408910" cy="407494"/>
            </a:xfrm>
            <a:custGeom>
              <a:rect b="b" l="l" r="r" t="t"/>
              <a:pathLst>
                <a:path extrusionOk="0" h="33972" w="34090">
                  <a:moveTo>
                    <a:pt x="17046" y="1"/>
                  </a:moveTo>
                  <a:cubicBezTo>
                    <a:pt x="16894" y="1"/>
                    <a:pt x="16742" y="59"/>
                    <a:pt x="16626" y="174"/>
                  </a:cubicBezTo>
                  <a:lnTo>
                    <a:pt x="9933" y="6868"/>
                  </a:lnTo>
                  <a:cubicBezTo>
                    <a:pt x="9821" y="6978"/>
                    <a:pt x="9670" y="7041"/>
                    <a:pt x="9512" y="7041"/>
                  </a:cubicBezTo>
                  <a:cubicBezTo>
                    <a:pt x="9354" y="7041"/>
                    <a:pt x="9203" y="6978"/>
                    <a:pt x="9094" y="6868"/>
                  </a:cubicBezTo>
                  <a:lnTo>
                    <a:pt x="9087" y="6861"/>
                  </a:lnTo>
                  <a:cubicBezTo>
                    <a:pt x="8857" y="6629"/>
                    <a:pt x="8642" y="6175"/>
                    <a:pt x="8611" y="5850"/>
                  </a:cubicBezTo>
                  <a:cubicBezTo>
                    <a:pt x="8611" y="5850"/>
                    <a:pt x="8522" y="4941"/>
                    <a:pt x="7959" y="4378"/>
                  </a:cubicBezTo>
                  <a:cubicBezTo>
                    <a:pt x="7469" y="3863"/>
                    <a:pt x="6813" y="3605"/>
                    <a:pt x="6156" y="3605"/>
                  </a:cubicBezTo>
                  <a:cubicBezTo>
                    <a:pt x="5520" y="3605"/>
                    <a:pt x="4883" y="3847"/>
                    <a:pt x="4396" y="4333"/>
                  </a:cubicBezTo>
                  <a:cubicBezTo>
                    <a:pt x="3407" y="5322"/>
                    <a:pt x="3425" y="6932"/>
                    <a:pt x="4435" y="7898"/>
                  </a:cubicBezTo>
                  <a:cubicBezTo>
                    <a:pt x="5002" y="8462"/>
                    <a:pt x="5908" y="8553"/>
                    <a:pt x="5908" y="8553"/>
                  </a:cubicBezTo>
                  <a:cubicBezTo>
                    <a:pt x="6232" y="8583"/>
                    <a:pt x="6687" y="8797"/>
                    <a:pt x="6919" y="9027"/>
                  </a:cubicBezTo>
                  <a:lnTo>
                    <a:pt x="6926" y="9034"/>
                  </a:lnTo>
                  <a:cubicBezTo>
                    <a:pt x="7156" y="9267"/>
                    <a:pt x="7156" y="9642"/>
                    <a:pt x="6926" y="9875"/>
                  </a:cubicBezTo>
                  <a:lnTo>
                    <a:pt x="232" y="16567"/>
                  </a:lnTo>
                  <a:cubicBezTo>
                    <a:pt x="1" y="16798"/>
                    <a:pt x="1" y="17174"/>
                    <a:pt x="232" y="17406"/>
                  </a:cubicBezTo>
                  <a:lnTo>
                    <a:pt x="6411" y="23585"/>
                  </a:lnTo>
                  <a:lnTo>
                    <a:pt x="6926" y="24100"/>
                  </a:lnTo>
                  <a:cubicBezTo>
                    <a:pt x="6969" y="24141"/>
                    <a:pt x="7020" y="24173"/>
                    <a:pt x="7073" y="24197"/>
                  </a:cubicBezTo>
                  <a:cubicBezTo>
                    <a:pt x="7158" y="24244"/>
                    <a:pt x="7250" y="24269"/>
                    <a:pt x="7345" y="24273"/>
                  </a:cubicBezTo>
                  <a:cubicBezTo>
                    <a:pt x="7503" y="24273"/>
                    <a:pt x="7654" y="24211"/>
                    <a:pt x="7765" y="24101"/>
                  </a:cubicBezTo>
                  <a:lnTo>
                    <a:pt x="7839" y="24027"/>
                  </a:lnTo>
                  <a:cubicBezTo>
                    <a:pt x="8069" y="23796"/>
                    <a:pt x="8283" y="23341"/>
                    <a:pt x="8318" y="23013"/>
                  </a:cubicBezTo>
                  <a:cubicBezTo>
                    <a:pt x="8318" y="23013"/>
                    <a:pt x="8405" y="22107"/>
                    <a:pt x="8967" y="21541"/>
                  </a:cubicBezTo>
                  <a:cubicBezTo>
                    <a:pt x="9183" y="21324"/>
                    <a:pt x="9437" y="21149"/>
                    <a:pt x="9717" y="21026"/>
                  </a:cubicBezTo>
                  <a:cubicBezTo>
                    <a:pt x="10047" y="20876"/>
                    <a:pt x="10396" y="20805"/>
                    <a:pt x="10740" y="20805"/>
                  </a:cubicBezTo>
                  <a:cubicBezTo>
                    <a:pt x="11539" y="20805"/>
                    <a:pt x="12316" y="21191"/>
                    <a:pt x="12792" y="21886"/>
                  </a:cubicBezTo>
                  <a:cubicBezTo>
                    <a:pt x="13474" y="22879"/>
                    <a:pt x="13347" y="24218"/>
                    <a:pt x="12490" y="25064"/>
                  </a:cubicBezTo>
                  <a:cubicBezTo>
                    <a:pt x="12119" y="25437"/>
                    <a:pt x="11599" y="25600"/>
                    <a:pt x="11289" y="25668"/>
                  </a:cubicBezTo>
                  <a:cubicBezTo>
                    <a:pt x="11157" y="25704"/>
                    <a:pt x="11023" y="25732"/>
                    <a:pt x="10887" y="25749"/>
                  </a:cubicBezTo>
                  <a:cubicBezTo>
                    <a:pt x="10830" y="25757"/>
                    <a:pt x="10775" y="25769"/>
                    <a:pt x="10722" y="25785"/>
                  </a:cubicBezTo>
                  <a:cubicBezTo>
                    <a:pt x="10456" y="25871"/>
                    <a:pt x="10173" y="26027"/>
                    <a:pt x="10008" y="26193"/>
                  </a:cubicBezTo>
                  <a:lnTo>
                    <a:pt x="9933" y="26265"/>
                  </a:lnTo>
                  <a:cubicBezTo>
                    <a:pt x="9699" y="26497"/>
                    <a:pt x="9699" y="26875"/>
                    <a:pt x="9933" y="27106"/>
                  </a:cubicBezTo>
                  <a:lnTo>
                    <a:pt x="11412" y="28584"/>
                  </a:lnTo>
                  <a:lnTo>
                    <a:pt x="16625" y="33798"/>
                  </a:lnTo>
                  <a:cubicBezTo>
                    <a:pt x="16736" y="33908"/>
                    <a:pt x="16887" y="33972"/>
                    <a:pt x="17043" y="33972"/>
                  </a:cubicBezTo>
                  <a:cubicBezTo>
                    <a:pt x="17198" y="33970"/>
                    <a:pt x="17347" y="33910"/>
                    <a:pt x="17459" y="33802"/>
                  </a:cubicBezTo>
                  <a:lnTo>
                    <a:pt x="20636" y="30627"/>
                  </a:lnTo>
                  <a:lnTo>
                    <a:pt x="24073" y="27189"/>
                  </a:lnTo>
                  <a:cubicBezTo>
                    <a:pt x="24300" y="26955"/>
                    <a:pt x="24300" y="26581"/>
                    <a:pt x="24073" y="26348"/>
                  </a:cubicBezTo>
                  <a:lnTo>
                    <a:pt x="23953" y="26231"/>
                  </a:lnTo>
                  <a:cubicBezTo>
                    <a:pt x="23722" y="26001"/>
                    <a:pt x="23267" y="25783"/>
                    <a:pt x="22942" y="25754"/>
                  </a:cubicBezTo>
                  <a:cubicBezTo>
                    <a:pt x="22942" y="25754"/>
                    <a:pt x="22033" y="25665"/>
                    <a:pt x="21470" y="25100"/>
                  </a:cubicBezTo>
                  <a:cubicBezTo>
                    <a:pt x="20528" y="24086"/>
                    <a:pt x="20569" y="22503"/>
                    <a:pt x="21561" y="21539"/>
                  </a:cubicBezTo>
                  <a:cubicBezTo>
                    <a:pt x="22056" y="21057"/>
                    <a:pt x="22698" y="20816"/>
                    <a:pt x="23340" y="20816"/>
                  </a:cubicBezTo>
                  <a:cubicBezTo>
                    <a:pt x="23985" y="20816"/>
                    <a:pt x="24629" y="21059"/>
                    <a:pt x="25125" y="21544"/>
                  </a:cubicBezTo>
                  <a:cubicBezTo>
                    <a:pt x="25687" y="22107"/>
                    <a:pt x="25774" y="23017"/>
                    <a:pt x="25774" y="23017"/>
                  </a:cubicBezTo>
                  <a:cubicBezTo>
                    <a:pt x="25807" y="23341"/>
                    <a:pt x="26021" y="23796"/>
                    <a:pt x="26253" y="24027"/>
                  </a:cubicBezTo>
                  <a:lnTo>
                    <a:pt x="26325" y="24101"/>
                  </a:lnTo>
                  <a:cubicBezTo>
                    <a:pt x="26441" y="24216"/>
                    <a:pt x="26592" y="24274"/>
                    <a:pt x="26744" y="24274"/>
                  </a:cubicBezTo>
                  <a:cubicBezTo>
                    <a:pt x="26891" y="24274"/>
                    <a:pt x="27038" y="24219"/>
                    <a:pt x="27152" y="24110"/>
                  </a:cubicBezTo>
                  <a:lnTo>
                    <a:pt x="29878" y="21384"/>
                  </a:lnTo>
                  <a:lnTo>
                    <a:pt x="33774" y="17487"/>
                  </a:lnTo>
                  <a:cubicBezTo>
                    <a:pt x="33779" y="17482"/>
                    <a:pt x="33786" y="17482"/>
                    <a:pt x="33791" y="17476"/>
                  </a:cubicBezTo>
                  <a:lnTo>
                    <a:pt x="33860" y="17408"/>
                  </a:lnTo>
                  <a:cubicBezTo>
                    <a:pt x="34090" y="17174"/>
                    <a:pt x="34090" y="16798"/>
                    <a:pt x="33860" y="16567"/>
                  </a:cubicBezTo>
                  <a:lnTo>
                    <a:pt x="27166" y="9875"/>
                  </a:lnTo>
                  <a:cubicBezTo>
                    <a:pt x="26934" y="9643"/>
                    <a:pt x="26934" y="9267"/>
                    <a:pt x="27166" y="9036"/>
                  </a:cubicBezTo>
                  <a:lnTo>
                    <a:pt x="27283" y="8914"/>
                  </a:lnTo>
                  <a:cubicBezTo>
                    <a:pt x="27513" y="8684"/>
                    <a:pt x="27973" y="8469"/>
                    <a:pt x="28297" y="8437"/>
                  </a:cubicBezTo>
                  <a:cubicBezTo>
                    <a:pt x="28297" y="8437"/>
                    <a:pt x="29203" y="8349"/>
                    <a:pt x="29770" y="7786"/>
                  </a:cubicBezTo>
                  <a:cubicBezTo>
                    <a:pt x="30769" y="6818"/>
                    <a:pt x="30782" y="5219"/>
                    <a:pt x="29799" y="4235"/>
                  </a:cubicBezTo>
                  <a:cubicBezTo>
                    <a:pt x="29311" y="3748"/>
                    <a:pt x="28674" y="3505"/>
                    <a:pt x="28036" y="3505"/>
                  </a:cubicBezTo>
                  <a:cubicBezTo>
                    <a:pt x="27385" y="3505"/>
                    <a:pt x="26735" y="3758"/>
                    <a:pt x="26246" y="4263"/>
                  </a:cubicBezTo>
                  <a:cubicBezTo>
                    <a:pt x="25685" y="4826"/>
                    <a:pt x="25594" y="5735"/>
                    <a:pt x="25594" y="5735"/>
                  </a:cubicBezTo>
                  <a:cubicBezTo>
                    <a:pt x="25563" y="6060"/>
                    <a:pt x="25350" y="6514"/>
                    <a:pt x="25119" y="6746"/>
                  </a:cubicBezTo>
                  <a:lnTo>
                    <a:pt x="24998" y="6866"/>
                  </a:lnTo>
                  <a:cubicBezTo>
                    <a:pt x="24883" y="6982"/>
                    <a:pt x="24731" y="7040"/>
                    <a:pt x="24579" y="7040"/>
                  </a:cubicBezTo>
                  <a:cubicBezTo>
                    <a:pt x="24427" y="7040"/>
                    <a:pt x="24275" y="6982"/>
                    <a:pt x="24159" y="6866"/>
                  </a:cubicBezTo>
                  <a:lnTo>
                    <a:pt x="17466" y="174"/>
                  </a:lnTo>
                  <a:cubicBezTo>
                    <a:pt x="17350" y="59"/>
                    <a:pt x="17198" y="1"/>
                    <a:pt x="17046"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1" name="Google Shape;5121;p77"/>
            <p:cNvSpPr/>
            <p:nvPr/>
          </p:nvSpPr>
          <p:spPr>
            <a:xfrm flipH="1">
              <a:off x="659595" y="1983375"/>
              <a:ext cx="408862" cy="407494"/>
            </a:xfrm>
            <a:custGeom>
              <a:rect b="b" l="l" r="r" t="t"/>
              <a:pathLst>
                <a:path extrusionOk="0" h="33972" w="34086">
                  <a:moveTo>
                    <a:pt x="17043" y="1"/>
                  </a:moveTo>
                  <a:cubicBezTo>
                    <a:pt x="16887" y="1"/>
                    <a:pt x="16736" y="61"/>
                    <a:pt x="16624" y="172"/>
                  </a:cubicBezTo>
                  <a:lnTo>
                    <a:pt x="9932" y="6866"/>
                  </a:lnTo>
                  <a:cubicBezTo>
                    <a:pt x="9701" y="7099"/>
                    <a:pt x="9701" y="7475"/>
                    <a:pt x="9932" y="7709"/>
                  </a:cubicBezTo>
                  <a:lnTo>
                    <a:pt x="10003" y="7779"/>
                  </a:lnTo>
                  <a:cubicBezTo>
                    <a:pt x="10235" y="8009"/>
                    <a:pt x="10689" y="8223"/>
                    <a:pt x="11014" y="8254"/>
                  </a:cubicBezTo>
                  <a:cubicBezTo>
                    <a:pt x="11014" y="8254"/>
                    <a:pt x="11923" y="8345"/>
                    <a:pt x="12486" y="8907"/>
                  </a:cubicBezTo>
                  <a:cubicBezTo>
                    <a:pt x="13430" y="9883"/>
                    <a:pt x="13420" y="11436"/>
                    <a:pt x="12459" y="12397"/>
                  </a:cubicBezTo>
                  <a:cubicBezTo>
                    <a:pt x="11973" y="12885"/>
                    <a:pt x="11335" y="13129"/>
                    <a:pt x="10697" y="13129"/>
                  </a:cubicBezTo>
                  <a:cubicBezTo>
                    <a:pt x="10074" y="13129"/>
                    <a:pt x="9450" y="12896"/>
                    <a:pt x="8968" y="12430"/>
                  </a:cubicBezTo>
                  <a:cubicBezTo>
                    <a:pt x="8402" y="11864"/>
                    <a:pt x="8314" y="10958"/>
                    <a:pt x="8314" y="10958"/>
                  </a:cubicBezTo>
                  <a:cubicBezTo>
                    <a:pt x="8280" y="10633"/>
                    <a:pt x="8067" y="10178"/>
                    <a:pt x="7835" y="9948"/>
                  </a:cubicBezTo>
                  <a:lnTo>
                    <a:pt x="7765" y="9873"/>
                  </a:lnTo>
                  <a:cubicBezTo>
                    <a:pt x="7653" y="9763"/>
                    <a:pt x="7502" y="9701"/>
                    <a:pt x="7344" y="9699"/>
                  </a:cubicBezTo>
                  <a:cubicBezTo>
                    <a:pt x="7186" y="9699"/>
                    <a:pt x="7037" y="9763"/>
                    <a:pt x="6926" y="9873"/>
                  </a:cubicBezTo>
                  <a:lnTo>
                    <a:pt x="232" y="16566"/>
                  </a:lnTo>
                  <a:cubicBezTo>
                    <a:pt x="0" y="16800"/>
                    <a:pt x="0" y="17174"/>
                    <a:pt x="232" y="17406"/>
                  </a:cubicBezTo>
                  <a:lnTo>
                    <a:pt x="6170" y="23347"/>
                  </a:lnTo>
                  <a:lnTo>
                    <a:pt x="6167" y="23347"/>
                  </a:lnTo>
                  <a:lnTo>
                    <a:pt x="6929" y="24109"/>
                  </a:lnTo>
                  <a:cubicBezTo>
                    <a:pt x="7154" y="24343"/>
                    <a:pt x="7152" y="24712"/>
                    <a:pt x="6924" y="24942"/>
                  </a:cubicBezTo>
                  <a:lnTo>
                    <a:pt x="6805" y="25059"/>
                  </a:lnTo>
                  <a:cubicBezTo>
                    <a:pt x="6574" y="25290"/>
                    <a:pt x="6119" y="25508"/>
                    <a:pt x="5794" y="25537"/>
                  </a:cubicBezTo>
                  <a:cubicBezTo>
                    <a:pt x="5794" y="25537"/>
                    <a:pt x="4883" y="25625"/>
                    <a:pt x="4322" y="26188"/>
                  </a:cubicBezTo>
                  <a:cubicBezTo>
                    <a:pt x="3610" y="26900"/>
                    <a:pt x="3397" y="27971"/>
                    <a:pt x="3781" y="28903"/>
                  </a:cubicBezTo>
                  <a:cubicBezTo>
                    <a:pt x="4167" y="29833"/>
                    <a:pt x="5075" y="30441"/>
                    <a:pt x="6083" y="30441"/>
                  </a:cubicBezTo>
                  <a:cubicBezTo>
                    <a:pt x="6102" y="30441"/>
                    <a:pt x="6119" y="30436"/>
                    <a:pt x="6138" y="30436"/>
                  </a:cubicBezTo>
                  <a:cubicBezTo>
                    <a:pt x="6148" y="30436"/>
                    <a:pt x="6158" y="30437"/>
                    <a:pt x="6170" y="30437"/>
                  </a:cubicBezTo>
                  <a:cubicBezTo>
                    <a:pt x="6173" y="30437"/>
                    <a:pt x="6175" y="30437"/>
                    <a:pt x="6177" y="30437"/>
                  </a:cubicBezTo>
                  <a:cubicBezTo>
                    <a:pt x="6835" y="30437"/>
                    <a:pt x="7466" y="30175"/>
                    <a:pt x="7933" y="29710"/>
                  </a:cubicBezTo>
                  <a:cubicBezTo>
                    <a:pt x="8494" y="29145"/>
                    <a:pt x="8582" y="28239"/>
                    <a:pt x="8582" y="28239"/>
                  </a:cubicBezTo>
                  <a:cubicBezTo>
                    <a:pt x="8614" y="27911"/>
                    <a:pt x="8829" y="27456"/>
                    <a:pt x="9059" y="27225"/>
                  </a:cubicBezTo>
                  <a:lnTo>
                    <a:pt x="9129" y="27154"/>
                  </a:lnTo>
                  <a:cubicBezTo>
                    <a:pt x="9243" y="27043"/>
                    <a:pt x="9394" y="26981"/>
                    <a:pt x="9551" y="26981"/>
                  </a:cubicBezTo>
                  <a:cubicBezTo>
                    <a:pt x="9708" y="26981"/>
                    <a:pt x="9859" y="27043"/>
                    <a:pt x="9970" y="27154"/>
                  </a:cubicBezTo>
                  <a:lnTo>
                    <a:pt x="11033" y="28217"/>
                  </a:lnTo>
                  <a:lnTo>
                    <a:pt x="11033" y="28211"/>
                  </a:lnTo>
                  <a:lnTo>
                    <a:pt x="16621" y="33800"/>
                  </a:lnTo>
                  <a:cubicBezTo>
                    <a:pt x="16734" y="33909"/>
                    <a:pt x="16885" y="33971"/>
                    <a:pt x="17043" y="33971"/>
                  </a:cubicBezTo>
                  <a:cubicBezTo>
                    <a:pt x="17192" y="33970"/>
                    <a:pt x="17337" y="33913"/>
                    <a:pt x="17445" y="33810"/>
                  </a:cubicBezTo>
                  <a:cubicBezTo>
                    <a:pt x="17450" y="33805"/>
                    <a:pt x="17457" y="33803"/>
                    <a:pt x="17462" y="33800"/>
                  </a:cubicBezTo>
                  <a:lnTo>
                    <a:pt x="23088" y="28172"/>
                  </a:lnTo>
                  <a:lnTo>
                    <a:pt x="24154" y="27106"/>
                  </a:lnTo>
                  <a:cubicBezTo>
                    <a:pt x="24209" y="27053"/>
                    <a:pt x="24274" y="27010"/>
                    <a:pt x="24346" y="26981"/>
                  </a:cubicBezTo>
                  <a:cubicBezTo>
                    <a:pt x="24418" y="26951"/>
                    <a:pt x="24494" y="26937"/>
                    <a:pt x="24569" y="26937"/>
                  </a:cubicBezTo>
                  <a:cubicBezTo>
                    <a:pt x="24724" y="26937"/>
                    <a:pt x="24876" y="26998"/>
                    <a:pt x="24990" y="27113"/>
                  </a:cubicBezTo>
                  <a:lnTo>
                    <a:pt x="25063" y="27187"/>
                  </a:lnTo>
                  <a:cubicBezTo>
                    <a:pt x="25067" y="27190"/>
                    <a:pt x="25070" y="27195"/>
                    <a:pt x="25074" y="27199"/>
                  </a:cubicBezTo>
                  <a:cubicBezTo>
                    <a:pt x="25274" y="27444"/>
                    <a:pt x="25450" y="27834"/>
                    <a:pt x="25480" y="28124"/>
                  </a:cubicBezTo>
                  <a:cubicBezTo>
                    <a:pt x="25480" y="28124"/>
                    <a:pt x="25556" y="28865"/>
                    <a:pt x="25985" y="29423"/>
                  </a:cubicBezTo>
                  <a:cubicBezTo>
                    <a:pt x="26049" y="29516"/>
                    <a:pt x="26119" y="29603"/>
                    <a:pt x="26198" y="29684"/>
                  </a:cubicBezTo>
                  <a:cubicBezTo>
                    <a:pt x="26689" y="30182"/>
                    <a:pt x="27336" y="30431"/>
                    <a:pt x="27983" y="30431"/>
                  </a:cubicBezTo>
                  <a:cubicBezTo>
                    <a:pt x="28624" y="30431"/>
                    <a:pt x="29265" y="30187"/>
                    <a:pt x="29754" y="29698"/>
                  </a:cubicBezTo>
                  <a:cubicBezTo>
                    <a:pt x="30737" y="28716"/>
                    <a:pt x="30732" y="27120"/>
                    <a:pt x="29742" y="26143"/>
                  </a:cubicBezTo>
                  <a:cubicBezTo>
                    <a:pt x="29667" y="26069"/>
                    <a:pt x="29584" y="26001"/>
                    <a:pt x="29497" y="25941"/>
                  </a:cubicBezTo>
                  <a:cubicBezTo>
                    <a:pt x="28937" y="25500"/>
                    <a:pt x="28182" y="25421"/>
                    <a:pt x="28182" y="25421"/>
                  </a:cubicBezTo>
                  <a:cubicBezTo>
                    <a:pt x="27878" y="25392"/>
                    <a:pt x="27470" y="25203"/>
                    <a:pt x="27226" y="24990"/>
                  </a:cubicBezTo>
                  <a:lnTo>
                    <a:pt x="27168" y="24932"/>
                  </a:lnTo>
                  <a:cubicBezTo>
                    <a:pt x="26938" y="24703"/>
                    <a:pt x="26936" y="24331"/>
                    <a:pt x="27164" y="24099"/>
                  </a:cubicBezTo>
                  <a:lnTo>
                    <a:pt x="29146" y="22115"/>
                  </a:lnTo>
                  <a:lnTo>
                    <a:pt x="33856" y="17407"/>
                  </a:lnTo>
                  <a:cubicBezTo>
                    <a:pt x="33861" y="17402"/>
                    <a:pt x="33861" y="17397"/>
                    <a:pt x="33866" y="17392"/>
                  </a:cubicBezTo>
                  <a:cubicBezTo>
                    <a:pt x="34086" y="17160"/>
                    <a:pt x="34081" y="16795"/>
                    <a:pt x="33856" y="16566"/>
                  </a:cubicBezTo>
                  <a:lnTo>
                    <a:pt x="27162" y="9873"/>
                  </a:lnTo>
                  <a:cubicBezTo>
                    <a:pt x="27052" y="9764"/>
                    <a:pt x="26905" y="9701"/>
                    <a:pt x="26750" y="9701"/>
                  </a:cubicBezTo>
                  <a:cubicBezTo>
                    <a:pt x="26748" y="9701"/>
                    <a:pt x="26746" y="9701"/>
                    <a:pt x="26744" y="9701"/>
                  </a:cubicBezTo>
                  <a:cubicBezTo>
                    <a:pt x="26586" y="9701"/>
                    <a:pt x="26435" y="9763"/>
                    <a:pt x="26323" y="9873"/>
                  </a:cubicBezTo>
                  <a:lnTo>
                    <a:pt x="26249" y="9948"/>
                  </a:lnTo>
                  <a:cubicBezTo>
                    <a:pt x="26019" y="10178"/>
                    <a:pt x="25803" y="10635"/>
                    <a:pt x="25774" y="10961"/>
                  </a:cubicBezTo>
                  <a:cubicBezTo>
                    <a:pt x="25774" y="10961"/>
                    <a:pt x="25685" y="11869"/>
                    <a:pt x="25122" y="12434"/>
                  </a:cubicBezTo>
                  <a:cubicBezTo>
                    <a:pt x="24634" y="12928"/>
                    <a:pt x="23990" y="13175"/>
                    <a:pt x="23347" y="13175"/>
                  </a:cubicBezTo>
                  <a:cubicBezTo>
                    <a:pt x="22709" y="13175"/>
                    <a:pt x="22072" y="12932"/>
                    <a:pt x="21586" y="12446"/>
                  </a:cubicBezTo>
                  <a:cubicBezTo>
                    <a:pt x="20608" y="11467"/>
                    <a:pt x="20613" y="9881"/>
                    <a:pt x="21598" y="8910"/>
                  </a:cubicBezTo>
                  <a:cubicBezTo>
                    <a:pt x="22163" y="8347"/>
                    <a:pt x="23071" y="8258"/>
                    <a:pt x="23071" y="8258"/>
                  </a:cubicBezTo>
                  <a:cubicBezTo>
                    <a:pt x="23395" y="8227"/>
                    <a:pt x="23850" y="8014"/>
                    <a:pt x="24080" y="7782"/>
                  </a:cubicBezTo>
                  <a:lnTo>
                    <a:pt x="24159" y="7709"/>
                  </a:lnTo>
                  <a:cubicBezTo>
                    <a:pt x="24389" y="7475"/>
                    <a:pt x="24389" y="7099"/>
                    <a:pt x="24159" y="6866"/>
                  </a:cubicBezTo>
                  <a:lnTo>
                    <a:pt x="17465" y="172"/>
                  </a:lnTo>
                  <a:cubicBezTo>
                    <a:pt x="17352" y="63"/>
                    <a:pt x="17201" y="1"/>
                    <a:pt x="1704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2" name="Google Shape;5122;p77"/>
            <p:cNvSpPr/>
            <p:nvPr/>
          </p:nvSpPr>
          <p:spPr>
            <a:xfrm flipH="1">
              <a:off x="451107" y="2189486"/>
              <a:ext cx="411261" cy="409845"/>
            </a:xfrm>
            <a:custGeom>
              <a:rect b="b" l="l" r="r" t="t"/>
              <a:pathLst>
                <a:path extrusionOk="0" h="34168" w="34286">
                  <a:moveTo>
                    <a:pt x="17145" y="1"/>
                  </a:moveTo>
                  <a:cubicBezTo>
                    <a:pt x="16992" y="1"/>
                    <a:pt x="16839" y="59"/>
                    <a:pt x="16722" y="176"/>
                  </a:cubicBezTo>
                  <a:lnTo>
                    <a:pt x="16686" y="210"/>
                  </a:lnTo>
                  <a:cubicBezTo>
                    <a:pt x="16681" y="215"/>
                    <a:pt x="16681" y="220"/>
                    <a:pt x="16676" y="225"/>
                  </a:cubicBezTo>
                  <a:lnTo>
                    <a:pt x="11966" y="4935"/>
                  </a:lnTo>
                  <a:lnTo>
                    <a:pt x="9984" y="6917"/>
                  </a:lnTo>
                  <a:cubicBezTo>
                    <a:pt x="9756" y="7149"/>
                    <a:pt x="9758" y="7521"/>
                    <a:pt x="9988" y="7751"/>
                  </a:cubicBezTo>
                  <a:lnTo>
                    <a:pt x="10048" y="7810"/>
                  </a:lnTo>
                  <a:cubicBezTo>
                    <a:pt x="10290" y="8021"/>
                    <a:pt x="10698" y="8211"/>
                    <a:pt x="11002" y="8239"/>
                  </a:cubicBezTo>
                  <a:cubicBezTo>
                    <a:pt x="11002" y="8239"/>
                    <a:pt x="11759" y="8319"/>
                    <a:pt x="12317" y="8760"/>
                  </a:cubicBezTo>
                  <a:cubicBezTo>
                    <a:pt x="12404" y="8821"/>
                    <a:pt x="12487" y="8887"/>
                    <a:pt x="12562" y="8963"/>
                  </a:cubicBezTo>
                  <a:cubicBezTo>
                    <a:pt x="13552" y="9938"/>
                    <a:pt x="13559" y="11536"/>
                    <a:pt x="12576" y="12516"/>
                  </a:cubicBezTo>
                  <a:cubicBezTo>
                    <a:pt x="12086" y="13006"/>
                    <a:pt x="11445" y="13250"/>
                    <a:pt x="10804" y="13250"/>
                  </a:cubicBezTo>
                  <a:cubicBezTo>
                    <a:pt x="10156" y="13250"/>
                    <a:pt x="9509" y="13001"/>
                    <a:pt x="9018" y="12502"/>
                  </a:cubicBezTo>
                  <a:cubicBezTo>
                    <a:pt x="8939" y="12421"/>
                    <a:pt x="8869" y="12335"/>
                    <a:pt x="8807" y="12241"/>
                  </a:cubicBezTo>
                  <a:cubicBezTo>
                    <a:pt x="8376" y="11683"/>
                    <a:pt x="8300" y="10944"/>
                    <a:pt x="8300" y="10944"/>
                  </a:cubicBezTo>
                  <a:cubicBezTo>
                    <a:pt x="8271" y="10652"/>
                    <a:pt x="8094" y="10264"/>
                    <a:pt x="7894" y="10017"/>
                  </a:cubicBezTo>
                  <a:cubicBezTo>
                    <a:pt x="7890" y="10013"/>
                    <a:pt x="7887" y="10008"/>
                    <a:pt x="7883" y="10005"/>
                  </a:cubicBezTo>
                  <a:lnTo>
                    <a:pt x="7810" y="9933"/>
                  </a:lnTo>
                  <a:cubicBezTo>
                    <a:pt x="7697" y="9818"/>
                    <a:pt x="7544" y="9756"/>
                    <a:pt x="7388" y="9756"/>
                  </a:cubicBezTo>
                  <a:cubicBezTo>
                    <a:pt x="7313" y="9756"/>
                    <a:pt x="7238" y="9770"/>
                    <a:pt x="7166" y="9799"/>
                  </a:cubicBezTo>
                  <a:cubicBezTo>
                    <a:pt x="7096" y="9828"/>
                    <a:pt x="7029" y="9871"/>
                    <a:pt x="6974" y="9924"/>
                  </a:cubicBezTo>
                  <a:lnTo>
                    <a:pt x="5908" y="10990"/>
                  </a:lnTo>
                  <a:lnTo>
                    <a:pt x="282" y="16618"/>
                  </a:lnTo>
                  <a:cubicBezTo>
                    <a:pt x="277" y="16623"/>
                    <a:pt x="270" y="16624"/>
                    <a:pt x="265" y="16628"/>
                  </a:cubicBezTo>
                  <a:lnTo>
                    <a:pt x="236" y="16662"/>
                  </a:lnTo>
                  <a:cubicBezTo>
                    <a:pt x="0" y="16896"/>
                    <a:pt x="0" y="17275"/>
                    <a:pt x="236" y="17510"/>
                  </a:cubicBezTo>
                  <a:lnTo>
                    <a:pt x="6965" y="24238"/>
                  </a:lnTo>
                  <a:cubicBezTo>
                    <a:pt x="7082" y="24355"/>
                    <a:pt x="7235" y="24414"/>
                    <a:pt x="7388" y="24414"/>
                  </a:cubicBezTo>
                  <a:cubicBezTo>
                    <a:pt x="7541" y="24414"/>
                    <a:pt x="7695" y="24355"/>
                    <a:pt x="7811" y="24238"/>
                  </a:cubicBezTo>
                  <a:lnTo>
                    <a:pt x="7882" y="24168"/>
                  </a:lnTo>
                  <a:cubicBezTo>
                    <a:pt x="8115" y="23932"/>
                    <a:pt x="8330" y="23478"/>
                    <a:pt x="8364" y="23150"/>
                  </a:cubicBezTo>
                  <a:cubicBezTo>
                    <a:pt x="8364" y="23150"/>
                    <a:pt x="8450" y="22237"/>
                    <a:pt x="9016" y="21669"/>
                  </a:cubicBezTo>
                  <a:cubicBezTo>
                    <a:pt x="9506" y="21169"/>
                    <a:pt x="10154" y="20919"/>
                    <a:pt x="10803" y="20919"/>
                  </a:cubicBezTo>
                  <a:cubicBezTo>
                    <a:pt x="11444" y="20919"/>
                    <a:pt x="12085" y="21163"/>
                    <a:pt x="12574" y="21653"/>
                  </a:cubicBezTo>
                  <a:cubicBezTo>
                    <a:pt x="13559" y="22637"/>
                    <a:pt x="13552" y="24236"/>
                    <a:pt x="12559" y="25211"/>
                  </a:cubicBezTo>
                  <a:cubicBezTo>
                    <a:pt x="11994" y="25777"/>
                    <a:pt x="11081" y="25867"/>
                    <a:pt x="11081" y="25867"/>
                  </a:cubicBezTo>
                  <a:cubicBezTo>
                    <a:pt x="10753" y="25898"/>
                    <a:pt x="10295" y="26116"/>
                    <a:pt x="10063" y="26346"/>
                  </a:cubicBezTo>
                  <a:lnTo>
                    <a:pt x="9989" y="26419"/>
                  </a:lnTo>
                  <a:cubicBezTo>
                    <a:pt x="9758" y="26653"/>
                    <a:pt x="9758" y="27030"/>
                    <a:pt x="9989" y="27264"/>
                  </a:cubicBezTo>
                  <a:lnTo>
                    <a:pt x="16722" y="33995"/>
                  </a:lnTo>
                  <a:cubicBezTo>
                    <a:pt x="16839" y="34110"/>
                    <a:pt x="16991" y="34168"/>
                    <a:pt x="17144" y="34168"/>
                  </a:cubicBezTo>
                  <a:cubicBezTo>
                    <a:pt x="17296" y="34168"/>
                    <a:pt x="17448" y="34110"/>
                    <a:pt x="17565" y="33995"/>
                  </a:cubicBezTo>
                  <a:lnTo>
                    <a:pt x="24296" y="27264"/>
                  </a:lnTo>
                  <a:cubicBezTo>
                    <a:pt x="24414" y="27148"/>
                    <a:pt x="24567" y="27090"/>
                    <a:pt x="24720" y="27090"/>
                  </a:cubicBezTo>
                  <a:cubicBezTo>
                    <a:pt x="24873" y="27090"/>
                    <a:pt x="25027" y="27148"/>
                    <a:pt x="25144" y="27264"/>
                  </a:cubicBezTo>
                  <a:lnTo>
                    <a:pt x="25264" y="27384"/>
                  </a:lnTo>
                  <a:cubicBezTo>
                    <a:pt x="25496" y="27619"/>
                    <a:pt x="25712" y="28077"/>
                    <a:pt x="25743" y="28402"/>
                  </a:cubicBezTo>
                  <a:cubicBezTo>
                    <a:pt x="25743" y="28402"/>
                    <a:pt x="25832" y="29315"/>
                    <a:pt x="26399" y="29883"/>
                  </a:cubicBezTo>
                  <a:cubicBezTo>
                    <a:pt x="26888" y="30368"/>
                    <a:pt x="27526" y="30611"/>
                    <a:pt x="28165" y="30611"/>
                  </a:cubicBezTo>
                  <a:cubicBezTo>
                    <a:pt x="28806" y="30611"/>
                    <a:pt x="29447" y="30366"/>
                    <a:pt x="29936" y="29878"/>
                  </a:cubicBezTo>
                  <a:cubicBezTo>
                    <a:pt x="30913" y="28901"/>
                    <a:pt x="30914" y="27319"/>
                    <a:pt x="29943" y="26340"/>
                  </a:cubicBezTo>
                  <a:lnTo>
                    <a:pt x="29943" y="26340"/>
                  </a:lnTo>
                  <a:lnTo>
                    <a:pt x="29943" y="26344"/>
                  </a:lnTo>
                  <a:cubicBezTo>
                    <a:pt x="29373" y="25774"/>
                    <a:pt x="28460" y="25688"/>
                    <a:pt x="28460" y="25688"/>
                  </a:cubicBezTo>
                  <a:cubicBezTo>
                    <a:pt x="28132" y="25654"/>
                    <a:pt x="27677" y="25439"/>
                    <a:pt x="27442" y="25206"/>
                  </a:cubicBezTo>
                  <a:lnTo>
                    <a:pt x="27322" y="25084"/>
                  </a:lnTo>
                  <a:cubicBezTo>
                    <a:pt x="27092" y="24851"/>
                    <a:pt x="27092" y="24475"/>
                    <a:pt x="27322" y="24241"/>
                  </a:cubicBezTo>
                  <a:lnTo>
                    <a:pt x="34054" y="17508"/>
                  </a:lnTo>
                  <a:cubicBezTo>
                    <a:pt x="34285" y="17275"/>
                    <a:pt x="34285" y="16897"/>
                    <a:pt x="34054" y="16664"/>
                  </a:cubicBezTo>
                  <a:lnTo>
                    <a:pt x="27322" y="9933"/>
                  </a:lnTo>
                  <a:cubicBezTo>
                    <a:pt x="27090" y="9698"/>
                    <a:pt x="27090" y="9320"/>
                    <a:pt x="27322" y="9085"/>
                  </a:cubicBezTo>
                  <a:lnTo>
                    <a:pt x="27327" y="9081"/>
                  </a:lnTo>
                  <a:cubicBezTo>
                    <a:pt x="27559" y="8848"/>
                    <a:pt x="28017" y="8635"/>
                    <a:pt x="28345" y="8601"/>
                  </a:cubicBezTo>
                  <a:cubicBezTo>
                    <a:pt x="28345" y="8601"/>
                    <a:pt x="29258" y="8515"/>
                    <a:pt x="29825" y="7947"/>
                  </a:cubicBezTo>
                  <a:cubicBezTo>
                    <a:pt x="30817" y="6972"/>
                    <a:pt x="30823" y="5372"/>
                    <a:pt x="29840" y="4389"/>
                  </a:cubicBezTo>
                  <a:cubicBezTo>
                    <a:pt x="29350" y="3899"/>
                    <a:pt x="28709" y="3655"/>
                    <a:pt x="28068" y="3655"/>
                  </a:cubicBezTo>
                  <a:cubicBezTo>
                    <a:pt x="27420" y="3655"/>
                    <a:pt x="26771" y="3905"/>
                    <a:pt x="26280" y="4404"/>
                  </a:cubicBezTo>
                  <a:cubicBezTo>
                    <a:pt x="25716" y="4969"/>
                    <a:pt x="25628" y="5887"/>
                    <a:pt x="25628" y="5887"/>
                  </a:cubicBezTo>
                  <a:cubicBezTo>
                    <a:pt x="25596" y="6210"/>
                    <a:pt x="25381" y="6670"/>
                    <a:pt x="25146" y="6903"/>
                  </a:cubicBezTo>
                  <a:lnTo>
                    <a:pt x="25144" y="6907"/>
                  </a:lnTo>
                  <a:cubicBezTo>
                    <a:pt x="25027" y="7023"/>
                    <a:pt x="24873" y="7081"/>
                    <a:pt x="24720" y="7081"/>
                  </a:cubicBezTo>
                  <a:cubicBezTo>
                    <a:pt x="24567" y="7081"/>
                    <a:pt x="24414" y="7023"/>
                    <a:pt x="24296" y="6907"/>
                  </a:cubicBezTo>
                  <a:lnTo>
                    <a:pt x="17567" y="176"/>
                  </a:lnTo>
                  <a:cubicBezTo>
                    <a:pt x="17450" y="59"/>
                    <a:pt x="17297" y="1"/>
                    <a:pt x="17145" y="1"/>
                  </a:cubicBezTo>
                  <a:close/>
                </a:path>
              </a:pathLst>
            </a:custGeom>
            <a:solidFill>
              <a:srgbClr val="DBE3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23" name="Google Shape;5123;p77"/>
          <p:cNvGrpSpPr/>
          <p:nvPr/>
        </p:nvGrpSpPr>
        <p:grpSpPr>
          <a:xfrm>
            <a:off x="2335861" y="1171356"/>
            <a:ext cx="711055" cy="745993"/>
            <a:chOff x="2496269" y="1171698"/>
            <a:chExt cx="761953" cy="799392"/>
          </a:xfrm>
        </p:grpSpPr>
        <p:grpSp>
          <p:nvGrpSpPr>
            <p:cNvPr id="5124" name="Google Shape;5124;p77"/>
            <p:cNvGrpSpPr/>
            <p:nvPr/>
          </p:nvGrpSpPr>
          <p:grpSpPr>
            <a:xfrm>
              <a:off x="2496269" y="1171698"/>
              <a:ext cx="761953" cy="723022"/>
              <a:chOff x="2496269" y="1171698"/>
              <a:chExt cx="761953" cy="723022"/>
            </a:xfrm>
          </p:grpSpPr>
          <p:sp>
            <p:nvSpPr>
              <p:cNvPr id="5125" name="Google Shape;5125;p77"/>
              <p:cNvSpPr/>
              <p:nvPr/>
            </p:nvSpPr>
            <p:spPr>
              <a:xfrm>
                <a:off x="2727495" y="1360642"/>
                <a:ext cx="175877" cy="207414"/>
              </a:xfrm>
              <a:custGeom>
                <a:rect b="b" l="l" r="r" t="t"/>
                <a:pathLst>
                  <a:path extrusionOk="0" h="32936" w="27928">
                    <a:moveTo>
                      <a:pt x="23" y="1"/>
                    </a:moveTo>
                    <a:cubicBezTo>
                      <a:pt x="8" y="305"/>
                      <a:pt x="0" y="607"/>
                      <a:pt x="0" y="910"/>
                    </a:cubicBezTo>
                    <a:cubicBezTo>
                      <a:pt x="0" y="18582"/>
                      <a:pt x="10658" y="32913"/>
                      <a:pt x="23811" y="32936"/>
                    </a:cubicBezTo>
                    <a:cubicBezTo>
                      <a:pt x="23827" y="32889"/>
                      <a:pt x="23841" y="32840"/>
                      <a:pt x="23857" y="32793"/>
                    </a:cubicBezTo>
                    <a:cubicBezTo>
                      <a:pt x="27927" y="20274"/>
                      <a:pt x="17588" y="5690"/>
                      <a:pt x="767" y="228"/>
                    </a:cubicBezTo>
                    <a:cubicBezTo>
                      <a:pt x="522" y="146"/>
                      <a:pt x="273" y="70"/>
                      <a:pt x="23"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6" name="Google Shape;5126;p77"/>
              <p:cNvSpPr/>
              <p:nvPr/>
            </p:nvSpPr>
            <p:spPr>
              <a:xfrm>
                <a:off x="2730750" y="1408371"/>
                <a:ext cx="108720" cy="144761"/>
              </a:xfrm>
              <a:custGeom>
                <a:rect b="b" l="l" r="r" t="t"/>
                <a:pathLst>
                  <a:path extrusionOk="0" h="22987" w="17264">
                    <a:moveTo>
                      <a:pt x="0" y="0"/>
                    </a:moveTo>
                    <a:lnTo>
                      <a:pt x="0" y="0"/>
                    </a:lnTo>
                    <a:cubicBezTo>
                      <a:pt x="1651" y="10456"/>
                      <a:pt x="7099" y="19031"/>
                      <a:pt x="14312" y="22986"/>
                    </a:cubicBezTo>
                    <a:cubicBezTo>
                      <a:pt x="14397" y="22780"/>
                      <a:pt x="14469" y="22572"/>
                      <a:pt x="14539" y="22357"/>
                    </a:cubicBezTo>
                    <a:cubicBezTo>
                      <a:pt x="17263" y="13961"/>
                      <a:pt x="10821" y="4262"/>
                      <a:pt x="0"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27" name="Google Shape;5127;p77"/>
              <p:cNvGrpSpPr/>
              <p:nvPr/>
            </p:nvGrpSpPr>
            <p:grpSpPr>
              <a:xfrm>
                <a:off x="2496269" y="1171698"/>
                <a:ext cx="761953" cy="723022"/>
                <a:chOff x="2496269" y="1120652"/>
                <a:chExt cx="761953" cy="723022"/>
              </a:xfrm>
            </p:grpSpPr>
            <p:grpSp>
              <p:nvGrpSpPr>
                <p:cNvPr id="5128" name="Google Shape;5128;p77"/>
                <p:cNvGrpSpPr/>
                <p:nvPr/>
              </p:nvGrpSpPr>
              <p:grpSpPr>
                <a:xfrm>
                  <a:off x="2496269" y="1120652"/>
                  <a:ext cx="761953" cy="723022"/>
                  <a:chOff x="2496269" y="1120652"/>
                  <a:chExt cx="761953" cy="723022"/>
                </a:xfrm>
              </p:grpSpPr>
              <p:grpSp>
                <p:nvGrpSpPr>
                  <p:cNvPr id="5129" name="Google Shape;5129;p77"/>
                  <p:cNvGrpSpPr/>
                  <p:nvPr/>
                </p:nvGrpSpPr>
                <p:grpSpPr>
                  <a:xfrm>
                    <a:off x="2496269" y="1304589"/>
                    <a:ext cx="407089" cy="305057"/>
                    <a:chOff x="2496269" y="1304589"/>
                    <a:chExt cx="407089" cy="305057"/>
                  </a:xfrm>
                </p:grpSpPr>
                <p:sp>
                  <p:nvSpPr>
                    <p:cNvPr id="5130" name="Google Shape;5130;p77"/>
                    <p:cNvSpPr/>
                    <p:nvPr/>
                  </p:nvSpPr>
                  <p:spPr>
                    <a:xfrm>
                      <a:off x="2496269" y="1304589"/>
                      <a:ext cx="407089" cy="305057"/>
                    </a:xfrm>
                    <a:custGeom>
                      <a:rect b="b" l="l" r="r" t="t"/>
                      <a:pathLst>
                        <a:path extrusionOk="0" h="48441" w="64643">
                          <a:moveTo>
                            <a:pt x="30753" y="1"/>
                          </a:moveTo>
                          <a:cubicBezTo>
                            <a:pt x="19553" y="1"/>
                            <a:pt x="7984" y="7486"/>
                            <a:pt x="2667" y="11431"/>
                          </a:cubicBezTo>
                          <a:cubicBezTo>
                            <a:pt x="790" y="12823"/>
                            <a:pt x="1" y="15251"/>
                            <a:pt x="700" y="17481"/>
                          </a:cubicBezTo>
                          <a:cubicBezTo>
                            <a:pt x="3088" y="25083"/>
                            <a:pt x="9784" y="42156"/>
                            <a:pt x="22752" y="46368"/>
                          </a:cubicBezTo>
                          <a:cubicBezTo>
                            <a:pt x="27079" y="47774"/>
                            <a:pt x="31415" y="48440"/>
                            <a:pt x="35536" y="48440"/>
                          </a:cubicBezTo>
                          <a:cubicBezTo>
                            <a:pt x="47434" y="48440"/>
                            <a:pt x="57553" y="42892"/>
                            <a:pt x="60574" y="33591"/>
                          </a:cubicBezTo>
                          <a:cubicBezTo>
                            <a:pt x="64643" y="21069"/>
                            <a:pt x="54305" y="6487"/>
                            <a:pt x="37486" y="1023"/>
                          </a:cubicBezTo>
                          <a:cubicBezTo>
                            <a:pt x="35294" y="311"/>
                            <a:pt x="33031" y="1"/>
                            <a:pt x="30753"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1" name="Google Shape;5131;p77"/>
                    <p:cNvSpPr/>
                    <p:nvPr/>
                  </p:nvSpPr>
                  <p:spPr>
                    <a:xfrm>
                      <a:off x="2553035" y="1348798"/>
                      <a:ext cx="287349" cy="215318"/>
                    </a:xfrm>
                    <a:custGeom>
                      <a:rect b="b" l="l" r="r" t="t"/>
                      <a:pathLst>
                        <a:path extrusionOk="0" h="34191" w="45629">
                          <a:moveTo>
                            <a:pt x="21708" y="1"/>
                          </a:moveTo>
                          <a:cubicBezTo>
                            <a:pt x="13802" y="1"/>
                            <a:pt x="5636" y="5284"/>
                            <a:pt x="1883" y="8068"/>
                          </a:cubicBezTo>
                          <a:cubicBezTo>
                            <a:pt x="558" y="9051"/>
                            <a:pt x="1" y="10765"/>
                            <a:pt x="495" y="12338"/>
                          </a:cubicBezTo>
                          <a:cubicBezTo>
                            <a:pt x="2180" y="17705"/>
                            <a:pt x="6907" y="29755"/>
                            <a:pt x="16060" y="32728"/>
                          </a:cubicBezTo>
                          <a:cubicBezTo>
                            <a:pt x="19114" y="33721"/>
                            <a:pt x="22174" y="34191"/>
                            <a:pt x="25083" y="34191"/>
                          </a:cubicBezTo>
                          <a:cubicBezTo>
                            <a:pt x="33482" y="34191"/>
                            <a:pt x="40624" y="30275"/>
                            <a:pt x="42758" y="23710"/>
                          </a:cubicBezTo>
                          <a:cubicBezTo>
                            <a:pt x="45629" y="14872"/>
                            <a:pt x="38332" y="4579"/>
                            <a:pt x="26460" y="722"/>
                          </a:cubicBezTo>
                          <a:cubicBezTo>
                            <a:pt x="24913" y="219"/>
                            <a:pt x="23316" y="1"/>
                            <a:pt x="21708"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32" name="Google Shape;5132;p77"/>
                  <p:cNvGrpSpPr/>
                  <p:nvPr/>
                </p:nvGrpSpPr>
                <p:grpSpPr>
                  <a:xfrm>
                    <a:off x="2586468" y="1493376"/>
                    <a:ext cx="358850" cy="349656"/>
                    <a:chOff x="2586468" y="1493376"/>
                    <a:chExt cx="358850" cy="349656"/>
                  </a:xfrm>
                </p:grpSpPr>
                <p:sp>
                  <p:nvSpPr>
                    <p:cNvPr id="5133" name="Google Shape;5133;p77"/>
                    <p:cNvSpPr/>
                    <p:nvPr/>
                  </p:nvSpPr>
                  <p:spPr>
                    <a:xfrm>
                      <a:off x="2586468" y="1493376"/>
                      <a:ext cx="358850" cy="349656"/>
                    </a:xfrm>
                    <a:custGeom>
                      <a:rect b="b" l="l" r="r" t="t"/>
                      <a:pathLst>
                        <a:path extrusionOk="0" h="55523" w="56983">
                          <a:moveTo>
                            <a:pt x="34707" y="1"/>
                          </a:moveTo>
                          <a:cubicBezTo>
                            <a:pt x="25495" y="1"/>
                            <a:pt x="15173" y="5595"/>
                            <a:pt x="8014" y="15449"/>
                          </a:cubicBezTo>
                          <a:cubicBezTo>
                            <a:pt x="0" y="26478"/>
                            <a:pt x="4618" y="44227"/>
                            <a:pt x="7155" y="51780"/>
                          </a:cubicBezTo>
                          <a:cubicBezTo>
                            <a:pt x="7899" y="53993"/>
                            <a:pt x="9963" y="55495"/>
                            <a:pt x="12300" y="55519"/>
                          </a:cubicBezTo>
                          <a:cubicBezTo>
                            <a:pt x="12540" y="55521"/>
                            <a:pt x="12789" y="55522"/>
                            <a:pt x="13047" y="55522"/>
                          </a:cubicBezTo>
                          <a:cubicBezTo>
                            <a:pt x="21360" y="55522"/>
                            <a:pt x="38815" y="54172"/>
                            <a:pt x="46588" y="43473"/>
                          </a:cubicBezTo>
                          <a:cubicBezTo>
                            <a:pt x="56983" y="29165"/>
                            <a:pt x="56776" y="11292"/>
                            <a:pt x="46123" y="3553"/>
                          </a:cubicBezTo>
                          <a:cubicBezTo>
                            <a:pt x="42808" y="1144"/>
                            <a:pt x="38871" y="1"/>
                            <a:pt x="34707"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4" name="Google Shape;5134;p77"/>
                    <p:cNvSpPr/>
                    <p:nvPr/>
                  </p:nvSpPr>
                  <p:spPr>
                    <a:xfrm>
                      <a:off x="2637642" y="1547125"/>
                      <a:ext cx="253304" cy="246805"/>
                    </a:xfrm>
                    <a:custGeom>
                      <a:rect b="b" l="l" r="r" t="t"/>
                      <a:pathLst>
                        <a:path extrusionOk="0" h="39191" w="40223">
                          <a:moveTo>
                            <a:pt x="24498" y="0"/>
                          </a:moveTo>
                          <a:cubicBezTo>
                            <a:pt x="17996" y="0"/>
                            <a:pt x="10711" y="3949"/>
                            <a:pt x="5658" y="10904"/>
                          </a:cubicBezTo>
                          <a:cubicBezTo>
                            <a:pt x="0" y="18689"/>
                            <a:pt x="3260" y="31216"/>
                            <a:pt x="5050" y="36549"/>
                          </a:cubicBezTo>
                          <a:cubicBezTo>
                            <a:pt x="5576" y="38112"/>
                            <a:pt x="7034" y="39172"/>
                            <a:pt x="8683" y="39188"/>
                          </a:cubicBezTo>
                          <a:cubicBezTo>
                            <a:pt x="8850" y="39189"/>
                            <a:pt x="9023" y="39190"/>
                            <a:pt x="9202" y="39190"/>
                          </a:cubicBezTo>
                          <a:cubicBezTo>
                            <a:pt x="15067" y="39190"/>
                            <a:pt x="27395" y="38240"/>
                            <a:pt x="32884" y="30686"/>
                          </a:cubicBezTo>
                          <a:cubicBezTo>
                            <a:pt x="40222" y="20587"/>
                            <a:pt x="40075" y="7970"/>
                            <a:pt x="32557" y="2508"/>
                          </a:cubicBezTo>
                          <a:cubicBezTo>
                            <a:pt x="30217" y="807"/>
                            <a:pt x="27437" y="0"/>
                            <a:pt x="24498"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35" name="Google Shape;5135;p77"/>
                  <p:cNvGrpSpPr/>
                  <p:nvPr/>
                </p:nvGrpSpPr>
                <p:grpSpPr>
                  <a:xfrm>
                    <a:off x="2807939" y="1494024"/>
                    <a:ext cx="358857" cy="349650"/>
                    <a:chOff x="2807939" y="1494024"/>
                    <a:chExt cx="358857" cy="349650"/>
                  </a:xfrm>
                </p:grpSpPr>
                <p:sp>
                  <p:nvSpPr>
                    <p:cNvPr id="5136" name="Google Shape;5136;p77"/>
                    <p:cNvSpPr/>
                    <p:nvPr/>
                  </p:nvSpPr>
                  <p:spPr>
                    <a:xfrm>
                      <a:off x="2807939" y="1494024"/>
                      <a:ext cx="358857" cy="349650"/>
                    </a:xfrm>
                    <a:custGeom>
                      <a:rect b="b" l="l" r="r" t="t"/>
                      <a:pathLst>
                        <a:path extrusionOk="0" h="55522" w="56984">
                          <a:moveTo>
                            <a:pt x="22278" y="1"/>
                          </a:moveTo>
                          <a:cubicBezTo>
                            <a:pt x="18114" y="1"/>
                            <a:pt x="14176" y="1144"/>
                            <a:pt x="10859" y="3554"/>
                          </a:cubicBezTo>
                          <a:cubicBezTo>
                            <a:pt x="208" y="11292"/>
                            <a:pt x="0" y="29166"/>
                            <a:pt x="10397" y="43474"/>
                          </a:cubicBezTo>
                          <a:cubicBezTo>
                            <a:pt x="18169" y="54172"/>
                            <a:pt x="35625" y="55522"/>
                            <a:pt x="43938" y="55522"/>
                          </a:cubicBezTo>
                          <a:cubicBezTo>
                            <a:pt x="44195" y="55522"/>
                            <a:pt x="44444" y="55521"/>
                            <a:pt x="44684" y="55518"/>
                          </a:cubicBezTo>
                          <a:cubicBezTo>
                            <a:pt x="47019" y="55494"/>
                            <a:pt x="49085" y="53995"/>
                            <a:pt x="49830" y="51779"/>
                          </a:cubicBezTo>
                          <a:cubicBezTo>
                            <a:pt x="52366" y="44227"/>
                            <a:pt x="56984" y="26479"/>
                            <a:pt x="48970" y="15448"/>
                          </a:cubicBezTo>
                          <a:cubicBezTo>
                            <a:pt x="41810" y="5595"/>
                            <a:pt x="31490" y="1"/>
                            <a:pt x="22278" y="1"/>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7" name="Google Shape;5137;p77"/>
                    <p:cNvSpPr/>
                    <p:nvPr/>
                  </p:nvSpPr>
                  <p:spPr>
                    <a:xfrm>
                      <a:off x="2862324" y="1547767"/>
                      <a:ext cx="253292" cy="246805"/>
                    </a:xfrm>
                    <a:custGeom>
                      <a:rect b="b" l="l" r="r" t="t"/>
                      <a:pathLst>
                        <a:path extrusionOk="0" h="39191" w="40221">
                          <a:moveTo>
                            <a:pt x="15724" y="1"/>
                          </a:moveTo>
                          <a:cubicBezTo>
                            <a:pt x="12785" y="1"/>
                            <a:pt x="10006" y="808"/>
                            <a:pt x="7665" y="2508"/>
                          </a:cubicBezTo>
                          <a:cubicBezTo>
                            <a:pt x="146" y="7971"/>
                            <a:pt x="0" y="20586"/>
                            <a:pt x="7339" y="30686"/>
                          </a:cubicBezTo>
                          <a:cubicBezTo>
                            <a:pt x="12827" y="38240"/>
                            <a:pt x="25156" y="39191"/>
                            <a:pt x="31020" y="39191"/>
                          </a:cubicBezTo>
                          <a:cubicBezTo>
                            <a:pt x="31200" y="39191"/>
                            <a:pt x="31373" y="39190"/>
                            <a:pt x="31540" y="39188"/>
                          </a:cubicBezTo>
                          <a:cubicBezTo>
                            <a:pt x="33188" y="39171"/>
                            <a:pt x="34646" y="38111"/>
                            <a:pt x="35173" y="36549"/>
                          </a:cubicBezTo>
                          <a:cubicBezTo>
                            <a:pt x="36962" y="31218"/>
                            <a:pt x="40221" y="18689"/>
                            <a:pt x="34564" y="10904"/>
                          </a:cubicBezTo>
                          <a:cubicBezTo>
                            <a:pt x="29511" y="3949"/>
                            <a:pt x="22226" y="1"/>
                            <a:pt x="1572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38" name="Google Shape;5138;p77"/>
                  <p:cNvGrpSpPr/>
                  <p:nvPr/>
                </p:nvGrpSpPr>
                <p:grpSpPr>
                  <a:xfrm>
                    <a:off x="2851133" y="1305635"/>
                    <a:ext cx="407089" cy="305057"/>
                    <a:chOff x="2851133" y="1305635"/>
                    <a:chExt cx="407089" cy="305057"/>
                  </a:xfrm>
                </p:grpSpPr>
                <p:sp>
                  <p:nvSpPr>
                    <p:cNvPr id="5139" name="Google Shape;5139;p77"/>
                    <p:cNvSpPr/>
                    <p:nvPr/>
                  </p:nvSpPr>
                  <p:spPr>
                    <a:xfrm>
                      <a:off x="2851133" y="1305635"/>
                      <a:ext cx="407089" cy="305057"/>
                    </a:xfrm>
                    <a:custGeom>
                      <a:rect b="b" l="l" r="r" t="t"/>
                      <a:pathLst>
                        <a:path extrusionOk="0" h="48441" w="64643">
                          <a:moveTo>
                            <a:pt x="33890" y="0"/>
                          </a:moveTo>
                          <a:cubicBezTo>
                            <a:pt x="31613" y="0"/>
                            <a:pt x="29351" y="310"/>
                            <a:pt x="27159" y="1022"/>
                          </a:cubicBezTo>
                          <a:cubicBezTo>
                            <a:pt x="10340" y="6488"/>
                            <a:pt x="1" y="21070"/>
                            <a:pt x="4069" y="33592"/>
                          </a:cubicBezTo>
                          <a:cubicBezTo>
                            <a:pt x="7091" y="42892"/>
                            <a:pt x="17210" y="48440"/>
                            <a:pt x="29109" y="48440"/>
                          </a:cubicBezTo>
                          <a:cubicBezTo>
                            <a:pt x="33230" y="48440"/>
                            <a:pt x="37566" y="47775"/>
                            <a:pt x="41894" y="46368"/>
                          </a:cubicBezTo>
                          <a:cubicBezTo>
                            <a:pt x="54859" y="42156"/>
                            <a:pt x="61556" y="25084"/>
                            <a:pt x="63944" y="17481"/>
                          </a:cubicBezTo>
                          <a:cubicBezTo>
                            <a:pt x="64643" y="15252"/>
                            <a:pt x="63854" y="12824"/>
                            <a:pt x="61978" y="11431"/>
                          </a:cubicBezTo>
                          <a:cubicBezTo>
                            <a:pt x="56659" y="7487"/>
                            <a:pt x="45090" y="0"/>
                            <a:pt x="3389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0" name="Google Shape;5140;p77"/>
                    <p:cNvSpPr/>
                    <p:nvPr/>
                  </p:nvSpPr>
                  <p:spPr>
                    <a:xfrm>
                      <a:off x="2914108" y="1349849"/>
                      <a:ext cx="287349" cy="215324"/>
                    </a:xfrm>
                    <a:custGeom>
                      <a:rect b="b" l="l" r="r" t="t"/>
                      <a:pathLst>
                        <a:path extrusionOk="0" h="34192" w="45629">
                          <a:moveTo>
                            <a:pt x="23922" y="0"/>
                          </a:moveTo>
                          <a:cubicBezTo>
                            <a:pt x="22315" y="0"/>
                            <a:pt x="20718" y="219"/>
                            <a:pt x="19171" y="721"/>
                          </a:cubicBezTo>
                          <a:cubicBezTo>
                            <a:pt x="7297" y="4578"/>
                            <a:pt x="1" y="14871"/>
                            <a:pt x="2873" y="23711"/>
                          </a:cubicBezTo>
                          <a:cubicBezTo>
                            <a:pt x="5006" y="30275"/>
                            <a:pt x="12149" y="34191"/>
                            <a:pt x="20548" y="34191"/>
                          </a:cubicBezTo>
                          <a:cubicBezTo>
                            <a:pt x="23457" y="34191"/>
                            <a:pt x="26517" y="33722"/>
                            <a:pt x="29571" y="32729"/>
                          </a:cubicBezTo>
                          <a:cubicBezTo>
                            <a:pt x="38723" y="29754"/>
                            <a:pt x="43449" y="17704"/>
                            <a:pt x="45134" y="12339"/>
                          </a:cubicBezTo>
                          <a:cubicBezTo>
                            <a:pt x="45629" y="10764"/>
                            <a:pt x="45072" y="9052"/>
                            <a:pt x="43747" y="8069"/>
                          </a:cubicBezTo>
                          <a:cubicBezTo>
                            <a:pt x="39994" y="5284"/>
                            <a:pt x="31827" y="0"/>
                            <a:pt x="23922"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41" name="Google Shape;5141;p77"/>
                  <p:cNvGrpSpPr/>
                  <p:nvPr/>
                </p:nvGrpSpPr>
                <p:grpSpPr>
                  <a:xfrm>
                    <a:off x="2727495" y="1120652"/>
                    <a:ext cx="300271" cy="396358"/>
                    <a:chOff x="2727495" y="1120652"/>
                    <a:chExt cx="300271" cy="396358"/>
                  </a:xfrm>
                </p:grpSpPr>
                <p:sp>
                  <p:nvSpPr>
                    <p:cNvPr id="5142" name="Google Shape;5142;p77"/>
                    <p:cNvSpPr/>
                    <p:nvPr/>
                  </p:nvSpPr>
                  <p:spPr>
                    <a:xfrm>
                      <a:off x="2727495" y="1120652"/>
                      <a:ext cx="300271" cy="396358"/>
                    </a:xfrm>
                    <a:custGeom>
                      <a:rect b="b" l="l" r="r" t="t"/>
                      <a:pathLst>
                        <a:path extrusionOk="0" h="62939" w="47681">
                          <a:moveTo>
                            <a:pt x="23841" y="1"/>
                          </a:moveTo>
                          <a:cubicBezTo>
                            <a:pt x="22726" y="1"/>
                            <a:pt x="21612" y="340"/>
                            <a:pt x="20660" y="1017"/>
                          </a:cubicBezTo>
                          <a:cubicBezTo>
                            <a:pt x="14168" y="5636"/>
                            <a:pt x="0" y="17280"/>
                            <a:pt x="0" y="30914"/>
                          </a:cubicBezTo>
                          <a:cubicBezTo>
                            <a:pt x="0" y="48601"/>
                            <a:pt x="10674" y="62939"/>
                            <a:pt x="23841" y="62939"/>
                          </a:cubicBezTo>
                          <a:cubicBezTo>
                            <a:pt x="37007" y="62939"/>
                            <a:pt x="47681" y="48600"/>
                            <a:pt x="47681" y="30914"/>
                          </a:cubicBezTo>
                          <a:cubicBezTo>
                            <a:pt x="47681" y="17280"/>
                            <a:pt x="33513" y="5636"/>
                            <a:pt x="27022" y="1017"/>
                          </a:cubicBezTo>
                          <a:cubicBezTo>
                            <a:pt x="26069" y="340"/>
                            <a:pt x="24955" y="1"/>
                            <a:pt x="2384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3" name="Google Shape;5143;p77"/>
                    <p:cNvSpPr/>
                    <p:nvPr/>
                  </p:nvSpPr>
                  <p:spPr>
                    <a:xfrm>
                      <a:off x="2771659" y="1178948"/>
                      <a:ext cx="211942" cy="279766"/>
                    </a:xfrm>
                    <a:custGeom>
                      <a:rect b="b" l="l" r="r" t="t"/>
                      <a:pathLst>
                        <a:path extrusionOk="0" h="44425" w="33655">
                          <a:moveTo>
                            <a:pt x="16828" y="0"/>
                          </a:moveTo>
                          <a:cubicBezTo>
                            <a:pt x="16042" y="0"/>
                            <a:pt x="15255" y="240"/>
                            <a:pt x="14583" y="718"/>
                          </a:cubicBezTo>
                          <a:cubicBezTo>
                            <a:pt x="10001" y="3978"/>
                            <a:pt x="1" y="12199"/>
                            <a:pt x="1" y="21821"/>
                          </a:cubicBezTo>
                          <a:cubicBezTo>
                            <a:pt x="1" y="34304"/>
                            <a:pt x="7534" y="44424"/>
                            <a:pt x="16828" y="44424"/>
                          </a:cubicBezTo>
                          <a:cubicBezTo>
                            <a:pt x="26121" y="44424"/>
                            <a:pt x="33654" y="34304"/>
                            <a:pt x="33654" y="21821"/>
                          </a:cubicBezTo>
                          <a:cubicBezTo>
                            <a:pt x="33654" y="12197"/>
                            <a:pt x="23654" y="3978"/>
                            <a:pt x="19072" y="718"/>
                          </a:cubicBezTo>
                          <a:cubicBezTo>
                            <a:pt x="18401" y="240"/>
                            <a:pt x="17615" y="0"/>
                            <a:pt x="16828"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44" name="Google Shape;5144;p77"/>
                <p:cNvGrpSpPr/>
                <p:nvPr/>
              </p:nvGrpSpPr>
              <p:grpSpPr>
                <a:xfrm>
                  <a:off x="2722305" y="1350460"/>
                  <a:ext cx="308357" cy="308344"/>
                  <a:chOff x="2722305" y="1350460"/>
                  <a:chExt cx="308357" cy="308344"/>
                </a:xfrm>
              </p:grpSpPr>
              <p:sp>
                <p:nvSpPr>
                  <p:cNvPr id="5145" name="Google Shape;5145;p77"/>
                  <p:cNvSpPr/>
                  <p:nvPr/>
                </p:nvSpPr>
                <p:spPr>
                  <a:xfrm>
                    <a:off x="2722305" y="1350460"/>
                    <a:ext cx="308357" cy="308344"/>
                  </a:xfrm>
                  <a:custGeom>
                    <a:rect b="b" l="l" r="r" t="t"/>
                    <a:pathLst>
                      <a:path extrusionOk="0" h="48963" w="48965">
                        <a:moveTo>
                          <a:pt x="24483" y="0"/>
                        </a:moveTo>
                        <a:cubicBezTo>
                          <a:pt x="17990" y="0"/>
                          <a:pt x="11762" y="2578"/>
                          <a:pt x="7172" y="7170"/>
                        </a:cubicBezTo>
                        <a:cubicBezTo>
                          <a:pt x="2580" y="11762"/>
                          <a:pt x="0" y="17988"/>
                          <a:pt x="0" y="24481"/>
                        </a:cubicBezTo>
                        <a:cubicBezTo>
                          <a:pt x="0" y="30974"/>
                          <a:pt x="2580" y="37202"/>
                          <a:pt x="7172" y="41792"/>
                        </a:cubicBezTo>
                        <a:cubicBezTo>
                          <a:pt x="11762" y="46384"/>
                          <a:pt x="17990" y="48962"/>
                          <a:pt x="24483" y="48962"/>
                        </a:cubicBezTo>
                        <a:cubicBezTo>
                          <a:pt x="30976" y="48962"/>
                          <a:pt x="37202" y="46384"/>
                          <a:pt x="41794" y="41792"/>
                        </a:cubicBezTo>
                        <a:cubicBezTo>
                          <a:pt x="46386" y="37202"/>
                          <a:pt x="48964" y="30974"/>
                          <a:pt x="48964" y="24481"/>
                        </a:cubicBezTo>
                        <a:cubicBezTo>
                          <a:pt x="48964" y="17988"/>
                          <a:pt x="46386" y="11762"/>
                          <a:pt x="41794" y="7170"/>
                        </a:cubicBezTo>
                        <a:cubicBezTo>
                          <a:pt x="37202" y="2578"/>
                          <a:pt x="30976" y="0"/>
                          <a:pt x="2448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46" name="Google Shape;5146;p77"/>
                  <p:cNvGrpSpPr/>
                  <p:nvPr/>
                </p:nvGrpSpPr>
                <p:grpSpPr>
                  <a:xfrm>
                    <a:off x="2725064" y="1364529"/>
                    <a:ext cx="297954" cy="280182"/>
                    <a:chOff x="2725064" y="1364529"/>
                    <a:chExt cx="297954" cy="280182"/>
                  </a:xfrm>
                </p:grpSpPr>
                <p:sp>
                  <p:nvSpPr>
                    <p:cNvPr id="5147" name="Google Shape;5147;p77"/>
                    <p:cNvSpPr/>
                    <p:nvPr/>
                  </p:nvSpPr>
                  <p:spPr>
                    <a:xfrm>
                      <a:off x="2743100" y="1541306"/>
                      <a:ext cx="133551" cy="103405"/>
                    </a:xfrm>
                    <a:custGeom>
                      <a:rect b="b" l="l" r="r" t="t"/>
                      <a:pathLst>
                        <a:path extrusionOk="0" h="16420" w="21207">
                          <a:moveTo>
                            <a:pt x="3036" y="0"/>
                          </a:moveTo>
                          <a:lnTo>
                            <a:pt x="0" y="986"/>
                          </a:lnTo>
                          <a:cubicBezTo>
                            <a:pt x="722" y="3230"/>
                            <a:pt x="1796" y="5346"/>
                            <a:pt x="3182" y="7254"/>
                          </a:cubicBezTo>
                          <a:cubicBezTo>
                            <a:pt x="7535" y="13245"/>
                            <a:pt x="14318" y="16420"/>
                            <a:pt x="21196" y="16420"/>
                          </a:cubicBezTo>
                          <a:cubicBezTo>
                            <a:pt x="21200" y="16420"/>
                            <a:pt x="21203" y="16420"/>
                            <a:pt x="21207" y="16420"/>
                          </a:cubicBezTo>
                          <a:lnTo>
                            <a:pt x="21207" y="13228"/>
                          </a:lnTo>
                          <a:cubicBezTo>
                            <a:pt x="21203" y="13228"/>
                            <a:pt x="21200" y="13228"/>
                            <a:pt x="21196" y="13228"/>
                          </a:cubicBezTo>
                          <a:cubicBezTo>
                            <a:pt x="15304" y="13228"/>
                            <a:pt x="9492" y="10509"/>
                            <a:pt x="5763" y="5378"/>
                          </a:cubicBezTo>
                          <a:cubicBezTo>
                            <a:pt x="4574" y="3741"/>
                            <a:pt x="3654" y="1926"/>
                            <a:pt x="3036"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8" name="Google Shape;5148;p77"/>
                    <p:cNvSpPr/>
                    <p:nvPr/>
                  </p:nvSpPr>
                  <p:spPr>
                    <a:xfrm>
                      <a:off x="2946887" y="1391180"/>
                      <a:ext cx="76130" cy="156241"/>
                    </a:xfrm>
                    <a:custGeom>
                      <a:rect b="b" l="l" r="r" t="t"/>
                      <a:pathLst>
                        <a:path extrusionOk="0" h="24810" w="12089">
                          <a:moveTo>
                            <a:pt x="1876" y="0"/>
                          </a:moveTo>
                          <a:lnTo>
                            <a:pt x="0" y="2583"/>
                          </a:lnTo>
                          <a:cubicBezTo>
                            <a:pt x="1626" y="3761"/>
                            <a:pt x="3057" y="5189"/>
                            <a:pt x="4237" y="6815"/>
                          </a:cubicBezTo>
                          <a:cubicBezTo>
                            <a:pt x="7945" y="11917"/>
                            <a:pt x="8749" y="18242"/>
                            <a:pt x="6967" y="23823"/>
                          </a:cubicBezTo>
                          <a:lnTo>
                            <a:pt x="10002" y="24809"/>
                          </a:lnTo>
                          <a:cubicBezTo>
                            <a:pt x="12089" y="18290"/>
                            <a:pt x="11151" y="10899"/>
                            <a:pt x="6820" y="4938"/>
                          </a:cubicBezTo>
                          <a:cubicBezTo>
                            <a:pt x="5442" y="3041"/>
                            <a:pt x="3774" y="1375"/>
                            <a:pt x="1876"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9" name="Google Shape;5149;p77"/>
                    <p:cNvSpPr/>
                    <p:nvPr/>
                  </p:nvSpPr>
                  <p:spPr>
                    <a:xfrm>
                      <a:off x="2794481" y="1364529"/>
                      <a:ext cx="164226" cy="42924"/>
                    </a:xfrm>
                    <a:custGeom>
                      <a:rect b="b" l="l" r="r" t="t"/>
                      <a:pathLst>
                        <a:path extrusionOk="0" h="6816" w="26078">
                          <a:moveTo>
                            <a:pt x="12998" y="1"/>
                          </a:moveTo>
                          <a:cubicBezTo>
                            <a:pt x="8487" y="1"/>
                            <a:pt x="3935" y="1369"/>
                            <a:pt x="0" y="4210"/>
                          </a:cubicBezTo>
                          <a:lnTo>
                            <a:pt x="1876" y="6793"/>
                          </a:lnTo>
                          <a:cubicBezTo>
                            <a:pt x="5245" y="4363"/>
                            <a:pt x="9141" y="3193"/>
                            <a:pt x="13002" y="3193"/>
                          </a:cubicBezTo>
                          <a:cubicBezTo>
                            <a:pt x="16976" y="3193"/>
                            <a:pt x="20914" y="4433"/>
                            <a:pt x="24201" y="6815"/>
                          </a:cubicBezTo>
                          <a:lnTo>
                            <a:pt x="26077" y="4232"/>
                          </a:lnTo>
                          <a:cubicBezTo>
                            <a:pt x="22239" y="1449"/>
                            <a:pt x="17641" y="1"/>
                            <a:pt x="12998"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0" name="Google Shape;5150;p77"/>
                    <p:cNvSpPr/>
                    <p:nvPr/>
                  </p:nvSpPr>
                  <p:spPr>
                    <a:xfrm>
                      <a:off x="2876645" y="1541193"/>
                      <a:ext cx="133243" cy="103518"/>
                    </a:xfrm>
                    <a:custGeom>
                      <a:rect b="b" l="l" r="r" t="t"/>
                      <a:pathLst>
                        <a:path extrusionOk="0" h="16438" w="21158">
                          <a:moveTo>
                            <a:pt x="18123" y="1"/>
                          </a:moveTo>
                          <a:cubicBezTo>
                            <a:pt x="16894" y="3864"/>
                            <a:pt x="14459" y="7233"/>
                            <a:pt x="11175" y="9612"/>
                          </a:cubicBezTo>
                          <a:cubicBezTo>
                            <a:pt x="7931" y="11974"/>
                            <a:pt x="4021" y="13246"/>
                            <a:pt x="8" y="13246"/>
                          </a:cubicBezTo>
                          <a:cubicBezTo>
                            <a:pt x="6" y="13246"/>
                            <a:pt x="3" y="13246"/>
                            <a:pt x="1" y="13246"/>
                          </a:cubicBezTo>
                          <a:lnTo>
                            <a:pt x="1" y="16438"/>
                          </a:lnTo>
                          <a:cubicBezTo>
                            <a:pt x="4532" y="16436"/>
                            <a:pt x="9106" y="15060"/>
                            <a:pt x="13053" y="12192"/>
                          </a:cubicBezTo>
                          <a:cubicBezTo>
                            <a:pt x="17030" y="9301"/>
                            <a:pt x="19767" y="5338"/>
                            <a:pt x="21157" y="988"/>
                          </a:cubicBezTo>
                          <a:lnTo>
                            <a:pt x="18123"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1" name="Google Shape;5151;p77"/>
                    <p:cNvSpPr/>
                    <p:nvPr/>
                  </p:nvSpPr>
                  <p:spPr>
                    <a:xfrm>
                      <a:off x="2725064" y="1391035"/>
                      <a:ext cx="81238" cy="156487"/>
                    </a:xfrm>
                    <a:custGeom>
                      <a:rect b="b" l="l" r="r" t="t"/>
                      <a:pathLst>
                        <a:path extrusionOk="0" h="24849" w="12900">
                          <a:moveTo>
                            <a:pt x="11023" y="1"/>
                          </a:moveTo>
                          <a:cubicBezTo>
                            <a:pt x="11006" y="13"/>
                            <a:pt x="10987" y="26"/>
                            <a:pt x="10967" y="39"/>
                          </a:cubicBezTo>
                          <a:cubicBezTo>
                            <a:pt x="2989" y="5836"/>
                            <a:pt x="1" y="15945"/>
                            <a:pt x="2866" y="24848"/>
                          </a:cubicBezTo>
                          <a:lnTo>
                            <a:pt x="5900" y="23861"/>
                          </a:lnTo>
                          <a:cubicBezTo>
                            <a:pt x="3451" y="16238"/>
                            <a:pt x="6012" y="7585"/>
                            <a:pt x="12845" y="2622"/>
                          </a:cubicBezTo>
                          <a:cubicBezTo>
                            <a:pt x="12862" y="2608"/>
                            <a:pt x="12882" y="2597"/>
                            <a:pt x="12899" y="2584"/>
                          </a:cubicBezTo>
                          <a:lnTo>
                            <a:pt x="11023" y="1"/>
                          </a:ln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sp>
          <p:nvSpPr>
            <p:cNvPr id="5152" name="Google Shape;5152;p77"/>
            <p:cNvSpPr/>
            <p:nvPr/>
          </p:nvSpPr>
          <p:spPr>
            <a:xfrm>
              <a:off x="2621966" y="1245876"/>
              <a:ext cx="114832" cy="86149"/>
            </a:xfrm>
            <a:custGeom>
              <a:rect b="b" l="l" r="r" t="t"/>
              <a:pathLst>
                <a:path extrusionOk="0" h="7716" w="10285">
                  <a:moveTo>
                    <a:pt x="10284" y="1"/>
                  </a:moveTo>
                  <a:lnTo>
                    <a:pt x="7413" y="282"/>
                  </a:lnTo>
                  <a:lnTo>
                    <a:pt x="7949" y="1144"/>
                  </a:lnTo>
                  <a:cubicBezTo>
                    <a:pt x="4966" y="2788"/>
                    <a:pt x="2280" y="4920"/>
                    <a:pt x="0" y="7451"/>
                  </a:cubicBezTo>
                  <a:lnTo>
                    <a:pt x="294" y="7716"/>
                  </a:lnTo>
                  <a:cubicBezTo>
                    <a:pt x="2547" y="5212"/>
                    <a:pt x="5206" y="3102"/>
                    <a:pt x="8156" y="1479"/>
                  </a:cubicBezTo>
                  <a:lnTo>
                    <a:pt x="8760" y="245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3" name="Google Shape;5153;p77"/>
            <p:cNvSpPr/>
            <p:nvPr/>
          </p:nvSpPr>
          <p:spPr>
            <a:xfrm>
              <a:off x="2517909" y="1600456"/>
              <a:ext cx="54396" cy="134951"/>
            </a:xfrm>
            <a:custGeom>
              <a:rect b="b" l="l" r="r" t="t"/>
              <a:pathLst>
                <a:path extrusionOk="0" h="12087" w="4872">
                  <a:moveTo>
                    <a:pt x="4871" y="11889"/>
                  </a:moveTo>
                  <a:cubicBezTo>
                    <a:pt x="3186" y="8971"/>
                    <a:pt x="2004" y="5793"/>
                    <a:pt x="1370" y="2482"/>
                  </a:cubicBezTo>
                  <a:lnTo>
                    <a:pt x="2481" y="2209"/>
                  </a:lnTo>
                  <a:lnTo>
                    <a:pt x="620" y="0"/>
                  </a:lnTo>
                  <a:lnTo>
                    <a:pt x="1" y="2820"/>
                  </a:lnTo>
                  <a:lnTo>
                    <a:pt x="987" y="2578"/>
                  </a:lnTo>
                  <a:cubicBezTo>
                    <a:pt x="1629" y="5923"/>
                    <a:pt x="2827" y="9136"/>
                    <a:pt x="4530" y="12087"/>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4" name="Google Shape;5154;p77"/>
            <p:cNvSpPr/>
            <p:nvPr/>
          </p:nvSpPr>
          <p:spPr>
            <a:xfrm>
              <a:off x="3174265" y="1614044"/>
              <a:ext cx="46346" cy="135275"/>
            </a:xfrm>
            <a:custGeom>
              <a:rect b="b" l="l" r="r" t="t"/>
              <a:pathLst>
                <a:path extrusionOk="0" h="12116" w="4151">
                  <a:moveTo>
                    <a:pt x="4150" y="41"/>
                  </a:moveTo>
                  <a:lnTo>
                    <a:pt x="3759" y="0"/>
                  </a:lnTo>
                  <a:cubicBezTo>
                    <a:pt x="3405" y="3350"/>
                    <a:pt x="2494" y="6618"/>
                    <a:pt x="1059" y="9668"/>
                  </a:cubicBezTo>
                  <a:lnTo>
                    <a:pt x="0" y="9237"/>
                  </a:lnTo>
                  <a:lnTo>
                    <a:pt x="208" y="12116"/>
                  </a:lnTo>
                  <a:lnTo>
                    <a:pt x="2367" y="10200"/>
                  </a:lnTo>
                  <a:lnTo>
                    <a:pt x="1426" y="9817"/>
                  </a:lnTo>
                  <a:cubicBezTo>
                    <a:pt x="2873" y="6733"/>
                    <a:pt x="3793" y="3429"/>
                    <a:pt x="4150" y="4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5" name="Google Shape;5155;p77"/>
            <p:cNvSpPr/>
            <p:nvPr/>
          </p:nvSpPr>
          <p:spPr>
            <a:xfrm>
              <a:off x="3023194" y="1254350"/>
              <a:ext cx="116417" cy="83525"/>
            </a:xfrm>
            <a:custGeom>
              <a:rect b="b" l="l" r="r" t="t"/>
              <a:pathLst>
                <a:path extrusionOk="0" h="7481" w="10427">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6" name="Google Shape;5156;p77"/>
            <p:cNvSpPr/>
            <p:nvPr/>
          </p:nvSpPr>
          <p:spPr>
            <a:xfrm rot="8660313">
              <a:off x="2818264" y="1861446"/>
              <a:ext cx="116433" cy="83536"/>
            </a:xfrm>
            <a:custGeom>
              <a:rect b="b" l="l" r="r" t="t"/>
              <a:pathLst>
                <a:path extrusionOk="0" h="7481" w="10427">
                  <a:moveTo>
                    <a:pt x="10427" y="7480"/>
                  </a:moveTo>
                  <a:lnTo>
                    <a:pt x="9270" y="4835"/>
                  </a:lnTo>
                  <a:lnTo>
                    <a:pt x="8616" y="5611"/>
                  </a:lnTo>
                  <a:cubicBezTo>
                    <a:pt x="6131" y="3282"/>
                    <a:pt x="3273" y="1386"/>
                    <a:pt x="160" y="1"/>
                  </a:cubicBezTo>
                  <a:lnTo>
                    <a:pt x="0" y="361"/>
                  </a:lnTo>
                  <a:cubicBezTo>
                    <a:pt x="3078" y="1731"/>
                    <a:pt x="5904" y="3608"/>
                    <a:pt x="8362" y="5913"/>
                  </a:cubicBezTo>
                  <a:lnTo>
                    <a:pt x="7624" y="6787"/>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57" name="Google Shape;5157;p77"/>
          <p:cNvGrpSpPr/>
          <p:nvPr/>
        </p:nvGrpSpPr>
        <p:grpSpPr>
          <a:xfrm>
            <a:off x="3924561" y="2927462"/>
            <a:ext cx="1569144" cy="591015"/>
            <a:chOff x="3820100" y="3023049"/>
            <a:chExt cx="1303926" cy="491162"/>
          </a:xfrm>
        </p:grpSpPr>
        <p:grpSp>
          <p:nvGrpSpPr>
            <p:cNvPr id="5158" name="Google Shape;5158;p77"/>
            <p:cNvGrpSpPr/>
            <p:nvPr/>
          </p:nvGrpSpPr>
          <p:grpSpPr>
            <a:xfrm>
              <a:off x="3820100" y="3023072"/>
              <a:ext cx="1303926" cy="491139"/>
              <a:chOff x="3820100" y="3023072"/>
              <a:chExt cx="1303926" cy="491139"/>
            </a:xfrm>
          </p:grpSpPr>
          <p:sp>
            <p:nvSpPr>
              <p:cNvPr id="5159" name="Google Shape;5159;p77"/>
              <p:cNvSpPr/>
              <p:nvPr/>
            </p:nvSpPr>
            <p:spPr>
              <a:xfrm>
                <a:off x="3820100" y="3023072"/>
                <a:ext cx="505424" cy="491139"/>
              </a:xfrm>
              <a:custGeom>
                <a:rect b="b" l="l" r="r" t="t"/>
                <a:pathLst>
                  <a:path extrusionOk="0" h="43940" w="45218">
                    <a:moveTo>
                      <a:pt x="0" y="0"/>
                    </a:moveTo>
                    <a:cubicBezTo>
                      <a:pt x="0" y="24200"/>
                      <a:pt x="19796" y="43939"/>
                      <a:pt x="44111" y="43939"/>
                    </a:cubicBezTo>
                    <a:lnTo>
                      <a:pt x="45218" y="43939"/>
                    </a:lnTo>
                    <a:lnTo>
                      <a:pt x="45218" y="34795"/>
                    </a:lnTo>
                    <a:lnTo>
                      <a:pt x="44111" y="34795"/>
                    </a:lnTo>
                    <a:cubicBezTo>
                      <a:pt x="24972" y="34795"/>
                      <a:pt x="9345" y="19439"/>
                      <a:pt x="9103" y="450"/>
                    </a:cubicBezTo>
                    <a:cubicBezTo>
                      <a:pt x="9103" y="301"/>
                      <a:pt x="9100" y="150"/>
                      <a:pt x="9100"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0" name="Google Shape;5160;p77"/>
              <p:cNvSpPr/>
              <p:nvPr/>
            </p:nvSpPr>
            <p:spPr>
              <a:xfrm>
                <a:off x="4323828" y="3411976"/>
                <a:ext cx="800197" cy="102229"/>
              </a:xfrm>
              <a:custGeom>
                <a:rect b="b" l="l" r="r" t="t"/>
                <a:pathLst>
                  <a:path extrusionOk="0" h="9146" w="71590">
                    <a:moveTo>
                      <a:pt x="1" y="1"/>
                    </a:moveTo>
                    <a:lnTo>
                      <a:pt x="1" y="9145"/>
                    </a:lnTo>
                    <a:lnTo>
                      <a:pt x="71589" y="9145"/>
                    </a:lnTo>
                    <a:lnTo>
                      <a:pt x="71589" y="1"/>
                    </a:ln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61" name="Google Shape;5161;p77"/>
            <p:cNvGrpSpPr/>
            <p:nvPr/>
          </p:nvGrpSpPr>
          <p:grpSpPr>
            <a:xfrm>
              <a:off x="4132439" y="3023645"/>
              <a:ext cx="393633" cy="177096"/>
              <a:chOff x="4132439" y="3023645"/>
              <a:chExt cx="393633" cy="177096"/>
            </a:xfrm>
          </p:grpSpPr>
          <p:sp>
            <p:nvSpPr>
              <p:cNvPr id="5162" name="Google Shape;5162;p77"/>
              <p:cNvSpPr/>
              <p:nvPr/>
            </p:nvSpPr>
            <p:spPr>
              <a:xfrm>
                <a:off x="4132439" y="3023645"/>
                <a:ext cx="190085" cy="177096"/>
              </a:xfrm>
              <a:custGeom>
                <a:rect b="b" l="l" r="r" t="t"/>
                <a:pathLst>
                  <a:path extrusionOk="0" h="15844" w="17006">
                    <a:moveTo>
                      <a:pt x="0" y="1"/>
                    </a:moveTo>
                    <a:cubicBezTo>
                      <a:pt x="0" y="5035"/>
                      <a:pt x="2405" y="9521"/>
                      <a:pt x="6124" y="12423"/>
                    </a:cubicBezTo>
                    <a:cubicBezTo>
                      <a:pt x="8932" y="14639"/>
                      <a:pt x="12404" y="15844"/>
                      <a:pt x="15981" y="15844"/>
                    </a:cubicBezTo>
                    <a:lnTo>
                      <a:pt x="17005" y="15844"/>
                    </a:lnTo>
                    <a:lnTo>
                      <a:pt x="17005" y="6962"/>
                    </a:lnTo>
                    <a:lnTo>
                      <a:pt x="15905" y="6962"/>
                    </a:lnTo>
                    <a:cubicBezTo>
                      <a:pt x="12043" y="6962"/>
                      <a:pt x="8822" y="3862"/>
                      <a:pt x="8822"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3" name="Google Shape;5163;p77"/>
              <p:cNvSpPr/>
              <p:nvPr/>
            </p:nvSpPr>
            <p:spPr>
              <a:xfrm>
                <a:off x="4318649" y="3101461"/>
                <a:ext cx="207423" cy="99267"/>
              </a:xfrm>
              <a:custGeom>
                <a:rect b="b" l="l" r="r" t="t"/>
                <a:pathLst>
                  <a:path extrusionOk="0" h="8881" w="18211">
                    <a:moveTo>
                      <a:pt x="0" y="0"/>
                    </a:moveTo>
                    <a:lnTo>
                      <a:pt x="0" y="8880"/>
                    </a:lnTo>
                    <a:lnTo>
                      <a:pt x="18210" y="8880"/>
                    </a:lnTo>
                    <a:lnTo>
                      <a:pt x="18210"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64" name="Google Shape;5164;p77"/>
            <p:cNvGrpSpPr/>
            <p:nvPr/>
          </p:nvGrpSpPr>
          <p:grpSpPr>
            <a:xfrm>
              <a:off x="3921811" y="3023049"/>
              <a:ext cx="1002397" cy="388943"/>
              <a:chOff x="3921811" y="3023049"/>
              <a:chExt cx="1002397" cy="388943"/>
            </a:xfrm>
          </p:grpSpPr>
          <p:sp>
            <p:nvSpPr>
              <p:cNvPr id="5165" name="Google Shape;5165;p77"/>
              <p:cNvSpPr/>
              <p:nvPr/>
            </p:nvSpPr>
            <p:spPr>
              <a:xfrm>
                <a:off x="3921811" y="3023049"/>
                <a:ext cx="403709" cy="388943"/>
              </a:xfrm>
              <a:custGeom>
                <a:rect b="b" l="l" r="r" t="t"/>
                <a:pathLst>
                  <a:path extrusionOk="0" h="34797" w="36118">
                    <a:moveTo>
                      <a:pt x="0" y="1"/>
                    </a:moveTo>
                    <a:cubicBezTo>
                      <a:pt x="0" y="152"/>
                      <a:pt x="3" y="301"/>
                      <a:pt x="3" y="452"/>
                    </a:cubicBezTo>
                    <a:cubicBezTo>
                      <a:pt x="245" y="19441"/>
                      <a:pt x="15879" y="34797"/>
                      <a:pt x="35018" y="34797"/>
                    </a:cubicBezTo>
                    <a:lnTo>
                      <a:pt x="36118" y="34797"/>
                    </a:lnTo>
                    <a:lnTo>
                      <a:pt x="36118" y="25652"/>
                    </a:lnTo>
                    <a:lnTo>
                      <a:pt x="34843" y="25652"/>
                    </a:lnTo>
                    <a:lnTo>
                      <a:pt x="34798" y="25632"/>
                    </a:lnTo>
                    <a:cubicBezTo>
                      <a:pt x="20649" y="25575"/>
                      <a:pt x="9181" y="14193"/>
                      <a:pt x="9115" y="123"/>
                    </a:cubicBezTo>
                    <a:cubicBezTo>
                      <a:pt x="9115" y="81"/>
                      <a:pt x="9108" y="42"/>
                      <a:pt x="9108"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6" name="Google Shape;5166;p77"/>
              <p:cNvSpPr/>
              <p:nvPr/>
            </p:nvSpPr>
            <p:spPr>
              <a:xfrm>
                <a:off x="4322109" y="3309770"/>
                <a:ext cx="602098" cy="102218"/>
              </a:xfrm>
              <a:custGeom>
                <a:rect b="b" l="l" r="r" t="t"/>
                <a:pathLst>
                  <a:path extrusionOk="0" h="9145" w="53867">
                    <a:moveTo>
                      <a:pt x="1" y="0"/>
                    </a:moveTo>
                    <a:lnTo>
                      <a:pt x="1" y="9145"/>
                    </a:lnTo>
                    <a:lnTo>
                      <a:pt x="53867" y="9145"/>
                    </a:lnTo>
                    <a:lnTo>
                      <a:pt x="53867" y="0"/>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67" name="Google Shape;5167;p77"/>
            <p:cNvGrpSpPr/>
            <p:nvPr/>
          </p:nvGrpSpPr>
          <p:grpSpPr>
            <a:xfrm>
              <a:off x="4023645" y="3023049"/>
              <a:ext cx="683032" cy="286722"/>
              <a:chOff x="4023645" y="3023049"/>
              <a:chExt cx="683032" cy="286722"/>
            </a:xfrm>
          </p:grpSpPr>
          <p:sp>
            <p:nvSpPr>
              <p:cNvPr id="5168" name="Google Shape;5168;p77"/>
              <p:cNvSpPr/>
              <p:nvPr/>
            </p:nvSpPr>
            <p:spPr>
              <a:xfrm>
                <a:off x="4023645" y="3023049"/>
                <a:ext cx="300664" cy="286524"/>
              </a:xfrm>
              <a:custGeom>
                <a:rect b="b" l="l" r="r" t="t"/>
                <a:pathLst>
                  <a:path extrusionOk="0" h="25634" w="26899">
                    <a:moveTo>
                      <a:pt x="1" y="1"/>
                    </a:moveTo>
                    <a:cubicBezTo>
                      <a:pt x="1" y="42"/>
                      <a:pt x="4" y="81"/>
                      <a:pt x="4" y="121"/>
                    </a:cubicBezTo>
                    <a:cubicBezTo>
                      <a:pt x="70" y="14193"/>
                      <a:pt x="11538" y="25575"/>
                      <a:pt x="25687" y="25630"/>
                    </a:cubicBezTo>
                    <a:cubicBezTo>
                      <a:pt x="25723" y="25630"/>
                      <a:pt x="25757" y="25634"/>
                      <a:pt x="25792" y="25634"/>
                    </a:cubicBezTo>
                    <a:lnTo>
                      <a:pt x="26899" y="25634"/>
                    </a:lnTo>
                    <a:lnTo>
                      <a:pt x="26899" y="15842"/>
                    </a:lnTo>
                    <a:lnTo>
                      <a:pt x="25768" y="15842"/>
                    </a:lnTo>
                    <a:cubicBezTo>
                      <a:pt x="22191" y="15842"/>
                      <a:pt x="18719" y="14637"/>
                      <a:pt x="15911" y="12423"/>
                    </a:cubicBezTo>
                    <a:cubicBezTo>
                      <a:pt x="12192" y="9521"/>
                      <a:pt x="9787" y="5035"/>
                      <a:pt x="978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9" name="Google Shape;5169;p77"/>
              <p:cNvSpPr/>
              <p:nvPr/>
            </p:nvSpPr>
            <p:spPr>
              <a:xfrm>
                <a:off x="4314850" y="3200125"/>
                <a:ext cx="391827" cy="109646"/>
              </a:xfrm>
              <a:custGeom>
                <a:rect b="b" l="l" r="r" t="t"/>
                <a:pathLst>
                  <a:path extrusionOk="0" h="9792" w="35055">
                    <a:moveTo>
                      <a:pt x="1" y="0"/>
                    </a:moveTo>
                    <a:lnTo>
                      <a:pt x="1" y="88"/>
                    </a:lnTo>
                    <a:lnTo>
                      <a:pt x="1" y="9792"/>
                    </a:lnTo>
                    <a:lnTo>
                      <a:pt x="35054" y="9792"/>
                    </a:lnTo>
                    <a:lnTo>
                      <a:pt x="35054"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70" name="Google Shape;5170;p77"/>
          <p:cNvGrpSpPr/>
          <p:nvPr/>
        </p:nvGrpSpPr>
        <p:grpSpPr>
          <a:xfrm>
            <a:off x="1556683" y="2054307"/>
            <a:ext cx="713522" cy="688025"/>
            <a:chOff x="1706078" y="2092648"/>
            <a:chExt cx="660913" cy="637296"/>
          </a:xfrm>
        </p:grpSpPr>
        <p:sp>
          <p:nvSpPr>
            <p:cNvPr id="5171" name="Google Shape;5171;p77"/>
            <p:cNvSpPr/>
            <p:nvPr/>
          </p:nvSpPr>
          <p:spPr>
            <a:xfrm>
              <a:off x="1745332" y="2158066"/>
              <a:ext cx="571867" cy="571878"/>
            </a:xfrm>
            <a:custGeom>
              <a:rect b="b" l="l" r="r" t="t"/>
              <a:pathLst>
                <a:path extrusionOk="0" h="107749" w="107747">
                  <a:moveTo>
                    <a:pt x="53874" y="11565"/>
                  </a:moveTo>
                  <a:cubicBezTo>
                    <a:pt x="77238" y="11565"/>
                    <a:pt x="96182" y="30509"/>
                    <a:pt x="96182" y="53873"/>
                  </a:cubicBezTo>
                  <a:cubicBezTo>
                    <a:pt x="96182" y="77240"/>
                    <a:pt x="77240" y="96182"/>
                    <a:pt x="53874" y="96182"/>
                  </a:cubicBezTo>
                  <a:cubicBezTo>
                    <a:pt x="30507" y="96182"/>
                    <a:pt x="11565" y="77240"/>
                    <a:pt x="11565" y="53873"/>
                  </a:cubicBezTo>
                  <a:cubicBezTo>
                    <a:pt x="11565" y="30509"/>
                    <a:pt x="30507" y="11565"/>
                    <a:pt x="53874" y="11565"/>
                  </a:cubicBezTo>
                  <a:close/>
                  <a:moveTo>
                    <a:pt x="53874" y="1"/>
                  </a:moveTo>
                  <a:cubicBezTo>
                    <a:pt x="24120" y="1"/>
                    <a:pt x="1" y="24120"/>
                    <a:pt x="1" y="53873"/>
                  </a:cubicBezTo>
                  <a:cubicBezTo>
                    <a:pt x="1" y="83626"/>
                    <a:pt x="24120" y="107748"/>
                    <a:pt x="53874" y="107748"/>
                  </a:cubicBezTo>
                  <a:cubicBezTo>
                    <a:pt x="83625" y="107748"/>
                    <a:pt x="107746" y="83626"/>
                    <a:pt x="107746" y="53873"/>
                  </a:cubicBezTo>
                  <a:cubicBezTo>
                    <a:pt x="107746" y="24120"/>
                    <a:pt x="83627" y="1"/>
                    <a:pt x="53874"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172" name="Google Shape;5172;p77"/>
            <p:cNvGrpSpPr/>
            <p:nvPr/>
          </p:nvGrpSpPr>
          <p:grpSpPr>
            <a:xfrm>
              <a:off x="1706078" y="2092648"/>
              <a:ext cx="660913" cy="575241"/>
              <a:chOff x="1706078" y="2092648"/>
              <a:chExt cx="660913" cy="575241"/>
            </a:xfrm>
          </p:grpSpPr>
          <p:sp>
            <p:nvSpPr>
              <p:cNvPr id="5173" name="Google Shape;5173;p77"/>
              <p:cNvSpPr/>
              <p:nvPr/>
            </p:nvSpPr>
            <p:spPr>
              <a:xfrm>
                <a:off x="1938891" y="2092648"/>
                <a:ext cx="192041" cy="353676"/>
              </a:xfrm>
              <a:custGeom>
                <a:rect b="b" l="l" r="r" t="t"/>
                <a:pathLst>
                  <a:path extrusionOk="0" h="66637" w="36183">
                    <a:moveTo>
                      <a:pt x="18094" y="1"/>
                    </a:moveTo>
                    <a:cubicBezTo>
                      <a:pt x="8801" y="1"/>
                      <a:pt x="1202" y="7552"/>
                      <a:pt x="1202" y="16877"/>
                    </a:cubicBezTo>
                    <a:cubicBezTo>
                      <a:pt x="1202" y="23723"/>
                      <a:pt x="5288" y="29491"/>
                      <a:pt x="11057" y="32260"/>
                    </a:cubicBezTo>
                    <a:cubicBezTo>
                      <a:pt x="13944" y="33580"/>
                      <a:pt x="15864" y="36464"/>
                      <a:pt x="15864" y="39714"/>
                    </a:cubicBezTo>
                    <a:cubicBezTo>
                      <a:pt x="15864" y="42954"/>
                      <a:pt x="13829" y="45963"/>
                      <a:pt x="10817" y="47040"/>
                    </a:cubicBezTo>
                    <a:cubicBezTo>
                      <a:pt x="6250" y="48723"/>
                      <a:pt x="2404" y="51972"/>
                      <a:pt x="1" y="56176"/>
                    </a:cubicBezTo>
                    <a:lnTo>
                      <a:pt x="18155" y="66637"/>
                    </a:lnTo>
                    <a:lnTo>
                      <a:pt x="36182" y="56176"/>
                    </a:lnTo>
                    <a:cubicBezTo>
                      <a:pt x="33779" y="51975"/>
                      <a:pt x="29930" y="48725"/>
                      <a:pt x="25479" y="47040"/>
                    </a:cubicBezTo>
                    <a:cubicBezTo>
                      <a:pt x="22352" y="45966"/>
                      <a:pt x="20316" y="42957"/>
                      <a:pt x="20316" y="39714"/>
                    </a:cubicBezTo>
                    <a:lnTo>
                      <a:pt x="20316" y="39474"/>
                    </a:lnTo>
                    <a:cubicBezTo>
                      <a:pt x="20316" y="36349"/>
                      <a:pt x="22239" y="33578"/>
                      <a:pt x="24998" y="32260"/>
                    </a:cubicBezTo>
                    <a:cubicBezTo>
                      <a:pt x="31250" y="29491"/>
                      <a:pt x="35461" y="22999"/>
                      <a:pt x="34980" y="15676"/>
                    </a:cubicBezTo>
                    <a:cubicBezTo>
                      <a:pt x="34375" y="7376"/>
                      <a:pt x="27644" y="646"/>
                      <a:pt x="19357" y="47"/>
                    </a:cubicBezTo>
                    <a:cubicBezTo>
                      <a:pt x="18933" y="18"/>
                      <a:pt x="18513" y="1"/>
                      <a:pt x="180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4" name="Google Shape;5174;p77"/>
              <p:cNvSpPr/>
              <p:nvPr/>
            </p:nvSpPr>
            <p:spPr>
              <a:xfrm>
                <a:off x="1706078" y="2390779"/>
                <a:ext cx="329208" cy="277004"/>
              </a:xfrm>
              <a:custGeom>
                <a:rect b="b" l="l" r="r" t="t"/>
                <a:pathLst>
                  <a:path extrusionOk="0" h="52191" w="62027">
                    <a:moveTo>
                      <a:pt x="43872" y="1"/>
                    </a:moveTo>
                    <a:cubicBezTo>
                      <a:pt x="41468" y="4212"/>
                      <a:pt x="40629" y="9019"/>
                      <a:pt x="41353" y="13829"/>
                    </a:cubicBezTo>
                    <a:cubicBezTo>
                      <a:pt x="41946" y="17069"/>
                      <a:pt x="40389" y="20321"/>
                      <a:pt x="37504" y="21878"/>
                    </a:cubicBezTo>
                    <a:lnTo>
                      <a:pt x="37379" y="22004"/>
                    </a:lnTo>
                    <a:cubicBezTo>
                      <a:pt x="36131" y="22712"/>
                      <a:pt x="34723" y="23085"/>
                      <a:pt x="33288" y="23090"/>
                    </a:cubicBezTo>
                    <a:cubicBezTo>
                      <a:pt x="31652" y="23095"/>
                      <a:pt x="30056" y="22587"/>
                      <a:pt x="28724" y="21638"/>
                    </a:cubicBezTo>
                    <a:cubicBezTo>
                      <a:pt x="25815" y="19553"/>
                      <a:pt x="22344" y="18435"/>
                      <a:pt x="18815" y="18435"/>
                    </a:cubicBezTo>
                    <a:cubicBezTo>
                      <a:pt x="15632" y="18435"/>
                      <a:pt x="12399" y="19345"/>
                      <a:pt x="9490" y="21282"/>
                    </a:cubicBezTo>
                    <a:cubicBezTo>
                      <a:pt x="2520" y="25965"/>
                      <a:pt x="1" y="35101"/>
                      <a:pt x="3721" y="42677"/>
                    </a:cubicBezTo>
                    <a:cubicBezTo>
                      <a:pt x="6677" y="48755"/>
                      <a:pt x="12664" y="52191"/>
                      <a:pt x="18840" y="52191"/>
                    </a:cubicBezTo>
                    <a:cubicBezTo>
                      <a:pt x="21707" y="52191"/>
                      <a:pt x="24613" y="51450"/>
                      <a:pt x="27282" y="49890"/>
                    </a:cubicBezTo>
                    <a:cubicBezTo>
                      <a:pt x="33291" y="46525"/>
                      <a:pt x="36303" y="40151"/>
                      <a:pt x="35694" y="33659"/>
                    </a:cubicBezTo>
                    <a:cubicBezTo>
                      <a:pt x="35456" y="30534"/>
                      <a:pt x="37024" y="27407"/>
                      <a:pt x="39783" y="25852"/>
                    </a:cubicBezTo>
                    <a:cubicBezTo>
                      <a:pt x="41044" y="25114"/>
                      <a:pt x="42424" y="24748"/>
                      <a:pt x="43786" y="24748"/>
                    </a:cubicBezTo>
                    <a:cubicBezTo>
                      <a:pt x="45537" y="24748"/>
                      <a:pt x="47261" y="25356"/>
                      <a:pt x="48676" y="26573"/>
                    </a:cubicBezTo>
                    <a:cubicBezTo>
                      <a:pt x="52525" y="29572"/>
                      <a:pt x="57216" y="31255"/>
                      <a:pt x="62026" y="31255"/>
                    </a:cubicBezTo>
                    <a:lnTo>
                      <a:pt x="62026" y="10461"/>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5" name="Google Shape;5175;p77"/>
              <p:cNvSpPr/>
              <p:nvPr/>
            </p:nvSpPr>
            <p:spPr>
              <a:xfrm>
                <a:off x="2035235" y="2390779"/>
                <a:ext cx="331756" cy="277110"/>
              </a:xfrm>
              <a:custGeom>
                <a:rect b="b" l="l" r="r" t="t"/>
                <a:pathLst>
                  <a:path extrusionOk="0" h="52211" w="62507">
                    <a:moveTo>
                      <a:pt x="18030" y="1"/>
                    </a:moveTo>
                    <a:lnTo>
                      <a:pt x="0" y="10461"/>
                    </a:lnTo>
                    <a:lnTo>
                      <a:pt x="0" y="31253"/>
                    </a:lnTo>
                    <a:cubicBezTo>
                      <a:pt x="4807" y="31253"/>
                      <a:pt x="9489" y="29570"/>
                      <a:pt x="13222" y="26570"/>
                    </a:cubicBezTo>
                    <a:cubicBezTo>
                      <a:pt x="15722" y="24434"/>
                      <a:pt x="19307" y="24145"/>
                      <a:pt x="22118" y="25849"/>
                    </a:cubicBezTo>
                    <a:lnTo>
                      <a:pt x="22359" y="25965"/>
                    </a:lnTo>
                    <a:cubicBezTo>
                      <a:pt x="25003" y="27532"/>
                      <a:pt x="26560" y="30534"/>
                      <a:pt x="26204" y="33659"/>
                    </a:cubicBezTo>
                    <a:cubicBezTo>
                      <a:pt x="25599" y="40389"/>
                      <a:pt x="28964" y="47244"/>
                      <a:pt x="35578" y="50486"/>
                    </a:cubicBezTo>
                    <a:cubicBezTo>
                      <a:pt x="37877" y="51619"/>
                      <a:pt x="40405" y="52210"/>
                      <a:pt x="42968" y="52208"/>
                    </a:cubicBezTo>
                    <a:cubicBezTo>
                      <a:pt x="48435" y="52208"/>
                      <a:pt x="53755" y="49544"/>
                      <a:pt x="56978" y="44840"/>
                    </a:cubicBezTo>
                    <a:cubicBezTo>
                      <a:pt x="62506" y="36540"/>
                      <a:pt x="59862" y="25484"/>
                      <a:pt x="51447" y="20674"/>
                    </a:cubicBezTo>
                    <a:cubicBezTo>
                      <a:pt x="48774" y="19149"/>
                      <a:pt x="45855" y="18413"/>
                      <a:pt x="42983" y="18413"/>
                    </a:cubicBezTo>
                    <a:cubicBezTo>
                      <a:pt x="39520" y="18413"/>
                      <a:pt x="36121" y="19482"/>
                      <a:pt x="33290" y="21523"/>
                    </a:cubicBezTo>
                    <a:cubicBezTo>
                      <a:pt x="30671" y="23429"/>
                      <a:pt x="27161" y="23571"/>
                      <a:pt x="24397" y="21878"/>
                    </a:cubicBezTo>
                    <a:cubicBezTo>
                      <a:pt x="21510" y="20321"/>
                      <a:pt x="19955" y="17069"/>
                      <a:pt x="20549" y="13829"/>
                    </a:cubicBezTo>
                    <a:cubicBezTo>
                      <a:pt x="21272" y="9019"/>
                      <a:pt x="20433" y="4212"/>
                      <a:pt x="1803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76" name="Google Shape;5176;p77"/>
          <p:cNvGrpSpPr/>
          <p:nvPr/>
        </p:nvGrpSpPr>
        <p:grpSpPr>
          <a:xfrm>
            <a:off x="6318542" y="1171856"/>
            <a:ext cx="1317459" cy="684168"/>
            <a:chOff x="238125" y="999450"/>
            <a:chExt cx="7140700" cy="3708225"/>
          </a:xfrm>
        </p:grpSpPr>
        <p:sp>
          <p:nvSpPr>
            <p:cNvPr id="5177" name="Google Shape;5177;p77"/>
            <p:cNvSpPr/>
            <p:nvPr/>
          </p:nvSpPr>
          <p:spPr>
            <a:xfrm>
              <a:off x="2171975" y="3872925"/>
              <a:ext cx="7900" cy="25"/>
            </a:xfrm>
            <a:custGeom>
              <a:rect b="b" l="l" r="r" t="t"/>
              <a:pathLst>
                <a:path extrusionOk="0" h="1" w="316">
                  <a:moveTo>
                    <a:pt x="316" y="0"/>
                  </a:moveTo>
                  <a:lnTo>
                    <a:pt x="1"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8" name="Google Shape;5178;p77"/>
            <p:cNvSpPr/>
            <p:nvPr/>
          </p:nvSpPr>
          <p:spPr>
            <a:xfrm>
              <a:off x="2180300" y="999450"/>
              <a:ext cx="3256350" cy="3708225"/>
            </a:xfrm>
            <a:custGeom>
              <a:rect b="b" l="l" r="r" t="t"/>
              <a:pathLst>
                <a:path extrusionOk="0" h="148329" w="130254">
                  <a:moveTo>
                    <a:pt x="130254" y="0"/>
                  </a:moveTo>
                  <a:cubicBezTo>
                    <a:pt x="90641" y="0"/>
                    <a:pt x="69506" y="34788"/>
                    <a:pt x="50871" y="65485"/>
                  </a:cubicBezTo>
                  <a:cubicBezTo>
                    <a:pt x="32725" y="95360"/>
                    <a:pt x="19404" y="114939"/>
                    <a:pt x="0" y="114939"/>
                  </a:cubicBezTo>
                  <a:cubicBezTo>
                    <a:pt x="9213" y="114939"/>
                    <a:pt x="16695" y="122421"/>
                    <a:pt x="16695" y="131634"/>
                  </a:cubicBezTo>
                  <a:cubicBezTo>
                    <a:pt x="16695" y="140846"/>
                    <a:pt x="9213" y="148328"/>
                    <a:pt x="0" y="148328"/>
                  </a:cubicBezTo>
                  <a:cubicBezTo>
                    <a:pt x="39630" y="148328"/>
                    <a:pt x="60765" y="113541"/>
                    <a:pt x="79400" y="82844"/>
                  </a:cubicBezTo>
                  <a:cubicBezTo>
                    <a:pt x="97528" y="52951"/>
                    <a:pt x="110867" y="33372"/>
                    <a:pt x="130254" y="33372"/>
                  </a:cubicBezTo>
                  <a:cubicBezTo>
                    <a:pt x="121041" y="33075"/>
                    <a:pt x="113804" y="25383"/>
                    <a:pt x="114083" y="16170"/>
                  </a:cubicBezTo>
                  <a:cubicBezTo>
                    <a:pt x="114346" y="7360"/>
                    <a:pt x="121425" y="280"/>
                    <a:pt x="130254"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9" name="Google Shape;5179;p77"/>
            <p:cNvSpPr/>
            <p:nvPr/>
          </p:nvSpPr>
          <p:spPr>
            <a:xfrm>
              <a:off x="238125" y="2853750"/>
              <a:ext cx="2358675" cy="1853475"/>
            </a:xfrm>
            <a:custGeom>
              <a:rect b="b" l="l" r="r" t="t"/>
              <a:pathLst>
                <a:path extrusionOk="0" h="74139" w="94347">
                  <a:moveTo>
                    <a:pt x="33354" y="1"/>
                  </a:moveTo>
                  <a:cubicBezTo>
                    <a:pt x="33354" y="9196"/>
                    <a:pt x="25872" y="16661"/>
                    <a:pt x="16642" y="16661"/>
                  </a:cubicBezTo>
                  <a:cubicBezTo>
                    <a:pt x="7482" y="16661"/>
                    <a:pt x="0" y="9196"/>
                    <a:pt x="0" y="1"/>
                  </a:cubicBezTo>
                  <a:lnTo>
                    <a:pt x="0" y="1"/>
                  </a:lnTo>
                  <a:cubicBezTo>
                    <a:pt x="0" y="40872"/>
                    <a:pt x="34858" y="74139"/>
                    <a:pt x="77670" y="74139"/>
                  </a:cubicBezTo>
                  <a:cubicBezTo>
                    <a:pt x="86882" y="74139"/>
                    <a:pt x="94347" y="66657"/>
                    <a:pt x="94347" y="57444"/>
                  </a:cubicBezTo>
                  <a:cubicBezTo>
                    <a:pt x="94347" y="48214"/>
                    <a:pt x="86882" y="40767"/>
                    <a:pt x="77670" y="40767"/>
                  </a:cubicBezTo>
                  <a:lnTo>
                    <a:pt x="77355" y="40767"/>
                  </a:lnTo>
                  <a:cubicBezTo>
                    <a:pt x="53073" y="40610"/>
                    <a:pt x="33354" y="22394"/>
                    <a:pt x="33354"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0" name="Google Shape;5180;p77"/>
            <p:cNvSpPr/>
            <p:nvPr/>
          </p:nvSpPr>
          <p:spPr>
            <a:xfrm>
              <a:off x="238125" y="999450"/>
              <a:ext cx="1942200" cy="2270400"/>
            </a:xfrm>
            <a:custGeom>
              <a:rect b="b" l="l" r="r" t="t"/>
              <a:pathLst>
                <a:path extrusionOk="0" h="90816" w="77688">
                  <a:moveTo>
                    <a:pt x="77687" y="0"/>
                  </a:moveTo>
                  <a:cubicBezTo>
                    <a:pt x="34858" y="0"/>
                    <a:pt x="0" y="33249"/>
                    <a:pt x="0" y="74138"/>
                  </a:cubicBezTo>
                  <a:cubicBezTo>
                    <a:pt x="0" y="83368"/>
                    <a:pt x="7482" y="90815"/>
                    <a:pt x="16695" y="90815"/>
                  </a:cubicBezTo>
                  <a:cubicBezTo>
                    <a:pt x="25925" y="90815"/>
                    <a:pt x="33372" y="83351"/>
                    <a:pt x="33389" y="74138"/>
                  </a:cubicBezTo>
                  <a:lnTo>
                    <a:pt x="33389" y="74120"/>
                  </a:lnTo>
                  <a:cubicBezTo>
                    <a:pt x="33389" y="51654"/>
                    <a:pt x="53222" y="33378"/>
                    <a:pt x="77639" y="33354"/>
                  </a:cubicBezTo>
                  <a:lnTo>
                    <a:pt x="77639" y="33354"/>
                  </a:lnTo>
                  <a:cubicBezTo>
                    <a:pt x="77644" y="33354"/>
                    <a:pt x="77650" y="33354"/>
                    <a:pt x="77655" y="33354"/>
                  </a:cubicBezTo>
                  <a:cubicBezTo>
                    <a:pt x="77666" y="33354"/>
                    <a:pt x="77676" y="33354"/>
                    <a:pt x="77687" y="33354"/>
                  </a:cubicBezTo>
                  <a:cubicBezTo>
                    <a:pt x="77671" y="33354"/>
                    <a:pt x="77655" y="33354"/>
                    <a:pt x="77639" y="33354"/>
                  </a:cubicBezTo>
                  <a:lnTo>
                    <a:pt x="77639" y="33354"/>
                  </a:lnTo>
                  <a:cubicBezTo>
                    <a:pt x="68431" y="33346"/>
                    <a:pt x="60992" y="25874"/>
                    <a:pt x="60992" y="16695"/>
                  </a:cubicBezTo>
                  <a:cubicBezTo>
                    <a:pt x="60992" y="7482"/>
                    <a:pt x="68457" y="0"/>
                    <a:pt x="77687"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1" name="Google Shape;5181;p77"/>
            <p:cNvSpPr/>
            <p:nvPr/>
          </p:nvSpPr>
          <p:spPr>
            <a:xfrm>
              <a:off x="3808250" y="2852875"/>
              <a:ext cx="25" cy="25"/>
            </a:xfrm>
            <a:custGeom>
              <a:rect b="b" l="l" r="r" t="t"/>
              <a:pathLst>
                <a:path extrusionOk="0" h="1" w="1">
                  <a:moveTo>
                    <a:pt x="0" y="1"/>
                  </a:moveTo>
                  <a:close/>
                </a:path>
              </a:pathLst>
            </a:custGeom>
            <a:solidFill>
              <a:srgbClr val="DB634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2" name="Google Shape;5182;p77"/>
            <p:cNvSpPr/>
            <p:nvPr/>
          </p:nvSpPr>
          <p:spPr>
            <a:xfrm>
              <a:off x="1762475" y="999450"/>
              <a:ext cx="2386250" cy="2044875"/>
            </a:xfrm>
            <a:custGeom>
              <a:rect b="b" l="l" r="r" t="t"/>
              <a:pathLst>
                <a:path extrusionOk="0" h="81795" w="95450">
                  <a:moveTo>
                    <a:pt x="16696" y="0"/>
                  </a:moveTo>
                  <a:cubicBezTo>
                    <a:pt x="7465" y="0"/>
                    <a:pt x="1" y="7482"/>
                    <a:pt x="1" y="16695"/>
                  </a:cubicBezTo>
                  <a:cubicBezTo>
                    <a:pt x="1" y="25925"/>
                    <a:pt x="7465" y="33389"/>
                    <a:pt x="16696" y="33389"/>
                  </a:cubicBezTo>
                  <a:cubicBezTo>
                    <a:pt x="36030" y="33389"/>
                    <a:pt x="49473" y="53038"/>
                    <a:pt x="66325" y="80781"/>
                  </a:cubicBezTo>
                  <a:cubicBezTo>
                    <a:pt x="66552" y="81130"/>
                    <a:pt x="66762" y="81463"/>
                    <a:pt x="67007" y="81795"/>
                  </a:cubicBezTo>
                  <a:cubicBezTo>
                    <a:pt x="63021" y="74086"/>
                    <a:pt x="65643" y="64471"/>
                    <a:pt x="73178" y="59891"/>
                  </a:cubicBezTo>
                  <a:cubicBezTo>
                    <a:pt x="75886" y="58251"/>
                    <a:pt x="78874" y="57469"/>
                    <a:pt x="81824" y="57469"/>
                  </a:cubicBezTo>
                  <a:cubicBezTo>
                    <a:pt x="87083" y="57469"/>
                    <a:pt x="92224" y="59953"/>
                    <a:pt x="95449" y="64488"/>
                  </a:cubicBezTo>
                  <a:cubicBezTo>
                    <a:pt x="95274" y="64139"/>
                    <a:pt x="95064" y="63789"/>
                    <a:pt x="94855" y="63439"/>
                  </a:cubicBezTo>
                  <a:cubicBezTo>
                    <a:pt x="77653" y="35190"/>
                    <a:pt x="56291" y="0"/>
                    <a:pt x="16696" y="0"/>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3" name="Google Shape;5183;p77"/>
            <p:cNvSpPr/>
            <p:nvPr/>
          </p:nvSpPr>
          <p:spPr>
            <a:xfrm>
              <a:off x="3338000" y="2435975"/>
              <a:ext cx="2101275" cy="2271250"/>
            </a:xfrm>
            <a:custGeom>
              <a:rect b="b" l="l" r="r" t="t"/>
              <a:pathLst>
                <a:path extrusionOk="0" h="90850" w="84051">
                  <a:moveTo>
                    <a:pt x="84011" y="57465"/>
                  </a:moveTo>
                  <a:cubicBezTo>
                    <a:pt x="83994" y="57465"/>
                    <a:pt x="83972" y="57469"/>
                    <a:pt x="83946" y="57478"/>
                  </a:cubicBezTo>
                  <a:lnTo>
                    <a:pt x="84050" y="57478"/>
                  </a:lnTo>
                  <a:cubicBezTo>
                    <a:pt x="84042" y="57469"/>
                    <a:pt x="84029" y="57465"/>
                    <a:pt x="84011" y="57465"/>
                  </a:cubicBezTo>
                  <a:close/>
                  <a:moveTo>
                    <a:pt x="18801" y="0"/>
                  </a:moveTo>
                  <a:cubicBezTo>
                    <a:pt x="15851" y="0"/>
                    <a:pt x="12864" y="784"/>
                    <a:pt x="10157" y="2430"/>
                  </a:cubicBezTo>
                  <a:cubicBezTo>
                    <a:pt x="2622" y="7027"/>
                    <a:pt x="0" y="16625"/>
                    <a:pt x="3986" y="24334"/>
                  </a:cubicBezTo>
                  <a:cubicBezTo>
                    <a:pt x="4161" y="24683"/>
                    <a:pt x="4370" y="25033"/>
                    <a:pt x="4563" y="25348"/>
                  </a:cubicBezTo>
                  <a:cubicBezTo>
                    <a:pt x="23198" y="56062"/>
                    <a:pt x="44333" y="90850"/>
                    <a:pt x="83963" y="90850"/>
                  </a:cubicBezTo>
                  <a:cubicBezTo>
                    <a:pt x="74750" y="90850"/>
                    <a:pt x="67268" y="83368"/>
                    <a:pt x="67268" y="74155"/>
                  </a:cubicBezTo>
                  <a:cubicBezTo>
                    <a:pt x="67268" y="64925"/>
                    <a:pt x="74750" y="57478"/>
                    <a:pt x="83946" y="57478"/>
                  </a:cubicBezTo>
                  <a:cubicBezTo>
                    <a:pt x="64541" y="57478"/>
                    <a:pt x="51220" y="37899"/>
                    <a:pt x="33075" y="8024"/>
                  </a:cubicBezTo>
                  <a:cubicBezTo>
                    <a:pt x="32865" y="7674"/>
                    <a:pt x="32638" y="7342"/>
                    <a:pt x="32428" y="7027"/>
                  </a:cubicBezTo>
                  <a:cubicBezTo>
                    <a:pt x="29202" y="2491"/>
                    <a:pt x="24061" y="0"/>
                    <a:pt x="18801" y="0"/>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4" name="Google Shape;5184;p77"/>
            <p:cNvSpPr/>
            <p:nvPr/>
          </p:nvSpPr>
          <p:spPr>
            <a:xfrm>
              <a:off x="5019250" y="2852875"/>
              <a:ext cx="2359150" cy="1854350"/>
            </a:xfrm>
            <a:custGeom>
              <a:rect b="b" l="l" r="r" t="t"/>
              <a:pathLst>
                <a:path extrusionOk="0" h="74174" w="94366">
                  <a:moveTo>
                    <a:pt x="94365" y="18"/>
                  </a:moveTo>
                  <a:cubicBezTo>
                    <a:pt x="94365" y="47"/>
                    <a:pt x="94365" y="76"/>
                    <a:pt x="94365" y="105"/>
                  </a:cubicBezTo>
                  <a:lnTo>
                    <a:pt x="94365" y="105"/>
                  </a:lnTo>
                  <a:cubicBezTo>
                    <a:pt x="94365" y="76"/>
                    <a:pt x="94365" y="47"/>
                    <a:pt x="94365" y="18"/>
                  </a:cubicBezTo>
                  <a:close/>
                  <a:moveTo>
                    <a:pt x="60993" y="1"/>
                  </a:moveTo>
                  <a:cubicBezTo>
                    <a:pt x="60993" y="22447"/>
                    <a:pt x="41187" y="40715"/>
                    <a:pt x="16800" y="40785"/>
                  </a:cubicBezTo>
                  <a:lnTo>
                    <a:pt x="16696" y="40785"/>
                  </a:lnTo>
                  <a:cubicBezTo>
                    <a:pt x="7465" y="40785"/>
                    <a:pt x="1" y="48249"/>
                    <a:pt x="1" y="57479"/>
                  </a:cubicBezTo>
                  <a:cubicBezTo>
                    <a:pt x="1" y="66692"/>
                    <a:pt x="7483" y="74174"/>
                    <a:pt x="16696" y="74174"/>
                  </a:cubicBezTo>
                  <a:cubicBezTo>
                    <a:pt x="59495" y="74174"/>
                    <a:pt x="94316" y="40954"/>
                    <a:pt x="94365" y="105"/>
                  </a:cubicBezTo>
                  <a:lnTo>
                    <a:pt x="94365" y="105"/>
                  </a:lnTo>
                  <a:cubicBezTo>
                    <a:pt x="94336" y="9278"/>
                    <a:pt x="86872" y="16696"/>
                    <a:pt x="77688" y="16696"/>
                  </a:cubicBezTo>
                  <a:cubicBezTo>
                    <a:pt x="68458" y="16696"/>
                    <a:pt x="60993" y="9231"/>
                    <a:pt x="6099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5" name="Google Shape;5185;p77"/>
            <p:cNvSpPr/>
            <p:nvPr/>
          </p:nvSpPr>
          <p:spPr>
            <a:xfrm>
              <a:off x="5025375" y="999450"/>
              <a:ext cx="2353450" cy="2270825"/>
            </a:xfrm>
            <a:custGeom>
              <a:rect b="b" l="l" r="r" t="t"/>
              <a:pathLst>
                <a:path extrusionOk="0" h="90833" w="94138">
                  <a:moveTo>
                    <a:pt x="16451" y="0"/>
                  </a:moveTo>
                  <a:cubicBezTo>
                    <a:pt x="7640" y="280"/>
                    <a:pt x="560" y="7360"/>
                    <a:pt x="280" y="16170"/>
                  </a:cubicBezTo>
                  <a:cubicBezTo>
                    <a:pt x="1" y="25400"/>
                    <a:pt x="7238" y="33092"/>
                    <a:pt x="16451" y="33372"/>
                  </a:cubicBezTo>
                  <a:lnTo>
                    <a:pt x="16520" y="33372"/>
                  </a:lnTo>
                  <a:cubicBezTo>
                    <a:pt x="40907" y="33389"/>
                    <a:pt x="60748" y="51675"/>
                    <a:pt x="60748" y="74138"/>
                  </a:cubicBezTo>
                  <a:cubicBezTo>
                    <a:pt x="60748" y="83368"/>
                    <a:pt x="68213" y="90833"/>
                    <a:pt x="77443" y="90833"/>
                  </a:cubicBezTo>
                  <a:cubicBezTo>
                    <a:pt x="86656" y="90833"/>
                    <a:pt x="94138" y="83368"/>
                    <a:pt x="94138" y="74138"/>
                  </a:cubicBezTo>
                  <a:cubicBezTo>
                    <a:pt x="94138" y="33249"/>
                    <a:pt x="59280" y="0"/>
                    <a:pt x="16451"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9" name="Shape 5189"/>
        <p:cNvGrpSpPr/>
        <p:nvPr/>
      </p:nvGrpSpPr>
      <p:grpSpPr>
        <a:xfrm>
          <a:off x="0" y="0"/>
          <a:ext cx="0" cy="0"/>
          <a:chOff x="0" y="0"/>
          <a:chExt cx="0" cy="0"/>
        </a:xfrm>
      </p:grpSpPr>
      <p:grpSp>
        <p:nvGrpSpPr>
          <p:cNvPr id="5190" name="Google Shape;5190;p78"/>
          <p:cNvGrpSpPr/>
          <p:nvPr/>
        </p:nvGrpSpPr>
        <p:grpSpPr>
          <a:xfrm>
            <a:off x="729238" y="1179665"/>
            <a:ext cx="1636117" cy="1526144"/>
            <a:chOff x="729238" y="1179665"/>
            <a:chExt cx="1636117" cy="1526144"/>
          </a:xfrm>
        </p:grpSpPr>
        <p:grpSp>
          <p:nvGrpSpPr>
            <p:cNvPr id="5191" name="Google Shape;5191;p78"/>
            <p:cNvGrpSpPr/>
            <p:nvPr/>
          </p:nvGrpSpPr>
          <p:grpSpPr>
            <a:xfrm>
              <a:off x="729238" y="1179665"/>
              <a:ext cx="80700" cy="1526144"/>
              <a:chOff x="729238" y="1179665"/>
              <a:chExt cx="80700" cy="1526144"/>
            </a:xfrm>
          </p:grpSpPr>
          <p:sp>
            <p:nvSpPr>
              <p:cNvPr id="5192" name="Google Shape;5192;p78"/>
              <p:cNvSpPr/>
              <p:nvPr/>
            </p:nvSpPr>
            <p:spPr>
              <a:xfrm>
                <a:off x="729238"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3" name="Google Shape;5193;p78"/>
              <p:cNvSpPr/>
              <p:nvPr/>
            </p:nvSpPr>
            <p:spPr>
              <a:xfrm>
                <a:off x="729238"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4" name="Google Shape;5194;p78"/>
              <p:cNvSpPr/>
              <p:nvPr/>
            </p:nvSpPr>
            <p:spPr>
              <a:xfrm>
                <a:off x="729238"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5" name="Google Shape;5195;p78"/>
              <p:cNvSpPr/>
              <p:nvPr/>
            </p:nvSpPr>
            <p:spPr>
              <a:xfrm>
                <a:off x="729238"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6" name="Google Shape;5196;p78"/>
              <p:cNvSpPr/>
              <p:nvPr/>
            </p:nvSpPr>
            <p:spPr>
              <a:xfrm>
                <a:off x="729238" y="1821630"/>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7" name="Google Shape;5197;p78"/>
              <p:cNvSpPr/>
              <p:nvPr/>
            </p:nvSpPr>
            <p:spPr>
              <a:xfrm>
                <a:off x="729238"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8" name="Google Shape;5198;p78"/>
              <p:cNvSpPr/>
              <p:nvPr/>
            </p:nvSpPr>
            <p:spPr>
              <a:xfrm>
                <a:off x="729238"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9" name="Google Shape;5199;p78"/>
              <p:cNvSpPr/>
              <p:nvPr/>
            </p:nvSpPr>
            <p:spPr>
              <a:xfrm>
                <a:off x="729238"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0" name="Google Shape;5200;p78"/>
              <p:cNvSpPr/>
              <p:nvPr/>
            </p:nvSpPr>
            <p:spPr>
              <a:xfrm>
                <a:off x="729238"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1" name="Google Shape;5201;p78"/>
              <p:cNvSpPr/>
              <p:nvPr/>
            </p:nvSpPr>
            <p:spPr>
              <a:xfrm>
                <a:off x="729238"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02" name="Google Shape;5202;p78"/>
            <p:cNvGrpSpPr/>
            <p:nvPr/>
          </p:nvGrpSpPr>
          <p:grpSpPr>
            <a:xfrm>
              <a:off x="903098" y="1179665"/>
              <a:ext cx="80700" cy="1526144"/>
              <a:chOff x="903098" y="1179665"/>
              <a:chExt cx="80700" cy="1526144"/>
            </a:xfrm>
          </p:grpSpPr>
          <p:sp>
            <p:nvSpPr>
              <p:cNvPr id="5203" name="Google Shape;5203;p78"/>
              <p:cNvSpPr/>
              <p:nvPr/>
            </p:nvSpPr>
            <p:spPr>
              <a:xfrm>
                <a:off x="903098"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4" name="Google Shape;5204;p78"/>
              <p:cNvSpPr/>
              <p:nvPr/>
            </p:nvSpPr>
            <p:spPr>
              <a:xfrm>
                <a:off x="903098"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5" name="Google Shape;5205;p78"/>
              <p:cNvSpPr/>
              <p:nvPr/>
            </p:nvSpPr>
            <p:spPr>
              <a:xfrm>
                <a:off x="903098"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6" name="Google Shape;5206;p78"/>
              <p:cNvSpPr/>
              <p:nvPr/>
            </p:nvSpPr>
            <p:spPr>
              <a:xfrm>
                <a:off x="903098"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7" name="Google Shape;5207;p78"/>
              <p:cNvSpPr/>
              <p:nvPr/>
            </p:nvSpPr>
            <p:spPr>
              <a:xfrm>
                <a:off x="903098"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8" name="Google Shape;5208;p78"/>
              <p:cNvSpPr/>
              <p:nvPr/>
            </p:nvSpPr>
            <p:spPr>
              <a:xfrm>
                <a:off x="903098"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9" name="Google Shape;5209;p78"/>
              <p:cNvSpPr/>
              <p:nvPr/>
            </p:nvSpPr>
            <p:spPr>
              <a:xfrm>
                <a:off x="903098"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0" name="Google Shape;5210;p78"/>
              <p:cNvSpPr/>
              <p:nvPr/>
            </p:nvSpPr>
            <p:spPr>
              <a:xfrm>
                <a:off x="903098"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1" name="Google Shape;5211;p78"/>
              <p:cNvSpPr/>
              <p:nvPr/>
            </p:nvSpPr>
            <p:spPr>
              <a:xfrm>
                <a:off x="903098"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2" name="Google Shape;5212;p78"/>
              <p:cNvSpPr/>
              <p:nvPr/>
            </p:nvSpPr>
            <p:spPr>
              <a:xfrm>
                <a:off x="903098"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13" name="Google Shape;5213;p78"/>
            <p:cNvGrpSpPr/>
            <p:nvPr/>
          </p:nvGrpSpPr>
          <p:grpSpPr>
            <a:xfrm>
              <a:off x="1076958" y="1179665"/>
              <a:ext cx="80700" cy="1526144"/>
              <a:chOff x="1076958" y="1179665"/>
              <a:chExt cx="80700" cy="1526144"/>
            </a:xfrm>
          </p:grpSpPr>
          <p:sp>
            <p:nvSpPr>
              <p:cNvPr id="5214" name="Google Shape;5214;p78"/>
              <p:cNvSpPr/>
              <p:nvPr/>
            </p:nvSpPr>
            <p:spPr>
              <a:xfrm>
                <a:off x="1076958"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5" name="Google Shape;5215;p78"/>
              <p:cNvSpPr/>
              <p:nvPr/>
            </p:nvSpPr>
            <p:spPr>
              <a:xfrm>
                <a:off x="1076958"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6" name="Google Shape;5216;p78"/>
              <p:cNvSpPr/>
              <p:nvPr/>
            </p:nvSpPr>
            <p:spPr>
              <a:xfrm>
                <a:off x="1076958"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7" name="Google Shape;5217;p78"/>
              <p:cNvSpPr/>
              <p:nvPr/>
            </p:nvSpPr>
            <p:spPr>
              <a:xfrm>
                <a:off x="1076958"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8" name="Google Shape;5218;p78"/>
              <p:cNvSpPr/>
              <p:nvPr/>
            </p:nvSpPr>
            <p:spPr>
              <a:xfrm>
                <a:off x="1076958"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9" name="Google Shape;5219;p78"/>
              <p:cNvSpPr/>
              <p:nvPr/>
            </p:nvSpPr>
            <p:spPr>
              <a:xfrm>
                <a:off x="1076958"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0" name="Google Shape;5220;p78"/>
              <p:cNvSpPr/>
              <p:nvPr/>
            </p:nvSpPr>
            <p:spPr>
              <a:xfrm>
                <a:off x="1076958" y="214302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1" name="Google Shape;5221;p78"/>
              <p:cNvSpPr/>
              <p:nvPr/>
            </p:nvSpPr>
            <p:spPr>
              <a:xfrm>
                <a:off x="1076958"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2" name="Google Shape;5222;p78"/>
              <p:cNvSpPr/>
              <p:nvPr/>
            </p:nvSpPr>
            <p:spPr>
              <a:xfrm>
                <a:off x="1076958"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3" name="Google Shape;5223;p78"/>
              <p:cNvSpPr/>
              <p:nvPr/>
            </p:nvSpPr>
            <p:spPr>
              <a:xfrm>
                <a:off x="1076958"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24" name="Google Shape;5224;p78"/>
            <p:cNvGrpSpPr/>
            <p:nvPr/>
          </p:nvGrpSpPr>
          <p:grpSpPr>
            <a:xfrm>
              <a:off x="1247707" y="1179665"/>
              <a:ext cx="80700" cy="1526144"/>
              <a:chOff x="1247707" y="1179665"/>
              <a:chExt cx="80700" cy="1526144"/>
            </a:xfrm>
          </p:grpSpPr>
          <p:sp>
            <p:nvSpPr>
              <p:cNvPr id="5225" name="Google Shape;5225;p78"/>
              <p:cNvSpPr/>
              <p:nvPr/>
            </p:nvSpPr>
            <p:spPr>
              <a:xfrm>
                <a:off x="124770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6" name="Google Shape;5226;p78"/>
              <p:cNvSpPr/>
              <p:nvPr/>
            </p:nvSpPr>
            <p:spPr>
              <a:xfrm>
                <a:off x="124770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7" name="Google Shape;5227;p78"/>
              <p:cNvSpPr/>
              <p:nvPr/>
            </p:nvSpPr>
            <p:spPr>
              <a:xfrm>
                <a:off x="124770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8" name="Google Shape;5228;p78"/>
              <p:cNvSpPr/>
              <p:nvPr/>
            </p:nvSpPr>
            <p:spPr>
              <a:xfrm>
                <a:off x="1247707" y="166175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9" name="Google Shape;5229;p78"/>
              <p:cNvSpPr/>
              <p:nvPr/>
            </p:nvSpPr>
            <p:spPr>
              <a:xfrm>
                <a:off x="1247707" y="1821630"/>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0" name="Google Shape;5230;p78"/>
              <p:cNvSpPr/>
              <p:nvPr/>
            </p:nvSpPr>
            <p:spPr>
              <a:xfrm>
                <a:off x="1247707"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1" name="Google Shape;5231;p78"/>
              <p:cNvSpPr/>
              <p:nvPr/>
            </p:nvSpPr>
            <p:spPr>
              <a:xfrm>
                <a:off x="1247707"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2" name="Google Shape;5232;p78"/>
              <p:cNvSpPr/>
              <p:nvPr/>
            </p:nvSpPr>
            <p:spPr>
              <a:xfrm>
                <a:off x="1247707"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3" name="Google Shape;5233;p78"/>
              <p:cNvSpPr/>
              <p:nvPr/>
            </p:nvSpPr>
            <p:spPr>
              <a:xfrm>
                <a:off x="1247707"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4" name="Google Shape;5234;p78"/>
              <p:cNvSpPr/>
              <p:nvPr/>
            </p:nvSpPr>
            <p:spPr>
              <a:xfrm>
                <a:off x="124770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35" name="Google Shape;5235;p78"/>
            <p:cNvGrpSpPr/>
            <p:nvPr/>
          </p:nvGrpSpPr>
          <p:grpSpPr>
            <a:xfrm>
              <a:off x="1421567" y="1179665"/>
              <a:ext cx="80700" cy="1526144"/>
              <a:chOff x="1421567" y="1179665"/>
              <a:chExt cx="80700" cy="1526144"/>
            </a:xfrm>
          </p:grpSpPr>
          <p:sp>
            <p:nvSpPr>
              <p:cNvPr id="5236" name="Google Shape;5236;p78"/>
              <p:cNvSpPr/>
              <p:nvPr/>
            </p:nvSpPr>
            <p:spPr>
              <a:xfrm>
                <a:off x="142156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7" name="Google Shape;5237;p78"/>
              <p:cNvSpPr/>
              <p:nvPr/>
            </p:nvSpPr>
            <p:spPr>
              <a:xfrm>
                <a:off x="142156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8" name="Google Shape;5238;p78"/>
              <p:cNvSpPr/>
              <p:nvPr/>
            </p:nvSpPr>
            <p:spPr>
              <a:xfrm>
                <a:off x="142156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9" name="Google Shape;5239;p78"/>
              <p:cNvSpPr/>
              <p:nvPr/>
            </p:nvSpPr>
            <p:spPr>
              <a:xfrm>
                <a:off x="1421567"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0" name="Google Shape;5240;p78"/>
              <p:cNvSpPr/>
              <p:nvPr/>
            </p:nvSpPr>
            <p:spPr>
              <a:xfrm>
                <a:off x="1421567"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1" name="Google Shape;5241;p78"/>
              <p:cNvSpPr/>
              <p:nvPr/>
            </p:nvSpPr>
            <p:spPr>
              <a:xfrm>
                <a:off x="1421567"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2" name="Google Shape;5242;p78"/>
              <p:cNvSpPr/>
              <p:nvPr/>
            </p:nvSpPr>
            <p:spPr>
              <a:xfrm>
                <a:off x="1421567" y="214302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3" name="Google Shape;5243;p78"/>
              <p:cNvSpPr/>
              <p:nvPr/>
            </p:nvSpPr>
            <p:spPr>
              <a:xfrm>
                <a:off x="1421567" y="2303717"/>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4" name="Google Shape;5244;p78"/>
              <p:cNvSpPr/>
              <p:nvPr/>
            </p:nvSpPr>
            <p:spPr>
              <a:xfrm>
                <a:off x="1421567"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5" name="Google Shape;5245;p78"/>
              <p:cNvSpPr/>
              <p:nvPr/>
            </p:nvSpPr>
            <p:spPr>
              <a:xfrm>
                <a:off x="142156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46" name="Google Shape;5246;p78"/>
            <p:cNvGrpSpPr/>
            <p:nvPr/>
          </p:nvGrpSpPr>
          <p:grpSpPr>
            <a:xfrm>
              <a:off x="1592327" y="1179665"/>
              <a:ext cx="80700" cy="1526144"/>
              <a:chOff x="1592327" y="1179665"/>
              <a:chExt cx="80700" cy="1526144"/>
            </a:xfrm>
          </p:grpSpPr>
          <p:sp>
            <p:nvSpPr>
              <p:cNvPr id="5247" name="Google Shape;5247;p78"/>
              <p:cNvSpPr/>
              <p:nvPr/>
            </p:nvSpPr>
            <p:spPr>
              <a:xfrm>
                <a:off x="159232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8" name="Google Shape;5248;p78"/>
              <p:cNvSpPr/>
              <p:nvPr/>
            </p:nvSpPr>
            <p:spPr>
              <a:xfrm>
                <a:off x="159232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9" name="Google Shape;5249;p78"/>
              <p:cNvSpPr/>
              <p:nvPr/>
            </p:nvSpPr>
            <p:spPr>
              <a:xfrm>
                <a:off x="159232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0" name="Google Shape;5250;p78"/>
              <p:cNvSpPr/>
              <p:nvPr/>
            </p:nvSpPr>
            <p:spPr>
              <a:xfrm>
                <a:off x="1592327"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1" name="Google Shape;5251;p78"/>
              <p:cNvSpPr/>
              <p:nvPr/>
            </p:nvSpPr>
            <p:spPr>
              <a:xfrm>
                <a:off x="1592327"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2" name="Google Shape;5252;p78"/>
              <p:cNvSpPr/>
              <p:nvPr/>
            </p:nvSpPr>
            <p:spPr>
              <a:xfrm>
                <a:off x="1592327"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3" name="Google Shape;5253;p78"/>
              <p:cNvSpPr/>
              <p:nvPr/>
            </p:nvSpPr>
            <p:spPr>
              <a:xfrm>
                <a:off x="1592327"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4" name="Google Shape;5254;p78"/>
              <p:cNvSpPr/>
              <p:nvPr/>
            </p:nvSpPr>
            <p:spPr>
              <a:xfrm>
                <a:off x="1592327"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5" name="Google Shape;5255;p78"/>
              <p:cNvSpPr/>
              <p:nvPr/>
            </p:nvSpPr>
            <p:spPr>
              <a:xfrm>
                <a:off x="1592327"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6" name="Google Shape;5256;p78"/>
              <p:cNvSpPr/>
              <p:nvPr/>
            </p:nvSpPr>
            <p:spPr>
              <a:xfrm>
                <a:off x="159232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57" name="Google Shape;5257;p78"/>
            <p:cNvGrpSpPr/>
            <p:nvPr/>
          </p:nvGrpSpPr>
          <p:grpSpPr>
            <a:xfrm>
              <a:off x="1766187" y="1179665"/>
              <a:ext cx="80700" cy="1526144"/>
              <a:chOff x="1766187" y="1179665"/>
              <a:chExt cx="80700" cy="1526144"/>
            </a:xfrm>
          </p:grpSpPr>
          <p:sp>
            <p:nvSpPr>
              <p:cNvPr id="5258" name="Google Shape;5258;p78"/>
              <p:cNvSpPr/>
              <p:nvPr/>
            </p:nvSpPr>
            <p:spPr>
              <a:xfrm>
                <a:off x="1766187"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9" name="Google Shape;5259;p78"/>
              <p:cNvSpPr/>
              <p:nvPr/>
            </p:nvSpPr>
            <p:spPr>
              <a:xfrm>
                <a:off x="1766187"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0" name="Google Shape;5260;p78"/>
              <p:cNvSpPr/>
              <p:nvPr/>
            </p:nvSpPr>
            <p:spPr>
              <a:xfrm>
                <a:off x="1766187"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1" name="Google Shape;5261;p78"/>
              <p:cNvSpPr/>
              <p:nvPr/>
            </p:nvSpPr>
            <p:spPr>
              <a:xfrm>
                <a:off x="1766187"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2" name="Google Shape;5262;p78"/>
              <p:cNvSpPr/>
              <p:nvPr/>
            </p:nvSpPr>
            <p:spPr>
              <a:xfrm>
                <a:off x="1766187"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3" name="Google Shape;5263;p78"/>
              <p:cNvSpPr/>
              <p:nvPr/>
            </p:nvSpPr>
            <p:spPr>
              <a:xfrm>
                <a:off x="1766187"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4" name="Google Shape;5264;p78"/>
              <p:cNvSpPr/>
              <p:nvPr/>
            </p:nvSpPr>
            <p:spPr>
              <a:xfrm>
                <a:off x="1766187" y="214302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5" name="Google Shape;5265;p78"/>
              <p:cNvSpPr/>
              <p:nvPr/>
            </p:nvSpPr>
            <p:spPr>
              <a:xfrm>
                <a:off x="1766187" y="2303717"/>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6" name="Google Shape;5266;p78"/>
              <p:cNvSpPr/>
              <p:nvPr/>
            </p:nvSpPr>
            <p:spPr>
              <a:xfrm>
                <a:off x="1766187" y="2464413"/>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7" name="Google Shape;5267;p78"/>
              <p:cNvSpPr/>
              <p:nvPr/>
            </p:nvSpPr>
            <p:spPr>
              <a:xfrm>
                <a:off x="1766187"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68" name="Google Shape;5268;p78"/>
            <p:cNvGrpSpPr/>
            <p:nvPr/>
          </p:nvGrpSpPr>
          <p:grpSpPr>
            <a:xfrm>
              <a:off x="1936935" y="1179665"/>
              <a:ext cx="80700" cy="1526144"/>
              <a:chOff x="1936935" y="1179665"/>
              <a:chExt cx="80700" cy="1526144"/>
            </a:xfrm>
          </p:grpSpPr>
          <p:sp>
            <p:nvSpPr>
              <p:cNvPr id="5269" name="Google Shape;5269;p78"/>
              <p:cNvSpPr/>
              <p:nvPr/>
            </p:nvSpPr>
            <p:spPr>
              <a:xfrm>
                <a:off x="1936935"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0" name="Google Shape;5270;p78"/>
              <p:cNvSpPr/>
              <p:nvPr/>
            </p:nvSpPr>
            <p:spPr>
              <a:xfrm>
                <a:off x="1936935"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1" name="Google Shape;5271;p78"/>
              <p:cNvSpPr/>
              <p:nvPr/>
            </p:nvSpPr>
            <p:spPr>
              <a:xfrm>
                <a:off x="1936935"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2" name="Google Shape;5272;p78"/>
              <p:cNvSpPr/>
              <p:nvPr/>
            </p:nvSpPr>
            <p:spPr>
              <a:xfrm>
                <a:off x="1936935"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3" name="Google Shape;5273;p78"/>
              <p:cNvSpPr/>
              <p:nvPr/>
            </p:nvSpPr>
            <p:spPr>
              <a:xfrm>
                <a:off x="1936935"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4" name="Google Shape;5274;p78"/>
              <p:cNvSpPr/>
              <p:nvPr/>
            </p:nvSpPr>
            <p:spPr>
              <a:xfrm>
                <a:off x="1936935"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5" name="Google Shape;5275;p78"/>
              <p:cNvSpPr/>
              <p:nvPr/>
            </p:nvSpPr>
            <p:spPr>
              <a:xfrm>
                <a:off x="1936935"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6" name="Google Shape;5276;p78"/>
              <p:cNvSpPr/>
              <p:nvPr/>
            </p:nvSpPr>
            <p:spPr>
              <a:xfrm>
                <a:off x="1936935"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7" name="Google Shape;5277;p78"/>
              <p:cNvSpPr/>
              <p:nvPr/>
            </p:nvSpPr>
            <p:spPr>
              <a:xfrm>
                <a:off x="1936935"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8" name="Google Shape;5278;p78"/>
              <p:cNvSpPr/>
              <p:nvPr/>
            </p:nvSpPr>
            <p:spPr>
              <a:xfrm>
                <a:off x="1936935"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79" name="Google Shape;5279;p78"/>
            <p:cNvGrpSpPr/>
            <p:nvPr/>
          </p:nvGrpSpPr>
          <p:grpSpPr>
            <a:xfrm>
              <a:off x="2110795" y="1179665"/>
              <a:ext cx="80700" cy="1526144"/>
              <a:chOff x="2110795" y="1179665"/>
              <a:chExt cx="80700" cy="1526144"/>
            </a:xfrm>
          </p:grpSpPr>
          <p:sp>
            <p:nvSpPr>
              <p:cNvPr id="5280" name="Google Shape;5280;p78"/>
              <p:cNvSpPr/>
              <p:nvPr/>
            </p:nvSpPr>
            <p:spPr>
              <a:xfrm>
                <a:off x="2110795"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1" name="Google Shape;5281;p78"/>
              <p:cNvSpPr/>
              <p:nvPr/>
            </p:nvSpPr>
            <p:spPr>
              <a:xfrm>
                <a:off x="2110795"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2" name="Google Shape;5282;p78"/>
              <p:cNvSpPr/>
              <p:nvPr/>
            </p:nvSpPr>
            <p:spPr>
              <a:xfrm>
                <a:off x="2110795"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3" name="Google Shape;5283;p78"/>
              <p:cNvSpPr/>
              <p:nvPr/>
            </p:nvSpPr>
            <p:spPr>
              <a:xfrm>
                <a:off x="2110795"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4" name="Google Shape;5284;p78"/>
              <p:cNvSpPr/>
              <p:nvPr/>
            </p:nvSpPr>
            <p:spPr>
              <a:xfrm>
                <a:off x="2110795" y="1821630"/>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5" name="Google Shape;5285;p78"/>
              <p:cNvSpPr/>
              <p:nvPr/>
            </p:nvSpPr>
            <p:spPr>
              <a:xfrm>
                <a:off x="2110795" y="1982326"/>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6" name="Google Shape;5286;p78"/>
              <p:cNvSpPr/>
              <p:nvPr/>
            </p:nvSpPr>
            <p:spPr>
              <a:xfrm>
                <a:off x="2110795"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7" name="Google Shape;5287;p78"/>
              <p:cNvSpPr/>
              <p:nvPr/>
            </p:nvSpPr>
            <p:spPr>
              <a:xfrm>
                <a:off x="2110795"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8" name="Google Shape;5288;p78"/>
              <p:cNvSpPr/>
              <p:nvPr/>
            </p:nvSpPr>
            <p:spPr>
              <a:xfrm>
                <a:off x="2110795"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9" name="Google Shape;5289;p78"/>
              <p:cNvSpPr/>
              <p:nvPr/>
            </p:nvSpPr>
            <p:spPr>
              <a:xfrm>
                <a:off x="2110795"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90" name="Google Shape;5290;p78"/>
            <p:cNvGrpSpPr/>
            <p:nvPr/>
          </p:nvGrpSpPr>
          <p:grpSpPr>
            <a:xfrm>
              <a:off x="2284655" y="1179665"/>
              <a:ext cx="80700" cy="1526144"/>
              <a:chOff x="2284655" y="1179665"/>
              <a:chExt cx="80700" cy="1526144"/>
            </a:xfrm>
          </p:grpSpPr>
          <p:sp>
            <p:nvSpPr>
              <p:cNvPr id="5291" name="Google Shape;5291;p78"/>
              <p:cNvSpPr/>
              <p:nvPr/>
            </p:nvSpPr>
            <p:spPr>
              <a:xfrm>
                <a:off x="2284655" y="1179665"/>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2" name="Google Shape;5292;p78"/>
              <p:cNvSpPr/>
              <p:nvPr/>
            </p:nvSpPr>
            <p:spPr>
              <a:xfrm>
                <a:off x="2284655" y="134036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3" name="Google Shape;5293;p78"/>
              <p:cNvSpPr/>
              <p:nvPr/>
            </p:nvSpPr>
            <p:spPr>
              <a:xfrm>
                <a:off x="2284655" y="150105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4" name="Google Shape;5294;p78"/>
              <p:cNvSpPr/>
              <p:nvPr/>
            </p:nvSpPr>
            <p:spPr>
              <a:xfrm>
                <a:off x="2284655" y="1661752"/>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5" name="Google Shape;5295;p78"/>
              <p:cNvSpPr/>
              <p:nvPr/>
            </p:nvSpPr>
            <p:spPr>
              <a:xfrm>
                <a:off x="2284655" y="1821630"/>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6" name="Google Shape;5296;p78"/>
              <p:cNvSpPr/>
              <p:nvPr/>
            </p:nvSpPr>
            <p:spPr>
              <a:xfrm>
                <a:off x="2284655" y="1982326"/>
                <a:ext cx="80700" cy="807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7" name="Google Shape;5297;p78"/>
              <p:cNvSpPr/>
              <p:nvPr/>
            </p:nvSpPr>
            <p:spPr>
              <a:xfrm>
                <a:off x="2284655" y="2143022"/>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8" name="Google Shape;5298;p78"/>
              <p:cNvSpPr/>
              <p:nvPr/>
            </p:nvSpPr>
            <p:spPr>
              <a:xfrm>
                <a:off x="2284655" y="2303717"/>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9" name="Google Shape;5299;p78"/>
              <p:cNvSpPr/>
              <p:nvPr/>
            </p:nvSpPr>
            <p:spPr>
              <a:xfrm>
                <a:off x="2284655" y="2464413"/>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0" name="Google Shape;5300;p78"/>
              <p:cNvSpPr/>
              <p:nvPr/>
            </p:nvSpPr>
            <p:spPr>
              <a:xfrm>
                <a:off x="2284655" y="2625109"/>
                <a:ext cx="80700" cy="80700"/>
              </a:xfrm>
              <a:prstGeom prst="rect">
                <a:avLst/>
              </a:pr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301" name="Google Shape;5301;p78"/>
          <p:cNvGrpSpPr/>
          <p:nvPr/>
        </p:nvGrpSpPr>
        <p:grpSpPr>
          <a:xfrm>
            <a:off x="2623904" y="1198803"/>
            <a:ext cx="1364248" cy="1102133"/>
            <a:chOff x="2623904" y="1198803"/>
            <a:chExt cx="1364248" cy="1102133"/>
          </a:xfrm>
        </p:grpSpPr>
        <p:grpSp>
          <p:nvGrpSpPr>
            <p:cNvPr id="5302" name="Google Shape;5302;p78"/>
            <p:cNvGrpSpPr/>
            <p:nvPr/>
          </p:nvGrpSpPr>
          <p:grpSpPr>
            <a:xfrm>
              <a:off x="2623907" y="1198803"/>
              <a:ext cx="1364245" cy="273000"/>
              <a:chOff x="2623907" y="1198803"/>
              <a:chExt cx="1364245" cy="273000"/>
            </a:xfrm>
          </p:grpSpPr>
          <p:sp>
            <p:nvSpPr>
              <p:cNvPr id="5303" name="Google Shape;5303;p78"/>
              <p:cNvSpPr/>
              <p:nvPr/>
            </p:nvSpPr>
            <p:spPr>
              <a:xfrm>
                <a:off x="2623907"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4" name="Google Shape;5304;p78"/>
              <p:cNvSpPr/>
              <p:nvPr/>
            </p:nvSpPr>
            <p:spPr>
              <a:xfrm>
                <a:off x="2896718"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5" name="Google Shape;5305;p78"/>
              <p:cNvSpPr/>
              <p:nvPr/>
            </p:nvSpPr>
            <p:spPr>
              <a:xfrm>
                <a:off x="3169529"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6" name="Google Shape;5306;p78"/>
              <p:cNvSpPr/>
              <p:nvPr/>
            </p:nvSpPr>
            <p:spPr>
              <a:xfrm>
                <a:off x="3442341" y="1198803"/>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7" name="Google Shape;5307;p78"/>
              <p:cNvSpPr/>
              <p:nvPr/>
            </p:nvSpPr>
            <p:spPr>
              <a:xfrm>
                <a:off x="3715152" y="1198803"/>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08" name="Google Shape;5308;p78"/>
            <p:cNvGrpSpPr/>
            <p:nvPr/>
          </p:nvGrpSpPr>
          <p:grpSpPr>
            <a:xfrm>
              <a:off x="2623904" y="1476964"/>
              <a:ext cx="1364245" cy="273000"/>
              <a:chOff x="2623904" y="1476964"/>
              <a:chExt cx="1364245" cy="273000"/>
            </a:xfrm>
          </p:grpSpPr>
          <p:sp>
            <p:nvSpPr>
              <p:cNvPr id="5309" name="Google Shape;5309;p78"/>
              <p:cNvSpPr/>
              <p:nvPr/>
            </p:nvSpPr>
            <p:spPr>
              <a:xfrm>
                <a:off x="2623904" y="1476964"/>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0" name="Google Shape;5310;p78"/>
              <p:cNvSpPr/>
              <p:nvPr/>
            </p:nvSpPr>
            <p:spPr>
              <a:xfrm>
                <a:off x="2896716" y="1476964"/>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1" name="Google Shape;5311;p78"/>
              <p:cNvSpPr/>
              <p:nvPr/>
            </p:nvSpPr>
            <p:spPr>
              <a:xfrm>
                <a:off x="3169527" y="1476964"/>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2" name="Google Shape;5312;p78"/>
              <p:cNvSpPr/>
              <p:nvPr/>
            </p:nvSpPr>
            <p:spPr>
              <a:xfrm>
                <a:off x="3442338" y="1476964"/>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3" name="Google Shape;5313;p78"/>
              <p:cNvSpPr/>
              <p:nvPr/>
            </p:nvSpPr>
            <p:spPr>
              <a:xfrm>
                <a:off x="3715149" y="1476964"/>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14" name="Google Shape;5314;p78"/>
            <p:cNvGrpSpPr/>
            <p:nvPr/>
          </p:nvGrpSpPr>
          <p:grpSpPr>
            <a:xfrm>
              <a:off x="2623907" y="1749775"/>
              <a:ext cx="1364245" cy="273000"/>
              <a:chOff x="2623907" y="1749775"/>
              <a:chExt cx="1364245" cy="273000"/>
            </a:xfrm>
          </p:grpSpPr>
          <p:sp>
            <p:nvSpPr>
              <p:cNvPr id="5315" name="Google Shape;5315;p78"/>
              <p:cNvSpPr/>
              <p:nvPr/>
            </p:nvSpPr>
            <p:spPr>
              <a:xfrm>
                <a:off x="2623907" y="1749775"/>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6" name="Google Shape;5316;p78"/>
              <p:cNvSpPr/>
              <p:nvPr/>
            </p:nvSpPr>
            <p:spPr>
              <a:xfrm>
                <a:off x="2896718" y="1749775"/>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7" name="Google Shape;5317;p78"/>
              <p:cNvSpPr/>
              <p:nvPr/>
            </p:nvSpPr>
            <p:spPr>
              <a:xfrm>
                <a:off x="3169529" y="1749775"/>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8" name="Google Shape;5318;p78"/>
              <p:cNvSpPr/>
              <p:nvPr/>
            </p:nvSpPr>
            <p:spPr>
              <a:xfrm>
                <a:off x="3442341" y="1749775"/>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9" name="Google Shape;5319;p78"/>
              <p:cNvSpPr/>
              <p:nvPr/>
            </p:nvSpPr>
            <p:spPr>
              <a:xfrm>
                <a:off x="3715152" y="1749775"/>
                <a:ext cx="273000" cy="273000"/>
              </a:xfrm>
              <a:prstGeom prst="diamond">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20" name="Google Shape;5320;p78"/>
            <p:cNvGrpSpPr/>
            <p:nvPr/>
          </p:nvGrpSpPr>
          <p:grpSpPr>
            <a:xfrm>
              <a:off x="2623904" y="2027936"/>
              <a:ext cx="1364245" cy="273000"/>
              <a:chOff x="2623904" y="2027936"/>
              <a:chExt cx="1364245" cy="273000"/>
            </a:xfrm>
          </p:grpSpPr>
          <p:sp>
            <p:nvSpPr>
              <p:cNvPr id="5321" name="Google Shape;5321;p78"/>
              <p:cNvSpPr/>
              <p:nvPr/>
            </p:nvSpPr>
            <p:spPr>
              <a:xfrm>
                <a:off x="2623904"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2" name="Google Shape;5322;p78"/>
              <p:cNvSpPr/>
              <p:nvPr/>
            </p:nvSpPr>
            <p:spPr>
              <a:xfrm>
                <a:off x="2896716"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3" name="Google Shape;5323;p78"/>
              <p:cNvSpPr/>
              <p:nvPr/>
            </p:nvSpPr>
            <p:spPr>
              <a:xfrm>
                <a:off x="3169527"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4" name="Google Shape;5324;p78"/>
              <p:cNvSpPr/>
              <p:nvPr/>
            </p:nvSpPr>
            <p:spPr>
              <a:xfrm>
                <a:off x="3442338"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5" name="Google Shape;5325;p78"/>
              <p:cNvSpPr/>
              <p:nvPr/>
            </p:nvSpPr>
            <p:spPr>
              <a:xfrm>
                <a:off x="3715149" y="2027936"/>
                <a:ext cx="273000" cy="273000"/>
              </a:xfrm>
              <a:prstGeom prst="diamond">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326" name="Google Shape;5326;p78"/>
          <p:cNvGrpSpPr/>
          <p:nvPr/>
        </p:nvGrpSpPr>
        <p:grpSpPr>
          <a:xfrm>
            <a:off x="2613365" y="2657876"/>
            <a:ext cx="1387541" cy="159124"/>
            <a:chOff x="3200660" y="2180272"/>
            <a:chExt cx="2563824" cy="378237"/>
          </a:xfrm>
        </p:grpSpPr>
        <p:sp>
          <p:nvSpPr>
            <p:cNvPr id="5327" name="Google Shape;5327;p78"/>
            <p:cNvSpPr/>
            <p:nvPr/>
          </p:nvSpPr>
          <p:spPr>
            <a:xfrm>
              <a:off x="3200660" y="2180272"/>
              <a:ext cx="108240" cy="378237"/>
            </a:xfrm>
            <a:custGeom>
              <a:rect b="b" l="l" r="r" t="t"/>
              <a:pathLst>
                <a:path extrusionOk="0" h="37890" w="8543">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8" name="Google Shape;5328;p78"/>
            <p:cNvSpPr/>
            <p:nvPr/>
          </p:nvSpPr>
          <p:spPr>
            <a:xfrm>
              <a:off x="3345104" y="2180272"/>
              <a:ext cx="108240" cy="378237"/>
            </a:xfrm>
            <a:custGeom>
              <a:rect b="b" l="l" r="r" t="t"/>
              <a:pathLst>
                <a:path extrusionOk="0" h="37890" w="8543">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9" name="Google Shape;5329;p78"/>
            <p:cNvSpPr/>
            <p:nvPr/>
          </p:nvSpPr>
          <p:spPr>
            <a:xfrm>
              <a:off x="3489548" y="2180272"/>
              <a:ext cx="108240" cy="378237"/>
            </a:xfrm>
            <a:custGeom>
              <a:rect b="b" l="l" r="r" t="t"/>
              <a:pathLst>
                <a:path extrusionOk="0" h="37890" w="8543">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0" name="Google Shape;5330;p78"/>
            <p:cNvSpPr/>
            <p:nvPr/>
          </p:nvSpPr>
          <p:spPr>
            <a:xfrm>
              <a:off x="3633992" y="2180272"/>
              <a:ext cx="108252" cy="378237"/>
            </a:xfrm>
            <a:custGeom>
              <a:rect b="b" l="l" r="r" t="t"/>
              <a:pathLst>
                <a:path extrusionOk="0" h="37890" w="8544">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1" name="Google Shape;5331;p78"/>
            <p:cNvSpPr/>
            <p:nvPr/>
          </p:nvSpPr>
          <p:spPr>
            <a:xfrm>
              <a:off x="3778448" y="2180272"/>
              <a:ext cx="108240" cy="378097"/>
            </a:xfrm>
            <a:custGeom>
              <a:rect b="b" l="l" r="r" t="t"/>
              <a:pathLst>
                <a:path extrusionOk="0" h="37876" w="8543">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2" name="Google Shape;5332;p78"/>
            <p:cNvSpPr/>
            <p:nvPr/>
          </p:nvSpPr>
          <p:spPr>
            <a:xfrm>
              <a:off x="3922892" y="2180272"/>
              <a:ext cx="108240" cy="378237"/>
            </a:xfrm>
            <a:custGeom>
              <a:rect b="b" l="l" r="r" t="t"/>
              <a:pathLst>
                <a:path extrusionOk="0" h="37890" w="8543">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3" name="Google Shape;5333;p78"/>
            <p:cNvSpPr/>
            <p:nvPr/>
          </p:nvSpPr>
          <p:spPr>
            <a:xfrm>
              <a:off x="4067336" y="2180272"/>
              <a:ext cx="108240" cy="378237"/>
            </a:xfrm>
            <a:custGeom>
              <a:rect b="b" l="l" r="r" t="t"/>
              <a:pathLst>
                <a:path extrusionOk="0" h="37890" w="8543">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4" name="Google Shape;5334;p78"/>
            <p:cNvSpPr/>
            <p:nvPr/>
          </p:nvSpPr>
          <p:spPr>
            <a:xfrm>
              <a:off x="4211780" y="2180272"/>
              <a:ext cx="108252" cy="378237"/>
            </a:xfrm>
            <a:custGeom>
              <a:rect b="b" l="l" r="r" t="t"/>
              <a:pathLst>
                <a:path extrusionOk="0" h="37890" w="8544">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5" name="Google Shape;5335;p78"/>
            <p:cNvSpPr/>
            <p:nvPr/>
          </p:nvSpPr>
          <p:spPr>
            <a:xfrm>
              <a:off x="4356236" y="2180272"/>
              <a:ext cx="108240" cy="378097"/>
            </a:xfrm>
            <a:custGeom>
              <a:rect b="b" l="l" r="r" t="t"/>
              <a:pathLst>
                <a:path extrusionOk="0" h="37876" w="8543">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6" name="Google Shape;5336;p78"/>
            <p:cNvSpPr/>
            <p:nvPr/>
          </p:nvSpPr>
          <p:spPr>
            <a:xfrm>
              <a:off x="4500680" y="2180272"/>
              <a:ext cx="108240" cy="378237"/>
            </a:xfrm>
            <a:custGeom>
              <a:rect b="b" l="l" r="r" t="t"/>
              <a:pathLst>
                <a:path extrusionOk="0" h="37890" w="8543">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7" name="Google Shape;5337;p78"/>
            <p:cNvSpPr/>
            <p:nvPr/>
          </p:nvSpPr>
          <p:spPr>
            <a:xfrm>
              <a:off x="4645124" y="2180272"/>
              <a:ext cx="108240" cy="378097"/>
            </a:xfrm>
            <a:custGeom>
              <a:rect b="b" l="l" r="r" t="t"/>
              <a:pathLst>
                <a:path extrusionOk="0" h="37876" w="8543">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8" name="Google Shape;5338;p78"/>
            <p:cNvSpPr/>
            <p:nvPr/>
          </p:nvSpPr>
          <p:spPr>
            <a:xfrm>
              <a:off x="4789568" y="2180272"/>
              <a:ext cx="108240" cy="378237"/>
            </a:xfrm>
            <a:custGeom>
              <a:rect b="b" l="l" r="r" t="t"/>
              <a:pathLst>
                <a:path extrusionOk="0" h="37890" w="8543">
                  <a:moveTo>
                    <a:pt x="607" y="1"/>
                  </a:moveTo>
                  <a:cubicBezTo>
                    <a:pt x="262" y="1"/>
                    <a:pt x="1" y="277"/>
                    <a:pt x="1" y="607"/>
                  </a:cubicBezTo>
                  <a:lnTo>
                    <a:pt x="1" y="37270"/>
                  </a:lnTo>
                  <a:cubicBezTo>
                    <a:pt x="1" y="37614"/>
                    <a:pt x="262"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9" name="Google Shape;5339;p78"/>
            <p:cNvSpPr/>
            <p:nvPr/>
          </p:nvSpPr>
          <p:spPr>
            <a:xfrm>
              <a:off x="4934012" y="2180272"/>
              <a:ext cx="108240" cy="378237"/>
            </a:xfrm>
            <a:custGeom>
              <a:rect b="b" l="l" r="r" t="t"/>
              <a:pathLst>
                <a:path extrusionOk="0" h="37890" w="8543">
                  <a:moveTo>
                    <a:pt x="607" y="1"/>
                  </a:moveTo>
                  <a:cubicBezTo>
                    <a:pt x="263" y="1"/>
                    <a:pt x="1" y="263"/>
                    <a:pt x="1" y="607"/>
                  </a:cubicBezTo>
                  <a:lnTo>
                    <a:pt x="1" y="37270"/>
                  </a:lnTo>
                  <a:cubicBezTo>
                    <a:pt x="1" y="37614"/>
                    <a:pt x="263"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0" name="Google Shape;5340;p78"/>
            <p:cNvSpPr/>
            <p:nvPr/>
          </p:nvSpPr>
          <p:spPr>
            <a:xfrm>
              <a:off x="5078456" y="2180272"/>
              <a:ext cx="108240" cy="378237"/>
            </a:xfrm>
            <a:custGeom>
              <a:rect b="b" l="l" r="r" t="t"/>
              <a:pathLst>
                <a:path extrusionOk="0" h="37890" w="8543">
                  <a:moveTo>
                    <a:pt x="620" y="1"/>
                  </a:moveTo>
                  <a:cubicBezTo>
                    <a:pt x="276" y="1"/>
                    <a:pt x="0" y="277"/>
                    <a:pt x="0" y="607"/>
                  </a:cubicBezTo>
                  <a:lnTo>
                    <a:pt x="0" y="37270"/>
                  </a:lnTo>
                  <a:cubicBezTo>
                    <a:pt x="0" y="37614"/>
                    <a:pt x="276" y="37890"/>
                    <a:pt x="620" y="37890"/>
                  </a:cubicBezTo>
                  <a:lnTo>
                    <a:pt x="7936" y="37890"/>
                  </a:lnTo>
                  <a:cubicBezTo>
                    <a:pt x="8267" y="37890"/>
                    <a:pt x="8542" y="37614"/>
                    <a:pt x="8542" y="37270"/>
                  </a:cubicBezTo>
                  <a:lnTo>
                    <a:pt x="8542" y="607"/>
                  </a:lnTo>
                  <a:cubicBezTo>
                    <a:pt x="8542" y="277"/>
                    <a:pt x="8267" y="1"/>
                    <a:pt x="793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1" name="Google Shape;5341;p78"/>
            <p:cNvSpPr/>
            <p:nvPr/>
          </p:nvSpPr>
          <p:spPr>
            <a:xfrm>
              <a:off x="5222900" y="2180272"/>
              <a:ext cx="108240" cy="378237"/>
            </a:xfrm>
            <a:custGeom>
              <a:rect b="b" l="l" r="r" t="t"/>
              <a:pathLst>
                <a:path extrusionOk="0" h="37890" w="8543">
                  <a:moveTo>
                    <a:pt x="620" y="1"/>
                  </a:moveTo>
                  <a:cubicBezTo>
                    <a:pt x="276" y="1"/>
                    <a:pt x="0" y="263"/>
                    <a:pt x="0" y="607"/>
                  </a:cubicBezTo>
                  <a:lnTo>
                    <a:pt x="0" y="37270"/>
                  </a:lnTo>
                  <a:cubicBezTo>
                    <a:pt x="0" y="37614"/>
                    <a:pt x="276" y="37890"/>
                    <a:pt x="620" y="37890"/>
                  </a:cubicBezTo>
                  <a:lnTo>
                    <a:pt x="7936" y="37890"/>
                  </a:lnTo>
                  <a:cubicBezTo>
                    <a:pt x="8267" y="37890"/>
                    <a:pt x="8543" y="37614"/>
                    <a:pt x="8543" y="37270"/>
                  </a:cubicBezTo>
                  <a:lnTo>
                    <a:pt x="8543" y="607"/>
                  </a:lnTo>
                  <a:cubicBezTo>
                    <a:pt x="8543" y="263"/>
                    <a:pt x="8267" y="1"/>
                    <a:pt x="7936"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2" name="Google Shape;5342;p78"/>
            <p:cNvSpPr/>
            <p:nvPr/>
          </p:nvSpPr>
          <p:spPr>
            <a:xfrm>
              <a:off x="5367343" y="2180272"/>
              <a:ext cx="108240" cy="378237"/>
            </a:xfrm>
            <a:custGeom>
              <a:rect b="b" l="l" r="r" t="t"/>
              <a:pathLst>
                <a:path extrusionOk="0" h="37890" w="8543">
                  <a:moveTo>
                    <a:pt x="607" y="1"/>
                  </a:moveTo>
                  <a:cubicBezTo>
                    <a:pt x="276" y="1"/>
                    <a:pt x="1" y="277"/>
                    <a:pt x="1" y="607"/>
                  </a:cubicBezTo>
                  <a:lnTo>
                    <a:pt x="1" y="37270"/>
                  </a:lnTo>
                  <a:cubicBezTo>
                    <a:pt x="1" y="37614"/>
                    <a:pt x="276" y="37890"/>
                    <a:pt x="607" y="37890"/>
                  </a:cubicBezTo>
                  <a:lnTo>
                    <a:pt x="7937" y="37890"/>
                  </a:lnTo>
                  <a:cubicBezTo>
                    <a:pt x="8267" y="37890"/>
                    <a:pt x="8543" y="37614"/>
                    <a:pt x="8543" y="37270"/>
                  </a:cubicBezTo>
                  <a:lnTo>
                    <a:pt x="8543" y="607"/>
                  </a:lnTo>
                  <a:cubicBezTo>
                    <a:pt x="8543" y="277"/>
                    <a:pt x="8267" y="1"/>
                    <a:pt x="7937"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3" name="Google Shape;5343;p78"/>
            <p:cNvSpPr/>
            <p:nvPr/>
          </p:nvSpPr>
          <p:spPr>
            <a:xfrm>
              <a:off x="5511787" y="2180272"/>
              <a:ext cx="108240" cy="378097"/>
            </a:xfrm>
            <a:custGeom>
              <a:rect b="b" l="l" r="r" t="t"/>
              <a:pathLst>
                <a:path extrusionOk="0" h="37876" w="8543">
                  <a:moveTo>
                    <a:pt x="607" y="1"/>
                  </a:moveTo>
                  <a:cubicBezTo>
                    <a:pt x="276" y="1"/>
                    <a:pt x="1" y="263"/>
                    <a:pt x="1" y="607"/>
                  </a:cubicBezTo>
                  <a:lnTo>
                    <a:pt x="1" y="37270"/>
                  </a:lnTo>
                  <a:cubicBezTo>
                    <a:pt x="1" y="37614"/>
                    <a:pt x="276" y="37876"/>
                    <a:pt x="607" y="37876"/>
                  </a:cubicBezTo>
                  <a:lnTo>
                    <a:pt x="7923" y="37876"/>
                  </a:lnTo>
                  <a:cubicBezTo>
                    <a:pt x="8267" y="37876"/>
                    <a:pt x="8543" y="37614"/>
                    <a:pt x="8543" y="37270"/>
                  </a:cubicBezTo>
                  <a:lnTo>
                    <a:pt x="8543" y="607"/>
                  </a:lnTo>
                  <a:cubicBezTo>
                    <a:pt x="8543" y="263"/>
                    <a:pt x="8267"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4" name="Google Shape;5344;p78"/>
            <p:cNvSpPr/>
            <p:nvPr/>
          </p:nvSpPr>
          <p:spPr>
            <a:xfrm>
              <a:off x="5656231" y="2180272"/>
              <a:ext cx="108252" cy="378237"/>
            </a:xfrm>
            <a:custGeom>
              <a:rect b="b" l="l" r="r" t="t"/>
              <a:pathLst>
                <a:path extrusionOk="0" h="37890" w="8544">
                  <a:moveTo>
                    <a:pt x="607" y="1"/>
                  </a:moveTo>
                  <a:cubicBezTo>
                    <a:pt x="263" y="1"/>
                    <a:pt x="1" y="277"/>
                    <a:pt x="1" y="607"/>
                  </a:cubicBezTo>
                  <a:lnTo>
                    <a:pt x="1" y="37270"/>
                  </a:lnTo>
                  <a:cubicBezTo>
                    <a:pt x="1" y="37614"/>
                    <a:pt x="263" y="37890"/>
                    <a:pt x="607" y="37890"/>
                  </a:cubicBezTo>
                  <a:lnTo>
                    <a:pt x="7923" y="37890"/>
                  </a:lnTo>
                  <a:cubicBezTo>
                    <a:pt x="8268" y="37890"/>
                    <a:pt x="8543" y="37614"/>
                    <a:pt x="8543" y="37270"/>
                  </a:cubicBezTo>
                  <a:lnTo>
                    <a:pt x="8543" y="607"/>
                  </a:lnTo>
                  <a:cubicBezTo>
                    <a:pt x="8543" y="277"/>
                    <a:pt x="8268" y="1"/>
                    <a:pt x="7923"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45" name="Google Shape;5345;p78"/>
          <p:cNvGrpSpPr/>
          <p:nvPr/>
        </p:nvGrpSpPr>
        <p:grpSpPr>
          <a:xfrm>
            <a:off x="2609890" y="2935640"/>
            <a:ext cx="1390502" cy="159625"/>
            <a:chOff x="3530150" y="2790075"/>
            <a:chExt cx="1962600" cy="225300"/>
          </a:xfrm>
        </p:grpSpPr>
        <p:sp>
          <p:nvSpPr>
            <p:cNvPr id="5346" name="Google Shape;5346;p78"/>
            <p:cNvSpPr/>
            <p:nvPr/>
          </p:nvSpPr>
          <p:spPr>
            <a:xfrm>
              <a:off x="3530150" y="2790075"/>
              <a:ext cx="1962600" cy="225300"/>
            </a:xfrm>
            <a:prstGeom prst="rec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7" name="Google Shape;5347;p78"/>
            <p:cNvSpPr/>
            <p:nvPr/>
          </p:nvSpPr>
          <p:spPr>
            <a:xfrm>
              <a:off x="3530150" y="2790075"/>
              <a:ext cx="1110000" cy="2253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48" name="Google Shape;5348;p78"/>
          <p:cNvGrpSpPr/>
          <p:nvPr/>
        </p:nvGrpSpPr>
        <p:grpSpPr>
          <a:xfrm>
            <a:off x="2609948" y="3213905"/>
            <a:ext cx="1411629" cy="154175"/>
            <a:chOff x="3558802" y="4011244"/>
            <a:chExt cx="1866000" cy="111600"/>
          </a:xfrm>
        </p:grpSpPr>
        <p:sp>
          <p:nvSpPr>
            <p:cNvPr id="5349" name="Google Shape;5349;p78"/>
            <p:cNvSpPr/>
            <p:nvPr/>
          </p:nvSpPr>
          <p:spPr>
            <a:xfrm flipH="1" rot="5400000">
              <a:off x="4436152" y="3134077"/>
              <a:ext cx="111300" cy="1866000"/>
            </a:xfrm>
            <a:prstGeom prst="round2SameRect">
              <a:avLst>
                <a:gd fmla="val 50000" name="adj1"/>
                <a:gd fmla="val 50000" name="adj2"/>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0" name="Google Shape;5350;p78"/>
            <p:cNvSpPr/>
            <p:nvPr/>
          </p:nvSpPr>
          <p:spPr>
            <a:xfrm flipH="1" rot="5400000">
              <a:off x="4157232" y="3412894"/>
              <a:ext cx="111600" cy="1308300"/>
            </a:xfrm>
            <a:prstGeom prst="round2SameRect">
              <a:avLst>
                <a:gd fmla="val 50000" name="adj1"/>
                <a:gd fmla="val 50000" name="adj2"/>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51" name="Google Shape;5351;p78"/>
          <p:cNvGrpSpPr/>
          <p:nvPr/>
        </p:nvGrpSpPr>
        <p:grpSpPr>
          <a:xfrm>
            <a:off x="2610235" y="2419475"/>
            <a:ext cx="1383503" cy="119761"/>
            <a:chOff x="3465975" y="2270258"/>
            <a:chExt cx="1986364" cy="171947"/>
          </a:xfrm>
        </p:grpSpPr>
        <p:sp>
          <p:nvSpPr>
            <p:cNvPr id="5352" name="Google Shape;5352;p78"/>
            <p:cNvSpPr/>
            <p:nvPr/>
          </p:nvSpPr>
          <p:spPr>
            <a:xfrm rot="-5400000">
              <a:off x="3725184" y="2270305"/>
              <a:ext cx="171900" cy="171900"/>
            </a:xfrm>
            <a:prstGeom prst="ellipse">
              <a:avLst/>
            </a:prstGeom>
            <a:solidFill>
              <a:srgbClr val="5F7D95"/>
            </a:solidFill>
            <a:ln cap="flat" cmpd="sng" w="19050">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3" name="Google Shape;5353;p78"/>
            <p:cNvSpPr/>
            <p:nvPr/>
          </p:nvSpPr>
          <p:spPr>
            <a:xfrm rot="-5400000">
              <a:off x="3984394" y="2270305"/>
              <a:ext cx="171900" cy="171900"/>
            </a:xfrm>
            <a:prstGeom prst="ellipse">
              <a:avLst/>
            </a:prstGeom>
            <a:solidFill>
              <a:srgbClr val="5F7D95"/>
            </a:solidFill>
            <a:ln cap="flat" cmpd="sng" w="19050">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4" name="Google Shape;5354;p78"/>
            <p:cNvSpPr/>
            <p:nvPr/>
          </p:nvSpPr>
          <p:spPr>
            <a:xfrm rot="-5400000">
              <a:off x="4243603" y="2270305"/>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5" name="Google Shape;5355;p78"/>
            <p:cNvSpPr/>
            <p:nvPr/>
          </p:nvSpPr>
          <p:spPr>
            <a:xfrm rot="-5400000">
              <a:off x="4502812" y="2270305"/>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6" name="Google Shape;5356;p78"/>
            <p:cNvSpPr/>
            <p:nvPr/>
          </p:nvSpPr>
          <p:spPr>
            <a:xfrm rot="-5400000">
              <a:off x="4762021" y="2270305"/>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7" name="Google Shape;5357;p78"/>
            <p:cNvSpPr/>
            <p:nvPr/>
          </p:nvSpPr>
          <p:spPr>
            <a:xfrm rot="-5400000">
              <a:off x="3465975" y="2270305"/>
              <a:ext cx="171900" cy="171900"/>
            </a:xfrm>
            <a:prstGeom prst="ellipse">
              <a:avLst/>
            </a:prstGeom>
            <a:solidFill>
              <a:srgbClr val="5F7D95"/>
            </a:solidFill>
            <a:ln cap="flat" cmpd="sng" w="19050">
              <a:solidFill>
                <a:srgbClr val="5F7D9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8" name="Google Shape;5358;p78"/>
            <p:cNvSpPr/>
            <p:nvPr/>
          </p:nvSpPr>
          <p:spPr>
            <a:xfrm rot="-5400000">
              <a:off x="5021230" y="2270258"/>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9" name="Google Shape;5359;p78"/>
            <p:cNvSpPr/>
            <p:nvPr/>
          </p:nvSpPr>
          <p:spPr>
            <a:xfrm rot="-5400000">
              <a:off x="5280440" y="2270258"/>
              <a:ext cx="171900" cy="171900"/>
            </a:xfrm>
            <a:prstGeom prst="ellipse">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60" name="Google Shape;5360;p78"/>
          <p:cNvGrpSpPr/>
          <p:nvPr/>
        </p:nvGrpSpPr>
        <p:grpSpPr>
          <a:xfrm>
            <a:off x="2621243" y="3783248"/>
            <a:ext cx="1369531" cy="195460"/>
            <a:chOff x="723300" y="4253549"/>
            <a:chExt cx="2276482" cy="324900"/>
          </a:xfrm>
        </p:grpSpPr>
        <p:sp>
          <p:nvSpPr>
            <p:cNvPr id="5361" name="Google Shape;5361;p78"/>
            <p:cNvSpPr/>
            <p:nvPr/>
          </p:nvSpPr>
          <p:spPr>
            <a:xfrm>
              <a:off x="723300"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2" name="Google Shape;5362;p78"/>
            <p:cNvSpPr/>
            <p:nvPr/>
          </p:nvSpPr>
          <p:spPr>
            <a:xfrm>
              <a:off x="1206995"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3" name="Google Shape;5363;p78"/>
            <p:cNvSpPr/>
            <p:nvPr/>
          </p:nvSpPr>
          <p:spPr>
            <a:xfrm>
              <a:off x="1690691"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4" name="Google Shape;5364;p78"/>
            <p:cNvSpPr/>
            <p:nvPr/>
          </p:nvSpPr>
          <p:spPr>
            <a:xfrm>
              <a:off x="2174386" y="4253549"/>
              <a:ext cx="341700" cy="324900"/>
            </a:xfrm>
            <a:prstGeom prst="star5">
              <a:avLst>
                <a:gd fmla="val 19098" name="adj"/>
                <a:gd fmla="val 105146" name="hf"/>
                <a:gd fmla="val 110557" name="vf"/>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5" name="Google Shape;5365;p78"/>
            <p:cNvSpPr/>
            <p:nvPr/>
          </p:nvSpPr>
          <p:spPr>
            <a:xfrm>
              <a:off x="2658082" y="4253549"/>
              <a:ext cx="341700" cy="324900"/>
            </a:xfrm>
            <a:prstGeom prst="star5">
              <a:avLst>
                <a:gd fmla="val 19098" name="adj"/>
                <a:gd fmla="val 105146" name="hf"/>
                <a:gd fmla="val 110557" name="vf"/>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66" name="Google Shape;5366;p78"/>
          <p:cNvGrpSpPr/>
          <p:nvPr/>
        </p:nvGrpSpPr>
        <p:grpSpPr>
          <a:xfrm>
            <a:off x="2610803" y="3484489"/>
            <a:ext cx="1389066" cy="180119"/>
            <a:chOff x="705948" y="3788465"/>
            <a:chExt cx="2308953" cy="299400"/>
          </a:xfrm>
        </p:grpSpPr>
        <p:sp>
          <p:nvSpPr>
            <p:cNvPr id="5367" name="Google Shape;5367;p78"/>
            <p:cNvSpPr/>
            <p:nvPr/>
          </p:nvSpPr>
          <p:spPr>
            <a:xfrm>
              <a:off x="705948" y="3788465"/>
              <a:ext cx="335400" cy="299400"/>
            </a:xfrm>
            <a:prstGeom prst="hear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8" name="Google Shape;5368;p78"/>
            <p:cNvSpPr/>
            <p:nvPr/>
          </p:nvSpPr>
          <p:spPr>
            <a:xfrm>
              <a:off x="1209923" y="3788465"/>
              <a:ext cx="335400" cy="299400"/>
            </a:xfrm>
            <a:prstGeom prst="hear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9" name="Google Shape;5369;p78"/>
            <p:cNvSpPr/>
            <p:nvPr/>
          </p:nvSpPr>
          <p:spPr>
            <a:xfrm>
              <a:off x="1713905" y="3788465"/>
              <a:ext cx="335400" cy="299400"/>
            </a:xfrm>
            <a:prstGeom prst="heart">
              <a:avLst/>
            </a:pr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0" name="Google Shape;5370;p78"/>
            <p:cNvSpPr/>
            <p:nvPr/>
          </p:nvSpPr>
          <p:spPr>
            <a:xfrm>
              <a:off x="2189639" y="3788465"/>
              <a:ext cx="335400" cy="299400"/>
            </a:xfrm>
            <a:prstGeom prst="hear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1" name="Google Shape;5371;p78"/>
            <p:cNvSpPr/>
            <p:nvPr/>
          </p:nvSpPr>
          <p:spPr>
            <a:xfrm>
              <a:off x="2679500" y="3788465"/>
              <a:ext cx="335400" cy="299400"/>
            </a:xfrm>
            <a:prstGeom prst="heart">
              <a:avLst/>
            </a:pr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72" name="Google Shape;5372;p78"/>
          <p:cNvGrpSpPr/>
          <p:nvPr/>
        </p:nvGrpSpPr>
        <p:grpSpPr>
          <a:xfrm>
            <a:off x="4207794" y="2088443"/>
            <a:ext cx="1433821" cy="191501"/>
            <a:chOff x="4273350" y="2088443"/>
            <a:chExt cx="1433821" cy="191501"/>
          </a:xfrm>
        </p:grpSpPr>
        <p:grpSp>
          <p:nvGrpSpPr>
            <p:cNvPr id="5373" name="Google Shape;5373;p78"/>
            <p:cNvGrpSpPr/>
            <p:nvPr/>
          </p:nvGrpSpPr>
          <p:grpSpPr>
            <a:xfrm>
              <a:off x="4273350" y="2088443"/>
              <a:ext cx="1433821" cy="0"/>
              <a:chOff x="5224975" y="2962250"/>
              <a:chExt cx="1544400" cy="0"/>
            </a:xfrm>
          </p:grpSpPr>
          <p:cxnSp>
            <p:nvCxnSpPr>
              <p:cNvPr id="5374" name="Google Shape;5374;p78"/>
              <p:cNvCxnSpPr/>
              <p:nvPr/>
            </p:nvCxnSpPr>
            <p:spPr>
              <a:xfrm>
                <a:off x="5224975" y="2962250"/>
                <a:ext cx="1544400" cy="0"/>
              </a:xfrm>
              <a:prstGeom prst="straightConnector1">
                <a:avLst/>
              </a:prstGeom>
              <a:noFill/>
              <a:ln cap="flat" cmpd="sng" w="19050">
                <a:solidFill>
                  <a:srgbClr val="E3E9ED"/>
                </a:solidFill>
                <a:prstDash val="solid"/>
                <a:round/>
                <a:headEnd len="med" w="med" type="none"/>
                <a:tailEnd len="med" w="med" type="none"/>
              </a:ln>
            </p:spPr>
          </p:cxnSp>
          <p:cxnSp>
            <p:nvCxnSpPr>
              <p:cNvPr id="5375" name="Google Shape;5375;p78"/>
              <p:cNvCxnSpPr/>
              <p:nvPr/>
            </p:nvCxnSpPr>
            <p:spPr>
              <a:xfrm>
                <a:off x="5225150" y="2962250"/>
                <a:ext cx="453300" cy="0"/>
              </a:xfrm>
              <a:prstGeom prst="straightConnector1">
                <a:avLst/>
              </a:prstGeom>
              <a:noFill/>
              <a:ln cap="flat" cmpd="sng" w="19050">
                <a:solidFill>
                  <a:srgbClr val="7994A9"/>
                </a:solidFill>
                <a:prstDash val="solid"/>
                <a:round/>
                <a:headEnd len="med" w="med" type="none"/>
                <a:tailEnd len="med" w="med" type="oval"/>
              </a:ln>
            </p:spPr>
          </p:cxnSp>
        </p:grpSp>
        <p:grpSp>
          <p:nvGrpSpPr>
            <p:cNvPr id="5376" name="Google Shape;5376;p78"/>
            <p:cNvGrpSpPr/>
            <p:nvPr/>
          </p:nvGrpSpPr>
          <p:grpSpPr>
            <a:xfrm>
              <a:off x="4273350" y="2279944"/>
              <a:ext cx="1433821" cy="0"/>
              <a:chOff x="5224975" y="2962250"/>
              <a:chExt cx="1544400" cy="0"/>
            </a:xfrm>
          </p:grpSpPr>
          <p:cxnSp>
            <p:nvCxnSpPr>
              <p:cNvPr id="5377" name="Google Shape;5377;p78"/>
              <p:cNvCxnSpPr/>
              <p:nvPr/>
            </p:nvCxnSpPr>
            <p:spPr>
              <a:xfrm>
                <a:off x="5224975" y="2962250"/>
                <a:ext cx="1544400" cy="0"/>
              </a:xfrm>
              <a:prstGeom prst="straightConnector1">
                <a:avLst/>
              </a:prstGeom>
              <a:noFill/>
              <a:ln cap="flat" cmpd="sng" w="19050">
                <a:solidFill>
                  <a:srgbClr val="E3E9ED"/>
                </a:solidFill>
                <a:prstDash val="solid"/>
                <a:round/>
                <a:headEnd len="med" w="med" type="none"/>
                <a:tailEnd len="med" w="med" type="none"/>
              </a:ln>
            </p:spPr>
          </p:cxnSp>
          <p:cxnSp>
            <p:nvCxnSpPr>
              <p:cNvPr id="5378" name="Google Shape;5378;p78"/>
              <p:cNvCxnSpPr/>
              <p:nvPr/>
            </p:nvCxnSpPr>
            <p:spPr>
              <a:xfrm>
                <a:off x="5225150" y="2962250"/>
                <a:ext cx="998700" cy="0"/>
              </a:xfrm>
              <a:prstGeom prst="straightConnector1">
                <a:avLst/>
              </a:prstGeom>
              <a:noFill/>
              <a:ln cap="flat" cmpd="sng" w="19050">
                <a:solidFill>
                  <a:srgbClr val="7994A9"/>
                </a:solidFill>
                <a:prstDash val="solid"/>
                <a:round/>
                <a:headEnd len="med" w="med" type="none"/>
                <a:tailEnd len="med" w="med" type="oval"/>
              </a:ln>
            </p:spPr>
          </p:cxnSp>
        </p:grpSp>
      </p:grpSp>
      <p:grpSp>
        <p:nvGrpSpPr>
          <p:cNvPr id="5379" name="Google Shape;5379;p78"/>
          <p:cNvGrpSpPr/>
          <p:nvPr/>
        </p:nvGrpSpPr>
        <p:grpSpPr>
          <a:xfrm>
            <a:off x="2658741" y="4097347"/>
            <a:ext cx="1304609" cy="294074"/>
            <a:chOff x="2658741" y="4097347"/>
            <a:chExt cx="1304609" cy="294074"/>
          </a:xfrm>
        </p:grpSpPr>
        <p:grpSp>
          <p:nvGrpSpPr>
            <p:cNvPr id="5380" name="Google Shape;5380;p78"/>
            <p:cNvGrpSpPr/>
            <p:nvPr/>
          </p:nvGrpSpPr>
          <p:grpSpPr>
            <a:xfrm>
              <a:off x="2658741" y="4097347"/>
              <a:ext cx="118572" cy="294074"/>
              <a:chOff x="3343310" y="4475555"/>
              <a:chExt cx="127717" cy="316753"/>
            </a:xfrm>
          </p:grpSpPr>
          <p:sp>
            <p:nvSpPr>
              <p:cNvPr id="5381" name="Google Shape;5381;p78"/>
              <p:cNvSpPr/>
              <p:nvPr/>
            </p:nvSpPr>
            <p:spPr>
              <a:xfrm>
                <a:off x="3343310" y="4535967"/>
                <a:ext cx="127717" cy="256341"/>
              </a:xfrm>
              <a:custGeom>
                <a:rect b="b" l="l" r="r" t="t"/>
                <a:pathLst>
                  <a:path extrusionOk="0" h="156544" w="77995">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2" name="Google Shape;5382;p78"/>
              <p:cNvSpPr/>
              <p:nvPr/>
            </p:nvSpPr>
            <p:spPr>
              <a:xfrm>
                <a:off x="3381341" y="4475555"/>
                <a:ext cx="52189" cy="52135"/>
              </a:xfrm>
              <a:custGeom>
                <a:rect b="b" l="l" r="r" t="t"/>
                <a:pathLst>
                  <a:path extrusionOk="0" h="31838" w="31871">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83" name="Google Shape;5383;p78"/>
            <p:cNvGrpSpPr/>
            <p:nvPr/>
          </p:nvGrpSpPr>
          <p:grpSpPr>
            <a:xfrm>
              <a:off x="3815519" y="4098388"/>
              <a:ext cx="147831" cy="291991"/>
              <a:chOff x="3527539" y="4476677"/>
              <a:chExt cx="159232" cy="314510"/>
            </a:xfrm>
          </p:grpSpPr>
          <p:sp>
            <p:nvSpPr>
              <p:cNvPr id="5384" name="Google Shape;5384;p78"/>
              <p:cNvSpPr/>
              <p:nvPr/>
            </p:nvSpPr>
            <p:spPr>
              <a:xfrm>
                <a:off x="3527539" y="4536716"/>
                <a:ext cx="159232" cy="254471"/>
              </a:xfrm>
              <a:custGeom>
                <a:rect b="b" l="l" r="r" t="t"/>
                <a:pathLst>
                  <a:path extrusionOk="0" h="155402" w="97241">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5" name="Google Shape;5385;p78"/>
              <p:cNvSpPr/>
              <p:nvPr/>
            </p:nvSpPr>
            <p:spPr>
              <a:xfrm>
                <a:off x="3581381" y="4476677"/>
                <a:ext cx="51814" cy="51761"/>
              </a:xfrm>
              <a:custGeom>
                <a:rect b="b" l="l" r="r" t="t"/>
                <a:pathLst>
                  <a:path extrusionOk="0" h="31610" w="31642">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86" name="Google Shape;5386;p78"/>
            <p:cNvGrpSpPr/>
            <p:nvPr/>
          </p:nvGrpSpPr>
          <p:grpSpPr>
            <a:xfrm>
              <a:off x="3511696" y="4098388"/>
              <a:ext cx="147831" cy="291991"/>
              <a:chOff x="3527539" y="4476677"/>
              <a:chExt cx="159232" cy="314510"/>
            </a:xfrm>
          </p:grpSpPr>
          <p:sp>
            <p:nvSpPr>
              <p:cNvPr id="5387" name="Google Shape;5387;p78"/>
              <p:cNvSpPr/>
              <p:nvPr/>
            </p:nvSpPr>
            <p:spPr>
              <a:xfrm>
                <a:off x="3527539" y="4536716"/>
                <a:ext cx="159232" cy="254471"/>
              </a:xfrm>
              <a:custGeom>
                <a:rect b="b" l="l" r="r" t="t"/>
                <a:pathLst>
                  <a:path extrusionOk="0" h="155402" w="97241">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8" name="Google Shape;5388;p78"/>
              <p:cNvSpPr/>
              <p:nvPr/>
            </p:nvSpPr>
            <p:spPr>
              <a:xfrm>
                <a:off x="3581381" y="4476677"/>
                <a:ext cx="51814" cy="51761"/>
              </a:xfrm>
              <a:custGeom>
                <a:rect b="b" l="l" r="r" t="t"/>
                <a:pathLst>
                  <a:path extrusionOk="0" h="31610" w="31642">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89" name="Google Shape;5389;p78"/>
            <p:cNvGrpSpPr/>
            <p:nvPr/>
          </p:nvGrpSpPr>
          <p:grpSpPr>
            <a:xfrm>
              <a:off x="3207874" y="4098388"/>
              <a:ext cx="147831" cy="291991"/>
              <a:chOff x="3527539" y="4476677"/>
              <a:chExt cx="159232" cy="314510"/>
            </a:xfrm>
          </p:grpSpPr>
          <p:sp>
            <p:nvSpPr>
              <p:cNvPr id="5390" name="Google Shape;5390;p78"/>
              <p:cNvSpPr/>
              <p:nvPr/>
            </p:nvSpPr>
            <p:spPr>
              <a:xfrm>
                <a:off x="3527539" y="4536716"/>
                <a:ext cx="159232" cy="254471"/>
              </a:xfrm>
              <a:custGeom>
                <a:rect b="b" l="l" r="r" t="t"/>
                <a:pathLst>
                  <a:path extrusionOk="0" h="155402" w="97241">
                    <a:moveTo>
                      <a:pt x="35360" y="0"/>
                    </a:moveTo>
                    <a:cubicBezTo>
                      <a:pt x="27173" y="0"/>
                      <a:pt x="21268" y="5220"/>
                      <a:pt x="17713" y="15527"/>
                    </a:cubicBezTo>
                    <a:cubicBezTo>
                      <a:pt x="15527" y="21921"/>
                      <a:pt x="1533" y="61750"/>
                      <a:pt x="1403" y="62174"/>
                    </a:cubicBezTo>
                    <a:cubicBezTo>
                      <a:pt x="0" y="66121"/>
                      <a:pt x="2088" y="70492"/>
                      <a:pt x="6068" y="71895"/>
                    </a:cubicBezTo>
                    <a:cubicBezTo>
                      <a:pt x="6895" y="72179"/>
                      <a:pt x="7739" y="72315"/>
                      <a:pt x="8570" y="72315"/>
                    </a:cubicBezTo>
                    <a:cubicBezTo>
                      <a:pt x="11735" y="72315"/>
                      <a:pt x="14703" y="70350"/>
                      <a:pt x="15788" y="67197"/>
                    </a:cubicBezTo>
                    <a:cubicBezTo>
                      <a:pt x="16245" y="65925"/>
                      <a:pt x="24661" y="42569"/>
                      <a:pt x="29358" y="29130"/>
                    </a:cubicBezTo>
                    <a:lnTo>
                      <a:pt x="29358" y="29130"/>
                    </a:lnTo>
                    <a:cubicBezTo>
                      <a:pt x="28869" y="33142"/>
                      <a:pt x="30272" y="24824"/>
                      <a:pt x="18431" y="85856"/>
                    </a:cubicBezTo>
                    <a:cubicBezTo>
                      <a:pt x="17941" y="88498"/>
                      <a:pt x="19964" y="90912"/>
                      <a:pt x="22606" y="90912"/>
                    </a:cubicBezTo>
                    <a:lnTo>
                      <a:pt x="28412" y="90912"/>
                    </a:lnTo>
                    <a:lnTo>
                      <a:pt x="28412" y="146235"/>
                    </a:lnTo>
                    <a:cubicBezTo>
                      <a:pt x="28412" y="151291"/>
                      <a:pt x="32522" y="155401"/>
                      <a:pt x="37578" y="155401"/>
                    </a:cubicBezTo>
                    <a:cubicBezTo>
                      <a:pt x="42634" y="155401"/>
                      <a:pt x="46745" y="151291"/>
                      <a:pt x="46745" y="146235"/>
                    </a:cubicBezTo>
                    <a:lnTo>
                      <a:pt x="46745" y="90912"/>
                    </a:lnTo>
                    <a:lnTo>
                      <a:pt x="50692" y="90912"/>
                    </a:lnTo>
                    <a:lnTo>
                      <a:pt x="50692" y="146235"/>
                    </a:lnTo>
                    <a:cubicBezTo>
                      <a:pt x="50692" y="151291"/>
                      <a:pt x="54769" y="155401"/>
                      <a:pt x="59825" y="155401"/>
                    </a:cubicBezTo>
                    <a:cubicBezTo>
                      <a:pt x="64881" y="155401"/>
                      <a:pt x="68991" y="151291"/>
                      <a:pt x="68991" y="146235"/>
                    </a:cubicBezTo>
                    <a:lnTo>
                      <a:pt x="68991" y="90912"/>
                    </a:lnTo>
                    <a:lnTo>
                      <a:pt x="74798" y="90912"/>
                    </a:lnTo>
                    <a:cubicBezTo>
                      <a:pt x="77472" y="90912"/>
                      <a:pt x="79462" y="88498"/>
                      <a:pt x="78973" y="85856"/>
                    </a:cubicBezTo>
                    <a:cubicBezTo>
                      <a:pt x="67262" y="25379"/>
                      <a:pt x="68535" y="32392"/>
                      <a:pt x="68143" y="29130"/>
                    </a:cubicBezTo>
                    <a:lnTo>
                      <a:pt x="68143" y="29130"/>
                    </a:lnTo>
                    <a:cubicBezTo>
                      <a:pt x="72873" y="42667"/>
                      <a:pt x="81028" y="65958"/>
                      <a:pt x="81485" y="67197"/>
                    </a:cubicBezTo>
                    <a:cubicBezTo>
                      <a:pt x="82570" y="70350"/>
                      <a:pt x="85538" y="72315"/>
                      <a:pt x="88687" y="72315"/>
                    </a:cubicBezTo>
                    <a:cubicBezTo>
                      <a:pt x="89513" y="72315"/>
                      <a:pt x="90352" y="72179"/>
                      <a:pt x="91173" y="71895"/>
                    </a:cubicBezTo>
                    <a:cubicBezTo>
                      <a:pt x="95152" y="70492"/>
                      <a:pt x="97240" y="66121"/>
                      <a:pt x="95870" y="62174"/>
                    </a:cubicBezTo>
                    <a:cubicBezTo>
                      <a:pt x="95707" y="61750"/>
                      <a:pt x="81746" y="21921"/>
                      <a:pt x="79560" y="15527"/>
                    </a:cubicBezTo>
                    <a:cubicBezTo>
                      <a:pt x="76005" y="5220"/>
                      <a:pt x="70068" y="0"/>
                      <a:pt x="61913" y="0"/>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1" name="Google Shape;5391;p78"/>
              <p:cNvSpPr/>
              <p:nvPr/>
            </p:nvSpPr>
            <p:spPr>
              <a:xfrm>
                <a:off x="3581381" y="4476677"/>
                <a:ext cx="51814" cy="51761"/>
              </a:xfrm>
              <a:custGeom>
                <a:rect b="b" l="l" r="r" t="t"/>
                <a:pathLst>
                  <a:path extrusionOk="0" h="31610" w="31642">
                    <a:moveTo>
                      <a:pt x="15821" y="1"/>
                    </a:moveTo>
                    <a:cubicBezTo>
                      <a:pt x="7079" y="1"/>
                      <a:pt x="0" y="7079"/>
                      <a:pt x="0" y="15821"/>
                    </a:cubicBezTo>
                    <a:cubicBezTo>
                      <a:pt x="0" y="24531"/>
                      <a:pt x="7079" y="31609"/>
                      <a:pt x="15821" y="31609"/>
                    </a:cubicBezTo>
                    <a:cubicBezTo>
                      <a:pt x="24563" y="31609"/>
                      <a:pt x="31641" y="24531"/>
                      <a:pt x="31641" y="15821"/>
                    </a:cubicBezTo>
                    <a:cubicBezTo>
                      <a:pt x="31641" y="7079"/>
                      <a:pt x="24563" y="1"/>
                      <a:pt x="15821" y="1"/>
                    </a:cubicBez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92" name="Google Shape;5392;p78"/>
            <p:cNvGrpSpPr/>
            <p:nvPr/>
          </p:nvGrpSpPr>
          <p:grpSpPr>
            <a:xfrm>
              <a:off x="2933305" y="4097347"/>
              <a:ext cx="118572" cy="294074"/>
              <a:chOff x="3343310" y="4475555"/>
              <a:chExt cx="127717" cy="316753"/>
            </a:xfrm>
          </p:grpSpPr>
          <p:sp>
            <p:nvSpPr>
              <p:cNvPr id="5393" name="Google Shape;5393;p78"/>
              <p:cNvSpPr/>
              <p:nvPr/>
            </p:nvSpPr>
            <p:spPr>
              <a:xfrm>
                <a:off x="3343310" y="4535967"/>
                <a:ext cx="127717" cy="256341"/>
              </a:xfrm>
              <a:custGeom>
                <a:rect b="b" l="l" r="r" t="t"/>
                <a:pathLst>
                  <a:path extrusionOk="0" h="156544" w="77995">
                    <a:moveTo>
                      <a:pt x="18496" y="1"/>
                    </a:moveTo>
                    <a:cubicBezTo>
                      <a:pt x="8514" y="1"/>
                      <a:pt x="359" y="8123"/>
                      <a:pt x="327" y="18105"/>
                    </a:cubicBezTo>
                    <a:lnTo>
                      <a:pt x="33" y="74537"/>
                    </a:lnTo>
                    <a:cubicBezTo>
                      <a:pt x="0" y="78778"/>
                      <a:pt x="3425" y="82235"/>
                      <a:pt x="7666" y="82268"/>
                    </a:cubicBezTo>
                    <a:lnTo>
                      <a:pt x="7731" y="82268"/>
                    </a:lnTo>
                    <a:cubicBezTo>
                      <a:pt x="11939" y="82268"/>
                      <a:pt x="15364" y="78843"/>
                      <a:pt x="15397" y="74635"/>
                    </a:cubicBezTo>
                    <a:lnTo>
                      <a:pt x="15691" y="18170"/>
                    </a:lnTo>
                    <a:cubicBezTo>
                      <a:pt x="15691" y="17341"/>
                      <a:pt x="16344" y="16668"/>
                      <a:pt x="17166" y="16668"/>
                    </a:cubicBezTo>
                    <a:cubicBezTo>
                      <a:pt x="17185" y="16668"/>
                      <a:pt x="17204" y="16669"/>
                      <a:pt x="17224" y="16669"/>
                    </a:cubicBezTo>
                    <a:cubicBezTo>
                      <a:pt x="18039" y="16669"/>
                      <a:pt x="18724" y="17355"/>
                      <a:pt x="18724" y="18170"/>
                    </a:cubicBezTo>
                    <a:lnTo>
                      <a:pt x="18724" y="147345"/>
                    </a:lnTo>
                    <a:cubicBezTo>
                      <a:pt x="18724" y="152433"/>
                      <a:pt x="22867" y="156543"/>
                      <a:pt x="27956" y="156543"/>
                    </a:cubicBezTo>
                    <a:cubicBezTo>
                      <a:pt x="33044" y="156543"/>
                      <a:pt x="37187" y="152433"/>
                      <a:pt x="37187" y="147345"/>
                    </a:cubicBezTo>
                    <a:lnTo>
                      <a:pt x="37187" y="73656"/>
                    </a:lnTo>
                    <a:lnTo>
                      <a:pt x="41167" y="73656"/>
                    </a:lnTo>
                    <a:lnTo>
                      <a:pt x="41167" y="147345"/>
                    </a:lnTo>
                    <a:cubicBezTo>
                      <a:pt x="41167" y="152433"/>
                      <a:pt x="45277" y="156543"/>
                      <a:pt x="50365" y="156543"/>
                    </a:cubicBezTo>
                    <a:cubicBezTo>
                      <a:pt x="55454" y="156543"/>
                      <a:pt x="59597" y="152433"/>
                      <a:pt x="59597" y="147345"/>
                    </a:cubicBezTo>
                    <a:cubicBezTo>
                      <a:pt x="59597" y="25477"/>
                      <a:pt x="59434" y="95153"/>
                      <a:pt x="59434" y="18300"/>
                    </a:cubicBezTo>
                    <a:cubicBezTo>
                      <a:pt x="59434" y="17420"/>
                      <a:pt x="60119" y="16702"/>
                      <a:pt x="60967" y="16669"/>
                    </a:cubicBezTo>
                    <a:cubicBezTo>
                      <a:pt x="60988" y="16669"/>
                      <a:pt x="61009" y="16668"/>
                      <a:pt x="61030" y="16668"/>
                    </a:cubicBezTo>
                    <a:cubicBezTo>
                      <a:pt x="61882" y="16668"/>
                      <a:pt x="62567" y="17310"/>
                      <a:pt x="62631" y="18170"/>
                    </a:cubicBezTo>
                    <a:lnTo>
                      <a:pt x="62598" y="74570"/>
                    </a:lnTo>
                    <a:cubicBezTo>
                      <a:pt x="62598" y="78810"/>
                      <a:pt x="66023" y="82268"/>
                      <a:pt x="70264" y="82268"/>
                    </a:cubicBezTo>
                    <a:cubicBezTo>
                      <a:pt x="74504" y="82268"/>
                      <a:pt x="77962" y="78843"/>
                      <a:pt x="77962" y="74602"/>
                    </a:cubicBezTo>
                    <a:lnTo>
                      <a:pt x="77994" y="18137"/>
                    </a:lnTo>
                    <a:cubicBezTo>
                      <a:pt x="77994" y="18137"/>
                      <a:pt x="77994" y="18105"/>
                      <a:pt x="77994" y="18105"/>
                    </a:cubicBezTo>
                    <a:cubicBezTo>
                      <a:pt x="77962" y="8123"/>
                      <a:pt x="69807" y="1"/>
                      <a:pt x="59825"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4" name="Google Shape;5394;p78"/>
              <p:cNvSpPr/>
              <p:nvPr/>
            </p:nvSpPr>
            <p:spPr>
              <a:xfrm>
                <a:off x="3381341" y="4475555"/>
                <a:ext cx="52189" cy="52135"/>
              </a:xfrm>
              <a:custGeom>
                <a:rect b="b" l="l" r="r" t="t"/>
                <a:pathLst>
                  <a:path extrusionOk="0" h="31838" w="31871">
                    <a:moveTo>
                      <a:pt x="15952" y="1"/>
                    </a:moveTo>
                    <a:cubicBezTo>
                      <a:pt x="7144" y="1"/>
                      <a:pt x="1" y="7112"/>
                      <a:pt x="1" y="15919"/>
                    </a:cubicBezTo>
                    <a:cubicBezTo>
                      <a:pt x="1" y="24694"/>
                      <a:pt x="7144" y="31838"/>
                      <a:pt x="15952" y="31838"/>
                    </a:cubicBezTo>
                    <a:cubicBezTo>
                      <a:pt x="24727" y="31838"/>
                      <a:pt x="31870" y="24694"/>
                      <a:pt x="31870" y="15919"/>
                    </a:cubicBezTo>
                    <a:cubicBezTo>
                      <a:pt x="31870" y="7112"/>
                      <a:pt x="24727" y="1"/>
                      <a:pt x="15952" y="1"/>
                    </a:cubicBezTo>
                    <a:close/>
                  </a:path>
                </a:pathLst>
              </a:custGeom>
              <a:solidFill>
                <a:srgbClr val="7994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395" name="Google Shape;5395;p78"/>
          <p:cNvGrpSpPr/>
          <p:nvPr/>
        </p:nvGrpSpPr>
        <p:grpSpPr>
          <a:xfrm>
            <a:off x="4209349" y="1176041"/>
            <a:ext cx="1430711" cy="751237"/>
            <a:chOff x="5159450" y="1919950"/>
            <a:chExt cx="1541050" cy="862500"/>
          </a:xfrm>
        </p:grpSpPr>
        <p:sp>
          <p:nvSpPr>
            <p:cNvPr id="5396" name="Google Shape;5396;p78"/>
            <p:cNvSpPr/>
            <p:nvPr/>
          </p:nvSpPr>
          <p:spPr>
            <a:xfrm>
              <a:off x="5216414" y="2060033"/>
              <a:ext cx="1436820" cy="600250"/>
            </a:xfrm>
            <a:custGeom>
              <a:rect b="b" l="l" r="r" t="t"/>
              <a:pathLst>
                <a:path extrusionOk="0" h="69253" w="165771">
                  <a:moveTo>
                    <a:pt x="0" y="62158"/>
                  </a:moveTo>
                  <a:cubicBezTo>
                    <a:pt x="3093" y="59686"/>
                    <a:pt x="11731" y="46368"/>
                    <a:pt x="18559" y="47324"/>
                  </a:cubicBezTo>
                  <a:cubicBezTo>
                    <a:pt x="25388" y="48280"/>
                    <a:pt x="34933" y="75569"/>
                    <a:pt x="40971" y="67894"/>
                  </a:cubicBezTo>
                  <a:cubicBezTo>
                    <a:pt x="47009" y="60219"/>
                    <a:pt x="49466" y="8743"/>
                    <a:pt x="54788" y="1272"/>
                  </a:cubicBezTo>
                  <a:cubicBezTo>
                    <a:pt x="60110" y="-6199"/>
                    <a:pt x="66121" y="21612"/>
                    <a:pt x="72901" y="23070"/>
                  </a:cubicBezTo>
                  <a:cubicBezTo>
                    <a:pt x="79681" y="24528"/>
                    <a:pt x="89301" y="7131"/>
                    <a:pt x="95467" y="10022"/>
                  </a:cubicBezTo>
                  <a:cubicBezTo>
                    <a:pt x="101633" y="12913"/>
                    <a:pt x="104182" y="34714"/>
                    <a:pt x="109898" y="40416"/>
                  </a:cubicBezTo>
                  <a:cubicBezTo>
                    <a:pt x="115614" y="46118"/>
                    <a:pt x="123315" y="40320"/>
                    <a:pt x="129762" y="44234"/>
                  </a:cubicBezTo>
                  <a:cubicBezTo>
                    <a:pt x="136209" y="48148"/>
                    <a:pt x="142580" y="65416"/>
                    <a:pt x="148581" y="63902"/>
                  </a:cubicBezTo>
                  <a:cubicBezTo>
                    <a:pt x="154583" y="62388"/>
                    <a:pt x="162906" y="39942"/>
                    <a:pt x="165771" y="35150"/>
                  </a:cubicBezTo>
                </a:path>
              </a:pathLst>
            </a:custGeom>
            <a:noFill/>
            <a:ln cap="flat" cmpd="sng" w="19050">
              <a:solidFill>
                <a:srgbClr val="5F7D95"/>
              </a:solidFill>
              <a:prstDash val="solid"/>
              <a:round/>
              <a:headEnd len="med" w="med" type="oval"/>
              <a:tailEnd len="med" w="med" type="oval"/>
            </a:ln>
          </p:spPr>
        </p:sp>
        <p:grpSp>
          <p:nvGrpSpPr>
            <p:cNvPr id="5397" name="Google Shape;5397;p78"/>
            <p:cNvGrpSpPr/>
            <p:nvPr/>
          </p:nvGrpSpPr>
          <p:grpSpPr>
            <a:xfrm>
              <a:off x="5159450" y="1919950"/>
              <a:ext cx="1541050" cy="862500"/>
              <a:chOff x="5159450" y="1919950"/>
              <a:chExt cx="1541050" cy="862500"/>
            </a:xfrm>
          </p:grpSpPr>
          <p:cxnSp>
            <p:nvCxnSpPr>
              <p:cNvPr id="5398" name="Google Shape;5398;p78"/>
              <p:cNvCxnSpPr/>
              <p:nvPr/>
            </p:nvCxnSpPr>
            <p:spPr>
              <a:xfrm>
                <a:off x="5159450" y="1919950"/>
                <a:ext cx="0" cy="862500"/>
              </a:xfrm>
              <a:prstGeom prst="straightConnector1">
                <a:avLst/>
              </a:prstGeom>
              <a:noFill/>
              <a:ln cap="flat" cmpd="sng" w="9525">
                <a:solidFill>
                  <a:srgbClr val="E3E9ED"/>
                </a:solidFill>
                <a:prstDash val="solid"/>
                <a:round/>
                <a:headEnd len="med" w="med" type="none"/>
                <a:tailEnd len="med" w="med" type="none"/>
              </a:ln>
            </p:spPr>
          </p:cxnSp>
          <p:cxnSp>
            <p:nvCxnSpPr>
              <p:cNvPr id="5399" name="Google Shape;5399;p78"/>
              <p:cNvCxnSpPr/>
              <p:nvPr/>
            </p:nvCxnSpPr>
            <p:spPr>
              <a:xfrm>
                <a:off x="5161200" y="2778975"/>
                <a:ext cx="1539300" cy="0"/>
              </a:xfrm>
              <a:prstGeom prst="straightConnector1">
                <a:avLst/>
              </a:prstGeom>
              <a:noFill/>
              <a:ln cap="flat" cmpd="sng" w="9525">
                <a:solidFill>
                  <a:srgbClr val="E3E9ED"/>
                </a:solidFill>
                <a:prstDash val="solid"/>
                <a:round/>
                <a:headEnd len="med" w="med" type="none"/>
                <a:tailEnd len="med" w="med" type="none"/>
              </a:ln>
            </p:spPr>
          </p:cxnSp>
        </p:grpSp>
      </p:grpSp>
      <p:grpSp>
        <p:nvGrpSpPr>
          <p:cNvPr id="5400" name="Google Shape;5400;p78"/>
          <p:cNvGrpSpPr/>
          <p:nvPr/>
        </p:nvGrpSpPr>
        <p:grpSpPr>
          <a:xfrm>
            <a:off x="4257486" y="2439811"/>
            <a:ext cx="1334436" cy="967914"/>
            <a:chOff x="4294923" y="2439811"/>
            <a:chExt cx="1334436" cy="967914"/>
          </a:xfrm>
        </p:grpSpPr>
        <p:grpSp>
          <p:nvGrpSpPr>
            <p:cNvPr id="5401" name="Google Shape;5401;p78"/>
            <p:cNvGrpSpPr/>
            <p:nvPr/>
          </p:nvGrpSpPr>
          <p:grpSpPr>
            <a:xfrm>
              <a:off x="4960455" y="2469658"/>
              <a:ext cx="668904" cy="885524"/>
              <a:chOff x="4960455" y="2469658"/>
              <a:chExt cx="668904" cy="885524"/>
            </a:xfrm>
          </p:grpSpPr>
          <p:sp>
            <p:nvSpPr>
              <p:cNvPr id="5402" name="Google Shape;5402;p78"/>
              <p:cNvSpPr/>
              <p:nvPr/>
            </p:nvSpPr>
            <p:spPr>
              <a:xfrm>
                <a:off x="4960455" y="3257057"/>
                <a:ext cx="668904" cy="98124"/>
              </a:xfrm>
              <a:custGeom>
                <a:rect b="b" l="l" r="r" t="t"/>
                <a:pathLst>
                  <a:path extrusionOk="0" h="6286" w="42851">
                    <a:moveTo>
                      <a:pt x="0" y="1"/>
                    </a:moveTo>
                    <a:lnTo>
                      <a:pt x="0" y="6286"/>
                    </a:lnTo>
                    <a:lnTo>
                      <a:pt x="42851" y="6286"/>
                    </a:lnTo>
                    <a:lnTo>
                      <a:pt x="42851"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3" name="Google Shape;5403;p78"/>
              <p:cNvSpPr/>
              <p:nvPr/>
            </p:nvSpPr>
            <p:spPr>
              <a:xfrm>
                <a:off x="4960455" y="3099584"/>
                <a:ext cx="668904" cy="98124"/>
              </a:xfrm>
              <a:custGeom>
                <a:rect b="b" l="l" r="r" t="t"/>
                <a:pathLst>
                  <a:path extrusionOk="0" h="6286" w="42851">
                    <a:moveTo>
                      <a:pt x="0" y="0"/>
                    </a:moveTo>
                    <a:lnTo>
                      <a:pt x="0" y="6285"/>
                    </a:lnTo>
                    <a:lnTo>
                      <a:pt x="42851" y="6285"/>
                    </a:lnTo>
                    <a:lnTo>
                      <a:pt x="42851"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4" name="Google Shape;5404;p78"/>
              <p:cNvSpPr/>
              <p:nvPr/>
            </p:nvSpPr>
            <p:spPr>
              <a:xfrm>
                <a:off x="4960455" y="2942094"/>
                <a:ext cx="668904" cy="98124"/>
              </a:xfrm>
              <a:custGeom>
                <a:rect b="b" l="l" r="r" t="t"/>
                <a:pathLst>
                  <a:path extrusionOk="0" h="6286" w="42851">
                    <a:moveTo>
                      <a:pt x="0" y="1"/>
                    </a:moveTo>
                    <a:lnTo>
                      <a:pt x="0" y="6286"/>
                    </a:lnTo>
                    <a:lnTo>
                      <a:pt x="42851" y="6286"/>
                    </a:lnTo>
                    <a:lnTo>
                      <a:pt x="42851"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5" name="Google Shape;5405;p78"/>
              <p:cNvSpPr/>
              <p:nvPr/>
            </p:nvSpPr>
            <p:spPr>
              <a:xfrm>
                <a:off x="4960455" y="2784621"/>
                <a:ext cx="618094" cy="98124"/>
              </a:xfrm>
              <a:custGeom>
                <a:rect b="b" l="l" r="r" t="t"/>
                <a:pathLst>
                  <a:path extrusionOk="0" h="6286" w="39596">
                    <a:moveTo>
                      <a:pt x="0" y="0"/>
                    </a:moveTo>
                    <a:lnTo>
                      <a:pt x="0" y="6285"/>
                    </a:lnTo>
                    <a:lnTo>
                      <a:pt x="39596" y="6285"/>
                    </a:lnTo>
                    <a:lnTo>
                      <a:pt x="39596"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6" name="Google Shape;5406;p78"/>
              <p:cNvSpPr/>
              <p:nvPr/>
            </p:nvSpPr>
            <p:spPr>
              <a:xfrm>
                <a:off x="4960455" y="2627131"/>
                <a:ext cx="516519" cy="98140"/>
              </a:xfrm>
              <a:custGeom>
                <a:rect b="b" l="l" r="r" t="t"/>
                <a:pathLst>
                  <a:path extrusionOk="0" h="6287" w="33089">
                    <a:moveTo>
                      <a:pt x="0" y="1"/>
                    </a:moveTo>
                    <a:lnTo>
                      <a:pt x="0" y="6286"/>
                    </a:lnTo>
                    <a:lnTo>
                      <a:pt x="33089" y="6286"/>
                    </a:lnTo>
                    <a:lnTo>
                      <a:pt x="33089"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7" name="Google Shape;5407;p78"/>
              <p:cNvSpPr/>
              <p:nvPr/>
            </p:nvSpPr>
            <p:spPr>
              <a:xfrm>
                <a:off x="4960455" y="2469658"/>
                <a:ext cx="313293" cy="98078"/>
              </a:xfrm>
              <a:custGeom>
                <a:rect b="b" l="l" r="r" t="t"/>
                <a:pathLst>
                  <a:path extrusionOk="0" h="6283" w="20070">
                    <a:moveTo>
                      <a:pt x="0" y="1"/>
                    </a:moveTo>
                    <a:lnTo>
                      <a:pt x="0" y="6283"/>
                    </a:lnTo>
                    <a:lnTo>
                      <a:pt x="20069" y="6283"/>
                    </a:lnTo>
                    <a:lnTo>
                      <a:pt x="20069" y="1"/>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08" name="Google Shape;5408;p78"/>
            <p:cNvGrpSpPr/>
            <p:nvPr/>
          </p:nvGrpSpPr>
          <p:grpSpPr>
            <a:xfrm>
              <a:off x="4294923" y="2469658"/>
              <a:ext cx="668951" cy="885524"/>
              <a:chOff x="4294923" y="2469658"/>
              <a:chExt cx="668951" cy="885524"/>
            </a:xfrm>
          </p:grpSpPr>
          <p:sp>
            <p:nvSpPr>
              <p:cNvPr id="5409" name="Google Shape;5409;p78"/>
              <p:cNvSpPr/>
              <p:nvPr/>
            </p:nvSpPr>
            <p:spPr>
              <a:xfrm>
                <a:off x="4294923" y="3257057"/>
                <a:ext cx="668951" cy="98124"/>
              </a:xfrm>
              <a:custGeom>
                <a:rect b="b" l="l" r="r" t="t"/>
                <a:pathLst>
                  <a:path extrusionOk="0" h="6286" w="42854">
                    <a:moveTo>
                      <a:pt x="0" y="1"/>
                    </a:moveTo>
                    <a:lnTo>
                      <a:pt x="0" y="6286"/>
                    </a:lnTo>
                    <a:lnTo>
                      <a:pt x="42854" y="6286"/>
                    </a:lnTo>
                    <a:lnTo>
                      <a:pt x="4285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0" name="Google Shape;5410;p78"/>
              <p:cNvSpPr/>
              <p:nvPr/>
            </p:nvSpPr>
            <p:spPr>
              <a:xfrm>
                <a:off x="4294923" y="3099584"/>
                <a:ext cx="668951" cy="98124"/>
              </a:xfrm>
              <a:custGeom>
                <a:rect b="b" l="l" r="r" t="t"/>
                <a:pathLst>
                  <a:path extrusionOk="0" h="6286" w="42854">
                    <a:moveTo>
                      <a:pt x="0" y="0"/>
                    </a:moveTo>
                    <a:lnTo>
                      <a:pt x="0" y="6285"/>
                    </a:lnTo>
                    <a:lnTo>
                      <a:pt x="42854" y="6285"/>
                    </a:lnTo>
                    <a:lnTo>
                      <a:pt x="42854"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1" name="Google Shape;5411;p78"/>
              <p:cNvSpPr/>
              <p:nvPr/>
            </p:nvSpPr>
            <p:spPr>
              <a:xfrm>
                <a:off x="4294923" y="2942094"/>
                <a:ext cx="668951" cy="98124"/>
              </a:xfrm>
              <a:custGeom>
                <a:rect b="b" l="l" r="r" t="t"/>
                <a:pathLst>
                  <a:path extrusionOk="0" h="6286" w="42854">
                    <a:moveTo>
                      <a:pt x="0" y="1"/>
                    </a:moveTo>
                    <a:lnTo>
                      <a:pt x="0" y="6286"/>
                    </a:lnTo>
                    <a:lnTo>
                      <a:pt x="42854" y="6286"/>
                    </a:lnTo>
                    <a:lnTo>
                      <a:pt x="42854"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2" name="Google Shape;5412;p78"/>
              <p:cNvSpPr/>
              <p:nvPr/>
            </p:nvSpPr>
            <p:spPr>
              <a:xfrm>
                <a:off x="4447355" y="2784621"/>
                <a:ext cx="516519" cy="98124"/>
              </a:xfrm>
              <a:custGeom>
                <a:rect b="b" l="l" r="r" t="t"/>
                <a:pathLst>
                  <a:path extrusionOk="0" h="6286" w="33089">
                    <a:moveTo>
                      <a:pt x="0" y="0"/>
                    </a:moveTo>
                    <a:lnTo>
                      <a:pt x="0" y="6285"/>
                    </a:lnTo>
                    <a:lnTo>
                      <a:pt x="33089" y="6285"/>
                    </a:lnTo>
                    <a:lnTo>
                      <a:pt x="33089"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3" name="Google Shape;5413;p78"/>
              <p:cNvSpPr/>
              <p:nvPr/>
            </p:nvSpPr>
            <p:spPr>
              <a:xfrm>
                <a:off x="4548960" y="2627131"/>
                <a:ext cx="414914" cy="98140"/>
              </a:xfrm>
              <a:custGeom>
                <a:rect b="b" l="l" r="r" t="t"/>
                <a:pathLst>
                  <a:path extrusionOk="0" h="6287" w="26580">
                    <a:moveTo>
                      <a:pt x="1" y="1"/>
                    </a:moveTo>
                    <a:lnTo>
                      <a:pt x="1" y="6286"/>
                    </a:lnTo>
                    <a:lnTo>
                      <a:pt x="26580" y="6286"/>
                    </a:lnTo>
                    <a:lnTo>
                      <a:pt x="26580"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4" name="Google Shape;5414;p78"/>
              <p:cNvSpPr/>
              <p:nvPr/>
            </p:nvSpPr>
            <p:spPr>
              <a:xfrm>
                <a:off x="4650534" y="2469658"/>
                <a:ext cx="313340" cy="98078"/>
              </a:xfrm>
              <a:custGeom>
                <a:rect b="b" l="l" r="r" t="t"/>
                <a:pathLst>
                  <a:path extrusionOk="0" h="6283" w="20073">
                    <a:moveTo>
                      <a:pt x="1" y="1"/>
                    </a:moveTo>
                    <a:lnTo>
                      <a:pt x="1" y="6283"/>
                    </a:lnTo>
                    <a:lnTo>
                      <a:pt x="20073" y="6283"/>
                    </a:lnTo>
                    <a:lnTo>
                      <a:pt x="20073"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415" name="Google Shape;5415;p78"/>
            <p:cNvSpPr/>
            <p:nvPr/>
          </p:nvSpPr>
          <p:spPr>
            <a:xfrm>
              <a:off x="4963437" y="2439811"/>
              <a:ext cx="16" cy="967914"/>
            </a:xfrm>
            <a:custGeom>
              <a:rect b="b" l="l" r="r" t="t"/>
              <a:pathLst>
                <a:path extrusionOk="0" fill="none" h="62006" w="1">
                  <a:moveTo>
                    <a:pt x="1" y="0"/>
                  </a:moveTo>
                  <a:lnTo>
                    <a:pt x="1" y="62006"/>
                  </a:lnTo>
                </a:path>
              </a:pathLst>
            </a:custGeom>
            <a:noFill/>
            <a:ln cap="flat" cmpd="sng" w="9525">
              <a:solidFill>
                <a:srgbClr val="F2F2F2"/>
              </a:solidFill>
              <a:prstDash val="solid"/>
              <a:miter lim="2997"/>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16" name="Google Shape;5416;p78"/>
          <p:cNvGrpSpPr/>
          <p:nvPr/>
        </p:nvGrpSpPr>
        <p:grpSpPr>
          <a:xfrm>
            <a:off x="4243690" y="3494256"/>
            <a:ext cx="1430949" cy="897289"/>
            <a:chOff x="4351371" y="3547942"/>
            <a:chExt cx="1345130" cy="843475"/>
          </a:xfrm>
        </p:grpSpPr>
        <p:grpSp>
          <p:nvGrpSpPr>
            <p:cNvPr id="5417" name="Google Shape;5417;p78"/>
            <p:cNvGrpSpPr/>
            <p:nvPr/>
          </p:nvGrpSpPr>
          <p:grpSpPr>
            <a:xfrm>
              <a:off x="4351371" y="4209917"/>
              <a:ext cx="1345130" cy="181500"/>
              <a:chOff x="4351371" y="4209917"/>
              <a:chExt cx="1345130" cy="181500"/>
            </a:xfrm>
          </p:grpSpPr>
          <p:sp>
            <p:nvSpPr>
              <p:cNvPr id="5418" name="Google Shape;5418;p78"/>
              <p:cNvSpPr/>
              <p:nvPr/>
            </p:nvSpPr>
            <p:spPr>
              <a:xfrm rot="10800000">
                <a:off x="4351371" y="4209917"/>
                <a:ext cx="1281600" cy="181500"/>
              </a:xfrm>
              <a:prstGeom prst="rect">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19" name="Google Shape;5419;p78"/>
              <p:cNvCxnSpPr/>
              <p:nvPr/>
            </p:nvCxnSpPr>
            <p:spPr>
              <a:xfrm>
                <a:off x="5551000" y="4298797"/>
                <a:ext cx="145500" cy="0"/>
              </a:xfrm>
              <a:prstGeom prst="straightConnector1">
                <a:avLst/>
              </a:prstGeom>
              <a:noFill/>
              <a:ln cap="flat" cmpd="sng" w="28575">
                <a:solidFill>
                  <a:srgbClr val="435D74"/>
                </a:solidFill>
                <a:prstDash val="solid"/>
                <a:round/>
                <a:headEnd len="med" w="med" type="none"/>
                <a:tailEnd len="med" w="med" type="none"/>
              </a:ln>
            </p:spPr>
          </p:cxnSp>
        </p:grpSp>
        <p:grpSp>
          <p:nvGrpSpPr>
            <p:cNvPr id="5420" name="Google Shape;5420;p78"/>
            <p:cNvGrpSpPr/>
            <p:nvPr/>
          </p:nvGrpSpPr>
          <p:grpSpPr>
            <a:xfrm>
              <a:off x="4403010" y="3985221"/>
              <a:ext cx="1109518" cy="181500"/>
              <a:chOff x="4403010" y="3985221"/>
              <a:chExt cx="1109518" cy="181500"/>
            </a:xfrm>
          </p:grpSpPr>
          <p:sp>
            <p:nvSpPr>
              <p:cNvPr id="5421" name="Google Shape;5421;p78"/>
              <p:cNvSpPr/>
              <p:nvPr/>
            </p:nvSpPr>
            <p:spPr>
              <a:xfrm rot="10800000">
                <a:off x="4471829" y="3985221"/>
                <a:ext cx="1040700" cy="181500"/>
              </a:xfrm>
              <a:prstGeom prst="rect">
                <a:avLst/>
              </a:pr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22" name="Google Shape;5422;p78"/>
              <p:cNvCxnSpPr/>
              <p:nvPr/>
            </p:nvCxnSpPr>
            <p:spPr>
              <a:xfrm>
                <a:off x="4403010" y="4075993"/>
                <a:ext cx="145500" cy="0"/>
              </a:xfrm>
              <a:prstGeom prst="straightConnector1">
                <a:avLst/>
              </a:prstGeom>
              <a:noFill/>
              <a:ln cap="flat" cmpd="sng" w="28575">
                <a:solidFill>
                  <a:srgbClr val="5F7D95"/>
                </a:solidFill>
                <a:prstDash val="solid"/>
                <a:round/>
                <a:headEnd len="med" w="med" type="none"/>
                <a:tailEnd len="med" w="med" type="none"/>
              </a:ln>
            </p:spPr>
          </p:cxnSp>
        </p:grpSp>
        <p:grpSp>
          <p:nvGrpSpPr>
            <p:cNvPr id="5423" name="Google Shape;5423;p78"/>
            <p:cNvGrpSpPr/>
            <p:nvPr/>
          </p:nvGrpSpPr>
          <p:grpSpPr>
            <a:xfrm>
              <a:off x="4618704" y="3766582"/>
              <a:ext cx="807858" cy="181500"/>
              <a:chOff x="4618704" y="3766582"/>
              <a:chExt cx="807858" cy="181500"/>
            </a:xfrm>
          </p:grpSpPr>
          <p:sp>
            <p:nvSpPr>
              <p:cNvPr id="5424" name="Google Shape;5424;p78"/>
              <p:cNvSpPr/>
              <p:nvPr/>
            </p:nvSpPr>
            <p:spPr>
              <a:xfrm rot="10800000">
                <a:off x="4618704" y="3766582"/>
                <a:ext cx="747000" cy="181500"/>
              </a:xfrm>
              <a:prstGeom prst="rect">
                <a:avLst/>
              </a:pr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25" name="Google Shape;5425;p78"/>
              <p:cNvCxnSpPr/>
              <p:nvPr/>
            </p:nvCxnSpPr>
            <p:spPr>
              <a:xfrm>
                <a:off x="5281062" y="3855291"/>
                <a:ext cx="145500" cy="0"/>
              </a:xfrm>
              <a:prstGeom prst="straightConnector1">
                <a:avLst/>
              </a:prstGeom>
              <a:noFill/>
              <a:ln cap="flat" cmpd="sng" w="28575">
                <a:solidFill>
                  <a:srgbClr val="869FB2"/>
                </a:solidFill>
                <a:prstDash val="solid"/>
                <a:round/>
                <a:headEnd len="med" w="med" type="none"/>
                <a:tailEnd len="med" w="med" type="none"/>
              </a:ln>
            </p:spPr>
          </p:cxnSp>
        </p:grpSp>
        <p:grpSp>
          <p:nvGrpSpPr>
            <p:cNvPr id="5426" name="Google Shape;5426;p78"/>
            <p:cNvGrpSpPr/>
            <p:nvPr/>
          </p:nvGrpSpPr>
          <p:grpSpPr>
            <a:xfrm>
              <a:off x="4735238" y="3547942"/>
              <a:ext cx="462839" cy="181500"/>
              <a:chOff x="4735238" y="3547942"/>
              <a:chExt cx="462839" cy="181500"/>
            </a:xfrm>
          </p:grpSpPr>
          <p:sp>
            <p:nvSpPr>
              <p:cNvPr id="5427" name="Google Shape;5427;p78"/>
              <p:cNvSpPr/>
              <p:nvPr/>
            </p:nvSpPr>
            <p:spPr>
              <a:xfrm rot="10800000">
                <a:off x="4786477" y="3547942"/>
                <a:ext cx="411600" cy="181500"/>
              </a:xfrm>
              <a:prstGeom prst="rect">
                <a:avLst/>
              </a:pr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28" name="Google Shape;5428;p78"/>
              <p:cNvCxnSpPr/>
              <p:nvPr/>
            </p:nvCxnSpPr>
            <p:spPr>
              <a:xfrm>
                <a:off x="4735238" y="3636872"/>
                <a:ext cx="145500" cy="0"/>
              </a:xfrm>
              <a:prstGeom prst="straightConnector1">
                <a:avLst/>
              </a:prstGeom>
              <a:noFill/>
              <a:ln cap="flat" cmpd="sng" w="28575">
                <a:solidFill>
                  <a:srgbClr val="BAC8D3"/>
                </a:solidFill>
                <a:prstDash val="solid"/>
                <a:round/>
                <a:headEnd len="med" w="med" type="none"/>
                <a:tailEnd len="med" w="med" type="none"/>
              </a:ln>
            </p:spPr>
          </p:cxnSp>
        </p:grpSp>
      </p:grpSp>
      <p:grpSp>
        <p:nvGrpSpPr>
          <p:cNvPr id="5429" name="Google Shape;5429;p78"/>
          <p:cNvGrpSpPr/>
          <p:nvPr/>
        </p:nvGrpSpPr>
        <p:grpSpPr>
          <a:xfrm>
            <a:off x="7420047" y="2429580"/>
            <a:ext cx="1020955" cy="928853"/>
            <a:chOff x="926675" y="238125"/>
            <a:chExt cx="5755100" cy="5232975"/>
          </a:xfrm>
        </p:grpSpPr>
        <p:sp>
          <p:nvSpPr>
            <p:cNvPr id="5430" name="Google Shape;5430;p78"/>
            <p:cNvSpPr/>
            <p:nvPr/>
          </p:nvSpPr>
          <p:spPr>
            <a:xfrm>
              <a:off x="2235475" y="2161100"/>
              <a:ext cx="3138650" cy="1012350"/>
            </a:xfrm>
            <a:custGeom>
              <a:rect b="b" l="l" r="r" t="t"/>
              <a:pathLst>
                <a:path extrusionOk="0" h="40494" w="125546">
                  <a:moveTo>
                    <a:pt x="22196" y="1"/>
                  </a:moveTo>
                  <a:lnTo>
                    <a:pt x="8133" y="25661"/>
                  </a:lnTo>
                  <a:lnTo>
                    <a:pt x="1" y="40494"/>
                  </a:lnTo>
                  <a:lnTo>
                    <a:pt x="125545" y="40494"/>
                  </a:lnTo>
                  <a:lnTo>
                    <a:pt x="117413" y="25661"/>
                  </a:lnTo>
                  <a:lnTo>
                    <a:pt x="103351" y="1"/>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1" name="Google Shape;5431;p78"/>
            <p:cNvSpPr/>
            <p:nvPr/>
          </p:nvSpPr>
          <p:spPr>
            <a:xfrm>
              <a:off x="2825775" y="238125"/>
              <a:ext cx="1961900" cy="1850225"/>
            </a:xfrm>
            <a:custGeom>
              <a:rect b="b" l="l" r="r" t="t"/>
              <a:pathLst>
                <a:path extrusionOk="0" h="74009" w="78476">
                  <a:moveTo>
                    <a:pt x="39246" y="0"/>
                  </a:moveTo>
                  <a:lnTo>
                    <a:pt x="1" y="74009"/>
                  </a:lnTo>
                  <a:lnTo>
                    <a:pt x="78476" y="74009"/>
                  </a:lnTo>
                  <a:lnTo>
                    <a:pt x="39246"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2" name="Google Shape;5432;p78"/>
            <p:cNvSpPr/>
            <p:nvPr/>
          </p:nvSpPr>
          <p:spPr>
            <a:xfrm>
              <a:off x="926675" y="4357100"/>
              <a:ext cx="5755100" cy="1114000"/>
            </a:xfrm>
            <a:custGeom>
              <a:rect b="b" l="l" r="r" t="t"/>
              <a:pathLst>
                <a:path extrusionOk="0" h="44560" w="230204">
                  <a:moveTo>
                    <a:pt x="25737" y="1"/>
                  </a:moveTo>
                  <a:lnTo>
                    <a:pt x="0" y="44560"/>
                  </a:lnTo>
                  <a:lnTo>
                    <a:pt x="230204" y="44560"/>
                  </a:lnTo>
                  <a:lnTo>
                    <a:pt x="204467"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3" name="Google Shape;5433;p78"/>
            <p:cNvSpPr/>
            <p:nvPr/>
          </p:nvSpPr>
          <p:spPr>
            <a:xfrm>
              <a:off x="1621700" y="3256600"/>
              <a:ext cx="4370050" cy="1006950"/>
            </a:xfrm>
            <a:custGeom>
              <a:rect b="b" l="l" r="r" t="t"/>
              <a:pathLst>
                <a:path extrusionOk="0" h="40278" w="174802">
                  <a:moveTo>
                    <a:pt x="22750" y="1"/>
                  </a:moveTo>
                  <a:lnTo>
                    <a:pt x="0" y="40278"/>
                  </a:lnTo>
                  <a:lnTo>
                    <a:pt x="174802" y="40278"/>
                  </a:lnTo>
                  <a:lnTo>
                    <a:pt x="152053"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34" name="Google Shape;5434;p78"/>
          <p:cNvGrpSpPr/>
          <p:nvPr/>
        </p:nvGrpSpPr>
        <p:grpSpPr>
          <a:xfrm>
            <a:off x="727421" y="2828315"/>
            <a:ext cx="1695374" cy="1560837"/>
            <a:chOff x="727421" y="2828315"/>
            <a:chExt cx="1695374" cy="1560837"/>
          </a:xfrm>
        </p:grpSpPr>
        <p:grpSp>
          <p:nvGrpSpPr>
            <p:cNvPr id="5435" name="Google Shape;5435;p78"/>
            <p:cNvGrpSpPr/>
            <p:nvPr/>
          </p:nvGrpSpPr>
          <p:grpSpPr>
            <a:xfrm>
              <a:off x="727421" y="2828315"/>
              <a:ext cx="1695374" cy="1560837"/>
              <a:chOff x="734799" y="2782450"/>
              <a:chExt cx="1571100" cy="1577400"/>
            </a:xfrm>
          </p:grpSpPr>
          <p:cxnSp>
            <p:nvCxnSpPr>
              <p:cNvPr id="5436" name="Google Shape;5436;p78"/>
              <p:cNvCxnSpPr/>
              <p:nvPr/>
            </p:nvCxnSpPr>
            <p:spPr>
              <a:xfrm>
                <a:off x="743025" y="2782450"/>
                <a:ext cx="0" cy="1577400"/>
              </a:xfrm>
              <a:prstGeom prst="straightConnector1">
                <a:avLst/>
              </a:prstGeom>
              <a:noFill/>
              <a:ln cap="flat" cmpd="sng" w="19050">
                <a:solidFill>
                  <a:srgbClr val="E3E7EA"/>
                </a:solidFill>
                <a:prstDash val="solid"/>
                <a:round/>
                <a:headEnd len="med" w="med" type="none"/>
                <a:tailEnd len="med" w="med" type="none"/>
              </a:ln>
            </p:spPr>
          </p:cxnSp>
          <p:cxnSp>
            <p:nvCxnSpPr>
              <p:cNvPr id="5437" name="Google Shape;5437;p78"/>
              <p:cNvCxnSpPr/>
              <p:nvPr/>
            </p:nvCxnSpPr>
            <p:spPr>
              <a:xfrm rot="10800000">
                <a:off x="734799" y="4359850"/>
                <a:ext cx="1571100" cy="0"/>
              </a:xfrm>
              <a:prstGeom prst="straightConnector1">
                <a:avLst/>
              </a:prstGeom>
              <a:noFill/>
              <a:ln cap="flat" cmpd="sng" w="19050">
                <a:solidFill>
                  <a:srgbClr val="E3E7EA"/>
                </a:solidFill>
                <a:prstDash val="solid"/>
                <a:round/>
                <a:headEnd len="med" w="med" type="none"/>
                <a:tailEnd len="med" w="med" type="none"/>
              </a:ln>
            </p:spPr>
          </p:cxnSp>
        </p:grpSp>
        <p:grpSp>
          <p:nvGrpSpPr>
            <p:cNvPr id="5438" name="Google Shape;5438;p78"/>
            <p:cNvGrpSpPr/>
            <p:nvPr/>
          </p:nvGrpSpPr>
          <p:grpSpPr>
            <a:xfrm>
              <a:off x="819108" y="2882501"/>
              <a:ext cx="1556791" cy="1426186"/>
              <a:chOff x="819108" y="2882501"/>
              <a:chExt cx="1556791" cy="1426186"/>
            </a:xfrm>
          </p:grpSpPr>
          <p:grpSp>
            <p:nvGrpSpPr>
              <p:cNvPr id="5439" name="Google Shape;5439;p78"/>
              <p:cNvGrpSpPr/>
              <p:nvPr/>
            </p:nvGrpSpPr>
            <p:grpSpPr>
              <a:xfrm>
                <a:off x="819108" y="2882501"/>
                <a:ext cx="103104" cy="1426186"/>
                <a:chOff x="4674013" y="3100904"/>
                <a:chExt cx="122758" cy="1698043"/>
              </a:xfrm>
            </p:grpSpPr>
            <p:sp>
              <p:nvSpPr>
                <p:cNvPr id="5440" name="Google Shape;5440;p78"/>
                <p:cNvSpPr/>
                <p:nvPr/>
              </p:nvSpPr>
              <p:spPr>
                <a:xfrm>
                  <a:off x="467401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1" name="Google Shape;5441;p78"/>
                <p:cNvSpPr/>
                <p:nvPr/>
              </p:nvSpPr>
              <p:spPr>
                <a:xfrm>
                  <a:off x="467401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2" name="Google Shape;5442;p78"/>
                <p:cNvSpPr/>
                <p:nvPr/>
              </p:nvSpPr>
              <p:spPr>
                <a:xfrm>
                  <a:off x="467401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3" name="Google Shape;5443;p78"/>
                <p:cNvSpPr/>
                <p:nvPr/>
              </p:nvSpPr>
              <p:spPr>
                <a:xfrm>
                  <a:off x="467401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4" name="Google Shape;5444;p78"/>
                <p:cNvSpPr/>
                <p:nvPr/>
              </p:nvSpPr>
              <p:spPr>
                <a:xfrm>
                  <a:off x="467401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5" name="Google Shape;5445;p78"/>
                <p:cNvSpPr/>
                <p:nvPr/>
              </p:nvSpPr>
              <p:spPr>
                <a:xfrm>
                  <a:off x="467401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6" name="Google Shape;5446;p78"/>
                <p:cNvSpPr/>
                <p:nvPr/>
              </p:nvSpPr>
              <p:spPr>
                <a:xfrm>
                  <a:off x="467401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47" name="Google Shape;5447;p78"/>
              <p:cNvGrpSpPr/>
              <p:nvPr/>
            </p:nvGrpSpPr>
            <p:grpSpPr>
              <a:xfrm>
                <a:off x="1062475" y="2882501"/>
                <a:ext cx="103104" cy="1426186"/>
                <a:chOff x="4940438" y="3100904"/>
                <a:chExt cx="122758" cy="1698043"/>
              </a:xfrm>
            </p:grpSpPr>
            <p:sp>
              <p:nvSpPr>
                <p:cNvPr id="5448" name="Google Shape;5448;p78"/>
                <p:cNvSpPr/>
                <p:nvPr/>
              </p:nvSpPr>
              <p:spPr>
                <a:xfrm>
                  <a:off x="4940438"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9" name="Google Shape;5449;p78"/>
                <p:cNvSpPr/>
                <p:nvPr/>
              </p:nvSpPr>
              <p:spPr>
                <a:xfrm>
                  <a:off x="4940438"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0" name="Google Shape;5450;p78"/>
                <p:cNvSpPr/>
                <p:nvPr/>
              </p:nvSpPr>
              <p:spPr>
                <a:xfrm>
                  <a:off x="4940438"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1" name="Google Shape;5451;p78"/>
                <p:cNvSpPr/>
                <p:nvPr/>
              </p:nvSpPr>
              <p:spPr>
                <a:xfrm>
                  <a:off x="4940438"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2" name="Google Shape;5452;p78"/>
                <p:cNvSpPr/>
                <p:nvPr/>
              </p:nvSpPr>
              <p:spPr>
                <a:xfrm>
                  <a:off x="4940438"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3" name="Google Shape;5453;p78"/>
                <p:cNvSpPr/>
                <p:nvPr/>
              </p:nvSpPr>
              <p:spPr>
                <a:xfrm>
                  <a:off x="4940438"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4" name="Google Shape;5454;p78"/>
                <p:cNvSpPr/>
                <p:nvPr/>
              </p:nvSpPr>
              <p:spPr>
                <a:xfrm>
                  <a:off x="4940438"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55" name="Google Shape;5455;p78"/>
              <p:cNvGrpSpPr/>
              <p:nvPr/>
            </p:nvGrpSpPr>
            <p:grpSpPr>
              <a:xfrm>
                <a:off x="1299324" y="2882501"/>
                <a:ext cx="103104" cy="1426186"/>
                <a:chOff x="5206863" y="3100904"/>
                <a:chExt cx="122758" cy="1698043"/>
              </a:xfrm>
            </p:grpSpPr>
            <p:sp>
              <p:nvSpPr>
                <p:cNvPr id="5456" name="Google Shape;5456;p78"/>
                <p:cNvSpPr/>
                <p:nvPr/>
              </p:nvSpPr>
              <p:spPr>
                <a:xfrm>
                  <a:off x="520686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7" name="Google Shape;5457;p78"/>
                <p:cNvSpPr/>
                <p:nvPr/>
              </p:nvSpPr>
              <p:spPr>
                <a:xfrm>
                  <a:off x="520686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8" name="Google Shape;5458;p78"/>
                <p:cNvSpPr/>
                <p:nvPr/>
              </p:nvSpPr>
              <p:spPr>
                <a:xfrm>
                  <a:off x="520686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9" name="Google Shape;5459;p78"/>
                <p:cNvSpPr/>
                <p:nvPr/>
              </p:nvSpPr>
              <p:spPr>
                <a:xfrm>
                  <a:off x="520686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0" name="Google Shape;5460;p78"/>
                <p:cNvSpPr/>
                <p:nvPr/>
              </p:nvSpPr>
              <p:spPr>
                <a:xfrm>
                  <a:off x="520686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1" name="Google Shape;5461;p78"/>
                <p:cNvSpPr/>
                <p:nvPr/>
              </p:nvSpPr>
              <p:spPr>
                <a:xfrm>
                  <a:off x="520686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2" name="Google Shape;5462;p78"/>
                <p:cNvSpPr/>
                <p:nvPr/>
              </p:nvSpPr>
              <p:spPr>
                <a:xfrm>
                  <a:off x="520686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63" name="Google Shape;5463;p78"/>
              <p:cNvGrpSpPr/>
              <p:nvPr/>
            </p:nvGrpSpPr>
            <p:grpSpPr>
              <a:xfrm>
                <a:off x="1786057" y="2882501"/>
                <a:ext cx="103104" cy="1426186"/>
                <a:chOff x="6006138" y="3143629"/>
                <a:chExt cx="122758" cy="1698043"/>
              </a:xfrm>
            </p:grpSpPr>
            <p:sp>
              <p:nvSpPr>
                <p:cNvPr id="5464" name="Google Shape;5464;p78"/>
                <p:cNvSpPr/>
                <p:nvPr/>
              </p:nvSpPr>
              <p:spPr>
                <a:xfrm>
                  <a:off x="6006138" y="3143629"/>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5" name="Google Shape;5465;p78"/>
                <p:cNvSpPr/>
                <p:nvPr/>
              </p:nvSpPr>
              <p:spPr>
                <a:xfrm>
                  <a:off x="6006138" y="3406178"/>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6" name="Google Shape;5466;p78"/>
                <p:cNvSpPr/>
                <p:nvPr/>
              </p:nvSpPr>
              <p:spPr>
                <a:xfrm>
                  <a:off x="6006138" y="3668717"/>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7" name="Google Shape;5467;p78"/>
                <p:cNvSpPr/>
                <p:nvPr/>
              </p:nvSpPr>
              <p:spPr>
                <a:xfrm>
                  <a:off x="6006138" y="3931286"/>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8" name="Google Shape;5468;p78"/>
                <p:cNvSpPr/>
                <p:nvPr/>
              </p:nvSpPr>
              <p:spPr>
                <a:xfrm>
                  <a:off x="6006138" y="4193825"/>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9" name="Google Shape;5469;p78"/>
                <p:cNvSpPr/>
                <p:nvPr/>
              </p:nvSpPr>
              <p:spPr>
                <a:xfrm>
                  <a:off x="6006138" y="4456375"/>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0" name="Google Shape;5470;p78"/>
                <p:cNvSpPr/>
                <p:nvPr/>
              </p:nvSpPr>
              <p:spPr>
                <a:xfrm>
                  <a:off x="6006138" y="4718934"/>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71" name="Google Shape;5471;p78"/>
              <p:cNvGrpSpPr/>
              <p:nvPr/>
            </p:nvGrpSpPr>
            <p:grpSpPr>
              <a:xfrm>
                <a:off x="2029422" y="2882501"/>
                <a:ext cx="103104" cy="1426186"/>
                <a:chOff x="6805413" y="3100904"/>
                <a:chExt cx="122758" cy="1698043"/>
              </a:xfrm>
            </p:grpSpPr>
            <p:sp>
              <p:nvSpPr>
                <p:cNvPr id="5472" name="Google Shape;5472;p78"/>
                <p:cNvSpPr/>
                <p:nvPr/>
              </p:nvSpPr>
              <p:spPr>
                <a:xfrm>
                  <a:off x="680541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3" name="Google Shape;5473;p78"/>
                <p:cNvSpPr/>
                <p:nvPr/>
              </p:nvSpPr>
              <p:spPr>
                <a:xfrm>
                  <a:off x="680541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4" name="Google Shape;5474;p78"/>
                <p:cNvSpPr/>
                <p:nvPr/>
              </p:nvSpPr>
              <p:spPr>
                <a:xfrm>
                  <a:off x="680541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5" name="Google Shape;5475;p78"/>
                <p:cNvSpPr/>
                <p:nvPr/>
              </p:nvSpPr>
              <p:spPr>
                <a:xfrm>
                  <a:off x="680541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6" name="Google Shape;5476;p78"/>
                <p:cNvSpPr/>
                <p:nvPr/>
              </p:nvSpPr>
              <p:spPr>
                <a:xfrm>
                  <a:off x="680541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7" name="Google Shape;5477;p78"/>
                <p:cNvSpPr/>
                <p:nvPr/>
              </p:nvSpPr>
              <p:spPr>
                <a:xfrm>
                  <a:off x="680541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8" name="Google Shape;5478;p78"/>
                <p:cNvSpPr/>
                <p:nvPr/>
              </p:nvSpPr>
              <p:spPr>
                <a:xfrm>
                  <a:off x="680541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79" name="Google Shape;5479;p78"/>
              <p:cNvGrpSpPr/>
              <p:nvPr/>
            </p:nvGrpSpPr>
            <p:grpSpPr>
              <a:xfrm>
                <a:off x="2272795" y="2882501"/>
                <a:ext cx="103104" cy="1426186"/>
                <a:chOff x="5206863" y="3100904"/>
                <a:chExt cx="122758" cy="1698043"/>
              </a:xfrm>
            </p:grpSpPr>
            <p:sp>
              <p:nvSpPr>
                <p:cNvPr id="5480" name="Google Shape;5480;p78"/>
                <p:cNvSpPr/>
                <p:nvPr/>
              </p:nvSpPr>
              <p:spPr>
                <a:xfrm>
                  <a:off x="5206863" y="3100904"/>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1" name="Google Shape;5481;p78"/>
                <p:cNvSpPr/>
                <p:nvPr/>
              </p:nvSpPr>
              <p:spPr>
                <a:xfrm>
                  <a:off x="5206863" y="3363453"/>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2" name="Google Shape;5482;p78"/>
                <p:cNvSpPr/>
                <p:nvPr/>
              </p:nvSpPr>
              <p:spPr>
                <a:xfrm>
                  <a:off x="5206863" y="3625992"/>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3" name="Google Shape;5483;p78"/>
                <p:cNvSpPr/>
                <p:nvPr/>
              </p:nvSpPr>
              <p:spPr>
                <a:xfrm>
                  <a:off x="5206863" y="3888561"/>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4" name="Google Shape;5484;p78"/>
                <p:cNvSpPr/>
                <p:nvPr/>
              </p:nvSpPr>
              <p:spPr>
                <a:xfrm>
                  <a:off x="5206863" y="4151100"/>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5" name="Google Shape;5485;p78"/>
                <p:cNvSpPr/>
                <p:nvPr/>
              </p:nvSpPr>
              <p:spPr>
                <a:xfrm>
                  <a:off x="5206863" y="4413650"/>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6" name="Google Shape;5486;p78"/>
                <p:cNvSpPr/>
                <p:nvPr/>
              </p:nvSpPr>
              <p:spPr>
                <a:xfrm>
                  <a:off x="5206863" y="4676209"/>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cap="flat" cmpd="sng" w="19050">
                  <a:solidFill>
                    <a:srgbClr val="869FB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487" name="Google Shape;5487;p78"/>
              <p:cNvGrpSpPr/>
              <p:nvPr/>
            </p:nvGrpSpPr>
            <p:grpSpPr>
              <a:xfrm>
                <a:off x="1542694" y="2882501"/>
                <a:ext cx="103104" cy="1426186"/>
                <a:chOff x="6006138" y="3143629"/>
                <a:chExt cx="122758" cy="1698043"/>
              </a:xfrm>
            </p:grpSpPr>
            <p:sp>
              <p:nvSpPr>
                <p:cNvPr id="5488" name="Google Shape;5488;p78"/>
                <p:cNvSpPr/>
                <p:nvPr/>
              </p:nvSpPr>
              <p:spPr>
                <a:xfrm>
                  <a:off x="6006138" y="3143629"/>
                  <a:ext cx="122758" cy="122748"/>
                </a:xfrm>
                <a:custGeom>
                  <a:rect b="b" l="l" r="r" t="t"/>
                  <a:pathLst>
                    <a:path extrusionOk="0" h="12380" w="12381">
                      <a:moveTo>
                        <a:pt x="6191" y="1"/>
                      </a:moveTo>
                      <a:cubicBezTo>
                        <a:pt x="2771" y="1"/>
                        <a:pt x="0" y="2772"/>
                        <a:pt x="0" y="6190"/>
                      </a:cubicBezTo>
                      <a:cubicBezTo>
                        <a:pt x="0" y="9608"/>
                        <a:pt x="2771" y="12379"/>
                        <a:pt x="6191" y="12379"/>
                      </a:cubicBezTo>
                      <a:cubicBezTo>
                        <a:pt x="9610" y="12379"/>
                        <a:pt x="12381" y="9608"/>
                        <a:pt x="12381" y="6190"/>
                      </a:cubicBezTo>
                      <a:cubicBezTo>
                        <a:pt x="12381" y="2772"/>
                        <a:pt x="9610" y="1"/>
                        <a:pt x="6191" y="1"/>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9" name="Google Shape;5489;p78"/>
                <p:cNvSpPr/>
                <p:nvPr/>
              </p:nvSpPr>
              <p:spPr>
                <a:xfrm>
                  <a:off x="6006138" y="3406178"/>
                  <a:ext cx="122758" cy="122758"/>
                </a:xfrm>
                <a:custGeom>
                  <a:rect b="b" l="l" r="r" t="t"/>
                  <a:pathLst>
                    <a:path extrusionOk="0" h="12381" w="12381">
                      <a:moveTo>
                        <a:pt x="6191" y="0"/>
                      </a:moveTo>
                      <a:cubicBezTo>
                        <a:pt x="2771" y="0"/>
                        <a:pt x="0" y="2771"/>
                        <a:pt x="0" y="6191"/>
                      </a:cubicBezTo>
                      <a:cubicBezTo>
                        <a:pt x="0" y="9610"/>
                        <a:pt x="2771" y="12381"/>
                        <a:pt x="6191" y="12381"/>
                      </a:cubicBezTo>
                      <a:cubicBezTo>
                        <a:pt x="9610" y="12381"/>
                        <a:pt x="12381" y="9610"/>
                        <a:pt x="12381" y="6191"/>
                      </a:cubicBezTo>
                      <a:cubicBezTo>
                        <a:pt x="12381" y="2771"/>
                        <a:pt x="9610" y="0"/>
                        <a:pt x="619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0" name="Google Shape;5490;p78"/>
                <p:cNvSpPr/>
                <p:nvPr/>
              </p:nvSpPr>
              <p:spPr>
                <a:xfrm>
                  <a:off x="6006138" y="3668717"/>
                  <a:ext cx="122738" cy="122768"/>
                </a:xfrm>
                <a:custGeom>
                  <a:rect b="b" l="l" r="r" t="t"/>
                  <a:pathLst>
                    <a:path extrusionOk="0" h="12382" w="12379">
                      <a:moveTo>
                        <a:pt x="6190" y="1"/>
                      </a:moveTo>
                      <a:cubicBezTo>
                        <a:pt x="2771" y="1"/>
                        <a:pt x="0" y="2774"/>
                        <a:pt x="0" y="6192"/>
                      </a:cubicBezTo>
                      <a:cubicBezTo>
                        <a:pt x="0" y="9610"/>
                        <a:pt x="2771" y="12381"/>
                        <a:pt x="6190" y="12381"/>
                      </a:cubicBezTo>
                      <a:cubicBezTo>
                        <a:pt x="9608" y="12381"/>
                        <a:pt x="12379" y="9610"/>
                        <a:pt x="12379" y="6192"/>
                      </a:cubicBezTo>
                      <a:cubicBezTo>
                        <a:pt x="12379" y="2774"/>
                        <a:pt x="9608" y="1"/>
                        <a:pt x="619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1" name="Google Shape;5491;p78"/>
                <p:cNvSpPr/>
                <p:nvPr/>
              </p:nvSpPr>
              <p:spPr>
                <a:xfrm>
                  <a:off x="6006138" y="3931286"/>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2" name="Google Shape;5492;p78"/>
                <p:cNvSpPr/>
                <p:nvPr/>
              </p:nvSpPr>
              <p:spPr>
                <a:xfrm>
                  <a:off x="6006138" y="4193825"/>
                  <a:ext cx="122738" cy="122748"/>
                </a:xfrm>
                <a:custGeom>
                  <a:rect b="b" l="l" r="r" t="t"/>
                  <a:pathLst>
                    <a:path extrusionOk="0" h="12380" w="12379">
                      <a:moveTo>
                        <a:pt x="6190" y="1"/>
                      </a:moveTo>
                      <a:cubicBezTo>
                        <a:pt x="2771" y="1"/>
                        <a:pt x="0" y="2772"/>
                        <a:pt x="0" y="6190"/>
                      </a:cubicBezTo>
                      <a:cubicBezTo>
                        <a:pt x="0" y="9608"/>
                        <a:pt x="2771" y="12379"/>
                        <a:pt x="6190" y="12379"/>
                      </a:cubicBezTo>
                      <a:cubicBezTo>
                        <a:pt x="9608" y="12379"/>
                        <a:pt x="12379" y="9608"/>
                        <a:pt x="12379" y="6190"/>
                      </a:cubicBezTo>
                      <a:cubicBezTo>
                        <a:pt x="12379" y="2772"/>
                        <a:pt x="9608" y="1"/>
                        <a:pt x="6190"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3" name="Google Shape;5493;p78"/>
                <p:cNvSpPr/>
                <p:nvPr/>
              </p:nvSpPr>
              <p:spPr>
                <a:xfrm>
                  <a:off x="6006138" y="4456375"/>
                  <a:ext cx="122738" cy="122758"/>
                </a:xfrm>
                <a:custGeom>
                  <a:rect b="b" l="l" r="r" t="t"/>
                  <a:pathLst>
                    <a:path extrusionOk="0" h="12381" w="12379">
                      <a:moveTo>
                        <a:pt x="6190" y="0"/>
                      </a:moveTo>
                      <a:cubicBezTo>
                        <a:pt x="2771" y="0"/>
                        <a:pt x="0" y="2771"/>
                        <a:pt x="0" y="6191"/>
                      </a:cubicBezTo>
                      <a:cubicBezTo>
                        <a:pt x="0" y="9609"/>
                        <a:pt x="2771" y="12380"/>
                        <a:pt x="6190" y="12380"/>
                      </a:cubicBezTo>
                      <a:cubicBezTo>
                        <a:pt x="9608" y="12380"/>
                        <a:pt x="12379" y="9609"/>
                        <a:pt x="12379" y="6191"/>
                      </a:cubicBezTo>
                      <a:cubicBezTo>
                        <a:pt x="12379" y="2771"/>
                        <a:pt x="9608" y="0"/>
                        <a:pt x="619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4" name="Google Shape;5494;p78"/>
                <p:cNvSpPr/>
                <p:nvPr/>
              </p:nvSpPr>
              <p:spPr>
                <a:xfrm>
                  <a:off x="6006138" y="4718934"/>
                  <a:ext cx="122738" cy="122738"/>
                </a:xfrm>
                <a:custGeom>
                  <a:rect b="b" l="l" r="r" t="t"/>
                  <a:pathLst>
                    <a:path extrusionOk="0" h="12379" w="12379">
                      <a:moveTo>
                        <a:pt x="6190" y="0"/>
                      </a:moveTo>
                      <a:cubicBezTo>
                        <a:pt x="2771" y="0"/>
                        <a:pt x="0" y="2771"/>
                        <a:pt x="0" y="6189"/>
                      </a:cubicBezTo>
                      <a:cubicBezTo>
                        <a:pt x="0" y="9608"/>
                        <a:pt x="2771" y="12379"/>
                        <a:pt x="6190" y="12379"/>
                      </a:cubicBezTo>
                      <a:cubicBezTo>
                        <a:pt x="9608" y="12379"/>
                        <a:pt x="12379" y="9608"/>
                        <a:pt x="12379" y="6189"/>
                      </a:cubicBezTo>
                      <a:cubicBezTo>
                        <a:pt x="12379" y="2771"/>
                        <a:pt x="9608" y="0"/>
                        <a:pt x="6190"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5495" name="Google Shape;5495;p78"/>
          <p:cNvGrpSpPr/>
          <p:nvPr/>
        </p:nvGrpSpPr>
        <p:grpSpPr>
          <a:xfrm>
            <a:off x="5683472" y="3518037"/>
            <a:ext cx="2749952" cy="870677"/>
            <a:chOff x="238125" y="1725700"/>
            <a:chExt cx="7139025" cy="2260325"/>
          </a:xfrm>
        </p:grpSpPr>
        <p:sp>
          <p:nvSpPr>
            <p:cNvPr id="5496" name="Google Shape;5496;p78"/>
            <p:cNvSpPr/>
            <p:nvPr/>
          </p:nvSpPr>
          <p:spPr>
            <a:xfrm>
              <a:off x="238125" y="1741950"/>
              <a:ext cx="6506150" cy="2228050"/>
            </a:xfrm>
            <a:custGeom>
              <a:rect b="b" l="l" r="r" t="t"/>
              <a:pathLst>
                <a:path extrusionOk="0" h="89122" w="260246">
                  <a:moveTo>
                    <a:pt x="260246" y="1"/>
                  </a:moveTo>
                  <a:lnTo>
                    <a:pt x="0" y="44559"/>
                  </a:lnTo>
                  <a:lnTo>
                    <a:pt x="260241" y="89121"/>
                  </a:lnTo>
                  <a:cubicBezTo>
                    <a:pt x="250030" y="85482"/>
                    <a:pt x="242259" y="66921"/>
                    <a:pt x="242259" y="44559"/>
                  </a:cubicBezTo>
                  <a:cubicBezTo>
                    <a:pt x="242259" y="22201"/>
                    <a:pt x="250039" y="3626"/>
                    <a:pt x="260246" y="1"/>
                  </a:cubicBezTo>
                  <a:close/>
                </a:path>
              </a:pathLst>
            </a:custGeom>
            <a:solidFill>
              <a:srgbClr val="E3E9ED">
                <a:alpha val="435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7" name="Google Shape;5497;p78"/>
            <p:cNvSpPr/>
            <p:nvPr/>
          </p:nvSpPr>
          <p:spPr>
            <a:xfrm>
              <a:off x="2480475" y="2435950"/>
              <a:ext cx="438500" cy="841400"/>
            </a:xfrm>
            <a:custGeom>
              <a:rect b="b" l="l" r="r" t="t"/>
              <a:pathLst>
                <a:path extrusionOk="0" h="33656" w="17540">
                  <a:moveTo>
                    <a:pt x="8770" y="1"/>
                  </a:moveTo>
                  <a:cubicBezTo>
                    <a:pt x="3929" y="1"/>
                    <a:pt x="0" y="7536"/>
                    <a:pt x="0" y="16826"/>
                  </a:cubicBezTo>
                  <a:cubicBezTo>
                    <a:pt x="0" y="26120"/>
                    <a:pt x="3929" y="33655"/>
                    <a:pt x="8770" y="33655"/>
                  </a:cubicBezTo>
                  <a:cubicBezTo>
                    <a:pt x="13616" y="33655"/>
                    <a:pt x="17540" y="26120"/>
                    <a:pt x="17540" y="16826"/>
                  </a:cubicBezTo>
                  <a:cubicBezTo>
                    <a:pt x="17540" y="7536"/>
                    <a:pt x="13616" y="1"/>
                    <a:pt x="8770"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8" name="Google Shape;5498;p78"/>
            <p:cNvSpPr/>
            <p:nvPr/>
          </p:nvSpPr>
          <p:spPr>
            <a:xfrm>
              <a:off x="3663250" y="2219875"/>
              <a:ext cx="607450" cy="1272525"/>
            </a:xfrm>
            <a:custGeom>
              <a:rect b="b" l="l" r="r" t="t"/>
              <a:pathLst>
                <a:path extrusionOk="0" h="50901" w="24298">
                  <a:moveTo>
                    <a:pt x="12147" y="1"/>
                  </a:moveTo>
                  <a:cubicBezTo>
                    <a:pt x="8924" y="1"/>
                    <a:pt x="5836" y="2681"/>
                    <a:pt x="3558" y="7450"/>
                  </a:cubicBezTo>
                  <a:cubicBezTo>
                    <a:pt x="1280" y="12224"/>
                    <a:pt x="0" y="18697"/>
                    <a:pt x="0" y="25451"/>
                  </a:cubicBezTo>
                  <a:cubicBezTo>
                    <a:pt x="0" y="32200"/>
                    <a:pt x="1280" y="38673"/>
                    <a:pt x="3558" y="43447"/>
                  </a:cubicBezTo>
                  <a:cubicBezTo>
                    <a:pt x="5836" y="48216"/>
                    <a:pt x="8924" y="50901"/>
                    <a:pt x="12147" y="50901"/>
                  </a:cubicBezTo>
                  <a:cubicBezTo>
                    <a:pt x="15370" y="50901"/>
                    <a:pt x="18457" y="48216"/>
                    <a:pt x="20735" y="43447"/>
                  </a:cubicBezTo>
                  <a:cubicBezTo>
                    <a:pt x="23014" y="38673"/>
                    <a:pt x="24298" y="32200"/>
                    <a:pt x="24298" y="25451"/>
                  </a:cubicBezTo>
                  <a:cubicBezTo>
                    <a:pt x="24298" y="18697"/>
                    <a:pt x="23014" y="12224"/>
                    <a:pt x="20735" y="7450"/>
                  </a:cubicBezTo>
                  <a:cubicBezTo>
                    <a:pt x="18457" y="2681"/>
                    <a:pt x="15370" y="1"/>
                    <a:pt x="12147"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9" name="Google Shape;5499;p78"/>
            <p:cNvSpPr/>
            <p:nvPr/>
          </p:nvSpPr>
          <p:spPr>
            <a:xfrm>
              <a:off x="4999700" y="1973525"/>
              <a:ext cx="820500" cy="1764350"/>
            </a:xfrm>
            <a:custGeom>
              <a:rect b="b" l="l" r="r" t="t"/>
              <a:pathLst>
                <a:path extrusionOk="0" h="70574" w="32820">
                  <a:moveTo>
                    <a:pt x="16410" y="0"/>
                  </a:moveTo>
                  <a:cubicBezTo>
                    <a:pt x="12057" y="0"/>
                    <a:pt x="7884" y="3716"/>
                    <a:pt x="4806" y="10334"/>
                  </a:cubicBezTo>
                  <a:cubicBezTo>
                    <a:pt x="1728" y="16952"/>
                    <a:pt x="1" y="25925"/>
                    <a:pt x="1" y="35287"/>
                  </a:cubicBezTo>
                  <a:cubicBezTo>
                    <a:pt x="1" y="44644"/>
                    <a:pt x="1728" y="53622"/>
                    <a:pt x="4806" y="60239"/>
                  </a:cubicBezTo>
                  <a:cubicBezTo>
                    <a:pt x="7884" y="66857"/>
                    <a:pt x="12057" y="70573"/>
                    <a:pt x="16410" y="70573"/>
                  </a:cubicBezTo>
                  <a:cubicBezTo>
                    <a:pt x="20759" y="70573"/>
                    <a:pt x="24936" y="66857"/>
                    <a:pt x="28014" y="60239"/>
                  </a:cubicBezTo>
                  <a:cubicBezTo>
                    <a:pt x="31088" y="53622"/>
                    <a:pt x="32819" y="44644"/>
                    <a:pt x="32819" y="35287"/>
                  </a:cubicBezTo>
                  <a:cubicBezTo>
                    <a:pt x="32819" y="25925"/>
                    <a:pt x="31088" y="16952"/>
                    <a:pt x="28014" y="10334"/>
                  </a:cubicBezTo>
                  <a:cubicBezTo>
                    <a:pt x="24936" y="3716"/>
                    <a:pt x="20759" y="0"/>
                    <a:pt x="16410" y="0"/>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0" name="Google Shape;5500;p78"/>
            <p:cNvSpPr/>
            <p:nvPr/>
          </p:nvSpPr>
          <p:spPr>
            <a:xfrm>
              <a:off x="6838275" y="1725700"/>
              <a:ext cx="150" cy="0"/>
            </a:xfrm>
            <a:custGeom>
              <a:rect b="b" l="l" r="r" t="t"/>
              <a:pathLst>
                <a:path extrusionOk="0" h="0" w="6">
                  <a:moveTo>
                    <a:pt x="5" y="0"/>
                  </a:moveTo>
                  <a:lnTo>
                    <a:pt x="1" y="0"/>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1" name="Google Shape;5501;p78"/>
            <p:cNvSpPr/>
            <p:nvPr/>
          </p:nvSpPr>
          <p:spPr>
            <a:xfrm>
              <a:off x="6838400" y="3986000"/>
              <a:ext cx="25" cy="25"/>
            </a:xfrm>
            <a:custGeom>
              <a:rect b="b" l="l" r="r" t="t"/>
              <a:pathLst>
                <a:path extrusionOk="0" h="1" w="1">
                  <a:moveTo>
                    <a:pt x="0" y="1"/>
                  </a:moveTo>
                  <a:lnTo>
                    <a:pt x="0" y="1"/>
                  </a:lnTo>
                  <a:close/>
                </a:path>
              </a:pathLst>
            </a:custGeom>
            <a:solidFill>
              <a:srgbClr val="E3E9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2" name="Google Shape;5502;p78"/>
            <p:cNvSpPr/>
            <p:nvPr/>
          </p:nvSpPr>
          <p:spPr>
            <a:xfrm>
              <a:off x="6744250" y="3969975"/>
              <a:ext cx="94175" cy="16050"/>
            </a:xfrm>
            <a:custGeom>
              <a:rect b="b" l="l" r="r" t="t"/>
              <a:pathLst>
                <a:path extrusionOk="0" h="642" w="3767">
                  <a:moveTo>
                    <a:pt x="1" y="0"/>
                  </a:moveTo>
                  <a:lnTo>
                    <a:pt x="1" y="0"/>
                  </a:lnTo>
                  <a:cubicBezTo>
                    <a:pt x="1190" y="425"/>
                    <a:pt x="2415" y="642"/>
                    <a:pt x="3662" y="642"/>
                  </a:cubicBezTo>
                  <a:lnTo>
                    <a:pt x="3766" y="642"/>
                  </a:lnTo>
                  <a:lnTo>
                    <a:pt x="1"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3" name="Google Shape;5503;p78"/>
            <p:cNvSpPr/>
            <p:nvPr/>
          </p:nvSpPr>
          <p:spPr>
            <a:xfrm>
              <a:off x="6744250" y="1725700"/>
              <a:ext cx="94050" cy="16175"/>
            </a:xfrm>
            <a:custGeom>
              <a:rect b="b" l="l" r="r" t="t"/>
              <a:pathLst>
                <a:path extrusionOk="0" h="647" w="3762">
                  <a:moveTo>
                    <a:pt x="3662" y="0"/>
                  </a:moveTo>
                  <a:cubicBezTo>
                    <a:pt x="2415" y="0"/>
                    <a:pt x="1194" y="222"/>
                    <a:pt x="1" y="646"/>
                  </a:cubicBezTo>
                  <a:lnTo>
                    <a:pt x="3762" y="0"/>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4" name="Google Shape;5504;p78"/>
            <p:cNvSpPr/>
            <p:nvPr/>
          </p:nvSpPr>
          <p:spPr>
            <a:xfrm>
              <a:off x="6294575" y="1725700"/>
              <a:ext cx="1082575" cy="2260225"/>
            </a:xfrm>
            <a:custGeom>
              <a:rect b="b" l="l" r="r" t="t"/>
              <a:pathLst>
                <a:path extrusionOk="0" h="90409" w="43303">
                  <a:moveTo>
                    <a:pt x="21749" y="0"/>
                  </a:moveTo>
                  <a:lnTo>
                    <a:pt x="17988" y="646"/>
                  </a:lnTo>
                  <a:cubicBezTo>
                    <a:pt x="7781" y="4276"/>
                    <a:pt x="1" y="22846"/>
                    <a:pt x="1" y="45204"/>
                  </a:cubicBezTo>
                  <a:cubicBezTo>
                    <a:pt x="1" y="67562"/>
                    <a:pt x="7781" y="86132"/>
                    <a:pt x="17988" y="89766"/>
                  </a:cubicBezTo>
                  <a:lnTo>
                    <a:pt x="21753" y="90408"/>
                  </a:lnTo>
                  <a:lnTo>
                    <a:pt x="21758" y="90408"/>
                  </a:lnTo>
                  <a:cubicBezTo>
                    <a:pt x="33665" y="90291"/>
                    <a:pt x="43302" y="70094"/>
                    <a:pt x="43302" y="45204"/>
                  </a:cubicBezTo>
                  <a:cubicBezTo>
                    <a:pt x="43302" y="20315"/>
                    <a:pt x="33665" y="118"/>
                    <a:pt x="2175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5" name="Google Shape;5505;p78"/>
            <p:cNvSpPr/>
            <p:nvPr/>
          </p:nvSpPr>
          <p:spPr>
            <a:xfrm>
              <a:off x="1511625" y="2613375"/>
              <a:ext cx="292400" cy="484275"/>
            </a:xfrm>
            <a:custGeom>
              <a:rect b="b" l="l" r="r" t="t"/>
              <a:pathLst>
                <a:path extrusionOk="0" h="19371" w="11696">
                  <a:moveTo>
                    <a:pt x="5850" y="1"/>
                  </a:moveTo>
                  <a:cubicBezTo>
                    <a:pt x="2618" y="1"/>
                    <a:pt x="1" y="4336"/>
                    <a:pt x="1" y="9684"/>
                  </a:cubicBezTo>
                  <a:cubicBezTo>
                    <a:pt x="1" y="15036"/>
                    <a:pt x="2618" y="19371"/>
                    <a:pt x="5850" y="19371"/>
                  </a:cubicBezTo>
                  <a:cubicBezTo>
                    <a:pt x="9078" y="19371"/>
                    <a:pt x="11695" y="15036"/>
                    <a:pt x="11695" y="9684"/>
                  </a:cubicBezTo>
                  <a:cubicBezTo>
                    <a:pt x="11695" y="4336"/>
                    <a:pt x="9078" y="1"/>
                    <a:pt x="5850" y="1"/>
                  </a:cubicBez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06" name="Google Shape;5506;p78"/>
          <p:cNvGrpSpPr/>
          <p:nvPr/>
        </p:nvGrpSpPr>
        <p:grpSpPr>
          <a:xfrm>
            <a:off x="5953636" y="2459783"/>
            <a:ext cx="1105452" cy="916747"/>
            <a:chOff x="5249100" y="1210600"/>
            <a:chExt cx="3502700" cy="2904775"/>
          </a:xfrm>
        </p:grpSpPr>
        <p:sp>
          <p:nvSpPr>
            <p:cNvPr id="5507" name="Google Shape;5507;p78"/>
            <p:cNvSpPr/>
            <p:nvPr/>
          </p:nvSpPr>
          <p:spPr>
            <a:xfrm>
              <a:off x="5479658" y="1210600"/>
              <a:ext cx="3108190" cy="632425"/>
            </a:xfrm>
            <a:custGeom>
              <a:rect b="b" l="l" r="r" t="t"/>
              <a:pathLst>
                <a:path extrusionOk="0" h="25297" w="117257">
                  <a:moveTo>
                    <a:pt x="1" y="0"/>
                  </a:moveTo>
                  <a:lnTo>
                    <a:pt x="14647" y="25297"/>
                  </a:lnTo>
                  <a:lnTo>
                    <a:pt x="102066" y="25297"/>
                  </a:lnTo>
                  <a:lnTo>
                    <a:pt x="117257" y="0"/>
                  </a:lnTo>
                  <a:close/>
                </a:path>
              </a:pathLst>
            </a:custGeom>
            <a:solidFill>
              <a:srgbClr val="BAC8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8" name="Google Shape;5508;p78"/>
            <p:cNvSpPr/>
            <p:nvPr/>
          </p:nvSpPr>
          <p:spPr>
            <a:xfrm>
              <a:off x="5769162" y="1842998"/>
              <a:ext cx="2424880" cy="631925"/>
            </a:xfrm>
            <a:custGeom>
              <a:rect b="b" l="l" r="r" t="t"/>
              <a:pathLst>
                <a:path extrusionOk="0" h="25277" w="91479">
                  <a:moveTo>
                    <a:pt x="1" y="1"/>
                  </a:moveTo>
                  <a:lnTo>
                    <a:pt x="14647" y="25276"/>
                  </a:lnTo>
                  <a:lnTo>
                    <a:pt x="76602" y="25276"/>
                  </a:lnTo>
                  <a:lnTo>
                    <a:pt x="91479"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9" name="Google Shape;5509;p78"/>
            <p:cNvSpPr/>
            <p:nvPr/>
          </p:nvSpPr>
          <p:spPr>
            <a:xfrm>
              <a:off x="6065319" y="2474896"/>
              <a:ext cx="1739369" cy="632450"/>
            </a:xfrm>
            <a:custGeom>
              <a:rect b="b" l="l" r="r" t="t"/>
              <a:pathLst>
                <a:path extrusionOk="0" h="25298" w="65618">
                  <a:moveTo>
                    <a:pt x="1" y="0"/>
                  </a:moveTo>
                  <a:lnTo>
                    <a:pt x="14417" y="25297"/>
                  </a:lnTo>
                  <a:lnTo>
                    <a:pt x="50887" y="25297"/>
                  </a:lnTo>
                  <a:lnTo>
                    <a:pt x="656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0" name="Google Shape;5510;p78"/>
            <p:cNvSpPr/>
            <p:nvPr/>
          </p:nvSpPr>
          <p:spPr>
            <a:xfrm>
              <a:off x="6354293" y="3107319"/>
              <a:ext cx="1061572" cy="632425"/>
            </a:xfrm>
            <a:custGeom>
              <a:rect b="b" l="l" r="r" t="t"/>
              <a:pathLst>
                <a:path extrusionOk="0" h="25297" w="40048">
                  <a:moveTo>
                    <a:pt x="0" y="0"/>
                  </a:moveTo>
                  <a:lnTo>
                    <a:pt x="14668" y="25297"/>
                  </a:lnTo>
                  <a:lnTo>
                    <a:pt x="25360" y="25297"/>
                  </a:lnTo>
                  <a:lnTo>
                    <a:pt x="40048" y="0"/>
                  </a:ln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11" name="Google Shape;5511;p78"/>
            <p:cNvCxnSpPr/>
            <p:nvPr/>
          </p:nvCxnSpPr>
          <p:spPr>
            <a:xfrm>
              <a:off x="5249100" y="2382654"/>
              <a:ext cx="922800" cy="0"/>
            </a:xfrm>
            <a:prstGeom prst="straightConnector1">
              <a:avLst/>
            </a:prstGeom>
            <a:noFill/>
            <a:ln cap="flat" cmpd="sng" w="19050">
              <a:solidFill>
                <a:srgbClr val="869FB2"/>
              </a:solidFill>
              <a:prstDash val="solid"/>
              <a:round/>
              <a:headEnd len="med" w="med" type="oval"/>
              <a:tailEnd len="med" w="med" type="none"/>
            </a:ln>
          </p:spPr>
        </p:cxnSp>
        <p:cxnSp>
          <p:nvCxnSpPr>
            <p:cNvPr id="5512" name="Google Shape;5512;p78"/>
            <p:cNvCxnSpPr/>
            <p:nvPr/>
          </p:nvCxnSpPr>
          <p:spPr>
            <a:xfrm rot="10800000">
              <a:off x="8178522" y="1765431"/>
              <a:ext cx="559200" cy="0"/>
            </a:xfrm>
            <a:prstGeom prst="straightConnector1">
              <a:avLst/>
            </a:prstGeom>
            <a:noFill/>
            <a:ln cap="flat" cmpd="sng" w="19050">
              <a:solidFill>
                <a:srgbClr val="BAC8D3"/>
              </a:solidFill>
              <a:prstDash val="solid"/>
              <a:round/>
              <a:headEnd len="med" w="med" type="oval"/>
              <a:tailEnd len="med" w="med" type="none"/>
            </a:ln>
          </p:spPr>
        </p:cxnSp>
        <p:cxnSp>
          <p:nvCxnSpPr>
            <p:cNvPr id="5513" name="Google Shape;5513;p78"/>
            <p:cNvCxnSpPr/>
            <p:nvPr/>
          </p:nvCxnSpPr>
          <p:spPr>
            <a:xfrm rot="10800000">
              <a:off x="7467500" y="2943528"/>
              <a:ext cx="1284300" cy="0"/>
            </a:xfrm>
            <a:prstGeom prst="straightConnector1">
              <a:avLst/>
            </a:prstGeom>
            <a:noFill/>
            <a:ln cap="flat" cmpd="sng" w="19050">
              <a:solidFill>
                <a:srgbClr val="5F7D95"/>
              </a:solidFill>
              <a:prstDash val="solid"/>
              <a:round/>
              <a:headEnd len="med" w="med" type="oval"/>
              <a:tailEnd len="med" w="med" type="none"/>
            </a:ln>
          </p:spPr>
        </p:cxnSp>
        <p:cxnSp>
          <p:nvCxnSpPr>
            <p:cNvPr id="5514" name="Google Shape;5514;p78"/>
            <p:cNvCxnSpPr/>
            <p:nvPr/>
          </p:nvCxnSpPr>
          <p:spPr>
            <a:xfrm>
              <a:off x="5787288" y="3630350"/>
              <a:ext cx="922800" cy="0"/>
            </a:xfrm>
            <a:prstGeom prst="straightConnector1">
              <a:avLst/>
            </a:prstGeom>
            <a:noFill/>
            <a:ln cap="flat" cmpd="sng" w="19050">
              <a:solidFill>
                <a:srgbClr val="435D74"/>
              </a:solidFill>
              <a:prstDash val="solid"/>
              <a:round/>
              <a:headEnd len="med" w="med" type="oval"/>
              <a:tailEnd len="med" w="med" type="none"/>
            </a:ln>
          </p:spPr>
        </p:cxnSp>
        <p:sp>
          <p:nvSpPr>
            <p:cNvPr id="5515" name="Google Shape;5515;p78"/>
            <p:cNvSpPr/>
            <p:nvPr/>
          </p:nvSpPr>
          <p:spPr>
            <a:xfrm>
              <a:off x="6601902" y="3690575"/>
              <a:ext cx="566400" cy="424800"/>
            </a:xfrm>
            <a:prstGeom prst="downArrow">
              <a:avLst>
                <a:gd fmla="val 50000" name="adj1"/>
                <a:gd fmla="val 50000" name="adj2"/>
              </a:avLst>
            </a:pr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16" name="Google Shape;5516;p78"/>
          <p:cNvGrpSpPr/>
          <p:nvPr/>
        </p:nvGrpSpPr>
        <p:grpSpPr>
          <a:xfrm>
            <a:off x="7136183" y="1179201"/>
            <a:ext cx="1304650" cy="1124856"/>
            <a:chOff x="7287122" y="1165658"/>
            <a:chExt cx="1219413" cy="1051365"/>
          </a:xfrm>
        </p:grpSpPr>
        <p:grpSp>
          <p:nvGrpSpPr>
            <p:cNvPr id="5517" name="Google Shape;5517;p78"/>
            <p:cNvGrpSpPr/>
            <p:nvPr/>
          </p:nvGrpSpPr>
          <p:grpSpPr>
            <a:xfrm>
              <a:off x="7287122" y="1969723"/>
              <a:ext cx="1219413" cy="247300"/>
              <a:chOff x="7287122" y="1969723"/>
              <a:chExt cx="1219413" cy="247300"/>
            </a:xfrm>
          </p:grpSpPr>
          <p:sp>
            <p:nvSpPr>
              <p:cNvPr id="5518" name="Google Shape;5518;p78"/>
              <p:cNvSpPr/>
              <p:nvPr/>
            </p:nvSpPr>
            <p:spPr>
              <a:xfrm flipH="1">
                <a:off x="8366247" y="1969723"/>
                <a:ext cx="140288" cy="247300"/>
              </a:xfrm>
              <a:custGeom>
                <a:rect b="b" l="l" r="r" t="t"/>
                <a:pathLst>
                  <a:path extrusionOk="0" h="26428" w="14992">
                    <a:moveTo>
                      <a:pt x="31" y="0"/>
                    </a:moveTo>
                    <a:cubicBezTo>
                      <a:pt x="25" y="0"/>
                      <a:pt x="19" y="0"/>
                      <a:pt x="13" y="0"/>
                    </a:cubicBezTo>
                    <a:lnTo>
                      <a:pt x="0" y="0"/>
                    </a:lnTo>
                    <a:lnTo>
                      <a:pt x="0" y="26407"/>
                    </a:lnTo>
                    <a:lnTo>
                      <a:pt x="13" y="26427"/>
                    </a:lnTo>
                    <a:lnTo>
                      <a:pt x="14992" y="1860"/>
                    </a:lnTo>
                    <a:cubicBezTo>
                      <a:pt x="10391" y="663"/>
                      <a:pt x="5335" y="0"/>
                      <a:pt x="31"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19" name="Google Shape;5519;p78"/>
              <p:cNvGrpSpPr/>
              <p:nvPr/>
            </p:nvGrpSpPr>
            <p:grpSpPr>
              <a:xfrm>
                <a:off x="7287122" y="2063892"/>
                <a:ext cx="1151753" cy="73428"/>
                <a:chOff x="7287122" y="2063892"/>
                <a:chExt cx="1151753" cy="73428"/>
              </a:xfrm>
            </p:grpSpPr>
            <p:sp>
              <p:nvSpPr>
                <p:cNvPr id="5520" name="Google Shape;5520;p78"/>
                <p:cNvSpPr/>
                <p:nvPr/>
              </p:nvSpPr>
              <p:spPr>
                <a:xfrm flipH="1">
                  <a:off x="7287122" y="2063892"/>
                  <a:ext cx="507103" cy="73428"/>
                </a:xfrm>
                <a:custGeom>
                  <a:rect b="b" l="l" r="r" t="t"/>
                  <a:pathLst>
                    <a:path extrusionOk="0" h="7847" w="35124">
                      <a:moveTo>
                        <a:pt x="0" y="1"/>
                      </a:moveTo>
                      <a:lnTo>
                        <a:pt x="0" y="7847"/>
                      </a:lnTo>
                      <a:lnTo>
                        <a:pt x="35123" y="7847"/>
                      </a:lnTo>
                      <a:lnTo>
                        <a:pt x="35123"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21" name="Google Shape;5521;p78"/>
                <p:cNvCxnSpPr/>
                <p:nvPr/>
              </p:nvCxnSpPr>
              <p:spPr>
                <a:xfrm rot="10800000">
                  <a:off x="7818475" y="2100600"/>
                  <a:ext cx="620400" cy="0"/>
                </a:xfrm>
                <a:prstGeom prst="straightConnector1">
                  <a:avLst/>
                </a:prstGeom>
                <a:noFill/>
                <a:ln cap="flat" cmpd="sng" w="9525">
                  <a:solidFill>
                    <a:srgbClr val="CFD9E0"/>
                  </a:solidFill>
                  <a:prstDash val="solid"/>
                  <a:round/>
                  <a:headEnd len="med" w="med" type="none"/>
                  <a:tailEnd len="med" w="med" type="oval"/>
                </a:ln>
              </p:spPr>
            </p:cxnSp>
          </p:grpSp>
        </p:grpSp>
        <p:grpSp>
          <p:nvGrpSpPr>
            <p:cNvPr id="5522" name="Google Shape;5522;p78"/>
            <p:cNvGrpSpPr/>
            <p:nvPr/>
          </p:nvGrpSpPr>
          <p:grpSpPr>
            <a:xfrm>
              <a:off x="7287122" y="1712201"/>
              <a:ext cx="1219403" cy="246767"/>
              <a:chOff x="7287122" y="1712201"/>
              <a:chExt cx="1219403" cy="246767"/>
            </a:xfrm>
          </p:grpSpPr>
          <p:sp>
            <p:nvSpPr>
              <p:cNvPr id="5523" name="Google Shape;5523;p78"/>
              <p:cNvSpPr/>
              <p:nvPr/>
            </p:nvSpPr>
            <p:spPr>
              <a:xfrm flipH="1">
                <a:off x="8226249" y="1712201"/>
                <a:ext cx="280276" cy="246767"/>
              </a:xfrm>
              <a:custGeom>
                <a:rect b="b" l="l" r="r" t="t"/>
                <a:pathLst>
                  <a:path extrusionOk="0" h="26371" w="29952">
                    <a:moveTo>
                      <a:pt x="1" y="0"/>
                    </a:moveTo>
                    <a:lnTo>
                      <a:pt x="1" y="24234"/>
                    </a:lnTo>
                    <a:lnTo>
                      <a:pt x="14" y="24234"/>
                    </a:lnTo>
                    <a:cubicBezTo>
                      <a:pt x="14" y="24234"/>
                      <a:pt x="203" y="24229"/>
                      <a:pt x="558" y="24229"/>
                    </a:cubicBezTo>
                    <a:cubicBezTo>
                      <a:pt x="2473" y="24229"/>
                      <a:pt x="9215" y="24384"/>
                      <a:pt x="17213" y="26370"/>
                    </a:cubicBezTo>
                    <a:lnTo>
                      <a:pt x="29952" y="5713"/>
                    </a:lnTo>
                    <a:cubicBezTo>
                      <a:pt x="29952" y="5713"/>
                      <a:pt x="20827" y="0"/>
                      <a:pt x="14"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24" name="Google Shape;5524;p78"/>
              <p:cNvGrpSpPr/>
              <p:nvPr/>
            </p:nvGrpSpPr>
            <p:grpSpPr>
              <a:xfrm>
                <a:off x="7287122" y="1842861"/>
                <a:ext cx="1005303" cy="73419"/>
                <a:chOff x="7287122" y="1842861"/>
                <a:chExt cx="1005303" cy="73419"/>
              </a:xfrm>
            </p:grpSpPr>
            <p:sp>
              <p:nvSpPr>
                <p:cNvPr id="5525" name="Google Shape;5525;p78"/>
                <p:cNvSpPr/>
                <p:nvPr/>
              </p:nvSpPr>
              <p:spPr>
                <a:xfrm flipH="1">
                  <a:off x="7287122" y="1842861"/>
                  <a:ext cx="507103" cy="73419"/>
                </a:xfrm>
                <a:custGeom>
                  <a:rect b="b" l="l" r="r" t="t"/>
                  <a:pathLst>
                    <a:path extrusionOk="0" h="7846" w="35124">
                      <a:moveTo>
                        <a:pt x="0" y="1"/>
                      </a:moveTo>
                      <a:lnTo>
                        <a:pt x="0" y="7845"/>
                      </a:lnTo>
                      <a:lnTo>
                        <a:pt x="35123" y="7845"/>
                      </a:lnTo>
                      <a:lnTo>
                        <a:pt x="35123"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26" name="Google Shape;5526;p78"/>
                <p:cNvCxnSpPr/>
                <p:nvPr/>
              </p:nvCxnSpPr>
              <p:spPr>
                <a:xfrm rot="10800000">
                  <a:off x="7818425" y="1879575"/>
                  <a:ext cx="474000" cy="0"/>
                </a:xfrm>
                <a:prstGeom prst="straightConnector1">
                  <a:avLst/>
                </a:prstGeom>
                <a:noFill/>
                <a:ln cap="flat" cmpd="sng" w="9525">
                  <a:solidFill>
                    <a:srgbClr val="A5B7C6"/>
                  </a:solidFill>
                  <a:prstDash val="solid"/>
                  <a:round/>
                  <a:headEnd len="med" w="med" type="none"/>
                  <a:tailEnd len="med" w="med" type="oval"/>
                </a:ln>
              </p:spPr>
            </p:cxnSp>
          </p:grpSp>
        </p:grpSp>
        <p:grpSp>
          <p:nvGrpSpPr>
            <p:cNvPr id="5527" name="Google Shape;5527;p78"/>
            <p:cNvGrpSpPr/>
            <p:nvPr/>
          </p:nvGrpSpPr>
          <p:grpSpPr>
            <a:xfrm>
              <a:off x="7287122" y="1447520"/>
              <a:ext cx="1219403" cy="286667"/>
              <a:chOff x="7287122" y="1447520"/>
              <a:chExt cx="1219403" cy="286667"/>
            </a:xfrm>
          </p:grpSpPr>
          <p:sp>
            <p:nvSpPr>
              <p:cNvPr id="5528" name="Google Shape;5528;p78"/>
              <p:cNvSpPr/>
              <p:nvPr/>
            </p:nvSpPr>
            <p:spPr>
              <a:xfrm flipH="1">
                <a:off x="8087665" y="1447520"/>
                <a:ext cx="418860" cy="286667"/>
              </a:xfrm>
              <a:custGeom>
                <a:rect b="b" l="l" r="r" t="t"/>
                <a:pathLst>
                  <a:path extrusionOk="0" h="30635" w="44762">
                    <a:moveTo>
                      <a:pt x="1" y="1"/>
                    </a:moveTo>
                    <a:lnTo>
                      <a:pt x="1" y="24648"/>
                    </a:lnTo>
                    <a:lnTo>
                      <a:pt x="14" y="24648"/>
                    </a:lnTo>
                    <a:cubicBezTo>
                      <a:pt x="5607" y="24648"/>
                      <a:pt x="18560" y="25130"/>
                      <a:pt x="31390" y="30635"/>
                    </a:cubicBezTo>
                    <a:lnTo>
                      <a:pt x="44761" y="10327"/>
                    </a:lnTo>
                    <a:cubicBezTo>
                      <a:pt x="44761" y="10327"/>
                      <a:pt x="27304" y="1"/>
                      <a:pt x="14" y="1"/>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29" name="Google Shape;5529;p78"/>
              <p:cNvGrpSpPr/>
              <p:nvPr/>
            </p:nvGrpSpPr>
            <p:grpSpPr>
              <a:xfrm>
                <a:off x="7287122" y="1581977"/>
                <a:ext cx="852803" cy="73428"/>
                <a:chOff x="7287122" y="1581977"/>
                <a:chExt cx="852803" cy="73428"/>
              </a:xfrm>
            </p:grpSpPr>
            <p:sp>
              <p:nvSpPr>
                <p:cNvPr id="5530" name="Google Shape;5530;p78"/>
                <p:cNvSpPr/>
                <p:nvPr/>
              </p:nvSpPr>
              <p:spPr>
                <a:xfrm flipH="1">
                  <a:off x="7287122" y="1581977"/>
                  <a:ext cx="507103" cy="73428"/>
                </a:xfrm>
                <a:custGeom>
                  <a:rect b="b" l="l" r="r" t="t"/>
                  <a:pathLst>
                    <a:path extrusionOk="0" h="7847" w="35124">
                      <a:moveTo>
                        <a:pt x="0" y="1"/>
                      </a:moveTo>
                      <a:lnTo>
                        <a:pt x="0" y="7847"/>
                      </a:lnTo>
                      <a:lnTo>
                        <a:pt x="35123" y="7847"/>
                      </a:lnTo>
                      <a:lnTo>
                        <a:pt x="35123" y="1"/>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31" name="Google Shape;5531;p78"/>
                <p:cNvCxnSpPr/>
                <p:nvPr/>
              </p:nvCxnSpPr>
              <p:spPr>
                <a:xfrm rot="10800000">
                  <a:off x="7818325" y="1618700"/>
                  <a:ext cx="321600" cy="0"/>
                </a:xfrm>
                <a:prstGeom prst="straightConnector1">
                  <a:avLst/>
                </a:prstGeom>
                <a:noFill/>
                <a:ln cap="flat" cmpd="sng" w="9525">
                  <a:solidFill>
                    <a:srgbClr val="869FB2"/>
                  </a:solidFill>
                  <a:prstDash val="solid"/>
                  <a:round/>
                  <a:headEnd len="med" w="med" type="none"/>
                  <a:tailEnd len="med" w="med" type="oval"/>
                </a:ln>
              </p:spPr>
            </p:cxnSp>
          </p:grpSp>
        </p:grpSp>
        <p:grpSp>
          <p:nvGrpSpPr>
            <p:cNvPr id="5532" name="Google Shape;5532;p78"/>
            <p:cNvGrpSpPr/>
            <p:nvPr/>
          </p:nvGrpSpPr>
          <p:grpSpPr>
            <a:xfrm>
              <a:off x="7287122" y="1165658"/>
              <a:ext cx="1219403" cy="344253"/>
              <a:chOff x="7287122" y="1165658"/>
              <a:chExt cx="1219403" cy="344253"/>
            </a:xfrm>
          </p:grpSpPr>
          <p:sp>
            <p:nvSpPr>
              <p:cNvPr id="5533" name="Google Shape;5533;p78"/>
              <p:cNvSpPr/>
              <p:nvPr/>
            </p:nvSpPr>
            <p:spPr>
              <a:xfrm flipH="1">
                <a:off x="7919557" y="1165658"/>
                <a:ext cx="586968" cy="344253"/>
              </a:xfrm>
              <a:custGeom>
                <a:rect b="b" l="l" r="r" t="t"/>
                <a:pathLst>
                  <a:path extrusionOk="0" h="36789" w="62727">
                    <a:moveTo>
                      <a:pt x="1" y="1"/>
                    </a:moveTo>
                    <a:lnTo>
                      <a:pt x="1" y="25976"/>
                    </a:lnTo>
                    <a:lnTo>
                      <a:pt x="17" y="25976"/>
                    </a:lnTo>
                    <a:cubicBezTo>
                      <a:pt x="74" y="25976"/>
                      <a:pt x="588" y="25960"/>
                      <a:pt x="1487" y="25960"/>
                    </a:cubicBezTo>
                    <a:cubicBezTo>
                      <a:pt x="7235" y="25960"/>
                      <a:pt x="28709" y="26646"/>
                      <a:pt x="46867" y="36789"/>
                    </a:cubicBezTo>
                    <a:lnTo>
                      <a:pt x="62726" y="12728"/>
                    </a:lnTo>
                    <a:cubicBezTo>
                      <a:pt x="62726" y="12728"/>
                      <a:pt x="39312" y="2"/>
                      <a:pt x="17" y="1"/>
                    </a:cubicBez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34" name="Google Shape;5534;p78"/>
              <p:cNvGrpSpPr/>
              <p:nvPr/>
            </p:nvGrpSpPr>
            <p:grpSpPr>
              <a:xfrm>
                <a:off x="7287122" y="1341025"/>
                <a:ext cx="695703" cy="73419"/>
                <a:chOff x="7287122" y="1341025"/>
                <a:chExt cx="695703" cy="73419"/>
              </a:xfrm>
            </p:grpSpPr>
            <p:sp>
              <p:nvSpPr>
                <p:cNvPr id="5535" name="Google Shape;5535;p78"/>
                <p:cNvSpPr/>
                <p:nvPr/>
              </p:nvSpPr>
              <p:spPr>
                <a:xfrm flipH="1">
                  <a:off x="7287122" y="1341025"/>
                  <a:ext cx="507103" cy="73419"/>
                </a:xfrm>
                <a:custGeom>
                  <a:rect b="b" l="l" r="r" t="t"/>
                  <a:pathLst>
                    <a:path extrusionOk="0" h="7846" w="35124">
                      <a:moveTo>
                        <a:pt x="0" y="1"/>
                      </a:moveTo>
                      <a:lnTo>
                        <a:pt x="0" y="7845"/>
                      </a:lnTo>
                      <a:lnTo>
                        <a:pt x="35123" y="7845"/>
                      </a:lnTo>
                      <a:lnTo>
                        <a:pt x="35123" y="1"/>
                      </a:lnTo>
                      <a:close/>
                    </a:path>
                  </a:pathLst>
                </a:custGeom>
                <a:solidFill>
                  <a:srgbClr val="869FB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36" name="Google Shape;5536;p78"/>
                <p:cNvCxnSpPr/>
                <p:nvPr/>
              </p:nvCxnSpPr>
              <p:spPr>
                <a:xfrm rot="10800000">
                  <a:off x="7818425" y="1377750"/>
                  <a:ext cx="164400" cy="0"/>
                </a:xfrm>
                <a:prstGeom prst="straightConnector1">
                  <a:avLst/>
                </a:prstGeom>
                <a:noFill/>
                <a:ln cap="flat" cmpd="sng" w="9525">
                  <a:solidFill>
                    <a:srgbClr val="869FB1"/>
                  </a:solidFill>
                  <a:prstDash val="solid"/>
                  <a:round/>
                  <a:headEnd len="med" w="med" type="none"/>
                  <a:tailEnd len="med" w="med" type="oval"/>
                </a:ln>
              </p:spPr>
            </p:cxnSp>
          </p:grpSp>
        </p:grpSp>
      </p:grpSp>
      <p:grpSp>
        <p:nvGrpSpPr>
          <p:cNvPr id="5537" name="Google Shape;5537;p78"/>
          <p:cNvGrpSpPr/>
          <p:nvPr/>
        </p:nvGrpSpPr>
        <p:grpSpPr>
          <a:xfrm>
            <a:off x="5802676" y="1185224"/>
            <a:ext cx="1397729" cy="1098540"/>
            <a:chOff x="5900602" y="1193063"/>
            <a:chExt cx="1299851" cy="1021707"/>
          </a:xfrm>
        </p:grpSpPr>
        <p:grpSp>
          <p:nvGrpSpPr>
            <p:cNvPr id="5538" name="Google Shape;5538;p78"/>
            <p:cNvGrpSpPr/>
            <p:nvPr/>
          </p:nvGrpSpPr>
          <p:grpSpPr>
            <a:xfrm>
              <a:off x="6520337" y="1193063"/>
              <a:ext cx="341815" cy="799959"/>
              <a:chOff x="6520337" y="1193063"/>
              <a:chExt cx="341815" cy="799959"/>
            </a:xfrm>
          </p:grpSpPr>
          <p:grpSp>
            <p:nvGrpSpPr>
              <p:cNvPr id="5539" name="Google Shape;5539;p78"/>
              <p:cNvGrpSpPr/>
              <p:nvPr/>
            </p:nvGrpSpPr>
            <p:grpSpPr>
              <a:xfrm>
                <a:off x="6520337" y="1589527"/>
                <a:ext cx="213950" cy="403494"/>
                <a:chOff x="6520337" y="1589527"/>
                <a:chExt cx="213950" cy="403494"/>
              </a:xfrm>
            </p:grpSpPr>
            <p:sp>
              <p:nvSpPr>
                <p:cNvPr id="5540" name="Google Shape;5540;p78"/>
                <p:cNvSpPr/>
                <p:nvPr/>
              </p:nvSpPr>
              <p:spPr>
                <a:xfrm rot="-5400000">
                  <a:off x="6522864" y="1587001"/>
                  <a:ext cx="208853" cy="213906"/>
                </a:xfrm>
                <a:custGeom>
                  <a:rect b="b" l="l" r="r" t="t"/>
                  <a:pathLst>
                    <a:path extrusionOk="0" h="24594" w="24013">
                      <a:moveTo>
                        <a:pt x="725" y="0"/>
                      </a:moveTo>
                      <a:cubicBezTo>
                        <a:pt x="482" y="0"/>
                        <a:pt x="241" y="3"/>
                        <a:pt x="0" y="5"/>
                      </a:cubicBezTo>
                      <a:lnTo>
                        <a:pt x="0" y="22597"/>
                      </a:lnTo>
                      <a:cubicBezTo>
                        <a:pt x="118" y="22596"/>
                        <a:pt x="222" y="22595"/>
                        <a:pt x="312" y="22595"/>
                      </a:cubicBezTo>
                      <a:cubicBezTo>
                        <a:pt x="582" y="22595"/>
                        <a:pt x="725" y="22600"/>
                        <a:pt x="725" y="22600"/>
                      </a:cubicBezTo>
                      <a:cubicBezTo>
                        <a:pt x="725" y="22600"/>
                        <a:pt x="872" y="22595"/>
                        <a:pt x="1149" y="22595"/>
                      </a:cubicBezTo>
                      <a:cubicBezTo>
                        <a:pt x="2638" y="22595"/>
                        <a:pt x="7882" y="22740"/>
                        <a:pt x="14103" y="24594"/>
                      </a:cubicBezTo>
                      <a:lnTo>
                        <a:pt x="24013" y="5327"/>
                      </a:lnTo>
                      <a:cubicBezTo>
                        <a:pt x="24013" y="5327"/>
                        <a:pt x="16917" y="0"/>
                        <a:pt x="725" y="0"/>
                      </a:cubicBez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1" name="Google Shape;5541;p78"/>
                <p:cNvSpPr/>
                <p:nvPr/>
              </p:nvSpPr>
              <p:spPr>
                <a:xfrm rot="-5400000">
                  <a:off x="6529204" y="1787939"/>
                  <a:ext cx="196250" cy="213915"/>
                </a:xfrm>
                <a:custGeom>
                  <a:rect b="b" l="l" r="r" t="t"/>
                  <a:pathLst>
                    <a:path extrusionOk="0" h="24595" w="22564">
                      <a:moveTo>
                        <a:pt x="22564" y="1"/>
                      </a:moveTo>
                      <a:cubicBezTo>
                        <a:pt x="15114" y="73"/>
                        <a:pt x="9649" y="1280"/>
                        <a:pt x="5965" y="2527"/>
                      </a:cubicBezTo>
                      <a:lnTo>
                        <a:pt x="5965" y="2528"/>
                      </a:lnTo>
                      <a:cubicBezTo>
                        <a:pt x="2949" y="3548"/>
                        <a:pt x="1124" y="4595"/>
                        <a:pt x="385" y="5067"/>
                      </a:cubicBezTo>
                      <a:cubicBezTo>
                        <a:pt x="382" y="5067"/>
                        <a:pt x="382" y="5068"/>
                        <a:pt x="380" y="5068"/>
                      </a:cubicBezTo>
                      <a:cubicBezTo>
                        <a:pt x="373" y="5074"/>
                        <a:pt x="366" y="5078"/>
                        <a:pt x="358" y="5083"/>
                      </a:cubicBezTo>
                      <a:cubicBezTo>
                        <a:pt x="344" y="5091"/>
                        <a:pt x="329" y="5100"/>
                        <a:pt x="316" y="5110"/>
                      </a:cubicBezTo>
                      <a:cubicBezTo>
                        <a:pt x="315" y="5112"/>
                        <a:pt x="313" y="5113"/>
                        <a:pt x="312" y="5113"/>
                      </a:cubicBezTo>
                      <a:cubicBezTo>
                        <a:pt x="293" y="5125"/>
                        <a:pt x="275" y="5136"/>
                        <a:pt x="258" y="5148"/>
                      </a:cubicBezTo>
                      <a:cubicBezTo>
                        <a:pt x="255" y="5150"/>
                        <a:pt x="251" y="5152"/>
                        <a:pt x="248" y="5155"/>
                      </a:cubicBezTo>
                      <a:cubicBezTo>
                        <a:pt x="240" y="5160"/>
                        <a:pt x="232" y="5166"/>
                        <a:pt x="224" y="5171"/>
                      </a:cubicBezTo>
                      <a:lnTo>
                        <a:pt x="191" y="5193"/>
                      </a:lnTo>
                      <a:cubicBezTo>
                        <a:pt x="189" y="5193"/>
                        <a:pt x="189" y="5195"/>
                        <a:pt x="188" y="5195"/>
                      </a:cubicBezTo>
                      <a:lnTo>
                        <a:pt x="171" y="5206"/>
                      </a:lnTo>
                      <a:cubicBezTo>
                        <a:pt x="162" y="5211"/>
                        <a:pt x="153" y="5217"/>
                        <a:pt x="146" y="5222"/>
                      </a:cubicBezTo>
                      <a:cubicBezTo>
                        <a:pt x="144" y="5224"/>
                        <a:pt x="144" y="5225"/>
                        <a:pt x="141" y="5225"/>
                      </a:cubicBezTo>
                      <a:cubicBezTo>
                        <a:pt x="137" y="5230"/>
                        <a:pt x="131" y="5231"/>
                        <a:pt x="127" y="5236"/>
                      </a:cubicBezTo>
                      <a:cubicBezTo>
                        <a:pt x="118" y="5243"/>
                        <a:pt x="109" y="5247"/>
                        <a:pt x="102" y="5253"/>
                      </a:cubicBezTo>
                      <a:cubicBezTo>
                        <a:pt x="95" y="5260"/>
                        <a:pt x="88" y="5265"/>
                        <a:pt x="80" y="5269"/>
                      </a:cubicBezTo>
                      <a:cubicBezTo>
                        <a:pt x="39" y="5297"/>
                        <a:pt x="15" y="5316"/>
                        <a:pt x="6" y="5323"/>
                      </a:cubicBezTo>
                      <a:lnTo>
                        <a:pt x="3" y="5324"/>
                      </a:lnTo>
                      <a:lnTo>
                        <a:pt x="0" y="5326"/>
                      </a:lnTo>
                      <a:lnTo>
                        <a:pt x="9910" y="24594"/>
                      </a:lnTo>
                      <a:cubicBezTo>
                        <a:pt x="10017" y="24561"/>
                        <a:pt x="10124" y="24530"/>
                        <a:pt x="10231" y="24499"/>
                      </a:cubicBezTo>
                      <a:cubicBezTo>
                        <a:pt x="10284" y="24482"/>
                        <a:pt x="10339" y="24466"/>
                        <a:pt x="10392" y="24451"/>
                      </a:cubicBezTo>
                      <a:cubicBezTo>
                        <a:pt x="10473" y="24428"/>
                        <a:pt x="10553" y="24403"/>
                        <a:pt x="10633" y="24381"/>
                      </a:cubicBezTo>
                      <a:cubicBezTo>
                        <a:pt x="10664" y="24373"/>
                        <a:pt x="10691" y="24364"/>
                        <a:pt x="10721" y="24357"/>
                      </a:cubicBezTo>
                      <a:cubicBezTo>
                        <a:pt x="10786" y="24339"/>
                        <a:pt x="10855" y="24320"/>
                        <a:pt x="10920" y="24303"/>
                      </a:cubicBezTo>
                      <a:cubicBezTo>
                        <a:pt x="10930" y="24298"/>
                        <a:pt x="10943" y="24297"/>
                        <a:pt x="10955" y="24293"/>
                      </a:cubicBezTo>
                      <a:cubicBezTo>
                        <a:pt x="11032" y="24274"/>
                        <a:pt x="11111" y="24252"/>
                        <a:pt x="11188" y="24231"/>
                      </a:cubicBezTo>
                      <a:cubicBezTo>
                        <a:pt x="11192" y="24230"/>
                        <a:pt x="11200" y="24227"/>
                        <a:pt x="11206" y="24226"/>
                      </a:cubicBezTo>
                      <a:cubicBezTo>
                        <a:pt x="11307" y="24198"/>
                        <a:pt x="11409" y="24172"/>
                        <a:pt x="11511" y="24146"/>
                      </a:cubicBezTo>
                      <a:cubicBezTo>
                        <a:pt x="11613" y="24118"/>
                        <a:pt x="11715" y="24093"/>
                        <a:pt x="11816" y="24067"/>
                      </a:cubicBezTo>
                      <a:cubicBezTo>
                        <a:pt x="11877" y="24052"/>
                        <a:pt x="11938" y="24036"/>
                        <a:pt x="11998" y="24022"/>
                      </a:cubicBezTo>
                      <a:cubicBezTo>
                        <a:pt x="12071" y="24004"/>
                        <a:pt x="12143" y="23987"/>
                        <a:pt x="12216" y="23969"/>
                      </a:cubicBezTo>
                      <a:cubicBezTo>
                        <a:pt x="17046" y="22790"/>
                        <a:pt x="20998" y="22614"/>
                        <a:pt x="22564" y="22595"/>
                      </a:cubicBezTo>
                      <a:lnTo>
                        <a:pt x="22564"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42" name="Google Shape;5542;p78"/>
              <p:cNvGrpSpPr/>
              <p:nvPr/>
            </p:nvGrpSpPr>
            <p:grpSpPr>
              <a:xfrm>
                <a:off x="6577204" y="1193063"/>
                <a:ext cx="284947" cy="464512"/>
                <a:chOff x="6577204" y="1193063"/>
                <a:chExt cx="284947" cy="464512"/>
              </a:xfrm>
            </p:grpSpPr>
            <p:sp>
              <p:nvSpPr>
                <p:cNvPr id="5543" name="Google Shape;5543;p78"/>
                <p:cNvSpPr/>
                <p:nvPr/>
              </p:nvSpPr>
              <p:spPr>
                <a:xfrm>
                  <a:off x="6577204" y="1193063"/>
                  <a:ext cx="284947" cy="63648"/>
                </a:xfrm>
                <a:custGeom>
                  <a:rect b="b" l="l" r="r" t="t"/>
                  <a:pathLst>
                    <a:path extrusionOk="0" h="7318" w="32762">
                      <a:moveTo>
                        <a:pt x="0" y="1"/>
                      </a:moveTo>
                      <a:lnTo>
                        <a:pt x="0" y="7318"/>
                      </a:lnTo>
                      <a:lnTo>
                        <a:pt x="32762" y="7318"/>
                      </a:lnTo>
                      <a:lnTo>
                        <a:pt x="32762" y="1"/>
                      </a:lnTo>
                      <a:close/>
                    </a:path>
                  </a:pathLst>
                </a:custGeom>
                <a:solidFill>
                  <a:srgbClr val="A5B7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44" name="Google Shape;5544;p78"/>
                <p:cNvCxnSpPr/>
                <p:nvPr/>
              </p:nvCxnSpPr>
              <p:spPr>
                <a:xfrm rot="10800000">
                  <a:off x="6677825" y="1279575"/>
                  <a:ext cx="0" cy="378000"/>
                </a:xfrm>
                <a:prstGeom prst="straightConnector1">
                  <a:avLst/>
                </a:prstGeom>
                <a:noFill/>
                <a:ln cap="flat" cmpd="sng" w="9525">
                  <a:solidFill>
                    <a:srgbClr val="A5B7C6"/>
                  </a:solidFill>
                  <a:prstDash val="solid"/>
                  <a:round/>
                  <a:headEnd len="med" w="med" type="none"/>
                  <a:tailEnd len="med" w="med" type="oval"/>
                </a:ln>
              </p:spPr>
            </p:cxnSp>
          </p:grpSp>
        </p:grpSp>
        <p:grpSp>
          <p:nvGrpSpPr>
            <p:cNvPr id="5545" name="Google Shape;5545;p78"/>
            <p:cNvGrpSpPr/>
            <p:nvPr/>
          </p:nvGrpSpPr>
          <p:grpSpPr>
            <a:xfrm>
              <a:off x="6238903" y="1193063"/>
              <a:ext cx="300475" cy="900152"/>
              <a:chOff x="6238903" y="1193063"/>
              <a:chExt cx="300475" cy="900152"/>
            </a:xfrm>
          </p:grpSpPr>
          <p:grpSp>
            <p:nvGrpSpPr>
              <p:cNvPr id="5546" name="Google Shape;5546;p78"/>
              <p:cNvGrpSpPr/>
              <p:nvPr/>
            </p:nvGrpSpPr>
            <p:grpSpPr>
              <a:xfrm>
                <a:off x="6290865" y="1489315"/>
                <a:ext cx="248514" cy="603900"/>
                <a:chOff x="6290865" y="1489315"/>
                <a:chExt cx="248514" cy="603900"/>
              </a:xfrm>
            </p:grpSpPr>
            <p:sp>
              <p:nvSpPr>
                <p:cNvPr id="5547" name="Google Shape;5547;p78"/>
                <p:cNvSpPr/>
                <p:nvPr/>
              </p:nvSpPr>
              <p:spPr>
                <a:xfrm rot="-5400000">
                  <a:off x="6260589" y="1519591"/>
                  <a:ext cx="309066" cy="248514"/>
                </a:xfrm>
                <a:custGeom>
                  <a:rect b="b" l="l" r="r" t="t"/>
                  <a:pathLst>
                    <a:path extrusionOk="0" h="28573" w="35535">
                      <a:moveTo>
                        <a:pt x="727" y="0"/>
                      </a:moveTo>
                      <a:cubicBezTo>
                        <a:pt x="484" y="0"/>
                        <a:pt x="241" y="2"/>
                        <a:pt x="0" y="3"/>
                      </a:cubicBezTo>
                      <a:lnTo>
                        <a:pt x="0" y="22994"/>
                      </a:lnTo>
                      <a:cubicBezTo>
                        <a:pt x="259" y="22992"/>
                        <a:pt x="501" y="22989"/>
                        <a:pt x="727" y="22989"/>
                      </a:cubicBezTo>
                      <a:cubicBezTo>
                        <a:pt x="5078" y="22989"/>
                        <a:pt x="15152" y="23439"/>
                        <a:pt x="25134" y="28572"/>
                      </a:cubicBezTo>
                      <a:lnTo>
                        <a:pt x="35534" y="9632"/>
                      </a:lnTo>
                      <a:cubicBezTo>
                        <a:pt x="35534" y="9632"/>
                        <a:pt x="21952" y="0"/>
                        <a:pt x="727" y="0"/>
                      </a:cubicBez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8" name="Google Shape;5548;p78"/>
                <p:cNvSpPr/>
                <p:nvPr/>
              </p:nvSpPr>
              <p:spPr>
                <a:xfrm rot="-5400000">
                  <a:off x="6266916" y="1820752"/>
                  <a:ext cx="296437" cy="248488"/>
                </a:xfrm>
                <a:custGeom>
                  <a:rect b="b" l="l" r="r" t="t"/>
                  <a:pathLst>
                    <a:path extrusionOk="0" h="28570" w="34083">
                      <a:moveTo>
                        <a:pt x="34083" y="0"/>
                      </a:moveTo>
                      <a:cubicBezTo>
                        <a:pt x="22684" y="120"/>
                        <a:pt x="13548" y="2997"/>
                        <a:pt x="7617" y="5579"/>
                      </a:cubicBezTo>
                      <a:cubicBezTo>
                        <a:pt x="5629" y="6444"/>
                        <a:pt x="3999" y="7274"/>
                        <a:pt x="2767" y="7955"/>
                      </a:cubicBezTo>
                      <a:cubicBezTo>
                        <a:pt x="2743" y="7970"/>
                        <a:pt x="2717" y="7985"/>
                        <a:pt x="2693" y="7996"/>
                      </a:cubicBezTo>
                      <a:cubicBezTo>
                        <a:pt x="2692" y="7996"/>
                        <a:pt x="2689" y="7999"/>
                        <a:pt x="2687" y="7999"/>
                      </a:cubicBezTo>
                      <a:cubicBezTo>
                        <a:pt x="2454" y="8127"/>
                        <a:pt x="2237" y="8251"/>
                        <a:pt x="2034" y="8368"/>
                      </a:cubicBezTo>
                      <a:lnTo>
                        <a:pt x="1958" y="8411"/>
                      </a:lnTo>
                      <a:cubicBezTo>
                        <a:pt x="1952" y="8416"/>
                        <a:pt x="1949" y="8418"/>
                        <a:pt x="1943" y="8421"/>
                      </a:cubicBezTo>
                      <a:cubicBezTo>
                        <a:pt x="1913" y="8437"/>
                        <a:pt x="1884" y="8455"/>
                        <a:pt x="1854" y="8472"/>
                      </a:cubicBezTo>
                      <a:cubicBezTo>
                        <a:pt x="1844" y="8478"/>
                        <a:pt x="1834" y="8483"/>
                        <a:pt x="1825" y="8488"/>
                      </a:cubicBezTo>
                      <a:cubicBezTo>
                        <a:pt x="1718" y="8552"/>
                        <a:pt x="1616" y="8612"/>
                        <a:pt x="1517" y="8670"/>
                      </a:cubicBezTo>
                      <a:cubicBezTo>
                        <a:pt x="1476" y="8697"/>
                        <a:pt x="1435" y="8720"/>
                        <a:pt x="1396" y="8743"/>
                      </a:cubicBezTo>
                      <a:cubicBezTo>
                        <a:pt x="1349" y="8771"/>
                        <a:pt x="1305" y="8799"/>
                        <a:pt x="1262" y="8823"/>
                      </a:cubicBezTo>
                      <a:cubicBezTo>
                        <a:pt x="1246" y="8832"/>
                        <a:pt x="1230" y="8844"/>
                        <a:pt x="1214" y="8852"/>
                      </a:cubicBezTo>
                      <a:cubicBezTo>
                        <a:pt x="1166" y="8882"/>
                        <a:pt x="1119" y="8911"/>
                        <a:pt x="1072" y="8938"/>
                      </a:cubicBezTo>
                      <a:cubicBezTo>
                        <a:pt x="1042" y="8956"/>
                        <a:pt x="1013" y="8973"/>
                        <a:pt x="985" y="8991"/>
                      </a:cubicBezTo>
                      <a:cubicBezTo>
                        <a:pt x="941" y="9018"/>
                        <a:pt x="901" y="9043"/>
                        <a:pt x="860" y="9069"/>
                      </a:cubicBezTo>
                      <a:cubicBezTo>
                        <a:pt x="845" y="9078"/>
                        <a:pt x="832" y="9087"/>
                        <a:pt x="821" y="9094"/>
                      </a:cubicBezTo>
                      <a:cubicBezTo>
                        <a:pt x="794" y="9112"/>
                        <a:pt x="771" y="9126"/>
                        <a:pt x="748" y="9141"/>
                      </a:cubicBezTo>
                      <a:cubicBezTo>
                        <a:pt x="733" y="9148"/>
                        <a:pt x="720" y="9157"/>
                        <a:pt x="706" y="9166"/>
                      </a:cubicBezTo>
                      <a:cubicBezTo>
                        <a:pt x="692" y="9174"/>
                        <a:pt x="678" y="9182"/>
                        <a:pt x="665" y="9192"/>
                      </a:cubicBezTo>
                      <a:cubicBezTo>
                        <a:pt x="643" y="9206"/>
                        <a:pt x="621" y="9218"/>
                        <a:pt x="599" y="9233"/>
                      </a:cubicBezTo>
                      <a:cubicBezTo>
                        <a:pt x="582" y="9244"/>
                        <a:pt x="567" y="9254"/>
                        <a:pt x="551" y="9265"/>
                      </a:cubicBezTo>
                      <a:cubicBezTo>
                        <a:pt x="534" y="9275"/>
                        <a:pt x="518" y="9283"/>
                        <a:pt x="502" y="9295"/>
                      </a:cubicBezTo>
                      <a:cubicBezTo>
                        <a:pt x="483" y="9305"/>
                        <a:pt x="465" y="9318"/>
                        <a:pt x="446" y="9330"/>
                      </a:cubicBezTo>
                      <a:cubicBezTo>
                        <a:pt x="305" y="9422"/>
                        <a:pt x="196" y="9493"/>
                        <a:pt x="122" y="9544"/>
                      </a:cubicBezTo>
                      <a:lnTo>
                        <a:pt x="104" y="9556"/>
                      </a:lnTo>
                      <a:cubicBezTo>
                        <a:pt x="72" y="9578"/>
                        <a:pt x="46" y="9595"/>
                        <a:pt x="30" y="9607"/>
                      </a:cubicBezTo>
                      <a:cubicBezTo>
                        <a:pt x="28" y="9608"/>
                        <a:pt x="24" y="9610"/>
                        <a:pt x="23" y="9611"/>
                      </a:cubicBezTo>
                      <a:cubicBezTo>
                        <a:pt x="17" y="9615"/>
                        <a:pt x="14" y="9618"/>
                        <a:pt x="9" y="9621"/>
                      </a:cubicBezTo>
                      <a:cubicBezTo>
                        <a:pt x="8" y="9623"/>
                        <a:pt x="7" y="9624"/>
                        <a:pt x="5" y="9624"/>
                      </a:cubicBezTo>
                      <a:lnTo>
                        <a:pt x="1" y="9629"/>
                      </a:lnTo>
                      <a:lnTo>
                        <a:pt x="10402" y="28569"/>
                      </a:lnTo>
                      <a:lnTo>
                        <a:pt x="10669" y="28432"/>
                      </a:lnTo>
                      <a:cubicBezTo>
                        <a:pt x="10734" y="28399"/>
                        <a:pt x="10803" y="28365"/>
                        <a:pt x="10868" y="28333"/>
                      </a:cubicBezTo>
                      <a:cubicBezTo>
                        <a:pt x="10913" y="28309"/>
                        <a:pt x="10960" y="28287"/>
                        <a:pt x="11007" y="28263"/>
                      </a:cubicBezTo>
                      <a:cubicBezTo>
                        <a:pt x="11052" y="28242"/>
                        <a:pt x="11095" y="28220"/>
                        <a:pt x="11141" y="28198"/>
                      </a:cubicBezTo>
                      <a:cubicBezTo>
                        <a:pt x="11264" y="28138"/>
                        <a:pt x="11387" y="28079"/>
                        <a:pt x="11510" y="28020"/>
                      </a:cubicBezTo>
                      <a:cubicBezTo>
                        <a:pt x="11570" y="27991"/>
                        <a:pt x="11633" y="27962"/>
                        <a:pt x="11694" y="27933"/>
                      </a:cubicBezTo>
                      <a:cubicBezTo>
                        <a:pt x="11754" y="27904"/>
                        <a:pt x="11816" y="27875"/>
                        <a:pt x="11877" y="27846"/>
                      </a:cubicBezTo>
                      <a:cubicBezTo>
                        <a:pt x="20843" y="23637"/>
                        <a:pt x="29650" y="23043"/>
                        <a:pt x="34083" y="22991"/>
                      </a:cubicBezTo>
                      <a:lnTo>
                        <a:pt x="34083"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49" name="Google Shape;5549;p78"/>
              <p:cNvGrpSpPr/>
              <p:nvPr/>
            </p:nvGrpSpPr>
            <p:grpSpPr>
              <a:xfrm>
                <a:off x="6238903" y="1193063"/>
                <a:ext cx="284947" cy="333087"/>
                <a:chOff x="6238903" y="1193063"/>
                <a:chExt cx="284947" cy="333087"/>
              </a:xfrm>
            </p:grpSpPr>
            <p:sp>
              <p:nvSpPr>
                <p:cNvPr id="5550" name="Google Shape;5550;p78"/>
                <p:cNvSpPr/>
                <p:nvPr/>
              </p:nvSpPr>
              <p:spPr>
                <a:xfrm>
                  <a:off x="6238903" y="1193063"/>
                  <a:ext cx="284947" cy="63648"/>
                </a:xfrm>
                <a:custGeom>
                  <a:rect b="b" l="l" r="r" t="t"/>
                  <a:pathLst>
                    <a:path extrusionOk="0" h="7318" w="32762">
                      <a:moveTo>
                        <a:pt x="0" y="0"/>
                      </a:moveTo>
                      <a:lnTo>
                        <a:pt x="0" y="7317"/>
                      </a:lnTo>
                      <a:lnTo>
                        <a:pt x="32762" y="7317"/>
                      </a:lnTo>
                      <a:lnTo>
                        <a:pt x="32762" y="0"/>
                      </a:lnTo>
                      <a:close/>
                    </a:path>
                  </a:pathLst>
                </a:custGeom>
                <a:solidFill>
                  <a:srgbClr val="869FB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51" name="Google Shape;5551;p78"/>
                <p:cNvCxnSpPr/>
                <p:nvPr/>
              </p:nvCxnSpPr>
              <p:spPr>
                <a:xfrm rot="10800000">
                  <a:off x="6431250" y="1279250"/>
                  <a:ext cx="0" cy="246900"/>
                </a:xfrm>
                <a:prstGeom prst="straightConnector1">
                  <a:avLst/>
                </a:prstGeom>
                <a:noFill/>
                <a:ln cap="flat" cmpd="sng" w="9525">
                  <a:solidFill>
                    <a:srgbClr val="869FB2"/>
                  </a:solidFill>
                  <a:prstDash val="solid"/>
                  <a:round/>
                  <a:headEnd len="med" w="med" type="none"/>
                  <a:tailEnd len="med" w="med" type="oval"/>
                </a:ln>
              </p:spPr>
            </p:cxnSp>
          </p:grpSp>
        </p:grpSp>
        <p:grpSp>
          <p:nvGrpSpPr>
            <p:cNvPr id="5552" name="Google Shape;5552;p78"/>
            <p:cNvGrpSpPr/>
            <p:nvPr/>
          </p:nvGrpSpPr>
          <p:grpSpPr>
            <a:xfrm>
              <a:off x="5900602" y="1193063"/>
              <a:ext cx="444345" cy="1021707"/>
              <a:chOff x="5900602" y="1193063"/>
              <a:chExt cx="444345" cy="1021707"/>
            </a:xfrm>
          </p:grpSpPr>
          <p:grpSp>
            <p:nvGrpSpPr>
              <p:cNvPr id="5553" name="Google Shape;5553;p78"/>
              <p:cNvGrpSpPr/>
              <p:nvPr/>
            </p:nvGrpSpPr>
            <p:grpSpPr>
              <a:xfrm>
                <a:off x="6046501" y="1367785"/>
                <a:ext cx="298446" cy="846986"/>
                <a:chOff x="6046501" y="1367785"/>
                <a:chExt cx="298446" cy="846986"/>
              </a:xfrm>
            </p:grpSpPr>
            <p:sp>
              <p:nvSpPr>
                <p:cNvPr id="5554" name="Google Shape;5554;p78"/>
                <p:cNvSpPr/>
                <p:nvPr/>
              </p:nvSpPr>
              <p:spPr>
                <a:xfrm rot="-5400000">
                  <a:off x="5980418" y="1433868"/>
                  <a:ext cx="430613" cy="298446"/>
                </a:xfrm>
                <a:custGeom>
                  <a:rect b="b" l="l" r="r" t="t"/>
                  <a:pathLst>
                    <a:path extrusionOk="0" h="34314" w="49510">
                      <a:moveTo>
                        <a:pt x="722" y="0"/>
                      </a:moveTo>
                      <a:cubicBezTo>
                        <a:pt x="481" y="0"/>
                        <a:pt x="241" y="0"/>
                        <a:pt x="1" y="3"/>
                      </a:cubicBezTo>
                      <a:lnTo>
                        <a:pt x="1" y="24234"/>
                      </a:lnTo>
                      <a:cubicBezTo>
                        <a:pt x="243" y="24230"/>
                        <a:pt x="428" y="24229"/>
                        <a:pt x="550" y="24229"/>
                      </a:cubicBezTo>
                      <a:cubicBezTo>
                        <a:pt x="648" y="24229"/>
                        <a:pt x="706" y="24230"/>
                        <a:pt x="722" y="24230"/>
                      </a:cubicBezTo>
                      <a:lnTo>
                        <a:pt x="729" y="24230"/>
                      </a:lnTo>
                      <a:cubicBezTo>
                        <a:pt x="773" y="24230"/>
                        <a:pt x="1173" y="24214"/>
                        <a:pt x="1871" y="24214"/>
                      </a:cubicBezTo>
                      <a:cubicBezTo>
                        <a:pt x="6340" y="24214"/>
                        <a:pt x="23046" y="24853"/>
                        <a:pt x="37171" y="34314"/>
                      </a:cubicBezTo>
                      <a:lnTo>
                        <a:pt x="49510" y="11872"/>
                      </a:lnTo>
                      <a:cubicBezTo>
                        <a:pt x="49510" y="11872"/>
                        <a:pt x="31299" y="3"/>
                        <a:pt x="729" y="0"/>
                      </a:cubicBez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5" name="Google Shape;5555;p78"/>
                <p:cNvSpPr/>
                <p:nvPr/>
              </p:nvSpPr>
              <p:spPr>
                <a:xfrm rot="-5400000">
                  <a:off x="5986745" y="1856568"/>
                  <a:ext cx="417984" cy="298420"/>
                </a:xfrm>
                <a:custGeom>
                  <a:rect b="b" l="l" r="r" t="t"/>
                  <a:pathLst>
                    <a:path extrusionOk="0" h="34311" w="48058">
                      <a:moveTo>
                        <a:pt x="48058" y="0"/>
                      </a:moveTo>
                      <a:cubicBezTo>
                        <a:pt x="40706" y="47"/>
                        <a:pt x="34078" y="776"/>
                        <a:pt x="28261" y="1849"/>
                      </a:cubicBezTo>
                      <a:cubicBezTo>
                        <a:pt x="20919" y="3208"/>
                        <a:pt x="14865" y="5126"/>
                        <a:pt x="10271" y="6917"/>
                      </a:cubicBezTo>
                      <a:cubicBezTo>
                        <a:pt x="5004" y="8972"/>
                        <a:pt x="1653" y="10865"/>
                        <a:pt x="474" y="11571"/>
                      </a:cubicBezTo>
                      <a:cubicBezTo>
                        <a:pt x="462" y="11578"/>
                        <a:pt x="449" y="11585"/>
                        <a:pt x="439" y="11593"/>
                      </a:cubicBezTo>
                      <a:cubicBezTo>
                        <a:pt x="427" y="11600"/>
                        <a:pt x="417" y="11606"/>
                        <a:pt x="406" y="11613"/>
                      </a:cubicBezTo>
                      <a:cubicBezTo>
                        <a:pt x="384" y="11628"/>
                        <a:pt x="365" y="11638"/>
                        <a:pt x="344" y="11651"/>
                      </a:cubicBezTo>
                      <a:cubicBezTo>
                        <a:pt x="328" y="11661"/>
                        <a:pt x="311" y="11671"/>
                        <a:pt x="296" y="11680"/>
                      </a:cubicBezTo>
                      <a:cubicBezTo>
                        <a:pt x="285" y="11689"/>
                        <a:pt x="273" y="11696"/>
                        <a:pt x="260" y="11703"/>
                      </a:cubicBezTo>
                      <a:cubicBezTo>
                        <a:pt x="251" y="11709"/>
                        <a:pt x="242" y="11715"/>
                        <a:pt x="235" y="11719"/>
                      </a:cubicBezTo>
                      <a:cubicBezTo>
                        <a:pt x="126" y="11788"/>
                        <a:pt x="53" y="11833"/>
                        <a:pt x="20" y="11855"/>
                      </a:cubicBezTo>
                      <a:cubicBezTo>
                        <a:pt x="18" y="11856"/>
                        <a:pt x="14" y="11858"/>
                        <a:pt x="12" y="11861"/>
                      </a:cubicBezTo>
                      <a:cubicBezTo>
                        <a:pt x="4" y="11865"/>
                        <a:pt x="1" y="11869"/>
                        <a:pt x="1" y="11869"/>
                      </a:cubicBezTo>
                      <a:lnTo>
                        <a:pt x="12338" y="34311"/>
                      </a:lnTo>
                      <a:cubicBezTo>
                        <a:pt x="12429" y="34252"/>
                        <a:pt x="12518" y="34194"/>
                        <a:pt x="12608" y="34136"/>
                      </a:cubicBezTo>
                      <a:cubicBezTo>
                        <a:pt x="12655" y="34107"/>
                        <a:pt x="12700" y="34076"/>
                        <a:pt x="12747" y="34047"/>
                      </a:cubicBezTo>
                      <a:cubicBezTo>
                        <a:pt x="12789" y="34021"/>
                        <a:pt x="12830" y="33996"/>
                        <a:pt x="12869" y="33970"/>
                      </a:cubicBezTo>
                      <a:cubicBezTo>
                        <a:pt x="12927" y="33932"/>
                        <a:pt x="12986" y="33896"/>
                        <a:pt x="13045" y="33858"/>
                      </a:cubicBezTo>
                      <a:cubicBezTo>
                        <a:pt x="13124" y="33808"/>
                        <a:pt x="13204" y="33759"/>
                        <a:pt x="13283" y="33709"/>
                      </a:cubicBezTo>
                      <a:cubicBezTo>
                        <a:pt x="13363" y="33661"/>
                        <a:pt x="13441" y="33612"/>
                        <a:pt x="13521" y="33562"/>
                      </a:cubicBezTo>
                      <a:cubicBezTo>
                        <a:pt x="13601" y="33513"/>
                        <a:pt x="13679" y="33465"/>
                        <a:pt x="13759" y="33417"/>
                      </a:cubicBezTo>
                      <a:cubicBezTo>
                        <a:pt x="13842" y="33367"/>
                        <a:pt x="13922" y="33319"/>
                        <a:pt x="14003" y="33270"/>
                      </a:cubicBezTo>
                      <a:cubicBezTo>
                        <a:pt x="14082" y="33222"/>
                        <a:pt x="14159" y="33175"/>
                        <a:pt x="14238" y="33130"/>
                      </a:cubicBezTo>
                      <a:cubicBezTo>
                        <a:pt x="14318" y="33082"/>
                        <a:pt x="14398" y="33037"/>
                        <a:pt x="14478" y="32990"/>
                      </a:cubicBezTo>
                      <a:cubicBezTo>
                        <a:pt x="14558" y="32943"/>
                        <a:pt x="14638" y="32897"/>
                        <a:pt x="14718" y="32852"/>
                      </a:cubicBezTo>
                      <a:cubicBezTo>
                        <a:pt x="14798" y="32804"/>
                        <a:pt x="14879" y="32758"/>
                        <a:pt x="14959" y="32713"/>
                      </a:cubicBezTo>
                      <a:cubicBezTo>
                        <a:pt x="15120" y="32622"/>
                        <a:pt x="15280" y="32531"/>
                        <a:pt x="15444" y="32441"/>
                      </a:cubicBezTo>
                      <a:cubicBezTo>
                        <a:pt x="15521" y="32397"/>
                        <a:pt x="15598" y="32357"/>
                        <a:pt x="15674" y="32314"/>
                      </a:cubicBezTo>
                      <a:cubicBezTo>
                        <a:pt x="15698" y="32301"/>
                        <a:pt x="15723" y="32287"/>
                        <a:pt x="15746" y="32274"/>
                      </a:cubicBezTo>
                      <a:cubicBezTo>
                        <a:pt x="15888" y="32196"/>
                        <a:pt x="16029" y="32119"/>
                        <a:pt x="16172" y="32045"/>
                      </a:cubicBezTo>
                      <a:cubicBezTo>
                        <a:pt x="29547" y="24910"/>
                        <a:pt x="44618" y="24279"/>
                        <a:pt x="48058" y="24228"/>
                      </a:cubicBezTo>
                      <a:lnTo>
                        <a:pt x="48058" y="0"/>
                      </a:lnTo>
                      <a:close/>
                    </a:path>
                  </a:pathLst>
                </a:custGeom>
                <a:solidFill>
                  <a:srgbClr val="657E9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556" name="Google Shape;5556;p78"/>
              <p:cNvGrpSpPr/>
              <p:nvPr/>
            </p:nvGrpSpPr>
            <p:grpSpPr>
              <a:xfrm>
                <a:off x="5900602" y="1193063"/>
                <a:ext cx="284947" cy="182312"/>
                <a:chOff x="5900602" y="1193063"/>
                <a:chExt cx="284947" cy="182312"/>
              </a:xfrm>
            </p:grpSpPr>
            <p:sp>
              <p:nvSpPr>
                <p:cNvPr id="5557" name="Google Shape;5557;p78"/>
                <p:cNvSpPr/>
                <p:nvPr/>
              </p:nvSpPr>
              <p:spPr>
                <a:xfrm>
                  <a:off x="5900602" y="1193063"/>
                  <a:ext cx="284947" cy="63648"/>
                </a:xfrm>
                <a:custGeom>
                  <a:rect b="b" l="l" r="r" t="t"/>
                  <a:pathLst>
                    <a:path extrusionOk="0" h="7318" w="32762">
                      <a:moveTo>
                        <a:pt x="0" y="0"/>
                      </a:moveTo>
                      <a:lnTo>
                        <a:pt x="0" y="7318"/>
                      </a:lnTo>
                      <a:lnTo>
                        <a:pt x="32762" y="7318"/>
                      </a:lnTo>
                      <a:lnTo>
                        <a:pt x="32762" y="0"/>
                      </a:lnTo>
                      <a:close/>
                    </a:path>
                  </a:pathLst>
                </a:custGeom>
                <a:solidFill>
                  <a:srgbClr val="667E9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58" name="Google Shape;5558;p78"/>
                <p:cNvCxnSpPr/>
                <p:nvPr/>
              </p:nvCxnSpPr>
              <p:spPr>
                <a:xfrm rot="10800000">
                  <a:off x="6156950" y="1279675"/>
                  <a:ext cx="0" cy="95700"/>
                </a:xfrm>
                <a:prstGeom prst="straightConnector1">
                  <a:avLst/>
                </a:prstGeom>
                <a:noFill/>
                <a:ln cap="flat" cmpd="sng" w="9525">
                  <a:solidFill>
                    <a:srgbClr val="657E93"/>
                  </a:solidFill>
                  <a:prstDash val="solid"/>
                  <a:round/>
                  <a:headEnd len="med" w="med" type="none"/>
                  <a:tailEnd len="med" w="med" type="oval"/>
                </a:ln>
              </p:spPr>
            </p:cxnSp>
          </p:grpSp>
        </p:grpSp>
        <p:grpSp>
          <p:nvGrpSpPr>
            <p:cNvPr id="5559" name="Google Shape;5559;p78"/>
            <p:cNvGrpSpPr/>
            <p:nvPr/>
          </p:nvGrpSpPr>
          <p:grpSpPr>
            <a:xfrm>
              <a:off x="6738300" y="1193063"/>
              <a:ext cx="462153" cy="707634"/>
              <a:chOff x="6738300" y="1193063"/>
              <a:chExt cx="462153" cy="707634"/>
            </a:xfrm>
          </p:grpSpPr>
          <p:grpSp>
            <p:nvGrpSpPr>
              <p:cNvPr id="5560" name="Google Shape;5560;p78"/>
              <p:cNvGrpSpPr/>
              <p:nvPr/>
            </p:nvGrpSpPr>
            <p:grpSpPr>
              <a:xfrm>
                <a:off x="6915505" y="1193063"/>
                <a:ext cx="284947" cy="597387"/>
                <a:chOff x="6915505" y="1193063"/>
                <a:chExt cx="284947" cy="597387"/>
              </a:xfrm>
            </p:grpSpPr>
            <p:sp>
              <p:nvSpPr>
                <p:cNvPr id="5561" name="Google Shape;5561;p78"/>
                <p:cNvSpPr/>
                <p:nvPr/>
              </p:nvSpPr>
              <p:spPr>
                <a:xfrm>
                  <a:off x="6915505" y="1193063"/>
                  <a:ext cx="284947" cy="63648"/>
                </a:xfrm>
                <a:custGeom>
                  <a:rect b="b" l="l" r="r" t="t"/>
                  <a:pathLst>
                    <a:path extrusionOk="0" h="7318" w="32762">
                      <a:moveTo>
                        <a:pt x="0" y="1"/>
                      </a:moveTo>
                      <a:lnTo>
                        <a:pt x="0" y="7318"/>
                      </a:lnTo>
                      <a:lnTo>
                        <a:pt x="32762" y="7318"/>
                      </a:lnTo>
                      <a:lnTo>
                        <a:pt x="32762" y="1"/>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562" name="Google Shape;5562;p78"/>
                <p:cNvCxnSpPr/>
                <p:nvPr/>
              </p:nvCxnSpPr>
              <p:spPr>
                <a:xfrm rot="10800000">
                  <a:off x="6938275" y="1279850"/>
                  <a:ext cx="0" cy="510600"/>
                </a:xfrm>
                <a:prstGeom prst="straightConnector1">
                  <a:avLst/>
                </a:prstGeom>
                <a:noFill/>
                <a:ln cap="flat" cmpd="sng" w="9525">
                  <a:solidFill>
                    <a:srgbClr val="E3E7EA"/>
                  </a:solidFill>
                  <a:prstDash val="solid"/>
                  <a:round/>
                  <a:headEnd len="med" w="med" type="none"/>
                  <a:tailEnd len="med" w="med" type="oval"/>
                </a:ln>
              </p:spPr>
            </p:cxnSp>
          </p:grpSp>
          <p:grpSp>
            <p:nvGrpSpPr>
              <p:cNvPr id="5563" name="Google Shape;5563;p78"/>
              <p:cNvGrpSpPr/>
              <p:nvPr/>
            </p:nvGrpSpPr>
            <p:grpSpPr>
              <a:xfrm>
                <a:off x="6738300" y="1684725"/>
                <a:ext cx="230066" cy="215971"/>
                <a:chOff x="6738300" y="1684725"/>
                <a:chExt cx="230066" cy="215971"/>
              </a:xfrm>
            </p:grpSpPr>
            <p:sp>
              <p:nvSpPr>
                <p:cNvPr id="5564" name="Google Shape;5564;p78"/>
                <p:cNvSpPr/>
                <p:nvPr/>
              </p:nvSpPr>
              <p:spPr>
                <a:xfrm rot="-5400000">
                  <a:off x="6799187" y="1731518"/>
                  <a:ext cx="108296" cy="230061"/>
                </a:xfrm>
                <a:custGeom>
                  <a:rect b="b" l="l" r="r" t="t"/>
                  <a:pathLst>
                    <a:path extrusionOk="0" h="23215" w="10928">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5" name="Google Shape;5565;p78"/>
                <p:cNvSpPr/>
                <p:nvPr/>
              </p:nvSpPr>
              <p:spPr>
                <a:xfrm flipH="1" rot="-5400000">
                  <a:off x="6799182" y="1623843"/>
                  <a:ext cx="108296" cy="230061"/>
                </a:xfrm>
                <a:custGeom>
                  <a:rect b="b" l="l" r="r" t="t"/>
                  <a:pathLst>
                    <a:path extrusionOk="0" h="23215" w="10928">
                      <a:moveTo>
                        <a:pt x="10928" y="0"/>
                      </a:moveTo>
                      <a:cubicBezTo>
                        <a:pt x="8679" y="38"/>
                        <a:pt x="6494" y="261"/>
                        <a:pt x="4395" y="647"/>
                      </a:cubicBezTo>
                      <a:lnTo>
                        <a:pt x="4395" y="648"/>
                      </a:lnTo>
                      <a:cubicBezTo>
                        <a:pt x="3153" y="875"/>
                        <a:pt x="1943" y="1159"/>
                        <a:pt x="769" y="1499"/>
                      </a:cubicBezTo>
                      <a:cubicBezTo>
                        <a:pt x="691" y="1522"/>
                        <a:pt x="612" y="1544"/>
                        <a:pt x="535" y="1567"/>
                      </a:cubicBezTo>
                      <a:cubicBezTo>
                        <a:pt x="501" y="1576"/>
                        <a:pt x="469" y="1588"/>
                        <a:pt x="436" y="1596"/>
                      </a:cubicBezTo>
                      <a:cubicBezTo>
                        <a:pt x="404" y="1606"/>
                        <a:pt x="370" y="1617"/>
                        <a:pt x="338" y="1625"/>
                      </a:cubicBezTo>
                      <a:cubicBezTo>
                        <a:pt x="303" y="1637"/>
                        <a:pt x="270" y="1646"/>
                        <a:pt x="238" y="1657"/>
                      </a:cubicBezTo>
                      <a:cubicBezTo>
                        <a:pt x="159" y="1681"/>
                        <a:pt x="79" y="1704"/>
                        <a:pt x="1" y="1730"/>
                      </a:cubicBezTo>
                      <a:lnTo>
                        <a:pt x="10928" y="23215"/>
                      </a:lnTo>
                      <a:lnTo>
                        <a:pt x="10928" y="0"/>
                      </a:lnTo>
                      <a:close/>
                    </a:path>
                  </a:pathLst>
                </a:custGeom>
                <a:solidFill>
                  <a:srgbClr val="E3E7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5569" name="Shape 5569"/>
        <p:cNvGrpSpPr/>
        <p:nvPr/>
      </p:nvGrpSpPr>
      <p:grpSpPr>
        <a:xfrm>
          <a:off x="0" y="0"/>
          <a:ext cx="0" cy="0"/>
          <a:chOff x="0" y="0"/>
          <a:chExt cx="0" cy="0"/>
        </a:xfrm>
      </p:grpSpPr>
      <p:sp>
        <p:nvSpPr>
          <p:cNvPr id="5570" name="Google Shape;5570;p79"/>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...and our </a:t>
            </a:r>
            <a:r>
              <a:rPr lang="en">
                <a:latin typeface="Arial"/>
                <a:ea typeface="Arial"/>
                <a:cs typeface="Arial"/>
                <a:sym typeface="Arial"/>
              </a:rPr>
              <a:t>sets </a:t>
            </a:r>
            <a:r>
              <a:rPr lang="en">
                <a:solidFill>
                  <a:srgbClr val="FFFFFF"/>
                </a:solidFill>
                <a:latin typeface="Arial"/>
                <a:ea typeface="Arial"/>
                <a:cs typeface="Arial"/>
                <a:sym typeface="Arial"/>
              </a:rPr>
              <a:t>of editable icons</a:t>
            </a:r>
            <a:endParaRPr>
              <a:solidFill>
                <a:srgbClr val="FFFFFF"/>
              </a:solidFill>
              <a:latin typeface="Arial"/>
              <a:ea typeface="Arial"/>
              <a:cs typeface="Arial"/>
              <a:sym typeface="Arial"/>
            </a:endParaRPr>
          </a:p>
        </p:txBody>
      </p:sp>
      <p:sp>
        <p:nvSpPr>
          <p:cNvPr id="5571" name="Google Shape;5571;p79"/>
          <p:cNvSpPr txBox="1"/>
          <p:nvPr>
            <p:ph idx="4294967295" type="body"/>
          </p:nvPr>
        </p:nvSpPr>
        <p:spPr>
          <a:xfrm>
            <a:off x="828875" y="1610275"/>
            <a:ext cx="7525800" cy="482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Arial"/>
                <a:ea typeface="Arial"/>
                <a:cs typeface="Arial"/>
                <a:sym typeface="Arial"/>
              </a:rPr>
              <a:t>You can</a:t>
            </a:r>
            <a:r>
              <a:rPr lang="en">
                <a:solidFill>
                  <a:srgbClr val="435D74"/>
                </a:solidFill>
                <a:latin typeface="Arial"/>
                <a:ea typeface="Arial"/>
                <a:cs typeface="Arial"/>
                <a:sym typeface="Arial"/>
              </a:rPr>
              <a:t> </a:t>
            </a:r>
            <a:r>
              <a:rPr lang="en">
                <a:solidFill>
                  <a:srgbClr val="869FB2"/>
                </a:solidFill>
                <a:latin typeface="Arial"/>
                <a:ea typeface="Arial"/>
                <a:cs typeface="Arial"/>
                <a:sym typeface="Arial"/>
              </a:rPr>
              <a:t>resize</a:t>
            </a:r>
            <a:r>
              <a:rPr lang="en">
                <a:solidFill>
                  <a:srgbClr val="435D74"/>
                </a:solidFill>
                <a:latin typeface="Arial"/>
                <a:ea typeface="Arial"/>
                <a:cs typeface="Arial"/>
                <a:sym typeface="Arial"/>
              </a:rPr>
              <a:t> </a:t>
            </a:r>
            <a:r>
              <a:rPr lang="en">
                <a:solidFill>
                  <a:srgbClr val="FFFFFF"/>
                </a:solidFill>
                <a:latin typeface="Arial"/>
                <a:ea typeface="Arial"/>
                <a:cs typeface="Arial"/>
                <a:sym typeface="Arial"/>
              </a:rPr>
              <a:t>these icons without losing quality.</a:t>
            </a:r>
            <a:endParaRPr>
              <a:solidFill>
                <a:srgbClr val="FFFFFF"/>
              </a:solidFill>
              <a:latin typeface="Arial"/>
              <a:ea typeface="Arial"/>
              <a:cs typeface="Arial"/>
              <a:sym typeface="Arial"/>
            </a:endParaRPr>
          </a:p>
          <a:p>
            <a:pPr indent="0" lvl="0" marL="0" rtl="0" algn="ctr">
              <a:spcBef>
                <a:spcPts val="0"/>
              </a:spcBef>
              <a:spcAft>
                <a:spcPts val="0"/>
              </a:spcAft>
              <a:buNone/>
            </a:pPr>
            <a:r>
              <a:rPr lang="en">
                <a:solidFill>
                  <a:srgbClr val="FFFFFF"/>
                </a:solidFill>
                <a:latin typeface="Arial"/>
                <a:ea typeface="Arial"/>
                <a:cs typeface="Arial"/>
                <a:sym typeface="Arial"/>
              </a:rPr>
              <a:t>You can </a:t>
            </a:r>
            <a:r>
              <a:rPr lang="en">
                <a:solidFill>
                  <a:srgbClr val="869FB2"/>
                </a:solidFill>
                <a:latin typeface="Arial"/>
                <a:ea typeface="Arial"/>
                <a:cs typeface="Arial"/>
                <a:sym typeface="Arial"/>
              </a:rPr>
              <a:t>change the stroke and fill color</a:t>
            </a:r>
            <a:r>
              <a:rPr lang="en">
                <a:solidFill>
                  <a:srgbClr val="FFFFFF"/>
                </a:solidFill>
                <a:latin typeface="Arial"/>
                <a:ea typeface="Arial"/>
                <a:cs typeface="Arial"/>
                <a:sym typeface="Arial"/>
              </a:rPr>
              <a:t>; just select the icon and click on the</a:t>
            </a:r>
            <a:r>
              <a:rPr lang="en">
                <a:solidFill>
                  <a:srgbClr val="435D74"/>
                </a:solidFill>
                <a:latin typeface="Arial"/>
                <a:ea typeface="Arial"/>
                <a:cs typeface="Arial"/>
                <a:sym typeface="Arial"/>
              </a:rPr>
              <a:t> </a:t>
            </a:r>
            <a:r>
              <a:rPr lang="en">
                <a:solidFill>
                  <a:srgbClr val="869FB2"/>
                </a:solidFill>
                <a:latin typeface="Arial"/>
                <a:ea typeface="Arial"/>
                <a:cs typeface="Arial"/>
                <a:sym typeface="Arial"/>
              </a:rPr>
              <a:t>paint bucket/pen</a:t>
            </a:r>
            <a:r>
              <a:rPr lang="en">
                <a:solidFill>
                  <a:srgbClr val="FFFFFF"/>
                </a:solidFill>
                <a:latin typeface="Arial"/>
                <a:ea typeface="Arial"/>
                <a:cs typeface="Arial"/>
                <a:sym typeface="Arial"/>
              </a:rPr>
              <a:t>.</a:t>
            </a:r>
            <a:endParaRPr>
              <a:solidFill>
                <a:srgbClr val="FFFFFF"/>
              </a:solidFill>
              <a:latin typeface="Arial"/>
              <a:ea typeface="Arial"/>
              <a:cs typeface="Arial"/>
              <a:sym typeface="Arial"/>
            </a:endParaRPr>
          </a:p>
          <a:p>
            <a:pPr indent="0" lvl="0" marL="0" rtl="0" algn="ctr">
              <a:spcBef>
                <a:spcPts val="0"/>
              </a:spcBef>
              <a:spcAft>
                <a:spcPts val="0"/>
              </a:spcAft>
              <a:buNone/>
            </a:pPr>
            <a:r>
              <a:rPr lang="en">
                <a:solidFill>
                  <a:srgbClr val="FFFFFF"/>
                </a:solidFill>
                <a:latin typeface="Arial"/>
                <a:ea typeface="Arial"/>
                <a:cs typeface="Arial"/>
                <a:sym typeface="Arial"/>
              </a:rPr>
              <a:t>In Google Slides, you can also use </a:t>
            </a:r>
            <a:r>
              <a:rPr lang="en">
                <a:solidFill>
                  <a:srgbClr val="869FB2"/>
                </a:solidFill>
                <a:uFill>
                  <a:noFill/>
                </a:uFill>
                <a:latin typeface="Arial"/>
                <a:ea typeface="Arial"/>
                <a:cs typeface="Arial"/>
                <a:sym typeface="Arial"/>
                <a:hlinkClick r:id="rId3">
                  <a:extLst>
                    <a:ext uri="{A12FA001-AC4F-418D-AE19-62706E023703}">
                      <ahyp:hlinkClr val="tx"/>
                    </a:ext>
                  </a:extLst>
                </a:hlinkClick>
              </a:rPr>
              <a:t>Flaticon’s extension</a:t>
            </a:r>
            <a:r>
              <a:rPr lang="en">
                <a:solidFill>
                  <a:srgbClr val="FFFFFF"/>
                </a:solidFill>
                <a:latin typeface="Arial"/>
                <a:ea typeface="Arial"/>
                <a:cs typeface="Arial"/>
                <a:sym typeface="Arial"/>
              </a:rPr>
              <a:t>, allowing you to customize and add even more icons.</a:t>
            </a:r>
            <a:br>
              <a:rPr lang="en">
                <a:solidFill>
                  <a:srgbClr val="435D74"/>
                </a:solidFill>
                <a:latin typeface="Arial"/>
                <a:ea typeface="Arial"/>
                <a:cs typeface="Arial"/>
                <a:sym typeface="Arial"/>
              </a:rPr>
            </a:br>
            <a:endParaRPr>
              <a:solidFill>
                <a:srgbClr val="435D74"/>
              </a:solidFill>
              <a:latin typeface="Arial"/>
              <a:ea typeface="Arial"/>
              <a:cs typeface="Arial"/>
              <a:sym typeface="Arial"/>
            </a:endParaRPr>
          </a:p>
        </p:txBody>
      </p:sp>
      <p:grpSp>
        <p:nvGrpSpPr>
          <p:cNvPr id="5572" name="Google Shape;5572;p79"/>
          <p:cNvGrpSpPr/>
          <p:nvPr/>
        </p:nvGrpSpPr>
        <p:grpSpPr>
          <a:xfrm>
            <a:off x="829359" y="2307635"/>
            <a:ext cx="339235" cy="298186"/>
            <a:chOff x="898875" y="244725"/>
            <a:chExt cx="481800" cy="423500"/>
          </a:xfrm>
        </p:grpSpPr>
        <p:sp>
          <p:nvSpPr>
            <p:cNvPr id="5573" name="Google Shape;5573;p79"/>
            <p:cNvSpPr/>
            <p:nvPr/>
          </p:nvSpPr>
          <p:spPr>
            <a:xfrm>
              <a:off x="1125675" y="470575"/>
              <a:ext cx="28275" cy="28250"/>
            </a:xfrm>
            <a:custGeom>
              <a:rect b="b" l="l" r="r" t="t"/>
              <a:pathLst>
                <a:path extrusionOk="0" h="1130" w="1131">
                  <a:moveTo>
                    <a:pt x="564" y="1"/>
                  </a:moveTo>
                  <a:cubicBezTo>
                    <a:pt x="251" y="1"/>
                    <a:pt x="1" y="251"/>
                    <a:pt x="1" y="564"/>
                  </a:cubicBezTo>
                  <a:cubicBezTo>
                    <a:pt x="1" y="877"/>
                    <a:pt x="251" y="1130"/>
                    <a:pt x="564" y="1130"/>
                  </a:cubicBezTo>
                  <a:cubicBezTo>
                    <a:pt x="877" y="1130"/>
                    <a:pt x="1130" y="877"/>
                    <a:pt x="1130" y="564"/>
                  </a:cubicBezTo>
                  <a:cubicBezTo>
                    <a:pt x="1130" y="251"/>
                    <a:pt x="877" y="1"/>
                    <a:pt x="5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74" name="Google Shape;5574;p79"/>
            <p:cNvSpPr/>
            <p:nvPr/>
          </p:nvSpPr>
          <p:spPr>
            <a:xfrm>
              <a:off x="898875" y="244725"/>
              <a:ext cx="481800" cy="225875"/>
            </a:xfrm>
            <a:custGeom>
              <a:rect b="b" l="l" r="r" t="t"/>
              <a:pathLst>
                <a:path extrusionOk="0" h="9035" w="19272">
                  <a:moveTo>
                    <a:pt x="2825" y="1130"/>
                  </a:moveTo>
                  <a:cubicBezTo>
                    <a:pt x="3135" y="1130"/>
                    <a:pt x="3388" y="1380"/>
                    <a:pt x="3388" y="1693"/>
                  </a:cubicBezTo>
                  <a:lnTo>
                    <a:pt x="3388" y="2259"/>
                  </a:lnTo>
                  <a:lnTo>
                    <a:pt x="2258" y="2259"/>
                  </a:lnTo>
                  <a:lnTo>
                    <a:pt x="2258" y="1693"/>
                  </a:lnTo>
                  <a:cubicBezTo>
                    <a:pt x="2258" y="1380"/>
                    <a:pt x="2511" y="1130"/>
                    <a:pt x="2825" y="1130"/>
                  </a:cubicBezTo>
                  <a:close/>
                  <a:moveTo>
                    <a:pt x="11894" y="1130"/>
                  </a:moveTo>
                  <a:cubicBezTo>
                    <a:pt x="12208" y="1130"/>
                    <a:pt x="12461" y="1380"/>
                    <a:pt x="12461" y="1693"/>
                  </a:cubicBezTo>
                  <a:lnTo>
                    <a:pt x="12461" y="2259"/>
                  </a:lnTo>
                  <a:lnTo>
                    <a:pt x="6814" y="2259"/>
                  </a:lnTo>
                  <a:lnTo>
                    <a:pt x="6814" y="1693"/>
                  </a:lnTo>
                  <a:cubicBezTo>
                    <a:pt x="6814" y="1380"/>
                    <a:pt x="7064" y="1130"/>
                    <a:pt x="7378" y="1130"/>
                  </a:cubicBezTo>
                  <a:close/>
                  <a:moveTo>
                    <a:pt x="5083" y="4518"/>
                  </a:moveTo>
                  <a:cubicBezTo>
                    <a:pt x="5586" y="4518"/>
                    <a:pt x="5836" y="5123"/>
                    <a:pt x="5480" y="5481"/>
                  </a:cubicBezTo>
                  <a:cubicBezTo>
                    <a:pt x="5366" y="5596"/>
                    <a:pt x="5225" y="5647"/>
                    <a:pt x="5086" y="5647"/>
                  </a:cubicBezTo>
                  <a:cubicBezTo>
                    <a:pt x="4796" y="5647"/>
                    <a:pt x="4517" y="5422"/>
                    <a:pt x="4517" y="5081"/>
                  </a:cubicBezTo>
                  <a:cubicBezTo>
                    <a:pt x="4517" y="4768"/>
                    <a:pt x="4770" y="4518"/>
                    <a:pt x="5083" y="4518"/>
                  </a:cubicBezTo>
                  <a:close/>
                  <a:moveTo>
                    <a:pt x="2825" y="1"/>
                  </a:moveTo>
                  <a:cubicBezTo>
                    <a:pt x="1888" y="1"/>
                    <a:pt x="1129" y="757"/>
                    <a:pt x="1129" y="1693"/>
                  </a:cubicBezTo>
                  <a:lnTo>
                    <a:pt x="1129" y="2362"/>
                  </a:lnTo>
                  <a:cubicBezTo>
                    <a:pt x="455" y="2600"/>
                    <a:pt x="3" y="3235"/>
                    <a:pt x="0" y="3952"/>
                  </a:cubicBezTo>
                  <a:lnTo>
                    <a:pt x="0" y="4518"/>
                  </a:lnTo>
                  <a:lnTo>
                    <a:pt x="1695" y="4518"/>
                  </a:lnTo>
                  <a:cubicBezTo>
                    <a:pt x="2629" y="4518"/>
                    <a:pt x="3388" y="5274"/>
                    <a:pt x="3388" y="6210"/>
                  </a:cubicBezTo>
                  <a:lnTo>
                    <a:pt x="3388" y="9035"/>
                  </a:lnTo>
                  <a:lnTo>
                    <a:pt x="5742" y="9035"/>
                  </a:lnTo>
                  <a:cubicBezTo>
                    <a:pt x="6016" y="7123"/>
                    <a:pt x="7652" y="5647"/>
                    <a:pt x="9636" y="5647"/>
                  </a:cubicBezTo>
                  <a:cubicBezTo>
                    <a:pt x="11620" y="5647"/>
                    <a:pt x="13256" y="7123"/>
                    <a:pt x="13533" y="9035"/>
                  </a:cubicBezTo>
                  <a:lnTo>
                    <a:pt x="15884" y="9035"/>
                  </a:lnTo>
                  <a:lnTo>
                    <a:pt x="15884" y="6210"/>
                  </a:lnTo>
                  <a:cubicBezTo>
                    <a:pt x="15884" y="5274"/>
                    <a:pt x="16643" y="4518"/>
                    <a:pt x="17580" y="4518"/>
                  </a:cubicBezTo>
                  <a:lnTo>
                    <a:pt x="19272" y="4518"/>
                  </a:lnTo>
                  <a:lnTo>
                    <a:pt x="19272" y="3952"/>
                  </a:lnTo>
                  <a:cubicBezTo>
                    <a:pt x="19272" y="3015"/>
                    <a:pt x="18513" y="2259"/>
                    <a:pt x="17580" y="2259"/>
                  </a:cubicBezTo>
                  <a:lnTo>
                    <a:pt x="13590" y="2259"/>
                  </a:lnTo>
                  <a:lnTo>
                    <a:pt x="13590" y="1693"/>
                  </a:lnTo>
                  <a:cubicBezTo>
                    <a:pt x="13587" y="757"/>
                    <a:pt x="12831" y="1"/>
                    <a:pt x="11894" y="1"/>
                  </a:cubicBezTo>
                  <a:lnTo>
                    <a:pt x="7378" y="1"/>
                  </a:lnTo>
                  <a:cubicBezTo>
                    <a:pt x="6441" y="1"/>
                    <a:pt x="5685" y="757"/>
                    <a:pt x="5685" y="1693"/>
                  </a:cubicBezTo>
                  <a:lnTo>
                    <a:pt x="5685" y="2259"/>
                  </a:lnTo>
                  <a:lnTo>
                    <a:pt x="4517" y="2259"/>
                  </a:lnTo>
                  <a:lnTo>
                    <a:pt x="4517" y="1693"/>
                  </a:lnTo>
                  <a:cubicBezTo>
                    <a:pt x="4517" y="757"/>
                    <a:pt x="3758" y="1"/>
                    <a:pt x="28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75" name="Google Shape;5575;p79"/>
            <p:cNvSpPr/>
            <p:nvPr/>
          </p:nvSpPr>
          <p:spPr>
            <a:xfrm>
              <a:off x="1324200" y="385900"/>
              <a:ext cx="56475" cy="197625"/>
            </a:xfrm>
            <a:custGeom>
              <a:rect b="b" l="l" r="r" t="t"/>
              <a:pathLst>
                <a:path extrusionOk="0" h="7905" w="2259">
                  <a:moveTo>
                    <a:pt x="567" y="0"/>
                  </a:moveTo>
                  <a:cubicBezTo>
                    <a:pt x="254" y="0"/>
                    <a:pt x="1" y="250"/>
                    <a:pt x="1" y="563"/>
                  </a:cubicBezTo>
                  <a:lnTo>
                    <a:pt x="1" y="7339"/>
                  </a:lnTo>
                  <a:cubicBezTo>
                    <a:pt x="1" y="7652"/>
                    <a:pt x="254" y="7905"/>
                    <a:pt x="567" y="7905"/>
                  </a:cubicBezTo>
                  <a:lnTo>
                    <a:pt x="2259" y="7905"/>
                  </a:lnTo>
                  <a:lnTo>
                    <a:pt x="225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76" name="Google Shape;5576;p79"/>
            <p:cNvSpPr/>
            <p:nvPr/>
          </p:nvSpPr>
          <p:spPr>
            <a:xfrm>
              <a:off x="898875" y="385900"/>
              <a:ext cx="56475" cy="197625"/>
            </a:xfrm>
            <a:custGeom>
              <a:rect b="b" l="l" r="r" t="t"/>
              <a:pathLst>
                <a:path extrusionOk="0" h="7905" w="2259">
                  <a:moveTo>
                    <a:pt x="0" y="0"/>
                  </a:moveTo>
                  <a:lnTo>
                    <a:pt x="0" y="7905"/>
                  </a:lnTo>
                  <a:lnTo>
                    <a:pt x="1695" y="7905"/>
                  </a:lnTo>
                  <a:cubicBezTo>
                    <a:pt x="2005" y="7905"/>
                    <a:pt x="2258" y="7652"/>
                    <a:pt x="2258" y="7339"/>
                  </a:cubicBezTo>
                  <a:lnTo>
                    <a:pt x="2258" y="563"/>
                  </a:lnTo>
                  <a:cubicBezTo>
                    <a:pt x="2258" y="250"/>
                    <a:pt x="2005" y="0"/>
                    <a:pt x="16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77" name="Google Shape;5577;p79"/>
            <p:cNvSpPr/>
            <p:nvPr/>
          </p:nvSpPr>
          <p:spPr>
            <a:xfrm>
              <a:off x="1063650" y="414125"/>
              <a:ext cx="146750" cy="141125"/>
            </a:xfrm>
            <a:custGeom>
              <a:rect b="b" l="l" r="r" t="t"/>
              <a:pathLst>
                <a:path extrusionOk="0" h="5645" w="5870">
                  <a:moveTo>
                    <a:pt x="3045" y="1127"/>
                  </a:moveTo>
                  <a:cubicBezTo>
                    <a:pt x="3263" y="1127"/>
                    <a:pt x="3483" y="1169"/>
                    <a:pt x="3692" y="1256"/>
                  </a:cubicBezTo>
                  <a:cubicBezTo>
                    <a:pt x="4325" y="1518"/>
                    <a:pt x="4740" y="2135"/>
                    <a:pt x="4740" y="2822"/>
                  </a:cubicBezTo>
                  <a:cubicBezTo>
                    <a:pt x="4737" y="3758"/>
                    <a:pt x="3981" y="4514"/>
                    <a:pt x="3045" y="4517"/>
                  </a:cubicBezTo>
                  <a:cubicBezTo>
                    <a:pt x="2358" y="4517"/>
                    <a:pt x="1741" y="4102"/>
                    <a:pt x="1479" y="3469"/>
                  </a:cubicBezTo>
                  <a:cubicBezTo>
                    <a:pt x="1217" y="2837"/>
                    <a:pt x="1362" y="2108"/>
                    <a:pt x="1847" y="1623"/>
                  </a:cubicBezTo>
                  <a:cubicBezTo>
                    <a:pt x="2171" y="1299"/>
                    <a:pt x="2604" y="1127"/>
                    <a:pt x="3045" y="1127"/>
                  </a:cubicBezTo>
                  <a:close/>
                  <a:moveTo>
                    <a:pt x="3045" y="0"/>
                  </a:moveTo>
                  <a:cubicBezTo>
                    <a:pt x="1904" y="0"/>
                    <a:pt x="874" y="687"/>
                    <a:pt x="437" y="1741"/>
                  </a:cubicBezTo>
                  <a:cubicBezTo>
                    <a:pt x="1" y="2798"/>
                    <a:pt x="242" y="4011"/>
                    <a:pt x="1049" y="4818"/>
                  </a:cubicBezTo>
                  <a:cubicBezTo>
                    <a:pt x="1588" y="5358"/>
                    <a:pt x="2310" y="5645"/>
                    <a:pt x="3045" y="5645"/>
                  </a:cubicBezTo>
                  <a:cubicBezTo>
                    <a:pt x="3409" y="5645"/>
                    <a:pt x="3776" y="5574"/>
                    <a:pt x="4126" y="5430"/>
                  </a:cubicBezTo>
                  <a:cubicBezTo>
                    <a:pt x="5180" y="4993"/>
                    <a:pt x="5870" y="3963"/>
                    <a:pt x="5870" y="2822"/>
                  </a:cubicBezTo>
                  <a:cubicBezTo>
                    <a:pt x="5867" y="1262"/>
                    <a:pt x="4605" y="0"/>
                    <a:pt x="30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78" name="Google Shape;5578;p79"/>
            <p:cNvSpPr/>
            <p:nvPr/>
          </p:nvSpPr>
          <p:spPr>
            <a:xfrm>
              <a:off x="898875" y="498800"/>
              <a:ext cx="481800" cy="169425"/>
            </a:xfrm>
            <a:custGeom>
              <a:rect b="b" l="l" r="r" t="t"/>
              <a:pathLst>
                <a:path extrusionOk="0" h="6777" w="19272">
                  <a:moveTo>
                    <a:pt x="3388" y="1"/>
                  </a:moveTo>
                  <a:lnTo>
                    <a:pt x="3388" y="2823"/>
                  </a:lnTo>
                  <a:cubicBezTo>
                    <a:pt x="3388" y="3759"/>
                    <a:pt x="2629" y="4515"/>
                    <a:pt x="1695" y="4518"/>
                  </a:cubicBezTo>
                  <a:lnTo>
                    <a:pt x="0" y="4518"/>
                  </a:lnTo>
                  <a:lnTo>
                    <a:pt x="0" y="5081"/>
                  </a:lnTo>
                  <a:cubicBezTo>
                    <a:pt x="0" y="6017"/>
                    <a:pt x="759" y="6773"/>
                    <a:pt x="1695" y="6776"/>
                  </a:cubicBezTo>
                  <a:lnTo>
                    <a:pt x="17580" y="6776"/>
                  </a:lnTo>
                  <a:cubicBezTo>
                    <a:pt x="18513" y="6773"/>
                    <a:pt x="19272" y="6017"/>
                    <a:pt x="19272" y="5081"/>
                  </a:cubicBezTo>
                  <a:lnTo>
                    <a:pt x="19272" y="4518"/>
                  </a:lnTo>
                  <a:lnTo>
                    <a:pt x="17580" y="4518"/>
                  </a:lnTo>
                  <a:cubicBezTo>
                    <a:pt x="16643" y="4515"/>
                    <a:pt x="15884" y="3759"/>
                    <a:pt x="15884" y="2823"/>
                  </a:cubicBezTo>
                  <a:lnTo>
                    <a:pt x="15884" y="1"/>
                  </a:lnTo>
                  <a:lnTo>
                    <a:pt x="13533" y="1"/>
                  </a:lnTo>
                  <a:cubicBezTo>
                    <a:pt x="13256" y="1910"/>
                    <a:pt x="11620" y="3389"/>
                    <a:pt x="9636" y="3389"/>
                  </a:cubicBezTo>
                  <a:cubicBezTo>
                    <a:pt x="7652" y="3389"/>
                    <a:pt x="6016" y="1910"/>
                    <a:pt x="57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79" name="Google Shape;5579;p79"/>
          <p:cNvGrpSpPr/>
          <p:nvPr/>
        </p:nvGrpSpPr>
        <p:grpSpPr>
          <a:xfrm>
            <a:off x="1267741" y="2287103"/>
            <a:ext cx="298169" cy="339253"/>
            <a:chOff x="1529350" y="258825"/>
            <a:chExt cx="423475" cy="481825"/>
          </a:xfrm>
        </p:grpSpPr>
        <p:sp>
          <p:nvSpPr>
            <p:cNvPr id="5580" name="Google Shape;5580;p79"/>
            <p:cNvSpPr/>
            <p:nvPr/>
          </p:nvSpPr>
          <p:spPr>
            <a:xfrm>
              <a:off x="1585800" y="258825"/>
              <a:ext cx="310650" cy="430550"/>
            </a:xfrm>
            <a:custGeom>
              <a:rect b="b" l="l" r="r" t="t"/>
              <a:pathLst>
                <a:path extrusionOk="0" h="17222" w="12426">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81" name="Google Shape;5581;p79"/>
            <p:cNvSpPr/>
            <p:nvPr/>
          </p:nvSpPr>
          <p:spPr>
            <a:xfrm>
              <a:off x="1529350" y="583200"/>
              <a:ext cx="423475" cy="157450"/>
            </a:xfrm>
            <a:custGeom>
              <a:rect b="b" l="l" r="r" t="t"/>
              <a:pathLst>
                <a:path extrusionOk="0" h="6298" w="16939">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82" name="Google Shape;5582;p79"/>
          <p:cNvGrpSpPr/>
          <p:nvPr/>
        </p:nvGrpSpPr>
        <p:grpSpPr>
          <a:xfrm>
            <a:off x="1660716" y="2367273"/>
            <a:ext cx="340890" cy="178912"/>
            <a:chOff x="2084325" y="363300"/>
            <a:chExt cx="484150" cy="254100"/>
          </a:xfrm>
        </p:grpSpPr>
        <p:sp>
          <p:nvSpPr>
            <p:cNvPr id="5583" name="Google Shape;5583;p79"/>
            <p:cNvSpPr/>
            <p:nvPr/>
          </p:nvSpPr>
          <p:spPr>
            <a:xfrm>
              <a:off x="2084325" y="363300"/>
              <a:ext cx="484150" cy="254100"/>
            </a:xfrm>
            <a:custGeom>
              <a:rect b="b" l="l" r="r" t="t"/>
              <a:pathLst>
                <a:path extrusionOk="0" h="10164" w="19366">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84" name="Google Shape;5584;p79"/>
            <p:cNvSpPr/>
            <p:nvPr/>
          </p:nvSpPr>
          <p:spPr>
            <a:xfrm>
              <a:off x="2250600" y="419775"/>
              <a:ext cx="145175" cy="141125"/>
            </a:xfrm>
            <a:custGeom>
              <a:rect b="b" l="l" r="r" t="t"/>
              <a:pathLst>
                <a:path extrusionOk="0" h="5645" w="5807">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85" name="Google Shape;5585;p79"/>
          <p:cNvGrpSpPr/>
          <p:nvPr/>
        </p:nvGrpSpPr>
        <p:grpSpPr>
          <a:xfrm>
            <a:off x="2110011" y="2287102"/>
            <a:ext cx="298169" cy="339253"/>
            <a:chOff x="2707500" y="249400"/>
            <a:chExt cx="423475" cy="481825"/>
          </a:xfrm>
        </p:grpSpPr>
        <p:sp>
          <p:nvSpPr>
            <p:cNvPr id="5586" name="Google Shape;5586;p79"/>
            <p:cNvSpPr/>
            <p:nvPr/>
          </p:nvSpPr>
          <p:spPr>
            <a:xfrm>
              <a:off x="2739175" y="420675"/>
              <a:ext cx="360100" cy="310550"/>
            </a:xfrm>
            <a:custGeom>
              <a:rect b="b" l="l" r="r" t="t"/>
              <a:pathLst>
                <a:path extrusionOk="0" h="12422" w="14404">
                  <a:moveTo>
                    <a:pt x="3816" y="1130"/>
                  </a:moveTo>
                  <a:cubicBezTo>
                    <a:pt x="4126" y="1130"/>
                    <a:pt x="4379" y="1382"/>
                    <a:pt x="4379" y="1696"/>
                  </a:cubicBezTo>
                  <a:lnTo>
                    <a:pt x="4379" y="8471"/>
                  </a:lnTo>
                  <a:cubicBezTo>
                    <a:pt x="4379" y="8781"/>
                    <a:pt x="4126" y="9034"/>
                    <a:pt x="3816" y="9034"/>
                  </a:cubicBezTo>
                  <a:cubicBezTo>
                    <a:pt x="3503" y="9034"/>
                    <a:pt x="3250" y="8781"/>
                    <a:pt x="3250" y="8471"/>
                  </a:cubicBezTo>
                  <a:lnTo>
                    <a:pt x="3250" y="1696"/>
                  </a:lnTo>
                  <a:cubicBezTo>
                    <a:pt x="3250" y="1382"/>
                    <a:pt x="3503" y="1130"/>
                    <a:pt x="3816" y="1130"/>
                  </a:cubicBezTo>
                  <a:close/>
                  <a:moveTo>
                    <a:pt x="7204" y="1130"/>
                  </a:moveTo>
                  <a:cubicBezTo>
                    <a:pt x="7514" y="1130"/>
                    <a:pt x="7767" y="1382"/>
                    <a:pt x="7767" y="1696"/>
                  </a:cubicBezTo>
                  <a:lnTo>
                    <a:pt x="7767" y="8471"/>
                  </a:lnTo>
                  <a:cubicBezTo>
                    <a:pt x="7767" y="8781"/>
                    <a:pt x="7514" y="9034"/>
                    <a:pt x="7204" y="9034"/>
                  </a:cubicBezTo>
                  <a:cubicBezTo>
                    <a:pt x="6891" y="9034"/>
                    <a:pt x="6638" y="8781"/>
                    <a:pt x="6638" y="8471"/>
                  </a:cubicBezTo>
                  <a:lnTo>
                    <a:pt x="6638" y="1696"/>
                  </a:lnTo>
                  <a:cubicBezTo>
                    <a:pt x="6638" y="1382"/>
                    <a:pt x="6891" y="1130"/>
                    <a:pt x="7204" y="1130"/>
                  </a:cubicBezTo>
                  <a:close/>
                  <a:moveTo>
                    <a:pt x="10592" y="1130"/>
                  </a:moveTo>
                  <a:cubicBezTo>
                    <a:pt x="10902" y="1130"/>
                    <a:pt x="11155" y="1382"/>
                    <a:pt x="11155" y="1696"/>
                  </a:cubicBezTo>
                  <a:lnTo>
                    <a:pt x="11155" y="8471"/>
                  </a:lnTo>
                  <a:cubicBezTo>
                    <a:pt x="11155" y="8781"/>
                    <a:pt x="10902" y="9034"/>
                    <a:pt x="10592" y="9034"/>
                  </a:cubicBezTo>
                  <a:cubicBezTo>
                    <a:pt x="10278" y="9034"/>
                    <a:pt x="10025" y="8781"/>
                    <a:pt x="10025" y="8471"/>
                  </a:cubicBezTo>
                  <a:lnTo>
                    <a:pt x="10025" y="1696"/>
                  </a:lnTo>
                  <a:cubicBezTo>
                    <a:pt x="10025" y="1382"/>
                    <a:pt x="10278" y="1130"/>
                    <a:pt x="10592" y="1130"/>
                  </a:cubicBezTo>
                  <a:close/>
                  <a:moveTo>
                    <a:pt x="1" y="0"/>
                  </a:moveTo>
                  <a:lnTo>
                    <a:pt x="901" y="10880"/>
                  </a:lnTo>
                  <a:cubicBezTo>
                    <a:pt x="976" y="11754"/>
                    <a:pt x="1705" y="12422"/>
                    <a:pt x="2582" y="12422"/>
                  </a:cubicBezTo>
                  <a:cubicBezTo>
                    <a:pt x="2584" y="12422"/>
                    <a:pt x="2586" y="12422"/>
                    <a:pt x="2588" y="12422"/>
                  </a:cubicBezTo>
                  <a:lnTo>
                    <a:pt x="11817" y="12422"/>
                  </a:lnTo>
                  <a:cubicBezTo>
                    <a:pt x="11819" y="12422"/>
                    <a:pt x="11821" y="12422"/>
                    <a:pt x="11823" y="12422"/>
                  </a:cubicBezTo>
                  <a:cubicBezTo>
                    <a:pt x="12700" y="12422"/>
                    <a:pt x="13431" y="11751"/>
                    <a:pt x="13503" y="10877"/>
                  </a:cubicBezTo>
                  <a:lnTo>
                    <a:pt x="144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87" name="Google Shape;5587;p79"/>
            <p:cNvSpPr/>
            <p:nvPr/>
          </p:nvSpPr>
          <p:spPr>
            <a:xfrm>
              <a:off x="2707500" y="249400"/>
              <a:ext cx="423475" cy="141175"/>
            </a:xfrm>
            <a:custGeom>
              <a:rect b="b" l="l" r="r" t="t"/>
              <a:pathLst>
                <a:path extrusionOk="0" h="5647" w="16939">
                  <a:moveTo>
                    <a:pt x="9600" y="1130"/>
                  </a:moveTo>
                  <a:cubicBezTo>
                    <a:pt x="9910" y="1130"/>
                    <a:pt x="10163" y="1383"/>
                    <a:pt x="10163" y="1696"/>
                  </a:cubicBezTo>
                  <a:lnTo>
                    <a:pt x="10163" y="2259"/>
                  </a:lnTo>
                  <a:lnTo>
                    <a:pt x="6776" y="2259"/>
                  </a:lnTo>
                  <a:lnTo>
                    <a:pt x="6776" y="1696"/>
                  </a:lnTo>
                  <a:cubicBezTo>
                    <a:pt x="6776" y="1383"/>
                    <a:pt x="7029" y="1130"/>
                    <a:pt x="7342" y="1130"/>
                  </a:cubicBezTo>
                  <a:close/>
                  <a:moveTo>
                    <a:pt x="7342" y="1"/>
                  </a:moveTo>
                  <a:cubicBezTo>
                    <a:pt x="6405" y="1"/>
                    <a:pt x="5646" y="760"/>
                    <a:pt x="5646" y="1696"/>
                  </a:cubicBezTo>
                  <a:lnTo>
                    <a:pt x="5646" y="2259"/>
                  </a:lnTo>
                  <a:lnTo>
                    <a:pt x="1696" y="2259"/>
                  </a:lnTo>
                  <a:cubicBezTo>
                    <a:pt x="759" y="2259"/>
                    <a:pt x="0" y="3018"/>
                    <a:pt x="0" y="3954"/>
                  </a:cubicBezTo>
                  <a:lnTo>
                    <a:pt x="0" y="5084"/>
                  </a:lnTo>
                  <a:cubicBezTo>
                    <a:pt x="0" y="5394"/>
                    <a:pt x="253" y="5647"/>
                    <a:pt x="566" y="5647"/>
                  </a:cubicBezTo>
                  <a:lnTo>
                    <a:pt x="16375" y="5647"/>
                  </a:lnTo>
                  <a:cubicBezTo>
                    <a:pt x="16686" y="5647"/>
                    <a:pt x="16939" y="5394"/>
                    <a:pt x="16939" y="5084"/>
                  </a:cubicBezTo>
                  <a:lnTo>
                    <a:pt x="16939" y="3954"/>
                  </a:lnTo>
                  <a:cubicBezTo>
                    <a:pt x="16939" y="3018"/>
                    <a:pt x="16180" y="2259"/>
                    <a:pt x="15246" y="2259"/>
                  </a:cubicBezTo>
                  <a:lnTo>
                    <a:pt x="11292" y="2259"/>
                  </a:lnTo>
                  <a:lnTo>
                    <a:pt x="11292" y="1696"/>
                  </a:lnTo>
                  <a:cubicBezTo>
                    <a:pt x="11292" y="760"/>
                    <a:pt x="10534" y="1"/>
                    <a:pt x="96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88" name="Google Shape;5588;p79"/>
          <p:cNvGrpSpPr/>
          <p:nvPr/>
        </p:nvGrpSpPr>
        <p:grpSpPr>
          <a:xfrm>
            <a:off x="2523626" y="2287428"/>
            <a:ext cx="305386" cy="338602"/>
            <a:chOff x="3300325" y="249875"/>
            <a:chExt cx="433725" cy="480900"/>
          </a:xfrm>
        </p:grpSpPr>
        <p:sp>
          <p:nvSpPr>
            <p:cNvPr id="5589" name="Google Shape;5589;p79"/>
            <p:cNvSpPr/>
            <p:nvPr/>
          </p:nvSpPr>
          <p:spPr>
            <a:xfrm>
              <a:off x="3610875" y="334550"/>
              <a:ext cx="56475" cy="28250"/>
            </a:xfrm>
            <a:custGeom>
              <a:rect b="b" l="l" r="r" t="t"/>
              <a:pathLst>
                <a:path extrusionOk="0" h="1130" w="2259">
                  <a:moveTo>
                    <a:pt x="566" y="0"/>
                  </a:moveTo>
                  <a:cubicBezTo>
                    <a:pt x="253" y="0"/>
                    <a:pt x="0" y="253"/>
                    <a:pt x="0" y="567"/>
                  </a:cubicBezTo>
                  <a:cubicBezTo>
                    <a:pt x="0" y="877"/>
                    <a:pt x="253" y="1130"/>
                    <a:pt x="566"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0" name="Google Shape;5590;p79"/>
            <p:cNvSpPr/>
            <p:nvPr/>
          </p:nvSpPr>
          <p:spPr>
            <a:xfrm>
              <a:off x="3467675" y="249875"/>
              <a:ext cx="46400" cy="56475"/>
            </a:xfrm>
            <a:custGeom>
              <a:rect b="b" l="l" r="r" t="t"/>
              <a:pathLst>
                <a:path extrusionOk="0" h="2259" w="1856">
                  <a:moveTo>
                    <a:pt x="647" y="1"/>
                  </a:moveTo>
                  <a:cubicBezTo>
                    <a:pt x="562" y="1"/>
                    <a:pt x="476" y="20"/>
                    <a:pt x="395" y="60"/>
                  </a:cubicBezTo>
                  <a:cubicBezTo>
                    <a:pt x="115" y="198"/>
                    <a:pt x="1" y="539"/>
                    <a:pt x="142" y="819"/>
                  </a:cubicBezTo>
                  <a:lnTo>
                    <a:pt x="705" y="1948"/>
                  </a:lnTo>
                  <a:cubicBezTo>
                    <a:pt x="806" y="2144"/>
                    <a:pt x="1004" y="2259"/>
                    <a:pt x="1211" y="2259"/>
                  </a:cubicBezTo>
                  <a:cubicBezTo>
                    <a:pt x="1296" y="2259"/>
                    <a:pt x="1383" y="2239"/>
                    <a:pt x="1464" y="2198"/>
                  </a:cubicBezTo>
                  <a:cubicBezTo>
                    <a:pt x="1744" y="2059"/>
                    <a:pt x="1856" y="1722"/>
                    <a:pt x="1717" y="1442"/>
                  </a:cubicBezTo>
                  <a:lnTo>
                    <a:pt x="1151" y="313"/>
                  </a:lnTo>
                  <a:cubicBezTo>
                    <a:pt x="1053" y="114"/>
                    <a:pt x="853" y="1"/>
                    <a:pt x="6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1" name="Google Shape;5591;p79"/>
            <p:cNvSpPr/>
            <p:nvPr/>
          </p:nvSpPr>
          <p:spPr>
            <a:xfrm>
              <a:off x="3566525" y="249875"/>
              <a:ext cx="46400" cy="56475"/>
            </a:xfrm>
            <a:custGeom>
              <a:rect b="b" l="l" r="r" t="t"/>
              <a:pathLst>
                <a:path extrusionOk="0" h="2259" w="1856">
                  <a:moveTo>
                    <a:pt x="1210" y="1"/>
                  </a:moveTo>
                  <a:cubicBezTo>
                    <a:pt x="1003" y="1"/>
                    <a:pt x="803" y="114"/>
                    <a:pt x="705" y="313"/>
                  </a:cubicBezTo>
                  <a:lnTo>
                    <a:pt x="139" y="1442"/>
                  </a:lnTo>
                  <a:cubicBezTo>
                    <a:pt x="1" y="1719"/>
                    <a:pt x="115" y="2059"/>
                    <a:pt x="392" y="2198"/>
                  </a:cubicBezTo>
                  <a:cubicBezTo>
                    <a:pt x="474" y="2239"/>
                    <a:pt x="561" y="2259"/>
                    <a:pt x="646" y="2259"/>
                  </a:cubicBezTo>
                  <a:cubicBezTo>
                    <a:pt x="852" y="2259"/>
                    <a:pt x="1051" y="2144"/>
                    <a:pt x="1151" y="1948"/>
                  </a:cubicBezTo>
                  <a:lnTo>
                    <a:pt x="1714" y="819"/>
                  </a:lnTo>
                  <a:cubicBezTo>
                    <a:pt x="1856" y="539"/>
                    <a:pt x="1741" y="198"/>
                    <a:pt x="1461" y="60"/>
                  </a:cubicBezTo>
                  <a:cubicBezTo>
                    <a:pt x="1381" y="20"/>
                    <a:pt x="1295" y="1"/>
                    <a:pt x="12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2" name="Google Shape;5592;p79"/>
            <p:cNvSpPr/>
            <p:nvPr/>
          </p:nvSpPr>
          <p:spPr>
            <a:xfrm>
              <a:off x="3413250" y="334550"/>
              <a:ext cx="56500" cy="28250"/>
            </a:xfrm>
            <a:custGeom>
              <a:rect b="b" l="l" r="r" t="t"/>
              <a:pathLst>
                <a:path extrusionOk="0" h="1130" w="2260">
                  <a:moveTo>
                    <a:pt x="567" y="0"/>
                  </a:moveTo>
                  <a:cubicBezTo>
                    <a:pt x="254" y="0"/>
                    <a:pt x="1" y="253"/>
                    <a:pt x="1" y="567"/>
                  </a:cubicBezTo>
                  <a:cubicBezTo>
                    <a:pt x="1" y="877"/>
                    <a:pt x="254" y="1130"/>
                    <a:pt x="567" y="1130"/>
                  </a:cubicBezTo>
                  <a:lnTo>
                    <a:pt x="1696" y="1130"/>
                  </a:lnTo>
                  <a:cubicBezTo>
                    <a:pt x="2006" y="1130"/>
                    <a:pt x="2259" y="877"/>
                    <a:pt x="2259" y="567"/>
                  </a:cubicBezTo>
                  <a:cubicBezTo>
                    <a:pt x="2259" y="253"/>
                    <a:pt x="2006" y="0"/>
                    <a:pt x="16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3" name="Google Shape;5593;p79"/>
            <p:cNvSpPr/>
            <p:nvPr/>
          </p:nvSpPr>
          <p:spPr>
            <a:xfrm>
              <a:off x="3300325" y="476675"/>
              <a:ext cx="84725" cy="254100"/>
            </a:xfrm>
            <a:custGeom>
              <a:rect b="b" l="l" r="r" t="t"/>
              <a:pathLst>
                <a:path extrusionOk="0" h="10164" w="3389">
                  <a:moveTo>
                    <a:pt x="567" y="1"/>
                  </a:moveTo>
                  <a:cubicBezTo>
                    <a:pt x="254" y="1"/>
                    <a:pt x="1" y="251"/>
                    <a:pt x="1" y="564"/>
                  </a:cubicBezTo>
                  <a:lnTo>
                    <a:pt x="1" y="9598"/>
                  </a:lnTo>
                  <a:cubicBezTo>
                    <a:pt x="1" y="9911"/>
                    <a:pt x="254" y="10164"/>
                    <a:pt x="567" y="10164"/>
                  </a:cubicBezTo>
                  <a:lnTo>
                    <a:pt x="2825" y="10164"/>
                  </a:lnTo>
                  <a:cubicBezTo>
                    <a:pt x="3136" y="10164"/>
                    <a:pt x="3389" y="9911"/>
                    <a:pt x="3389" y="9598"/>
                  </a:cubicBezTo>
                  <a:lnTo>
                    <a:pt x="3389" y="564"/>
                  </a:lnTo>
                  <a:cubicBezTo>
                    <a:pt x="3389" y="251"/>
                    <a:pt x="3136" y="1"/>
                    <a:pt x="28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4" name="Google Shape;5594;p79"/>
            <p:cNvSpPr/>
            <p:nvPr/>
          </p:nvSpPr>
          <p:spPr>
            <a:xfrm>
              <a:off x="3413250" y="335525"/>
              <a:ext cx="320800" cy="395250"/>
            </a:xfrm>
            <a:custGeom>
              <a:rect b="b" l="l" r="r" t="t"/>
              <a:pathLst>
                <a:path extrusionOk="0" h="15810" w="12832">
                  <a:moveTo>
                    <a:pt x="3954" y="1"/>
                  </a:moveTo>
                  <a:cubicBezTo>
                    <a:pt x="3641" y="1"/>
                    <a:pt x="3388" y="254"/>
                    <a:pt x="3388" y="564"/>
                  </a:cubicBezTo>
                  <a:cubicBezTo>
                    <a:pt x="3388" y="1871"/>
                    <a:pt x="2879" y="4225"/>
                    <a:pt x="1922" y="5186"/>
                  </a:cubicBezTo>
                  <a:cubicBezTo>
                    <a:pt x="1274" y="5830"/>
                    <a:pt x="723" y="6065"/>
                    <a:pt x="1" y="6427"/>
                  </a:cubicBezTo>
                  <a:lnTo>
                    <a:pt x="1" y="14897"/>
                  </a:lnTo>
                  <a:cubicBezTo>
                    <a:pt x="1109" y="15268"/>
                    <a:pt x="2515" y="15810"/>
                    <a:pt x="4659" y="15810"/>
                  </a:cubicBezTo>
                  <a:lnTo>
                    <a:pt x="8351" y="15810"/>
                  </a:lnTo>
                  <a:cubicBezTo>
                    <a:pt x="9567" y="15810"/>
                    <a:pt x="10516" y="14680"/>
                    <a:pt x="10046" y="13491"/>
                  </a:cubicBezTo>
                  <a:cubicBezTo>
                    <a:pt x="11019" y="13226"/>
                    <a:pt x="11546" y="12172"/>
                    <a:pt x="11175" y="11233"/>
                  </a:cubicBezTo>
                  <a:cubicBezTo>
                    <a:pt x="12386" y="10901"/>
                    <a:pt x="12832" y="9408"/>
                    <a:pt x="11992" y="8468"/>
                  </a:cubicBezTo>
                  <a:cubicBezTo>
                    <a:pt x="12314" y="8107"/>
                    <a:pt x="12467" y="7625"/>
                    <a:pt x="12410" y="7143"/>
                  </a:cubicBezTo>
                  <a:cubicBezTo>
                    <a:pt x="12311" y="6267"/>
                    <a:pt x="11495" y="5647"/>
                    <a:pt x="10612" y="5647"/>
                  </a:cubicBezTo>
                  <a:lnTo>
                    <a:pt x="6213" y="5647"/>
                  </a:lnTo>
                  <a:cubicBezTo>
                    <a:pt x="6586" y="4975"/>
                    <a:pt x="6785" y="3081"/>
                    <a:pt x="6776" y="2307"/>
                  </a:cubicBezTo>
                  <a:cubicBezTo>
                    <a:pt x="6761" y="1027"/>
                    <a:pt x="5701" y="1"/>
                    <a:pt x="4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595" name="Google Shape;5595;p79"/>
          <p:cNvGrpSpPr/>
          <p:nvPr/>
        </p:nvGrpSpPr>
        <p:grpSpPr>
          <a:xfrm>
            <a:off x="2912712" y="2287349"/>
            <a:ext cx="352349" cy="338760"/>
            <a:chOff x="3854700" y="249750"/>
            <a:chExt cx="500425" cy="481125"/>
          </a:xfrm>
        </p:grpSpPr>
        <p:sp>
          <p:nvSpPr>
            <p:cNvPr id="5596" name="Google Shape;5596;p79"/>
            <p:cNvSpPr/>
            <p:nvPr/>
          </p:nvSpPr>
          <p:spPr>
            <a:xfrm>
              <a:off x="4206725" y="598350"/>
              <a:ext cx="70775" cy="68025"/>
            </a:xfrm>
            <a:custGeom>
              <a:rect b="b" l="l" r="r" t="t"/>
              <a:pathLst>
                <a:path extrusionOk="0" h="2721" w="2831">
                  <a:moveTo>
                    <a:pt x="622" y="1"/>
                  </a:moveTo>
                  <a:cubicBezTo>
                    <a:pt x="478" y="1"/>
                    <a:pt x="333" y="56"/>
                    <a:pt x="223" y="165"/>
                  </a:cubicBezTo>
                  <a:cubicBezTo>
                    <a:pt x="0" y="388"/>
                    <a:pt x="0" y="744"/>
                    <a:pt x="223" y="966"/>
                  </a:cubicBezTo>
                  <a:lnTo>
                    <a:pt x="1819" y="2562"/>
                  </a:lnTo>
                  <a:cubicBezTo>
                    <a:pt x="1929" y="2668"/>
                    <a:pt x="2070" y="2721"/>
                    <a:pt x="2211" y="2721"/>
                  </a:cubicBezTo>
                  <a:cubicBezTo>
                    <a:pt x="2356" y="2721"/>
                    <a:pt x="2501" y="2665"/>
                    <a:pt x="2611" y="2553"/>
                  </a:cubicBezTo>
                  <a:cubicBezTo>
                    <a:pt x="2828" y="2337"/>
                    <a:pt x="2831" y="1984"/>
                    <a:pt x="2617" y="1764"/>
                  </a:cubicBezTo>
                  <a:lnTo>
                    <a:pt x="1021" y="165"/>
                  </a:lnTo>
                  <a:cubicBezTo>
                    <a:pt x="911" y="56"/>
                    <a:pt x="767" y="1"/>
                    <a:pt x="6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7" name="Google Shape;5597;p79"/>
            <p:cNvSpPr/>
            <p:nvPr/>
          </p:nvSpPr>
          <p:spPr>
            <a:xfrm>
              <a:off x="4226750" y="538600"/>
              <a:ext cx="91250" cy="48150"/>
            </a:xfrm>
            <a:custGeom>
              <a:rect b="b" l="l" r="r" t="t"/>
              <a:pathLst>
                <a:path extrusionOk="0" h="1926" w="3650">
                  <a:moveTo>
                    <a:pt x="631" y="1"/>
                  </a:moveTo>
                  <a:cubicBezTo>
                    <a:pt x="393" y="1"/>
                    <a:pt x="175" y="151"/>
                    <a:pt x="97" y="387"/>
                  </a:cubicBezTo>
                  <a:cubicBezTo>
                    <a:pt x="0" y="676"/>
                    <a:pt x="151" y="993"/>
                    <a:pt x="440" y="1098"/>
                  </a:cubicBezTo>
                  <a:lnTo>
                    <a:pt x="2837" y="1896"/>
                  </a:lnTo>
                  <a:cubicBezTo>
                    <a:pt x="2896" y="1916"/>
                    <a:pt x="2956" y="1925"/>
                    <a:pt x="3014" y="1925"/>
                  </a:cubicBezTo>
                  <a:cubicBezTo>
                    <a:pt x="3251" y="1925"/>
                    <a:pt x="3471" y="1774"/>
                    <a:pt x="3551" y="1538"/>
                  </a:cubicBezTo>
                  <a:cubicBezTo>
                    <a:pt x="3650" y="1243"/>
                    <a:pt x="3490" y="920"/>
                    <a:pt x="3192" y="824"/>
                  </a:cubicBezTo>
                  <a:lnTo>
                    <a:pt x="798" y="26"/>
                  </a:lnTo>
                  <a:cubicBezTo>
                    <a:pt x="742" y="9"/>
                    <a:pt x="686" y="1"/>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8" name="Google Shape;5598;p79"/>
            <p:cNvSpPr/>
            <p:nvPr/>
          </p:nvSpPr>
          <p:spPr>
            <a:xfrm>
              <a:off x="4146500" y="618325"/>
              <a:ext cx="52050" cy="88650"/>
            </a:xfrm>
            <a:custGeom>
              <a:rect b="b" l="l" r="r" t="t"/>
              <a:pathLst>
                <a:path extrusionOk="0" h="3546" w="2082">
                  <a:moveTo>
                    <a:pt x="632" y="1"/>
                  </a:moveTo>
                  <a:cubicBezTo>
                    <a:pt x="574" y="1"/>
                    <a:pt x="514" y="10"/>
                    <a:pt x="455" y="29"/>
                  </a:cubicBezTo>
                  <a:cubicBezTo>
                    <a:pt x="160" y="128"/>
                    <a:pt x="0" y="447"/>
                    <a:pt x="100" y="746"/>
                  </a:cubicBezTo>
                  <a:lnTo>
                    <a:pt x="898" y="3140"/>
                  </a:lnTo>
                  <a:cubicBezTo>
                    <a:pt x="970" y="3386"/>
                    <a:pt x="1196" y="3546"/>
                    <a:pt x="1439" y="3546"/>
                  </a:cubicBezTo>
                  <a:cubicBezTo>
                    <a:pt x="1498" y="3546"/>
                    <a:pt x="1558" y="3536"/>
                    <a:pt x="1617" y="3516"/>
                  </a:cubicBezTo>
                  <a:cubicBezTo>
                    <a:pt x="1921" y="3417"/>
                    <a:pt x="2081" y="3082"/>
                    <a:pt x="1970" y="2784"/>
                  </a:cubicBezTo>
                  <a:lnTo>
                    <a:pt x="1172" y="387"/>
                  </a:lnTo>
                  <a:cubicBezTo>
                    <a:pt x="1092" y="150"/>
                    <a:pt x="871" y="1"/>
                    <a:pt x="6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599" name="Google Shape;5599;p79"/>
            <p:cNvSpPr/>
            <p:nvPr/>
          </p:nvSpPr>
          <p:spPr>
            <a:xfrm>
              <a:off x="3927425" y="319075"/>
              <a:ext cx="70650" cy="67850"/>
            </a:xfrm>
            <a:custGeom>
              <a:rect b="b" l="l" r="r" t="t"/>
              <a:pathLst>
                <a:path extrusionOk="0" h="2714" w="2826">
                  <a:moveTo>
                    <a:pt x="621" y="0"/>
                  </a:moveTo>
                  <a:cubicBezTo>
                    <a:pt x="477" y="0"/>
                    <a:pt x="333" y="55"/>
                    <a:pt x="223" y="165"/>
                  </a:cubicBezTo>
                  <a:cubicBezTo>
                    <a:pt x="4" y="385"/>
                    <a:pt x="1" y="737"/>
                    <a:pt x="214" y="957"/>
                  </a:cubicBezTo>
                  <a:lnTo>
                    <a:pt x="1813" y="2556"/>
                  </a:lnTo>
                  <a:cubicBezTo>
                    <a:pt x="1922" y="2661"/>
                    <a:pt x="2062" y="2714"/>
                    <a:pt x="2203" y="2714"/>
                  </a:cubicBezTo>
                  <a:cubicBezTo>
                    <a:pt x="2348" y="2714"/>
                    <a:pt x="2494" y="2658"/>
                    <a:pt x="2605" y="2547"/>
                  </a:cubicBezTo>
                  <a:cubicBezTo>
                    <a:pt x="2822" y="2330"/>
                    <a:pt x="2825" y="1977"/>
                    <a:pt x="2611" y="1755"/>
                  </a:cubicBezTo>
                  <a:lnTo>
                    <a:pt x="1012" y="159"/>
                  </a:lnTo>
                  <a:cubicBezTo>
                    <a:pt x="904" y="53"/>
                    <a:pt x="762" y="0"/>
                    <a:pt x="6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00" name="Google Shape;5600;p79"/>
            <p:cNvSpPr/>
            <p:nvPr/>
          </p:nvSpPr>
          <p:spPr>
            <a:xfrm>
              <a:off x="4007000" y="279300"/>
              <a:ext cx="51675" cy="88150"/>
            </a:xfrm>
            <a:custGeom>
              <a:rect b="b" l="l" r="r" t="t"/>
              <a:pathLst>
                <a:path extrusionOk="0" h="3526" w="2067">
                  <a:moveTo>
                    <a:pt x="632" y="0"/>
                  </a:moveTo>
                  <a:cubicBezTo>
                    <a:pt x="573" y="0"/>
                    <a:pt x="512" y="10"/>
                    <a:pt x="452" y="30"/>
                  </a:cubicBezTo>
                  <a:cubicBezTo>
                    <a:pt x="160" y="127"/>
                    <a:pt x="0" y="437"/>
                    <a:pt x="91" y="732"/>
                  </a:cubicBezTo>
                  <a:lnTo>
                    <a:pt x="889" y="3126"/>
                  </a:lnTo>
                  <a:cubicBezTo>
                    <a:pt x="964" y="3370"/>
                    <a:pt x="1188" y="3525"/>
                    <a:pt x="1428" y="3525"/>
                  </a:cubicBezTo>
                  <a:cubicBezTo>
                    <a:pt x="1487" y="3525"/>
                    <a:pt x="1547" y="3516"/>
                    <a:pt x="1605" y="3496"/>
                  </a:cubicBezTo>
                  <a:cubicBezTo>
                    <a:pt x="1907" y="3397"/>
                    <a:pt x="2066" y="3069"/>
                    <a:pt x="1961" y="2771"/>
                  </a:cubicBezTo>
                  <a:lnTo>
                    <a:pt x="1160" y="374"/>
                  </a:lnTo>
                  <a:cubicBezTo>
                    <a:pt x="1079" y="144"/>
                    <a:pt x="863" y="0"/>
                    <a:pt x="6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01" name="Google Shape;5601;p79"/>
            <p:cNvSpPr/>
            <p:nvPr/>
          </p:nvSpPr>
          <p:spPr>
            <a:xfrm>
              <a:off x="3887300" y="398850"/>
              <a:ext cx="91800" cy="48250"/>
            </a:xfrm>
            <a:custGeom>
              <a:rect b="b" l="l" r="r" t="t"/>
              <a:pathLst>
                <a:path extrusionOk="0" h="1930" w="3672">
                  <a:moveTo>
                    <a:pt x="638" y="0"/>
                  </a:moveTo>
                  <a:cubicBezTo>
                    <a:pt x="399" y="0"/>
                    <a:pt x="178" y="150"/>
                    <a:pt x="100" y="385"/>
                  </a:cubicBezTo>
                  <a:cubicBezTo>
                    <a:pt x="1" y="678"/>
                    <a:pt x="154" y="991"/>
                    <a:pt x="443" y="1096"/>
                  </a:cubicBezTo>
                  <a:lnTo>
                    <a:pt x="2840" y="1894"/>
                  </a:lnTo>
                  <a:cubicBezTo>
                    <a:pt x="2905" y="1918"/>
                    <a:pt x="2971" y="1930"/>
                    <a:pt x="3036" y="1930"/>
                  </a:cubicBezTo>
                  <a:cubicBezTo>
                    <a:pt x="3271" y="1930"/>
                    <a:pt x="3492" y="1781"/>
                    <a:pt x="3572" y="1545"/>
                  </a:cubicBezTo>
                  <a:cubicBezTo>
                    <a:pt x="3671" y="1241"/>
                    <a:pt x="3503" y="915"/>
                    <a:pt x="3195" y="825"/>
                  </a:cubicBezTo>
                  <a:lnTo>
                    <a:pt x="802" y="24"/>
                  </a:lnTo>
                  <a:cubicBezTo>
                    <a:pt x="747" y="8"/>
                    <a:pt x="692" y="0"/>
                    <a:pt x="6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02" name="Google Shape;5602;p79"/>
            <p:cNvSpPr/>
            <p:nvPr/>
          </p:nvSpPr>
          <p:spPr>
            <a:xfrm>
              <a:off x="3854700" y="413675"/>
              <a:ext cx="353475" cy="317200"/>
            </a:xfrm>
            <a:custGeom>
              <a:rect b="b" l="l" r="r" t="t"/>
              <a:pathLst>
                <a:path extrusionOk="0" h="12688" w="14139">
                  <a:moveTo>
                    <a:pt x="12278" y="0"/>
                  </a:moveTo>
                  <a:lnTo>
                    <a:pt x="10639" y="1635"/>
                  </a:lnTo>
                  <a:cubicBezTo>
                    <a:pt x="10811" y="1720"/>
                    <a:pt x="10971" y="1831"/>
                    <a:pt x="11109" y="1964"/>
                  </a:cubicBezTo>
                  <a:cubicBezTo>
                    <a:pt x="11772" y="2623"/>
                    <a:pt x="11772" y="3698"/>
                    <a:pt x="11109" y="4358"/>
                  </a:cubicBezTo>
                  <a:lnTo>
                    <a:pt x="5520" y="9949"/>
                  </a:lnTo>
                  <a:cubicBezTo>
                    <a:pt x="5189" y="10281"/>
                    <a:pt x="4755" y="10446"/>
                    <a:pt x="4322" y="10446"/>
                  </a:cubicBezTo>
                  <a:cubicBezTo>
                    <a:pt x="3889" y="10446"/>
                    <a:pt x="3456" y="10281"/>
                    <a:pt x="3126" y="9949"/>
                  </a:cubicBezTo>
                  <a:cubicBezTo>
                    <a:pt x="2464" y="9287"/>
                    <a:pt x="2464" y="8215"/>
                    <a:pt x="3126" y="7552"/>
                  </a:cubicBezTo>
                  <a:lnTo>
                    <a:pt x="5331" y="5351"/>
                  </a:lnTo>
                  <a:cubicBezTo>
                    <a:pt x="4924" y="4499"/>
                    <a:pt x="4764" y="3554"/>
                    <a:pt x="4867" y="2620"/>
                  </a:cubicBezTo>
                  <a:lnTo>
                    <a:pt x="4867" y="2620"/>
                  </a:lnTo>
                  <a:lnTo>
                    <a:pt x="1527" y="5956"/>
                  </a:lnTo>
                  <a:cubicBezTo>
                    <a:pt x="1" y="7501"/>
                    <a:pt x="7" y="9992"/>
                    <a:pt x="1545" y="11530"/>
                  </a:cubicBezTo>
                  <a:cubicBezTo>
                    <a:pt x="2316" y="12301"/>
                    <a:pt x="3328" y="12687"/>
                    <a:pt x="4340" y="12687"/>
                  </a:cubicBezTo>
                  <a:cubicBezTo>
                    <a:pt x="5344" y="12687"/>
                    <a:pt x="6348" y="12307"/>
                    <a:pt x="7119" y="11545"/>
                  </a:cubicBezTo>
                  <a:lnTo>
                    <a:pt x="12708" y="5956"/>
                  </a:lnTo>
                  <a:cubicBezTo>
                    <a:pt x="13783" y="4878"/>
                    <a:pt x="14139" y="3276"/>
                    <a:pt x="13627" y="1843"/>
                  </a:cubicBezTo>
                  <a:cubicBezTo>
                    <a:pt x="13500" y="1467"/>
                    <a:pt x="13316" y="1114"/>
                    <a:pt x="13076" y="798"/>
                  </a:cubicBezTo>
                  <a:lnTo>
                    <a:pt x="13066" y="807"/>
                  </a:lnTo>
                  <a:cubicBezTo>
                    <a:pt x="12955" y="663"/>
                    <a:pt x="12844" y="503"/>
                    <a:pt x="12708" y="368"/>
                  </a:cubicBezTo>
                  <a:cubicBezTo>
                    <a:pt x="12570" y="235"/>
                    <a:pt x="12428" y="115"/>
                    <a:pt x="122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03" name="Google Shape;5603;p79"/>
            <p:cNvSpPr/>
            <p:nvPr/>
          </p:nvSpPr>
          <p:spPr>
            <a:xfrm>
              <a:off x="3996825" y="249750"/>
              <a:ext cx="358300" cy="322025"/>
            </a:xfrm>
            <a:custGeom>
              <a:rect b="b" l="l" r="r" t="t"/>
              <a:pathLst>
                <a:path extrusionOk="0" h="12881" w="14332">
                  <a:moveTo>
                    <a:pt x="9993" y="1"/>
                  </a:moveTo>
                  <a:cubicBezTo>
                    <a:pt x="8989" y="1"/>
                    <a:pt x="7985" y="381"/>
                    <a:pt x="7216" y="1143"/>
                  </a:cubicBezTo>
                  <a:lnTo>
                    <a:pt x="1434" y="6925"/>
                  </a:lnTo>
                  <a:cubicBezTo>
                    <a:pt x="359" y="8003"/>
                    <a:pt x="1" y="9605"/>
                    <a:pt x="516" y="11038"/>
                  </a:cubicBezTo>
                  <a:cubicBezTo>
                    <a:pt x="639" y="11414"/>
                    <a:pt x="826" y="11767"/>
                    <a:pt x="1067" y="12083"/>
                  </a:cubicBezTo>
                  <a:lnTo>
                    <a:pt x="1073" y="12074"/>
                  </a:lnTo>
                  <a:cubicBezTo>
                    <a:pt x="1187" y="12218"/>
                    <a:pt x="1296" y="12378"/>
                    <a:pt x="1434" y="12513"/>
                  </a:cubicBezTo>
                  <a:cubicBezTo>
                    <a:pt x="1570" y="12646"/>
                    <a:pt x="1711" y="12766"/>
                    <a:pt x="1865" y="12881"/>
                  </a:cubicBezTo>
                  <a:lnTo>
                    <a:pt x="3500" y="11243"/>
                  </a:lnTo>
                  <a:cubicBezTo>
                    <a:pt x="3328" y="11158"/>
                    <a:pt x="3169" y="11050"/>
                    <a:pt x="3030" y="10918"/>
                  </a:cubicBezTo>
                  <a:cubicBezTo>
                    <a:pt x="2368" y="10255"/>
                    <a:pt x="2368" y="9183"/>
                    <a:pt x="3030" y="8521"/>
                  </a:cubicBezTo>
                  <a:lnTo>
                    <a:pt x="8812" y="2739"/>
                  </a:lnTo>
                  <a:cubicBezTo>
                    <a:pt x="9143" y="2408"/>
                    <a:pt x="9577" y="2242"/>
                    <a:pt x="10010" y="2242"/>
                  </a:cubicBezTo>
                  <a:cubicBezTo>
                    <a:pt x="10443" y="2242"/>
                    <a:pt x="10876" y="2408"/>
                    <a:pt x="11206" y="2739"/>
                  </a:cubicBezTo>
                  <a:cubicBezTo>
                    <a:pt x="11868" y="3401"/>
                    <a:pt x="11868" y="4473"/>
                    <a:pt x="11206" y="5136"/>
                  </a:cubicBezTo>
                  <a:lnTo>
                    <a:pt x="8812" y="7530"/>
                  </a:lnTo>
                  <a:cubicBezTo>
                    <a:pt x="9215" y="8382"/>
                    <a:pt x="9375" y="9328"/>
                    <a:pt x="9273" y="10261"/>
                  </a:cubicBezTo>
                  <a:lnTo>
                    <a:pt x="12805" y="6732"/>
                  </a:lnTo>
                  <a:cubicBezTo>
                    <a:pt x="14331" y="5187"/>
                    <a:pt x="14325" y="2697"/>
                    <a:pt x="12787" y="1158"/>
                  </a:cubicBezTo>
                  <a:cubicBezTo>
                    <a:pt x="12016" y="387"/>
                    <a:pt x="11004" y="1"/>
                    <a:pt x="9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04" name="Google Shape;5604;p79"/>
          <p:cNvGrpSpPr/>
          <p:nvPr/>
        </p:nvGrpSpPr>
        <p:grpSpPr>
          <a:xfrm>
            <a:off x="3330701" y="2287349"/>
            <a:ext cx="352349" cy="338760"/>
            <a:chOff x="4447550" y="249750"/>
            <a:chExt cx="500425" cy="481125"/>
          </a:xfrm>
        </p:grpSpPr>
        <p:sp>
          <p:nvSpPr>
            <p:cNvPr id="5605" name="Google Shape;5605;p79"/>
            <p:cNvSpPr/>
            <p:nvPr/>
          </p:nvSpPr>
          <p:spPr>
            <a:xfrm>
              <a:off x="4447550" y="413675"/>
              <a:ext cx="353475" cy="317200"/>
            </a:xfrm>
            <a:custGeom>
              <a:rect b="b" l="l" r="r" t="t"/>
              <a:pathLst>
                <a:path extrusionOk="0" h="12688" w="14139">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06" name="Google Shape;5606;p79"/>
            <p:cNvSpPr/>
            <p:nvPr/>
          </p:nvSpPr>
          <p:spPr>
            <a:xfrm>
              <a:off x="4589675" y="249750"/>
              <a:ext cx="358300" cy="322025"/>
            </a:xfrm>
            <a:custGeom>
              <a:rect b="b" l="l" r="r" t="t"/>
              <a:pathLst>
                <a:path extrusionOk="0" h="12881" w="14332">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07" name="Google Shape;5607;p79"/>
          <p:cNvGrpSpPr/>
          <p:nvPr/>
        </p:nvGrpSpPr>
        <p:grpSpPr>
          <a:xfrm>
            <a:off x="3759902" y="2287102"/>
            <a:ext cx="339253" cy="339253"/>
            <a:chOff x="5049725" y="249400"/>
            <a:chExt cx="481825" cy="481825"/>
          </a:xfrm>
        </p:grpSpPr>
        <p:sp>
          <p:nvSpPr>
            <p:cNvPr id="5608" name="Google Shape;5608;p79"/>
            <p:cNvSpPr/>
            <p:nvPr/>
          </p:nvSpPr>
          <p:spPr>
            <a:xfrm>
              <a:off x="5191775" y="560925"/>
              <a:ext cx="197625" cy="170300"/>
            </a:xfrm>
            <a:custGeom>
              <a:rect b="b" l="l" r="r" t="t"/>
              <a:pathLst>
                <a:path extrusionOk="0" h="6812" w="7905">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09" name="Google Shape;5609;p79"/>
            <p:cNvSpPr/>
            <p:nvPr/>
          </p:nvSpPr>
          <p:spPr>
            <a:xfrm>
              <a:off x="5049725" y="249400"/>
              <a:ext cx="481825" cy="396225"/>
            </a:xfrm>
            <a:custGeom>
              <a:rect b="b" l="l" r="r" t="t"/>
              <a:pathLst>
                <a:path extrusionOk="0" h="15849" w="19273">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10" name="Google Shape;5610;p79"/>
          <p:cNvGrpSpPr/>
          <p:nvPr/>
        </p:nvGrpSpPr>
        <p:grpSpPr>
          <a:xfrm>
            <a:off x="4173843" y="2287102"/>
            <a:ext cx="339253" cy="339253"/>
            <a:chOff x="5660400" y="238125"/>
            <a:chExt cx="481825" cy="481825"/>
          </a:xfrm>
        </p:grpSpPr>
        <p:sp>
          <p:nvSpPr>
            <p:cNvPr id="5611" name="Google Shape;5611;p79"/>
            <p:cNvSpPr/>
            <p:nvPr/>
          </p:nvSpPr>
          <p:spPr>
            <a:xfrm>
              <a:off x="5660400" y="436700"/>
              <a:ext cx="481825" cy="283250"/>
            </a:xfrm>
            <a:custGeom>
              <a:rect b="b" l="l" r="r" t="t"/>
              <a:pathLst>
                <a:path extrusionOk="0" h="11330" w="19273">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12" name="Google Shape;5612;p79"/>
            <p:cNvSpPr/>
            <p:nvPr/>
          </p:nvSpPr>
          <p:spPr>
            <a:xfrm>
              <a:off x="5660400" y="238125"/>
              <a:ext cx="481825" cy="170375"/>
            </a:xfrm>
            <a:custGeom>
              <a:rect b="b" l="l" r="r" t="t"/>
              <a:pathLst>
                <a:path extrusionOk="0" h="6815" w="19273">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13" name="Google Shape;5613;p79"/>
          <p:cNvGrpSpPr/>
          <p:nvPr/>
        </p:nvGrpSpPr>
        <p:grpSpPr>
          <a:xfrm>
            <a:off x="4590529" y="2287102"/>
            <a:ext cx="339253" cy="339253"/>
            <a:chOff x="6235400" y="249400"/>
            <a:chExt cx="481825" cy="481825"/>
          </a:xfrm>
        </p:grpSpPr>
        <p:sp>
          <p:nvSpPr>
            <p:cNvPr id="5614" name="Google Shape;5614;p79"/>
            <p:cNvSpPr/>
            <p:nvPr/>
          </p:nvSpPr>
          <p:spPr>
            <a:xfrm>
              <a:off x="6425625" y="482025"/>
              <a:ext cx="177700" cy="135375"/>
            </a:xfrm>
            <a:custGeom>
              <a:rect b="b" l="l" r="r" t="t"/>
              <a:pathLst>
                <a:path extrusionOk="0" h="5415" w="7108">
                  <a:moveTo>
                    <a:pt x="5415" y="0"/>
                  </a:moveTo>
                  <a:lnTo>
                    <a:pt x="1" y="5415"/>
                  </a:lnTo>
                  <a:lnTo>
                    <a:pt x="7107" y="5415"/>
                  </a:lnTo>
                  <a:lnTo>
                    <a:pt x="7107" y="1696"/>
                  </a:lnTo>
                  <a:lnTo>
                    <a:pt x="54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15" name="Google Shape;5615;p79"/>
            <p:cNvSpPr/>
            <p:nvPr/>
          </p:nvSpPr>
          <p:spPr>
            <a:xfrm>
              <a:off x="6462150" y="419775"/>
              <a:ext cx="28250" cy="28250"/>
            </a:xfrm>
            <a:custGeom>
              <a:rect b="b" l="l" r="r" t="t"/>
              <a:pathLst>
                <a:path extrusionOk="0" h="1130" w="1130">
                  <a:moveTo>
                    <a:pt x="566" y="0"/>
                  </a:moveTo>
                  <a:cubicBezTo>
                    <a:pt x="253" y="0"/>
                    <a:pt x="0" y="250"/>
                    <a:pt x="0" y="563"/>
                  </a:cubicBezTo>
                  <a:cubicBezTo>
                    <a:pt x="0" y="876"/>
                    <a:pt x="253" y="1129"/>
                    <a:pt x="566" y="1129"/>
                  </a:cubicBezTo>
                  <a:cubicBezTo>
                    <a:pt x="877" y="1129"/>
                    <a:pt x="1130" y="876"/>
                    <a:pt x="1130" y="563"/>
                  </a:cubicBezTo>
                  <a:cubicBezTo>
                    <a:pt x="1130" y="250"/>
                    <a:pt x="877" y="0"/>
                    <a:pt x="5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16" name="Google Shape;5616;p79"/>
            <p:cNvSpPr/>
            <p:nvPr/>
          </p:nvSpPr>
          <p:spPr>
            <a:xfrm>
              <a:off x="6349225" y="508600"/>
              <a:ext cx="113625" cy="108800"/>
            </a:xfrm>
            <a:custGeom>
              <a:rect b="b" l="l" r="r" t="t"/>
              <a:pathLst>
                <a:path extrusionOk="0" h="4352" w="4545">
                  <a:moveTo>
                    <a:pt x="2858" y="0"/>
                  </a:moveTo>
                  <a:lnTo>
                    <a:pt x="0" y="2623"/>
                  </a:lnTo>
                  <a:lnTo>
                    <a:pt x="0" y="4352"/>
                  </a:lnTo>
                  <a:lnTo>
                    <a:pt x="1461" y="4352"/>
                  </a:lnTo>
                  <a:lnTo>
                    <a:pt x="4544" y="1265"/>
                  </a:lnTo>
                  <a:lnTo>
                    <a:pt x="28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17" name="Google Shape;5617;p79"/>
            <p:cNvSpPr/>
            <p:nvPr/>
          </p:nvSpPr>
          <p:spPr>
            <a:xfrm>
              <a:off x="6349225" y="363300"/>
              <a:ext cx="254100" cy="172575"/>
            </a:xfrm>
            <a:custGeom>
              <a:rect b="b" l="l" r="r" t="t"/>
              <a:pathLst>
                <a:path extrusionOk="0" h="6903" w="10164">
                  <a:moveTo>
                    <a:pt x="5083" y="1130"/>
                  </a:moveTo>
                  <a:cubicBezTo>
                    <a:pt x="5767" y="1130"/>
                    <a:pt x="6384" y="1542"/>
                    <a:pt x="6646" y="2175"/>
                  </a:cubicBezTo>
                  <a:cubicBezTo>
                    <a:pt x="6908" y="2807"/>
                    <a:pt x="6764" y="3536"/>
                    <a:pt x="6279" y="4021"/>
                  </a:cubicBezTo>
                  <a:cubicBezTo>
                    <a:pt x="5955" y="4345"/>
                    <a:pt x="5521" y="4517"/>
                    <a:pt x="5081" y="4517"/>
                  </a:cubicBezTo>
                  <a:cubicBezTo>
                    <a:pt x="4862" y="4517"/>
                    <a:pt x="4642" y="4475"/>
                    <a:pt x="4433" y="4388"/>
                  </a:cubicBezTo>
                  <a:cubicBezTo>
                    <a:pt x="3801" y="4126"/>
                    <a:pt x="3388" y="3509"/>
                    <a:pt x="3388" y="2822"/>
                  </a:cubicBezTo>
                  <a:cubicBezTo>
                    <a:pt x="3388" y="1886"/>
                    <a:pt x="4147" y="1130"/>
                    <a:pt x="5083" y="1130"/>
                  </a:cubicBezTo>
                  <a:close/>
                  <a:moveTo>
                    <a:pt x="0" y="1"/>
                  </a:moveTo>
                  <a:lnTo>
                    <a:pt x="0" y="6903"/>
                  </a:lnTo>
                  <a:lnTo>
                    <a:pt x="2443" y="4665"/>
                  </a:lnTo>
                  <a:cubicBezTo>
                    <a:pt x="2549" y="4567"/>
                    <a:pt x="2686" y="4517"/>
                    <a:pt x="2824" y="4517"/>
                  </a:cubicBezTo>
                  <a:cubicBezTo>
                    <a:pt x="2943" y="4517"/>
                    <a:pt x="3062" y="4554"/>
                    <a:pt x="3162" y="4629"/>
                  </a:cubicBezTo>
                  <a:lnTo>
                    <a:pt x="5351" y="6270"/>
                  </a:lnTo>
                  <a:lnTo>
                    <a:pt x="8071" y="3551"/>
                  </a:lnTo>
                  <a:cubicBezTo>
                    <a:pt x="8181" y="3441"/>
                    <a:pt x="8325" y="3386"/>
                    <a:pt x="8470" y="3386"/>
                  </a:cubicBezTo>
                  <a:cubicBezTo>
                    <a:pt x="8614" y="3386"/>
                    <a:pt x="8759" y="3441"/>
                    <a:pt x="8869" y="3551"/>
                  </a:cubicBezTo>
                  <a:lnTo>
                    <a:pt x="10163" y="4846"/>
                  </a:lnTo>
                  <a:lnTo>
                    <a:pt x="1016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18" name="Google Shape;5618;p79"/>
            <p:cNvSpPr/>
            <p:nvPr/>
          </p:nvSpPr>
          <p:spPr>
            <a:xfrm>
              <a:off x="6235400" y="249400"/>
              <a:ext cx="481825" cy="481825"/>
            </a:xfrm>
            <a:custGeom>
              <a:rect b="b" l="l" r="r" t="t"/>
              <a:pathLst>
                <a:path extrusionOk="0" h="19273" w="19273">
                  <a:moveTo>
                    <a:pt x="15283" y="3427"/>
                  </a:moveTo>
                  <a:cubicBezTo>
                    <a:pt x="15593" y="3427"/>
                    <a:pt x="15846" y="3677"/>
                    <a:pt x="15846" y="3991"/>
                  </a:cubicBezTo>
                  <a:lnTo>
                    <a:pt x="15846" y="15283"/>
                  </a:lnTo>
                  <a:cubicBezTo>
                    <a:pt x="15846" y="15596"/>
                    <a:pt x="15593" y="15849"/>
                    <a:pt x="15283" y="15849"/>
                  </a:cubicBezTo>
                  <a:lnTo>
                    <a:pt x="3990" y="15849"/>
                  </a:lnTo>
                  <a:cubicBezTo>
                    <a:pt x="3677" y="15849"/>
                    <a:pt x="3424" y="15596"/>
                    <a:pt x="3424" y="15283"/>
                  </a:cubicBezTo>
                  <a:lnTo>
                    <a:pt x="3424" y="3991"/>
                  </a:lnTo>
                  <a:cubicBezTo>
                    <a:pt x="3424" y="3677"/>
                    <a:pt x="3677" y="3427"/>
                    <a:pt x="3990" y="3427"/>
                  </a:cubicBezTo>
                  <a:close/>
                  <a:moveTo>
                    <a:pt x="564" y="1"/>
                  </a:moveTo>
                  <a:cubicBezTo>
                    <a:pt x="250" y="1"/>
                    <a:pt x="0" y="254"/>
                    <a:pt x="0" y="567"/>
                  </a:cubicBezTo>
                  <a:lnTo>
                    <a:pt x="0" y="2861"/>
                  </a:lnTo>
                  <a:cubicBezTo>
                    <a:pt x="0" y="3175"/>
                    <a:pt x="250" y="3427"/>
                    <a:pt x="564" y="3427"/>
                  </a:cubicBezTo>
                  <a:cubicBezTo>
                    <a:pt x="877" y="3427"/>
                    <a:pt x="1127" y="3677"/>
                    <a:pt x="1127" y="3991"/>
                  </a:cubicBezTo>
                  <a:cubicBezTo>
                    <a:pt x="1127" y="4304"/>
                    <a:pt x="877" y="4557"/>
                    <a:pt x="564" y="4557"/>
                  </a:cubicBezTo>
                  <a:cubicBezTo>
                    <a:pt x="250" y="4557"/>
                    <a:pt x="0" y="4807"/>
                    <a:pt x="0" y="5120"/>
                  </a:cubicBezTo>
                  <a:lnTo>
                    <a:pt x="0" y="8507"/>
                  </a:lnTo>
                  <a:cubicBezTo>
                    <a:pt x="0" y="8821"/>
                    <a:pt x="250" y="9074"/>
                    <a:pt x="564" y="9074"/>
                  </a:cubicBezTo>
                  <a:cubicBezTo>
                    <a:pt x="877" y="9074"/>
                    <a:pt x="1127" y="9324"/>
                    <a:pt x="1127" y="9637"/>
                  </a:cubicBezTo>
                  <a:cubicBezTo>
                    <a:pt x="1127" y="9950"/>
                    <a:pt x="877" y="10203"/>
                    <a:pt x="564" y="10203"/>
                  </a:cubicBezTo>
                  <a:cubicBezTo>
                    <a:pt x="250" y="10203"/>
                    <a:pt x="0" y="10453"/>
                    <a:pt x="0" y="10766"/>
                  </a:cubicBezTo>
                  <a:lnTo>
                    <a:pt x="0" y="14154"/>
                  </a:lnTo>
                  <a:cubicBezTo>
                    <a:pt x="0" y="14467"/>
                    <a:pt x="250" y="14720"/>
                    <a:pt x="564" y="14720"/>
                  </a:cubicBezTo>
                  <a:cubicBezTo>
                    <a:pt x="877" y="14720"/>
                    <a:pt x="1127" y="14970"/>
                    <a:pt x="1127" y="15283"/>
                  </a:cubicBezTo>
                  <a:cubicBezTo>
                    <a:pt x="1127" y="15596"/>
                    <a:pt x="877" y="15849"/>
                    <a:pt x="564" y="15849"/>
                  </a:cubicBezTo>
                  <a:cubicBezTo>
                    <a:pt x="250" y="15849"/>
                    <a:pt x="0" y="16099"/>
                    <a:pt x="0" y="16412"/>
                  </a:cubicBezTo>
                  <a:lnTo>
                    <a:pt x="0" y="18710"/>
                  </a:lnTo>
                  <a:cubicBezTo>
                    <a:pt x="0" y="19020"/>
                    <a:pt x="250" y="19273"/>
                    <a:pt x="564" y="19273"/>
                  </a:cubicBezTo>
                  <a:lnTo>
                    <a:pt x="2861" y="19273"/>
                  </a:lnTo>
                  <a:cubicBezTo>
                    <a:pt x="3171" y="19273"/>
                    <a:pt x="3424" y="19020"/>
                    <a:pt x="3424" y="18710"/>
                  </a:cubicBezTo>
                  <a:cubicBezTo>
                    <a:pt x="3424" y="18396"/>
                    <a:pt x="3677" y="18143"/>
                    <a:pt x="3990" y="18143"/>
                  </a:cubicBezTo>
                  <a:cubicBezTo>
                    <a:pt x="4300" y="18143"/>
                    <a:pt x="4553" y="18396"/>
                    <a:pt x="4553" y="18710"/>
                  </a:cubicBezTo>
                  <a:cubicBezTo>
                    <a:pt x="4553" y="19020"/>
                    <a:pt x="4806" y="19273"/>
                    <a:pt x="5120" y="19273"/>
                  </a:cubicBezTo>
                  <a:lnTo>
                    <a:pt x="8507" y="19273"/>
                  </a:lnTo>
                  <a:cubicBezTo>
                    <a:pt x="8817" y="19273"/>
                    <a:pt x="9070" y="19020"/>
                    <a:pt x="9070" y="18710"/>
                  </a:cubicBezTo>
                  <a:cubicBezTo>
                    <a:pt x="9070" y="18396"/>
                    <a:pt x="9323" y="18143"/>
                    <a:pt x="9636" y="18143"/>
                  </a:cubicBezTo>
                  <a:cubicBezTo>
                    <a:pt x="9947" y="18143"/>
                    <a:pt x="10200" y="18396"/>
                    <a:pt x="10200" y="18710"/>
                  </a:cubicBezTo>
                  <a:cubicBezTo>
                    <a:pt x="10200" y="19020"/>
                    <a:pt x="10452" y="19273"/>
                    <a:pt x="10766" y="19273"/>
                  </a:cubicBezTo>
                  <a:lnTo>
                    <a:pt x="14153" y="19273"/>
                  </a:lnTo>
                  <a:cubicBezTo>
                    <a:pt x="14463" y="19273"/>
                    <a:pt x="14716" y="19020"/>
                    <a:pt x="14716" y="18710"/>
                  </a:cubicBezTo>
                  <a:cubicBezTo>
                    <a:pt x="14716" y="18396"/>
                    <a:pt x="14969" y="18143"/>
                    <a:pt x="15283" y="18143"/>
                  </a:cubicBezTo>
                  <a:cubicBezTo>
                    <a:pt x="15593" y="18143"/>
                    <a:pt x="15846" y="18396"/>
                    <a:pt x="15846" y="18710"/>
                  </a:cubicBezTo>
                  <a:cubicBezTo>
                    <a:pt x="15846" y="19020"/>
                    <a:pt x="16099" y="19273"/>
                    <a:pt x="16412" y="19273"/>
                  </a:cubicBezTo>
                  <a:lnTo>
                    <a:pt x="18706" y="19273"/>
                  </a:lnTo>
                  <a:cubicBezTo>
                    <a:pt x="19019" y="19273"/>
                    <a:pt x="19272" y="19020"/>
                    <a:pt x="19272" y="18710"/>
                  </a:cubicBezTo>
                  <a:lnTo>
                    <a:pt x="19272" y="16412"/>
                  </a:lnTo>
                  <a:cubicBezTo>
                    <a:pt x="19272" y="16099"/>
                    <a:pt x="19019" y="15849"/>
                    <a:pt x="18706" y="15849"/>
                  </a:cubicBezTo>
                  <a:cubicBezTo>
                    <a:pt x="18393" y="15849"/>
                    <a:pt x="18143" y="15596"/>
                    <a:pt x="18143" y="15283"/>
                  </a:cubicBezTo>
                  <a:cubicBezTo>
                    <a:pt x="18143" y="14970"/>
                    <a:pt x="18393" y="14720"/>
                    <a:pt x="18706" y="14720"/>
                  </a:cubicBezTo>
                  <a:cubicBezTo>
                    <a:pt x="19019" y="14720"/>
                    <a:pt x="19272" y="14467"/>
                    <a:pt x="19272" y="14154"/>
                  </a:cubicBezTo>
                  <a:lnTo>
                    <a:pt x="19272" y="10766"/>
                  </a:lnTo>
                  <a:cubicBezTo>
                    <a:pt x="19272" y="10453"/>
                    <a:pt x="19019" y="10203"/>
                    <a:pt x="18706" y="10203"/>
                  </a:cubicBezTo>
                  <a:cubicBezTo>
                    <a:pt x="18393" y="10203"/>
                    <a:pt x="18143" y="9950"/>
                    <a:pt x="18143" y="9637"/>
                  </a:cubicBezTo>
                  <a:cubicBezTo>
                    <a:pt x="18143" y="9324"/>
                    <a:pt x="18393" y="9074"/>
                    <a:pt x="18706" y="9074"/>
                  </a:cubicBezTo>
                  <a:cubicBezTo>
                    <a:pt x="19019" y="9074"/>
                    <a:pt x="19272" y="8821"/>
                    <a:pt x="19272" y="8507"/>
                  </a:cubicBezTo>
                  <a:lnTo>
                    <a:pt x="19272" y="5120"/>
                  </a:lnTo>
                  <a:cubicBezTo>
                    <a:pt x="19272" y="4807"/>
                    <a:pt x="19019" y="4557"/>
                    <a:pt x="18706" y="4557"/>
                  </a:cubicBezTo>
                  <a:cubicBezTo>
                    <a:pt x="18393" y="4557"/>
                    <a:pt x="18143" y="4304"/>
                    <a:pt x="18143" y="3991"/>
                  </a:cubicBezTo>
                  <a:cubicBezTo>
                    <a:pt x="18143" y="3677"/>
                    <a:pt x="18393" y="3427"/>
                    <a:pt x="18706" y="3427"/>
                  </a:cubicBezTo>
                  <a:cubicBezTo>
                    <a:pt x="19019" y="3427"/>
                    <a:pt x="19272" y="3175"/>
                    <a:pt x="19272" y="2861"/>
                  </a:cubicBezTo>
                  <a:lnTo>
                    <a:pt x="19272" y="567"/>
                  </a:lnTo>
                  <a:cubicBezTo>
                    <a:pt x="19272" y="254"/>
                    <a:pt x="19019" y="1"/>
                    <a:pt x="18706" y="1"/>
                  </a:cubicBezTo>
                  <a:lnTo>
                    <a:pt x="16412" y="1"/>
                  </a:lnTo>
                  <a:cubicBezTo>
                    <a:pt x="16099" y="1"/>
                    <a:pt x="15846" y="254"/>
                    <a:pt x="15846" y="567"/>
                  </a:cubicBezTo>
                  <a:cubicBezTo>
                    <a:pt x="15846" y="877"/>
                    <a:pt x="15593" y="1130"/>
                    <a:pt x="15283" y="1130"/>
                  </a:cubicBezTo>
                  <a:cubicBezTo>
                    <a:pt x="14969" y="1130"/>
                    <a:pt x="14716" y="877"/>
                    <a:pt x="14716" y="567"/>
                  </a:cubicBezTo>
                  <a:cubicBezTo>
                    <a:pt x="14716" y="254"/>
                    <a:pt x="14463" y="1"/>
                    <a:pt x="14153" y="1"/>
                  </a:cubicBezTo>
                  <a:lnTo>
                    <a:pt x="10766" y="1"/>
                  </a:lnTo>
                  <a:cubicBezTo>
                    <a:pt x="10452" y="1"/>
                    <a:pt x="10200" y="254"/>
                    <a:pt x="10200" y="567"/>
                  </a:cubicBezTo>
                  <a:cubicBezTo>
                    <a:pt x="10200" y="877"/>
                    <a:pt x="9947" y="1130"/>
                    <a:pt x="9636" y="1130"/>
                  </a:cubicBezTo>
                  <a:cubicBezTo>
                    <a:pt x="9323" y="1130"/>
                    <a:pt x="9070" y="877"/>
                    <a:pt x="9070" y="567"/>
                  </a:cubicBezTo>
                  <a:cubicBezTo>
                    <a:pt x="9070" y="254"/>
                    <a:pt x="8817" y="1"/>
                    <a:pt x="8507" y="1"/>
                  </a:cubicBezTo>
                  <a:lnTo>
                    <a:pt x="5120" y="1"/>
                  </a:lnTo>
                  <a:cubicBezTo>
                    <a:pt x="4806" y="1"/>
                    <a:pt x="4553" y="254"/>
                    <a:pt x="4553" y="567"/>
                  </a:cubicBezTo>
                  <a:cubicBezTo>
                    <a:pt x="4553" y="877"/>
                    <a:pt x="4300" y="1130"/>
                    <a:pt x="3990" y="1130"/>
                  </a:cubicBezTo>
                  <a:cubicBezTo>
                    <a:pt x="3677" y="1130"/>
                    <a:pt x="3424" y="877"/>
                    <a:pt x="3424" y="567"/>
                  </a:cubicBezTo>
                  <a:cubicBezTo>
                    <a:pt x="3424" y="254"/>
                    <a:pt x="3171" y="1"/>
                    <a:pt x="2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19" name="Google Shape;5619;p79"/>
          <p:cNvGrpSpPr/>
          <p:nvPr/>
        </p:nvGrpSpPr>
        <p:grpSpPr>
          <a:xfrm>
            <a:off x="828875" y="2731810"/>
            <a:ext cx="340204" cy="298116"/>
            <a:chOff x="899850" y="871450"/>
            <a:chExt cx="483175" cy="423400"/>
          </a:xfrm>
        </p:grpSpPr>
        <p:sp>
          <p:nvSpPr>
            <p:cNvPr id="5620" name="Google Shape;5620;p79"/>
            <p:cNvSpPr/>
            <p:nvPr/>
          </p:nvSpPr>
          <p:spPr>
            <a:xfrm>
              <a:off x="1325175" y="1040825"/>
              <a:ext cx="56425" cy="28275"/>
            </a:xfrm>
            <a:custGeom>
              <a:rect b="b" l="l" r="r" t="t"/>
              <a:pathLst>
                <a:path extrusionOk="0" h="1131" w="2257">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21" name="Google Shape;5621;p79"/>
            <p:cNvSpPr/>
            <p:nvPr/>
          </p:nvSpPr>
          <p:spPr>
            <a:xfrm>
              <a:off x="1323750" y="956100"/>
              <a:ext cx="59275" cy="56525"/>
            </a:xfrm>
            <a:custGeom>
              <a:rect b="b" l="l" r="r" t="t"/>
              <a:pathLst>
                <a:path extrusionOk="0" h="2261" w="2371">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22" name="Google Shape;5622;p79"/>
            <p:cNvSpPr/>
            <p:nvPr/>
          </p:nvSpPr>
          <p:spPr>
            <a:xfrm>
              <a:off x="1323750" y="1097250"/>
              <a:ext cx="59275" cy="56525"/>
            </a:xfrm>
            <a:custGeom>
              <a:rect b="b" l="l" r="r" t="t"/>
              <a:pathLst>
                <a:path extrusionOk="0" h="2261" w="2371">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23" name="Google Shape;5623;p79"/>
            <p:cNvSpPr/>
            <p:nvPr/>
          </p:nvSpPr>
          <p:spPr>
            <a:xfrm>
              <a:off x="899850" y="871450"/>
              <a:ext cx="396150" cy="423400"/>
            </a:xfrm>
            <a:custGeom>
              <a:rect b="b" l="l" r="r" t="t"/>
              <a:pathLst>
                <a:path extrusionOk="0" h="16936" w="15846">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624" name="Google Shape;5624;p79"/>
          <p:cNvSpPr/>
          <p:nvPr/>
        </p:nvSpPr>
        <p:spPr>
          <a:xfrm>
            <a:off x="1265674" y="2711214"/>
            <a:ext cx="302200" cy="339253"/>
          </a:xfrm>
          <a:custGeom>
            <a:rect b="b" l="l" r="r" t="t"/>
            <a:pathLst>
              <a:path extrusionOk="0" h="19273" w="17168">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625" name="Google Shape;5625;p79"/>
          <p:cNvGrpSpPr/>
          <p:nvPr/>
        </p:nvGrpSpPr>
        <p:grpSpPr>
          <a:xfrm>
            <a:off x="1660875" y="2711232"/>
            <a:ext cx="340573" cy="339271"/>
            <a:chOff x="2085450" y="842250"/>
            <a:chExt cx="483700" cy="481850"/>
          </a:xfrm>
        </p:grpSpPr>
        <p:sp>
          <p:nvSpPr>
            <p:cNvPr id="5626" name="Google Shape;5626;p79"/>
            <p:cNvSpPr/>
            <p:nvPr/>
          </p:nvSpPr>
          <p:spPr>
            <a:xfrm>
              <a:off x="2085525" y="926925"/>
              <a:ext cx="483625" cy="397175"/>
            </a:xfrm>
            <a:custGeom>
              <a:rect b="b" l="l" r="r" t="t"/>
              <a:pathLst>
                <a:path extrusionOk="0" h="15887" w="19345">
                  <a:moveTo>
                    <a:pt x="1693" y="1"/>
                  </a:moveTo>
                  <a:cubicBezTo>
                    <a:pt x="756" y="1"/>
                    <a:pt x="0" y="760"/>
                    <a:pt x="0" y="1696"/>
                  </a:cubicBezTo>
                  <a:cubicBezTo>
                    <a:pt x="0" y="2630"/>
                    <a:pt x="756" y="3389"/>
                    <a:pt x="1693" y="3389"/>
                  </a:cubicBezTo>
                  <a:lnTo>
                    <a:pt x="3990" y="3389"/>
                  </a:lnTo>
                  <a:cubicBezTo>
                    <a:pt x="4924" y="3389"/>
                    <a:pt x="5683" y="4147"/>
                    <a:pt x="5683" y="5084"/>
                  </a:cubicBezTo>
                  <a:lnTo>
                    <a:pt x="5683" y="8547"/>
                  </a:lnTo>
                  <a:cubicBezTo>
                    <a:pt x="5683" y="11347"/>
                    <a:pt x="7962" y="13627"/>
                    <a:pt x="10766" y="13627"/>
                  </a:cubicBezTo>
                  <a:lnTo>
                    <a:pt x="13626" y="13627"/>
                  </a:lnTo>
                  <a:lnTo>
                    <a:pt x="13626" y="15322"/>
                  </a:lnTo>
                  <a:cubicBezTo>
                    <a:pt x="13626" y="15656"/>
                    <a:pt x="13901" y="15887"/>
                    <a:pt x="14194" y="15887"/>
                  </a:cubicBezTo>
                  <a:cubicBezTo>
                    <a:pt x="14308" y="15887"/>
                    <a:pt x="14425" y="15852"/>
                    <a:pt x="14530" y="15774"/>
                  </a:cubicBezTo>
                  <a:lnTo>
                    <a:pt x="19046" y="12386"/>
                  </a:lnTo>
                  <a:cubicBezTo>
                    <a:pt x="19345" y="12160"/>
                    <a:pt x="19345" y="11706"/>
                    <a:pt x="19046" y="11483"/>
                  </a:cubicBezTo>
                  <a:lnTo>
                    <a:pt x="14530" y="8095"/>
                  </a:lnTo>
                  <a:cubicBezTo>
                    <a:pt x="14424" y="8016"/>
                    <a:pt x="14307" y="7981"/>
                    <a:pt x="14192" y="7981"/>
                  </a:cubicBezTo>
                  <a:cubicBezTo>
                    <a:pt x="13899" y="7981"/>
                    <a:pt x="13626" y="8212"/>
                    <a:pt x="13626" y="8547"/>
                  </a:cubicBezTo>
                  <a:lnTo>
                    <a:pt x="13626" y="10239"/>
                  </a:lnTo>
                  <a:lnTo>
                    <a:pt x="10766" y="10239"/>
                  </a:lnTo>
                  <a:cubicBezTo>
                    <a:pt x="9829" y="10239"/>
                    <a:pt x="9070" y="9480"/>
                    <a:pt x="9070" y="8547"/>
                  </a:cubicBezTo>
                  <a:lnTo>
                    <a:pt x="9070" y="5084"/>
                  </a:lnTo>
                  <a:cubicBezTo>
                    <a:pt x="9070" y="2280"/>
                    <a:pt x="6791" y="1"/>
                    <a:pt x="39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27" name="Google Shape;5627;p79"/>
            <p:cNvSpPr/>
            <p:nvPr/>
          </p:nvSpPr>
          <p:spPr>
            <a:xfrm>
              <a:off x="2085450" y="1151875"/>
              <a:ext cx="143650" cy="87575"/>
            </a:xfrm>
            <a:custGeom>
              <a:rect b="b" l="l" r="r" t="t"/>
              <a:pathLst>
                <a:path extrusionOk="0" h="3503" w="5746">
                  <a:moveTo>
                    <a:pt x="4577" y="1"/>
                  </a:moveTo>
                  <a:cubicBezTo>
                    <a:pt x="4391" y="73"/>
                    <a:pt x="4192" y="112"/>
                    <a:pt x="3990" y="115"/>
                  </a:cubicBezTo>
                  <a:lnTo>
                    <a:pt x="1693" y="115"/>
                  </a:lnTo>
                  <a:cubicBezTo>
                    <a:pt x="759" y="115"/>
                    <a:pt x="0" y="871"/>
                    <a:pt x="0" y="1807"/>
                  </a:cubicBezTo>
                  <a:cubicBezTo>
                    <a:pt x="0" y="2744"/>
                    <a:pt x="759" y="3503"/>
                    <a:pt x="1693" y="3503"/>
                  </a:cubicBezTo>
                  <a:lnTo>
                    <a:pt x="1696" y="3500"/>
                  </a:lnTo>
                  <a:lnTo>
                    <a:pt x="3993" y="3500"/>
                  </a:lnTo>
                  <a:cubicBezTo>
                    <a:pt x="4589" y="3500"/>
                    <a:pt x="5183" y="3391"/>
                    <a:pt x="5746" y="3186"/>
                  </a:cubicBezTo>
                  <a:cubicBezTo>
                    <a:pt x="5065" y="2253"/>
                    <a:pt x="4662" y="1151"/>
                    <a:pt x="4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28" name="Google Shape;5628;p79"/>
            <p:cNvSpPr/>
            <p:nvPr/>
          </p:nvSpPr>
          <p:spPr>
            <a:xfrm>
              <a:off x="2274775" y="842250"/>
              <a:ext cx="294375" cy="197650"/>
            </a:xfrm>
            <a:custGeom>
              <a:rect b="b" l="l" r="r" t="t"/>
              <a:pathLst>
                <a:path extrusionOk="0" h="7906" w="11775">
                  <a:moveTo>
                    <a:pt x="6622" y="0"/>
                  </a:moveTo>
                  <a:cubicBezTo>
                    <a:pt x="6329" y="0"/>
                    <a:pt x="6056" y="231"/>
                    <a:pt x="6056" y="566"/>
                  </a:cubicBezTo>
                  <a:lnTo>
                    <a:pt x="6056" y="2259"/>
                  </a:lnTo>
                  <a:lnTo>
                    <a:pt x="3196" y="2259"/>
                  </a:lnTo>
                  <a:cubicBezTo>
                    <a:pt x="2030" y="2265"/>
                    <a:pt x="904" y="2668"/>
                    <a:pt x="1" y="3406"/>
                  </a:cubicBezTo>
                  <a:cubicBezTo>
                    <a:pt x="940" y="4068"/>
                    <a:pt x="1675" y="4978"/>
                    <a:pt x="2130" y="6032"/>
                  </a:cubicBezTo>
                  <a:cubicBezTo>
                    <a:pt x="2431" y="5785"/>
                    <a:pt x="2804" y="5649"/>
                    <a:pt x="3196" y="5646"/>
                  </a:cubicBezTo>
                  <a:lnTo>
                    <a:pt x="6056" y="5646"/>
                  </a:lnTo>
                  <a:lnTo>
                    <a:pt x="6056" y="7342"/>
                  </a:lnTo>
                  <a:cubicBezTo>
                    <a:pt x="6056" y="7679"/>
                    <a:pt x="6334" y="7906"/>
                    <a:pt x="6625" y="7906"/>
                  </a:cubicBezTo>
                  <a:cubicBezTo>
                    <a:pt x="6740" y="7906"/>
                    <a:pt x="6857" y="7871"/>
                    <a:pt x="6960" y="7793"/>
                  </a:cubicBezTo>
                  <a:lnTo>
                    <a:pt x="11476" y="4406"/>
                  </a:lnTo>
                  <a:cubicBezTo>
                    <a:pt x="11775" y="4180"/>
                    <a:pt x="11775" y="3725"/>
                    <a:pt x="11476" y="3502"/>
                  </a:cubicBezTo>
                  <a:lnTo>
                    <a:pt x="6960" y="115"/>
                  </a:lnTo>
                  <a:cubicBezTo>
                    <a:pt x="6854" y="36"/>
                    <a:pt x="6737" y="0"/>
                    <a:pt x="66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29" name="Google Shape;5629;p79"/>
          <p:cNvGrpSpPr/>
          <p:nvPr/>
        </p:nvGrpSpPr>
        <p:grpSpPr>
          <a:xfrm>
            <a:off x="2089443" y="2711241"/>
            <a:ext cx="339306" cy="339253"/>
            <a:chOff x="2685825" y="840375"/>
            <a:chExt cx="481900" cy="481825"/>
          </a:xfrm>
        </p:grpSpPr>
        <p:sp>
          <p:nvSpPr>
            <p:cNvPr id="5630" name="Google Shape;5630;p79"/>
            <p:cNvSpPr/>
            <p:nvPr/>
          </p:nvSpPr>
          <p:spPr>
            <a:xfrm>
              <a:off x="2685825" y="840375"/>
              <a:ext cx="481900" cy="481825"/>
            </a:xfrm>
            <a:custGeom>
              <a:rect b="b" l="l" r="r" t="t"/>
              <a:pathLst>
                <a:path extrusionOk="0" h="19273" w="19276">
                  <a:moveTo>
                    <a:pt x="9600" y="4592"/>
                  </a:moveTo>
                  <a:cubicBezTo>
                    <a:pt x="12403" y="4592"/>
                    <a:pt x="14683" y="6872"/>
                    <a:pt x="14683" y="9675"/>
                  </a:cubicBezTo>
                  <a:cubicBezTo>
                    <a:pt x="14683" y="12476"/>
                    <a:pt x="12403" y="14755"/>
                    <a:pt x="9600" y="14755"/>
                  </a:cubicBezTo>
                  <a:cubicBezTo>
                    <a:pt x="6799" y="14755"/>
                    <a:pt x="4520" y="12476"/>
                    <a:pt x="4520" y="9675"/>
                  </a:cubicBezTo>
                  <a:cubicBezTo>
                    <a:pt x="4520" y="6872"/>
                    <a:pt x="6799" y="4592"/>
                    <a:pt x="9600" y="4592"/>
                  </a:cubicBezTo>
                  <a:close/>
                  <a:moveTo>
                    <a:pt x="8471" y="0"/>
                  </a:moveTo>
                  <a:cubicBezTo>
                    <a:pt x="8212" y="0"/>
                    <a:pt x="7986" y="175"/>
                    <a:pt x="7923" y="428"/>
                  </a:cubicBezTo>
                  <a:lnTo>
                    <a:pt x="7691" y="1427"/>
                  </a:lnTo>
                  <a:cubicBezTo>
                    <a:pt x="6778" y="1635"/>
                    <a:pt x="5908" y="1993"/>
                    <a:pt x="5116" y="2490"/>
                  </a:cubicBezTo>
                  <a:lnTo>
                    <a:pt x="4300" y="2002"/>
                  </a:lnTo>
                  <a:cubicBezTo>
                    <a:pt x="4210" y="1949"/>
                    <a:pt x="4110" y="1922"/>
                    <a:pt x="4010" y="1922"/>
                  </a:cubicBezTo>
                  <a:cubicBezTo>
                    <a:pt x="3864" y="1922"/>
                    <a:pt x="3719" y="1978"/>
                    <a:pt x="3611" y="2087"/>
                  </a:cubicBezTo>
                  <a:lnTo>
                    <a:pt x="2015" y="3683"/>
                  </a:lnTo>
                  <a:cubicBezTo>
                    <a:pt x="1831" y="3866"/>
                    <a:pt x="1798" y="4153"/>
                    <a:pt x="1930" y="4372"/>
                  </a:cubicBezTo>
                  <a:lnTo>
                    <a:pt x="2418" y="5188"/>
                  </a:lnTo>
                  <a:cubicBezTo>
                    <a:pt x="1921" y="5980"/>
                    <a:pt x="1563" y="6851"/>
                    <a:pt x="1355" y="7766"/>
                  </a:cubicBezTo>
                  <a:lnTo>
                    <a:pt x="431" y="7995"/>
                  </a:lnTo>
                  <a:cubicBezTo>
                    <a:pt x="178" y="8058"/>
                    <a:pt x="0" y="8284"/>
                    <a:pt x="3" y="8546"/>
                  </a:cubicBezTo>
                  <a:lnTo>
                    <a:pt x="3" y="10804"/>
                  </a:lnTo>
                  <a:cubicBezTo>
                    <a:pt x="0" y="11060"/>
                    <a:pt x="178" y="11286"/>
                    <a:pt x="428" y="11349"/>
                  </a:cubicBezTo>
                  <a:lnTo>
                    <a:pt x="1352" y="11581"/>
                  </a:lnTo>
                  <a:cubicBezTo>
                    <a:pt x="1560" y="12494"/>
                    <a:pt x="1921" y="13364"/>
                    <a:pt x="2418" y="14159"/>
                  </a:cubicBezTo>
                  <a:lnTo>
                    <a:pt x="1927" y="14972"/>
                  </a:lnTo>
                  <a:cubicBezTo>
                    <a:pt x="1795" y="15195"/>
                    <a:pt x="1831" y="15478"/>
                    <a:pt x="2012" y="15662"/>
                  </a:cubicBezTo>
                  <a:lnTo>
                    <a:pt x="3611" y="17261"/>
                  </a:lnTo>
                  <a:cubicBezTo>
                    <a:pt x="3720" y="17368"/>
                    <a:pt x="3864" y="17424"/>
                    <a:pt x="4011" y="17424"/>
                  </a:cubicBezTo>
                  <a:cubicBezTo>
                    <a:pt x="4110" y="17424"/>
                    <a:pt x="4210" y="17398"/>
                    <a:pt x="4300" y="17345"/>
                  </a:cubicBezTo>
                  <a:lnTo>
                    <a:pt x="5113" y="16854"/>
                  </a:lnTo>
                  <a:cubicBezTo>
                    <a:pt x="5908" y="17351"/>
                    <a:pt x="6778" y="17712"/>
                    <a:pt x="7691" y="17920"/>
                  </a:cubicBezTo>
                  <a:lnTo>
                    <a:pt x="7923" y="18844"/>
                  </a:lnTo>
                  <a:cubicBezTo>
                    <a:pt x="7983" y="19094"/>
                    <a:pt x="8212" y="19272"/>
                    <a:pt x="8471" y="19272"/>
                  </a:cubicBezTo>
                  <a:lnTo>
                    <a:pt x="10729" y="19272"/>
                  </a:lnTo>
                  <a:cubicBezTo>
                    <a:pt x="10988" y="19272"/>
                    <a:pt x="11214" y="19097"/>
                    <a:pt x="11277" y="18844"/>
                  </a:cubicBezTo>
                  <a:lnTo>
                    <a:pt x="11509" y="17920"/>
                  </a:lnTo>
                  <a:cubicBezTo>
                    <a:pt x="12421" y="17712"/>
                    <a:pt x="13292" y="17354"/>
                    <a:pt x="14084" y="16857"/>
                  </a:cubicBezTo>
                  <a:lnTo>
                    <a:pt x="14900" y="17345"/>
                  </a:lnTo>
                  <a:cubicBezTo>
                    <a:pt x="14989" y="17399"/>
                    <a:pt x="15090" y="17425"/>
                    <a:pt x="15190" y="17425"/>
                  </a:cubicBezTo>
                  <a:cubicBezTo>
                    <a:pt x="15336" y="17425"/>
                    <a:pt x="15480" y="17369"/>
                    <a:pt x="15589" y="17261"/>
                  </a:cubicBezTo>
                  <a:lnTo>
                    <a:pt x="17185" y="15665"/>
                  </a:lnTo>
                  <a:cubicBezTo>
                    <a:pt x="17369" y="15481"/>
                    <a:pt x="17402" y="15195"/>
                    <a:pt x="17270" y="14975"/>
                  </a:cubicBezTo>
                  <a:lnTo>
                    <a:pt x="16782" y="14159"/>
                  </a:lnTo>
                  <a:cubicBezTo>
                    <a:pt x="17279" y="13367"/>
                    <a:pt x="17637" y="12497"/>
                    <a:pt x="17845" y="11584"/>
                  </a:cubicBezTo>
                  <a:lnTo>
                    <a:pt x="18844" y="11352"/>
                  </a:lnTo>
                  <a:cubicBezTo>
                    <a:pt x="19097" y="11289"/>
                    <a:pt x="19275" y="11063"/>
                    <a:pt x="19275" y="10804"/>
                  </a:cubicBezTo>
                  <a:lnTo>
                    <a:pt x="19275" y="8546"/>
                  </a:lnTo>
                  <a:cubicBezTo>
                    <a:pt x="19275" y="8287"/>
                    <a:pt x="19097" y="8061"/>
                    <a:pt x="18847" y="7998"/>
                  </a:cubicBezTo>
                  <a:lnTo>
                    <a:pt x="17848" y="7766"/>
                  </a:lnTo>
                  <a:cubicBezTo>
                    <a:pt x="17640" y="6854"/>
                    <a:pt x="17279" y="5983"/>
                    <a:pt x="16782" y="5188"/>
                  </a:cubicBezTo>
                  <a:lnTo>
                    <a:pt x="17273" y="4375"/>
                  </a:lnTo>
                  <a:cubicBezTo>
                    <a:pt x="17405" y="4153"/>
                    <a:pt x="17369" y="3869"/>
                    <a:pt x="17188" y="3686"/>
                  </a:cubicBezTo>
                  <a:lnTo>
                    <a:pt x="15589" y="2090"/>
                  </a:lnTo>
                  <a:cubicBezTo>
                    <a:pt x="15480" y="1980"/>
                    <a:pt x="15335" y="1923"/>
                    <a:pt x="15188" y="1923"/>
                  </a:cubicBezTo>
                  <a:cubicBezTo>
                    <a:pt x="15089" y="1923"/>
                    <a:pt x="14989" y="1949"/>
                    <a:pt x="14900" y="2002"/>
                  </a:cubicBezTo>
                  <a:lnTo>
                    <a:pt x="14087" y="2493"/>
                  </a:lnTo>
                  <a:cubicBezTo>
                    <a:pt x="13292" y="1996"/>
                    <a:pt x="12421" y="1635"/>
                    <a:pt x="11509" y="1427"/>
                  </a:cubicBezTo>
                  <a:lnTo>
                    <a:pt x="11277" y="428"/>
                  </a:lnTo>
                  <a:cubicBezTo>
                    <a:pt x="11217" y="178"/>
                    <a:pt x="10988" y="0"/>
                    <a:pt x="107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31" name="Google Shape;5631;p79"/>
            <p:cNvSpPr/>
            <p:nvPr/>
          </p:nvSpPr>
          <p:spPr>
            <a:xfrm>
              <a:off x="2819200" y="983400"/>
              <a:ext cx="205475" cy="197625"/>
            </a:xfrm>
            <a:custGeom>
              <a:rect b="b" l="l" r="r" t="t"/>
              <a:pathLst>
                <a:path extrusionOk="0" h="7905" w="8219">
                  <a:moveTo>
                    <a:pt x="4265" y="1129"/>
                  </a:moveTo>
                  <a:cubicBezTo>
                    <a:pt x="4629" y="1129"/>
                    <a:pt x="4996" y="1199"/>
                    <a:pt x="5346" y="1343"/>
                  </a:cubicBezTo>
                  <a:cubicBezTo>
                    <a:pt x="6400" y="1780"/>
                    <a:pt x="7089" y="2810"/>
                    <a:pt x="7089" y="3954"/>
                  </a:cubicBezTo>
                  <a:cubicBezTo>
                    <a:pt x="7086" y="5511"/>
                    <a:pt x="5825" y="6773"/>
                    <a:pt x="4265" y="6776"/>
                  </a:cubicBezTo>
                  <a:cubicBezTo>
                    <a:pt x="3124" y="6776"/>
                    <a:pt x="2094" y="6089"/>
                    <a:pt x="1657" y="5032"/>
                  </a:cubicBezTo>
                  <a:cubicBezTo>
                    <a:pt x="1221" y="3978"/>
                    <a:pt x="1461" y="2765"/>
                    <a:pt x="2268" y="1958"/>
                  </a:cubicBezTo>
                  <a:cubicBezTo>
                    <a:pt x="2808" y="1416"/>
                    <a:pt x="3530" y="1129"/>
                    <a:pt x="4265" y="1129"/>
                  </a:cubicBezTo>
                  <a:close/>
                  <a:moveTo>
                    <a:pt x="4265" y="0"/>
                  </a:moveTo>
                  <a:cubicBezTo>
                    <a:pt x="2666" y="0"/>
                    <a:pt x="1227" y="964"/>
                    <a:pt x="612" y="2440"/>
                  </a:cubicBezTo>
                  <a:cubicBezTo>
                    <a:pt x="1" y="3918"/>
                    <a:pt x="341" y="5616"/>
                    <a:pt x="1470" y="6749"/>
                  </a:cubicBezTo>
                  <a:cubicBezTo>
                    <a:pt x="2226" y="7504"/>
                    <a:pt x="3237" y="7905"/>
                    <a:pt x="4265" y="7905"/>
                  </a:cubicBezTo>
                  <a:cubicBezTo>
                    <a:pt x="4774" y="7905"/>
                    <a:pt x="5288" y="7806"/>
                    <a:pt x="5777" y="7604"/>
                  </a:cubicBezTo>
                  <a:cubicBezTo>
                    <a:pt x="7255" y="6993"/>
                    <a:pt x="8219" y="5550"/>
                    <a:pt x="8219" y="3954"/>
                  </a:cubicBezTo>
                  <a:cubicBezTo>
                    <a:pt x="8216" y="1771"/>
                    <a:pt x="6448" y="3"/>
                    <a:pt x="42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32" name="Google Shape;5632;p79"/>
          <p:cNvGrpSpPr/>
          <p:nvPr/>
        </p:nvGrpSpPr>
        <p:grpSpPr>
          <a:xfrm>
            <a:off x="2501104" y="2710924"/>
            <a:ext cx="350431" cy="339887"/>
            <a:chOff x="3270675" y="841800"/>
            <a:chExt cx="497700" cy="482725"/>
          </a:xfrm>
        </p:grpSpPr>
        <p:sp>
          <p:nvSpPr>
            <p:cNvPr id="5633" name="Google Shape;5633;p79"/>
            <p:cNvSpPr/>
            <p:nvPr/>
          </p:nvSpPr>
          <p:spPr>
            <a:xfrm>
              <a:off x="3270675" y="902000"/>
              <a:ext cx="447125" cy="422525"/>
            </a:xfrm>
            <a:custGeom>
              <a:rect b="b" l="l" r="r" t="t"/>
              <a:pathLst>
                <a:path extrusionOk="0" h="16901" w="17885">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34" name="Google Shape;5634;p79"/>
            <p:cNvSpPr/>
            <p:nvPr/>
          </p:nvSpPr>
          <p:spPr>
            <a:xfrm>
              <a:off x="3385250" y="841800"/>
              <a:ext cx="279700" cy="220925"/>
            </a:xfrm>
            <a:custGeom>
              <a:rect b="b" l="l" r="r" t="t"/>
              <a:pathLst>
                <a:path extrusionOk="0" h="8837" w="11188">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35" name="Google Shape;5635;p79"/>
            <p:cNvSpPr/>
            <p:nvPr/>
          </p:nvSpPr>
          <p:spPr>
            <a:xfrm>
              <a:off x="3530100" y="924750"/>
              <a:ext cx="238275" cy="250200"/>
            </a:xfrm>
            <a:custGeom>
              <a:rect b="b" l="l" r="r" t="t"/>
              <a:pathLst>
                <a:path extrusionOk="0" h="10008" w="9531">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636" name="Google Shape;5636;p79"/>
          <p:cNvSpPr/>
          <p:nvPr/>
        </p:nvSpPr>
        <p:spPr>
          <a:xfrm>
            <a:off x="2919129" y="2721811"/>
            <a:ext cx="339253" cy="318060"/>
          </a:xfrm>
          <a:custGeom>
            <a:rect b="b" l="l" r="r" t="t"/>
            <a:pathLst>
              <a:path extrusionOk="0" h="18069" w="19273">
                <a:moveTo>
                  <a:pt x="5456" y="7679"/>
                </a:moveTo>
                <a:cubicBezTo>
                  <a:pt x="6294" y="7679"/>
                  <a:pt x="6715" y="8694"/>
                  <a:pt x="6122" y="9284"/>
                </a:cubicBezTo>
                <a:cubicBezTo>
                  <a:pt x="5930" y="9476"/>
                  <a:pt x="5694" y="9562"/>
                  <a:pt x="5462" y="9562"/>
                </a:cubicBezTo>
                <a:cubicBezTo>
                  <a:pt x="4979" y="9562"/>
                  <a:pt x="4517" y="9188"/>
                  <a:pt x="4517" y="8622"/>
                </a:cubicBezTo>
                <a:cubicBezTo>
                  <a:pt x="4517" y="8101"/>
                  <a:pt x="4936" y="7679"/>
                  <a:pt x="5456" y="7679"/>
                </a:cubicBezTo>
                <a:close/>
                <a:moveTo>
                  <a:pt x="9636" y="7679"/>
                </a:moveTo>
                <a:cubicBezTo>
                  <a:pt x="10473" y="7679"/>
                  <a:pt x="10892" y="8694"/>
                  <a:pt x="10299" y="9284"/>
                </a:cubicBezTo>
                <a:cubicBezTo>
                  <a:pt x="10107" y="9476"/>
                  <a:pt x="9872" y="9562"/>
                  <a:pt x="9640" y="9562"/>
                </a:cubicBezTo>
                <a:cubicBezTo>
                  <a:pt x="9157" y="9562"/>
                  <a:pt x="8694" y="9188"/>
                  <a:pt x="8694" y="8622"/>
                </a:cubicBezTo>
                <a:cubicBezTo>
                  <a:pt x="8694" y="8101"/>
                  <a:pt x="9115" y="7679"/>
                  <a:pt x="9636" y="7679"/>
                </a:cubicBezTo>
                <a:close/>
                <a:moveTo>
                  <a:pt x="13813" y="7679"/>
                </a:moveTo>
                <a:cubicBezTo>
                  <a:pt x="14650" y="7679"/>
                  <a:pt x="15071" y="8694"/>
                  <a:pt x="14478" y="9284"/>
                </a:cubicBezTo>
                <a:cubicBezTo>
                  <a:pt x="14286" y="9476"/>
                  <a:pt x="14050" y="9562"/>
                  <a:pt x="13819" y="9562"/>
                </a:cubicBezTo>
                <a:cubicBezTo>
                  <a:pt x="13336" y="9562"/>
                  <a:pt x="12873" y="9188"/>
                  <a:pt x="12873" y="8622"/>
                </a:cubicBezTo>
                <a:cubicBezTo>
                  <a:pt x="12873" y="8101"/>
                  <a:pt x="13292" y="7679"/>
                  <a:pt x="13813" y="7679"/>
                </a:cubicBezTo>
                <a:close/>
                <a:moveTo>
                  <a:pt x="9597" y="1"/>
                </a:moveTo>
                <a:cubicBezTo>
                  <a:pt x="4303" y="1"/>
                  <a:pt x="0" y="3801"/>
                  <a:pt x="0" y="8471"/>
                </a:cubicBezTo>
                <a:cubicBezTo>
                  <a:pt x="0" y="10444"/>
                  <a:pt x="780" y="12356"/>
                  <a:pt x="2201" y="13870"/>
                </a:cubicBezTo>
                <a:cubicBezTo>
                  <a:pt x="2481" y="15033"/>
                  <a:pt x="2138" y="16258"/>
                  <a:pt x="1292" y="17104"/>
                </a:cubicBezTo>
                <a:cubicBezTo>
                  <a:pt x="940" y="17460"/>
                  <a:pt x="1190" y="18068"/>
                  <a:pt x="1692" y="18068"/>
                </a:cubicBezTo>
                <a:cubicBezTo>
                  <a:pt x="3300" y="18065"/>
                  <a:pt x="4845" y="17442"/>
                  <a:pt x="6005" y="16328"/>
                </a:cubicBezTo>
                <a:cubicBezTo>
                  <a:pt x="7150" y="16731"/>
                  <a:pt x="8357" y="16939"/>
                  <a:pt x="9571" y="16939"/>
                </a:cubicBezTo>
                <a:cubicBezTo>
                  <a:pt x="9579" y="16939"/>
                  <a:pt x="9588" y="16939"/>
                  <a:pt x="9597" y="16939"/>
                </a:cubicBezTo>
                <a:cubicBezTo>
                  <a:pt x="14891" y="16939"/>
                  <a:pt x="19272" y="13139"/>
                  <a:pt x="19272" y="8471"/>
                </a:cubicBezTo>
                <a:cubicBezTo>
                  <a:pt x="19272" y="3801"/>
                  <a:pt x="14891" y="1"/>
                  <a:pt x="95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637" name="Google Shape;5637;p79"/>
          <p:cNvGrpSpPr/>
          <p:nvPr/>
        </p:nvGrpSpPr>
        <p:grpSpPr>
          <a:xfrm>
            <a:off x="3337249" y="2731783"/>
            <a:ext cx="339253" cy="298169"/>
            <a:chOff x="4467200" y="877100"/>
            <a:chExt cx="481825" cy="423475"/>
          </a:xfrm>
        </p:grpSpPr>
        <p:sp>
          <p:nvSpPr>
            <p:cNvPr id="5638" name="Google Shape;5638;p79"/>
            <p:cNvSpPr/>
            <p:nvPr/>
          </p:nvSpPr>
          <p:spPr>
            <a:xfrm>
              <a:off x="4467200" y="1018225"/>
              <a:ext cx="481825" cy="282350"/>
            </a:xfrm>
            <a:custGeom>
              <a:rect b="b" l="l" r="r" t="t"/>
              <a:pathLst>
                <a:path extrusionOk="0" h="11294" w="19273">
                  <a:moveTo>
                    <a:pt x="10723" y="2257"/>
                  </a:moveTo>
                  <a:cubicBezTo>
                    <a:pt x="11013" y="2257"/>
                    <a:pt x="11292" y="2483"/>
                    <a:pt x="11292" y="2823"/>
                  </a:cubicBezTo>
                  <a:cubicBezTo>
                    <a:pt x="11292" y="3136"/>
                    <a:pt x="11039" y="3389"/>
                    <a:pt x="10729" y="3389"/>
                  </a:cubicBezTo>
                  <a:cubicBezTo>
                    <a:pt x="10223" y="3389"/>
                    <a:pt x="9973" y="2781"/>
                    <a:pt x="10329" y="2423"/>
                  </a:cubicBezTo>
                  <a:cubicBezTo>
                    <a:pt x="10443" y="2308"/>
                    <a:pt x="10585" y="2257"/>
                    <a:pt x="10723" y="2257"/>
                  </a:cubicBezTo>
                  <a:close/>
                  <a:moveTo>
                    <a:pt x="14755" y="3389"/>
                  </a:moveTo>
                  <a:lnTo>
                    <a:pt x="14755" y="7906"/>
                  </a:lnTo>
                  <a:lnTo>
                    <a:pt x="13551" y="7906"/>
                  </a:lnTo>
                  <a:lnTo>
                    <a:pt x="13551" y="3389"/>
                  </a:lnTo>
                  <a:close/>
                  <a:moveTo>
                    <a:pt x="5083" y="2822"/>
                  </a:moveTo>
                  <a:cubicBezTo>
                    <a:pt x="5189" y="2822"/>
                    <a:pt x="5297" y="2853"/>
                    <a:pt x="5396" y="2920"/>
                  </a:cubicBezTo>
                  <a:lnTo>
                    <a:pt x="8784" y="5178"/>
                  </a:lnTo>
                  <a:cubicBezTo>
                    <a:pt x="9118" y="5401"/>
                    <a:pt x="9118" y="5892"/>
                    <a:pt x="8784" y="6117"/>
                  </a:cubicBezTo>
                  <a:lnTo>
                    <a:pt x="5396" y="8376"/>
                  </a:lnTo>
                  <a:cubicBezTo>
                    <a:pt x="5297" y="8442"/>
                    <a:pt x="5189" y="8472"/>
                    <a:pt x="5084" y="8472"/>
                  </a:cubicBezTo>
                  <a:cubicBezTo>
                    <a:pt x="4790" y="8472"/>
                    <a:pt x="4517" y="8239"/>
                    <a:pt x="4517" y="7906"/>
                  </a:cubicBezTo>
                  <a:lnTo>
                    <a:pt x="4517" y="3389"/>
                  </a:lnTo>
                  <a:cubicBezTo>
                    <a:pt x="4517" y="3057"/>
                    <a:pt x="4789" y="2822"/>
                    <a:pt x="5083" y="2822"/>
                  </a:cubicBezTo>
                  <a:close/>
                  <a:moveTo>
                    <a:pt x="18711" y="1"/>
                  </a:moveTo>
                  <a:cubicBezTo>
                    <a:pt x="18601" y="1"/>
                    <a:pt x="18491" y="33"/>
                    <a:pt x="18396" y="95"/>
                  </a:cubicBezTo>
                  <a:lnTo>
                    <a:pt x="15150" y="2260"/>
                  </a:lnTo>
                  <a:lnTo>
                    <a:pt x="13551" y="2260"/>
                  </a:lnTo>
                  <a:lnTo>
                    <a:pt x="13551" y="1694"/>
                  </a:lnTo>
                  <a:cubicBezTo>
                    <a:pt x="13548" y="926"/>
                    <a:pt x="13027" y="255"/>
                    <a:pt x="12283" y="62"/>
                  </a:cubicBezTo>
                  <a:cubicBezTo>
                    <a:pt x="11527" y="774"/>
                    <a:pt x="10560" y="1128"/>
                    <a:pt x="9594" y="1128"/>
                  </a:cubicBezTo>
                  <a:cubicBezTo>
                    <a:pt x="8599" y="1128"/>
                    <a:pt x="7604" y="752"/>
                    <a:pt x="6842" y="2"/>
                  </a:cubicBezTo>
                  <a:lnTo>
                    <a:pt x="6712" y="2"/>
                  </a:lnTo>
                  <a:cubicBezTo>
                    <a:pt x="5950" y="753"/>
                    <a:pt x="4955" y="1131"/>
                    <a:pt x="3959" y="1131"/>
                  </a:cubicBezTo>
                  <a:cubicBezTo>
                    <a:pt x="2993" y="1131"/>
                    <a:pt x="2026" y="775"/>
                    <a:pt x="1271" y="62"/>
                  </a:cubicBezTo>
                  <a:cubicBezTo>
                    <a:pt x="524" y="255"/>
                    <a:pt x="3" y="923"/>
                    <a:pt x="0" y="1694"/>
                  </a:cubicBezTo>
                  <a:lnTo>
                    <a:pt x="0" y="9598"/>
                  </a:lnTo>
                  <a:cubicBezTo>
                    <a:pt x="0" y="10535"/>
                    <a:pt x="759" y="11291"/>
                    <a:pt x="1696" y="11294"/>
                  </a:cubicBezTo>
                  <a:lnTo>
                    <a:pt x="11859" y="11294"/>
                  </a:lnTo>
                  <a:cubicBezTo>
                    <a:pt x="12792" y="11294"/>
                    <a:pt x="13551" y="10535"/>
                    <a:pt x="13551" y="9598"/>
                  </a:cubicBezTo>
                  <a:lnTo>
                    <a:pt x="13551" y="9035"/>
                  </a:lnTo>
                  <a:lnTo>
                    <a:pt x="15150" y="9035"/>
                  </a:lnTo>
                  <a:lnTo>
                    <a:pt x="18396" y="11197"/>
                  </a:lnTo>
                  <a:cubicBezTo>
                    <a:pt x="18494" y="11263"/>
                    <a:pt x="18602" y="11293"/>
                    <a:pt x="18707" y="11293"/>
                  </a:cubicBezTo>
                  <a:cubicBezTo>
                    <a:pt x="19000" y="11293"/>
                    <a:pt x="19272" y="11060"/>
                    <a:pt x="19272" y="10728"/>
                  </a:cubicBezTo>
                  <a:lnTo>
                    <a:pt x="19272" y="565"/>
                  </a:lnTo>
                  <a:cubicBezTo>
                    <a:pt x="19272" y="357"/>
                    <a:pt x="19158" y="164"/>
                    <a:pt x="18977" y="68"/>
                  </a:cubicBezTo>
                  <a:cubicBezTo>
                    <a:pt x="18894" y="23"/>
                    <a:pt x="18802" y="1"/>
                    <a:pt x="187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39" name="Google Shape;5639;p79"/>
            <p:cNvSpPr/>
            <p:nvPr/>
          </p:nvSpPr>
          <p:spPr>
            <a:xfrm>
              <a:off x="4608425" y="1129300"/>
              <a:ext cx="45125" cy="60175"/>
            </a:xfrm>
            <a:custGeom>
              <a:rect b="b" l="l" r="r" t="t"/>
              <a:pathLst>
                <a:path extrusionOk="0" h="2407" w="1805">
                  <a:moveTo>
                    <a:pt x="0" y="0"/>
                  </a:moveTo>
                  <a:lnTo>
                    <a:pt x="0" y="2406"/>
                  </a:lnTo>
                  <a:lnTo>
                    <a:pt x="1804" y="1205"/>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40" name="Google Shape;5640;p79"/>
            <p:cNvSpPr/>
            <p:nvPr/>
          </p:nvSpPr>
          <p:spPr>
            <a:xfrm>
              <a:off x="4495500" y="877100"/>
              <a:ext cx="141175" cy="141175"/>
            </a:xfrm>
            <a:custGeom>
              <a:rect b="b" l="l" r="r" t="t"/>
              <a:pathLst>
                <a:path extrusionOk="0" h="5647" w="5647">
                  <a:moveTo>
                    <a:pt x="2822" y="1"/>
                  </a:moveTo>
                  <a:cubicBezTo>
                    <a:pt x="1262" y="1"/>
                    <a:pt x="0" y="1262"/>
                    <a:pt x="0" y="2822"/>
                  </a:cubicBezTo>
                  <a:cubicBezTo>
                    <a:pt x="0"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41" name="Google Shape;5641;p79"/>
            <p:cNvSpPr/>
            <p:nvPr/>
          </p:nvSpPr>
          <p:spPr>
            <a:xfrm>
              <a:off x="4636650" y="877100"/>
              <a:ext cx="141175" cy="141175"/>
            </a:xfrm>
            <a:custGeom>
              <a:rect b="b" l="l" r="r" t="t"/>
              <a:pathLst>
                <a:path extrusionOk="0" h="5647" w="5647">
                  <a:moveTo>
                    <a:pt x="2822" y="1"/>
                  </a:moveTo>
                  <a:cubicBezTo>
                    <a:pt x="1262" y="1"/>
                    <a:pt x="1" y="1262"/>
                    <a:pt x="1" y="2822"/>
                  </a:cubicBezTo>
                  <a:cubicBezTo>
                    <a:pt x="1" y="4382"/>
                    <a:pt x="1262" y="5647"/>
                    <a:pt x="2822" y="5647"/>
                  </a:cubicBezTo>
                  <a:cubicBezTo>
                    <a:pt x="4382" y="5647"/>
                    <a:pt x="5647" y="4382"/>
                    <a:pt x="5647" y="2822"/>
                  </a:cubicBezTo>
                  <a:cubicBezTo>
                    <a:pt x="5647" y="1262"/>
                    <a:pt x="438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42" name="Google Shape;5642;p79"/>
          <p:cNvGrpSpPr/>
          <p:nvPr/>
        </p:nvGrpSpPr>
        <p:grpSpPr>
          <a:xfrm>
            <a:off x="3752140" y="2711232"/>
            <a:ext cx="354778" cy="339271"/>
            <a:chOff x="5045500" y="842250"/>
            <a:chExt cx="503875" cy="481850"/>
          </a:xfrm>
        </p:grpSpPr>
        <p:sp>
          <p:nvSpPr>
            <p:cNvPr id="5643" name="Google Shape;5643;p79"/>
            <p:cNvSpPr/>
            <p:nvPr/>
          </p:nvSpPr>
          <p:spPr>
            <a:xfrm>
              <a:off x="5045500" y="842250"/>
              <a:ext cx="503875" cy="481850"/>
            </a:xfrm>
            <a:custGeom>
              <a:rect b="b" l="l" r="r" t="t"/>
              <a:pathLst>
                <a:path extrusionOk="0" h="19274" w="20155">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44" name="Google Shape;5644;p79"/>
            <p:cNvSpPr/>
            <p:nvPr/>
          </p:nvSpPr>
          <p:spPr>
            <a:xfrm>
              <a:off x="5221050" y="898625"/>
              <a:ext cx="254100" cy="254100"/>
            </a:xfrm>
            <a:custGeom>
              <a:rect b="b" l="l" r="r" t="t"/>
              <a:pathLst>
                <a:path extrusionOk="0" h="10164" w="10164">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45" name="Google Shape;5645;p79"/>
          <p:cNvGrpSpPr/>
          <p:nvPr/>
        </p:nvGrpSpPr>
        <p:grpSpPr>
          <a:xfrm>
            <a:off x="4174987" y="2737451"/>
            <a:ext cx="336965" cy="286833"/>
            <a:chOff x="5645200" y="879425"/>
            <a:chExt cx="478575" cy="407375"/>
          </a:xfrm>
        </p:grpSpPr>
        <p:sp>
          <p:nvSpPr>
            <p:cNvPr id="5646" name="Google Shape;5646;p79"/>
            <p:cNvSpPr/>
            <p:nvPr/>
          </p:nvSpPr>
          <p:spPr>
            <a:xfrm>
              <a:off x="6004200" y="1075025"/>
              <a:ext cx="86075" cy="93450"/>
            </a:xfrm>
            <a:custGeom>
              <a:rect b="b" l="l" r="r" t="t"/>
              <a:pathLst>
                <a:path extrusionOk="0" h="3738" w="3443">
                  <a:moveTo>
                    <a:pt x="1" y="0"/>
                  </a:moveTo>
                  <a:lnTo>
                    <a:pt x="1" y="3737"/>
                  </a:lnTo>
                  <a:lnTo>
                    <a:pt x="1907" y="3737"/>
                  </a:lnTo>
                  <a:cubicBezTo>
                    <a:pt x="2157" y="3737"/>
                    <a:pt x="2377" y="3574"/>
                    <a:pt x="2449" y="3334"/>
                  </a:cubicBezTo>
                  <a:lnTo>
                    <a:pt x="34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47" name="Google Shape;5647;p79"/>
            <p:cNvSpPr/>
            <p:nvPr/>
          </p:nvSpPr>
          <p:spPr>
            <a:xfrm>
              <a:off x="5880900" y="953275"/>
              <a:ext cx="95100" cy="93525"/>
            </a:xfrm>
            <a:custGeom>
              <a:rect b="b" l="l" r="r" t="t"/>
              <a:pathLst>
                <a:path extrusionOk="0" h="3741" w="3804">
                  <a:moveTo>
                    <a:pt x="0" y="1"/>
                  </a:moveTo>
                  <a:lnTo>
                    <a:pt x="0" y="3741"/>
                  </a:lnTo>
                  <a:lnTo>
                    <a:pt x="3804" y="3741"/>
                  </a:lnTo>
                  <a:lnTo>
                    <a:pt x="3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48" name="Google Shape;5648;p79"/>
            <p:cNvSpPr/>
            <p:nvPr/>
          </p:nvSpPr>
          <p:spPr>
            <a:xfrm>
              <a:off x="6004200" y="953275"/>
              <a:ext cx="119575" cy="93525"/>
            </a:xfrm>
            <a:custGeom>
              <a:rect b="b" l="l" r="r" t="t"/>
              <a:pathLst>
                <a:path extrusionOk="0" h="3741" w="4783">
                  <a:moveTo>
                    <a:pt x="1" y="1"/>
                  </a:moveTo>
                  <a:lnTo>
                    <a:pt x="1" y="3741"/>
                  </a:lnTo>
                  <a:lnTo>
                    <a:pt x="3777" y="3741"/>
                  </a:lnTo>
                  <a:lnTo>
                    <a:pt x="4674" y="727"/>
                  </a:lnTo>
                  <a:cubicBezTo>
                    <a:pt x="4783" y="365"/>
                    <a:pt x="4512" y="1"/>
                    <a:pt x="41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49" name="Google Shape;5649;p79"/>
            <p:cNvSpPr/>
            <p:nvPr/>
          </p:nvSpPr>
          <p:spPr>
            <a:xfrm>
              <a:off x="5880900" y="1075025"/>
              <a:ext cx="95100" cy="93450"/>
            </a:xfrm>
            <a:custGeom>
              <a:rect b="b" l="l" r="r" t="t"/>
              <a:pathLst>
                <a:path extrusionOk="0" h="3738" w="3804">
                  <a:moveTo>
                    <a:pt x="0" y="0"/>
                  </a:moveTo>
                  <a:lnTo>
                    <a:pt x="0" y="3737"/>
                  </a:lnTo>
                  <a:lnTo>
                    <a:pt x="3804" y="3737"/>
                  </a:lnTo>
                  <a:lnTo>
                    <a:pt x="3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0" name="Google Shape;5650;p79"/>
            <p:cNvSpPr/>
            <p:nvPr/>
          </p:nvSpPr>
          <p:spPr>
            <a:xfrm>
              <a:off x="5645200" y="879425"/>
              <a:ext cx="207500" cy="167375"/>
            </a:xfrm>
            <a:custGeom>
              <a:rect b="b" l="l" r="r" t="t"/>
              <a:pathLst>
                <a:path extrusionOk="0" h="6695" w="830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1" name="Google Shape;5651;p79"/>
            <p:cNvSpPr/>
            <p:nvPr/>
          </p:nvSpPr>
          <p:spPr>
            <a:xfrm>
              <a:off x="5722500" y="1075025"/>
              <a:ext cx="370875" cy="211775"/>
            </a:xfrm>
            <a:custGeom>
              <a:rect b="b" l="l" r="r" t="t"/>
              <a:pathLst>
                <a:path extrusionOk="0" h="8471" w="14835">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52" name="Google Shape;5652;p79"/>
          <p:cNvGrpSpPr/>
          <p:nvPr/>
        </p:nvGrpSpPr>
        <p:grpSpPr>
          <a:xfrm>
            <a:off x="4611062" y="2711241"/>
            <a:ext cx="298186" cy="339253"/>
            <a:chOff x="6264525" y="842250"/>
            <a:chExt cx="423500" cy="481825"/>
          </a:xfrm>
        </p:grpSpPr>
        <p:sp>
          <p:nvSpPr>
            <p:cNvPr id="5653" name="Google Shape;5653;p79"/>
            <p:cNvSpPr/>
            <p:nvPr/>
          </p:nvSpPr>
          <p:spPr>
            <a:xfrm>
              <a:off x="6264525" y="1033450"/>
              <a:ext cx="135300" cy="266450"/>
            </a:xfrm>
            <a:custGeom>
              <a:rect b="b" l="l" r="r" t="t"/>
              <a:pathLst>
                <a:path extrusionOk="0" h="10658" w="5412">
                  <a:moveTo>
                    <a:pt x="1" y="1"/>
                  </a:moveTo>
                  <a:lnTo>
                    <a:pt x="1" y="9932"/>
                  </a:lnTo>
                  <a:cubicBezTo>
                    <a:pt x="1" y="10182"/>
                    <a:pt x="61" y="10429"/>
                    <a:pt x="169" y="10658"/>
                  </a:cubicBezTo>
                  <a:lnTo>
                    <a:pt x="5412" y="541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4" name="Google Shape;5654;p79"/>
            <p:cNvSpPr/>
            <p:nvPr/>
          </p:nvSpPr>
          <p:spPr>
            <a:xfrm>
              <a:off x="6552700" y="1033450"/>
              <a:ext cx="135325" cy="266450"/>
            </a:xfrm>
            <a:custGeom>
              <a:rect b="b" l="l" r="r" t="t"/>
              <a:pathLst>
                <a:path extrusionOk="0" h="10658" w="5413">
                  <a:moveTo>
                    <a:pt x="5412" y="1"/>
                  </a:moveTo>
                  <a:lnTo>
                    <a:pt x="1" y="5415"/>
                  </a:lnTo>
                  <a:lnTo>
                    <a:pt x="5243" y="10658"/>
                  </a:lnTo>
                  <a:cubicBezTo>
                    <a:pt x="5352" y="10429"/>
                    <a:pt x="5412" y="10182"/>
                    <a:pt x="5412" y="9932"/>
                  </a:cubicBezTo>
                  <a:lnTo>
                    <a:pt x="54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5" name="Google Shape;5655;p79"/>
            <p:cNvSpPr/>
            <p:nvPr/>
          </p:nvSpPr>
          <p:spPr>
            <a:xfrm>
              <a:off x="6462150" y="985275"/>
              <a:ext cx="28025" cy="28250"/>
            </a:xfrm>
            <a:custGeom>
              <a:rect b="b" l="l" r="r" t="t"/>
              <a:pathLst>
                <a:path extrusionOk="0" h="1130" w="1121">
                  <a:moveTo>
                    <a:pt x="566" y="1"/>
                  </a:moveTo>
                  <a:cubicBezTo>
                    <a:pt x="253" y="1"/>
                    <a:pt x="0" y="254"/>
                    <a:pt x="0" y="567"/>
                  </a:cubicBezTo>
                  <a:cubicBezTo>
                    <a:pt x="0" y="877"/>
                    <a:pt x="253" y="1130"/>
                    <a:pt x="566" y="1130"/>
                  </a:cubicBezTo>
                  <a:cubicBezTo>
                    <a:pt x="955" y="1130"/>
                    <a:pt x="1060" y="862"/>
                    <a:pt x="1120" y="528"/>
                  </a:cubicBezTo>
                  <a:cubicBezTo>
                    <a:pt x="1102" y="233"/>
                    <a:pt x="862" y="4"/>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6" name="Google Shape;5656;p79"/>
            <p:cNvSpPr/>
            <p:nvPr/>
          </p:nvSpPr>
          <p:spPr>
            <a:xfrm>
              <a:off x="6288775" y="1182900"/>
              <a:ext cx="375075" cy="141175"/>
            </a:xfrm>
            <a:custGeom>
              <a:rect b="b" l="l" r="r" t="t"/>
              <a:pathLst>
                <a:path extrusionOk="0" h="5647" w="15003">
                  <a:moveTo>
                    <a:pt x="5475" y="0"/>
                  </a:moveTo>
                  <a:lnTo>
                    <a:pt x="0" y="5478"/>
                  </a:lnTo>
                  <a:cubicBezTo>
                    <a:pt x="226" y="5586"/>
                    <a:pt x="473" y="5646"/>
                    <a:pt x="726" y="5646"/>
                  </a:cubicBezTo>
                  <a:lnTo>
                    <a:pt x="14277" y="5646"/>
                  </a:lnTo>
                  <a:cubicBezTo>
                    <a:pt x="14527" y="5646"/>
                    <a:pt x="14774" y="5586"/>
                    <a:pt x="15002" y="5478"/>
                  </a:cubicBezTo>
                  <a:lnTo>
                    <a:pt x="95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7" name="Google Shape;5657;p79"/>
            <p:cNvSpPr/>
            <p:nvPr/>
          </p:nvSpPr>
          <p:spPr>
            <a:xfrm>
              <a:off x="6278675" y="965325"/>
              <a:ext cx="42350" cy="84725"/>
            </a:xfrm>
            <a:custGeom>
              <a:rect b="b" l="l" r="r" t="t"/>
              <a:pathLst>
                <a:path extrusionOk="0" h="3389" w="1694">
                  <a:moveTo>
                    <a:pt x="1693" y="1"/>
                  </a:moveTo>
                  <a:lnTo>
                    <a:pt x="1" y="1693"/>
                  </a:lnTo>
                  <a:lnTo>
                    <a:pt x="1693" y="3388"/>
                  </a:lnTo>
                  <a:lnTo>
                    <a:pt x="16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8" name="Google Shape;5658;p79"/>
            <p:cNvSpPr/>
            <p:nvPr/>
          </p:nvSpPr>
          <p:spPr>
            <a:xfrm>
              <a:off x="6631525" y="965325"/>
              <a:ext cx="42400" cy="84725"/>
            </a:xfrm>
            <a:custGeom>
              <a:rect b="b" l="l" r="r" t="t"/>
              <a:pathLst>
                <a:path extrusionOk="0" h="3389" w="1696">
                  <a:moveTo>
                    <a:pt x="1" y="1"/>
                  </a:moveTo>
                  <a:lnTo>
                    <a:pt x="1" y="3388"/>
                  </a:lnTo>
                  <a:lnTo>
                    <a:pt x="1696" y="169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59" name="Google Shape;5659;p79"/>
            <p:cNvSpPr/>
            <p:nvPr/>
          </p:nvSpPr>
          <p:spPr>
            <a:xfrm>
              <a:off x="6349225" y="842250"/>
              <a:ext cx="254100" cy="312425"/>
            </a:xfrm>
            <a:custGeom>
              <a:rect b="b" l="l" r="r" t="t"/>
              <a:pathLst>
                <a:path extrusionOk="0" h="12497" w="10164">
                  <a:moveTo>
                    <a:pt x="5081" y="2333"/>
                  </a:moveTo>
                  <a:cubicBezTo>
                    <a:pt x="5779" y="2333"/>
                    <a:pt x="6477" y="2518"/>
                    <a:pt x="7098" y="2885"/>
                  </a:cubicBezTo>
                  <a:cubicBezTo>
                    <a:pt x="8299" y="3596"/>
                    <a:pt x="9034" y="4891"/>
                    <a:pt x="9034" y="6288"/>
                  </a:cubicBezTo>
                  <a:cubicBezTo>
                    <a:pt x="9034" y="7293"/>
                    <a:pt x="8207" y="7981"/>
                    <a:pt x="7335" y="7981"/>
                  </a:cubicBezTo>
                  <a:cubicBezTo>
                    <a:pt x="6947" y="7981"/>
                    <a:pt x="6550" y="7845"/>
                    <a:pt x="6213" y="7540"/>
                  </a:cubicBezTo>
                  <a:cubicBezTo>
                    <a:pt x="5894" y="7824"/>
                    <a:pt x="5492" y="7968"/>
                    <a:pt x="5089" y="7968"/>
                  </a:cubicBezTo>
                  <a:cubicBezTo>
                    <a:pt x="4739" y="7968"/>
                    <a:pt x="4388" y="7860"/>
                    <a:pt x="4090" y="7640"/>
                  </a:cubicBezTo>
                  <a:cubicBezTo>
                    <a:pt x="3448" y="7170"/>
                    <a:pt x="3222" y="6315"/>
                    <a:pt x="3551" y="5589"/>
                  </a:cubicBezTo>
                  <a:cubicBezTo>
                    <a:pt x="3826" y="4973"/>
                    <a:pt x="4435" y="4593"/>
                    <a:pt x="5087" y="4593"/>
                  </a:cubicBezTo>
                  <a:cubicBezTo>
                    <a:pt x="5205" y="4593"/>
                    <a:pt x="5325" y="4606"/>
                    <a:pt x="5445" y="4632"/>
                  </a:cubicBezTo>
                  <a:cubicBezTo>
                    <a:pt x="6225" y="4800"/>
                    <a:pt x="6779" y="5490"/>
                    <a:pt x="6776" y="6288"/>
                  </a:cubicBezTo>
                  <a:cubicBezTo>
                    <a:pt x="6776" y="6660"/>
                    <a:pt x="7058" y="6846"/>
                    <a:pt x="7340" y="6846"/>
                  </a:cubicBezTo>
                  <a:cubicBezTo>
                    <a:pt x="7623" y="6846"/>
                    <a:pt x="7905" y="6660"/>
                    <a:pt x="7905" y="6288"/>
                  </a:cubicBezTo>
                  <a:cubicBezTo>
                    <a:pt x="7905" y="5288"/>
                    <a:pt x="7378" y="4367"/>
                    <a:pt x="6520" y="3858"/>
                  </a:cubicBezTo>
                  <a:cubicBezTo>
                    <a:pt x="6076" y="3595"/>
                    <a:pt x="5578" y="3463"/>
                    <a:pt x="5080" y="3463"/>
                  </a:cubicBezTo>
                  <a:cubicBezTo>
                    <a:pt x="4614" y="3463"/>
                    <a:pt x="4147" y="3578"/>
                    <a:pt x="3725" y="3810"/>
                  </a:cubicBezTo>
                  <a:cubicBezTo>
                    <a:pt x="2849" y="4288"/>
                    <a:pt x="2295" y="5195"/>
                    <a:pt x="2262" y="6191"/>
                  </a:cubicBezTo>
                  <a:cubicBezTo>
                    <a:pt x="2226" y="7188"/>
                    <a:pt x="2723" y="8128"/>
                    <a:pt x="3563" y="8667"/>
                  </a:cubicBezTo>
                  <a:cubicBezTo>
                    <a:pt x="4023" y="8960"/>
                    <a:pt x="4541" y="9107"/>
                    <a:pt x="5077" y="9107"/>
                  </a:cubicBezTo>
                  <a:cubicBezTo>
                    <a:pt x="5519" y="9107"/>
                    <a:pt x="5973" y="9007"/>
                    <a:pt x="6414" y="8805"/>
                  </a:cubicBezTo>
                  <a:cubicBezTo>
                    <a:pt x="6502" y="8765"/>
                    <a:pt x="6585" y="8746"/>
                    <a:pt x="6664" y="8746"/>
                  </a:cubicBezTo>
                  <a:cubicBezTo>
                    <a:pt x="7191" y="8746"/>
                    <a:pt x="7476" y="9559"/>
                    <a:pt x="6884" y="9832"/>
                  </a:cubicBezTo>
                  <a:cubicBezTo>
                    <a:pt x="6300" y="10100"/>
                    <a:pt x="5685" y="10239"/>
                    <a:pt x="5077" y="10239"/>
                  </a:cubicBezTo>
                  <a:cubicBezTo>
                    <a:pt x="4340" y="10239"/>
                    <a:pt x="3611" y="10036"/>
                    <a:pt x="2954" y="9615"/>
                  </a:cubicBezTo>
                  <a:cubicBezTo>
                    <a:pt x="1777" y="8865"/>
                    <a:pt x="1084" y="7546"/>
                    <a:pt x="1133" y="6152"/>
                  </a:cubicBezTo>
                  <a:cubicBezTo>
                    <a:pt x="1178" y="4755"/>
                    <a:pt x="1958" y="3490"/>
                    <a:pt x="3183" y="2819"/>
                  </a:cubicBezTo>
                  <a:cubicBezTo>
                    <a:pt x="3775" y="2494"/>
                    <a:pt x="4429" y="2333"/>
                    <a:pt x="5081" y="2333"/>
                  </a:cubicBezTo>
                  <a:close/>
                  <a:moveTo>
                    <a:pt x="618" y="0"/>
                  </a:moveTo>
                  <a:cubicBezTo>
                    <a:pt x="277" y="0"/>
                    <a:pt x="0" y="277"/>
                    <a:pt x="0" y="618"/>
                  </a:cubicBezTo>
                  <a:lnTo>
                    <a:pt x="0" y="9441"/>
                  </a:lnTo>
                  <a:lnTo>
                    <a:pt x="3057" y="12497"/>
                  </a:lnTo>
                  <a:lnTo>
                    <a:pt x="7107" y="12497"/>
                  </a:lnTo>
                  <a:lnTo>
                    <a:pt x="10163" y="9441"/>
                  </a:lnTo>
                  <a:lnTo>
                    <a:pt x="10163" y="723"/>
                  </a:lnTo>
                  <a:cubicBezTo>
                    <a:pt x="10163" y="326"/>
                    <a:pt x="9838" y="0"/>
                    <a:pt x="9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60" name="Google Shape;5660;p79"/>
          <p:cNvGrpSpPr/>
          <p:nvPr/>
        </p:nvGrpSpPr>
        <p:grpSpPr>
          <a:xfrm>
            <a:off x="829350" y="3125895"/>
            <a:ext cx="339253" cy="339253"/>
            <a:chOff x="900750" y="1436075"/>
            <a:chExt cx="481825" cy="481825"/>
          </a:xfrm>
        </p:grpSpPr>
        <p:sp>
          <p:nvSpPr>
            <p:cNvPr id="5661" name="Google Shape;5661;p79"/>
            <p:cNvSpPr/>
            <p:nvPr/>
          </p:nvSpPr>
          <p:spPr>
            <a:xfrm>
              <a:off x="900750" y="1627500"/>
              <a:ext cx="481825" cy="290400"/>
            </a:xfrm>
            <a:custGeom>
              <a:rect b="b" l="l" r="r" t="t"/>
              <a:pathLst>
                <a:path extrusionOk="0" h="11616" w="19273">
                  <a:moveTo>
                    <a:pt x="0" y="1"/>
                  </a:moveTo>
                  <a:lnTo>
                    <a:pt x="0" y="9920"/>
                  </a:lnTo>
                  <a:cubicBezTo>
                    <a:pt x="0" y="10856"/>
                    <a:pt x="759" y="11612"/>
                    <a:pt x="1696" y="11615"/>
                  </a:cubicBezTo>
                  <a:lnTo>
                    <a:pt x="17580" y="11615"/>
                  </a:lnTo>
                  <a:cubicBezTo>
                    <a:pt x="18513" y="11612"/>
                    <a:pt x="19272" y="10856"/>
                    <a:pt x="19272" y="9920"/>
                  </a:cubicBezTo>
                  <a:lnTo>
                    <a:pt x="19272" y="1"/>
                  </a:lnTo>
                  <a:lnTo>
                    <a:pt x="9977" y="6948"/>
                  </a:lnTo>
                  <a:cubicBezTo>
                    <a:pt x="9877" y="7020"/>
                    <a:pt x="9760" y="7059"/>
                    <a:pt x="9636" y="7059"/>
                  </a:cubicBezTo>
                  <a:cubicBezTo>
                    <a:pt x="9513" y="7059"/>
                    <a:pt x="9395" y="7020"/>
                    <a:pt x="9299" y="6948"/>
                  </a:cubicBez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62" name="Google Shape;5662;p79"/>
            <p:cNvSpPr/>
            <p:nvPr/>
          </p:nvSpPr>
          <p:spPr>
            <a:xfrm>
              <a:off x="1296950" y="1549900"/>
              <a:ext cx="71550" cy="105850"/>
            </a:xfrm>
            <a:custGeom>
              <a:rect b="b" l="l" r="r" t="t"/>
              <a:pathLst>
                <a:path extrusionOk="0" h="4234" w="2862">
                  <a:moveTo>
                    <a:pt x="0" y="0"/>
                  </a:moveTo>
                  <a:lnTo>
                    <a:pt x="0" y="4234"/>
                  </a:lnTo>
                  <a:lnTo>
                    <a:pt x="2861" y="2117"/>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63" name="Google Shape;5663;p79"/>
            <p:cNvSpPr/>
            <p:nvPr/>
          </p:nvSpPr>
          <p:spPr>
            <a:xfrm>
              <a:off x="914900" y="1549900"/>
              <a:ext cx="71550" cy="105850"/>
            </a:xfrm>
            <a:custGeom>
              <a:rect b="b" l="l" r="r" t="t"/>
              <a:pathLst>
                <a:path extrusionOk="0" h="4234" w="2862">
                  <a:moveTo>
                    <a:pt x="2861" y="0"/>
                  </a:moveTo>
                  <a:lnTo>
                    <a:pt x="0" y="2117"/>
                  </a:lnTo>
                  <a:lnTo>
                    <a:pt x="2861" y="4234"/>
                  </a:lnTo>
                  <a:lnTo>
                    <a:pt x="28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64" name="Google Shape;5664;p79"/>
            <p:cNvSpPr/>
            <p:nvPr/>
          </p:nvSpPr>
          <p:spPr>
            <a:xfrm>
              <a:off x="1014650" y="1436075"/>
              <a:ext cx="254100" cy="336150"/>
            </a:xfrm>
            <a:custGeom>
              <a:rect b="b" l="l" r="r" t="t"/>
              <a:pathLst>
                <a:path extrusionOk="0" h="13446" w="10164">
                  <a:moveTo>
                    <a:pt x="8468" y="3424"/>
                  </a:moveTo>
                  <a:cubicBezTo>
                    <a:pt x="8781" y="3424"/>
                    <a:pt x="9031" y="3677"/>
                    <a:pt x="9031" y="3990"/>
                  </a:cubicBezTo>
                  <a:cubicBezTo>
                    <a:pt x="9031" y="4300"/>
                    <a:pt x="8781" y="4553"/>
                    <a:pt x="8468" y="4553"/>
                  </a:cubicBezTo>
                  <a:lnTo>
                    <a:pt x="1693" y="4553"/>
                  </a:lnTo>
                  <a:cubicBezTo>
                    <a:pt x="1379" y="4553"/>
                    <a:pt x="1130" y="4300"/>
                    <a:pt x="1130" y="3990"/>
                  </a:cubicBezTo>
                  <a:cubicBezTo>
                    <a:pt x="1130" y="3677"/>
                    <a:pt x="1379" y="3424"/>
                    <a:pt x="1693" y="3424"/>
                  </a:cubicBezTo>
                  <a:close/>
                  <a:moveTo>
                    <a:pt x="8468" y="5682"/>
                  </a:moveTo>
                  <a:cubicBezTo>
                    <a:pt x="8781" y="5682"/>
                    <a:pt x="9031" y="5935"/>
                    <a:pt x="9031" y="6248"/>
                  </a:cubicBezTo>
                  <a:cubicBezTo>
                    <a:pt x="9031" y="6559"/>
                    <a:pt x="8781" y="6812"/>
                    <a:pt x="8468" y="6812"/>
                  </a:cubicBezTo>
                  <a:lnTo>
                    <a:pt x="1693" y="6812"/>
                  </a:lnTo>
                  <a:cubicBezTo>
                    <a:pt x="1379" y="6812"/>
                    <a:pt x="1130" y="6559"/>
                    <a:pt x="1130" y="6248"/>
                  </a:cubicBezTo>
                  <a:cubicBezTo>
                    <a:pt x="1130" y="5935"/>
                    <a:pt x="1379" y="5682"/>
                    <a:pt x="1693" y="5682"/>
                  </a:cubicBezTo>
                  <a:close/>
                  <a:moveTo>
                    <a:pt x="5080" y="7941"/>
                  </a:moveTo>
                  <a:cubicBezTo>
                    <a:pt x="5393" y="7941"/>
                    <a:pt x="5643" y="8194"/>
                    <a:pt x="5643" y="8507"/>
                  </a:cubicBezTo>
                  <a:cubicBezTo>
                    <a:pt x="5643" y="8817"/>
                    <a:pt x="5393" y="9070"/>
                    <a:pt x="5080" y="9070"/>
                  </a:cubicBezTo>
                  <a:lnTo>
                    <a:pt x="1693" y="9070"/>
                  </a:lnTo>
                  <a:cubicBezTo>
                    <a:pt x="1379" y="9070"/>
                    <a:pt x="1130" y="8817"/>
                    <a:pt x="1130" y="8507"/>
                  </a:cubicBezTo>
                  <a:cubicBezTo>
                    <a:pt x="1130" y="8194"/>
                    <a:pt x="1379" y="7941"/>
                    <a:pt x="1693" y="7941"/>
                  </a:cubicBezTo>
                  <a:close/>
                  <a:moveTo>
                    <a:pt x="563" y="0"/>
                  </a:moveTo>
                  <a:cubicBezTo>
                    <a:pt x="250" y="0"/>
                    <a:pt x="0" y="250"/>
                    <a:pt x="0" y="563"/>
                  </a:cubicBezTo>
                  <a:lnTo>
                    <a:pt x="0" y="9636"/>
                  </a:lnTo>
                  <a:lnTo>
                    <a:pt x="5080" y="13445"/>
                  </a:lnTo>
                  <a:lnTo>
                    <a:pt x="10163" y="9636"/>
                  </a:lnTo>
                  <a:lnTo>
                    <a:pt x="10163" y="563"/>
                  </a:lnTo>
                  <a:cubicBezTo>
                    <a:pt x="10163" y="250"/>
                    <a:pt x="9910" y="0"/>
                    <a:pt x="95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65" name="Google Shape;5665;p79"/>
          <p:cNvGrpSpPr/>
          <p:nvPr/>
        </p:nvGrpSpPr>
        <p:grpSpPr>
          <a:xfrm>
            <a:off x="1247198" y="3186183"/>
            <a:ext cx="339253" cy="218676"/>
            <a:chOff x="1492675" y="1520750"/>
            <a:chExt cx="481825" cy="310575"/>
          </a:xfrm>
        </p:grpSpPr>
        <p:sp>
          <p:nvSpPr>
            <p:cNvPr id="5666" name="Google Shape;5666;p79"/>
            <p:cNvSpPr/>
            <p:nvPr/>
          </p:nvSpPr>
          <p:spPr>
            <a:xfrm>
              <a:off x="1492675" y="1540400"/>
              <a:ext cx="481825" cy="290925"/>
            </a:xfrm>
            <a:custGeom>
              <a:rect b="b" l="l" r="r" t="t"/>
              <a:pathLst>
                <a:path extrusionOk="0" h="11637" w="19273">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67" name="Google Shape;5667;p79"/>
            <p:cNvSpPr/>
            <p:nvPr/>
          </p:nvSpPr>
          <p:spPr>
            <a:xfrm>
              <a:off x="1522575" y="1520750"/>
              <a:ext cx="421975" cy="165800"/>
            </a:xfrm>
            <a:custGeom>
              <a:rect b="b" l="l" r="r" t="t"/>
              <a:pathLst>
                <a:path extrusionOk="0" h="6632" w="16879">
                  <a:moveTo>
                    <a:pt x="497" y="1"/>
                  </a:moveTo>
                  <a:cubicBezTo>
                    <a:pt x="328" y="1"/>
                    <a:pt x="160" y="31"/>
                    <a:pt x="0" y="82"/>
                  </a:cubicBezTo>
                  <a:lnTo>
                    <a:pt x="8441" y="6631"/>
                  </a:lnTo>
                  <a:lnTo>
                    <a:pt x="16878" y="82"/>
                  </a:lnTo>
                  <a:cubicBezTo>
                    <a:pt x="16719" y="31"/>
                    <a:pt x="16550" y="1"/>
                    <a:pt x="163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68" name="Google Shape;5668;p79"/>
          <p:cNvGrpSpPr/>
          <p:nvPr/>
        </p:nvGrpSpPr>
        <p:grpSpPr>
          <a:xfrm>
            <a:off x="1654995" y="3125877"/>
            <a:ext cx="352332" cy="339288"/>
            <a:chOff x="2071000" y="1435025"/>
            <a:chExt cx="500400" cy="481875"/>
          </a:xfrm>
        </p:grpSpPr>
        <p:sp>
          <p:nvSpPr>
            <p:cNvPr id="5669" name="Google Shape;5669;p79"/>
            <p:cNvSpPr/>
            <p:nvPr/>
          </p:nvSpPr>
          <p:spPr>
            <a:xfrm>
              <a:off x="2425125" y="1718700"/>
              <a:ext cx="146275" cy="141750"/>
            </a:xfrm>
            <a:custGeom>
              <a:rect b="b" l="l" r="r" t="t"/>
              <a:pathLst>
                <a:path extrusionOk="0" h="5670" w="5851">
                  <a:moveTo>
                    <a:pt x="1598" y="0"/>
                  </a:moveTo>
                  <a:cubicBezTo>
                    <a:pt x="1159" y="0"/>
                    <a:pt x="720" y="160"/>
                    <a:pt x="401" y="481"/>
                  </a:cubicBezTo>
                  <a:lnTo>
                    <a:pt x="0" y="879"/>
                  </a:lnTo>
                  <a:lnTo>
                    <a:pt x="4791" y="5669"/>
                  </a:lnTo>
                  <a:lnTo>
                    <a:pt x="5191" y="5272"/>
                  </a:lnTo>
                  <a:cubicBezTo>
                    <a:pt x="5851" y="4610"/>
                    <a:pt x="5851" y="3538"/>
                    <a:pt x="5191" y="2875"/>
                  </a:cubicBezTo>
                  <a:lnTo>
                    <a:pt x="2795" y="481"/>
                  </a:lnTo>
                  <a:cubicBezTo>
                    <a:pt x="2475" y="160"/>
                    <a:pt x="2036" y="0"/>
                    <a:pt x="15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70" name="Google Shape;5670;p79"/>
            <p:cNvSpPr/>
            <p:nvPr/>
          </p:nvSpPr>
          <p:spPr>
            <a:xfrm>
              <a:off x="2071000" y="1477850"/>
              <a:ext cx="453125" cy="439050"/>
            </a:xfrm>
            <a:custGeom>
              <a:rect b="b" l="l" r="r" t="t"/>
              <a:pathLst>
                <a:path extrusionOk="0" h="17562" w="18125">
                  <a:moveTo>
                    <a:pt x="2057" y="0"/>
                  </a:moveTo>
                  <a:cubicBezTo>
                    <a:pt x="0" y="2397"/>
                    <a:pt x="81" y="6008"/>
                    <a:pt x="2352" y="8278"/>
                  </a:cubicBezTo>
                  <a:lnTo>
                    <a:pt x="9847" y="15776"/>
                  </a:lnTo>
                  <a:cubicBezTo>
                    <a:pt x="11008" y="16937"/>
                    <a:pt x="12564" y="17561"/>
                    <a:pt x="14149" y="17561"/>
                  </a:cubicBezTo>
                  <a:cubicBezTo>
                    <a:pt x="15535" y="17561"/>
                    <a:pt x="16943" y="17083"/>
                    <a:pt x="18125" y="16068"/>
                  </a:cubicBezTo>
                  <a:lnTo>
                    <a:pt x="13346" y="11289"/>
                  </a:lnTo>
                  <a:cubicBezTo>
                    <a:pt x="13108" y="11473"/>
                    <a:pt x="12823" y="11568"/>
                    <a:pt x="12540" y="11568"/>
                  </a:cubicBezTo>
                  <a:cubicBezTo>
                    <a:pt x="12221" y="11568"/>
                    <a:pt x="11904" y="11448"/>
                    <a:pt x="11660" y="11202"/>
                  </a:cubicBezTo>
                  <a:lnTo>
                    <a:pt x="6926" y="6465"/>
                  </a:lnTo>
                  <a:cubicBezTo>
                    <a:pt x="6462" y="6002"/>
                    <a:pt x="6447" y="5282"/>
                    <a:pt x="6839" y="4779"/>
                  </a:cubicBezTo>
                  <a:lnTo>
                    <a:pt x="20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71" name="Google Shape;5671;p79"/>
            <p:cNvSpPr/>
            <p:nvPr/>
          </p:nvSpPr>
          <p:spPr>
            <a:xfrm>
              <a:off x="2141600" y="1435025"/>
              <a:ext cx="146300" cy="141850"/>
            </a:xfrm>
            <a:custGeom>
              <a:rect b="b" l="l" r="r" t="t"/>
              <a:pathLst>
                <a:path extrusionOk="0" h="5674" w="5852">
                  <a:moveTo>
                    <a:pt x="1597" y="1"/>
                  </a:moveTo>
                  <a:cubicBezTo>
                    <a:pt x="1158" y="1"/>
                    <a:pt x="719" y="161"/>
                    <a:pt x="398" y="482"/>
                  </a:cubicBezTo>
                  <a:lnTo>
                    <a:pt x="1" y="882"/>
                  </a:lnTo>
                  <a:lnTo>
                    <a:pt x="4792" y="5673"/>
                  </a:lnTo>
                  <a:lnTo>
                    <a:pt x="5189" y="5273"/>
                  </a:lnTo>
                  <a:cubicBezTo>
                    <a:pt x="5852" y="4610"/>
                    <a:pt x="5852" y="3538"/>
                    <a:pt x="5189" y="2879"/>
                  </a:cubicBezTo>
                  <a:lnTo>
                    <a:pt x="2795" y="482"/>
                  </a:lnTo>
                  <a:cubicBezTo>
                    <a:pt x="2474" y="161"/>
                    <a:pt x="2036" y="1"/>
                    <a:pt x="15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72" name="Google Shape;5672;p79"/>
          <p:cNvGrpSpPr/>
          <p:nvPr/>
        </p:nvGrpSpPr>
        <p:grpSpPr>
          <a:xfrm>
            <a:off x="2083159" y="3146709"/>
            <a:ext cx="351874" cy="297623"/>
            <a:chOff x="2678350" y="1464650"/>
            <a:chExt cx="499750" cy="422700"/>
          </a:xfrm>
        </p:grpSpPr>
        <p:sp>
          <p:nvSpPr>
            <p:cNvPr id="5673" name="Google Shape;5673;p79"/>
            <p:cNvSpPr/>
            <p:nvPr/>
          </p:nvSpPr>
          <p:spPr>
            <a:xfrm>
              <a:off x="3081050" y="1542700"/>
              <a:ext cx="97050" cy="267350"/>
            </a:xfrm>
            <a:custGeom>
              <a:rect b="b" l="l" r="r" t="t"/>
              <a:pathLst>
                <a:path extrusionOk="0" h="10694" w="3882">
                  <a:moveTo>
                    <a:pt x="618" y="0"/>
                  </a:moveTo>
                  <a:cubicBezTo>
                    <a:pt x="474" y="0"/>
                    <a:pt x="329" y="55"/>
                    <a:pt x="220" y="165"/>
                  </a:cubicBezTo>
                  <a:cubicBezTo>
                    <a:pt x="3" y="384"/>
                    <a:pt x="0" y="737"/>
                    <a:pt x="214" y="957"/>
                  </a:cubicBezTo>
                  <a:cubicBezTo>
                    <a:pt x="2650" y="3375"/>
                    <a:pt x="2650" y="7316"/>
                    <a:pt x="214" y="9737"/>
                  </a:cubicBezTo>
                  <a:cubicBezTo>
                    <a:pt x="0" y="9957"/>
                    <a:pt x="3" y="10310"/>
                    <a:pt x="220" y="10526"/>
                  </a:cubicBezTo>
                  <a:cubicBezTo>
                    <a:pt x="330" y="10638"/>
                    <a:pt x="475" y="10693"/>
                    <a:pt x="620" y="10693"/>
                  </a:cubicBezTo>
                  <a:cubicBezTo>
                    <a:pt x="761" y="10693"/>
                    <a:pt x="902" y="10641"/>
                    <a:pt x="1012" y="10535"/>
                  </a:cubicBezTo>
                  <a:cubicBezTo>
                    <a:pt x="3882" y="7672"/>
                    <a:pt x="3882" y="3022"/>
                    <a:pt x="1012" y="159"/>
                  </a:cubicBezTo>
                  <a:cubicBezTo>
                    <a:pt x="902" y="53"/>
                    <a:pt x="760" y="0"/>
                    <a:pt x="6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74" name="Google Shape;5674;p79"/>
            <p:cNvSpPr/>
            <p:nvPr/>
          </p:nvSpPr>
          <p:spPr>
            <a:xfrm>
              <a:off x="3041000" y="1582600"/>
              <a:ext cx="75075" cy="187725"/>
            </a:xfrm>
            <a:custGeom>
              <a:rect b="b" l="l" r="r" t="t"/>
              <a:pathLst>
                <a:path extrusionOk="0" h="7509" w="3003">
                  <a:moveTo>
                    <a:pt x="626" y="0"/>
                  </a:moveTo>
                  <a:cubicBezTo>
                    <a:pt x="482" y="0"/>
                    <a:pt x="337" y="55"/>
                    <a:pt x="226" y="165"/>
                  </a:cubicBezTo>
                  <a:cubicBezTo>
                    <a:pt x="9" y="381"/>
                    <a:pt x="6" y="734"/>
                    <a:pt x="220" y="957"/>
                  </a:cubicBezTo>
                  <a:cubicBezTo>
                    <a:pt x="1774" y="2495"/>
                    <a:pt x="1774" y="5007"/>
                    <a:pt x="220" y="6545"/>
                  </a:cubicBezTo>
                  <a:cubicBezTo>
                    <a:pt x="0" y="6765"/>
                    <a:pt x="0" y="7124"/>
                    <a:pt x="220" y="7343"/>
                  </a:cubicBezTo>
                  <a:cubicBezTo>
                    <a:pt x="330" y="7453"/>
                    <a:pt x="474" y="7508"/>
                    <a:pt x="619" y="7508"/>
                  </a:cubicBezTo>
                  <a:cubicBezTo>
                    <a:pt x="763" y="7508"/>
                    <a:pt x="908" y="7453"/>
                    <a:pt x="1018" y="7343"/>
                  </a:cubicBezTo>
                  <a:cubicBezTo>
                    <a:pt x="3002" y="5359"/>
                    <a:pt x="3002" y="2143"/>
                    <a:pt x="1018" y="159"/>
                  </a:cubicBezTo>
                  <a:cubicBezTo>
                    <a:pt x="909" y="53"/>
                    <a:pt x="768" y="0"/>
                    <a:pt x="6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75" name="Google Shape;5675;p79"/>
            <p:cNvSpPr/>
            <p:nvPr/>
          </p:nvSpPr>
          <p:spPr>
            <a:xfrm>
              <a:off x="2678350" y="1464650"/>
              <a:ext cx="339700" cy="422700"/>
            </a:xfrm>
            <a:custGeom>
              <a:rect b="b" l="l" r="r" t="t"/>
              <a:pathLst>
                <a:path extrusionOk="0" h="16908" w="13588">
                  <a:moveTo>
                    <a:pt x="5683" y="5632"/>
                  </a:moveTo>
                  <a:lnTo>
                    <a:pt x="5683" y="11278"/>
                  </a:lnTo>
                  <a:lnTo>
                    <a:pt x="3952" y="11278"/>
                  </a:lnTo>
                  <a:cubicBezTo>
                    <a:pt x="3638" y="11278"/>
                    <a:pt x="3389" y="11026"/>
                    <a:pt x="3389" y="10712"/>
                  </a:cubicBezTo>
                  <a:lnTo>
                    <a:pt x="3389" y="6195"/>
                  </a:lnTo>
                  <a:cubicBezTo>
                    <a:pt x="3389" y="5882"/>
                    <a:pt x="3638" y="5632"/>
                    <a:pt x="3952" y="5632"/>
                  </a:cubicBezTo>
                  <a:close/>
                  <a:moveTo>
                    <a:pt x="11895" y="1115"/>
                  </a:moveTo>
                  <a:cubicBezTo>
                    <a:pt x="12206" y="1115"/>
                    <a:pt x="12458" y="1365"/>
                    <a:pt x="12458" y="1679"/>
                  </a:cubicBezTo>
                  <a:lnTo>
                    <a:pt x="12458" y="15229"/>
                  </a:lnTo>
                  <a:cubicBezTo>
                    <a:pt x="12458" y="15542"/>
                    <a:pt x="12206" y="15792"/>
                    <a:pt x="11895" y="15792"/>
                  </a:cubicBezTo>
                  <a:cubicBezTo>
                    <a:pt x="11582" y="15792"/>
                    <a:pt x="11329" y="15542"/>
                    <a:pt x="11329" y="15229"/>
                  </a:cubicBezTo>
                  <a:lnTo>
                    <a:pt x="11329" y="1679"/>
                  </a:lnTo>
                  <a:cubicBezTo>
                    <a:pt x="11329" y="1365"/>
                    <a:pt x="11582" y="1115"/>
                    <a:pt x="11895" y="1115"/>
                  </a:cubicBezTo>
                  <a:close/>
                  <a:moveTo>
                    <a:pt x="11892" y="0"/>
                  </a:moveTo>
                  <a:cubicBezTo>
                    <a:pt x="11090" y="0"/>
                    <a:pt x="10386" y="570"/>
                    <a:pt x="10230" y="1374"/>
                  </a:cubicBezTo>
                  <a:lnTo>
                    <a:pt x="6060" y="4503"/>
                  </a:lnTo>
                  <a:lnTo>
                    <a:pt x="3952" y="4503"/>
                  </a:lnTo>
                  <a:cubicBezTo>
                    <a:pt x="3235" y="4503"/>
                    <a:pt x="2600" y="4955"/>
                    <a:pt x="2362" y="5632"/>
                  </a:cubicBezTo>
                  <a:lnTo>
                    <a:pt x="1693" y="5632"/>
                  </a:lnTo>
                  <a:cubicBezTo>
                    <a:pt x="757" y="5632"/>
                    <a:pt x="1" y="6388"/>
                    <a:pt x="1" y="7325"/>
                  </a:cubicBezTo>
                  <a:lnTo>
                    <a:pt x="1" y="9583"/>
                  </a:lnTo>
                  <a:cubicBezTo>
                    <a:pt x="1" y="10520"/>
                    <a:pt x="757" y="11275"/>
                    <a:pt x="1693" y="11278"/>
                  </a:cubicBezTo>
                  <a:lnTo>
                    <a:pt x="2362" y="11278"/>
                  </a:lnTo>
                  <a:cubicBezTo>
                    <a:pt x="2600" y="11953"/>
                    <a:pt x="3235" y="12405"/>
                    <a:pt x="3952" y="12408"/>
                  </a:cubicBezTo>
                  <a:lnTo>
                    <a:pt x="6060" y="12408"/>
                  </a:lnTo>
                  <a:lnTo>
                    <a:pt x="10230" y="15533"/>
                  </a:lnTo>
                  <a:cubicBezTo>
                    <a:pt x="10386" y="16336"/>
                    <a:pt x="11087" y="16908"/>
                    <a:pt x="11888" y="16908"/>
                  </a:cubicBezTo>
                  <a:cubicBezTo>
                    <a:pt x="11940" y="16908"/>
                    <a:pt x="11993" y="16905"/>
                    <a:pt x="12046" y="16900"/>
                  </a:cubicBezTo>
                  <a:cubicBezTo>
                    <a:pt x="12913" y="16822"/>
                    <a:pt x="13582" y="16099"/>
                    <a:pt x="13588" y="15229"/>
                  </a:cubicBezTo>
                  <a:lnTo>
                    <a:pt x="13588" y="1679"/>
                  </a:lnTo>
                  <a:cubicBezTo>
                    <a:pt x="13579" y="808"/>
                    <a:pt x="12913" y="86"/>
                    <a:pt x="12046" y="7"/>
                  </a:cubicBezTo>
                  <a:cubicBezTo>
                    <a:pt x="11994" y="3"/>
                    <a:pt x="11943" y="0"/>
                    <a:pt x="118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76" name="Google Shape;5676;p79"/>
          <p:cNvGrpSpPr/>
          <p:nvPr/>
        </p:nvGrpSpPr>
        <p:grpSpPr>
          <a:xfrm>
            <a:off x="2506692" y="3125895"/>
            <a:ext cx="339253" cy="339253"/>
            <a:chOff x="3271200" y="1435075"/>
            <a:chExt cx="481825" cy="481825"/>
          </a:xfrm>
        </p:grpSpPr>
        <p:sp>
          <p:nvSpPr>
            <p:cNvPr id="5677" name="Google Shape;5677;p79"/>
            <p:cNvSpPr/>
            <p:nvPr/>
          </p:nvSpPr>
          <p:spPr>
            <a:xfrm>
              <a:off x="3271200" y="1435075"/>
              <a:ext cx="481825" cy="481825"/>
            </a:xfrm>
            <a:custGeom>
              <a:rect b="b" l="l" r="r" t="t"/>
              <a:pathLst>
                <a:path extrusionOk="0" h="19273" w="19273">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78" name="Google Shape;5678;p79"/>
            <p:cNvSpPr/>
            <p:nvPr/>
          </p:nvSpPr>
          <p:spPr>
            <a:xfrm>
              <a:off x="3356575" y="1520525"/>
              <a:ext cx="311000" cy="311025"/>
            </a:xfrm>
            <a:custGeom>
              <a:rect b="b" l="l" r="r" t="t"/>
              <a:pathLst>
                <a:path extrusionOk="0" h="12441" w="1244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79" name="Google Shape;5679;p79"/>
          <p:cNvGrpSpPr/>
          <p:nvPr/>
        </p:nvGrpSpPr>
        <p:grpSpPr>
          <a:xfrm>
            <a:off x="2917165" y="3125877"/>
            <a:ext cx="343442" cy="339288"/>
            <a:chOff x="3858100" y="1435075"/>
            <a:chExt cx="487775" cy="481875"/>
          </a:xfrm>
        </p:grpSpPr>
        <p:sp>
          <p:nvSpPr>
            <p:cNvPr id="5680" name="Google Shape;5680;p79"/>
            <p:cNvSpPr/>
            <p:nvPr/>
          </p:nvSpPr>
          <p:spPr>
            <a:xfrm>
              <a:off x="3858100" y="1868750"/>
              <a:ext cx="55575" cy="48200"/>
            </a:xfrm>
            <a:custGeom>
              <a:rect b="b" l="l" r="r" t="t"/>
              <a:pathLst>
                <a:path extrusionOk="0" h="1928" w="2223">
                  <a:moveTo>
                    <a:pt x="1600" y="0"/>
                  </a:moveTo>
                  <a:cubicBezTo>
                    <a:pt x="1460" y="0"/>
                    <a:pt x="1319" y="53"/>
                    <a:pt x="1211" y="158"/>
                  </a:cubicBezTo>
                  <a:lnTo>
                    <a:pt x="413" y="959"/>
                  </a:lnTo>
                  <a:cubicBezTo>
                    <a:pt x="0" y="1369"/>
                    <a:pt x="388" y="1927"/>
                    <a:pt x="825" y="1927"/>
                  </a:cubicBezTo>
                  <a:cubicBezTo>
                    <a:pt x="956" y="1927"/>
                    <a:pt x="1091" y="1877"/>
                    <a:pt x="1211" y="1757"/>
                  </a:cubicBezTo>
                  <a:lnTo>
                    <a:pt x="2009" y="959"/>
                  </a:lnTo>
                  <a:cubicBezTo>
                    <a:pt x="2222" y="736"/>
                    <a:pt x="2219" y="384"/>
                    <a:pt x="2000" y="167"/>
                  </a:cubicBezTo>
                  <a:cubicBezTo>
                    <a:pt x="1890" y="56"/>
                    <a:pt x="1745" y="0"/>
                    <a:pt x="16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81" name="Google Shape;5681;p79"/>
            <p:cNvSpPr/>
            <p:nvPr/>
          </p:nvSpPr>
          <p:spPr>
            <a:xfrm>
              <a:off x="3917950" y="1808500"/>
              <a:ext cx="60350" cy="48525"/>
            </a:xfrm>
            <a:custGeom>
              <a:rect b="b" l="l" r="r" t="t"/>
              <a:pathLst>
                <a:path extrusionOk="0" h="1941" w="2414">
                  <a:moveTo>
                    <a:pt x="1601" y="1"/>
                  </a:moveTo>
                  <a:cubicBezTo>
                    <a:pt x="1470" y="1"/>
                    <a:pt x="1333" y="52"/>
                    <a:pt x="1211" y="174"/>
                  </a:cubicBezTo>
                  <a:lnTo>
                    <a:pt x="413" y="972"/>
                  </a:lnTo>
                  <a:cubicBezTo>
                    <a:pt x="1" y="1384"/>
                    <a:pt x="388" y="1941"/>
                    <a:pt x="824" y="1941"/>
                  </a:cubicBezTo>
                  <a:cubicBezTo>
                    <a:pt x="955" y="1941"/>
                    <a:pt x="1091" y="1890"/>
                    <a:pt x="1211" y="1770"/>
                  </a:cubicBezTo>
                  <a:lnTo>
                    <a:pt x="2009" y="972"/>
                  </a:lnTo>
                  <a:cubicBezTo>
                    <a:pt x="2414" y="569"/>
                    <a:pt x="2037" y="1"/>
                    <a:pt x="16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82" name="Google Shape;5682;p79"/>
            <p:cNvSpPr/>
            <p:nvPr/>
          </p:nvSpPr>
          <p:spPr>
            <a:xfrm>
              <a:off x="3876450" y="1435075"/>
              <a:ext cx="450375" cy="251250"/>
            </a:xfrm>
            <a:custGeom>
              <a:rect b="b" l="l" r="r" t="t"/>
              <a:pathLst>
                <a:path extrusionOk="0" h="10050" w="18015">
                  <a:moveTo>
                    <a:pt x="18014" y="1"/>
                  </a:moveTo>
                  <a:lnTo>
                    <a:pt x="561" y="4762"/>
                  </a:lnTo>
                  <a:cubicBezTo>
                    <a:pt x="121" y="4882"/>
                    <a:pt x="1" y="5448"/>
                    <a:pt x="350" y="5740"/>
                  </a:cubicBezTo>
                  <a:lnTo>
                    <a:pt x="5584" y="10049"/>
                  </a:lnTo>
                  <a:lnTo>
                    <a:pt x="180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83" name="Google Shape;5683;p79"/>
            <p:cNvSpPr/>
            <p:nvPr/>
          </p:nvSpPr>
          <p:spPr>
            <a:xfrm>
              <a:off x="4094925" y="1456025"/>
              <a:ext cx="250950" cy="445250"/>
            </a:xfrm>
            <a:custGeom>
              <a:rect b="b" l="l" r="r" t="t"/>
              <a:pathLst>
                <a:path extrusionOk="0" h="17810" w="10038">
                  <a:moveTo>
                    <a:pt x="10037" y="0"/>
                  </a:moveTo>
                  <a:cubicBezTo>
                    <a:pt x="9890" y="120"/>
                    <a:pt x="118" y="12226"/>
                    <a:pt x="1" y="12370"/>
                  </a:cubicBezTo>
                  <a:lnTo>
                    <a:pt x="4313" y="17604"/>
                  </a:lnTo>
                  <a:cubicBezTo>
                    <a:pt x="4428" y="17744"/>
                    <a:pt x="4587" y="17809"/>
                    <a:pt x="4745" y="17809"/>
                  </a:cubicBezTo>
                  <a:cubicBezTo>
                    <a:pt x="4985" y="17809"/>
                    <a:pt x="5222" y="17659"/>
                    <a:pt x="5294" y="17390"/>
                  </a:cubicBezTo>
                  <a:lnTo>
                    <a:pt x="100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84" name="Google Shape;5684;p79"/>
            <p:cNvSpPr/>
            <p:nvPr/>
          </p:nvSpPr>
          <p:spPr>
            <a:xfrm>
              <a:off x="3993575" y="1542825"/>
              <a:ext cx="245025" cy="242525"/>
            </a:xfrm>
            <a:custGeom>
              <a:rect b="b" l="l" r="r" t="t"/>
              <a:pathLst>
                <a:path extrusionOk="0" h="9701" w="9801">
                  <a:moveTo>
                    <a:pt x="9800" y="0"/>
                  </a:moveTo>
                  <a:lnTo>
                    <a:pt x="646" y="7399"/>
                  </a:lnTo>
                  <a:lnTo>
                    <a:pt x="125" y="8955"/>
                  </a:lnTo>
                  <a:cubicBezTo>
                    <a:pt x="1" y="9338"/>
                    <a:pt x="298" y="9700"/>
                    <a:pt x="659" y="9700"/>
                  </a:cubicBezTo>
                  <a:cubicBezTo>
                    <a:pt x="719" y="9700"/>
                    <a:pt x="780" y="9690"/>
                    <a:pt x="842" y="9669"/>
                  </a:cubicBezTo>
                  <a:lnTo>
                    <a:pt x="2398" y="9151"/>
                  </a:lnTo>
                  <a:lnTo>
                    <a:pt x="980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685" name="Google Shape;5685;p79"/>
          <p:cNvGrpSpPr/>
          <p:nvPr/>
        </p:nvGrpSpPr>
        <p:grpSpPr>
          <a:xfrm>
            <a:off x="3337249" y="3125895"/>
            <a:ext cx="339253" cy="339253"/>
            <a:chOff x="4456875" y="1435075"/>
            <a:chExt cx="481825" cy="481825"/>
          </a:xfrm>
        </p:grpSpPr>
        <p:sp>
          <p:nvSpPr>
            <p:cNvPr id="5686" name="Google Shape;5686;p79"/>
            <p:cNvSpPr/>
            <p:nvPr/>
          </p:nvSpPr>
          <p:spPr>
            <a:xfrm>
              <a:off x="4624975" y="1465275"/>
              <a:ext cx="56650" cy="86000"/>
            </a:xfrm>
            <a:custGeom>
              <a:rect b="b" l="l" r="r" t="t"/>
              <a:pathLst>
                <a:path extrusionOk="0" h="3440" w="2266">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87" name="Google Shape;5687;p79"/>
            <p:cNvSpPr/>
            <p:nvPr/>
          </p:nvSpPr>
          <p:spPr>
            <a:xfrm>
              <a:off x="4615275" y="1797425"/>
              <a:ext cx="66350" cy="89375"/>
            </a:xfrm>
            <a:custGeom>
              <a:rect b="b" l="l" r="r" t="t"/>
              <a:pathLst>
                <a:path extrusionOk="0" h="3575" w="2654">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88" name="Google Shape;5688;p79"/>
            <p:cNvSpPr/>
            <p:nvPr/>
          </p:nvSpPr>
          <p:spPr>
            <a:xfrm>
              <a:off x="4583125" y="1547250"/>
              <a:ext cx="28250" cy="28250"/>
            </a:xfrm>
            <a:custGeom>
              <a:rect b="b" l="l" r="r" t="t"/>
              <a:pathLst>
                <a:path extrusionOk="0" h="1130" w="113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89" name="Google Shape;5689;p79"/>
            <p:cNvSpPr/>
            <p:nvPr/>
          </p:nvSpPr>
          <p:spPr>
            <a:xfrm>
              <a:off x="4597950" y="1576075"/>
              <a:ext cx="83675" cy="87525"/>
            </a:xfrm>
            <a:custGeom>
              <a:rect b="b" l="l" r="r" t="t"/>
              <a:pathLst>
                <a:path extrusionOk="0" h="3501" w="3347">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0" name="Google Shape;5690;p79"/>
            <p:cNvSpPr/>
            <p:nvPr/>
          </p:nvSpPr>
          <p:spPr>
            <a:xfrm>
              <a:off x="4597650" y="1692175"/>
              <a:ext cx="83975" cy="82450"/>
            </a:xfrm>
            <a:custGeom>
              <a:rect b="b" l="l" r="r" t="t"/>
              <a:pathLst>
                <a:path extrusionOk="0" h="3298" w="3359">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1" name="Google Shape;5691;p79"/>
            <p:cNvSpPr/>
            <p:nvPr/>
          </p:nvSpPr>
          <p:spPr>
            <a:xfrm>
              <a:off x="4798050" y="1663575"/>
              <a:ext cx="28475" cy="28250"/>
            </a:xfrm>
            <a:custGeom>
              <a:rect b="b" l="l" r="r" t="t"/>
              <a:pathLst>
                <a:path extrusionOk="0" h="1130" w="1139">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2" name="Google Shape;5692;p79"/>
            <p:cNvSpPr/>
            <p:nvPr/>
          </p:nvSpPr>
          <p:spPr>
            <a:xfrm>
              <a:off x="4710200" y="1435075"/>
              <a:ext cx="228500" cy="228525"/>
            </a:xfrm>
            <a:custGeom>
              <a:rect b="b" l="l" r="r" t="t"/>
              <a:pathLst>
                <a:path extrusionOk="0" h="9141" w="914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3" name="Google Shape;5693;p79"/>
            <p:cNvSpPr/>
            <p:nvPr/>
          </p:nvSpPr>
          <p:spPr>
            <a:xfrm>
              <a:off x="4819200" y="1593475"/>
              <a:ext cx="89400" cy="70125"/>
            </a:xfrm>
            <a:custGeom>
              <a:rect b="b" l="l" r="r" t="t"/>
              <a:pathLst>
                <a:path extrusionOk="0" h="2805" w="3576">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4" name="Google Shape;5694;p79"/>
            <p:cNvSpPr/>
            <p:nvPr/>
          </p:nvSpPr>
          <p:spPr>
            <a:xfrm>
              <a:off x="4819200" y="1692175"/>
              <a:ext cx="89475" cy="66275"/>
            </a:xfrm>
            <a:custGeom>
              <a:rect b="b" l="l" r="r" t="t"/>
              <a:pathLst>
                <a:path extrusionOk="0" h="2651" w="3579">
                  <a:moveTo>
                    <a:pt x="1317" y="0"/>
                  </a:moveTo>
                  <a:cubicBezTo>
                    <a:pt x="1133" y="500"/>
                    <a:pt x="727" y="883"/>
                    <a:pt x="215" y="1033"/>
                  </a:cubicBezTo>
                  <a:cubicBezTo>
                    <a:pt x="166" y="1593"/>
                    <a:pt x="94" y="2132"/>
                    <a:pt x="1" y="2650"/>
                  </a:cubicBezTo>
                  <a:cubicBezTo>
                    <a:pt x="1889" y="2030"/>
                    <a:pt x="3223" y="1078"/>
                    <a:pt x="35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5" name="Google Shape;5695;p79"/>
            <p:cNvSpPr/>
            <p:nvPr/>
          </p:nvSpPr>
          <p:spPr>
            <a:xfrm>
              <a:off x="4456875" y="1691800"/>
              <a:ext cx="225125" cy="225100"/>
            </a:xfrm>
            <a:custGeom>
              <a:rect b="b" l="l" r="r" t="t"/>
              <a:pathLst>
                <a:path extrusionOk="0" h="9004" w="9005">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6" name="Google Shape;5696;p79"/>
            <p:cNvSpPr/>
            <p:nvPr/>
          </p:nvSpPr>
          <p:spPr>
            <a:xfrm>
              <a:off x="4487000" y="1595125"/>
              <a:ext cx="88925" cy="68475"/>
            </a:xfrm>
            <a:custGeom>
              <a:rect b="b" l="l" r="r" t="t"/>
              <a:pathLst>
                <a:path extrusionOk="0" h="2739" w="3557">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7" name="Google Shape;5697;p79"/>
            <p:cNvSpPr/>
            <p:nvPr/>
          </p:nvSpPr>
          <p:spPr>
            <a:xfrm>
              <a:off x="4486925" y="1692175"/>
              <a:ext cx="89450" cy="66350"/>
            </a:xfrm>
            <a:custGeom>
              <a:rect b="b" l="l" r="r" t="t"/>
              <a:pathLst>
                <a:path extrusionOk="0" h="2654" w="3578">
                  <a:moveTo>
                    <a:pt x="0" y="0"/>
                  </a:moveTo>
                  <a:cubicBezTo>
                    <a:pt x="352" y="1078"/>
                    <a:pt x="1689" y="2030"/>
                    <a:pt x="3578" y="2653"/>
                  </a:cubicBezTo>
                  <a:cubicBezTo>
                    <a:pt x="3418" y="1777"/>
                    <a:pt x="3325" y="889"/>
                    <a:pt x="3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8" name="Google Shape;5698;p79"/>
            <p:cNvSpPr/>
            <p:nvPr/>
          </p:nvSpPr>
          <p:spPr>
            <a:xfrm>
              <a:off x="4456875" y="1435075"/>
              <a:ext cx="225125" cy="228525"/>
            </a:xfrm>
            <a:custGeom>
              <a:rect b="b" l="l" r="r" t="t"/>
              <a:pathLst>
                <a:path extrusionOk="0" h="9141" w="9005">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699" name="Google Shape;5699;p79"/>
            <p:cNvSpPr/>
            <p:nvPr/>
          </p:nvSpPr>
          <p:spPr>
            <a:xfrm>
              <a:off x="4710200" y="1691800"/>
              <a:ext cx="228500" cy="225100"/>
            </a:xfrm>
            <a:custGeom>
              <a:rect b="b" l="l" r="r" t="t"/>
              <a:pathLst>
                <a:path extrusionOk="0" h="9004" w="914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0" name="Google Shape;5700;p79"/>
            <p:cNvSpPr/>
            <p:nvPr/>
          </p:nvSpPr>
          <p:spPr>
            <a:xfrm>
              <a:off x="4710200" y="1465200"/>
              <a:ext cx="70025" cy="89375"/>
            </a:xfrm>
            <a:custGeom>
              <a:rect b="b" l="l" r="r" t="t"/>
              <a:pathLst>
                <a:path extrusionOk="0" h="3575" w="2801">
                  <a:moveTo>
                    <a:pt x="1" y="0"/>
                  </a:moveTo>
                  <a:lnTo>
                    <a:pt x="1" y="3298"/>
                  </a:lnTo>
                  <a:cubicBezTo>
                    <a:pt x="937" y="3328"/>
                    <a:pt x="1961" y="3421"/>
                    <a:pt x="2801" y="3575"/>
                  </a:cubicBezTo>
                  <a:cubicBezTo>
                    <a:pt x="2181" y="1687"/>
                    <a:pt x="1082" y="350"/>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1" name="Google Shape;5701;p79"/>
            <p:cNvSpPr/>
            <p:nvPr/>
          </p:nvSpPr>
          <p:spPr>
            <a:xfrm>
              <a:off x="4710200" y="1575850"/>
              <a:ext cx="86150" cy="87750"/>
            </a:xfrm>
            <a:custGeom>
              <a:rect b="b" l="l" r="r" t="t"/>
              <a:pathLst>
                <a:path extrusionOk="0" h="3510" w="3446">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2" name="Google Shape;5702;p79"/>
            <p:cNvSpPr/>
            <p:nvPr/>
          </p:nvSpPr>
          <p:spPr>
            <a:xfrm>
              <a:off x="4710200" y="1797500"/>
              <a:ext cx="70025" cy="89375"/>
            </a:xfrm>
            <a:custGeom>
              <a:rect b="b" l="l" r="r" t="t"/>
              <a:pathLst>
                <a:path extrusionOk="0" h="3575" w="2801">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3" name="Google Shape;5703;p79"/>
            <p:cNvSpPr/>
            <p:nvPr/>
          </p:nvSpPr>
          <p:spPr>
            <a:xfrm>
              <a:off x="4681975" y="1776400"/>
              <a:ext cx="28250" cy="28350"/>
            </a:xfrm>
            <a:custGeom>
              <a:rect b="b" l="l" r="r" t="t"/>
              <a:pathLst>
                <a:path extrusionOk="0" h="1134" w="113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4" name="Google Shape;5704;p79"/>
            <p:cNvSpPr/>
            <p:nvPr/>
          </p:nvSpPr>
          <p:spPr>
            <a:xfrm>
              <a:off x="4710200" y="1692175"/>
              <a:ext cx="86150" cy="82450"/>
            </a:xfrm>
            <a:custGeom>
              <a:rect b="b" l="l" r="r" t="t"/>
              <a:pathLst>
                <a:path extrusionOk="0" h="3298" w="3446">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05" name="Google Shape;5705;p79"/>
          <p:cNvGrpSpPr/>
          <p:nvPr/>
        </p:nvGrpSpPr>
        <p:grpSpPr>
          <a:xfrm>
            <a:off x="3758239" y="3125886"/>
            <a:ext cx="342580" cy="339271"/>
            <a:chOff x="5049725" y="1435050"/>
            <a:chExt cx="486550" cy="481850"/>
          </a:xfrm>
        </p:grpSpPr>
        <p:sp>
          <p:nvSpPr>
            <p:cNvPr id="5706" name="Google Shape;5706;p79"/>
            <p:cNvSpPr/>
            <p:nvPr/>
          </p:nvSpPr>
          <p:spPr>
            <a:xfrm>
              <a:off x="5136300" y="1519775"/>
              <a:ext cx="310550" cy="310550"/>
            </a:xfrm>
            <a:custGeom>
              <a:rect b="b" l="l" r="r" t="t"/>
              <a:pathLst>
                <a:path extrusionOk="0" h="12422" w="12422">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7" name="Google Shape;5707;p79"/>
            <p:cNvSpPr/>
            <p:nvPr/>
          </p:nvSpPr>
          <p:spPr>
            <a:xfrm>
              <a:off x="5184925" y="1576250"/>
              <a:ext cx="205475" cy="197625"/>
            </a:xfrm>
            <a:custGeom>
              <a:rect b="b" l="l" r="r" t="t"/>
              <a:pathLst>
                <a:path extrusionOk="0" h="7905" w="8219">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8" name="Google Shape;5708;p79"/>
            <p:cNvSpPr/>
            <p:nvPr/>
          </p:nvSpPr>
          <p:spPr>
            <a:xfrm>
              <a:off x="5049725" y="1435075"/>
              <a:ext cx="481825" cy="481825"/>
            </a:xfrm>
            <a:custGeom>
              <a:rect b="b" l="l" r="r" t="t"/>
              <a:pathLst>
                <a:path extrusionOk="0" h="19273" w="19273">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09" name="Google Shape;5709;p79"/>
            <p:cNvSpPr/>
            <p:nvPr/>
          </p:nvSpPr>
          <p:spPr>
            <a:xfrm>
              <a:off x="5245825" y="1435050"/>
              <a:ext cx="290450" cy="282350"/>
            </a:xfrm>
            <a:custGeom>
              <a:rect b="b" l="l" r="r" t="t"/>
              <a:pathLst>
                <a:path extrusionOk="0" h="11294" w="11618">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10" name="Google Shape;5710;p79"/>
          <p:cNvGrpSpPr/>
          <p:nvPr/>
        </p:nvGrpSpPr>
        <p:grpSpPr>
          <a:xfrm>
            <a:off x="4173790" y="3125895"/>
            <a:ext cx="339359" cy="339253"/>
            <a:chOff x="5642475" y="1435075"/>
            <a:chExt cx="481975" cy="481825"/>
          </a:xfrm>
        </p:grpSpPr>
        <p:sp>
          <p:nvSpPr>
            <p:cNvPr id="5711" name="Google Shape;5711;p79"/>
            <p:cNvSpPr/>
            <p:nvPr/>
          </p:nvSpPr>
          <p:spPr>
            <a:xfrm>
              <a:off x="5642475" y="1435075"/>
              <a:ext cx="481975" cy="340675"/>
            </a:xfrm>
            <a:custGeom>
              <a:rect b="b" l="l" r="r" t="t"/>
              <a:pathLst>
                <a:path extrusionOk="0" h="13627" w="19279">
                  <a:moveTo>
                    <a:pt x="2262" y="2259"/>
                  </a:moveTo>
                  <a:cubicBezTo>
                    <a:pt x="2883" y="2259"/>
                    <a:pt x="3428" y="2765"/>
                    <a:pt x="3428" y="3389"/>
                  </a:cubicBezTo>
                  <a:lnTo>
                    <a:pt x="3428" y="7342"/>
                  </a:lnTo>
                  <a:cubicBezTo>
                    <a:pt x="3428" y="7366"/>
                    <a:pt x="3434" y="7394"/>
                    <a:pt x="3434" y="7418"/>
                  </a:cubicBezTo>
                  <a:lnTo>
                    <a:pt x="1636" y="6246"/>
                  </a:lnTo>
                  <a:cubicBezTo>
                    <a:pt x="1320" y="6035"/>
                    <a:pt x="1130" y="5683"/>
                    <a:pt x="1133" y="5304"/>
                  </a:cubicBezTo>
                  <a:lnTo>
                    <a:pt x="1133" y="3389"/>
                  </a:lnTo>
                  <a:cubicBezTo>
                    <a:pt x="1133" y="2765"/>
                    <a:pt x="1636" y="2259"/>
                    <a:pt x="2262" y="2259"/>
                  </a:cubicBezTo>
                  <a:close/>
                  <a:moveTo>
                    <a:pt x="17017" y="2259"/>
                  </a:moveTo>
                  <a:cubicBezTo>
                    <a:pt x="17641" y="2259"/>
                    <a:pt x="18147" y="2765"/>
                    <a:pt x="18147" y="3389"/>
                  </a:cubicBezTo>
                  <a:lnTo>
                    <a:pt x="18147" y="5307"/>
                  </a:lnTo>
                  <a:cubicBezTo>
                    <a:pt x="18147" y="5683"/>
                    <a:pt x="17957" y="6035"/>
                    <a:pt x="17644" y="6246"/>
                  </a:cubicBezTo>
                  <a:lnTo>
                    <a:pt x="15843" y="7421"/>
                  </a:lnTo>
                  <a:cubicBezTo>
                    <a:pt x="15843" y="7394"/>
                    <a:pt x="15849" y="7369"/>
                    <a:pt x="15849" y="7342"/>
                  </a:cubicBezTo>
                  <a:lnTo>
                    <a:pt x="15849" y="3389"/>
                  </a:lnTo>
                  <a:cubicBezTo>
                    <a:pt x="15849" y="2765"/>
                    <a:pt x="16394" y="2259"/>
                    <a:pt x="17017" y="2259"/>
                  </a:cubicBezTo>
                  <a:close/>
                  <a:moveTo>
                    <a:pt x="9638" y="2284"/>
                  </a:moveTo>
                  <a:cubicBezTo>
                    <a:pt x="9845" y="2284"/>
                    <a:pt x="10051" y="2381"/>
                    <a:pt x="10146" y="2576"/>
                  </a:cubicBezTo>
                  <a:lnTo>
                    <a:pt x="10883" y="4069"/>
                  </a:lnTo>
                  <a:lnTo>
                    <a:pt x="12534" y="4310"/>
                  </a:lnTo>
                  <a:cubicBezTo>
                    <a:pt x="12994" y="4376"/>
                    <a:pt x="13181" y="4945"/>
                    <a:pt x="12847" y="5274"/>
                  </a:cubicBezTo>
                  <a:lnTo>
                    <a:pt x="11651" y="6439"/>
                  </a:lnTo>
                  <a:lnTo>
                    <a:pt x="11934" y="8080"/>
                  </a:lnTo>
                  <a:cubicBezTo>
                    <a:pt x="11996" y="8445"/>
                    <a:pt x="11705" y="8742"/>
                    <a:pt x="11376" y="8742"/>
                  </a:cubicBezTo>
                  <a:cubicBezTo>
                    <a:pt x="11290" y="8742"/>
                    <a:pt x="11201" y="8721"/>
                    <a:pt x="11115" y="8676"/>
                  </a:cubicBezTo>
                  <a:lnTo>
                    <a:pt x="9637" y="7899"/>
                  </a:lnTo>
                  <a:lnTo>
                    <a:pt x="8161" y="8676"/>
                  </a:lnTo>
                  <a:cubicBezTo>
                    <a:pt x="8076" y="8721"/>
                    <a:pt x="7987" y="8742"/>
                    <a:pt x="7900" y="8742"/>
                  </a:cubicBezTo>
                  <a:cubicBezTo>
                    <a:pt x="7571" y="8742"/>
                    <a:pt x="7280" y="8445"/>
                    <a:pt x="7342" y="8080"/>
                  </a:cubicBezTo>
                  <a:lnTo>
                    <a:pt x="7625" y="6439"/>
                  </a:lnTo>
                  <a:lnTo>
                    <a:pt x="6430" y="5271"/>
                  </a:lnTo>
                  <a:cubicBezTo>
                    <a:pt x="6279" y="5120"/>
                    <a:pt x="6222" y="4897"/>
                    <a:pt x="6288" y="4692"/>
                  </a:cubicBezTo>
                  <a:cubicBezTo>
                    <a:pt x="6355" y="4488"/>
                    <a:pt x="6532" y="4340"/>
                    <a:pt x="6743" y="4310"/>
                  </a:cubicBezTo>
                  <a:lnTo>
                    <a:pt x="8393" y="4069"/>
                  </a:lnTo>
                  <a:lnTo>
                    <a:pt x="9131" y="2576"/>
                  </a:lnTo>
                  <a:cubicBezTo>
                    <a:pt x="9226" y="2381"/>
                    <a:pt x="9432" y="2284"/>
                    <a:pt x="9638" y="2284"/>
                  </a:cubicBezTo>
                  <a:close/>
                  <a:moveTo>
                    <a:pt x="3994" y="1"/>
                  </a:moveTo>
                  <a:cubicBezTo>
                    <a:pt x="3681" y="1"/>
                    <a:pt x="3428" y="254"/>
                    <a:pt x="3428" y="567"/>
                  </a:cubicBezTo>
                  <a:lnTo>
                    <a:pt x="3428" y="1443"/>
                  </a:lnTo>
                  <a:cubicBezTo>
                    <a:pt x="3072" y="1242"/>
                    <a:pt x="2669" y="1133"/>
                    <a:pt x="2262" y="1130"/>
                  </a:cubicBezTo>
                  <a:cubicBezTo>
                    <a:pt x="1013" y="1130"/>
                    <a:pt x="4" y="2142"/>
                    <a:pt x="4" y="3389"/>
                  </a:cubicBezTo>
                  <a:lnTo>
                    <a:pt x="4" y="5307"/>
                  </a:lnTo>
                  <a:cubicBezTo>
                    <a:pt x="1" y="6060"/>
                    <a:pt x="380" y="6767"/>
                    <a:pt x="1010" y="7186"/>
                  </a:cubicBezTo>
                  <a:lnTo>
                    <a:pt x="3681" y="8941"/>
                  </a:lnTo>
                  <a:cubicBezTo>
                    <a:pt x="3690" y="8947"/>
                    <a:pt x="3702" y="8944"/>
                    <a:pt x="3714" y="8950"/>
                  </a:cubicBezTo>
                  <a:cubicBezTo>
                    <a:pt x="4129" y="10107"/>
                    <a:pt x="5006" y="11037"/>
                    <a:pt x="6297" y="11642"/>
                  </a:cubicBezTo>
                  <a:cubicBezTo>
                    <a:pt x="7137" y="12034"/>
                    <a:pt x="7692" y="12817"/>
                    <a:pt x="7866" y="13627"/>
                  </a:cubicBezTo>
                  <a:lnTo>
                    <a:pt x="11386" y="13627"/>
                  </a:lnTo>
                  <a:cubicBezTo>
                    <a:pt x="11504" y="12844"/>
                    <a:pt x="11949" y="12067"/>
                    <a:pt x="12648" y="11676"/>
                  </a:cubicBezTo>
                  <a:cubicBezTo>
                    <a:pt x="14003" y="10908"/>
                    <a:pt x="15027" y="10101"/>
                    <a:pt x="15521" y="8965"/>
                  </a:cubicBezTo>
                  <a:cubicBezTo>
                    <a:pt x="15545" y="8953"/>
                    <a:pt x="15575" y="8956"/>
                    <a:pt x="15599" y="8941"/>
                  </a:cubicBezTo>
                  <a:lnTo>
                    <a:pt x="18273" y="7186"/>
                  </a:lnTo>
                  <a:cubicBezTo>
                    <a:pt x="18899" y="6767"/>
                    <a:pt x="19279" y="6063"/>
                    <a:pt x="19279" y="5307"/>
                  </a:cubicBezTo>
                  <a:lnTo>
                    <a:pt x="19279" y="3389"/>
                  </a:lnTo>
                  <a:cubicBezTo>
                    <a:pt x="19276" y="2142"/>
                    <a:pt x="18267" y="1130"/>
                    <a:pt x="17020" y="1130"/>
                  </a:cubicBezTo>
                  <a:cubicBezTo>
                    <a:pt x="16611" y="1133"/>
                    <a:pt x="16207" y="1242"/>
                    <a:pt x="15852" y="1443"/>
                  </a:cubicBezTo>
                  <a:lnTo>
                    <a:pt x="15852" y="567"/>
                  </a:lnTo>
                  <a:cubicBezTo>
                    <a:pt x="15852" y="254"/>
                    <a:pt x="15599" y="1"/>
                    <a:pt x="152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12" name="Google Shape;5712;p79"/>
            <p:cNvSpPr/>
            <p:nvPr/>
          </p:nvSpPr>
          <p:spPr>
            <a:xfrm>
              <a:off x="5756375" y="1803975"/>
              <a:ext cx="254100" cy="112925"/>
            </a:xfrm>
            <a:custGeom>
              <a:rect b="b" l="l" r="r" t="t"/>
              <a:pathLst>
                <a:path extrusionOk="0" h="4517" w="10164">
                  <a:moveTo>
                    <a:pt x="2259" y="0"/>
                  </a:moveTo>
                  <a:cubicBezTo>
                    <a:pt x="1636" y="0"/>
                    <a:pt x="1130" y="506"/>
                    <a:pt x="1130" y="1129"/>
                  </a:cubicBezTo>
                  <a:lnTo>
                    <a:pt x="1130" y="1695"/>
                  </a:lnTo>
                  <a:lnTo>
                    <a:pt x="2825" y="1695"/>
                  </a:lnTo>
                  <a:cubicBezTo>
                    <a:pt x="3136" y="1695"/>
                    <a:pt x="3389" y="1945"/>
                    <a:pt x="3389" y="2258"/>
                  </a:cubicBezTo>
                  <a:cubicBezTo>
                    <a:pt x="3389" y="2572"/>
                    <a:pt x="3136" y="2825"/>
                    <a:pt x="2825" y="2825"/>
                  </a:cubicBezTo>
                  <a:lnTo>
                    <a:pt x="567" y="2825"/>
                  </a:lnTo>
                  <a:cubicBezTo>
                    <a:pt x="254" y="2825"/>
                    <a:pt x="1" y="3075"/>
                    <a:pt x="1" y="3388"/>
                  </a:cubicBezTo>
                  <a:lnTo>
                    <a:pt x="1" y="3954"/>
                  </a:lnTo>
                  <a:cubicBezTo>
                    <a:pt x="1" y="4264"/>
                    <a:pt x="254" y="4517"/>
                    <a:pt x="567" y="4517"/>
                  </a:cubicBezTo>
                  <a:lnTo>
                    <a:pt x="9601" y="4517"/>
                  </a:lnTo>
                  <a:cubicBezTo>
                    <a:pt x="9911" y="4517"/>
                    <a:pt x="10164" y="4264"/>
                    <a:pt x="10164" y="3954"/>
                  </a:cubicBezTo>
                  <a:lnTo>
                    <a:pt x="10164" y="3388"/>
                  </a:lnTo>
                  <a:cubicBezTo>
                    <a:pt x="10164" y="3075"/>
                    <a:pt x="9911" y="2825"/>
                    <a:pt x="9601" y="2825"/>
                  </a:cubicBezTo>
                  <a:lnTo>
                    <a:pt x="7342" y="2825"/>
                  </a:lnTo>
                  <a:cubicBezTo>
                    <a:pt x="7029" y="2825"/>
                    <a:pt x="6776" y="2572"/>
                    <a:pt x="6776" y="2258"/>
                  </a:cubicBezTo>
                  <a:cubicBezTo>
                    <a:pt x="6776" y="1945"/>
                    <a:pt x="7029" y="1695"/>
                    <a:pt x="7342" y="1695"/>
                  </a:cubicBezTo>
                  <a:lnTo>
                    <a:pt x="9035" y="1695"/>
                  </a:lnTo>
                  <a:lnTo>
                    <a:pt x="9035" y="1129"/>
                  </a:lnTo>
                  <a:cubicBezTo>
                    <a:pt x="9035" y="506"/>
                    <a:pt x="8529" y="0"/>
                    <a:pt x="79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13" name="Google Shape;5713;p79"/>
            <p:cNvSpPr/>
            <p:nvPr/>
          </p:nvSpPr>
          <p:spPr>
            <a:xfrm>
              <a:off x="5843400" y="1537550"/>
              <a:ext cx="79975" cy="76125"/>
            </a:xfrm>
            <a:custGeom>
              <a:rect b="b" l="l" r="r" t="t"/>
              <a:pathLst>
                <a:path extrusionOk="0" h="3045" w="3199">
                  <a:moveTo>
                    <a:pt x="1603" y="0"/>
                  </a:moveTo>
                  <a:lnTo>
                    <a:pt x="1238" y="738"/>
                  </a:lnTo>
                  <a:cubicBezTo>
                    <a:pt x="1157" y="904"/>
                    <a:pt x="998" y="1018"/>
                    <a:pt x="814" y="1045"/>
                  </a:cubicBezTo>
                  <a:lnTo>
                    <a:pt x="1" y="1163"/>
                  </a:lnTo>
                  <a:lnTo>
                    <a:pt x="588" y="1735"/>
                  </a:lnTo>
                  <a:cubicBezTo>
                    <a:pt x="721" y="1864"/>
                    <a:pt x="784" y="2051"/>
                    <a:pt x="751" y="2235"/>
                  </a:cubicBezTo>
                  <a:lnTo>
                    <a:pt x="612" y="3045"/>
                  </a:lnTo>
                  <a:lnTo>
                    <a:pt x="1338" y="2662"/>
                  </a:lnTo>
                  <a:cubicBezTo>
                    <a:pt x="1421" y="2619"/>
                    <a:pt x="1511" y="2597"/>
                    <a:pt x="1601" y="2597"/>
                  </a:cubicBezTo>
                  <a:cubicBezTo>
                    <a:pt x="1691" y="2597"/>
                    <a:pt x="1781" y="2619"/>
                    <a:pt x="1862" y="2662"/>
                  </a:cubicBezTo>
                  <a:lnTo>
                    <a:pt x="2588" y="3045"/>
                  </a:lnTo>
                  <a:lnTo>
                    <a:pt x="2452" y="2235"/>
                  </a:lnTo>
                  <a:cubicBezTo>
                    <a:pt x="2419" y="2051"/>
                    <a:pt x="2479" y="1864"/>
                    <a:pt x="2612" y="1735"/>
                  </a:cubicBezTo>
                  <a:lnTo>
                    <a:pt x="3199" y="1163"/>
                  </a:lnTo>
                  <a:lnTo>
                    <a:pt x="2389" y="1045"/>
                  </a:lnTo>
                  <a:cubicBezTo>
                    <a:pt x="2205" y="1018"/>
                    <a:pt x="2045" y="904"/>
                    <a:pt x="1964" y="735"/>
                  </a:cubicBezTo>
                  <a:lnTo>
                    <a:pt x="16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14" name="Google Shape;5714;p79"/>
          <p:cNvGrpSpPr/>
          <p:nvPr/>
        </p:nvGrpSpPr>
        <p:grpSpPr>
          <a:xfrm>
            <a:off x="4588276" y="3125886"/>
            <a:ext cx="343759" cy="339271"/>
            <a:chOff x="6232000" y="1435050"/>
            <a:chExt cx="488225" cy="481850"/>
          </a:xfrm>
        </p:grpSpPr>
        <p:sp>
          <p:nvSpPr>
            <p:cNvPr id="5715" name="Google Shape;5715;p79"/>
            <p:cNvSpPr/>
            <p:nvPr/>
          </p:nvSpPr>
          <p:spPr>
            <a:xfrm>
              <a:off x="6578000" y="1463375"/>
              <a:ext cx="83150" cy="78250"/>
            </a:xfrm>
            <a:custGeom>
              <a:rect b="b" l="l" r="r" t="t"/>
              <a:pathLst>
                <a:path extrusionOk="0" h="3130" w="3326">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16" name="Google Shape;5716;p79"/>
            <p:cNvSpPr/>
            <p:nvPr/>
          </p:nvSpPr>
          <p:spPr>
            <a:xfrm>
              <a:off x="6421725" y="1773850"/>
              <a:ext cx="112950" cy="143050"/>
            </a:xfrm>
            <a:custGeom>
              <a:rect b="b" l="l" r="r" t="t"/>
              <a:pathLst>
                <a:path extrusionOk="0" h="5722" w="4518">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17" name="Google Shape;5717;p79"/>
            <p:cNvSpPr/>
            <p:nvPr/>
          </p:nvSpPr>
          <p:spPr>
            <a:xfrm>
              <a:off x="6448975" y="1632700"/>
              <a:ext cx="56475" cy="56475"/>
            </a:xfrm>
            <a:custGeom>
              <a:rect b="b" l="l" r="r" t="t"/>
              <a:pathLst>
                <a:path extrusionOk="0" h="2259" w="2259">
                  <a:moveTo>
                    <a:pt x="0" y="0"/>
                  </a:moveTo>
                  <a:lnTo>
                    <a:pt x="0" y="2259"/>
                  </a:lnTo>
                  <a:lnTo>
                    <a:pt x="2259" y="2259"/>
                  </a:lnTo>
                  <a:lnTo>
                    <a:pt x="225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18" name="Google Shape;5718;p79"/>
            <p:cNvSpPr/>
            <p:nvPr/>
          </p:nvSpPr>
          <p:spPr>
            <a:xfrm>
              <a:off x="6232000" y="1435050"/>
              <a:ext cx="488225" cy="237825"/>
            </a:xfrm>
            <a:custGeom>
              <a:rect b="b" l="l" r="r" t="t"/>
              <a:pathLst>
                <a:path extrusionOk="0" h="9513" w="19529">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19" name="Google Shape;5719;p79"/>
            <p:cNvSpPr/>
            <p:nvPr/>
          </p:nvSpPr>
          <p:spPr>
            <a:xfrm>
              <a:off x="6291025" y="1537700"/>
              <a:ext cx="369800" cy="379200"/>
            </a:xfrm>
            <a:custGeom>
              <a:rect b="b" l="l" r="r" t="t"/>
              <a:pathLst>
                <a:path extrusionOk="0" h="15168" w="14792">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20" name="Google Shape;5720;p79"/>
          <p:cNvGrpSpPr/>
          <p:nvPr/>
        </p:nvGrpSpPr>
        <p:grpSpPr>
          <a:xfrm>
            <a:off x="849012" y="3539545"/>
            <a:ext cx="299929" cy="337792"/>
            <a:chOff x="924450" y="2028975"/>
            <a:chExt cx="425975" cy="479750"/>
          </a:xfrm>
        </p:grpSpPr>
        <p:sp>
          <p:nvSpPr>
            <p:cNvPr id="5721" name="Google Shape;5721;p79"/>
            <p:cNvSpPr/>
            <p:nvPr/>
          </p:nvSpPr>
          <p:spPr>
            <a:xfrm>
              <a:off x="1035500" y="2028975"/>
              <a:ext cx="314925" cy="153075"/>
            </a:xfrm>
            <a:custGeom>
              <a:rect b="b" l="l" r="r" t="t"/>
              <a:pathLst>
                <a:path extrusionOk="0" h="6123" w="12597">
                  <a:moveTo>
                    <a:pt x="12036" y="0"/>
                  </a:moveTo>
                  <a:cubicBezTo>
                    <a:pt x="11993" y="0"/>
                    <a:pt x="11948" y="5"/>
                    <a:pt x="11904" y="16"/>
                  </a:cubicBezTo>
                  <a:lnTo>
                    <a:pt x="437" y="2696"/>
                  </a:lnTo>
                  <a:cubicBezTo>
                    <a:pt x="181" y="2753"/>
                    <a:pt x="0" y="2982"/>
                    <a:pt x="0" y="3244"/>
                  </a:cubicBezTo>
                  <a:lnTo>
                    <a:pt x="0" y="6123"/>
                  </a:lnTo>
                  <a:lnTo>
                    <a:pt x="12596" y="3181"/>
                  </a:lnTo>
                  <a:lnTo>
                    <a:pt x="12596" y="564"/>
                  </a:lnTo>
                  <a:cubicBezTo>
                    <a:pt x="12596" y="245"/>
                    <a:pt x="12338" y="0"/>
                    <a:pt x="120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22" name="Google Shape;5722;p79"/>
            <p:cNvSpPr/>
            <p:nvPr/>
          </p:nvSpPr>
          <p:spPr>
            <a:xfrm>
              <a:off x="1212475" y="2137450"/>
              <a:ext cx="137950" cy="304275"/>
            </a:xfrm>
            <a:custGeom>
              <a:rect b="b" l="l" r="r" t="t"/>
              <a:pathLst>
                <a:path extrusionOk="0" h="12171" w="5518">
                  <a:moveTo>
                    <a:pt x="5517" y="1"/>
                  </a:moveTo>
                  <a:lnTo>
                    <a:pt x="4388" y="266"/>
                  </a:lnTo>
                  <a:lnTo>
                    <a:pt x="4388" y="7345"/>
                  </a:lnTo>
                  <a:cubicBezTo>
                    <a:pt x="3943" y="7029"/>
                    <a:pt x="3410" y="6861"/>
                    <a:pt x="2865" y="6861"/>
                  </a:cubicBezTo>
                  <a:cubicBezTo>
                    <a:pt x="1790" y="6861"/>
                    <a:pt x="823" y="7508"/>
                    <a:pt x="410" y="8499"/>
                  </a:cubicBezTo>
                  <a:cubicBezTo>
                    <a:pt x="1" y="9492"/>
                    <a:pt x="227" y="10634"/>
                    <a:pt x="986" y="11392"/>
                  </a:cubicBezTo>
                  <a:cubicBezTo>
                    <a:pt x="1495" y="11900"/>
                    <a:pt x="2174" y="12170"/>
                    <a:pt x="2865" y="12170"/>
                  </a:cubicBezTo>
                  <a:cubicBezTo>
                    <a:pt x="3207" y="12170"/>
                    <a:pt x="3551" y="12104"/>
                    <a:pt x="3879" y="11968"/>
                  </a:cubicBezTo>
                  <a:cubicBezTo>
                    <a:pt x="4873" y="11558"/>
                    <a:pt x="5517" y="10588"/>
                    <a:pt x="5517" y="9516"/>
                  </a:cubicBezTo>
                  <a:lnTo>
                    <a:pt x="55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23" name="Google Shape;5723;p79"/>
            <p:cNvSpPr/>
            <p:nvPr/>
          </p:nvSpPr>
          <p:spPr>
            <a:xfrm>
              <a:off x="924450" y="2204450"/>
              <a:ext cx="139300" cy="304275"/>
            </a:xfrm>
            <a:custGeom>
              <a:rect b="b" l="l" r="r" t="t"/>
              <a:pathLst>
                <a:path extrusionOk="0" h="12171" w="5572">
                  <a:moveTo>
                    <a:pt x="5572" y="1"/>
                  </a:moveTo>
                  <a:lnTo>
                    <a:pt x="4442" y="263"/>
                  </a:lnTo>
                  <a:lnTo>
                    <a:pt x="4442" y="7345"/>
                  </a:lnTo>
                  <a:cubicBezTo>
                    <a:pt x="3982" y="7023"/>
                    <a:pt x="3449" y="6864"/>
                    <a:pt x="2917" y="6864"/>
                  </a:cubicBezTo>
                  <a:cubicBezTo>
                    <a:pt x="2291" y="6864"/>
                    <a:pt x="1668" y="7085"/>
                    <a:pt x="1169" y="7520"/>
                  </a:cubicBezTo>
                  <a:cubicBezTo>
                    <a:pt x="251" y="8327"/>
                    <a:pt x="1" y="9655"/>
                    <a:pt x="564" y="10742"/>
                  </a:cubicBezTo>
                  <a:cubicBezTo>
                    <a:pt x="1030" y="11634"/>
                    <a:pt x="1946" y="12171"/>
                    <a:pt x="2916" y="12171"/>
                  </a:cubicBezTo>
                  <a:cubicBezTo>
                    <a:pt x="3126" y="12171"/>
                    <a:pt x="3338" y="12146"/>
                    <a:pt x="3548" y="12094"/>
                  </a:cubicBezTo>
                  <a:cubicBezTo>
                    <a:pt x="4738" y="11802"/>
                    <a:pt x="5572" y="10739"/>
                    <a:pt x="5572" y="9516"/>
                  </a:cubicBezTo>
                  <a:lnTo>
                    <a:pt x="55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24" name="Google Shape;5724;p79"/>
          <p:cNvGrpSpPr/>
          <p:nvPr/>
        </p:nvGrpSpPr>
        <p:grpSpPr>
          <a:xfrm>
            <a:off x="1661509" y="3559347"/>
            <a:ext cx="339306" cy="298186"/>
            <a:chOff x="2085450" y="2057100"/>
            <a:chExt cx="481900" cy="423500"/>
          </a:xfrm>
        </p:grpSpPr>
        <p:sp>
          <p:nvSpPr>
            <p:cNvPr id="5725" name="Google Shape;5725;p79"/>
            <p:cNvSpPr/>
            <p:nvPr/>
          </p:nvSpPr>
          <p:spPr>
            <a:xfrm>
              <a:off x="2085450" y="2061650"/>
              <a:ext cx="141250" cy="418950"/>
            </a:xfrm>
            <a:custGeom>
              <a:rect b="b" l="l" r="r" t="t"/>
              <a:pathLst>
                <a:path extrusionOk="0" h="16758" w="5650">
                  <a:moveTo>
                    <a:pt x="4305" y="6452"/>
                  </a:moveTo>
                  <a:cubicBezTo>
                    <a:pt x="4736" y="6452"/>
                    <a:pt x="5115" y="6999"/>
                    <a:pt x="4728" y="7411"/>
                  </a:cubicBezTo>
                  <a:cubicBezTo>
                    <a:pt x="4520" y="7631"/>
                    <a:pt x="4352" y="7887"/>
                    <a:pt x="4228" y="8164"/>
                  </a:cubicBezTo>
                  <a:cubicBezTo>
                    <a:pt x="4120" y="8402"/>
                    <a:pt x="3927" y="8502"/>
                    <a:pt x="3732" y="8502"/>
                  </a:cubicBezTo>
                  <a:cubicBezTo>
                    <a:pt x="3367" y="8502"/>
                    <a:pt x="2999" y="8150"/>
                    <a:pt x="3195" y="7703"/>
                  </a:cubicBezTo>
                  <a:cubicBezTo>
                    <a:pt x="3373" y="7312"/>
                    <a:pt x="3611" y="6951"/>
                    <a:pt x="3903" y="6637"/>
                  </a:cubicBezTo>
                  <a:cubicBezTo>
                    <a:pt x="4027" y="6506"/>
                    <a:pt x="4169" y="6452"/>
                    <a:pt x="4305" y="6452"/>
                  </a:cubicBezTo>
                  <a:close/>
                  <a:moveTo>
                    <a:pt x="2983" y="9449"/>
                  </a:moveTo>
                  <a:cubicBezTo>
                    <a:pt x="3331" y="9449"/>
                    <a:pt x="3684" y="9752"/>
                    <a:pt x="3539" y="10191"/>
                  </a:cubicBezTo>
                  <a:lnTo>
                    <a:pt x="3361" y="10727"/>
                  </a:lnTo>
                  <a:cubicBezTo>
                    <a:pt x="3270" y="10997"/>
                    <a:pt x="3059" y="11113"/>
                    <a:pt x="2845" y="11113"/>
                  </a:cubicBezTo>
                  <a:cubicBezTo>
                    <a:pt x="2498" y="11113"/>
                    <a:pt x="2143" y="10808"/>
                    <a:pt x="2289" y="10368"/>
                  </a:cubicBezTo>
                  <a:lnTo>
                    <a:pt x="2467" y="9832"/>
                  </a:lnTo>
                  <a:cubicBezTo>
                    <a:pt x="2558" y="9564"/>
                    <a:pt x="2770" y="9449"/>
                    <a:pt x="2983" y="9449"/>
                  </a:cubicBezTo>
                  <a:close/>
                  <a:moveTo>
                    <a:pt x="5649" y="1"/>
                  </a:moveTo>
                  <a:lnTo>
                    <a:pt x="356" y="2117"/>
                  </a:lnTo>
                  <a:cubicBezTo>
                    <a:pt x="142" y="2202"/>
                    <a:pt x="3" y="2410"/>
                    <a:pt x="3" y="2641"/>
                  </a:cubicBezTo>
                  <a:lnTo>
                    <a:pt x="3" y="16192"/>
                  </a:lnTo>
                  <a:cubicBezTo>
                    <a:pt x="1" y="16516"/>
                    <a:pt x="265" y="16758"/>
                    <a:pt x="564" y="16758"/>
                  </a:cubicBezTo>
                  <a:cubicBezTo>
                    <a:pt x="634" y="16758"/>
                    <a:pt x="706" y="16745"/>
                    <a:pt x="777" y="16716"/>
                  </a:cubicBezTo>
                  <a:lnTo>
                    <a:pt x="5649" y="14768"/>
                  </a:lnTo>
                  <a:lnTo>
                    <a:pt x="56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26" name="Google Shape;5726;p79"/>
            <p:cNvSpPr/>
            <p:nvPr/>
          </p:nvSpPr>
          <p:spPr>
            <a:xfrm>
              <a:off x="2254900" y="2061050"/>
              <a:ext cx="143050" cy="415650"/>
            </a:xfrm>
            <a:custGeom>
              <a:rect b="b" l="l" r="r" t="t"/>
              <a:pathLst>
                <a:path extrusionOk="0" h="16626" w="5722">
                  <a:moveTo>
                    <a:pt x="2504" y="6585"/>
                  </a:moveTo>
                  <a:cubicBezTo>
                    <a:pt x="2647" y="6585"/>
                    <a:pt x="2794" y="6645"/>
                    <a:pt x="2916" y="6788"/>
                  </a:cubicBezTo>
                  <a:cubicBezTo>
                    <a:pt x="3153" y="7068"/>
                    <a:pt x="3349" y="7378"/>
                    <a:pt x="3500" y="7709"/>
                  </a:cubicBezTo>
                  <a:cubicBezTo>
                    <a:pt x="3766" y="8258"/>
                    <a:pt x="3464" y="8654"/>
                    <a:pt x="3096" y="8654"/>
                  </a:cubicBezTo>
                  <a:cubicBezTo>
                    <a:pt x="2878" y="8654"/>
                    <a:pt x="2636" y="8515"/>
                    <a:pt x="2476" y="8185"/>
                  </a:cubicBezTo>
                  <a:cubicBezTo>
                    <a:pt x="2367" y="7947"/>
                    <a:pt x="2226" y="7724"/>
                    <a:pt x="2057" y="7523"/>
                  </a:cubicBezTo>
                  <a:cubicBezTo>
                    <a:pt x="1694" y="7098"/>
                    <a:pt x="2083" y="6585"/>
                    <a:pt x="2504" y="6585"/>
                  </a:cubicBezTo>
                  <a:close/>
                  <a:moveTo>
                    <a:pt x="1" y="0"/>
                  </a:moveTo>
                  <a:lnTo>
                    <a:pt x="1" y="5475"/>
                  </a:lnTo>
                  <a:cubicBezTo>
                    <a:pt x="217" y="5475"/>
                    <a:pt x="434" y="5496"/>
                    <a:pt x="648" y="5532"/>
                  </a:cubicBezTo>
                  <a:cubicBezTo>
                    <a:pt x="1334" y="5657"/>
                    <a:pt x="1201" y="6655"/>
                    <a:pt x="564" y="6655"/>
                  </a:cubicBezTo>
                  <a:cubicBezTo>
                    <a:pt x="525" y="6655"/>
                    <a:pt x="483" y="6651"/>
                    <a:pt x="440" y="6643"/>
                  </a:cubicBezTo>
                  <a:cubicBezTo>
                    <a:pt x="296" y="6622"/>
                    <a:pt x="148" y="6610"/>
                    <a:pt x="1" y="6604"/>
                  </a:cubicBezTo>
                  <a:lnTo>
                    <a:pt x="1" y="14744"/>
                  </a:lnTo>
                  <a:lnTo>
                    <a:pt x="5722" y="16626"/>
                  </a:lnTo>
                  <a:lnTo>
                    <a:pt x="5722" y="10395"/>
                  </a:lnTo>
                  <a:cubicBezTo>
                    <a:pt x="5704" y="10397"/>
                    <a:pt x="5684" y="10397"/>
                    <a:pt x="5661" y="10397"/>
                  </a:cubicBezTo>
                  <a:cubicBezTo>
                    <a:pt x="5400" y="10397"/>
                    <a:pt x="4871" y="10299"/>
                    <a:pt x="4388" y="10085"/>
                  </a:cubicBezTo>
                  <a:cubicBezTo>
                    <a:pt x="3793" y="9819"/>
                    <a:pt x="4068" y="8997"/>
                    <a:pt x="4603" y="8997"/>
                  </a:cubicBezTo>
                  <a:cubicBezTo>
                    <a:pt x="4680" y="8997"/>
                    <a:pt x="4763" y="9014"/>
                    <a:pt x="4849" y="9052"/>
                  </a:cubicBezTo>
                  <a:cubicBezTo>
                    <a:pt x="5123" y="9176"/>
                    <a:pt x="5418" y="9251"/>
                    <a:pt x="5722" y="9275"/>
                  </a:cubicBezTo>
                  <a:lnTo>
                    <a:pt x="5722" y="188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27" name="Google Shape;5727;p79"/>
            <p:cNvSpPr/>
            <p:nvPr/>
          </p:nvSpPr>
          <p:spPr>
            <a:xfrm>
              <a:off x="2426175" y="2057100"/>
              <a:ext cx="141175" cy="418925"/>
            </a:xfrm>
            <a:custGeom>
              <a:rect b="b" l="l" r="r" t="t"/>
              <a:pathLst>
                <a:path extrusionOk="0" h="16757" w="5647">
                  <a:moveTo>
                    <a:pt x="2800" y="5647"/>
                  </a:moveTo>
                  <a:cubicBezTo>
                    <a:pt x="3154" y="5647"/>
                    <a:pt x="3516" y="5968"/>
                    <a:pt x="3349" y="6410"/>
                  </a:cubicBezTo>
                  <a:lnTo>
                    <a:pt x="3153" y="6937"/>
                  </a:lnTo>
                  <a:cubicBezTo>
                    <a:pt x="3055" y="7196"/>
                    <a:pt x="2850" y="7305"/>
                    <a:pt x="2643" y="7305"/>
                  </a:cubicBezTo>
                  <a:cubicBezTo>
                    <a:pt x="2288" y="7305"/>
                    <a:pt x="1929" y="6984"/>
                    <a:pt x="2096" y="6539"/>
                  </a:cubicBezTo>
                  <a:lnTo>
                    <a:pt x="2295" y="6012"/>
                  </a:lnTo>
                  <a:cubicBezTo>
                    <a:pt x="2390" y="5755"/>
                    <a:pt x="2594" y="5647"/>
                    <a:pt x="2800" y="5647"/>
                  </a:cubicBezTo>
                  <a:close/>
                  <a:moveTo>
                    <a:pt x="1700" y="8178"/>
                  </a:moveTo>
                  <a:cubicBezTo>
                    <a:pt x="2108" y="8178"/>
                    <a:pt x="2500" y="8655"/>
                    <a:pt x="2168" y="9090"/>
                  </a:cubicBezTo>
                  <a:cubicBezTo>
                    <a:pt x="1906" y="9433"/>
                    <a:pt x="1587" y="9725"/>
                    <a:pt x="1226" y="9960"/>
                  </a:cubicBezTo>
                  <a:cubicBezTo>
                    <a:pt x="1118" y="10030"/>
                    <a:pt x="1011" y="10060"/>
                    <a:pt x="911" y="10060"/>
                  </a:cubicBezTo>
                  <a:cubicBezTo>
                    <a:pt x="424" y="10060"/>
                    <a:pt x="97" y="9344"/>
                    <a:pt x="612" y="9012"/>
                  </a:cubicBezTo>
                  <a:cubicBezTo>
                    <a:pt x="867" y="8849"/>
                    <a:pt x="1090" y="8641"/>
                    <a:pt x="1274" y="8403"/>
                  </a:cubicBezTo>
                  <a:cubicBezTo>
                    <a:pt x="1394" y="8244"/>
                    <a:pt x="1548" y="8178"/>
                    <a:pt x="1700" y="8178"/>
                  </a:cubicBezTo>
                  <a:close/>
                  <a:moveTo>
                    <a:pt x="5080" y="0"/>
                  </a:moveTo>
                  <a:cubicBezTo>
                    <a:pt x="5010" y="0"/>
                    <a:pt x="4939" y="13"/>
                    <a:pt x="4869" y="41"/>
                  </a:cubicBezTo>
                  <a:lnTo>
                    <a:pt x="0" y="1989"/>
                  </a:lnTo>
                  <a:lnTo>
                    <a:pt x="0" y="16756"/>
                  </a:lnTo>
                  <a:lnTo>
                    <a:pt x="5291" y="14640"/>
                  </a:lnTo>
                  <a:cubicBezTo>
                    <a:pt x="5505" y="14555"/>
                    <a:pt x="5646" y="14347"/>
                    <a:pt x="5646" y="14116"/>
                  </a:cubicBezTo>
                  <a:lnTo>
                    <a:pt x="5646" y="565"/>
                  </a:lnTo>
                  <a:cubicBezTo>
                    <a:pt x="5644" y="240"/>
                    <a:pt x="5378" y="0"/>
                    <a:pt x="5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28" name="Google Shape;5728;p79"/>
          <p:cNvGrpSpPr/>
          <p:nvPr/>
        </p:nvGrpSpPr>
        <p:grpSpPr>
          <a:xfrm>
            <a:off x="2089442" y="3582592"/>
            <a:ext cx="339306" cy="251698"/>
            <a:chOff x="2678275" y="2090100"/>
            <a:chExt cx="481900" cy="357475"/>
          </a:xfrm>
        </p:grpSpPr>
        <p:sp>
          <p:nvSpPr>
            <p:cNvPr id="5729" name="Google Shape;5729;p79"/>
            <p:cNvSpPr/>
            <p:nvPr/>
          </p:nvSpPr>
          <p:spPr>
            <a:xfrm>
              <a:off x="2899450" y="2249100"/>
              <a:ext cx="39550" cy="39550"/>
            </a:xfrm>
            <a:custGeom>
              <a:rect b="b" l="l" r="r" t="t"/>
              <a:pathLst>
                <a:path extrusionOk="0" h="1582" w="1582">
                  <a:moveTo>
                    <a:pt x="793" y="1"/>
                  </a:moveTo>
                  <a:cubicBezTo>
                    <a:pt x="356" y="1"/>
                    <a:pt x="1" y="353"/>
                    <a:pt x="1" y="790"/>
                  </a:cubicBezTo>
                  <a:cubicBezTo>
                    <a:pt x="1" y="1226"/>
                    <a:pt x="356" y="1581"/>
                    <a:pt x="793" y="1581"/>
                  </a:cubicBezTo>
                  <a:cubicBezTo>
                    <a:pt x="1227" y="1581"/>
                    <a:pt x="1582" y="1226"/>
                    <a:pt x="1582" y="790"/>
                  </a:cubicBezTo>
                  <a:cubicBezTo>
                    <a:pt x="1582" y="353"/>
                    <a:pt x="1227" y="1"/>
                    <a:pt x="7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30" name="Google Shape;5730;p79"/>
            <p:cNvSpPr/>
            <p:nvPr/>
          </p:nvSpPr>
          <p:spPr>
            <a:xfrm>
              <a:off x="3092400" y="2249100"/>
              <a:ext cx="39550" cy="39550"/>
            </a:xfrm>
            <a:custGeom>
              <a:rect b="b" l="l" r="r" t="t"/>
              <a:pathLst>
                <a:path extrusionOk="0" h="1582" w="1582">
                  <a:moveTo>
                    <a:pt x="790" y="1"/>
                  </a:moveTo>
                  <a:cubicBezTo>
                    <a:pt x="353" y="1"/>
                    <a:pt x="1" y="353"/>
                    <a:pt x="1" y="790"/>
                  </a:cubicBezTo>
                  <a:cubicBezTo>
                    <a:pt x="1" y="1226"/>
                    <a:pt x="353" y="1581"/>
                    <a:pt x="790" y="1581"/>
                  </a:cubicBezTo>
                  <a:cubicBezTo>
                    <a:pt x="1226" y="1581"/>
                    <a:pt x="1582" y="1226"/>
                    <a:pt x="1582" y="790"/>
                  </a:cubicBezTo>
                  <a:cubicBezTo>
                    <a:pt x="1582" y="353"/>
                    <a:pt x="1226" y="1"/>
                    <a:pt x="7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31" name="Google Shape;5731;p79"/>
            <p:cNvSpPr/>
            <p:nvPr/>
          </p:nvSpPr>
          <p:spPr>
            <a:xfrm>
              <a:off x="2678350" y="2389425"/>
              <a:ext cx="481825" cy="58150"/>
            </a:xfrm>
            <a:custGeom>
              <a:rect b="b" l="l" r="r" t="t"/>
              <a:pathLst>
                <a:path extrusionOk="0" h="2326" w="19273">
                  <a:moveTo>
                    <a:pt x="1" y="1"/>
                  </a:moveTo>
                  <a:lnTo>
                    <a:pt x="1" y="1759"/>
                  </a:lnTo>
                  <a:cubicBezTo>
                    <a:pt x="1" y="2072"/>
                    <a:pt x="251" y="2325"/>
                    <a:pt x="564" y="2325"/>
                  </a:cubicBezTo>
                  <a:lnTo>
                    <a:pt x="18707" y="2325"/>
                  </a:lnTo>
                  <a:cubicBezTo>
                    <a:pt x="19020" y="2325"/>
                    <a:pt x="19273" y="2072"/>
                    <a:pt x="19273" y="1759"/>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32" name="Google Shape;5732;p79"/>
            <p:cNvSpPr/>
            <p:nvPr/>
          </p:nvSpPr>
          <p:spPr>
            <a:xfrm>
              <a:off x="2706600" y="2249100"/>
              <a:ext cx="39550" cy="39550"/>
            </a:xfrm>
            <a:custGeom>
              <a:rect b="b" l="l" r="r" t="t"/>
              <a:pathLst>
                <a:path extrusionOk="0" h="1582" w="1582">
                  <a:moveTo>
                    <a:pt x="789" y="1"/>
                  </a:moveTo>
                  <a:cubicBezTo>
                    <a:pt x="352" y="1"/>
                    <a:pt x="0" y="353"/>
                    <a:pt x="0" y="790"/>
                  </a:cubicBezTo>
                  <a:cubicBezTo>
                    <a:pt x="0" y="1226"/>
                    <a:pt x="352" y="1581"/>
                    <a:pt x="789" y="1581"/>
                  </a:cubicBezTo>
                  <a:cubicBezTo>
                    <a:pt x="1226" y="1581"/>
                    <a:pt x="1581" y="1226"/>
                    <a:pt x="1581" y="790"/>
                  </a:cubicBezTo>
                  <a:cubicBezTo>
                    <a:pt x="1581" y="353"/>
                    <a:pt x="1226" y="1"/>
                    <a:pt x="7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33" name="Google Shape;5733;p79"/>
            <p:cNvSpPr/>
            <p:nvPr/>
          </p:nvSpPr>
          <p:spPr>
            <a:xfrm>
              <a:off x="2678275" y="2090100"/>
              <a:ext cx="481900" cy="271125"/>
            </a:xfrm>
            <a:custGeom>
              <a:rect b="b" l="l" r="r" t="t"/>
              <a:pathLst>
                <a:path extrusionOk="0" h="10845" w="19276">
                  <a:moveTo>
                    <a:pt x="9638" y="5229"/>
                  </a:moveTo>
                  <a:cubicBezTo>
                    <a:pt x="9885" y="5229"/>
                    <a:pt x="10134" y="5277"/>
                    <a:pt x="10372" y="5376"/>
                  </a:cubicBezTo>
                  <a:cubicBezTo>
                    <a:pt x="11091" y="5674"/>
                    <a:pt x="11558" y="6373"/>
                    <a:pt x="11558" y="7150"/>
                  </a:cubicBezTo>
                  <a:cubicBezTo>
                    <a:pt x="11558" y="8209"/>
                    <a:pt x="10697" y="9068"/>
                    <a:pt x="9640" y="9071"/>
                  </a:cubicBezTo>
                  <a:cubicBezTo>
                    <a:pt x="8863" y="9071"/>
                    <a:pt x="8161" y="8601"/>
                    <a:pt x="7866" y="7884"/>
                  </a:cubicBezTo>
                  <a:cubicBezTo>
                    <a:pt x="7568" y="7168"/>
                    <a:pt x="7731" y="6343"/>
                    <a:pt x="8282" y="5791"/>
                  </a:cubicBezTo>
                  <a:cubicBezTo>
                    <a:pt x="8648" y="5425"/>
                    <a:pt x="9139" y="5229"/>
                    <a:pt x="9638" y="5229"/>
                  </a:cubicBezTo>
                  <a:close/>
                  <a:moveTo>
                    <a:pt x="571" y="1"/>
                  </a:moveTo>
                  <a:cubicBezTo>
                    <a:pt x="281" y="1"/>
                    <a:pt x="3" y="226"/>
                    <a:pt x="1" y="567"/>
                  </a:cubicBezTo>
                  <a:lnTo>
                    <a:pt x="1" y="7150"/>
                  </a:lnTo>
                  <a:cubicBezTo>
                    <a:pt x="1" y="6373"/>
                    <a:pt x="471" y="5674"/>
                    <a:pt x="1187" y="5376"/>
                  </a:cubicBezTo>
                  <a:cubicBezTo>
                    <a:pt x="1425" y="5277"/>
                    <a:pt x="1674" y="5229"/>
                    <a:pt x="1921" y="5229"/>
                  </a:cubicBezTo>
                  <a:cubicBezTo>
                    <a:pt x="2420" y="5229"/>
                    <a:pt x="2912" y="5425"/>
                    <a:pt x="3280" y="5791"/>
                  </a:cubicBezTo>
                  <a:cubicBezTo>
                    <a:pt x="3828" y="6343"/>
                    <a:pt x="3994" y="7168"/>
                    <a:pt x="3696" y="7884"/>
                  </a:cubicBezTo>
                  <a:cubicBezTo>
                    <a:pt x="3398" y="8601"/>
                    <a:pt x="2699" y="9071"/>
                    <a:pt x="1922" y="9071"/>
                  </a:cubicBezTo>
                  <a:cubicBezTo>
                    <a:pt x="862" y="9068"/>
                    <a:pt x="4" y="8209"/>
                    <a:pt x="1" y="7150"/>
                  </a:cubicBezTo>
                  <a:lnTo>
                    <a:pt x="1" y="10844"/>
                  </a:lnTo>
                  <a:lnTo>
                    <a:pt x="19276" y="10844"/>
                  </a:lnTo>
                  <a:lnTo>
                    <a:pt x="19276" y="7150"/>
                  </a:lnTo>
                  <a:cubicBezTo>
                    <a:pt x="19276" y="7926"/>
                    <a:pt x="18806" y="8625"/>
                    <a:pt x="18089" y="8923"/>
                  </a:cubicBezTo>
                  <a:cubicBezTo>
                    <a:pt x="17852" y="9022"/>
                    <a:pt x="17603" y="9070"/>
                    <a:pt x="17356" y="9070"/>
                  </a:cubicBezTo>
                  <a:cubicBezTo>
                    <a:pt x="16857" y="9070"/>
                    <a:pt x="16365" y="8874"/>
                    <a:pt x="15997" y="8508"/>
                  </a:cubicBezTo>
                  <a:cubicBezTo>
                    <a:pt x="15449" y="7957"/>
                    <a:pt x="15283" y="7131"/>
                    <a:pt x="15581" y="6415"/>
                  </a:cubicBezTo>
                  <a:cubicBezTo>
                    <a:pt x="15879" y="5698"/>
                    <a:pt x="16578" y="5231"/>
                    <a:pt x="17355" y="5231"/>
                  </a:cubicBezTo>
                  <a:cubicBezTo>
                    <a:pt x="18415" y="5231"/>
                    <a:pt x="19273" y="6090"/>
                    <a:pt x="19276" y="7150"/>
                  </a:cubicBezTo>
                  <a:lnTo>
                    <a:pt x="19276" y="567"/>
                  </a:lnTo>
                  <a:cubicBezTo>
                    <a:pt x="19276" y="341"/>
                    <a:pt x="19137" y="133"/>
                    <a:pt x="18927" y="46"/>
                  </a:cubicBezTo>
                  <a:cubicBezTo>
                    <a:pt x="18857" y="17"/>
                    <a:pt x="18783" y="2"/>
                    <a:pt x="18709" y="2"/>
                  </a:cubicBezTo>
                  <a:cubicBezTo>
                    <a:pt x="18564" y="2"/>
                    <a:pt x="18420" y="58"/>
                    <a:pt x="18312" y="166"/>
                  </a:cubicBezTo>
                  <a:lnTo>
                    <a:pt x="14783" y="3641"/>
                  </a:lnTo>
                  <a:lnTo>
                    <a:pt x="9971" y="112"/>
                  </a:lnTo>
                  <a:cubicBezTo>
                    <a:pt x="9871" y="38"/>
                    <a:pt x="9754" y="1"/>
                    <a:pt x="9636" y="1"/>
                  </a:cubicBezTo>
                  <a:cubicBezTo>
                    <a:pt x="9517" y="1"/>
                    <a:pt x="9397" y="39"/>
                    <a:pt x="9297" y="115"/>
                  </a:cubicBezTo>
                  <a:lnTo>
                    <a:pt x="4656" y="3641"/>
                  </a:lnTo>
                  <a:lnTo>
                    <a:pt x="952" y="154"/>
                  </a:lnTo>
                  <a:cubicBezTo>
                    <a:pt x="840" y="48"/>
                    <a:pt x="704" y="1"/>
                    <a:pt x="5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34" name="Google Shape;5734;p79"/>
          <p:cNvGrpSpPr/>
          <p:nvPr/>
        </p:nvGrpSpPr>
        <p:grpSpPr>
          <a:xfrm>
            <a:off x="2566646" y="3594790"/>
            <a:ext cx="219345" cy="227301"/>
            <a:chOff x="3357325" y="2093500"/>
            <a:chExt cx="311525" cy="322825"/>
          </a:xfrm>
        </p:grpSpPr>
        <p:sp>
          <p:nvSpPr>
            <p:cNvPr id="5735" name="Google Shape;5735;p79"/>
            <p:cNvSpPr/>
            <p:nvPr/>
          </p:nvSpPr>
          <p:spPr>
            <a:xfrm>
              <a:off x="3357325" y="2210550"/>
              <a:ext cx="85700" cy="205775"/>
            </a:xfrm>
            <a:custGeom>
              <a:rect b="b" l="l" r="r" t="t"/>
              <a:pathLst>
                <a:path extrusionOk="0" h="8231" w="3428">
                  <a:moveTo>
                    <a:pt x="566" y="1"/>
                  </a:moveTo>
                  <a:cubicBezTo>
                    <a:pt x="253" y="1"/>
                    <a:pt x="0" y="251"/>
                    <a:pt x="0" y="564"/>
                  </a:cubicBezTo>
                  <a:lnTo>
                    <a:pt x="0" y="7664"/>
                  </a:lnTo>
                  <a:cubicBezTo>
                    <a:pt x="0" y="7978"/>
                    <a:pt x="253" y="8231"/>
                    <a:pt x="566" y="8231"/>
                  </a:cubicBezTo>
                  <a:lnTo>
                    <a:pt x="2861" y="8231"/>
                  </a:lnTo>
                  <a:cubicBezTo>
                    <a:pt x="3174" y="8231"/>
                    <a:pt x="3427" y="7978"/>
                    <a:pt x="3427" y="7664"/>
                  </a:cubicBezTo>
                  <a:lnTo>
                    <a:pt x="3427" y="564"/>
                  </a:lnTo>
                  <a:cubicBezTo>
                    <a:pt x="3427" y="251"/>
                    <a:pt x="3174" y="1"/>
                    <a:pt x="2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36" name="Google Shape;5736;p79"/>
            <p:cNvSpPr/>
            <p:nvPr/>
          </p:nvSpPr>
          <p:spPr>
            <a:xfrm>
              <a:off x="3471225" y="2152075"/>
              <a:ext cx="84725" cy="264250"/>
            </a:xfrm>
            <a:custGeom>
              <a:rect b="b" l="l" r="r" t="t"/>
              <a:pathLst>
                <a:path extrusionOk="0" h="10570" w="3389">
                  <a:moveTo>
                    <a:pt x="563" y="0"/>
                  </a:moveTo>
                  <a:cubicBezTo>
                    <a:pt x="253" y="0"/>
                    <a:pt x="0" y="250"/>
                    <a:pt x="0" y="563"/>
                  </a:cubicBezTo>
                  <a:lnTo>
                    <a:pt x="0" y="10003"/>
                  </a:lnTo>
                  <a:cubicBezTo>
                    <a:pt x="0" y="10317"/>
                    <a:pt x="253" y="10570"/>
                    <a:pt x="563" y="10570"/>
                  </a:cubicBezTo>
                  <a:lnTo>
                    <a:pt x="2822" y="10570"/>
                  </a:lnTo>
                  <a:cubicBezTo>
                    <a:pt x="3135" y="10570"/>
                    <a:pt x="3388" y="10317"/>
                    <a:pt x="3388" y="10003"/>
                  </a:cubicBezTo>
                  <a:lnTo>
                    <a:pt x="3388" y="563"/>
                  </a:lnTo>
                  <a:cubicBezTo>
                    <a:pt x="3388" y="250"/>
                    <a:pt x="3135" y="0"/>
                    <a:pt x="28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37" name="Google Shape;5737;p79"/>
            <p:cNvSpPr/>
            <p:nvPr/>
          </p:nvSpPr>
          <p:spPr>
            <a:xfrm>
              <a:off x="3584150" y="2093500"/>
              <a:ext cx="84700" cy="322825"/>
            </a:xfrm>
            <a:custGeom>
              <a:rect b="b" l="l" r="r" t="t"/>
              <a:pathLst>
                <a:path extrusionOk="0" h="12913" w="3388">
                  <a:moveTo>
                    <a:pt x="563" y="0"/>
                  </a:moveTo>
                  <a:cubicBezTo>
                    <a:pt x="253" y="0"/>
                    <a:pt x="0" y="253"/>
                    <a:pt x="0" y="566"/>
                  </a:cubicBezTo>
                  <a:lnTo>
                    <a:pt x="0" y="12346"/>
                  </a:lnTo>
                  <a:cubicBezTo>
                    <a:pt x="0" y="12660"/>
                    <a:pt x="253" y="12913"/>
                    <a:pt x="563" y="12913"/>
                  </a:cubicBezTo>
                  <a:lnTo>
                    <a:pt x="2822" y="12913"/>
                  </a:lnTo>
                  <a:cubicBezTo>
                    <a:pt x="3135" y="12913"/>
                    <a:pt x="3388" y="12660"/>
                    <a:pt x="3388" y="12346"/>
                  </a:cubicBezTo>
                  <a:lnTo>
                    <a:pt x="3388" y="566"/>
                  </a:lnTo>
                  <a:cubicBezTo>
                    <a:pt x="3388" y="253"/>
                    <a:pt x="3135" y="0"/>
                    <a:pt x="28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738" name="Google Shape;5738;p79"/>
          <p:cNvSpPr/>
          <p:nvPr/>
        </p:nvSpPr>
        <p:spPr>
          <a:xfrm>
            <a:off x="2921919" y="3550464"/>
            <a:ext cx="333673" cy="315824"/>
          </a:xfrm>
          <a:custGeom>
            <a:rect b="b" l="l" r="r" t="t"/>
            <a:pathLst>
              <a:path extrusionOk="0" h="17942" w="18956">
                <a:moveTo>
                  <a:pt x="6270" y="9375"/>
                </a:moveTo>
                <a:lnTo>
                  <a:pt x="6267" y="16812"/>
                </a:lnTo>
                <a:lnTo>
                  <a:pt x="1130" y="16812"/>
                </a:lnTo>
                <a:lnTo>
                  <a:pt x="1130" y="13545"/>
                </a:lnTo>
                <a:lnTo>
                  <a:pt x="6270" y="9375"/>
                </a:lnTo>
                <a:close/>
                <a:moveTo>
                  <a:pt x="7399" y="9116"/>
                </a:moveTo>
                <a:lnTo>
                  <a:pt x="12103" y="11534"/>
                </a:lnTo>
                <a:lnTo>
                  <a:pt x="12100" y="16812"/>
                </a:lnTo>
                <a:lnTo>
                  <a:pt x="7399" y="16812"/>
                </a:lnTo>
                <a:lnTo>
                  <a:pt x="7399" y="9116"/>
                </a:lnTo>
                <a:close/>
                <a:moveTo>
                  <a:pt x="564" y="1"/>
                </a:moveTo>
                <a:cubicBezTo>
                  <a:pt x="251" y="1"/>
                  <a:pt x="1" y="254"/>
                  <a:pt x="1" y="564"/>
                </a:cubicBezTo>
                <a:lnTo>
                  <a:pt x="1" y="13274"/>
                </a:lnTo>
                <a:lnTo>
                  <a:pt x="1" y="17376"/>
                </a:lnTo>
                <a:cubicBezTo>
                  <a:pt x="1" y="17689"/>
                  <a:pt x="251" y="17942"/>
                  <a:pt x="564" y="17942"/>
                </a:cubicBezTo>
                <a:lnTo>
                  <a:pt x="18324" y="17942"/>
                </a:lnTo>
                <a:cubicBezTo>
                  <a:pt x="18637" y="17942"/>
                  <a:pt x="18890" y="17689"/>
                  <a:pt x="18890" y="17376"/>
                </a:cubicBezTo>
                <a:cubicBezTo>
                  <a:pt x="18890" y="17062"/>
                  <a:pt x="18637" y="16812"/>
                  <a:pt x="18324" y="16812"/>
                </a:cubicBezTo>
                <a:lnTo>
                  <a:pt x="13232" y="16812"/>
                </a:lnTo>
                <a:lnTo>
                  <a:pt x="13232" y="11425"/>
                </a:lnTo>
                <a:lnTo>
                  <a:pt x="16210" y="8444"/>
                </a:lnTo>
                <a:lnTo>
                  <a:pt x="17400" y="9634"/>
                </a:lnTo>
                <a:cubicBezTo>
                  <a:pt x="17514" y="9748"/>
                  <a:pt x="17656" y="9799"/>
                  <a:pt x="17796" y="9799"/>
                </a:cubicBezTo>
                <a:cubicBezTo>
                  <a:pt x="18059" y="9799"/>
                  <a:pt x="18314" y="9616"/>
                  <a:pt x="18357" y="9317"/>
                </a:cubicBezTo>
                <a:lnTo>
                  <a:pt x="18905" y="5592"/>
                </a:lnTo>
                <a:cubicBezTo>
                  <a:pt x="18955" y="5247"/>
                  <a:pt x="18683" y="4948"/>
                  <a:pt x="18347" y="4948"/>
                </a:cubicBezTo>
                <a:cubicBezTo>
                  <a:pt x="18320" y="4948"/>
                  <a:pt x="18292" y="4950"/>
                  <a:pt x="18264" y="4954"/>
                </a:cubicBezTo>
                <a:lnTo>
                  <a:pt x="14539" y="5502"/>
                </a:lnTo>
                <a:cubicBezTo>
                  <a:pt x="14078" y="5568"/>
                  <a:pt x="13895" y="6132"/>
                  <a:pt x="14223" y="6460"/>
                </a:cubicBezTo>
                <a:lnTo>
                  <a:pt x="15412" y="7649"/>
                </a:lnTo>
                <a:lnTo>
                  <a:pt x="12558" y="10501"/>
                </a:lnTo>
                <a:lnTo>
                  <a:pt x="7092" y="7688"/>
                </a:lnTo>
                <a:lnTo>
                  <a:pt x="7059" y="7673"/>
                </a:lnTo>
                <a:lnTo>
                  <a:pt x="7044" y="7667"/>
                </a:lnTo>
                <a:cubicBezTo>
                  <a:pt x="7032" y="7661"/>
                  <a:pt x="7020" y="7658"/>
                  <a:pt x="7008" y="7655"/>
                </a:cubicBezTo>
                <a:cubicBezTo>
                  <a:pt x="7002" y="7652"/>
                  <a:pt x="6996" y="7649"/>
                  <a:pt x="6990" y="7649"/>
                </a:cubicBezTo>
                <a:lnTo>
                  <a:pt x="6957" y="7640"/>
                </a:lnTo>
                <a:lnTo>
                  <a:pt x="6942" y="7637"/>
                </a:lnTo>
                <a:cubicBezTo>
                  <a:pt x="6926" y="7634"/>
                  <a:pt x="6908" y="7631"/>
                  <a:pt x="6893" y="7628"/>
                </a:cubicBezTo>
                <a:lnTo>
                  <a:pt x="6770" y="7628"/>
                </a:lnTo>
                <a:cubicBezTo>
                  <a:pt x="6758" y="7631"/>
                  <a:pt x="6743" y="7634"/>
                  <a:pt x="6728" y="7637"/>
                </a:cubicBezTo>
                <a:lnTo>
                  <a:pt x="6710" y="7640"/>
                </a:lnTo>
                <a:lnTo>
                  <a:pt x="6680" y="7649"/>
                </a:lnTo>
                <a:lnTo>
                  <a:pt x="6658" y="7652"/>
                </a:lnTo>
                <a:cubicBezTo>
                  <a:pt x="6646" y="7658"/>
                  <a:pt x="6631" y="7664"/>
                  <a:pt x="6616" y="7670"/>
                </a:cubicBezTo>
                <a:cubicBezTo>
                  <a:pt x="6610" y="7670"/>
                  <a:pt x="6607" y="7673"/>
                  <a:pt x="6601" y="7676"/>
                </a:cubicBezTo>
                <a:cubicBezTo>
                  <a:pt x="6595" y="7679"/>
                  <a:pt x="6583" y="7685"/>
                  <a:pt x="6574" y="7688"/>
                </a:cubicBezTo>
                <a:lnTo>
                  <a:pt x="6556" y="7700"/>
                </a:lnTo>
                <a:cubicBezTo>
                  <a:pt x="6547" y="7703"/>
                  <a:pt x="6538" y="7709"/>
                  <a:pt x="6529" y="7715"/>
                </a:cubicBezTo>
                <a:lnTo>
                  <a:pt x="6514" y="7724"/>
                </a:lnTo>
                <a:cubicBezTo>
                  <a:pt x="6502" y="7733"/>
                  <a:pt x="6490" y="7743"/>
                  <a:pt x="6475" y="7752"/>
                </a:cubicBezTo>
                <a:lnTo>
                  <a:pt x="6475" y="7755"/>
                </a:lnTo>
                <a:lnTo>
                  <a:pt x="1130" y="12091"/>
                </a:lnTo>
                <a:lnTo>
                  <a:pt x="1130" y="564"/>
                </a:lnTo>
                <a:cubicBezTo>
                  <a:pt x="1130" y="254"/>
                  <a:pt x="877" y="1"/>
                  <a:pt x="5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739" name="Google Shape;5739;p79"/>
          <p:cNvGrpSpPr/>
          <p:nvPr/>
        </p:nvGrpSpPr>
        <p:grpSpPr>
          <a:xfrm>
            <a:off x="3360836" y="3538814"/>
            <a:ext cx="292078" cy="339253"/>
            <a:chOff x="4492800" y="2027925"/>
            <a:chExt cx="414825" cy="481825"/>
          </a:xfrm>
        </p:grpSpPr>
        <p:sp>
          <p:nvSpPr>
            <p:cNvPr id="5740" name="Google Shape;5740;p79"/>
            <p:cNvSpPr/>
            <p:nvPr/>
          </p:nvSpPr>
          <p:spPr>
            <a:xfrm>
              <a:off x="4492800" y="2027925"/>
              <a:ext cx="54600" cy="481825"/>
            </a:xfrm>
            <a:custGeom>
              <a:rect b="b" l="l" r="r" t="t"/>
              <a:pathLst>
                <a:path extrusionOk="0" h="19273" w="2184">
                  <a:moveTo>
                    <a:pt x="912" y="1"/>
                  </a:moveTo>
                  <a:cubicBezTo>
                    <a:pt x="407" y="1"/>
                    <a:pt x="0" y="407"/>
                    <a:pt x="0" y="913"/>
                  </a:cubicBezTo>
                  <a:lnTo>
                    <a:pt x="0" y="18360"/>
                  </a:lnTo>
                  <a:cubicBezTo>
                    <a:pt x="0" y="18866"/>
                    <a:pt x="407" y="19273"/>
                    <a:pt x="912" y="19273"/>
                  </a:cubicBezTo>
                  <a:lnTo>
                    <a:pt x="1271" y="19273"/>
                  </a:lnTo>
                  <a:cubicBezTo>
                    <a:pt x="1777" y="19273"/>
                    <a:pt x="2183" y="18866"/>
                    <a:pt x="2183" y="18360"/>
                  </a:cubicBezTo>
                  <a:lnTo>
                    <a:pt x="2183" y="913"/>
                  </a:lnTo>
                  <a:cubicBezTo>
                    <a:pt x="2183" y="407"/>
                    <a:pt x="1777" y="1"/>
                    <a:pt x="12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41" name="Google Shape;5741;p79"/>
            <p:cNvSpPr/>
            <p:nvPr/>
          </p:nvSpPr>
          <p:spPr>
            <a:xfrm>
              <a:off x="4575600" y="2051425"/>
              <a:ext cx="332025" cy="262450"/>
            </a:xfrm>
            <a:custGeom>
              <a:rect b="b" l="l" r="r" t="t"/>
              <a:pathLst>
                <a:path extrusionOk="0" h="10498" w="13281">
                  <a:moveTo>
                    <a:pt x="0" y="0"/>
                  </a:moveTo>
                  <a:lnTo>
                    <a:pt x="0" y="10497"/>
                  </a:lnTo>
                  <a:lnTo>
                    <a:pt x="12485" y="10497"/>
                  </a:lnTo>
                  <a:cubicBezTo>
                    <a:pt x="13006" y="10494"/>
                    <a:pt x="13280" y="9874"/>
                    <a:pt x="12925" y="9488"/>
                  </a:cubicBezTo>
                  <a:lnTo>
                    <a:pt x="9010" y="5249"/>
                  </a:lnTo>
                  <a:lnTo>
                    <a:pt x="12925" y="1006"/>
                  </a:lnTo>
                  <a:cubicBezTo>
                    <a:pt x="13280" y="620"/>
                    <a:pt x="13006" y="0"/>
                    <a:pt x="124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42" name="Google Shape;5742;p79"/>
          <p:cNvGrpSpPr/>
          <p:nvPr/>
        </p:nvGrpSpPr>
        <p:grpSpPr>
          <a:xfrm>
            <a:off x="3759928" y="3538805"/>
            <a:ext cx="339200" cy="339271"/>
            <a:chOff x="5049725" y="2027900"/>
            <a:chExt cx="481750" cy="481850"/>
          </a:xfrm>
        </p:grpSpPr>
        <p:sp>
          <p:nvSpPr>
            <p:cNvPr id="5743" name="Google Shape;5743;p79"/>
            <p:cNvSpPr/>
            <p:nvPr/>
          </p:nvSpPr>
          <p:spPr>
            <a:xfrm>
              <a:off x="5191775" y="2394925"/>
              <a:ext cx="197625" cy="114825"/>
            </a:xfrm>
            <a:custGeom>
              <a:rect b="b" l="l" r="r" t="t"/>
              <a:pathLst>
                <a:path extrusionOk="0" h="4593" w="7905">
                  <a:moveTo>
                    <a:pt x="0" y="0"/>
                  </a:moveTo>
                  <a:lnTo>
                    <a:pt x="0" y="566"/>
                  </a:lnTo>
                  <a:cubicBezTo>
                    <a:pt x="3" y="1298"/>
                    <a:pt x="479" y="1949"/>
                    <a:pt x="1178" y="2171"/>
                  </a:cubicBezTo>
                  <a:cubicBezTo>
                    <a:pt x="1407" y="3502"/>
                    <a:pt x="2560" y="4593"/>
                    <a:pt x="3954" y="4593"/>
                  </a:cubicBezTo>
                  <a:cubicBezTo>
                    <a:pt x="5345" y="4593"/>
                    <a:pt x="6499" y="3502"/>
                    <a:pt x="6728" y="2171"/>
                  </a:cubicBezTo>
                  <a:cubicBezTo>
                    <a:pt x="7426" y="1949"/>
                    <a:pt x="7902" y="1298"/>
                    <a:pt x="7905" y="566"/>
                  </a:cubicBezTo>
                  <a:lnTo>
                    <a:pt x="79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44" name="Google Shape;5744;p79"/>
            <p:cNvSpPr/>
            <p:nvPr/>
          </p:nvSpPr>
          <p:spPr>
            <a:xfrm>
              <a:off x="5113625" y="2027900"/>
              <a:ext cx="347300" cy="338825"/>
            </a:xfrm>
            <a:custGeom>
              <a:rect b="b" l="l" r="r" t="t"/>
              <a:pathLst>
                <a:path extrusionOk="0" h="13553" w="13892">
                  <a:moveTo>
                    <a:pt x="7080" y="2260"/>
                  </a:moveTo>
                  <a:cubicBezTo>
                    <a:pt x="9574" y="2263"/>
                    <a:pt x="11594" y="4284"/>
                    <a:pt x="11597" y="6777"/>
                  </a:cubicBezTo>
                  <a:cubicBezTo>
                    <a:pt x="11597" y="7090"/>
                    <a:pt x="11344" y="7340"/>
                    <a:pt x="11031" y="7340"/>
                  </a:cubicBezTo>
                  <a:cubicBezTo>
                    <a:pt x="10718" y="7340"/>
                    <a:pt x="10468" y="7090"/>
                    <a:pt x="10468" y="6777"/>
                  </a:cubicBezTo>
                  <a:cubicBezTo>
                    <a:pt x="10465" y="4907"/>
                    <a:pt x="8950" y="3392"/>
                    <a:pt x="7080" y="3389"/>
                  </a:cubicBezTo>
                  <a:cubicBezTo>
                    <a:pt x="6767" y="3389"/>
                    <a:pt x="6514" y="3136"/>
                    <a:pt x="6514" y="2826"/>
                  </a:cubicBezTo>
                  <a:cubicBezTo>
                    <a:pt x="6514" y="2513"/>
                    <a:pt x="6767" y="2260"/>
                    <a:pt x="7080" y="2260"/>
                  </a:cubicBezTo>
                  <a:close/>
                  <a:moveTo>
                    <a:pt x="7070" y="1"/>
                  </a:moveTo>
                  <a:cubicBezTo>
                    <a:pt x="6595" y="1"/>
                    <a:pt x="6111" y="50"/>
                    <a:pt x="5623" y="152"/>
                  </a:cubicBezTo>
                  <a:cubicBezTo>
                    <a:pt x="3075" y="685"/>
                    <a:pt x="1001" y="2754"/>
                    <a:pt x="459" y="5301"/>
                  </a:cubicBezTo>
                  <a:cubicBezTo>
                    <a:pt x="1" y="7469"/>
                    <a:pt x="567" y="9644"/>
                    <a:pt x="2015" y="11270"/>
                  </a:cubicBezTo>
                  <a:cubicBezTo>
                    <a:pt x="2584" y="11908"/>
                    <a:pt x="2952" y="12703"/>
                    <a:pt x="3072" y="13552"/>
                  </a:cubicBezTo>
                  <a:lnTo>
                    <a:pt x="11088" y="13552"/>
                  </a:lnTo>
                  <a:cubicBezTo>
                    <a:pt x="11221" y="12691"/>
                    <a:pt x="11597" y="11887"/>
                    <a:pt x="12175" y="11233"/>
                  </a:cubicBezTo>
                  <a:cubicBezTo>
                    <a:pt x="13259" y="10002"/>
                    <a:pt x="13892" y="8418"/>
                    <a:pt x="13892" y="6777"/>
                  </a:cubicBezTo>
                  <a:cubicBezTo>
                    <a:pt x="13892" y="2969"/>
                    <a:pt x="10766" y="1"/>
                    <a:pt x="70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45" name="Google Shape;5745;p79"/>
            <p:cNvSpPr/>
            <p:nvPr/>
          </p:nvSpPr>
          <p:spPr>
            <a:xfrm>
              <a:off x="5049725" y="2197300"/>
              <a:ext cx="56400" cy="28275"/>
            </a:xfrm>
            <a:custGeom>
              <a:rect b="b" l="l" r="r" t="t"/>
              <a:pathLst>
                <a:path extrusionOk="0" h="1131" w="2256">
                  <a:moveTo>
                    <a:pt x="563" y="1"/>
                  </a:moveTo>
                  <a:cubicBezTo>
                    <a:pt x="250" y="1"/>
                    <a:pt x="0" y="254"/>
                    <a:pt x="0" y="567"/>
                  </a:cubicBezTo>
                  <a:cubicBezTo>
                    <a:pt x="0" y="877"/>
                    <a:pt x="250" y="1130"/>
                    <a:pt x="563"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46" name="Google Shape;5746;p79"/>
            <p:cNvSpPr/>
            <p:nvPr/>
          </p:nvSpPr>
          <p:spPr>
            <a:xfrm>
              <a:off x="5052575" y="2102800"/>
              <a:ext cx="50850" cy="48075"/>
            </a:xfrm>
            <a:custGeom>
              <a:rect b="b" l="l" r="r" t="t"/>
              <a:pathLst>
                <a:path extrusionOk="0" h="1923" w="2034">
                  <a:moveTo>
                    <a:pt x="623" y="0"/>
                  </a:moveTo>
                  <a:cubicBezTo>
                    <a:pt x="478" y="0"/>
                    <a:pt x="333" y="56"/>
                    <a:pt x="224" y="167"/>
                  </a:cubicBezTo>
                  <a:cubicBezTo>
                    <a:pt x="4" y="384"/>
                    <a:pt x="1" y="736"/>
                    <a:pt x="214" y="959"/>
                  </a:cubicBezTo>
                  <a:lnTo>
                    <a:pt x="1015" y="1757"/>
                  </a:lnTo>
                  <a:cubicBezTo>
                    <a:pt x="1125" y="1867"/>
                    <a:pt x="1269" y="1922"/>
                    <a:pt x="1413" y="1922"/>
                  </a:cubicBezTo>
                  <a:cubicBezTo>
                    <a:pt x="1558" y="1922"/>
                    <a:pt x="1702" y="1867"/>
                    <a:pt x="1813" y="1757"/>
                  </a:cubicBezTo>
                  <a:cubicBezTo>
                    <a:pt x="2033" y="1534"/>
                    <a:pt x="2033" y="1179"/>
                    <a:pt x="1813" y="959"/>
                  </a:cubicBezTo>
                  <a:lnTo>
                    <a:pt x="1015" y="158"/>
                  </a:lnTo>
                  <a:cubicBezTo>
                    <a:pt x="906" y="53"/>
                    <a:pt x="764" y="0"/>
                    <a:pt x="6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47" name="Google Shape;5747;p79"/>
            <p:cNvSpPr/>
            <p:nvPr/>
          </p:nvSpPr>
          <p:spPr>
            <a:xfrm>
              <a:off x="5052575" y="2272175"/>
              <a:ext cx="50700" cy="47900"/>
            </a:xfrm>
            <a:custGeom>
              <a:rect b="b" l="l" r="r" t="t"/>
              <a:pathLst>
                <a:path extrusionOk="0" h="1916" w="2028">
                  <a:moveTo>
                    <a:pt x="1405" y="0"/>
                  </a:moveTo>
                  <a:cubicBezTo>
                    <a:pt x="1264" y="0"/>
                    <a:pt x="1124" y="53"/>
                    <a:pt x="1015" y="159"/>
                  </a:cubicBezTo>
                  <a:lnTo>
                    <a:pt x="214" y="960"/>
                  </a:lnTo>
                  <a:cubicBezTo>
                    <a:pt x="1" y="1179"/>
                    <a:pt x="4" y="1532"/>
                    <a:pt x="224" y="1749"/>
                  </a:cubicBezTo>
                  <a:cubicBezTo>
                    <a:pt x="333" y="1860"/>
                    <a:pt x="478" y="1916"/>
                    <a:pt x="623" y="1916"/>
                  </a:cubicBezTo>
                  <a:cubicBezTo>
                    <a:pt x="764" y="1916"/>
                    <a:pt x="906" y="1863"/>
                    <a:pt x="1015" y="1758"/>
                  </a:cubicBezTo>
                  <a:lnTo>
                    <a:pt x="1813" y="960"/>
                  </a:lnTo>
                  <a:cubicBezTo>
                    <a:pt x="2027" y="737"/>
                    <a:pt x="2024" y="384"/>
                    <a:pt x="1804" y="168"/>
                  </a:cubicBezTo>
                  <a:cubicBezTo>
                    <a:pt x="1695" y="56"/>
                    <a:pt x="1550" y="0"/>
                    <a:pt x="14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48" name="Google Shape;5748;p79"/>
            <p:cNvSpPr/>
            <p:nvPr/>
          </p:nvSpPr>
          <p:spPr>
            <a:xfrm>
              <a:off x="5475050" y="2197300"/>
              <a:ext cx="56425" cy="28275"/>
            </a:xfrm>
            <a:custGeom>
              <a:rect b="b" l="l" r="r" t="t"/>
              <a:pathLst>
                <a:path extrusionOk="0" h="1131" w="2257">
                  <a:moveTo>
                    <a:pt x="564" y="1"/>
                  </a:moveTo>
                  <a:cubicBezTo>
                    <a:pt x="251" y="1"/>
                    <a:pt x="1" y="254"/>
                    <a:pt x="1" y="567"/>
                  </a:cubicBezTo>
                  <a:cubicBezTo>
                    <a:pt x="1" y="877"/>
                    <a:pt x="251" y="1130"/>
                    <a:pt x="564" y="1130"/>
                  </a:cubicBezTo>
                  <a:lnTo>
                    <a:pt x="1693" y="1130"/>
                  </a:lnTo>
                  <a:cubicBezTo>
                    <a:pt x="2006" y="1130"/>
                    <a:pt x="2256" y="877"/>
                    <a:pt x="2256" y="567"/>
                  </a:cubicBezTo>
                  <a:cubicBezTo>
                    <a:pt x="2256" y="254"/>
                    <a:pt x="2006" y="1"/>
                    <a:pt x="16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49" name="Google Shape;5749;p79"/>
            <p:cNvSpPr/>
            <p:nvPr/>
          </p:nvSpPr>
          <p:spPr>
            <a:xfrm>
              <a:off x="5477925" y="2102800"/>
              <a:ext cx="50675" cy="47900"/>
            </a:xfrm>
            <a:custGeom>
              <a:rect b="b" l="l" r="r" t="t"/>
              <a:pathLst>
                <a:path extrusionOk="0" h="1916" w="2027">
                  <a:moveTo>
                    <a:pt x="1405" y="0"/>
                  </a:moveTo>
                  <a:cubicBezTo>
                    <a:pt x="1264" y="0"/>
                    <a:pt x="1123" y="53"/>
                    <a:pt x="1015" y="158"/>
                  </a:cubicBezTo>
                  <a:lnTo>
                    <a:pt x="214" y="959"/>
                  </a:lnTo>
                  <a:cubicBezTo>
                    <a:pt x="0" y="1179"/>
                    <a:pt x="3" y="1531"/>
                    <a:pt x="223" y="1748"/>
                  </a:cubicBezTo>
                  <a:cubicBezTo>
                    <a:pt x="333" y="1860"/>
                    <a:pt x="478" y="1915"/>
                    <a:pt x="623" y="1915"/>
                  </a:cubicBezTo>
                  <a:cubicBezTo>
                    <a:pt x="764" y="1915"/>
                    <a:pt x="905" y="1863"/>
                    <a:pt x="1015" y="1757"/>
                  </a:cubicBezTo>
                  <a:lnTo>
                    <a:pt x="1813" y="959"/>
                  </a:lnTo>
                  <a:cubicBezTo>
                    <a:pt x="2027" y="736"/>
                    <a:pt x="2024" y="384"/>
                    <a:pt x="1804" y="167"/>
                  </a:cubicBezTo>
                  <a:cubicBezTo>
                    <a:pt x="1694" y="56"/>
                    <a:pt x="1549" y="0"/>
                    <a:pt x="14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50" name="Google Shape;5750;p79"/>
            <p:cNvSpPr/>
            <p:nvPr/>
          </p:nvSpPr>
          <p:spPr>
            <a:xfrm>
              <a:off x="5477775" y="2272000"/>
              <a:ext cx="50825" cy="48075"/>
            </a:xfrm>
            <a:custGeom>
              <a:rect b="b" l="l" r="r" t="t"/>
              <a:pathLst>
                <a:path extrusionOk="0" h="1923" w="2033">
                  <a:moveTo>
                    <a:pt x="621" y="1"/>
                  </a:moveTo>
                  <a:cubicBezTo>
                    <a:pt x="476" y="1"/>
                    <a:pt x="331" y="56"/>
                    <a:pt x="220" y="166"/>
                  </a:cubicBezTo>
                  <a:cubicBezTo>
                    <a:pt x="0" y="388"/>
                    <a:pt x="0" y="744"/>
                    <a:pt x="220" y="967"/>
                  </a:cubicBezTo>
                  <a:lnTo>
                    <a:pt x="1021" y="1765"/>
                  </a:lnTo>
                  <a:cubicBezTo>
                    <a:pt x="1129" y="1870"/>
                    <a:pt x="1270" y="1923"/>
                    <a:pt x="1411" y="1923"/>
                  </a:cubicBezTo>
                  <a:cubicBezTo>
                    <a:pt x="1555" y="1923"/>
                    <a:pt x="1700" y="1867"/>
                    <a:pt x="1810" y="1756"/>
                  </a:cubicBezTo>
                  <a:cubicBezTo>
                    <a:pt x="2030" y="1539"/>
                    <a:pt x="2033" y="1186"/>
                    <a:pt x="1819" y="967"/>
                  </a:cubicBezTo>
                  <a:lnTo>
                    <a:pt x="1021" y="166"/>
                  </a:lnTo>
                  <a:cubicBezTo>
                    <a:pt x="910" y="56"/>
                    <a:pt x="765" y="1"/>
                    <a:pt x="6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51" name="Google Shape;5751;p79"/>
          <p:cNvGrpSpPr/>
          <p:nvPr/>
        </p:nvGrpSpPr>
        <p:grpSpPr>
          <a:xfrm>
            <a:off x="4233524" y="3538893"/>
            <a:ext cx="219890" cy="339095"/>
            <a:chOff x="5726350" y="2028150"/>
            <a:chExt cx="312300" cy="481600"/>
          </a:xfrm>
        </p:grpSpPr>
        <p:sp>
          <p:nvSpPr>
            <p:cNvPr id="5752" name="Google Shape;5752;p79"/>
            <p:cNvSpPr/>
            <p:nvPr/>
          </p:nvSpPr>
          <p:spPr>
            <a:xfrm>
              <a:off x="5756075" y="2028150"/>
              <a:ext cx="252825" cy="83275"/>
            </a:xfrm>
            <a:custGeom>
              <a:rect b="b" l="l" r="r" t="t"/>
              <a:pathLst>
                <a:path extrusionOk="0" h="3331" w="10113">
                  <a:moveTo>
                    <a:pt x="1639" y="1"/>
                  </a:moveTo>
                  <a:cubicBezTo>
                    <a:pt x="730" y="13"/>
                    <a:pt x="1" y="753"/>
                    <a:pt x="1" y="1666"/>
                  </a:cubicBezTo>
                  <a:cubicBezTo>
                    <a:pt x="1" y="2575"/>
                    <a:pt x="730" y="3316"/>
                    <a:pt x="1639" y="3331"/>
                  </a:cubicBezTo>
                  <a:lnTo>
                    <a:pt x="8474" y="3331"/>
                  </a:lnTo>
                  <a:cubicBezTo>
                    <a:pt x="9384" y="3316"/>
                    <a:pt x="10113" y="2575"/>
                    <a:pt x="10113" y="1666"/>
                  </a:cubicBezTo>
                  <a:cubicBezTo>
                    <a:pt x="10113" y="753"/>
                    <a:pt x="9384" y="13"/>
                    <a:pt x="8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53" name="Google Shape;5753;p79"/>
            <p:cNvSpPr/>
            <p:nvPr/>
          </p:nvSpPr>
          <p:spPr>
            <a:xfrm>
              <a:off x="5726350" y="2139650"/>
              <a:ext cx="312300" cy="224425"/>
            </a:xfrm>
            <a:custGeom>
              <a:rect b="b" l="l" r="r" t="t"/>
              <a:pathLst>
                <a:path extrusionOk="0" h="8977" w="12492">
                  <a:moveTo>
                    <a:pt x="2822" y="0"/>
                  </a:moveTo>
                  <a:lnTo>
                    <a:pt x="2822" y="4800"/>
                  </a:lnTo>
                  <a:cubicBezTo>
                    <a:pt x="1527" y="5589"/>
                    <a:pt x="542" y="6797"/>
                    <a:pt x="36" y="8224"/>
                  </a:cubicBezTo>
                  <a:lnTo>
                    <a:pt x="30" y="8233"/>
                  </a:lnTo>
                  <a:cubicBezTo>
                    <a:pt x="27" y="8242"/>
                    <a:pt x="24" y="8254"/>
                    <a:pt x="21" y="8266"/>
                  </a:cubicBezTo>
                  <a:cubicBezTo>
                    <a:pt x="18" y="8278"/>
                    <a:pt x="15" y="8281"/>
                    <a:pt x="15" y="8287"/>
                  </a:cubicBezTo>
                  <a:cubicBezTo>
                    <a:pt x="12" y="8296"/>
                    <a:pt x="9" y="8308"/>
                    <a:pt x="9" y="8317"/>
                  </a:cubicBezTo>
                  <a:cubicBezTo>
                    <a:pt x="6" y="8326"/>
                    <a:pt x="6" y="8335"/>
                    <a:pt x="3" y="8347"/>
                  </a:cubicBezTo>
                  <a:cubicBezTo>
                    <a:pt x="3" y="8356"/>
                    <a:pt x="3" y="8362"/>
                    <a:pt x="3" y="8368"/>
                  </a:cubicBezTo>
                  <a:cubicBezTo>
                    <a:pt x="0" y="8378"/>
                    <a:pt x="3" y="8393"/>
                    <a:pt x="3" y="8405"/>
                  </a:cubicBezTo>
                  <a:cubicBezTo>
                    <a:pt x="3" y="8408"/>
                    <a:pt x="3" y="8411"/>
                    <a:pt x="3" y="8414"/>
                  </a:cubicBezTo>
                  <a:lnTo>
                    <a:pt x="3" y="8426"/>
                  </a:lnTo>
                  <a:cubicBezTo>
                    <a:pt x="3" y="8438"/>
                    <a:pt x="3" y="8450"/>
                    <a:pt x="3" y="8462"/>
                  </a:cubicBezTo>
                  <a:lnTo>
                    <a:pt x="6" y="8483"/>
                  </a:lnTo>
                  <a:cubicBezTo>
                    <a:pt x="6" y="8495"/>
                    <a:pt x="9" y="8504"/>
                    <a:pt x="12" y="8513"/>
                  </a:cubicBezTo>
                  <a:cubicBezTo>
                    <a:pt x="12" y="8525"/>
                    <a:pt x="15" y="8531"/>
                    <a:pt x="15" y="8540"/>
                  </a:cubicBezTo>
                  <a:cubicBezTo>
                    <a:pt x="18" y="8549"/>
                    <a:pt x="21" y="8558"/>
                    <a:pt x="21" y="8564"/>
                  </a:cubicBezTo>
                  <a:cubicBezTo>
                    <a:pt x="24" y="8573"/>
                    <a:pt x="27" y="8585"/>
                    <a:pt x="33" y="8594"/>
                  </a:cubicBezTo>
                  <a:cubicBezTo>
                    <a:pt x="36" y="8606"/>
                    <a:pt x="36" y="8609"/>
                    <a:pt x="40" y="8615"/>
                  </a:cubicBezTo>
                  <a:cubicBezTo>
                    <a:pt x="43" y="8624"/>
                    <a:pt x="49" y="8636"/>
                    <a:pt x="52" y="8646"/>
                  </a:cubicBezTo>
                  <a:cubicBezTo>
                    <a:pt x="58" y="8658"/>
                    <a:pt x="58" y="8661"/>
                    <a:pt x="61" y="8667"/>
                  </a:cubicBezTo>
                  <a:cubicBezTo>
                    <a:pt x="67" y="8673"/>
                    <a:pt x="73" y="8685"/>
                    <a:pt x="76" y="8694"/>
                  </a:cubicBezTo>
                  <a:cubicBezTo>
                    <a:pt x="82" y="8703"/>
                    <a:pt x="85" y="8709"/>
                    <a:pt x="88" y="8715"/>
                  </a:cubicBezTo>
                  <a:cubicBezTo>
                    <a:pt x="94" y="8721"/>
                    <a:pt x="100" y="8730"/>
                    <a:pt x="106" y="8739"/>
                  </a:cubicBezTo>
                  <a:cubicBezTo>
                    <a:pt x="112" y="8748"/>
                    <a:pt x="115" y="8754"/>
                    <a:pt x="121" y="8760"/>
                  </a:cubicBezTo>
                  <a:cubicBezTo>
                    <a:pt x="127" y="8769"/>
                    <a:pt x="133" y="8775"/>
                    <a:pt x="139" y="8781"/>
                  </a:cubicBezTo>
                  <a:cubicBezTo>
                    <a:pt x="145" y="8787"/>
                    <a:pt x="151" y="8796"/>
                    <a:pt x="157" y="8802"/>
                  </a:cubicBezTo>
                  <a:lnTo>
                    <a:pt x="175" y="8820"/>
                  </a:lnTo>
                  <a:cubicBezTo>
                    <a:pt x="181" y="8826"/>
                    <a:pt x="190" y="8832"/>
                    <a:pt x="196" y="8841"/>
                  </a:cubicBezTo>
                  <a:lnTo>
                    <a:pt x="217" y="8856"/>
                  </a:lnTo>
                  <a:lnTo>
                    <a:pt x="238" y="8874"/>
                  </a:lnTo>
                  <a:lnTo>
                    <a:pt x="262" y="8889"/>
                  </a:lnTo>
                  <a:lnTo>
                    <a:pt x="283" y="8901"/>
                  </a:lnTo>
                  <a:lnTo>
                    <a:pt x="314" y="8917"/>
                  </a:lnTo>
                  <a:cubicBezTo>
                    <a:pt x="320" y="8920"/>
                    <a:pt x="326" y="8923"/>
                    <a:pt x="332" y="8926"/>
                  </a:cubicBezTo>
                  <a:cubicBezTo>
                    <a:pt x="341" y="8929"/>
                    <a:pt x="356" y="8938"/>
                    <a:pt x="368" y="8941"/>
                  </a:cubicBezTo>
                  <a:lnTo>
                    <a:pt x="377" y="8947"/>
                  </a:lnTo>
                  <a:lnTo>
                    <a:pt x="386" y="8947"/>
                  </a:lnTo>
                  <a:lnTo>
                    <a:pt x="413" y="8956"/>
                  </a:lnTo>
                  <a:lnTo>
                    <a:pt x="437" y="8962"/>
                  </a:lnTo>
                  <a:lnTo>
                    <a:pt x="461" y="8968"/>
                  </a:lnTo>
                  <a:cubicBezTo>
                    <a:pt x="473" y="8971"/>
                    <a:pt x="485" y="8971"/>
                    <a:pt x="497" y="8974"/>
                  </a:cubicBezTo>
                  <a:lnTo>
                    <a:pt x="512" y="8977"/>
                  </a:lnTo>
                  <a:lnTo>
                    <a:pt x="11928" y="8977"/>
                  </a:lnTo>
                  <a:cubicBezTo>
                    <a:pt x="11946" y="8977"/>
                    <a:pt x="11967" y="8977"/>
                    <a:pt x="11985" y="8974"/>
                  </a:cubicBezTo>
                  <a:lnTo>
                    <a:pt x="11991" y="8974"/>
                  </a:lnTo>
                  <a:cubicBezTo>
                    <a:pt x="12006" y="8974"/>
                    <a:pt x="12021" y="8971"/>
                    <a:pt x="12033" y="8968"/>
                  </a:cubicBezTo>
                  <a:lnTo>
                    <a:pt x="12051" y="8965"/>
                  </a:lnTo>
                  <a:cubicBezTo>
                    <a:pt x="12063" y="8962"/>
                    <a:pt x="12072" y="8959"/>
                    <a:pt x="12085" y="8956"/>
                  </a:cubicBezTo>
                  <a:lnTo>
                    <a:pt x="12106" y="8950"/>
                  </a:lnTo>
                  <a:lnTo>
                    <a:pt x="12118" y="8947"/>
                  </a:lnTo>
                  <a:lnTo>
                    <a:pt x="12130" y="8941"/>
                  </a:lnTo>
                  <a:lnTo>
                    <a:pt x="12160" y="8929"/>
                  </a:lnTo>
                  <a:lnTo>
                    <a:pt x="12184" y="8917"/>
                  </a:lnTo>
                  <a:cubicBezTo>
                    <a:pt x="12193" y="8914"/>
                    <a:pt x="12199" y="8907"/>
                    <a:pt x="12208" y="8904"/>
                  </a:cubicBezTo>
                  <a:cubicBezTo>
                    <a:pt x="12214" y="8898"/>
                    <a:pt x="12226" y="8892"/>
                    <a:pt x="12235" y="8889"/>
                  </a:cubicBezTo>
                  <a:lnTo>
                    <a:pt x="12253" y="8877"/>
                  </a:lnTo>
                  <a:cubicBezTo>
                    <a:pt x="12262" y="8868"/>
                    <a:pt x="12271" y="8862"/>
                    <a:pt x="12280" y="8856"/>
                  </a:cubicBezTo>
                  <a:lnTo>
                    <a:pt x="12295" y="8844"/>
                  </a:lnTo>
                  <a:cubicBezTo>
                    <a:pt x="12304" y="8835"/>
                    <a:pt x="12313" y="8826"/>
                    <a:pt x="12319" y="8820"/>
                  </a:cubicBezTo>
                  <a:lnTo>
                    <a:pt x="12334" y="8805"/>
                  </a:lnTo>
                  <a:cubicBezTo>
                    <a:pt x="12343" y="8796"/>
                    <a:pt x="12349" y="8790"/>
                    <a:pt x="12359" y="8781"/>
                  </a:cubicBezTo>
                  <a:lnTo>
                    <a:pt x="12371" y="8763"/>
                  </a:lnTo>
                  <a:lnTo>
                    <a:pt x="12389" y="8739"/>
                  </a:lnTo>
                  <a:lnTo>
                    <a:pt x="12404" y="8718"/>
                  </a:lnTo>
                  <a:cubicBezTo>
                    <a:pt x="12410" y="8709"/>
                    <a:pt x="12413" y="8703"/>
                    <a:pt x="12419" y="8694"/>
                  </a:cubicBezTo>
                  <a:cubicBezTo>
                    <a:pt x="12422" y="8688"/>
                    <a:pt x="12428" y="8679"/>
                    <a:pt x="12431" y="8670"/>
                  </a:cubicBezTo>
                  <a:cubicBezTo>
                    <a:pt x="12437" y="8661"/>
                    <a:pt x="12440" y="8655"/>
                    <a:pt x="12443" y="8646"/>
                  </a:cubicBezTo>
                  <a:cubicBezTo>
                    <a:pt x="12446" y="8639"/>
                    <a:pt x="12449" y="8627"/>
                    <a:pt x="12455" y="8618"/>
                  </a:cubicBezTo>
                  <a:cubicBezTo>
                    <a:pt x="12458" y="8609"/>
                    <a:pt x="12461" y="8603"/>
                    <a:pt x="12461" y="8594"/>
                  </a:cubicBezTo>
                  <a:cubicBezTo>
                    <a:pt x="12464" y="8588"/>
                    <a:pt x="12467" y="8576"/>
                    <a:pt x="12470" y="8567"/>
                  </a:cubicBezTo>
                  <a:cubicBezTo>
                    <a:pt x="12473" y="8558"/>
                    <a:pt x="12476" y="8549"/>
                    <a:pt x="12479" y="8540"/>
                  </a:cubicBezTo>
                  <a:cubicBezTo>
                    <a:pt x="12479" y="8534"/>
                    <a:pt x="12482" y="8525"/>
                    <a:pt x="12482" y="8516"/>
                  </a:cubicBezTo>
                  <a:cubicBezTo>
                    <a:pt x="12485" y="8507"/>
                    <a:pt x="12485" y="8495"/>
                    <a:pt x="12488" y="8486"/>
                  </a:cubicBezTo>
                  <a:lnTo>
                    <a:pt x="12491" y="8462"/>
                  </a:lnTo>
                  <a:cubicBezTo>
                    <a:pt x="12491" y="8450"/>
                    <a:pt x="12491" y="8438"/>
                    <a:pt x="12491" y="8426"/>
                  </a:cubicBezTo>
                  <a:lnTo>
                    <a:pt x="12491" y="8414"/>
                  </a:lnTo>
                  <a:cubicBezTo>
                    <a:pt x="12491" y="8411"/>
                    <a:pt x="12491" y="8408"/>
                    <a:pt x="12491" y="8405"/>
                  </a:cubicBezTo>
                  <a:lnTo>
                    <a:pt x="12491" y="8371"/>
                  </a:lnTo>
                  <a:cubicBezTo>
                    <a:pt x="12491" y="8359"/>
                    <a:pt x="12491" y="8356"/>
                    <a:pt x="12491" y="8347"/>
                  </a:cubicBezTo>
                  <a:cubicBezTo>
                    <a:pt x="12488" y="8338"/>
                    <a:pt x="12488" y="8329"/>
                    <a:pt x="12485" y="8317"/>
                  </a:cubicBezTo>
                  <a:cubicBezTo>
                    <a:pt x="12482" y="8308"/>
                    <a:pt x="12482" y="8299"/>
                    <a:pt x="12479" y="8290"/>
                  </a:cubicBezTo>
                  <a:cubicBezTo>
                    <a:pt x="12476" y="8278"/>
                    <a:pt x="12476" y="8275"/>
                    <a:pt x="12473" y="8266"/>
                  </a:cubicBezTo>
                  <a:cubicBezTo>
                    <a:pt x="12473" y="8260"/>
                    <a:pt x="12467" y="8245"/>
                    <a:pt x="12464" y="8233"/>
                  </a:cubicBezTo>
                  <a:lnTo>
                    <a:pt x="12461" y="8224"/>
                  </a:lnTo>
                  <a:cubicBezTo>
                    <a:pt x="11955" y="6797"/>
                    <a:pt x="10970" y="5589"/>
                    <a:pt x="9676" y="4803"/>
                  </a:cubicBezTo>
                  <a:lnTo>
                    <a:pt x="967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54" name="Google Shape;5754;p79"/>
            <p:cNvSpPr/>
            <p:nvPr/>
          </p:nvSpPr>
          <p:spPr>
            <a:xfrm>
              <a:off x="5842500" y="2392350"/>
              <a:ext cx="79975" cy="117400"/>
            </a:xfrm>
            <a:custGeom>
              <a:rect b="b" l="l" r="r" t="t"/>
              <a:pathLst>
                <a:path extrusionOk="0" h="4696" w="3199">
                  <a:moveTo>
                    <a:pt x="4" y="1"/>
                  </a:moveTo>
                  <a:lnTo>
                    <a:pt x="4" y="1651"/>
                  </a:lnTo>
                  <a:cubicBezTo>
                    <a:pt x="1" y="2591"/>
                    <a:pt x="287" y="3509"/>
                    <a:pt x="820" y="4283"/>
                  </a:cubicBezTo>
                  <a:cubicBezTo>
                    <a:pt x="994" y="4542"/>
                    <a:pt x="1287" y="4696"/>
                    <a:pt x="1600" y="4696"/>
                  </a:cubicBezTo>
                  <a:cubicBezTo>
                    <a:pt x="1913" y="4696"/>
                    <a:pt x="2205" y="4542"/>
                    <a:pt x="2380" y="4283"/>
                  </a:cubicBezTo>
                  <a:cubicBezTo>
                    <a:pt x="2913" y="3509"/>
                    <a:pt x="3199" y="2591"/>
                    <a:pt x="3196" y="1651"/>
                  </a:cubicBezTo>
                  <a:lnTo>
                    <a:pt x="31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55" name="Google Shape;5755;p79"/>
          <p:cNvGrpSpPr/>
          <p:nvPr/>
        </p:nvGrpSpPr>
        <p:grpSpPr>
          <a:xfrm>
            <a:off x="4593715" y="3542000"/>
            <a:ext cx="332881" cy="332881"/>
            <a:chOff x="6239925" y="2032450"/>
            <a:chExt cx="472775" cy="472775"/>
          </a:xfrm>
        </p:grpSpPr>
        <p:sp>
          <p:nvSpPr>
            <p:cNvPr id="5756" name="Google Shape;5756;p79"/>
            <p:cNvSpPr/>
            <p:nvPr/>
          </p:nvSpPr>
          <p:spPr>
            <a:xfrm>
              <a:off x="6239925" y="2032450"/>
              <a:ext cx="472775" cy="472775"/>
            </a:xfrm>
            <a:custGeom>
              <a:rect b="b" l="l" r="r" t="t"/>
              <a:pathLst>
                <a:path extrusionOk="0" h="18911" w="18911">
                  <a:moveTo>
                    <a:pt x="9455" y="2466"/>
                  </a:moveTo>
                  <a:cubicBezTo>
                    <a:pt x="13307" y="2466"/>
                    <a:pt x="16442" y="5601"/>
                    <a:pt x="16442" y="9456"/>
                  </a:cubicBezTo>
                  <a:cubicBezTo>
                    <a:pt x="16442" y="13310"/>
                    <a:pt x="13307" y="16445"/>
                    <a:pt x="9455" y="16445"/>
                  </a:cubicBezTo>
                  <a:cubicBezTo>
                    <a:pt x="5601" y="16445"/>
                    <a:pt x="2466" y="13310"/>
                    <a:pt x="2466" y="9456"/>
                  </a:cubicBezTo>
                  <a:cubicBezTo>
                    <a:pt x="2466" y="5601"/>
                    <a:pt x="5601" y="2466"/>
                    <a:pt x="9455" y="2466"/>
                  </a:cubicBezTo>
                  <a:close/>
                  <a:moveTo>
                    <a:pt x="9455" y="0"/>
                  </a:moveTo>
                  <a:cubicBezTo>
                    <a:pt x="4228" y="0"/>
                    <a:pt x="0" y="4228"/>
                    <a:pt x="0" y="9456"/>
                  </a:cubicBezTo>
                  <a:cubicBezTo>
                    <a:pt x="0" y="14683"/>
                    <a:pt x="4228" y="18911"/>
                    <a:pt x="9455" y="18911"/>
                  </a:cubicBezTo>
                  <a:cubicBezTo>
                    <a:pt x="14680" y="18911"/>
                    <a:pt x="18911" y="14683"/>
                    <a:pt x="18911" y="9456"/>
                  </a:cubicBezTo>
                  <a:cubicBezTo>
                    <a:pt x="18911" y="4231"/>
                    <a:pt x="14680" y="0"/>
                    <a:pt x="94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57" name="Google Shape;5757;p79"/>
            <p:cNvSpPr/>
            <p:nvPr/>
          </p:nvSpPr>
          <p:spPr>
            <a:xfrm>
              <a:off x="6329800" y="2122325"/>
              <a:ext cx="292950" cy="293025"/>
            </a:xfrm>
            <a:custGeom>
              <a:rect b="b" l="l" r="r" t="t"/>
              <a:pathLst>
                <a:path extrusionOk="0" h="11721" w="11718">
                  <a:moveTo>
                    <a:pt x="5860" y="1043"/>
                  </a:moveTo>
                  <a:cubicBezTo>
                    <a:pt x="6171" y="1043"/>
                    <a:pt x="6424" y="1295"/>
                    <a:pt x="6424" y="1609"/>
                  </a:cubicBezTo>
                  <a:lnTo>
                    <a:pt x="6424" y="2542"/>
                  </a:lnTo>
                  <a:cubicBezTo>
                    <a:pt x="7264" y="2792"/>
                    <a:pt x="7839" y="3566"/>
                    <a:pt x="7842" y="4442"/>
                  </a:cubicBezTo>
                  <a:cubicBezTo>
                    <a:pt x="7842" y="4755"/>
                    <a:pt x="7589" y="5008"/>
                    <a:pt x="7276" y="5008"/>
                  </a:cubicBezTo>
                  <a:cubicBezTo>
                    <a:pt x="6966" y="5008"/>
                    <a:pt x="6713" y="4755"/>
                    <a:pt x="6713" y="4442"/>
                  </a:cubicBezTo>
                  <a:cubicBezTo>
                    <a:pt x="6713" y="3929"/>
                    <a:pt x="6292" y="3588"/>
                    <a:pt x="5853" y="3588"/>
                  </a:cubicBezTo>
                  <a:cubicBezTo>
                    <a:pt x="5644" y="3588"/>
                    <a:pt x="5429" y="3666"/>
                    <a:pt x="5255" y="3840"/>
                  </a:cubicBezTo>
                  <a:cubicBezTo>
                    <a:pt x="4719" y="4376"/>
                    <a:pt x="5099" y="5297"/>
                    <a:pt x="5860" y="5297"/>
                  </a:cubicBezTo>
                  <a:cubicBezTo>
                    <a:pt x="5862" y="5297"/>
                    <a:pt x="5865" y="5297"/>
                    <a:pt x="5867" y="5297"/>
                  </a:cubicBezTo>
                  <a:cubicBezTo>
                    <a:pt x="6849" y="5297"/>
                    <a:pt x="7680" y="6019"/>
                    <a:pt x="7821" y="6993"/>
                  </a:cubicBezTo>
                  <a:cubicBezTo>
                    <a:pt x="7962" y="7968"/>
                    <a:pt x="7369" y="8899"/>
                    <a:pt x="6424" y="9179"/>
                  </a:cubicBezTo>
                  <a:lnTo>
                    <a:pt x="6424" y="10115"/>
                  </a:lnTo>
                  <a:cubicBezTo>
                    <a:pt x="6424" y="10426"/>
                    <a:pt x="6171" y="10679"/>
                    <a:pt x="5860" y="10679"/>
                  </a:cubicBezTo>
                  <a:cubicBezTo>
                    <a:pt x="5547" y="10679"/>
                    <a:pt x="5294" y="10426"/>
                    <a:pt x="5294" y="10115"/>
                  </a:cubicBezTo>
                  <a:lnTo>
                    <a:pt x="5294" y="9179"/>
                  </a:lnTo>
                  <a:cubicBezTo>
                    <a:pt x="4454" y="8929"/>
                    <a:pt x="3879" y="8155"/>
                    <a:pt x="3876" y="7279"/>
                  </a:cubicBezTo>
                  <a:cubicBezTo>
                    <a:pt x="3876" y="6966"/>
                    <a:pt x="4129" y="6713"/>
                    <a:pt x="4442" y="6713"/>
                  </a:cubicBezTo>
                  <a:cubicBezTo>
                    <a:pt x="4752" y="6713"/>
                    <a:pt x="5005" y="6966"/>
                    <a:pt x="5005" y="7279"/>
                  </a:cubicBezTo>
                  <a:cubicBezTo>
                    <a:pt x="5005" y="7792"/>
                    <a:pt x="5426" y="8133"/>
                    <a:pt x="5865" y="8133"/>
                  </a:cubicBezTo>
                  <a:cubicBezTo>
                    <a:pt x="6074" y="8133"/>
                    <a:pt x="6288" y="8055"/>
                    <a:pt x="6463" y="7881"/>
                  </a:cubicBezTo>
                  <a:cubicBezTo>
                    <a:pt x="6999" y="7345"/>
                    <a:pt x="6619" y="6427"/>
                    <a:pt x="5860" y="6427"/>
                  </a:cubicBezTo>
                  <a:cubicBezTo>
                    <a:pt x="4873" y="6427"/>
                    <a:pt x="4039" y="5704"/>
                    <a:pt x="3897" y="4728"/>
                  </a:cubicBezTo>
                  <a:cubicBezTo>
                    <a:pt x="3756" y="3753"/>
                    <a:pt x="4349" y="2822"/>
                    <a:pt x="5294" y="2542"/>
                  </a:cubicBezTo>
                  <a:lnTo>
                    <a:pt x="5294" y="1609"/>
                  </a:lnTo>
                  <a:cubicBezTo>
                    <a:pt x="5294" y="1295"/>
                    <a:pt x="5547" y="1043"/>
                    <a:pt x="5860" y="1043"/>
                  </a:cubicBezTo>
                  <a:close/>
                  <a:moveTo>
                    <a:pt x="5860" y="1"/>
                  </a:moveTo>
                  <a:cubicBezTo>
                    <a:pt x="2629" y="1"/>
                    <a:pt x="1" y="2629"/>
                    <a:pt x="1" y="5861"/>
                  </a:cubicBezTo>
                  <a:cubicBezTo>
                    <a:pt x="1" y="9092"/>
                    <a:pt x="2629" y="11720"/>
                    <a:pt x="5860" y="11720"/>
                  </a:cubicBezTo>
                  <a:cubicBezTo>
                    <a:pt x="9088" y="11720"/>
                    <a:pt x="11717" y="9092"/>
                    <a:pt x="11717" y="5861"/>
                  </a:cubicBezTo>
                  <a:cubicBezTo>
                    <a:pt x="11717" y="2629"/>
                    <a:pt x="9088" y="1"/>
                    <a:pt x="5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58" name="Google Shape;5758;p79"/>
          <p:cNvGrpSpPr/>
          <p:nvPr/>
        </p:nvGrpSpPr>
        <p:grpSpPr>
          <a:xfrm>
            <a:off x="5042807" y="2364092"/>
            <a:ext cx="334641" cy="185425"/>
            <a:chOff x="903075" y="2730000"/>
            <a:chExt cx="475275" cy="263350"/>
          </a:xfrm>
        </p:grpSpPr>
        <p:sp>
          <p:nvSpPr>
            <p:cNvPr id="5759" name="Google Shape;5759;p79"/>
            <p:cNvSpPr/>
            <p:nvPr/>
          </p:nvSpPr>
          <p:spPr>
            <a:xfrm>
              <a:off x="986725" y="2807325"/>
              <a:ext cx="308000" cy="108800"/>
            </a:xfrm>
            <a:custGeom>
              <a:rect b="b" l="l" r="r" t="t"/>
              <a:pathLst>
                <a:path extrusionOk="0" h="4352" w="12320">
                  <a:moveTo>
                    <a:pt x="6161" y="482"/>
                  </a:moveTo>
                  <a:cubicBezTo>
                    <a:pt x="6845" y="482"/>
                    <a:pt x="7462" y="894"/>
                    <a:pt x="7724" y="1527"/>
                  </a:cubicBezTo>
                  <a:cubicBezTo>
                    <a:pt x="7986" y="2159"/>
                    <a:pt x="7838" y="2888"/>
                    <a:pt x="7357" y="3370"/>
                  </a:cubicBezTo>
                  <a:cubicBezTo>
                    <a:pt x="7032" y="3694"/>
                    <a:pt x="6599" y="3866"/>
                    <a:pt x="6158" y="3866"/>
                  </a:cubicBezTo>
                  <a:cubicBezTo>
                    <a:pt x="5940" y="3866"/>
                    <a:pt x="5720" y="3824"/>
                    <a:pt x="5511" y="3737"/>
                  </a:cubicBezTo>
                  <a:cubicBezTo>
                    <a:pt x="4881" y="3475"/>
                    <a:pt x="4469" y="2858"/>
                    <a:pt x="4469" y="2174"/>
                  </a:cubicBezTo>
                  <a:cubicBezTo>
                    <a:pt x="4469" y="1241"/>
                    <a:pt x="5225" y="482"/>
                    <a:pt x="6161" y="482"/>
                  </a:cubicBezTo>
                  <a:close/>
                  <a:moveTo>
                    <a:pt x="1418" y="0"/>
                  </a:moveTo>
                  <a:cubicBezTo>
                    <a:pt x="1220" y="684"/>
                    <a:pt x="684" y="1220"/>
                    <a:pt x="0" y="1415"/>
                  </a:cubicBezTo>
                  <a:lnTo>
                    <a:pt x="0" y="2933"/>
                  </a:lnTo>
                  <a:cubicBezTo>
                    <a:pt x="684" y="3129"/>
                    <a:pt x="1220" y="3665"/>
                    <a:pt x="1418" y="4351"/>
                  </a:cubicBezTo>
                  <a:lnTo>
                    <a:pt x="10904" y="4351"/>
                  </a:lnTo>
                  <a:cubicBezTo>
                    <a:pt x="11100" y="3665"/>
                    <a:pt x="11636" y="3129"/>
                    <a:pt x="12319" y="2933"/>
                  </a:cubicBezTo>
                  <a:lnTo>
                    <a:pt x="12319" y="1415"/>
                  </a:lnTo>
                  <a:cubicBezTo>
                    <a:pt x="11636" y="1220"/>
                    <a:pt x="11100" y="684"/>
                    <a:pt x="109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60" name="Google Shape;5760;p79"/>
            <p:cNvSpPr/>
            <p:nvPr/>
          </p:nvSpPr>
          <p:spPr>
            <a:xfrm>
              <a:off x="1126675" y="2847600"/>
              <a:ext cx="28100" cy="28175"/>
            </a:xfrm>
            <a:custGeom>
              <a:rect b="b" l="l" r="r" t="t"/>
              <a:pathLst>
                <a:path extrusionOk="0" h="1127" w="1124">
                  <a:moveTo>
                    <a:pt x="563" y="0"/>
                  </a:moveTo>
                  <a:cubicBezTo>
                    <a:pt x="250" y="0"/>
                    <a:pt x="0" y="253"/>
                    <a:pt x="0" y="563"/>
                  </a:cubicBezTo>
                  <a:cubicBezTo>
                    <a:pt x="0" y="873"/>
                    <a:pt x="250" y="1126"/>
                    <a:pt x="563" y="1126"/>
                  </a:cubicBezTo>
                  <a:cubicBezTo>
                    <a:pt x="873" y="1126"/>
                    <a:pt x="1123" y="873"/>
                    <a:pt x="1123" y="563"/>
                  </a:cubicBezTo>
                  <a:cubicBezTo>
                    <a:pt x="1123" y="253"/>
                    <a:pt x="873" y="0"/>
                    <a:pt x="5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61" name="Google Shape;5761;p79"/>
            <p:cNvSpPr/>
            <p:nvPr/>
          </p:nvSpPr>
          <p:spPr>
            <a:xfrm>
              <a:off x="903075" y="2730000"/>
              <a:ext cx="475275" cy="263350"/>
            </a:xfrm>
            <a:custGeom>
              <a:rect b="b" l="l" r="r" t="t"/>
              <a:pathLst>
                <a:path extrusionOk="0" h="10534" w="19011">
                  <a:moveTo>
                    <a:pt x="14735" y="1964"/>
                  </a:moveTo>
                  <a:cubicBezTo>
                    <a:pt x="15045" y="1964"/>
                    <a:pt x="15298" y="2217"/>
                    <a:pt x="15298" y="2530"/>
                  </a:cubicBezTo>
                  <a:cubicBezTo>
                    <a:pt x="15298" y="3042"/>
                    <a:pt x="15716" y="3460"/>
                    <a:pt x="16231" y="3460"/>
                  </a:cubicBezTo>
                  <a:cubicBezTo>
                    <a:pt x="16541" y="3460"/>
                    <a:pt x="16794" y="3713"/>
                    <a:pt x="16794" y="4026"/>
                  </a:cubicBezTo>
                  <a:lnTo>
                    <a:pt x="16794" y="6511"/>
                  </a:lnTo>
                  <a:cubicBezTo>
                    <a:pt x="16794" y="6821"/>
                    <a:pt x="16541" y="7074"/>
                    <a:pt x="16231" y="7074"/>
                  </a:cubicBezTo>
                  <a:cubicBezTo>
                    <a:pt x="15716" y="7074"/>
                    <a:pt x="15298" y="7492"/>
                    <a:pt x="15298" y="8007"/>
                  </a:cubicBezTo>
                  <a:cubicBezTo>
                    <a:pt x="15298" y="8318"/>
                    <a:pt x="15045" y="8570"/>
                    <a:pt x="14735" y="8570"/>
                  </a:cubicBezTo>
                  <a:lnTo>
                    <a:pt x="4277" y="8570"/>
                  </a:lnTo>
                  <a:cubicBezTo>
                    <a:pt x="3966" y="8570"/>
                    <a:pt x="3714" y="8318"/>
                    <a:pt x="3714" y="8007"/>
                  </a:cubicBezTo>
                  <a:cubicBezTo>
                    <a:pt x="3714" y="7492"/>
                    <a:pt x="3295" y="7074"/>
                    <a:pt x="2783" y="7074"/>
                  </a:cubicBezTo>
                  <a:cubicBezTo>
                    <a:pt x="2470" y="7074"/>
                    <a:pt x="2217" y="6821"/>
                    <a:pt x="2217" y="6511"/>
                  </a:cubicBezTo>
                  <a:lnTo>
                    <a:pt x="2217" y="4026"/>
                  </a:lnTo>
                  <a:cubicBezTo>
                    <a:pt x="2217" y="3713"/>
                    <a:pt x="2470" y="3460"/>
                    <a:pt x="2783" y="3460"/>
                  </a:cubicBezTo>
                  <a:cubicBezTo>
                    <a:pt x="3295" y="3460"/>
                    <a:pt x="3714" y="3042"/>
                    <a:pt x="3714" y="2530"/>
                  </a:cubicBezTo>
                  <a:cubicBezTo>
                    <a:pt x="3714" y="2217"/>
                    <a:pt x="3966" y="1964"/>
                    <a:pt x="4277" y="1964"/>
                  </a:cubicBezTo>
                  <a:close/>
                  <a:moveTo>
                    <a:pt x="567" y="0"/>
                  </a:moveTo>
                  <a:cubicBezTo>
                    <a:pt x="254" y="0"/>
                    <a:pt x="1" y="253"/>
                    <a:pt x="1" y="567"/>
                  </a:cubicBezTo>
                  <a:lnTo>
                    <a:pt x="1" y="9968"/>
                  </a:lnTo>
                  <a:cubicBezTo>
                    <a:pt x="1" y="10281"/>
                    <a:pt x="254" y="10534"/>
                    <a:pt x="567" y="10534"/>
                  </a:cubicBezTo>
                  <a:lnTo>
                    <a:pt x="18445" y="10534"/>
                  </a:lnTo>
                  <a:cubicBezTo>
                    <a:pt x="18758" y="10534"/>
                    <a:pt x="19011" y="10281"/>
                    <a:pt x="19011" y="9968"/>
                  </a:cubicBezTo>
                  <a:lnTo>
                    <a:pt x="19011" y="567"/>
                  </a:lnTo>
                  <a:cubicBezTo>
                    <a:pt x="19011" y="253"/>
                    <a:pt x="18758" y="0"/>
                    <a:pt x="184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62" name="Google Shape;5762;p79"/>
          <p:cNvGrpSpPr/>
          <p:nvPr/>
        </p:nvGrpSpPr>
        <p:grpSpPr>
          <a:xfrm>
            <a:off x="1247198" y="3538814"/>
            <a:ext cx="339253" cy="339253"/>
            <a:chOff x="1492675" y="2027925"/>
            <a:chExt cx="481825" cy="481825"/>
          </a:xfrm>
        </p:grpSpPr>
        <p:sp>
          <p:nvSpPr>
            <p:cNvPr id="5763" name="Google Shape;5763;p79"/>
            <p:cNvSpPr/>
            <p:nvPr/>
          </p:nvSpPr>
          <p:spPr>
            <a:xfrm>
              <a:off x="1719425" y="2170050"/>
              <a:ext cx="28250" cy="28250"/>
            </a:xfrm>
            <a:custGeom>
              <a:rect b="b" l="l" r="r" t="t"/>
              <a:pathLst>
                <a:path extrusionOk="0" h="1130"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64" name="Google Shape;5764;p79"/>
            <p:cNvSpPr/>
            <p:nvPr/>
          </p:nvSpPr>
          <p:spPr>
            <a:xfrm>
              <a:off x="1832350" y="2254750"/>
              <a:ext cx="28250" cy="28250"/>
            </a:xfrm>
            <a:custGeom>
              <a:rect b="b" l="l" r="r" t="t"/>
              <a:pathLst>
                <a:path extrusionOk="0" h="1130" w="1130">
                  <a:moveTo>
                    <a:pt x="567" y="0"/>
                  </a:moveTo>
                  <a:cubicBezTo>
                    <a:pt x="253" y="0"/>
                    <a:pt x="0" y="250"/>
                    <a:pt x="0" y="564"/>
                  </a:cubicBezTo>
                  <a:cubicBezTo>
                    <a:pt x="0" y="877"/>
                    <a:pt x="253" y="1130"/>
                    <a:pt x="567" y="1130"/>
                  </a:cubicBezTo>
                  <a:cubicBezTo>
                    <a:pt x="877" y="1130"/>
                    <a:pt x="1130" y="877"/>
                    <a:pt x="1130" y="564"/>
                  </a:cubicBezTo>
                  <a:cubicBezTo>
                    <a:pt x="1130" y="250"/>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65" name="Google Shape;5765;p79"/>
            <p:cNvSpPr/>
            <p:nvPr/>
          </p:nvSpPr>
          <p:spPr>
            <a:xfrm>
              <a:off x="1606500" y="2254750"/>
              <a:ext cx="28250" cy="28250"/>
            </a:xfrm>
            <a:custGeom>
              <a:rect b="b" l="l" r="r" t="t"/>
              <a:pathLst>
                <a:path extrusionOk="0" h="1130" w="1130">
                  <a:moveTo>
                    <a:pt x="567" y="0"/>
                  </a:moveTo>
                  <a:cubicBezTo>
                    <a:pt x="254" y="0"/>
                    <a:pt x="1" y="250"/>
                    <a:pt x="1" y="564"/>
                  </a:cubicBezTo>
                  <a:cubicBezTo>
                    <a:pt x="1" y="877"/>
                    <a:pt x="254" y="1130"/>
                    <a:pt x="567" y="1130"/>
                  </a:cubicBezTo>
                  <a:cubicBezTo>
                    <a:pt x="877" y="1130"/>
                    <a:pt x="1130" y="877"/>
                    <a:pt x="1130" y="564"/>
                  </a:cubicBezTo>
                  <a:cubicBezTo>
                    <a:pt x="1130" y="250"/>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66" name="Google Shape;5766;p79"/>
            <p:cNvSpPr/>
            <p:nvPr/>
          </p:nvSpPr>
          <p:spPr>
            <a:xfrm>
              <a:off x="1492675" y="2425025"/>
              <a:ext cx="481825" cy="84725"/>
            </a:xfrm>
            <a:custGeom>
              <a:rect b="b" l="l" r="r" t="t"/>
              <a:pathLst>
                <a:path extrusionOk="0" h="3389" w="19273">
                  <a:moveTo>
                    <a:pt x="1" y="1"/>
                  </a:moveTo>
                  <a:lnTo>
                    <a:pt x="1" y="1696"/>
                  </a:lnTo>
                  <a:cubicBezTo>
                    <a:pt x="1" y="2630"/>
                    <a:pt x="757" y="3389"/>
                    <a:pt x="1693" y="3389"/>
                  </a:cubicBezTo>
                  <a:lnTo>
                    <a:pt x="17577" y="3389"/>
                  </a:lnTo>
                  <a:cubicBezTo>
                    <a:pt x="18514" y="3389"/>
                    <a:pt x="19270" y="2630"/>
                    <a:pt x="19273" y="1696"/>
                  </a:cubicBezTo>
                  <a:lnTo>
                    <a:pt x="192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67" name="Google Shape;5767;p79"/>
            <p:cNvSpPr/>
            <p:nvPr/>
          </p:nvSpPr>
          <p:spPr>
            <a:xfrm>
              <a:off x="1492675" y="2027925"/>
              <a:ext cx="481825" cy="368000"/>
            </a:xfrm>
            <a:custGeom>
              <a:rect b="b" l="l" r="r" t="t"/>
              <a:pathLst>
                <a:path extrusionOk="0" h="14720" w="19273">
                  <a:moveTo>
                    <a:pt x="5120" y="2259"/>
                  </a:moveTo>
                  <a:cubicBezTo>
                    <a:pt x="5430" y="2259"/>
                    <a:pt x="5683" y="2512"/>
                    <a:pt x="5683" y="2825"/>
                  </a:cubicBezTo>
                  <a:lnTo>
                    <a:pt x="5683" y="8047"/>
                  </a:lnTo>
                  <a:cubicBezTo>
                    <a:pt x="6360" y="8281"/>
                    <a:pt x="6812" y="8920"/>
                    <a:pt x="6812" y="9637"/>
                  </a:cubicBezTo>
                  <a:cubicBezTo>
                    <a:pt x="6812" y="10353"/>
                    <a:pt x="6360" y="10992"/>
                    <a:pt x="5683" y="11226"/>
                  </a:cubicBezTo>
                  <a:lnTo>
                    <a:pt x="5683" y="13024"/>
                  </a:lnTo>
                  <a:cubicBezTo>
                    <a:pt x="5683" y="13337"/>
                    <a:pt x="5430" y="13587"/>
                    <a:pt x="5120" y="13587"/>
                  </a:cubicBezTo>
                  <a:cubicBezTo>
                    <a:pt x="4807" y="13587"/>
                    <a:pt x="4554" y="13337"/>
                    <a:pt x="4554" y="13024"/>
                  </a:cubicBezTo>
                  <a:lnTo>
                    <a:pt x="4554" y="11226"/>
                  </a:lnTo>
                  <a:cubicBezTo>
                    <a:pt x="3876" y="10992"/>
                    <a:pt x="3425" y="10353"/>
                    <a:pt x="3425" y="9637"/>
                  </a:cubicBezTo>
                  <a:cubicBezTo>
                    <a:pt x="3425" y="8920"/>
                    <a:pt x="3876" y="8281"/>
                    <a:pt x="4554" y="8047"/>
                  </a:cubicBezTo>
                  <a:lnTo>
                    <a:pt x="4554" y="2825"/>
                  </a:lnTo>
                  <a:cubicBezTo>
                    <a:pt x="4554" y="2512"/>
                    <a:pt x="4807" y="2259"/>
                    <a:pt x="5120" y="2259"/>
                  </a:cubicBezTo>
                  <a:close/>
                  <a:moveTo>
                    <a:pt x="9637" y="2259"/>
                  </a:moveTo>
                  <a:cubicBezTo>
                    <a:pt x="9947" y="2259"/>
                    <a:pt x="10200" y="2512"/>
                    <a:pt x="10200" y="2825"/>
                  </a:cubicBezTo>
                  <a:lnTo>
                    <a:pt x="10200" y="4659"/>
                  </a:lnTo>
                  <a:cubicBezTo>
                    <a:pt x="10877" y="4894"/>
                    <a:pt x="11329" y="5532"/>
                    <a:pt x="11329" y="6249"/>
                  </a:cubicBezTo>
                  <a:cubicBezTo>
                    <a:pt x="11329" y="6966"/>
                    <a:pt x="10877" y="7604"/>
                    <a:pt x="10200" y="7839"/>
                  </a:cubicBezTo>
                  <a:lnTo>
                    <a:pt x="10200" y="13024"/>
                  </a:lnTo>
                  <a:cubicBezTo>
                    <a:pt x="10200" y="13337"/>
                    <a:pt x="9947" y="13587"/>
                    <a:pt x="9637" y="13587"/>
                  </a:cubicBezTo>
                  <a:cubicBezTo>
                    <a:pt x="9324" y="13587"/>
                    <a:pt x="9071" y="13337"/>
                    <a:pt x="9071" y="13024"/>
                  </a:cubicBezTo>
                  <a:lnTo>
                    <a:pt x="9071" y="7839"/>
                  </a:lnTo>
                  <a:cubicBezTo>
                    <a:pt x="8393" y="7604"/>
                    <a:pt x="7941" y="6966"/>
                    <a:pt x="7941" y="6249"/>
                  </a:cubicBezTo>
                  <a:cubicBezTo>
                    <a:pt x="7941" y="5532"/>
                    <a:pt x="8393" y="4894"/>
                    <a:pt x="9071" y="4659"/>
                  </a:cubicBezTo>
                  <a:lnTo>
                    <a:pt x="9071" y="2825"/>
                  </a:lnTo>
                  <a:cubicBezTo>
                    <a:pt x="9071" y="2512"/>
                    <a:pt x="9324" y="2259"/>
                    <a:pt x="9637" y="2259"/>
                  </a:cubicBezTo>
                  <a:close/>
                  <a:moveTo>
                    <a:pt x="14154" y="2259"/>
                  </a:moveTo>
                  <a:cubicBezTo>
                    <a:pt x="14464" y="2259"/>
                    <a:pt x="14717" y="2512"/>
                    <a:pt x="14717" y="2825"/>
                  </a:cubicBezTo>
                  <a:lnTo>
                    <a:pt x="14717" y="8047"/>
                  </a:lnTo>
                  <a:cubicBezTo>
                    <a:pt x="15394" y="8281"/>
                    <a:pt x="15846" y="8920"/>
                    <a:pt x="15846" y="9637"/>
                  </a:cubicBezTo>
                  <a:cubicBezTo>
                    <a:pt x="15846" y="10353"/>
                    <a:pt x="15394" y="10992"/>
                    <a:pt x="14717" y="11226"/>
                  </a:cubicBezTo>
                  <a:lnTo>
                    <a:pt x="14717" y="13024"/>
                  </a:lnTo>
                  <a:cubicBezTo>
                    <a:pt x="14717" y="13337"/>
                    <a:pt x="14464" y="13587"/>
                    <a:pt x="14154" y="13587"/>
                  </a:cubicBezTo>
                  <a:cubicBezTo>
                    <a:pt x="13840" y="13587"/>
                    <a:pt x="13587" y="13337"/>
                    <a:pt x="13587" y="13024"/>
                  </a:cubicBezTo>
                  <a:lnTo>
                    <a:pt x="13587" y="11226"/>
                  </a:lnTo>
                  <a:cubicBezTo>
                    <a:pt x="12910" y="10992"/>
                    <a:pt x="12458" y="10353"/>
                    <a:pt x="12458" y="9637"/>
                  </a:cubicBezTo>
                  <a:cubicBezTo>
                    <a:pt x="12458" y="8920"/>
                    <a:pt x="12910" y="8281"/>
                    <a:pt x="13587" y="8047"/>
                  </a:cubicBezTo>
                  <a:lnTo>
                    <a:pt x="13587" y="2825"/>
                  </a:lnTo>
                  <a:cubicBezTo>
                    <a:pt x="13587" y="2512"/>
                    <a:pt x="13840" y="2259"/>
                    <a:pt x="14154" y="2259"/>
                  </a:cubicBezTo>
                  <a:close/>
                  <a:moveTo>
                    <a:pt x="1693" y="1"/>
                  </a:moveTo>
                  <a:cubicBezTo>
                    <a:pt x="757" y="1"/>
                    <a:pt x="1" y="759"/>
                    <a:pt x="1" y="1696"/>
                  </a:cubicBezTo>
                  <a:lnTo>
                    <a:pt x="1" y="14720"/>
                  </a:lnTo>
                  <a:lnTo>
                    <a:pt x="19273" y="14720"/>
                  </a:lnTo>
                  <a:lnTo>
                    <a:pt x="19273" y="1696"/>
                  </a:lnTo>
                  <a:cubicBezTo>
                    <a:pt x="19270" y="759"/>
                    <a:pt x="18514" y="1"/>
                    <a:pt x="17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68" name="Google Shape;5768;p79"/>
          <p:cNvGrpSpPr/>
          <p:nvPr/>
        </p:nvGrpSpPr>
        <p:grpSpPr>
          <a:xfrm>
            <a:off x="5473575" y="2287178"/>
            <a:ext cx="339253" cy="339253"/>
            <a:chOff x="1492675" y="2620775"/>
            <a:chExt cx="481825" cy="481825"/>
          </a:xfrm>
        </p:grpSpPr>
        <p:sp>
          <p:nvSpPr>
            <p:cNvPr id="5769" name="Google Shape;5769;p79"/>
            <p:cNvSpPr/>
            <p:nvPr/>
          </p:nvSpPr>
          <p:spPr>
            <a:xfrm>
              <a:off x="1677125" y="2620775"/>
              <a:ext cx="112950" cy="113850"/>
            </a:xfrm>
            <a:custGeom>
              <a:rect b="b" l="l" r="r" t="t"/>
              <a:pathLst>
                <a:path extrusionOk="0" h="4554" w="4518">
                  <a:moveTo>
                    <a:pt x="2259" y="0"/>
                  </a:moveTo>
                  <a:cubicBezTo>
                    <a:pt x="1009" y="0"/>
                    <a:pt x="0" y="1048"/>
                    <a:pt x="0" y="2298"/>
                  </a:cubicBezTo>
                  <a:cubicBezTo>
                    <a:pt x="0" y="3544"/>
                    <a:pt x="1009" y="4553"/>
                    <a:pt x="2259" y="4553"/>
                  </a:cubicBezTo>
                  <a:cubicBezTo>
                    <a:pt x="3505" y="4553"/>
                    <a:pt x="4517" y="3544"/>
                    <a:pt x="4517" y="2298"/>
                  </a:cubicBezTo>
                  <a:cubicBezTo>
                    <a:pt x="4517" y="1048"/>
                    <a:pt x="3505"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70" name="Google Shape;5770;p79"/>
            <p:cNvSpPr/>
            <p:nvPr/>
          </p:nvSpPr>
          <p:spPr>
            <a:xfrm>
              <a:off x="1492675" y="2734675"/>
              <a:ext cx="481825" cy="367925"/>
            </a:xfrm>
            <a:custGeom>
              <a:rect b="b" l="l" r="r" t="t"/>
              <a:pathLst>
                <a:path extrusionOk="0" h="14717" w="19273">
                  <a:moveTo>
                    <a:pt x="5120" y="4517"/>
                  </a:moveTo>
                  <a:cubicBezTo>
                    <a:pt x="5623" y="4517"/>
                    <a:pt x="5873" y="5122"/>
                    <a:pt x="5517" y="5481"/>
                  </a:cubicBezTo>
                  <a:cubicBezTo>
                    <a:pt x="5403" y="5595"/>
                    <a:pt x="5262" y="5647"/>
                    <a:pt x="5123" y="5647"/>
                  </a:cubicBezTo>
                  <a:cubicBezTo>
                    <a:pt x="4833" y="5647"/>
                    <a:pt x="4554" y="5421"/>
                    <a:pt x="4554" y="5080"/>
                  </a:cubicBezTo>
                  <a:cubicBezTo>
                    <a:pt x="4554" y="4767"/>
                    <a:pt x="4807" y="4517"/>
                    <a:pt x="5120" y="4517"/>
                  </a:cubicBezTo>
                  <a:close/>
                  <a:moveTo>
                    <a:pt x="3991" y="0"/>
                  </a:moveTo>
                  <a:cubicBezTo>
                    <a:pt x="3677" y="0"/>
                    <a:pt x="3425" y="250"/>
                    <a:pt x="3425" y="563"/>
                  </a:cubicBezTo>
                  <a:lnTo>
                    <a:pt x="3425" y="2572"/>
                  </a:lnTo>
                  <a:cubicBezTo>
                    <a:pt x="2455" y="3367"/>
                    <a:pt x="1750" y="4439"/>
                    <a:pt x="1401" y="5646"/>
                  </a:cubicBezTo>
                  <a:lnTo>
                    <a:pt x="564" y="5646"/>
                  </a:lnTo>
                  <a:cubicBezTo>
                    <a:pt x="251" y="5646"/>
                    <a:pt x="1" y="5896"/>
                    <a:pt x="1" y="6209"/>
                  </a:cubicBezTo>
                  <a:lnTo>
                    <a:pt x="1" y="9597"/>
                  </a:lnTo>
                  <a:cubicBezTo>
                    <a:pt x="1" y="9910"/>
                    <a:pt x="251" y="10163"/>
                    <a:pt x="564" y="10163"/>
                  </a:cubicBezTo>
                  <a:lnTo>
                    <a:pt x="1850" y="10163"/>
                  </a:lnTo>
                  <a:cubicBezTo>
                    <a:pt x="2446" y="11322"/>
                    <a:pt x="3391" y="12265"/>
                    <a:pt x="4554" y="12858"/>
                  </a:cubicBezTo>
                  <a:lnTo>
                    <a:pt x="4554" y="14153"/>
                  </a:lnTo>
                  <a:cubicBezTo>
                    <a:pt x="4554" y="14463"/>
                    <a:pt x="4807" y="14716"/>
                    <a:pt x="5120" y="14716"/>
                  </a:cubicBezTo>
                  <a:lnTo>
                    <a:pt x="7378" y="14716"/>
                  </a:lnTo>
                  <a:cubicBezTo>
                    <a:pt x="7688" y="14716"/>
                    <a:pt x="7941" y="14463"/>
                    <a:pt x="7941" y="14153"/>
                  </a:cubicBezTo>
                  <a:lnTo>
                    <a:pt x="7941" y="13551"/>
                  </a:lnTo>
                  <a:lnTo>
                    <a:pt x="11329" y="13551"/>
                  </a:lnTo>
                  <a:lnTo>
                    <a:pt x="11329" y="14153"/>
                  </a:lnTo>
                  <a:cubicBezTo>
                    <a:pt x="11329" y="14463"/>
                    <a:pt x="11582" y="14716"/>
                    <a:pt x="11895" y="14716"/>
                  </a:cubicBezTo>
                  <a:lnTo>
                    <a:pt x="14154" y="14716"/>
                  </a:lnTo>
                  <a:cubicBezTo>
                    <a:pt x="14464" y="14716"/>
                    <a:pt x="14717" y="14463"/>
                    <a:pt x="14717" y="14153"/>
                  </a:cubicBezTo>
                  <a:lnTo>
                    <a:pt x="14717" y="12864"/>
                  </a:lnTo>
                  <a:cubicBezTo>
                    <a:pt x="16647" y="11880"/>
                    <a:pt x="17945" y="9958"/>
                    <a:pt x="18107" y="7808"/>
                  </a:cubicBezTo>
                  <a:cubicBezTo>
                    <a:pt x="18800" y="7582"/>
                    <a:pt x="19270" y="6938"/>
                    <a:pt x="19273" y="6209"/>
                  </a:cubicBezTo>
                  <a:lnTo>
                    <a:pt x="19273" y="5080"/>
                  </a:lnTo>
                  <a:cubicBezTo>
                    <a:pt x="19273" y="4767"/>
                    <a:pt x="19020" y="4517"/>
                    <a:pt x="18707" y="4517"/>
                  </a:cubicBezTo>
                  <a:cubicBezTo>
                    <a:pt x="18393" y="4517"/>
                    <a:pt x="18144" y="4767"/>
                    <a:pt x="18144" y="5080"/>
                  </a:cubicBezTo>
                  <a:lnTo>
                    <a:pt x="18144" y="6209"/>
                  </a:lnTo>
                  <a:cubicBezTo>
                    <a:pt x="18141" y="6300"/>
                    <a:pt x="18116" y="6387"/>
                    <a:pt x="18074" y="6465"/>
                  </a:cubicBezTo>
                  <a:cubicBezTo>
                    <a:pt x="17647" y="3454"/>
                    <a:pt x="15021" y="1129"/>
                    <a:pt x="11895" y="1129"/>
                  </a:cubicBezTo>
                  <a:lnTo>
                    <a:pt x="7378" y="1129"/>
                  </a:lnTo>
                  <a:cubicBezTo>
                    <a:pt x="7020" y="1129"/>
                    <a:pt x="6665" y="1166"/>
                    <a:pt x="6315" y="1232"/>
                  </a:cubicBezTo>
                  <a:cubicBezTo>
                    <a:pt x="5788" y="464"/>
                    <a:pt x="4921" y="3"/>
                    <a:pt x="39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771" name="Google Shape;5771;p79"/>
          <p:cNvSpPr/>
          <p:nvPr/>
        </p:nvSpPr>
        <p:spPr>
          <a:xfrm>
            <a:off x="5873522" y="2287094"/>
            <a:ext cx="352508" cy="339253"/>
          </a:xfrm>
          <a:custGeom>
            <a:rect b="b" l="l" r="r" t="t"/>
            <a:pathLst>
              <a:path extrusionOk="0" h="19273" w="20026">
                <a:moveTo>
                  <a:pt x="14841" y="2901"/>
                </a:moveTo>
                <a:cubicBezTo>
                  <a:pt x="15282" y="2901"/>
                  <a:pt x="15717" y="3074"/>
                  <a:pt x="16042" y="3397"/>
                </a:cubicBezTo>
                <a:cubicBezTo>
                  <a:pt x="16704" y="4059"/>
                  <a:pt x="16704" y="5131"/>
                  <a:pt x="16042" y="5794"/>
                </a:cubicBezTo>
                <a:cubicBezTo>
                  <a:pt x="15717" y="6118"/>
                  <a:pt x="15284" y="6290"/>
                  <a:pt x="14843" y="6290"/>
                </a:cubicBezTo>
                <a:cubicBezTo>
                  <a:pt x="14625" y="6290"/>
                  <a:pt x="14405" y="6248"/>
                  <a:pt x="14196" y="6161"/>
                </a:cubicBezTo>
                <a:cubicBezTo>
                  <a:pt x="13563" y="5899"/>
                  <a:pt x="13151" y="5282"/>
                  <a:pt x="13151" y="4595"/>
                </a:cubicBezTo>
                <a:cubicBezTo>
                  <a:pt x="13151" y="3912"/>
                  <a:pt x="13563" y="3294"/>
                  <a:pt x="14196" y="3029"/>
                </a:cubicBezTo>
                <a:cubicBezTo>
                  <a:pt x="14404" y="2943"/>
                  <a:pt x="14623" y="2901"/>
                  <a:pt x="14841" y="2901"/>
                </a:cubicBezTo>
                <a:close/>
                <a:moveTo>
                  <a:pt x="10859" y="4837"/>
                </a:moveTo>
                <a:cubicBezTo>
                  <a:pt x="11001" y="4837"/>
                  <a:pt x="11142" y="4890"/>
                  <a:pt x="11251" y="4996"/>
                </a:cubicBezTo>
                <a:lnTo>
                  <a:pt x="12049" y="5794"/>
                </a:lnTo>
                <a:cubicBezTo>
                  <a:pt x="12269" y="6014"/>
                  <a:pt x="12269" y="6372"/>
                  <a:pt x="12049" y="6592"/>
                </a:cubicBezTo>
                <a:cubicBezTo>
                  <a:pt x="11939" y="6702"/>
                  <a:pt x="11794" y="6757"/>
                  <a:pt x="11650" y="6757"/>
                </a:cubicBezTo>
                <a:cubicBezTo>
                  <a:pt x="11505" y="6757"/>
                  <a:pt x="11361" y="6702"/>
                  <a:pt x="11251" y="6592"/>
                </a:cubicBezTo>
                <a:lnTo>
                  <a:pt x="10453" y="5794"/>
                </a:lnTo>
                <a:cubicBezTo>
                  <a:pt x="10239" y="5571"/>
                  <a:pt x="10242" y="5219"/>
                  <a:pt x="10459" y="5002"/>
                </a:cubicBezTo>
                <a:cubicBezTo>
                  <a:pt x="10570" y="4892"/>
                  <a:pt x="10715" y="4837"/>
                  <a:pt x="10859" y="4837"/>
                </a:cubicBezTo>
                <a:close/>
                <a:moveTo>
                  <a:pt x="13255" y="7232"/>
                </a:moveTo>
                <a:cubicBezTo>
                  <a:pt x="13396" y="7232"/>
                  <a:pt x="13538" y="7284"/>
                  <a:pt x="13648" y="7390"/>
                </a:cubicBezTo>
                <a:lnTo>
                  <a:pt x="14446" y="8188"/>
                </a:lnTo>
                <a:cubicBezTo>
                  <a:pt x="14665" y="8411"/>
                  <a:pt x="14665" y="8766"/>
                  <a:pt x="14446" y="8989"/>
                </a:cubicBezTo>
                <a:cubicBezTo>
                  <a:pt x="14336" y="9099"/>
                  <a:pt x="14191" y="9154"/>
                  <a:pt x="14047" y="9154"/>
                </a:cubicBezTo>
                <a:cubicBezTo>
                  <a:pt x="13902" y="9154"/>
                  <a:pt x="13758" y="9099"/>
                  <a:pt x="13648" y="8989"/>
                </a:cubicBezTo>
                <a:lnTo>
                  <a:pt x="12850" y="8188"/>
                </a:lnTo>
                <a:cubicBezTo>
                  <a:pt x="12633" y="7968"/>
                  <a:pt x="12636" y="7616"/>
                  <a:pt x="12856" y="7399"/>
                </a:cubicBezTo>
                <a:cubicBezTo>
                  <a:pt x="12966" y="7287"/>
                  <a:pt x="13110" y="7232"/>
                  <a:pt x="13255" y="7232"/>
                </a:cubicBezTo>
                <a:close/>
                <a:moveTo>
                  <a:pt x="10846" y="8029"/>
                </a:moveTo>
                <a:cubicBezTo>
                  <a:pt x="10991" y="8029"/>
                  <a:pt x="11135" y="8084"/>
                  <a:pt x="11245" y="8194"/>
                </a:cubicBezTo>
                <a:cubicBezTo>
                  <a:pt x="11462" y="8411"/>
                  <a:pt x="11465" y="8763"/>
                  <a:pt x="11251" y="8986"/>
                </a:cubicBezTo>
                <a:lnTo>
                  <a:pt x="11251" y="8989"/>
                </a:lnTo>
                <a:lnTo>
                  <a:pt x="10778" y="9461"/>
                </a:lnTo>
                <a:cubicBezTo>
                  <a:pt x="11088" y="10106"/>
                  <a:pt x="10959" y="10874"/>
                  <a:pt x="10453" y="11383"/>
                </a:cubicBezTo>
                <a:cubicBezTo>
                  <a:pt x="10343" y="11493"/>
                  <a:pt x="10198" y="11548"/>
                  <a:pt x="10054" y="11548"/>
                </a:cubicBezTo>
                <a:cubicBezTo>
                  <a:pt x="9909" y="11548"/>
                  <a:pt x="9765" y="11493"/>
                  <a:pt x="9655" y="11383"/>
                </a:cubicBezTo>
                <a:cubicBezTo>
                  <a:pt x="9435" y="11163"/>
                  <a:pt x="9435" y="10804"/>
                  <a:pt x="9655" y="10585"/>
                </a:cubicBezTo>
                <a:cubicBezTo>
                  <a:pt x="10010" y="10229"/>
                  <a:pt x="9757" y="9621"/>
                  <a:pt x="9254" y="9621"/>
                </a:cubicBezTo>
                <a:cubicBezTo>
                  <a:pt x="8751" y="9621"/>
                  <a:pt x="8498" y="10229"/>
                  <a:pt x="8857" y="10585"/>
                </a:cubicBezTo>
                <a:cubicBezTo>
                  <a:pt x="9441" y="11166"/>
                  <a:pt x="9519" y="12084"/>
                  <a:pt x="9043" y="12756"/>
                </a:cubicBezTo>
                <a:cubicBezTo>
                  <a:pt x="8717" y="13218"/>
                  <a:pt x="8196" y="13472"/>
                  <a:pt x="7661" y="13472"/>
                </a:cubicBezTo>
                <a:cubicBezTo>
                  <a:pt x="7415" y="13472"/>
                  <a:pt x="7167" y="13419"/>
                  <a:pt x="6933" y="13307"/>
                </a:cubicBezTo>
                <a:lnTo>
                  <a:pt x="6460" y="13777"/>
                </a:lnTo>
                <a:cubicBezTo>
                  <a:pt x="6351" y="13882"/>
                  <a:pt x="6210" y="13935"/>
                  <a:pt x="6068" y="13935"/>
                </a:cubicBezTo>
                <a:cubicBezTo>
                  <a:pt x="5924" y="13935"/>
                  <a:pt x="5779" y="13880"/>
                  <a:pt x="5668" y="13771"/>
                </a:cubicBezTo>
                <a:cubicBezTo>
                  <a:pt x="5451" y="13551"/>
                  <a:pt x="5448" y="13198"/>
                  <a:pt x="5662" y="12979"/>
                </a:cubicBezTo>
                <a:lnTo>
                  <a:pt x="6135" y="12506"/>
                </a:lnTo>
                <a:cubicBezTo>
                  <a:pt x="5824" y="11861"/>
                  <a:pt x="5957" y="11091"/>
                  <a:pt x="6460" y="10582"/>
                </a:cubicBezTo>
                <a:cubicBezTo>
                  <a:pt x="6570" y="10476"/>
                  <a:pt x="6711" y="10424"/>
                  <a:pt x="6852" y="10424"/>
                </a:cubicBezTo>
                <a:cubicBezTo>
                  <a:pt x="6997" y="10424"/>
                  <a:pt x="7142" y="10479"/>
                  <a:pt x="7252" y="10591"/>
                </a:cubicBezTo>
                <a:cubicBezTo>
                  <a:pt x="7469" y="10808"/>
                  <a:pt x="7472" y="11160"/>
                  <a:pt x="7258" y="11383"/>
                </a:cubicBezTo>
                <a:cubicBezTo>
                  <a:pt x="6902" y="11738"/>
                  <a:pt x="7155" y="12346"/>
                  <a:pt x="7658" y="12346"/>
                </a:cubicBezTo>
                <a:cubicBezTo>
                  <a:pt x="8161" y="12346"/>
                  <a:pt x="8414" y="11738"/>
                  <a:pt x="8059" y="11383"/>
                </a:cubicBezTo>
                <a:cubicBezTo>
                  <a:pt x="7475" y="10798"/>
                  <a:pt x="7393" y="9883"/>
                  <a:pt x="7869" y="9209"/>
                </a:cubicBezTo>
                <a:cubicBezTo>
                  <a:pt x="8195" y="8749"/>
                  <a:pt x="8716" y="8495"/>
                  <a:pt x="9251" y="8495"/>
                </a:cubicBezTo>
                <a:cubicBezTo>
                  <a:pt x="9497" y="8495"/>
                  <a:pt x="9746" y="8549"/>
                  <a:pt x="9980" y="8660"/>
                </a:cubicBezTo>
                <a:lnTo>
                  <a:pt x="10453" y="8188"/>
                </a:lnTo>
                <a:cubicBezTo>
                  <a:pt x="10563" y="8082"/>
                  <a:pt x="10705" y="8029"/>
                  <a:pt x="10846" y="8029"/>
                </a:cubicBezTo>
                <a:close/>
                <a:moveTo>
                  <a:pt x="13208" y="0"/>
                </a:moveTo>
                <a:cubicBezTo>
                  <a:pt x="11632" y="0"/>
                  <a:pt x="10059" y="597"/>
                  <a:pt x="8857" y="1801"/>
                </a:cubicBezTo>
                <a:lnTo>
                  <a:pt x="8456" y="2201"/>
                </a:lnTo>
                <a:lnTo>
                  <a:pt x="9655" y="3397"/>
                </a:lnTo>
                <a:cubicBezTo>
                  <a:pt x="9869" y="3620"/>
                  <a:pt x="9866" y="3972"/>
                  <a:pt x="9646" y="4189"/>
                </a:cubicBezTo>
                <a:cubicBezTo>
                  <a:pt x="9536" y="4300"/>
                  <a:pt x="9391" y="4356"/>
                  <a:pt x="9246" y="4356"/>
                </a:cubicBezTo>
                <a:cubicBezTo>
                  <a:pt x="9106" y="4356"/>
                  <a:pt x="8965" y="4303"/>
                  <a:pt x="8857" y="4198"/>
                </a:cubicBezTo>
                <a:lnTo>
                  <a:pt x="7658" y="2999"/>
                </a:lnTo>
                <a:lnTo>
                  <a:pt x="663" y="9994"/>
                </a:lnTo>
                <a:cubicBezTo>
                  <a:pt x="1" y="10654"/>
                  <a:pt x="1" y="11726"/>
                  <a:pt x="663" y="12388"/>
                </a:cubicBezTo>
                <a:lnTo>
                  <a:pt x="7053" y="18775"/>
                </a:lnTo>
                <a:cubicBezTo>
                  <a:pt x="7383" y="19107"/>
                  <a:pt x="7816" y="19272"/>
                  <a:pt x="8249" y="19272"/>
                </a:cubicBezTo>
                <a:cubicBezTo>
                  <a:pt x="8682" y="19272"/>
                  <a:pt x="9116" y="19107"/>
                  <a:pt x="9447" y="18775"/>
                </a:cubicBezTo>
                <a:lnTo>
                  <a:pt x="16442" y="11783"/>
                </a:lnTo>
                <a:lnTo>
                  <a:pt x="15244" y="10585"/>
                </a:lnTo>
                <a:cubicBezTo>
                  <a:pt x="15030" y="10362"/>
                  <a:pt x="15033" y="10010"/>
                  <a:pt x="15250" y="9793"/>
                </a:cubicBezTo>
                <a:cubicBezTo>
                  <a:pt x="15361" y="9683"/>
                  <a:pt x="15506" y="9628"/>
                  <a:pt x="15650" y="9628"/>
                </a:cubicBezTo>
                <a:cubicBezTo>
                  <a:pt x="15792" y="9628"/>
                  <a:pt x="15933" y="9681"/>
                  <a:pt x="16042" y="9787"/>
                </a:cubicBezTo>
                <a:lnTo>
                  <a:pt x="17240" y="10982"/>
                </a:lnTo>
                <a:lnTo>
                  <a:pt x="17641" y="10585"/>
                </a:lnTo>
                <a:cubicBezTo>
                  <a:pt x="19923" y="8299"/>
                  <a:pt x="20025" y="4677"/>
                  <a:pt x="17999" y="2240"/>
                </a:cubicBezTo>
                <a:lnTo>
                  <a:pt x="19237" y="1003"/>
                </a:lnTo>
                <a:cubicBezTo>
                  <a:pt x="19456" y="783"/>
                  <a:pt x="19456" y="425"/>
                  <a:pt x="19237" y="205"/>
                </a:cubicBezTo>
                <a:cubicBezTo>
                  <a:pt x="19127" y="95"/>
                  <a:pt x="18982" y="40"/>
                  <a:pt x="18838" y="40"/>
                </a:cubicBezTo>
                <a:cubicBezTo>
                  <a:pt x="18693" y="40"/>
                  <a:pt x="18548" y="95"/>
                  <a:pt x="18439" y="205"/>
                </a:cubicBezTo>
                <a:lnTo>
                  <a:pt x="17198" y="1443"/>
                </a:lnTo>
                <a:cubicBezTo>
                  <a:pt x="16045" y="483"/>
                  <a:pt x="14625" y="0"/>
                  <a:pt x="132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772" name="Google Shape;5772;p79"/>
          <p:cNvGrpSpPr/>
          <p:nvPr/>
        </p:nvGrpSpPr>
        <p:grpSpPr>
          <a:xfrm>
            <a:off x="6297328" y="2303161"/>
            <a:ext cx="333585" cy="307287"/>
            <a:chOff x="2682350" y="2643425"/>
            <a:chExt cx="473775" cy="436425"/>
          </a:xfrm>
        </p:grpSpPr>
        <p:sp>
          <p:nvSpPr>
            <p:cNvPr id="5773" name="Google Shape;5773;p79"/>
            <p:cNvSpPr/>
            <p:nvPr/>
          </p:nvSpPr>
          <p:spPr>
            <a:xfrm>
              <a:off x="2682350" y="2725775"/>
              <a:ext cx="70175" cy="73425"/>
            </a:xfrm>
            <a:custGeom>
              <a:rect b="b" l="l" r="r" t="t"/>
              <a:pathLst>
                <a:path extrusionOk="0" h="2937" w="2807">
                  <a:moveTo>
                    <a:pt x="1130" y="1"/>
                  </a:moveTo>
                  <a:cubicBezTo>
                    <a:pt x="506" y="1"/>
                    <a:pt x="1" y="504"/>
                    <a:pt x="1" y="1130"/>
                  </a:cubicBezTo>
                  <a:lnTo>
                    <a:pt x="1" y="2937"/>
                  </a:lnTo>
                  <a:lnTo>
                    <a:pt x="1991" y="2937"/>
                  </a:lnTo>
                  <a:cubicBezTo>
                    <a:pt x="2443" y="2937"/>
                    <a:pt x="2807" y="2572"/>
                    <a:pt x="2807" y="2124"/>
                  </a:cubicBezTo>
                  <a:lnTo>
                    <a:pt x="28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74" name="Google Shape;5774;p79"/>
            <p:cNvSpPr/>
            <p:nvPr/>
          </p:nvSpPr>
          <p:spPr>
            <a:xfrm>
              <a:off x="2682350" y="3006350"/>
              <a:ext cx="70175" cy="73500"/>
            </a:xfrm>
            <a:custGeom>
              <a:rect b="b" l="l" r="r" t="t"/>
              <a:pathLst>
                <a:path extrusionOk="0" h="2940" w="2807">
                  <a:moveTo>
                    <a:pt x="1" y="1"/>
                  </a:moveTo>
                  <a:lnTo>
                    <a:pt x="1" y="1811"/>
                  </a:lnTo>
                  <a:cubicBezTo>
                    <a:pt x="1" y="2434"/>
                    <a:pt x="506" y="2940"/>
                    <a:pt x="1130" y="2940"/>
                  </a:cubicBezTo>
                  <a:lnTo>
                    <a:pt x="2807" y="2940"/>
                  </a:lnTo>
                  <a:lnTo>
                    <a:pt x="2807" y="817"/>
                  </a:lnTo>
                  <a:cubicBezTo>
                    <a:pt x="2807" y="365"/>
                    <a:pt x="2443" y="4"/>
                    <a:pt x="19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75" name="Google Shape;5775;p79"/>
            <p:cNvSpPr/>
            <p:nvPr/>
          </p:nvSpPr>
          <p:spPr>
            <a:xfrm>
              <a:off x="3085925" y="2725700"/>
              <a:ext cx="70200" cy="73500"/>
            </a:xfrm>
            <a:custGeom>
              <a:rect b="b" l="l" r="r" t="t"/>
              <a:pathLst>
                <a:path extrusionOk="0" h="2940" w="2808">
                  <a:moveTo>
                    <a:pt x="1" y="1"/>
                  </a:moveTo>
                  <a:lnTo>
                    <a:pt x="1" y="2127"/>
                  </a:lnTo>
                  <a:cubicBezTo>
                    <a:pt x="1" y="2575"/>
                    <a:pt x="365" y="2940"/>
                    <a:pt x="817" y="2940"/>
                  </a:cubicBezTo>
                  <a:lnTo>
                    <a:pt x="2807" y="2940"/>
                  </a:lnTo>
                  <a:lnTo>
                    <a:pt x="2807" y="1130"/>
                  </a:lnTo>
                  <a:cubicBezTo>
                    <a:pt x="2807" y="507"/>
                    <a:pt x="2301" y="1"/>
                    <a:pt x="16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76" name="Google Shape;5776;p79"/>
            <p:cNvSpPr/>
            <p:nvPr/>
          </p:nvSpPr>
          <p:spPr>
            <a:xfrm>
              <a:off x="2825150" y="2843075"/>
              <a:ext cx="180700" cy="107375"/>
            </a:xfrm>
            <a:custGeom>
              <a:rect b="b" l="l" r="r" t="t"/>
              <a:pathLst>
                <a:path extrusionOk="0" h="4295" w="7228">
                  <a:moveTo>
                    <a:pt x="5024" y="714"/>
                  </a:moveTo>
                  <a:cubicBezTo>
                    <a:pt x="5337" y="714"/>
                    <a:pt x="5590" y="967"/>
                    <a:pt x="5590" y="1277"/>
                  </a:cubicBezTo>
                  <a:cubicBezTo>
                    <a:pt x="5590" y="1590"/>
                    <a:pt x="5337" y="1843"/>
                    <a:pt x="5024" y="1843"/>
                  </a:cubicBezTo>
                  <a:lnTo>
                    <a:pt x="2503" y="1843"/>
                  </a:lnTo>
                  <a:cubicBezTo>
                    <a:pt x="2190" y="1843"/>
                    <a:pt x="1937" y="1590"/>
                    <a:pt x="1937" y="1277"/>
                  </a:cubicBezTo>
                  <a:cubicBezTo>
                    <a:pt x="1937" y="967"/>
                    <a:pt x="2190" y="714"/>
                    <a:pt x="2503" y="714"/>
                  </a:cubicBezTo>
                  <a:close/>
                  <a:moveTo>
                    <a:pt x="6078" y="2452"/>
                  </a:moveTo>
                  <a:cubicBezTo>
                    <a:pt x="6391" y="2452"/>
                    <a:pt x="6644" y="2704"/>
                    <a:pt x="6644" y="3018"/>
                  </a:cubicBezTo>
                  <a:cubicBezTo>
                    <a:pt x="6644" y="3328"/>
                    <a:pt x="6391" y="3581"/>
                    <a:pt x="6078" y="3581"/>
                  </a:cubicBezTo>
                  <a:lnTo>
                    <a:pt x="1449" y="3581"/>
                  </a:lnTo>
                  <a:cubicBezTo>
                    <a:pt x="1136" y="3581"/>
                    <a:pt x="883" y="3328"/>
                    <a:pt x="883" y="3018"/>
                  </a:cubicBezTo>
                  <a:cubicBezTo>
                    <a:pt x="883" y="2704"/>
                    <a:pt x="1136" y="2452"/>
                    <a:pt x="1449" y="2452"/>
                  </a:cubicBezTo>
                  <a:close/>
                  <a:moveTo>
                    <a:pt x="1" y="0"/>
                  </a:moveTo>
                  <a:lnTo>
                    <a:pt x="1" y="4294"/>
                  </a:lnTo>
                  <a:lnTo>
                    <a:pt x="7228" y="4294"/>
                  </a:lnTo>
                  <a:lnTo>
                    <a:pt x="72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77" name="Google Shape;5777;p79"/>
            <p:cNvSpPr/>
            <p:nvPr/>
          </p:nvSpPr>
          <p:spPr>
            <a:xfrm>
              <a:off x="2682350" y="2725700"/>
              <a:ext cx="473775" cy="354150"/>
            </a:xfrm>
            <a:custGeom>
              <a:rect b="b" l="l" r="r" t="t"/>
              <a:pathLst>
                <a:path extrusionOk="0" h="14166" w="18951">
                  <a:moveTo>
                    <a:pt x="13503" y="3566"/>
                  </a:moveTo>
                  <a:cubicBezTo>
                    <a:pt x="13816" y="3566"/>
                    <a:pt x="14069" y="3819"/>
                    <a:pt x="14069" y="4129"/>
                  </a:cubicBezTo>
                  <a:lnTo>
                    <a:pt x="14069" y="9556"/>
                  </a:lnTo>
                  <a:cubicBezTo>
                    <a:pt x="14069" y="9866"/>
                    <a:pt x="13816" y="10119"/>
                    <a:pt x="13503" y="10119"/>
                  </a:cubicBezTo>
                  <a:lnTo>
                    <a:pt x="5147" y="10119"/>
                  </a:lnTo>
                  <a:cubicBezTo>
                    <a:pt x="4834" y="10119"/>
                    <a:pt x="4584" y="9866"/>
                    <a:pt x="4584" y="9556"/>
                  </a:cubicBezTo>
                  <a:lnTo>
                    <a:pt x="4584" y="4129"/>
                  </a:lnTo>
                  <a:cubicBezTo>
                    <a:pt x="4584" y="3819"/>
                    <a:pt x="4834" y="3566"/>
                    <a:pt x="5147" y="3566"/>
                  </a:cubicBezTo>
                  <a:close/>
                  <a:moveTo>
                    <a:pt x="3936" y="1"/>
                  </a:moveTo>
                  <a:lnTo>
                    <a:pt x="3936" y="2127"/>
                  </a:lnTo>
                  <a:cubicBezTo>
                    <a:pt x="3933" y="3199"/>
                    <a:pt x="3066" y="4069"/>
                    <a:pt x="1991" y="4069"/>
                  </a:cubicBezTo>
                  <a:lnTo>
                    <a:pt x="1" y="4069"/>
                  </a:lnTo>
                  <a:lnTo>
                    <a:pt x="1" y="10098"/>
                  </a:lnTo>
                  <a:lnTo>
                    <a:pt x="1991" y="10098"/>
                  </a:lnTo>
                  <a:cubicBezTo>
                    <a:pt x="3066" y="10101"/>
                    <a:pt x="3933" y="10968"/>
                    <a:pt x="3936" y="12043"/>
                  </a:cubicBezTo>
                  <a:lnTo>
                    <a:pt x="3936" y="14166"/>
                  </a:lnTo>
                  <a:lnTo>
                    <a:pt x="15015" y="14166"/>
                  </a:lnTo>
                  <a:lnTo>
                    <a:pt x="15015" y="12043"/>
                  </a:lnTo>
                  <a:cubicBezTo>
                    <a:pt x="15018" y="10968"/>
                    <a:pt x="15885" y="10101"/>
                    <a:pt x="16960" y="10098"/>
                  </a:cubicBezTo>
                  <a:lnTo>
                    <a:pt x="18950" y="10098"/>
                  </a:lnTo>
                  <a:lnTo>
                    <a:pt x="18950" y="4069"/>
                  </a:lnTo>
                  <a:lnTo>
                    <a:pt x="16960" y="4069"/>
                  </a:lnTo>
                  <a:cubicBezTo>
                    <a:pt x="15885" y="4069"/>
                    <a:pt x="15018" y="3199"/>
                    <a:pt x="15015" y="2127"/>
                  </a:cubicBezTo>
                  <a:lnTo>
                    <a:pt x="150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78" name="Google Shape;5778;p79"/>
            <p:cNvSpPr/>
            <p:nvPr/>
          </p:nvSpPr>
          <p:spPr>
            <a:xfrm>
              <a:off x="3085925" y="3006350"/>
              <a:ext cx="70200" cy="73500"/>
            </a:xfrm>
            <a:custGeom>
              <a:rect b="b" l="l" r="r" t="t"/>
              <a:pathLst>
                <a:path extrusionOk="0" h="2940" w="2808">
                  <a:moveTo>
                    <a:pt x="817" y="1"/>
                  </a:moveTo>
                  <a:cubicBezTo>
                    <a:pt x="365" y="4"/>
                    <a:pt x="1" y="365"/>
                    <a:pt x="1" y="817"/>
                  </a:cubicBezTo>
                  <a:lnTo>
                    <a:pt x="1" y="2940"/>
                  </a:lnTo>
                  <a:lnTo>
                    <a:pt x="1678" y="2940"/>
                  </a:lnTo>
                  <a:cubicBezTo>
                    <a:pt x="2301" y="2940"/>
                    <a:pt x="2807" y="2434"/>
                    <a:pt x="2807" y="1811"/>
                  </a:cubicBezTo>
                  <a:lnTo>
                    <a:pt x="28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79" name="Google Shape;5779;p79"/>
            <p:cNvSpPr/>
            <p:nvPr/>
          </p:nvSpPr>
          <p:spPr>
            <a:xfrm>
              <a:off x="2825450" y="2643425"/>
              <a:ext cx="187550" cy="54075"/>
            </a:xfrm>
            <a:custGeom>
              <a:rect b="b" l="l" r="r" t="t"/>
              <a:pathLst>
                <a:path extrusionOk="0" h="2163" w="7502">
                  <a:moveTo>
                    <a:pt x="1862" y="1"/>
                  </a:moveTo>
                  <a:cubicBezTo>
                    <a:pt x="835" y="4"/>
                    <a:pt x="1" y="835"/>
                    <a:pt x="1" y="1861"/>
                  </a:cubicBezTo>
                  <a:lnTo>
                    <a:pt x="1" y="2163"/>
                  </a:lnTo>
                  <a:lnTo>
                    <a:pt x="1130" y="2163"/>
                  </a:lnTo>
                  <a:lnTo>
                    <a:pt x="1130" y="1861"/>
                  </a:lnTo>
                  <a:cubicBezTo>
                    <a:pt x="1130" y="1458"/>
                    <a:pt x="1458" y="1133"/>
                    <a:pt x="1862" y="1130"/>
                  </a:cubicBezTo>
                  <a:lnTo>
                    <a:pt x="5641" y="1130"/>
                  </a:lnTo>
                  <a:cubicBezTo>
                    <a:pt x="6044" y="1133"/>
                    <a:pt x="6373" y="1458"/>
                    <a:pt x="6373" y="1861"/>
                  </a:cubicBezTo>
                  <a:lnTo>
                    <a:pt x="6373" y="2163"/>
                  </a:lnTo>
                  <a:lnTo>
                    <a:pt x="7502" y="2163"/>
                  </a:lnTo>
                  <a:lnTo>
                    <a:pt x="7502" y="1861"/>
                  </a:lnTo>
                  <a:cubicBezTo>
                    <a:pt x="7502" y="835"/>
                    <a:pt x="6668" y="4"/>
                    <a:pt x="56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80" name="Google Shape;5780;p79"/>
          <p:cNvGrpSpPr/>
          <p:nvPr/>
        </p:nvGrpSpPr>
        <p:grpSpPr>
          <a:xfrm>
            <a:off x="6762818" y="2287178"/>
            <a:ext cx="238531" cy="339253"/>
            <a:chOff x="3342725" y="2620775"/>
            <a:chExt cx="338775" cy="481825"/>
          </a:xfrm>
        </p:grpSpPr>
        <p:sp>
          <p:nvSpPr>
            <p:cNvPr id="5781" name="Google Shape;5781;p79"/>
            <p:cNvSpPr/>
            <p:nvPr/>
          </p:nvSpPr>
          <p:spPr>
            <a:xfrm>
              <a:off x="3342725" y="2620775"/>
              <a:ext cx="338775" cy="56475"/>
            </a:xfrm>
            <a:custGeom>
              <a:rect b="b" l="l" r="r" t="t"/>
              <a:pathLst>
                <a:path extrusionOk="0" h="2259" w="13551">
                  <a:moveTo>
                    <a:pt x="1693" y="0"/>
                  </a:moveTo>
                  <a:cubicBezTo>
                    <a:pt x="756" y="0"/>
                    <a:pt x="0" y="759"/>
                    <a:pt x="0" y="1695"/>
                  </a:cubicBezTo>
                  <a:lnTo>
                    <a:pt x="0" y="2259"/>
                  </a:lnTo>
                  <a:lnTo>
                    <a:pt x="13551" y="2259"/>
                  </a:lnTo>
                  <a:lnTo>
                    <a:pt x="13551" y="1695"/>
                  </a:lnTo>
                  <a:cubicBezTo>
                    <a:pt x="13548" y="759"/>
                    <a:pt x="12792" y="0"/>
                    <a:pt x="118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82" name="Google Shape;5782;p79"/>
            <p:cNvSpPr/>
            <p:nvPr/>
          </p:nvSpPr>
          <p:spPr>
            <a:xfrm>
              <a:off x="3342725" y="2705450"/>
              <a:ext cx="338775" cy="284225"/>
            </a:xfrm>
            <a:custGeom>
              <a:rect b="b" l="l" r="r" t="t"/>
              <a:pathLst>
                <a:path extrusionOk="0" h="11369" w="13551">
                  <a:moveTo>
                    <a:pt x="0" y="1"/>
                  </a:moveTo>
                  <a:lnTo>
                    <a:pt x="0" y="11368"/>
                  </a:lnTo>
                  <a:lnTo>
                    <a:pt x="13551" y="11368"/>
                  </a:lnTo>
                  <a:lnTo>
                    <a:pt x="135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83" name="Google Shape;5783;p79"/>
            <p:cNvSpPr/>
            <p:nvPr/>
          </p:nvSpPr>
          <p:spPr>
            <a:xfrm>
              <a:off x="3342725" y="3017875"/>
              <a:ext cx="338775" cy="84725"/>
            </a:xfrm>
            <a:custGeom>
              <a:rect b="b" l="l" r="r" t="t"/>
              <a:pathLst>
                <a:path extrusionOk="0" h="3389" w="13551">
                  <a:moveTo>
                    <a:pt x="8224" y="1205"/>
                  </a:moveTo>
                  <a:cubicBezTo>
                    <a:pt x="8534" y="1205"/>
                    <a:pt x="8787" y="1458"/>
                    <a:pt x="8787" y="1771"/>
                  </a:cubicBezTo>
                  <a:cubicBezTo>
                    <a:pt x="8787" y="2081"/>
                    <a:pt x="8534" y="2334"/>
                    <a:pt x="8224" y="2334"/>
                  </a:cubicBezTo>
                  <a:lnTo>
                    <a:pt x="5324" y="2334"/>
                  </a:lnTo>
                  <a:cubicBezTo>
                    <a:pt x="5014" y="2334"/>
                    <a:pt x="4761" y="2081"/>
                    <a:pt x="4761" y="1771"/>
                  </a:cubicBezTo>
                  <a:cubicBezTo>
                    <a:pt x="4761" y="1458"/>
                    <a:pt x="5014" y="1205"/>
                    <a:pt x="5324" y="1205"/>
                  </a:cubicBezTo>
                  <a:close/>
                  <a:moveTo>
                    <a:pt x="0" y="0"/>
                  </a:moveTo>
                  <a:lnTo>
                    <a:pt x="0" y="1696"/>
                  </a:lnTo>
                  <a:cubicBezTo>
                    <a:pt x="0" y="2629"/>
                    <a:pt x="756" y="3388"/>
                    <a:pt x="1693" y="3388"/>
                  </a:cubicBezTo>
                  <a:lnTo>
                    <a:pt x="11855" y="3388"/>
                  </a:lnTo>
                  <a:cubicBezTo>
                    <a:pt x="12792" y="3388"/>
                    <a:pt x="13548" y="2629"/>
                    <a:pt x="13551" y="1696"/>
                  </a:cubicBezTo>
                  <a:lnTo>
                    <a:pt x="135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84" name="Google Shape;5784;p79"/>
          <p:cNvGrpSpPr/>
          <p:nvPr/>
        </p:nvGrpSpPr>
        <p:grpSpPr>
          <a:xfrm>
            <a:off x="7156568" y="2287178"/>
            <a:ext cx="278296" cy="339253"/>
            <a:chOff x="3907325" y="2620775"/>
            <a:chExt cx="395250" cy="481825"/>
          </a:xfrm>
        </p:grpSpPr>
        <p:sp>
          <p:nvSpPr>
            <p:cNvPr id="5785" name="Google Shape;5785;p79"/>
            <p:cNvSpPr/>
            <p:nvPr/>
          </p:nvSpPr>
          <p:spPr>
            <a:xfrm>
              <a:off x="3907325" y="3016975"/>
              <a:ext cx="74550" cy="56475"/>
            </a:xfrm>
            <a:custGeom>
              <a:rect b="b" l="l" r="r" t="t"/>
              <a:pathLst>
                <a:path extrusionOk="0" h="2259" w="2982">
                  <a:moveTo>
                    <a:pt x="1" y="0"/>
                  </a:moveTo>
                  <a:lnTo>
                    <a:pt x="1" y="563"/>
                  </a:lnTo>
                  <a:cubicBezTo>
                    <a:pt x="1" y="1500"/>
                    <a:pt x="756" y="2256"/>
                    <a:pt x="1693" y="2259"/>
                  </a:cubicBezTo>
                  <a:lnTo>
                    <a:pt x="2982" y="2259"/>
                  </a:lnTo>
                  <a:cubicBezTo>
                    <a:pt x="2711" y="1527"/>
                    <a:pt x="2515" y="768"/>
                    <a:pt x="24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86" name="Google Shape;5786;p79"/>
            <p:cNvSpPr/>
            <p:nvPr/>
          </p:nvSpPr>
          <p:spPr>
            <a:xfrm>
              <a:off x="3907325" y="2705450"/>
              <a:ext cx="282325" cy="283325"/>
            </a:xfrm>
            <a:custGeom>
              <a:rect b="b" l="l" r="r" t="t"/>
              <a:pathLst>
                <a:path extrusionOk="0" h="11333" w="11293">
                  <a:moveTo>
                    <a:pt x="1" y="1"/>
                  </a:moveTo>
                  <a:lnTo>
                    <a:pt x="1" y="11332"/>
                  </a:lnTo>
                  <a:lnTo>
                    <a:pt x="2283" y="11332"/>
                  </a:lnTo>
                  <a:cubicBezTo>
                    <a:pt x="2274" y="11142"/>
                    <a:pt x="2259" y="10956"/>
                    <a:pt x="2259" y="10766"/>
                  </a:cubicBezTo>
                  <a:lnTo>
                    <a:pt x="2259" y="9637"/>
                  </a:lnTo>
                  <a:cubicBezTo>
                    <a:pt x="2259" y="8396"/>
                    <a:pt x="2834" y="7249"/>
                    <a:pt x="3834" y="6490"/>
                  </a:cubicBezTo>
                  <a:lnTo>
                    <a:pt x="4517" y="5975"/>
                  </a:lnTo>
                  <a:lnTo>
                    <a:pt x="4517" y="3145"/>
                  </a:lnTo>
                  <a:cubicBezTo>
                    <a:pt x="4517" y="2051"/>
                    <a:pt x="5400" y="1169"/>
                    <a:pt x="6493" y="1169"/>
                  </a:cubicBezTo>
                  <a:cubicBezTo>
                    <a:pt x="7583" y="1169"/>
                    <a:pt x="8468" y="2051"/>
                    <a:pt x="8468" y="3145"/>
                  </a:cubicBezTo>
                  <a:lnTo>
                    <a:pt x="8468" y="3617"/>
                  </a:lnTo>
                  <a:cubicBezTo>
                    <a:pt x="8743" y="3487"/>
                    <a:pt x="9031" y="3426"/>
                    <a:pt x="9314" y="3426"/>
                  </a:cubicBezTo>
                  <a:cubicBezTo>
                    <a:pt x="10141" y="3426"/>
                    <a:pt x="10923" y="3949"/>
                    <a:pt x="11196" y="4795"/>
                  </a:cubicBezTo>
                  <a:cubicBezTo>
                    <a:pt x="11226" y="4780"/>
                    <a:pt x="11260" y="4771"/>
                    <a:pt x="11293" y="4759"/>
                  </a:cubicBezTo>
                  <a:lnTo>
                    <a:pt x="112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87" name="Google Shape;5787;p79"/>
            <p:cNvSpPr/>
            <p:nvPr/>
          </p:nvSpPr>
          <p:spPr>
            <a:xfrm>
              <a:off x="3907325" y="2620775"/>
              <a:ext cx="282325" cy="56475"/>
            </a:xfrm>
            <a:custGeom>
              <a:rect b="b" l="l" r="r" t="t"/>
              <a:pathLst>
                <a:path extrusionOk="0" h="2259" w="11293">
                  <a:moveTo>
                    <a:pt x="1693" y="0"/>
                  </a:moveTo>
                  <a:cubicBezTo>
                    <a:pt x="756" y="0"/>
                    <a:pt x="1" y="759"/>
                    <a:pt x="1" y="1695"/>
                  </a:cubicBezTo>
                  <a:lnTo>
                    <a:pt x="1" y="2259"/>
                  </a:lnTo>
                  <a:lnTo>
                    <a:pt x="11293" y="2259"/>
                  </a:lnTo>
                  <a:lnTo>
                    <a:pt x="11293" y="1695"/>
                  </a:lnTo>
                  <a:cubicBezTo>
                    <a:pt x="11290" y="759"/>
                    <a:pt x="10534" y="0"/>
                    <a:pt x="95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88" name="Google Shape;5788;p79"/>
            <p:cNvSpPr/>
            <p:nvPr/>
          </p:nvSpPr>
          <p:spPr>
            <a:xfrm>
              <a:off x="3992025" y="2762900"/>
              <a:ext cx="310550" cy="339700"/>
            </a:xfrm>
            <a:custGeom>
              <a:rect b="b" l="l" r="r" t="t"/>
              <a:pathLst>
                <a:path extrusionOk="0" h="13588" w="12422">
                  <a:moveTo>
                    <a:pt x="3105" y="0"/>
                  </a:moveTo>
                  <a:cubicBezTo>
                    <a:pt x="2635" y="0"/>
                    <a:pt x="2259" y="377"/>
                    <a:pt x="2259" y="847"/>
                  </a:cubicBezTo>
                  <a:lnTo>
                    <a:pt x="2259" y="8468"/>
                  </a:lnTo>
                  <a:cubicBezTo>
                    <a:pt x="2259" y="8781"/>
                    <a:pt x="2006" y="9031"/>
                    <a:pt x="1693" y="9031"/>
                  </a:cubicBezTo>
                  <a:cubicBezTo>
                    <a:pt x="1379" y="9031"/>
                    <a:pt x="1129" y="8781"/>
                    <a:pt x="1129" y="8468"/>
                  </a:cubicBezTo>
                  <a:lnTo>
                    <a:pt x="1129" y="5095"/>
                  </a:lnTo>
                  <a:cubicBezTo>
                    <a:pt x="419" y="5622"/>
                    <a:pt x="0" y="6453"/>
                    <a:pt x="0" y="7339"/>
                  </a:cubicBezTo>
                  <a:lnTo>
                    <a:pt x="0" y="8468"/>
                  </a:lnTo>
                  <a:cubicBezTo>
                    <a:pt x="0" y="10052"/>
                    <a:pt x="368" y="11615"/>
                    <a:pt x="1069" y="13036"/>
                  </a:cubicBezTo>
                  <a:cubicBezTo>
                    <a:pt x="1223" y="13346"/>
                    <a:pt x="1322" y="13587"/>
                    <a:pt x="1693" y="13587"/>
                  </a:cubicBezTo>
                  <a:lnTo>
                    <a:pt x="10726" y="13587"/>
                  </a:lnTo>
                  <a:cubicBezTo>
                    <a:pt x="11097" y="13587"/>
                    <a:pt x="11196" y="13346"/>
                    <a:pt x="11350" y="13036"/>
                  </a:cubicBezTo>
                  <a:cubicBezTo>
                    <a:pt x="12051" y="11615"/>
                    <a:pt x="12419" y="10052"/>
                    <a:pt x="12422" y="8468"/>
                  </a:cubicBezTo>
                  <a:lnTo>
                    <a:pt x="12422" y="5363"/>
                  </a:lnTo>
                  <a:cubicBezTo>
                    <a:pt x="12422" y="4894"/>
                    <a:pt x="12042" y="4517"/>
                    <a:pt x="11572" y="4517"/>
                  </a:cubicBezTo>
                  <a:cubicBezTo>
                    <a:pt x="11106" y="4517"/>
                    <a:pt x="10726" y="4894"/>
                    <a:pt x="10726" y="5363"/>
                  </a:cubicBezTo>
                  <a:lnTo>
                    <a:pt x="10726" y="7339"/>
                  </a:lnTo>
                  <a:cubicBezTo>
                    <a:pt x="10726" y="7652"/>
                    <a:pt x="10473" y="7902"/>
                    <a:pt x="10163" y="7902"/>
                  </a:cubicBezTo>
                  <a:cubicBezTo>
                    <a:pt x="9850" y="7902"/>
                    <a:pt x="9597" y="7652"/>
                    <a:pt x="9597" y="7339"/>
                  </a:cubicBezTo>
                  <a:lnTo>
                    <a:pt x="9597" y="6297"/>
                  </a:lnTo>
                  <a:lnTo>
                    <a:pt x="9597" y="4234"/>
                  </a:lnTo>
                  <a:cubicBezTo>
                    <a:pt x="9597" y="3764"/>
                    <a:pt x="9218" y="3388"/>
                    <a:pt x="8751" y="3388"/>
                  </a:cubicBezTo>
                  <a:cubicBezTo>
                    <a:pt x="8281" y="3388"/>
                    <a:pt x="7905" y="3764"/>
                    <a:pt x="7905" y="4234"/>
                  </a:cubicBezTo>
                  <a:lnTo>
                    <a:pt x="7905" y="6210"/>
                  </a:lnTo>
                  <a:cubicBezTo>
                    <a:pt x="7905" y="6523"/>
                    <a:pt x="7652" y="6773"/>
                    <a:pt x="7339" y="6773"/>
                  </a:cubicBezTo>
                  <a:cubicBezTo>
                    <a:pt x="7025" y="6773"/>
                    <a:pt x="6776" y="6523"/>
                    <a:pt x="6776" y="6210"/>
                  </a:cubicBezTo>
                  <a:lnTo>
                    <a:pt x="6776" y="3105"/>
                  </a:lnTo>
                  <a:cubicBezTo>
                    <a:pt x="6776" y="2635"/>
                    <a:pt x="6396" y="2259"/>
                    <a:pt x="5926" y="2259"/>
                  </a:cubicBezTo>
                  <a:cubicBezTo>
                    <a:pt x="5460" y="2259"/>
                    <a:pt x="5080" y="2635"/>
                    <a:pt x="5080" y="3105"/>
                  </a:cubicBezTo>
                  <a:lnTo>
                    <a:pt x="5080" y="6210"/>
                  </a:lnTo>
                  <a:cubicBezTo>
                    <a:pt x="5080" y="6523"/>
                    <a:pt x="4827" y="6773"/>
                    <a:pt x="4517" y="6773"/>
                  </a:cubicBezTo>
                  <a:cubicBezTo>
                    <a:pt x="4204" y="6773"/>
                    <a:pt x="3951" y="6523"/>
                    <a:pt x="3951" y="6210"/>
                  </a:cubicBezTo>
                  <a:lnTo>
                    <a:pt x="3951" y="847"/>
                  </a:lnTo>
                  <a:cubicBezTo>
                    <a:pt x="3951" y="377"/>
                    <a:pt x="3572" y="0"/>
                    <a:pt x="31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89" name="Google Shape;5789;p79"/>
          <p:cNvGrpSpPr/>
          <p:nvPr/>
        </p:nvGrpSpPr>
        <p:grpSpPr>
          <a:xfrm>
            <a:off x="7549755" y="2297783"/>
            <a:ext cx="339253" cy="318042"/>
            <a:chOff x="4456875" y="2635825"/>
            <a:chExt cx="481825" cy="451700"/>
          </a:xfrm>
        </p:grpSpPr>
        <p:sp>
          <p:nvSpPr>
            <p:cNvPr id="5790" name="Google Shape;5790;p79"/>
            <p:cNvSpPr/>
            <p:nvPr/>
          </p:nvSpPr>
          <p:spPr>
            <a:xfrm>
              <a:off x="4542475" y="3031050"/>
              <a:ext cx="189725" cy="56475"/>
            </a:xfrm>
            <a:custGeom>
              <a:rect b="b" l="l" r="r" t="t"/>
              <a:pathLst>
                <a:path extrusionOk="0" h="2259" w="7589">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91" name="Google Shape;5791;p79"/>
            <p:cNvSpPr/>
            <p:nvPr/>
          </p:nvSpPr>
          <p:spPr>
            <a:xfrm>
              <a:off x="4456875" y="2946350"/>
              <a:ext cx="256125" cy="56500"/>
            </a:xfrm>
            <a:custGeom>
              <a:rect b="b" l="l" r="r" t="t"/>
              <a:pathLst>
                <a:path extrusionOk="0" h="2260" w="10245">
                  <a:moveTo>
                    <a:pt x="1" y="1"/>
                  </a:moveTo>
                  <a:lnTo>
                    <a:pt x="1" y="567"/>
                  </a:lnTo>
                  <a:cubicBezTo>
                    <a:pt x="1" y="1500"/>
                    <a:pt x="756" y="2259"/>
                    <a:pt x="1693" y="2259"/>
                  </a:cubicBezTo>
                  <a:lnTo>
                    <a:pt x="10245" y="2259"/>
                  </a:lnTo>
                  <a:lnTo>
                    <a:pt x="1024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92" name="Google Shape;5792;p79"/>
            <p:cNvSpPr/>
            <p:nvPr/>
          </p:nvSpPr>
          <p:spPr>
            <a:xfrm>
              <a:off x="4741225" y="2861675"/>
              <a:ext cx="169400" cy="141175"/>
            </a:xfrm>
            <a:custGeom>
              <a:rect b="b" l="l" r="r" t="t"/>
              <a:pathLst>
                <a:path extrusionOk="0" h="5647" w="6776">
                  <a:moveTo>
                    <a:pt x="0" y="0"/>
                  </a:moveTo>
                  <a:lnTo>
                    <a:pt x="0" y="5646"/>
                  </a:lnTo>
                  <a:lnTo>
                    <a:pt x="6775" y="5646"/>
                  </a:lnTo>
                  <a:lnTo>
                    <a:pt x="67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93" name="Google Shape;5793;p79"/>
            <p:cNvSpPr/>
            <p:nvPr/>
          </p:nvSpPr>
          <p:spPr>
            <a:xfrm>
              <a:off x="4741225" y="3031050"/>
              <a:ext cx="169400" cy="42400"/>
            </a:xfrm>
            <a:custGeom>
              <a:rect b="b" l="l" r="r" t="t"/>
              <a:pathLst>
                <a:path extrusionOk="0" h="1696" w="6776">
                  <a:moveTo>
                    <a:pt x="0" y="0"/>
                  </a:moveTo>
                  <a:lnTo>
                    <a:pt x="0" y="567"/>
                  </a:lnTo>
                  <a:cubicBezTo>
                    <a:pt x="0" y="1190"/>
                    <a:pt x="506" y="1696"/>
                    <a:pt x="1129" y="1696"/>
                  </a:cubicBezTo>
                  <a:lnTo>
                    <a:pt x="5646" y="1696"/>
                  </a:lnTo>
                  <a:cubicBezTo>
                    <a:pt x="6270" y="1696"/>
                    <a:pt x="6775" y="1190"/>
                    <a:pt x="6775" y="567"/>
                  </a:cubicBezTo>
                  <a:lnTo>
                    <a:pt x="67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94" name="Google Shape;5794;p79"/>
            <p:cNvSpPr/>
            <p:nvPr/>
          </p:nvSpPr>
          <p:spPr>
            <a:xfrm>
              <a:off x="4456875" y="2635825"/>
              <a:ext cx="481825" cy="282325"/>
            </a:xfrm>
            <a:custGeom>
              <a:rect b="b" l="l" r="r" t="t"/>
              <a:pathLst>
                <a:path extrusionOk="0" h="11293" w="19273">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95" name="Google Shape;5795;p79"/>
            <p:cNvSpPr/>
            <p:nvPr/>
          </p:nvSpPr>
          <p:spPr>
            <a:xfrm>
              <a:off x="4741225" y="2791125"/>
              <a:ext cx="169400" cy="42325"/>
            </a:xfrm>
            <a:custGeom>
              <a:rect b="b" l="l" r="r" t="t"/>
              <a:pathLst>
                <a:path extrusionOk="0" h="1693" w="6776">
                  <a:moveTo>
                    <a:pt x="1129" y="1"/>
                  </a:moveTo>
                  <a:cubicBezTo>
                    <a:pt x="506" y="1"/>
                    <a:pt x="0" y="503"/>
                    <a:pt x="0" y="1130"/>
                  </a:cubicBezTo>
                  <a:lnTo>
                    <a:pt x="0" y="1693"/>
                  </a:lnTo>
                  <a:lnTo>
                    <a:pt x="6775" y="1693"/>
                  </a:lnTo>
                  <a:lnTo>
                    <a:pt x="6775" y="1130"/>
                  </a:lnTo>
                  <a:cubicBezTo>
                    <a:pt x="6775" y="503"/>
                    <a:pt x="6270" y="1"/>
                    <a:pt x="56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796" name="Google Shape;5796;p79"/>
          <p:cNvGrpSpPr/>
          <p:nvPr/>
        </p:nvGrpSpPr>
        <p:grpSpPr>
          <a:xfrm>
            <a:off x="7974679" y="2297783"/>
            <a:ext cx="339253" cy="318042"/>
            <a:chOff x="5049725" y="2635825"/>
            <a:chExt cx="481825" cy="451700"/>
          </a:xfrm>
        </p:grpSpPr>
        <p:sp>
          <p:nvSpPr>
            <p:cNvPr id="5797" name="Google Shape;5797;p79"/>
            <p:cNvSpPr/>
            <p:nvPr/>
          </p:nvSpPr>
          <p:spPr>
            <a:xfrm>
              <a:off x="5135325" y="3031050"/>
              <a:ext cx="310550" cy="56475"/>
            </a:xfrm>
            <a:custGeom>
              <a:rect b="b" l="l" r="r" t="t"/>
              <a:pathLst>
                <a:path extrusionOk="0" h="2259" w="12422">
                  <a:moveTo>
                    <a:pt x="2791" y="0"/>
                  </a:moveTo>
                  <a:lnTo>
                    <a:pt x="2415" y="1130"/>
                  </a:lnTo>
                  <a:lnTo>
                    <a:pt x="566" y="1130"/>
                  </a:lnTo>
                  <a:cubicBezTo>
                    <a:pt x="253" y="1130"/>
                    <a:pt x="0" y="1383"/>
                    <a:pt x="0" y="1696"/>
                  </a:cubicBezTo>
                  <a:cubicBezTo>
                    <a:pt x="0" y="2006"/>
                    <a:pt x="253" y="2259"/>
                    <a:pt x="566" y="2259"/>
                  </a:cubicBezTo>
                  <a:lnTo>
                    <a:pt x="11858" y="2259"/>
                  </a:lnTo>
                  <a:cubicBezTo>
                    <a:pt x="12169" y="2259"/>
                    <a:pt x="12421" y="2006"/>
                    <a:pt x="12421" y="1696"/>
                  </a:cubicBezTo>
                  <a:cubicBezTo>
                    <a:pt x="12421" y="1383"/>
                    <a:pt x="12169" y="1130"/>
                    <a:pt x="11858" y="1130"/>
                  </a:cubicBezTo>
                  <a:lnTo>
                    <a:pt x="10006" y="1130"/>
                  </a:lnTo>
                  <a:lnTo>
                    <a:pt x="96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98" name="Google Shape;5798;p79"/>
            <p:cNvSpPr/>
            <p:nvPr/>
          </p:nvSpPr>
          <p:spPr>
            <a:xfrm>
              <a:off x="5049725" y="2946350"/>
              <a:ext cx="481825" cy="56500"/>
            </a:xfrm>
            <a:custGeom>
              <a:rect b="b" l="l" r="r" t="t"/>
              <a:pathLst>
                <a:path extrusionOk="0" h="2260" w="19273">
                  <a:moveTo>
                    <a:pt x="0" y="1"/>
                  </a:moveTo>
                  <a:lnTo>
                    <a:pt x="0" y="567"/>
                  </a:lnTo>
                  <a:cubicBezTo>
                    <a:pt x="0" y="1500"/>
                    <a:pt x="756" y="2259"/>
                    <a:pt x="1693" y="2259"/>
                  </a:cubicBezTo>
                  <a:lnTo>
                    <a:pt x="17577" y="2259"/>
                  </a:lnTo>
                  <a:cubicBezTo>
                    <a:pt x="18513" y="2259"/>
                    <a:pt x="19269" y="1500"/>
                    <a:pt x="19272" y="567"/>
                  </a:cubicBezTo>
                  <a:lnTo>
                    <a:pt x="192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799" name="Google Shape;5799;p79"/>
            <p:cNvSpPr/>
            <p:nvPr/>
          </p:nvSpPr>
          <p:spPr>
            <a:xfrm>
              <a:off x="5049725" y="2635825"/>
              <a:ext cx="481825" cy="282325"/>
            </a:xfrm>
            <a:custGeom>
              <a:rect b="b" l="l" r="r" t="t"/>
              <a:pathLst>
                <a:path extrusionOk="0" h="11293" w="19273">
                  <a:moveTo>
                    <a:pt x="1693" y="0"/>
                  </a:moveTo>
                  <a:cubicBezTo>
                    <a:pt x="756" y="0"/>
                    <a:pt x="0" y="759"/>
                    <a:pt x="0" y="1696"/>
                  </a:cubicBezTo>
                  <a:lnTo>
                    <a:pt x="0" y="11293"/>
                  </a:lnTo>
                  <a:lnTo>
                    <a:pt x="19272" y="11293"/>
                  </a:lnTo>
                  <a:lnTo>
                    <a:pt x="19272" y="1696"/>
                  </a:lnTo>
                  <a:cubicBezTo>
                    <a:pt x="19269" y="759"/>
                    <a:pt x="18513" y="0"/>
                    <a:pt x="17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00" name="Google Shape;5800;p79"/>
          <p:cNvGrpSpPr/>
          <p:nvPr/>
        </p:nvGrpSpPr>
        <p:grpSpPr>
          <a:xfrm>
            <a:off x="2375386" y="3952243"/>
            <a:ext cx="338566" cy="338373"/>
            <a:chOff x="5643000" y="2621375"/>
            <a:chExt cx="480850" cy="480575"/>
          </a:xfrm>
        </p:grpSpPr>
        <p:sp>
          <p:nvSpPr>
            <p:cNvPr id="5801" name="Google Shape;5801;p79"/>
            <p:cNvSpPr/>
            <p:nvPr/>
          </p:nvSpPr>
          <p:spPr>
            <a:xfrm>
              <a:off x="5837150" y="2812950"/>
              <a:ext cx="92625" cy="88125"/>
            </a:xfrm>
            <a:custGeom>
              <a:rect b="b" l="l" r="r" t="t"/>
              <a:pathLst>
                <a:path extrusionOk="0" h="3525" w="3705">
                  <a:moveTo>
                    <a:pt x="1853" y="1"/>
                  </a:moveTo>
                  <a:lnTo>
                    <a:pt x="1" y="1347"/>
                  </a:lnTo>
                  <a:lnTo>
                    <a:pt x="706" y="3524"/>
                  </a:lnTo>
                  <a:lnTo>
                    <a:pt x="2997" y="3524"/>
                  </a:lnTo>
                  <a:lnTo>
                    <a:pt x="3705" y="1347"/>
                  </a:lnTo>
                  <a:lnTo>
                    <a:pt x="18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02" name="Google Shape;5802;p79"/>
            <p:cNvSpPr/>
            <p:nvPr/>
          </p:nvSpPr>
          <p:spPr>
            <a:xfrm>
              <a:off x="5643000" y="2631975"/>
              <a:ext cx="480850" cy="469975"/>
            </a:xfrm>
            <a:custGeom>
              <a:rect b="b" l="l" r="r" t="t"/>
              <a:pathLst>
                <a:path extrusionOk="0" h="18799" w="19234">
                  <a:moveTo>
                    <a:pt x="9617" y="5978"/>
                  </a:moveTo>
                  <a:cubicBezTo>
                    <a:pt x="9734" y="5978"/>
                    <a:pt x="9851" y="6014"/>
                    <a:pt x="9950" y="6087"/>
                  </a:cubicBezTo>
                  <a:lnTo>
                    <a:pt x="12464" y="7914"/>
                  </a:lnTo>
                  <a:cubicBezTo>
                    <a:pt x="12663" y="8059"/>
                    <a:pt x="12745" y="8312"/>
                    <a:pt x="12669" y="8547"/>
                  </a:cubicBezTo>
                  <a:lnTo>
                    <a:pt x="11709" y="11504"/>
                  </a:lnTo>
                  <a:cubicBezTo>
                    <a:pt x="11633" y="11736"/>
                    <a:pt x="11417" y="11892"/>
                    <a:pt x="11173" y="11892"/>
                  </a:cubicBezTo>
                  <a:lnTo>
                    <a:pt x="8062" y="11892"/>
                  </a:lnTo>
                  <a:cubicBezTo>
                    <a:pt x="7818" y="11892"/>
                    <a:pt x="7601" y="11736"/>
                    <a:pt x="7526" y="11504"/>
                  </a:cubicBezTo>
                  <a:lnTo>
                    <a:pt x="6565" y="8547"/>
                  </a:lnTo>
                  <a:cubicBezTo>
                    <a:pt x="6490" y="8312"/>
                    <a:pt x="6571" y="8059"/>
                    <a:pt x="6770" y="7914"/>
                  </a:cubicBezTo>
                  <a:lnTo>
                    <a:pt x="9285" y="6087"/>
                  </a:lnTo>
                  <a:cubicBezTo>
                    <a:pt x="9384" y="6014"/>
                    <a:pt x="9501" y="5978"/>
                    <a:pt x="9617" y="5978"/>
                  </a:cubicBezTo>
                  <a:close/>
                  <a:moveTo>
                    <a:pt x="6785" y="1"/>
                  </a:moveTo>
                  <a:lnTo>
                    <a:pt x="6785" y="1"/>
                  </a:lnTo>
                  <a:cubicBezTo>
                    <a:pt x="5289" y="462"/>
                    <a:pt x="3928" y="1284"/>
                    <a:pt x="2822" y="2395"/>
                  </a:cubicBezTo>
                  <a:cubicBezTo>
                    <a:pt x="2431" y="2783"/>
                    <a:pt x="2076" y="3208"/>
                    <a:pt x="1756" y="3656"/>
                  </a:cubicBezTo>
                  <a:lnTo>
                    <a:pt x="3072" y="3834"/>
                  </a:lnTo>
                  <a:cubicBezTo>
                    <a:pt x="3289" y="3864"/>
                    <a:pt x="3467" y="4015"/>
                    <a:pt x="3533" y="4220"/>
                  </a:cubicBezTo>
                  <a:lnTo>
                    <a:pt x="4497" y="7177"/>
                  </a:lnTo>
                  <a:cubicBezTo>
                    <a:pt x="4572" y="7408"/>
                    <a:pt x="4488" y="7664"/>
                    <a:pt x="4289" y="7809"/>
                  </a:cubicBezTo>
                  <a:lnTo>
                    <a:pt x="1775" y="9637"/>
                  </a:lnTo>
                  <a:cubicBezTo>
                    <a:pt x="1677" y="9708"/>
                    <a:pt x="1560" y="9743"/>
                    <a:pt x="1444" y="9743"/>
                  </a:cubicBezTo>
                  <a:cubicBezTo>
                    <a:pt x="1351" y="9743"/>
                    <a:pt x="1259" y="9721"/>
                    <a:pt x="1175" y="9676"/>
                  </a:cubicBezTo>
                  <a:lnTo>
                    <a:pt x="7" y="9047"/>
                  </a:lnTo>
                  <a:cubicBezTo>
                    <a:pt x="7" y="9092"/>
                    <a:pt x="7" y="9140"/>
                    <a:pt x="7" y="9188"/>
                  </a:cubicBezTo>
                  <a:cubicBezTo>
                    <a:pt x="1" y="11269"/>
                    <a:pt x="675" y="13292"/>
                    <a:pt x="1925" y="14955"/>
                  </a:cubicBezTo>
                  <a:lnTo>
                    <a:pt x="2500" y="13756"/>
                  </a:lnTo>
                  <a:cubicBezTo>
                    <a:pt x="2594" y="13560"/>
                    <a:pt x="2792" y="13437"/>
                    <a:pt x="3009" y="13437"/>
                  </a:cubicBezTo>
                  <a:lnTo>
                    <a:pt x="6120" y="13437"/>
                  </a:lnTo>
                  <a:cubicBezTo>
                    <a:pt x="6364" y="13437"/>
                    <a:pt x="6580" y="13594"/>
                    <a:pt x="6656" y="13828"/>
                  </a:cubicBezTo>
                  <a:lnTo>
                    <a:pt x="7616" y="16786"/>
                  </a:lnTo>
                  <a:cubicBezTo>
                    <a:pt x="7683" y="16990"/>
                    <a:pt x="7625" y="17216"/>
                    <a:pt x="7469" y="17367"/>
                  </a:cubicBezTo>
                  <a:lnTo>
                    <a:pt x="6508" y="18288"/>
                  </a:lnTo>
                  <a:cubicBezTo>
                    <a:pt x="7515" y="18628"/>
                    <a:pt x="8566" y="18799"/>
                    <a:pt x="9616" y="18799"/>
                  </a:cubicBezTo>
                  <a:cubicBezTo>
                    <a:pt x="10667" y="18799"/>
                    <a:pt x="11718" y="18628"/>
                    <a:pt x="12726" y="18288"/>
                  </a:cubicBezTo>
                  <a:lnTo>
                    <a:pt x="11763" y="17367"/>
                  </a:lnTo>
                  <a:cubicBezTo>
                    <a:pt x="11606" y="17216"/>
                    <a:pt x="11549" y="16990"/>
                    <a:pt x="11615" y="16786"/>
                  </a:cubicBezTo>
                  <a:lnTo>
                    <a:pt x="12576" y="13828"/>
                  </a:lnTo>
                  <a:cubicBezTo>
                    <a:pt x="12651" y="13594"/>
                    <a:pt x="12868" y="13437"/>
                    <a:pt x="13115" y="13437"/>
                  </a:cubicBezTo>
                  <a:lnTo>
                    <a:pt x="16223" y="13437"/>
                  </a:lnTo>
                  <a:cubicBezTo>
                    <a:pt x="16439" y="13437"/>
                    <a:pt x="16638" y="13560"/>
                    <a:pt x="16731" y="13756"/>
                  </a:cubicBezTo>
                  <a:lnTo>
                    <a:pt x="17307" y="14955"/>
                  </a:lnTo>
                  <a:cubicBezTo>
                    <a:pt x="18559" y="13292"/>
                    <a:pt x="19234" y="11269"/>
                    <a:pt x="19228" y="9188"/>
                  </a:cubicBezTo>
                  <a:cubicBezTo>
                    <a:pt x="19228" y="9140"/>
                    <a:pt x="19228" y="9092"/>
                    <a:pt x="19225" y="9044"/>
                  </a:cubicBezTo>
                  <a:lnTo>
                    <a:pt x="18059" y="9673"/>
                  </a:lnTo>
                  <a:cubicBezTo>
                    <a:pt x="17975" y="9719"/>
                    <a:pt x="17883" y="9742"/>
                    <a:pt x="17791" y="9742"/>
                  </a:cubicBezTo>
                  <a:cubicBezTo>
                    <a:pt x="17674" y="9742"/>
                    <a:pt x="17557" y="9705"/>
                    <a:pt x="17457" y="9634"/>
                  </a:cubicBezTo>
                  <a:lnTo>
                    <a:pt x="14943" y="7806"/>
                  </a:lnTo>
                  <a:cubicBezTo>
                    <a:pt x="14744" y="7661"/>
                    <a:pt x="14663" y="7408"/>
                    <a:pt x="14738" y="7174"/>
                  </a:cubicBezTo>
                  <a:lnTo>
                    <a:pt x="15702" y="4220"/>
                  </a:lnTo>
                  <a:cubicBezTo>
                    <a:pt x="15768" y="4012"/>
                    <a:pt x="15945" y="3864"/>
                    <a:pt x="16162" y="3834"/>
                  </a:cubicBezTo>
                  <a:lnTo>
                    <a:pt x="17478" y="3656"/>
                  </a:lnTo>
                  <a:cubicBezTo>
                    <a:pt x="17162" y="3208"/>
                    <a:pt x="16804" y="2783"/>
                    <a:pt x="16415" y="2395"/>
                  </a:cubicBezTo>
                  <a:cubicBezTo>
                    <a:pt x="15307" y="1284"/>
                    <a:pt x="13946" y="462"/>
                    <a:pt x="12449" y="1"/>
                  </a:cubicBezTo>
                  <a:lnTo>
                    <a:pt x="12449" y="1"/>
                  </a:lnTo>
                  <a:lnTo>
                    <a:pt x="12690" y="1311"/>
                  </a:lnTo>
                  <a:cubicBezTo>
                    <a:pt x="12726" y="1524"/>
                    <a:pt x="12642" y="1741"/>
                    <a:pt x="12464" y="1868"/>
                  </a:cubicBezTo>
                  <a:lnTo>
                    <a:pt x="9950" y="3696"/>
                  </a:lnTo>
                  <a:cubicBezTo>
                    <a:pt x="9851" y="3768"/>
                    <a:pt x="9734" y="3804"/>
                    <a:pt x="9618" y="3804"/>
                  </a:cubicBezTo>
                  <a:cubicBezTo>
                    <a:pt x="9501" y="3804"/>
                    <a:pt x="9385" y="3768"/>
                    <a:pt x="9288" y="3696"/>
                  </a:cubicBezTo>
                  <a:lnTo>
                    <a:pt x="6770" y="1868"/>
                  </a:lnTo>
                  <a:cubicBezTo>
                    <a:pt x="6596" y="1741"/>
                    <a:pt x="6508" y="1524"/>
                    <a:pt x="6547" y="1311"/>
                  </a:cubicBezTo>
                  <a:lnTo>
                    <a:pt x="67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03" name="Google Shape;5803;p79"/>
            <p:cNvSpPr/>
            <p:nvPr/>
          </p:nvSpPr>
          <p:spPr>
            <a:xfrm>
              <a:off x="6041550" y="2749725"/>
              <a:ext cx="79750" cy="95025"/>
            </a:xfrm>
            <a:custGeom>
              <a:rect b="b" l="l" r="r" t="t"/>
              <a:pathLst>
                <a:path extrusionOk="0" h="3801" w="3190">
                  <a:moveTo>
                    <a:pt x="2184" y="0"/>
                  </a:moveTo>
                  <a:lnTo>
                    <a:pt x="723" y="196"/>
                  </a:lnTo>
                  <a:lnTo>
                    <a:pt x="0" y="2424"/>
                  </a:lnTo>
                  <a:lnTo>
                    <a:pt x="1895" y="3801"/>
                  </a:lnTo>
                  <a:lnTo>
                    <a:pt x="3189" y="3102"/>
                  </a:lnTo>
                  <a:cubicBezTo>
                    <a:pt x="3036" y="2018"/>
                    <a:pt x="2696" y="967"/>
                    <a:pt x="21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04" name="Google Shape;5804;p79"/>
            <p:cNvSpPr/>
            <p:nvPr/>
          </p:nvSpPr>
          <p:spPr>
            <a:xfrm>
              <a:off x="5963025" y="2996125"/>
              <a:ext cx="92625" cy="81175"/>
            </a:xfrm>
            <a:custGeom>
              <a:rect b="b" l="l" r="r" t="t"/>
              <a:pathLst>
                <a:path extrusionOk="0" h="3247" w="3705">
                  <a:moveTo>
                    <a:pt x="723" y="0"/>
                  </a:moveTo>
                  <a:lnTo>
                    <a:pt x="1" y="2229"/>
                  </a:lnTo>
                  <a:lnTo>
                    <a:pt x="1067" y="3246"/>
                  </a:lnTo>
                  <a:cubicBezTo>
                    <a:pt x="2009" y="2780"/>
                    <a:pt x="2870" y="2162"/>
                    <a:pt x="3614" y="1416"/>
                  </a:cubicBezTo>
                  <a:cubicBezTo>
                    <a:pt x="3644" y="1388"/>
                    <a:pt x="3674" y="1355"/>
                    <a:pt x="3705" y="1325"/>
                  </a:cubicBezTo>
                  <a:lnTo>
                    <a:pt x="306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05" name="Google Shape;5805;p79"/>
            <p:cNvSpPr/>
            <p:nvPr/>
          </p:nvSpPr>
          <p:spPr>
            <a:xfrm>
              <a:off x="5711225" y="2996200"/>
              <a:ext cx="92600" cy="81100"/>
            </a:xfrm>
            <a:custGeom>
              <a:rect b="b" l="l" r="r" t="t"/>
              <a:pathLst>
                <a:path extrusionOk="0" h="3244" w="3704">
                  <a:moveTo>
                    <a:pt x="635" y="0"/>
                  </a:moveTo>
                  <a:lnTo>
                    <a:pt x="0" y="1322"/>
                  </a:lnTo>
                  <a:cubicBezTo>
                    <a:pt x="30" y="1355"/>
                    <a:pt x="60" y="1385"/>
                    <a:pt x="93" y="1416"/>
                  </a:cubicBezTo>
                  <a:cubicBezTo>
                    <a:pt x="834" y="2162"/>
                    <a:pt x="1695" y="2780"/>
                    <a:pt x="2638" y="3243"/>
                  </a:cubicBezTo>
                  <a:lnTo>
                    <a:pt x="3704" y="2229"/>
                  </a:lnTo>
                  <a:lnTo>
                    <a:pt x="298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06" name="Google Shape;5806;p79"/>
            <p:cNvSpPr/>
            <p:nvPr/>
          </p:nvSpPr>
          <p:spPr>
            <a:xfrm>
              <a:off x="5645575" y="2749725"/>
              <a:ext cx="79825" cy="95100"/>
            </a:xfrm>
            <a:custGeom>
              <a:rect b="b" l="l" r="r" t="t"/>
              <a:pathLst>
                <a:path extrusionOk="0" h="3804" w="3193">
                  <a:moveTo>
                    <a:pt x="1009" y="0"/>
                  </a:moveTo>
                  <a:cubicBezTo>
                    <a:pt x="497" y="967"/>
                    <a:pt x="154" y="2018"/>
                    <a:pt x="0" y="3105"/>
                  </a:cubicBezTo>
                  <a:lnTo>
                    <a:pt x="1295" y="3804"/>
                  </a:lnTo>
                  <a:lnTo>
                    <a:pt x="3192" y="2424"/>
                  </a:lnTo>
                  <a:lnTo>
                    <a:pt x="2467" y="196"/>
                  </a:ln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07" name="Google Shape;5807;p79"/>
            <p:cNvSpPr/>
            <p:nvPr/>
          </p:nvSpPr>
          <p:spPr>
            <a:xfrm>
              <a:off x="5836025" y="2621375"/>
              <a:ext cx="94800" cy="74100"/>
            </a:xfrm>
            <a:custGeom>
              <a:rect b="b" l="l" r="r" t="t"/>
              <a:pathLst>
                <a:path extrusionOk="0" h="2964" w="3792">
                  <a:moveTo>
                    <a:pt x="1897" y="1"/>
                  </a:moveTo>
                  <a:cubicBezTo>
                    <a:pt x="1351" y="1"/>
                    <a:pt x="805" y="47"/>
                    <a:pt x="266" y="139"/>
                  </a:cubicBezTo>
                  <a:lnTo>
                    <a:pt x="1" y="1587"/>
                  </a:lnTo>
                  <a:lnTo>
                    <a:pt x="1898" y="2963"/>
                  </a:lnTo>
                  <a:lnTo>
                    <a:pt x="3792" y="1587"/>
                  </a:lnTo>
                  <a:lnTo>
                    <a:pt x="3530" y="139"/>
                  </a:lnTo>
                  <a:cubicBezTo>
                    <a:pt x="2989" y="47"/>
                    <a:pt x="2443" y="1"/>
                    <a:pt x="18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08" name="Google Shape;5808;p79"/>
          <p:cNvGrpSpPr/>
          <p:nvPr/>
        </p:nvGrpSpPr>
        <p:grpSpPr>
          <a:xfrm>
            <a:off x="4192782" y="3951803"/>
            <a:ext cx="339359" cy="339253"/>
            <a:chOff x="6235250" y="2620775"/>
            <a:chExt cx="481975" cy="481825"/>
          </a:xfrm>
        </p:grpSpPr>
        <p:sp>
          <p:nvSpPr>
            <p:cNvPr id="5809" name="Google Shape;5809;p79"/>
            <p:cNvSpPr/>
            <p:nvPr/>
          </p:nvSpPr>
          <p:spPr>
            <a:xfrm>
              <a:off x="6405675" y="2620775"/>
              <a:ext cx="28275" cy="56475"/>
            </a:xfrm>
            <a:custGeom>
              <a:rect b="b" l="l" r="r" t="t"/>
              <a:pathLst>
                <a:path extrusionOk="0" h="2259" w="1131">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10" name="Google Shape;5810;p79"/>
            <p:cNvSpPr/>
            <p:nvPr/>
          </p:nvSpPr>
          <p:spPr>
            <a:xfrm>
              <a:off x="6518600" y="2620775"/>
              <a:ext cx="28250" cy="56475"/>
            </a:xfrm>
            <a:custGeom>
              <a:rect b="b" l="l" r="r" t="t"/>
              <a:pathLst>
                <a:path extrusionOk="0" h="2259" w="1130">
                  <a:moveTo>
                    <a:pt x="567" y="0"/>
                  </a:moveTo>
                  <a:cubicBezTo>
                    <a:pt x="254" y="0"/>
                    <a:pt x="1" y="253"/>
                    <a:pt x="1" y="566"/>
                  </a:cubicBezTo>
                  <a:lnTo>
                    <a:pt x="1" y="1695"/>
                  </a:lnTo>
                  <a:cubicBezTo>
                    <a:pt x="1" y="2006"/>
                    <a:pt x="254" y="2259"/>
                    <a:pt x="567" y="2259"/>
                  </a:cubicBezTo>
                  <a:cubicBezTo>
                    <a:pt x="877" y="2259"/>
                    <a:pt x="1130" y="2006"/>
                    <a:pt x="1130" y="1695"/>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11" name="Google Shape;5811;p79"/>
            <p:cNvSpPr/>
            <p:nvPr/>
          </p:nvSpPr>
          <p:spPr>
            <a:xfrm>
              <a:off x="6603300" y="2649000"/>
              <a:ext cx="28250" cy="56475"/>
            </a:xfrm>
            <a:custGeom>
              <a:rect b="b" l="l" r="r" t="t"/>
              <a:pathLst>
                <a:path extrusionOk="0" h="2259" w="1130">
                  <a:moveTo>
                    <a:pt x="567" y="0"/>
                  </a:moveTo>
                  <a:cubicBezTo>
                    <a:pt x="253" y="0"/>
                    <a:pt x="0" y="253"/>
                    <a:pt x="0" y="566"/>
                  </a:cubicBezTo>
                  <a:lnTo>
                    <a:pt x="0" y="1696"/>
                  </a:lnTo>
                  <a:cubicBezTo>
                    <a:pt x="0" y="2006"/>
                    <a:pt x="253" y="2259"/>
                    <a:pt x="567" y="2259"/>
                  </a:cubicBezTo>
                  <a:cubicBezTo>
                    <a:pt x="877" y="2259"/>
                    <a:pt x="1130" y="2006"/>
                    <a:pt x="1130" y="1696"/>
                  </a:cubicBezTo>
                  <a:lnTo>
                    <a:pt x="1130" y="566"/>
                  </a:lnTo>
                  <a:cubicBezTo>
                    <a:pt x="1130" y="253"/>
                    <a:pt x="877"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12" name="Google Shape;5812;p79"/>
            <p:cNvSpPr/>
            <p:nvPr/>
          </p:nvSpPr>
          <p:spPr>
            <a:xfrm>
              <a:off x="6321000" y="2649000"/>
              <a:ext cx="28250" cy="56475"/>
            </a:xfrm>
            <a:custGeom>
              <a:rect b="b" l="l" r="r" t="t"/>
              <a:pathLst>
                <a:path extrusionOk="0" h="2259" w="1130">
                  <a:moveTo>
                    <a:pt x="566" y="0"/>
                  </a:moveTo>
                  <a:cubicBezTo>
                    <a:pt x="253" y="0"/>
                    <a:pt x="0" y="253"/>
                    <a:pt x="0" y="566"/>
                  </a:cubicBezTo>
                  <a:lnTo>
                    <a:pt x="0" y="1696"/>
                  </a:lnTo>
                  <a:cubicBezTo>
                    <a:pt x="0" y="2006"/>
                    <a:pt x="253" y="2259"/>
                    <a:pt x="566" y="2259"/>
                  </a:cubicBezTo>
                  <a:cubicBezTo>
                    <a:pt x="876" y="2259"/>
                    <a:pt x="1129" y="2006"/>
                    <a:pt x="1129" y="1696"/>
                  </a:cubicBezTo>
                  <a:lnTo>
                    <a:pt x="1129" y="566"/>
                  </a:lnTo>
                  <a:cubicBezTo>
                    <a:pt x="1129" y="253"/>
                    <a:pt x="876" y="0"/>
                    <a:pt x="5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13" name="Google Shape;5813;p79"/>
            <p:cNvSpPr/>
            <p:nvPr/>
          </p:nvSpPr>
          <p:spPr>
            <a:xfrm>
              <a:off x="6235250" y="2677225"/>
              <a:ext cx="481975" cy="425375"/>
            </a:xfrm>
            <a:custGeom>
              <a:rect b="b" l="l" r="r" t="t"/>
              <a:pathLst>
                <a:path extrusionOk="0" h="17015" w="19279">
                  <a:moveTo>
                    <a:pt x="9639" y="1"/>
                  </a:moveTo>
                  <a:cubicBezTo>
                    <a:pt x="9326" y="1"/>
                    <a:pt x="9073" y="254"/>
                    <a:pt x="9073" y="567"/>
                  </a:cubicBezTo>
                  <a:lnTo>
                    <a:pt x="9073" y="1202"/>
                  </a:lnTo>
                  <a:cubicBezTo>
                    <a:pt x="7920" y="1470"/>
                    <a:pt x="6872" y="2548"/>
                    <a:pt x="6252" y="4156"/>
                  </a:cubicBezTo>
                  <a:cubicBezTo>
                    <a:pt x="6164" y="4380"/>
                    <a:pt x="5952" y="4518"/>
                    <a:pt x="5726" y="4518"/>
                  </a:cubicBezTo>
                  <a:cubicBezTo>
                    <a:pt x="5658" y="4518"/>
                    <a:pt x="5588" y="4505"/>
                    <a:pt x="5520" y="4478"/>
                  </a:cubicBezTo>
                  <a:cubicBezTo>
                    <a:pt x="5231" y="4367"/>
                    <a:pt x="5083" y="4042"/>
                    <a:pt x="5198" y="3750"/>
                  </a:cubicBezTo>
                  <a:cubicBezTo>
                    <a:pt x="5532" y="2876"/>
                    <a:pt x="5987" y="2130"/>
                    <a:pt x="6517" y="1536"/>
                  </a:cubicBezTo>
                  <a:lnTo>
                    <a:pt x="6517" y="1536"/>
                  </a:lnTo>
                  <a:cubicBezTo>
                    <a:pt x="2753" y="2527"/>
                    <a:pt x="0" y="5258"/>
                    <a:pt x="0" y="8468"/>
                  </a:cubicBezTo>
                  <a:lnTo>
                    <a:pt x="0" y="9034"/>
                  </a:lnTo>
                  <a:cubicBezTo>
                    <a:pt x="0" y="9347"/>
                    <a:pt x="253" y="9597"/>
                    <a:pt x="564" y="9597"/>
                  </a:cubicBezTo>
                  <a:cubicBezTo>
                    <a:pt x="877" y="9597"/>
                    <a:pt x="1130" y="9347"/>
                    <a:pt x="1130" y="9034"/>
                  </a:cubicBezTo>
                  <a:cubicBezTo>
                    <a:pt x="1130" y="8423"/>
                    <a:pt x="1904" y="7905"/>
                    <a:pt x="2822" y="7905"/>
                  </a:cubicBezTo>
                  <a:cubicBezTo>
                    <a:pt x="3740" y="7905"/>
                    <a:pt x="4553" y="8423"/>
                    <a:pt x="4553" y="9034"/>
                  </a:cubicBezTo>
                  <a:cubicBezTo>
                    <a:pt x="4553" y="9347"/>
                    <a:pt x="4806" y="9597"/>
                    <a:pt x="5120" y="9597"/>
                  </a:cubicBezTo>
                  <a:cubicBezTo>
                    <a:pt x="5430" y="9597"/>
                    <a:pt x="5683" y="9347"/>
                    <a:pt x="5683" y="9034"/>
                  </a:cubicBezTo>
                  <a:cubicBezTo>
                    <a:pt x="5683" y="8423"/>
                    <a:pt x="6460" y="7905"/>
                    <a:pt x="7378" y="7905"/>
                  </a:cubicBezTo>
                  <a:cubicBezTo>
                    <a:pt x="8296" y="7905"/>
                    <a:pt x="9070" y="8423"/>
                    <a:pt x="9070" y="9034"/>
                  </a:cubicBezTo>
                  <a:lnTo>
                    <a:pt x="9070" y="14756"/>
                  </a:lnTo>
                  <a:cubicBezTo>
                    <a:pt x="9070" y="15379"/>
                    <a:pt x="8564" y="15885"/>
                    <a:pt x="7941" y="15885"/>
                  </a:cubicBezTo>
                  <a:cubicBezTo>
                    <a:pt x="7318" y="15885"/>
                    <a:pt x="6812" y="15379"/>
                    <a:pt x="6812" y="14756"/>
                  </a:cubicBezTo>
                  <a:lnTo>
                    <a:pt x="6812" y="14190"/>
                  </a:lnTo>
                  <a:cubicBezTo>
                    <a:pt x="6812" y="13879"/>
                    <a:pt x="6559" y="13626"/>
                    <a:pt x="6249" y="13626"/>
                  </a:cubicBezTo>
                  <a:cubicBezTo>
                    <a:pt x="5936" y="13626"/>
                    <a:pt x="5683" y="13879"/>
                    <a:pt x="5683" y="14190"/>
                  </a:cubicBezTo>
                  <a:lnTo>
                    <a:pt x="5683" y="14756"/>
                  </a:lnTo>
                  <a:cubicBezTo>
                    <a:pt x="5683" y="16002"/>
                    <a:pt x="6694" y="17014"/>
                    <a:pt x="7941" y="17014"/>
                  </a:cubicBezTo>
                  <a:cubicBezTo>
                    <a:pt x="9188" y="17014"/>
                    <a:pt x="10200" y="16002"/>
                    <a:pt x="10200" y="14756"/>
                  </a:cubicBezTo>
                  <a:lnTo>
                    <a:pt x="10200" y="9034"/>
                  </a:lnTo>
                  <a:cubicBezTo>
                    <a:pt x="10200" y="8423"/>
                    <a:pt x="10976" y="7905"/>
                    <a:pt x="11895" y="7905"/>
                  </a:cubicBezTo>
                  <a:cubicBezTo>
                    <a:pt x="12813" y="7905"/>
                    <a:pt x="13587" y="8423"/>
                    <a:pt x="13587" y="9034"/>
                  </a:cubicBezTo>
                  <a:cubicBezTo>
                    <a:pt x="13587" y="9347"/>
                    <a:pt x="13840" y="9597"/>
                    <a:pt x="14153" y="9597"/>
                  </a:cubicBezTo>
                  <a:cubicBezTo>
                    <a:pt x="14463" y="9597"/>
                    <a:pt x="14716" y="9347"/>
                    <a:pt x="14716" y="9034"/>
                  </a:cubicBezTo>
                  <a:cubicBezTo>
                    <a:pt x="14716" y="8423"/>
                    <a:pt x="15529" y="7905"/>
                    <a:pt x="16448" y="7905"/>
                  </a:cubicBezTo>
                  <a:cubicBezTo>
                    <a:pt x="17366" y="7905"/>
                    <a:pt x="18143" y="8423"/>
                    <a:pt x="18143" y="9034"/>
                  </a:cubicBezTo>
                  <a:cubicBezTo>
                    <a:pt x="18143" y="9347"/>
                    <a:pt x="18396" y="9597"/>
                    <a:pt x="18706" y="9597"/>
                  </a:cubicBezTo>
                  <a:cubicBezTo>
                    <a:pt x="19019" y="9597"/>
                    <a:pt x="19272" y="9347"/>
                    <a:pt x="19272" y="9034"/>
                  </a:cubicBezTo>
                  <a:lnTo>
                    <a:pt x="19272" y="8471"/>
                  </a:lnTo>
                  <a:cubicBezTo>
                    <a:pt x="19278" y="5258"/>
                    <a:pt x="16523" y="2527"/>
                    <a:pt x="12759" y="1536"/>
                  </a:cubicBezTo>
                  <a:lnTo>
                    <a:pt x="12759" y="1536"/>
                  </a:lnTo>
                  <a:cubicBezTo>
                    <a:pt x="13292" y="2130"/>
                    <a:pt x="13744" y="2876"/>
                    <a:pt x="14081" y="3750"/>
                  </a:cubicBezTo>
                  <a:cubicBezTo>
                    <a:pt x="14192" y="4042"/>
                    <a:pt x="14048" y="4367"/>
                    <a:pt x="13756" y="4478"/>
                  </a:cubicBezTo>
                  <a:cubicBezTo>
                    <a:pt x="13688" y="4505"/>
                    <a:pt x="13618" y="4518"/>
                    <a:pt x="13550" y="4518"/>
                  </a:cubicBezTo>
                  <a:cubicBezTo>
                    <a:pt x="13324" y="4518"/>
                    <a:pt x="13113" y="4380"/>
                    <a:pt x="13027" y="4156"/>
                  </a:cubicBezTo>
                  <a:cubicBezTo>
                    <a:pt x="12407" y="2548"/>
                    <a:pt x="11359" y="1470"/>
                    <a:pt x="10203" y="1202"/>
                  </a:cubicBezTo>
                  <a:lnTo>
                    <a:pt x="10203" y="567"/>
                  </a:lnTo>
                  <a:cubicBezTo>
                    <a:pt x="10203" y="254"/>
                    <a:pt x="9950" y="1"/>
                    <a:pt x="96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814" name="Google Shape;5814;p79"/>
          <p:cNvSpPr/>
          <p:nvPr/>
        </p:nvSpPr>
        <p:spPr>
          <a:xfrm>
            <a:off x="5037584" y="2720693"/>
            <a:ext cx="345027" cy="320295"/>
          </a:xfrm>
          <a:custGeom>
            <a:rect b="b" l="l" r="r" t="t"/>
            <a:pathLst>
              <a:path extrusionOk="0" h="18196" w="19601">
                <a:moveTo>
                  <a:pt x="9798" y="0"/>
                </a:moveTo>
                <a:cubicBezTo>
                  <a:pt x="9597" y="0"/>
                  <a:pt x="9397" y="104"/>
                  <a:pt x="9293" y="312"/>
                </a:cubicBezTo>
                <a:lnTo>
                  <a:pt x="6619" y="5666"/>
                </a:lnTo>
                <a:lnTo>
                  <a:pt x="648" y="6524"/>
                </a:lnTo>
                <a:cubicBezTo>
                  <a:pt x="184" y="6590"/>
                  <a:pt x="1" y="7163"/>
                  <a:pt x="338" y="7488"/>
                </a:cubicBezTo>
                <a:lnTo>
                  <a:pt x="4659" y="11652"/>
                </a:lnTo>
                <a:lnTo>
                  <a:pt x="3638" y="17530"/>
                </a:lnTo>
                <a:cubicBezTo>
                  <a:pt x="3574" y="17898"/>
                  <a:pt x="3865" y="18195"/>
                  <a:pt x="4195" y="18195"/>
                </a:cubicBezTo>
                <a:cubicBezTo>
                  <a:pt x="4281" y="18195"/>
                  <a:pt x="4371" y="18175"/>
                  <a:pt x="4457" y="18129"/>
                </a:cubicBezTo>
                <a:lnTo>
                  <a:pt x="9802" y="15350"/>
                </a:lnTo>
                <a:lnTo>
                  <a:pt x="15147" y="18129"/>
                </a:lnTo>
                <a:cubicBezTo>
                  <a:pt x="15233" y="18175"/>
                  <a:pt x="15322" y="18195"/>
                  <a:pt x="15408" y="18195"/>
                </a:cubicBezTo>
                <a:cubicBezTo>
                  <a:pt x="15736" y="18195"/>
                  <a:pt x="16025" y="17898"/>
                  <a:pt x="15963" y="17533"/>
                </a:cubicBezTo>
                <a:lnTo>
                  <a:pt x="14942" y="11652"/>
                </a:lnTo>
                <a:lnTo>
                  <a:pt x="19263" y="7491"/>
                </a:lnTo>
                <a:cubicBezTo>
                  <a:pt x="19601" y="7163"/>
                  <a:pt x="19417" y="6590"/>
                  <a:pt x="18950" y="6524"/>
                </a:cubicBezTo>
                <a:lnTo>
                  <a:pt x="12976" y="5666"/>
                </a:lnTo>
                <a:lnTo>
                  <a:pt x="10302" y="312"/>
                </a:lnTo>
                <a:cubicBezTo>
                  <a:pt x="10198" y="104"/>
                  <a:pt x="9998" y="0"/>
                  <a:pt x="97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815" name="Google Shape;5815;p79"/>
          <p:cNvGrpSpPr/>
          <p:nvPr/>
        </p:nvGrpSpPr>
        <p:grpSpPr>
          <a:xfrm>
            <a:off x="5472652" y="2711317"/>
            <a:ext cx="341101" cy="339253"/>
            <a:chOff x="1535000" y="3223325"/>
            <a:chExt cx="484450" cy="481825"/>
          </a:xfrm>
        </p:grpSpPr>
        <p:sp>
          <p:nvSpPr>
            <p:cNvPr id="5816" name="Google Shape;5816;p79"/>
            <p:cNvSpPr/>
            <p:nvPr/>
          </p:nvSpPr>
          <p:spPr>
            <a:xfrm>
              <a:off x="1760150" y="3308225"/>
              <a:ext cx="143825" cy="140600"/>
            </a:xfrm>
            <a:custGeom>
              <a:rect b="b" l="l" r="r" t="t"/>
              <a:pathLst>
                <a:path extrusionOk="0" h="5624" w="5753">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4" y="5310"/>
                  </a:cubicBezTo>
                  <a:lnTo>
                    <a:pt x="4102" y="3973"/>
                  </a:lnTo>
                  <a:lnTo>
                    <a:pt x="5439" y="3304"/>
                  </a:lnTo>
                  <a:cubicBezTo>
                    <a:pt x="5629" y="3208"/>
                    <a:pt x="5752" y="3012"/>
                    <a:pt x="5752" y="2798"/>
                  </a:cubicBezTo>
                  <a:cubicBezTo>
                    <a:pt x="5752" y="2585"/>
                    <a:pt x="5632" y="2389"/>
                    <a:pt x="5439" y="2295"/>
                  </a:cubicBezTo>
                  <a:lnTo>
                    <a:pt x="4102" y="1627"/>
                  </a:lnTo>
                  <a:lnTo>
                    <a:pt x="3434" y="287"/>
                  </a:lnTo>
                  <a:cubicBezTo>
                    <a:pt x="3337" y="96"/>
                    <a:pt x="3132" y="0"/>
                    <a:pt x="29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17" name="Google Shape;5817;p79"/>
            <p:cNvSpPr/>
            <p:nvPr/>
          </p:nvSpPr>
          <p:spPr>
            <a:xfrm>
              <a:off x="1873075" y="3421150"/>
              <a:ext cx="146375" cy="140600"/>
            </a:xfrm>
            <a:custGeom>
              <a:rect b="b" l="l" r="r" t="t"/>
              <a:pathLst>
                <a:path extrusionOk="0" h="5624" w="5855">
                  <a:moveTo>
                    <a:pt x="2928" y="0"/>
                  </a:moveTo>
                  <a:cubicBezTo>
                    <a:pt x="2723" y="0"/>
                    <a:pt x="2518" y="96"/>
                    <a:pt x="2422" y="287"/>
                  </a:cubicBezTo>
                  <a:lnTo>
                    <a:pt x="1756" y="1627"/>
                  </a:lnTo>
                  <a:lnTo>
                    <a:pt x="416" y="2295"/>
                  </a:lnTo>
                  <a:cubicBezTo>
                    <a:pt x="1" y="2503"/>
                    <a:pt x="1" y="3096"/>
                    <a:pt x="416" y="3304"/>
                  </a:cubicBezTo>
                  <a:lnTo>
                    <a:pt x="1756" y="3973"/>
                  </a:lnTo>
                  <a:lnTo>
                    <a:pt x="2422" y="5310"/>
                  </a:lnTo>
                  <a:cubicBezTo>
                    <a:pt x="2526" y="5519"/>
                    <a:pt x="2727" y="5624"/>
                    <a:pt x="2928" y="5624"/>
                  </a:cubicBezTo>
                  <a:cubicBezTo>
                    <a:pt x="3129" y="5624"/>
                    <a:pt x="3330" y="5519"/>
                    <a:pt x="3433" y="5310"/>
                  </a:cubicBezTo>
                  <a:lnTo>
                    <a:pt x="4102" y="3973"/>
                  </a:lnTo>
                  <a:lnTo>
                    <a:pt x="5439" y="3304"/>
                  </a:lnTo>
                  <a:cubicBezTo>
                    <a:pt x="5854" y="3096"/>
                    <a:pt x="5854" y="2503"/>
                    <a:pt x="5439" y="2295"/>
                  </a:cubicBezTo>
                  <a:lnTo>
                    <a:pt x="4102" y="1627"/>
                  </a:lnTo>
                  <a:lnTo>
                    <a:pt x="3433" y="287"/>
                  </a:lnTo>
                  <a:cubicBezTo>
                    <a:pt x="3337" y="96"/>
                    <a:pt x="3132" y="0"/>
                    <a:pt x="29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18" name="Google Shape;5818;p79"/>
            <p:cNvSpPr/>
            <p:nvPr/>
          </p:nvSpPr>
          <p:spPr>
            <a:xfrm>
              <a:off x="1535000" y="3223325"/>
              <a:ext cx="406450" cy="481825"/>
            </a:xfrm>
            <a:custGeom>
              <a:rect b="b" l="l" r="r" t="t"/>
              <a:pathLst>
                <a:path extrusionOk="0" h="19273" w="16258">
                  <a:moveTo>
                    <a:pt x="9660" y="0"/>
                  </a:moveTo>
                  <a:cubicBezTo>
                    <a:pt x="4399" y="0"/>
                    <a:pt x="0" y="4351"/>
                    <a:pt x="0" y="9636"/>
                  </a:cubicBezTo>
                  <a:cubicBezTo>
                    <a:pt x="0" y="14927"/>
                    <a:pt x="4381" y="19272"/>
                    <a:pt x="9675" y="19272"/>
                  </a:cubicBezTo>
                  <a:cubicBezTo>
                    <a:pt x="12012" y="19269"/>
                    <a:pt x="14270" y="18411"/>
                    <a:pt x="16023" y="16860"/>
                  </a:cubicBezTo>
                  <a:cubicBezTo>
                    <a:pt x="16195" y="16707"/>
                    <a:pt x="16258" y="16463"/>
                    <a:pt x="16176" y="16243"/>
                  </a:cubicBezTo>
                  <a:cubicBezTo>
                    <a:pt x="16098" y="16026"/>
                    <a:pt x="15893" y="15879"/>
                    <a:pt x="15662" y="15872"/>
                  </a:cubicBezTo>
                  <a:cubicBezTo>
                    <a:pt x="11352" y="15752"/>
                    <a:pt x="7980" y="12250"/>
                    <a:pt x="7980" y="7941"/>
                  </a:cubicBezTo>
                  <a:cubicBezTo>
                    <a:pt x="7974" y="5207"/>
                    <a:pt x="9380" y="2662"/>
                    <a:pt x="11696" y="1211"/>
                  </a:cubicBezTo>
                  <a:cubicBezTo>
                    <a:pt x="12129" y="937"/>
                    <a:pt x="12006" y="274"/>
                    <a:pt x="11503" y="178"/>
                  </a:cubicBezTo>
                  <a:cubicBezTo>
                    <a:pt x="10881" y="58"/>
                    <a:pt x="10265" y="0"/>
                    <a:pt x="96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19" name="Google Shape;5819;p79"/>
          <p:cNvGrpSpPr/>
          <p:nvPr/>
        </p:nvGrpSpPr>
        <p:grpSpPr>
          <a:xfrm>
            <a:off x="5880219" y="2746618"/>
            <a:ext cx="339253" cy="268649"/>
            <a:chOff x="2085525" y="3263750"/>
            <a:chExt cx="481825" cy="381550"/>
          </a:xfrm>
        </p:grpSpPr>
        <p:sp>
          <p:nvSpPr>
            <p:cNvPr id="5820" name="Google Shape;5820;p79"/>
            <p:cNvSpPr/>
            <p:nvPr/>
          </p:nvSpPr>
          <p:spPr>
            <a:xfrm>
              <a:off x="2320325" y="3263750"/>
              <a:ext cx="227825" cy="141025"/>
            </a:xfrm>
            <a:custGeom>
              <a:rect b="b" l="l" r="r" t="t"/>
              <a:pathLst>
                <a:path extrusionOk="0" h="5641" w="9113">
                  <a:moveTo>
                    <a:pt x="4066" y="0"/>
                  </a:moveTo>
                  <a:cubicBezTo>
                    <a:pt x="2283" y="3"/>
                    <a:pt x="675" y="1081"/>
                    <a:pt x="0" y="2731"/>
                  </a:cubicBezTo>
                  <a:cubicBezTo>
                    <a:pt x="1527" y="2939"/>
                    <a:pt x="2912" y="3734"/>
                    <a:pt x="3861" y="4948"/>
                  </a:cubicBezTo>
                  <a:cubicBezTo>
                    <a:pt x="4331" y="4823"/>
                    <a:pt x="4810" y="4761"/>
                    <a:pt x="5287" y="4761"/>
                  </a:cubicBezTo>
                  <a:cubicBezTo>
                    <a:pt x="6338" y="4761"/>
                    <a:pt x="7378" y="5060"/>
                    <a:pt x="8281" y="5640"/>
                  </a:cubicBezTo>
                  <a:cubicBezTo>
                    <a:pt x="9112" y="2825"/>
                    <a:pt x="7002" y="0"/>
                    <a:pt x="40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21" name="Google Shape;5821;p79"/>
            <p:cNvSpPr/>
            <p:nvPr/>
          </p:nvSpPr>
          <p:spPr>
            <a:xfrm>
              <a:off x="2085525" y="3355200"/>
              <a:ext cx="481825" cy="290100"/>
            </a:xfrm>
            <a:custGeom>
              <a:rect b="b" l="l" r="r" t="t"/>
              <a:pathLst>
                <a:path extrusionOk="0" h="11604" w="19273">
                  <a:moveTo>
                    <a:pt x="8620" y="1"/>
                  </a:moveTo>
                  <a:cubicBezTo>
                    <a:pt x="8610" y="1"/>
                    <a:pt x="8599" y="1"/>
                    <a:pt x="8588" y="1"/>
                  </a:cubicBezTo>
                  <a:cubicBezTo>
                    <a:pt x="7468" y="4"/>
                    <a:pt x="6384" y="407"/>
                    <a:pt x="5535" y="1139"/>
                  </a:cubicBezTo>
                  <a:cubicBezTo>
                    <a:pt x="4818" y="1756"/>
                    <a:pt x="4288" y="2563"/>
                    <a:pt x="4005" y="3470"/>
                  </a:cubicBezTo>
                  <a:lnTo>
                    <a:pt x="3891" y="3470"/>
                  </a:lnTo>
                  <a:cubicBezTo>
                    <a:pt x="1747" y="3470"/>
                    <a:pt x="0" y="5295"/>
                    <a:pt x="0" y="7538"/>
                  </a:cubicBezTo>
                  <a:cubicBezTo>
                    <a:pt x="0" y="9781"/>
                    <a:pt x="1744" y="11603"/>
                    <a:pt x="3891" y="11603"/>
                  </a:cubicBezTo>
                  <a:lnTo>
                    <a:pt x="14798" y="11603"/>
                  </a:lnTo>
                  <a:cubicBezTo>
                    <a:pt x="17264" y="11603"/>
                    <a:pt x="19272" y="9504"/>
                    <a:pt x="19272" y="6924"/>
                  </a:cubicBezTo>
                  <a:cubicBezTo>
                    <a:pt x="19272" y="6044"/>
                    <a:pt x="19034" y="5180"/>
                    <a:pt x="18583" y="4427"/>
                  </a:cubicBezTo>
                  <a:cubicBezTo>
                    <a:pt x="18152" y="3705"/>
                    <a:pt x="17529" y="3118"/>
                    <a:pt x="16782" y="2726"/>
                  </a:cubicBezTo>
                  <a:cubicBezTo>
                    <a:pt x="16161" y="2403"/>
                    <a:pt x="15480" y="2241"/>
                    <a:pt x="14799" y="2241"/>
                  </a:cubicBezTo>
                  <a:cubicBezTo>
                    <a:pt x="14135" y="2241"/>
                    <a:pt x="13471" y="2394"/>
                    <a:pt x="12861" y="2702"/>
                  </a:cubicBezTo>
                  <a:cubicBezTo>
                    <a:pt x="12232" y="1443"/>
                    <a:pt x="11118" y="513"/>
                    <a:pt x="9784" y="157"/>
                  </a:cubicBezTo>
                  <a:cubicBezTo>
                    <a:pt x="9403" y="55"/>
                    <a:pt x="9013" y="1"/>
                    <a:pt x="86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822" name="Google Shape;5822;p79"/>
          <p:cNvSpPr/>
          <p:nvPr/>
        </p:nvSpPr>
        <p:spPr>
          <a:xfrm>
            <a:off x="6294404" y="2778690"/>
            <a:ext cx="339253" cy="204295"/>
          </a:xfrm>
          <a:custGeom>
            <a:rect b="b" l="l" r="r" t="t"/>
            <a:pathLst>
              <a:path extrusionOk="0" h="11606" w="19273">
                <a:moveTo>
                  <a:pt x="8589" y="0"/>
                </a:moveTo>
                <a:cubicBezTo>
                  <a:pt x="7469" y="3"/>
                  <a:pt x="6385" y="407"/>
                  <a:pt x="5536" y="1138"/>
                </a:cubicBezTo>
                <a:cubicBezTo>
                  <a:pt x="4819" y="1759"/>
                  <a:pt x="4289" y="2566"/>
                  <a:pt x="4006" y="3469"/>
                </a:cubicBezTo>
                <a:lnTo>
                  <a:pt x="3891" y="3469"/>
                </a:lnTo>
                <a:cubicBezTo>
                  <a:pt x="1747" y="3469"/>
                  <a:pt x="1" y="5294"/>
                  <a:pt x="1" y="7537"/>
                </a:cubicBezTo>
                <a:cubicBezTo>
                  <a:pt x="1" y="9781"/>
                  <a:pt x="1744" y="11605"/>
                  <a:pt x="3891" y="11605"/>
                </a:cubicBezTo>
                <a:lnTo>
                  <a:pt x="14798" y="11605"/>
                </a:lnTo>
                <a:cubicBezTo>
                  <a:pt x="17264" y="11605"/>
                  <a:pt x="19273" y="9507"/>
                  <a:pt x="19273" y="6923"/>
                </a:cubicBezTo>
                <a:cubicBezTo>
                  <a:pt x="19273" y="6044"/>
                  <a:pt x="19035" y="5182"/>
                  <a:pt x="18583" y="4430"/>
                </a:cubicBezTo>
                <a:cubicBezTo>
                  <a:pt x="18153" y="3707"/>
                  <a:pt x="17529" y="3117"/>
                  <a:pt x="16783" y="2728"/>
                </a:cubicBezTo>
                <a:cubicBezTo>
                  <a:pt x="16161" y="2404"/>
                  <a:pt x="15479" y="2243"/>
                  <a:pt x="14797" y="2243"/>
                </a:cubicBezTo>
                <a:cubicBezTo>
                  <a:pt x="14134" y="2243"/>
                  <a:pt x="13470" y="2395"/>
                  <a:pt x="12862" y="2701"/>
                </a:cubicBezTo>
                <a:cubicBezTo>
                  <a:pt x="12233" y="1442"/>
                  <a:pt x="11118" y="512"/>
                  <a:pt x="9784" y="157"/>
                </a:cubicBezTo>
                <a:cubicBezTo>
                  <a:pt x="9393" y="54"/>
                  <a:pt x="8992" y="0"/>
                  <a:pt x="85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823" name="Google Shape;5823;p79"/>
          <p:cNvGrpSpPr/>
          <p:nvPr/>
        </p:nvGrpSpPr>
        <p:grpSpPr>
          <a:xfrm>
            <a:off x="6711982" y="2711308"/>
            <a:ext cx="340204" cy="339271"/>
            <a:chOff x="3270450" y="3213625"/>
            <a:chExt cx="483175" cy="481850"/>
          </a:xfrm>
        </p:grpSpPr>
        <p:sp>
          <p:nvSpPr>
            <p:cNvPr id="5824" name="Google Shape;5824;p79"/>
            <p:cNvSpPr/>
            <p:nvPr/>
          </p:nvSpPr>
          <p:spPr>
            <a:xfrm>
              <a:off x="3392550" y="3335025"/>
              <a:ext cx="239050" cy="239050"/>
            </a:xfrm>
            <a:custGeom>
              <a:rect b="b" l="l" r="r" t="t"/>
              <a:pathLst>
                <a:path extrusionOk="0" h="9562" w="9562">
                  <a:moveTo>
                    <a:pt x="4782" y="1"/>
                  </a:moveTo>
                  <a:cubicBezTo>
                    <a:pt x="2142" y="1"/>
                    <a:pt x="1" y="2139"/>
                    <a:pt x="1" y="4780"/>
                  </a:cubicBezTo>
                  <a:cubicBezTo>
                    <a:pt x="1" y="7421"/>
                    <a:pt x="2142" y="9562"/>
                    <a:pt x="4782" y="9562"/>
                  </a:cubicBezTo>
                  <a:cubicBezTo>
                    <a:pt x="7420" y="9562"/>
                    <a:pt x="9561" y="7421"/>
                    <a:pt x="9561" y="4780"/>
                  </a:cubicBezTo>
                  <a:cubicBezTo>
                    <a:pt x="9561" y="2139"/>
                    <a:pt x="7420" y="1"/>
                    <a:pt x="47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25" name="Google Shape;5825;p79"/>
            <p:cNvSpPr/>
            <p:nvPr/>
          </p:nvSpPr>
          <p:spPr>
            <a:xfrm>
              <a:off x="3270450" y="3213625"/>
              <a:ext cx="483175" cy="481850"/>
            </a:xfrm>
            <a:custGeom>
              <a:rect b="b" l="l" r="r" t="t"/>
              <a:pathLst>
                <a:path extrusionOk="0" h="19274" w="19327">
                  <a:moveTo>
                    <a:pt x="9666" y="3728"/>
                  </a:moveTo>
                  <a:cubicBezTo>
                    <a:pt x="12925" y="3728"/>
                    <a:pt x="15575" y="6378"/>
                    <a:pt x="15575" y="9636"/>
                  </a:cubicBezTo>
                  <a:cubicBezTo>
                    <a:pt x="15575" y="12894"/>
                    <a:pt x="12925" y="15547"/>
                    <a:pt x="9666" y="15547"/>
                  </a:cubicBezTo>
                  <a:cubicBezTo>
                    <a:pt x="6405" y="15547"/>
                    <a:pt x="3755" y="12894"/>
                    <a:pt x="3755" y="9636"/>
                  </a:cubicBezTo>
                  <a:cubicBezTo>
                    <a:pt x="3755" y="6378"/>
                    <a:pt x="6405" y="3728"/>
                    <a:pt x="9666" y="3728"/>
                  </a:cubicBezTo>
                  <a:close/>
                  <a:moveTo>
                    <a:pt x="9665" y="0"/>
                  </a:moveTo>
                  <a:cubicBezTo>
                    <a:pt x="9575" y="0"/>
                    <a:pt x="9484" y="22"/>
                    <a:pt x="9402" y="66"/>
                  </a:cubicBezTo>
                  <a:lnTo>
                    <a:pt x="7532" y="1054"/>
                  </a:lnTo>
                  <a:lnTo>
                    <a:pt x="5418" y="1054"/>
                  </a:lnTo>
                  <a:cubicBezTo>
                    <a:pt x="5231" y="1054"/>
                    <a:pt x="5056" y="1144"/>
                    <a:pt x="4954" y="1301"/>
                  </a:cubicBezTo>
                  <a:lnTo>
                    <a:pt x="3752" y="3053"/>
                  </a:lnTo>
                  <a:lnTo>
                    <a:pt x="1879" y="4041"/>
                  </a:lnTo>
                  <a:cubicBezTo>
                    <a:pt x="1717" y="4128"/>
                    <a:pt x="1605" y="4288"/>
                    <a:pt x="1584" y="4474"/>
                  </a:cubicBezTo>
                  <a:lnTo>
                    <a:pt x="1328" y="6588"/>
                  </a:lnTo>
                  <a:lnTo>
                    <a:pt x="127" y="8341"/>
                  </a:lnTo>
                  <a:cubicBezTo>
                    <a:pt x="24" y="8491"/>
                    <a:pt x="0" y="8687"/>
                    <a:pt x="67" y="8859"/>
                  </a:cubicBezTo>
                  <a:lnTo>
                    <a:pt x="816" y="10852"/>
                  </a:lnTo>
                  <a:lnTo>
                    <a:pt x="560" y="12966"/>
                  </a:lnTo>
                  <a:cubicBezTo>
                    <a:pt x="536" y="13150"/>
                    <a:pt x="606" y="13334"/>
                    <a:pt x="744" y="13457"/>
                  </a:cubicBezTo>
                  <a:lnTo>
                    <a:pt x="2325" y="14869"/>
                  </a:lnTo>
                  <a:lnTo>
                    <a:pt x="3075" y="16860"/>
                  </a:lnTo>
                  <a:cubicBezTo>
                    <a:pt x="3141" y="17034"/>
                    <a:pt x="3289" y="17164"/>
                    <a:pt x="3466" y="17209"/>
                  </a:cubicBezTo>
                  <a:lnTo>
                    <a:pt x="5520" y="17718"/>
                  </a:lnTo>
                  <a:lnTo>
                    <a:pt x="7101" y="19130"/>
                  </a:lnTo>
                  <a:cubicBezTo>
                    <a:pt x="7205" y="19223"/>
                    <a:pt x="7340" y="19273"/>
                    <a:pt x="7477" y="19273"/>
                  </a:cubicBezTo>
                  <a:cubicBezTo>
                    <a:pt x="7523" y="19273"/>
                    <a:pt x="7568" y="19268"/>
                    <a:pt x="7613" y="19257"/>
                  </a:cubicBezTo>
                  <a:lnTo>
                    <a:pt x="9666" y="18745"/>
                  </a:lnTo>
                  <a:lnTo>
                    <a:pt x="11717" y="19254"/>
                  </a:lnTo>
                  <a:cubicBezTo>
                    <a:pt x="11759" y="19266"/>
                    <a:pt x="11807" y="19272"/>
                    <a:pt x="11853" y="19272"/>
                  </a:cubicBezTo>
                  <a:cubicBezTo>
                    <a:pt x="11991" y="19272"/>
                    <a:pt x="12124" y="19221"/>
                    <a:pt x="12229" y="19127"/>
                  </a:cubicBezTo>
                  <a:lnTo>
                    <a:pt x="13810" y="17715"/>
                  </a:lnTo>
                  <a:lnTo>
                    <a:pt x="15861" y="17206"/>
                  </a:lnTo>
                  <a:cubicBezTo>
                    <a:pt x="16041" y="17161"/>
                    <a:pt x="16186" y="17031"/>
                    <a:pt x="16252" y="16857"/>
                  </a:cubicBezTo>
                  <a:lnTo>
                    <a:pt x="17002" y="14866"/>
                  </a:lnTo>
                  <a:lnTo>
                    <a:pt x="18583" y="13454"/>
                  </a:lnTo>
                  <a:cubicBezTo>
                    <a:pt x="18721" y="13331"/>
                    <a:pt x="18791" y="13147"/>
                    <a:pt x="18766" y="12963"/>
                  </a:cubicBezTo>
                  <a:lnTo>
                    <a:pt x="18514" y="10849"/>
                  </a:lnTo>
                  <a:lnTo>
                    <a:pt x="19263" y="8856"/>
                  </a:lnTo>
                  <a:cubicBezTo>
                    <a:pt x="19327" y="8684"/>
                    <a:pt x="19306" y="8491"/>
                    <a:pt x="19200" y="8338"/>
                  </a:cubicBezTo>
                  <a:lnTo>
                    <a:pt x="18002" y="6588"/>
                  </a:lnTo>
                  <a:lnTo>
                    <a:pt x="17746" y="4471"/>
                  </a:lnTo>
                  <a:cubicBezTo>
                    <a:pt x="17725" y="4288"/>
                    <a:pt x="17613" y="4128"/>
                    <a:pt x="17451" y="4041"/>
                  </a:cubicBezTo>
                  <a:lnTo>
                    <a:pt x="15578" y="3050"/>
                  </a:lnTo>
                  <a:lnTo>
                    <a:pt x="14379" y="1298"/>
                  </a:lnTo>
                  <a:cubicBezTo>
                    <a:pt x="14274" y="1144"/>
                    <a:pt x="14099" y="1054"/>
                    <a:pt x="13912" y="1054"/>
                  </a:cubicBezTo>
                  <a:lnTo>
                    <a:pt x="11798" y="1054"/>
                  </a:lnTo>
                  <a:lnTo>
                    <a:pt x="9928" y="66"/>
                  </a:lnTo>
                  <a:cubicBezTo>
                    <a:pt x="9846" y="22"/>
                    <a:pt x="9755" y="0"/>
                    <a:pt x="96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26" name="Google Shape;5826;p79"/>
          <p:cNvGrpSpPr/>
          <p:nvPr/>
        </p:nvGrpSpPr>
        <p:grpSpPr>
          <a:xfrm>
            <a:off x="7211250" y="2711317"/>
            <a:ext cx="168931" cy="339253"/>
            <a:chOff x="3984950" y="3213600"/>
            <a:chExt cx="239925" cy="481825"/>
          </a:xfrm>
        </p:grpSpPr>
        <p:sp>
          <p:nvSpPr>
            <p:cNvPr id="5827" name="Google Shape;5827;p79"/>
            <p:cNvSpPr/>
            <p:nvPr/>
          </p:nvSpPr>
          <p:spPr>
            <a:xfrm>
              <a:off x="3984950" y="3213600"/>
              <a:ext cx="239925" cy="481825"/>
            </a:xfrm>
            <a:custGeom>
              <a:rect b="b" l="l" r="r" t="t"/>
              <a:pathLst>
                <a:path extrusionOk="0" h="19273" w="9597">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28" name="Google Shape;5828;p79"/>
            <p:cNvSpPr/>
            <p:nvPr/>
          </p:nvSpPr>
          <p:spPr>
            <a:xfrm>
              <a:off x="4072650" y="3543175"/>
              <a:ext cx="64525" cy="64625"/>
            </a:xfrm>
            <a:custGeom>
              <a:rect b="b" l="l" r="r" t="t"/>
              <a:pathLst>
                <a:path extrusionOk="0" h="2585" w="2581">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829" name="Google Shape;5829;p79"/>
          <p:cNvSpPr/>
          <p:nvPr/>
        </p:nvSpPr>
        <p:spPr>
          <a:xfrm>
            <a:off x="7549578" y="2711214"/>
            <a:ext cx="339306" cy="339253"/>
          </a:xfrm>
          <a:custGeom>
            <a:rect b="b" l="l" r="r" t="t"/>
            <a:pathLst>
              <a:path extrusionOk="0" h="19273" w="19276">
                <a:moveTo>
                  <a:pt x="9640" y="5686"/>
                </a:moveTo>
                <a:cubicBezTo>
                  <a:pt x="11236" y="5686"/>
                  <a:pt x="12678" y="6647"/>
                  <a:pt x="13289" y="8125"/>
                </a:cubicBezTo>
                <a:cubicBezTo>
                  <a:pt x="13901" y="9601"/>
                  <a:pt x="13563" y="11302"/>
                  <a:pt x="12434" y="12431"/>
                </a:cubicBezTo>
                <a:cubicBezTo>
                  <a:pt x="11676" y="13187"/>
                  <a:pt x="10664" y="13590"/>
                  <a:pt x="9635" y="13590"/>
                </a:cubicBezTo>
                <a:cubicBezTo>
                  <a:pt x="9126" y="13590"/>
                  <a:pt x="8614" y="13491"/>
                  <a:pt x="8125" y="13289"/>
                </a:cubicBezTo>
                <a:cubicBezTo>
                  <a:pt x="6649" y="12675"/>
                  <a:pt x="5686" y="11236"/>
                  <a:pt x="5686" y="9637"/>
                </a:cubicBezTo>
                <a:cubicBezTo>
                  <a:pt x="5689" y="7454"/>
                  <a:pt x="7457" y="5686"/>
                  <a:pt x="9640" y="5686"/>
                </a:cubicBezTo>
                <a:close/>
                <a:moveTo>
                  <a:pt x="9640" y="1"/>
                </a:moveTo>
                <a:cubicBezTo>
                  <a:pt x="8297" y="1"/>
                  <a:pt x="7068" y="748"/>
                  <a:pt x="6451" y="1940"/>
                </a:cubicBezTo>
                <a:cubicBezTo>
                  <a:pt x="6093" y="1826"/>
                  <a:pt x="5726" y="1771"/>
                  <a:pt x="5363" y="1771"/>
                </a:cubicBezTo>
                <a:cubicBezTo>
                  <a:pt x="4425" y="1771"/>
                  <a:pt x="3509" y="2139"/>
                  <a:pt x="2825" y="2822"/>
                </a:cubicBezTo>
                <a:cubicBezTo>
                  <a:pt x="1877" y="3771"/>
                  <a:pt x="1536" y="5168"/>
                  <a:pt x="1940" y="6448"/>
                </a:cubicBezTo>
                <a:cubicBezTo>
                  <a:pt x="750" y="7065"/>
                  <a:pt x="1" y="8297"/>
                  <a:pt x="1" y="9637"/>
                </a:cubicBezTo>
                <a:cubicBezTo>
                  <a:pt x="1" y="10977"/>
                  <a:pt x="750" y="12208"/>
                  <a:pt x="1940" y="12826"/>
                </a:cubicBezTo>
                <a:cubicBezTo>
                  <a:pt x="1536" y="14105"/>
                  <a:pt x="1877" y="15503"/>
                  <a:pt x="2825" y="16451"/>
                </a:cubicBezTo>
                <a:cubicBezTo>
                  <a:pt x="3510" y="17136"/>
                  <a:pt x="4428" y="17504"/>
                  <a:pt x="5367" y="17504"/>
                </a:cubicBezTo>
                <a:cubicBezTo>
                  <a:pt x="5729" y="17504"/>
                  <a:pt x="6095" y="17449"/>
                  <a:pt x="6451" y="17337"/>
                </a:cubicBezTo>
                <a:cubicBezTo>
                  <a:pt x="7068" y="18526"/>
                  <a:pt x="8297" y="19273"/>
                  <a:pt x="9640" y="19273"/>
                </a:cubicBezTo>
                <a:cubicBezTo>
                  <a:pt x="10980" y="19273"/>
                  <a:pt x="12208" y="18526"/>
                  <a:pt x="12826" y="17337"/>
                </a:cubicBezTo>
                <a:cubicBezTo>
                  <a:pt x="13182" y="17449"/>
                  <a:pt x="13547" y="17504"/>
                  <a:pt x="13909" y="17504"/>
                </a:cubicBezTo>
                <a:cubicBezTo>
                  <a:pt x="14848" y="17504"/>
                  <a:pt x="15767" y="17136"/>
                  <a:pt x="16451" y="16451"/>
                </a:cubicBezTo>
                <a:cubicBezTo>
                  <a:pt x="17400" y="15503"/>
                  <a:pt x="17740" y="14105"/>
                  <a:pt x="17336" y="12826"/>
                </a:cubicBezTo>
                <a:cubicBezTo>
                  <a:pt x="18526" y="12208"/>
                  <a:pt x="19276" y="10977"/>
                  <a:pt x="19276" y="9637"/>
                </a:cubicBezTo>
                <a:cubicBezTo>
                  <a:pt x="19276" y="8297"/>
                  <a:pt x="18526" y="7065"/>
                  <a:pt x="17336" y="6448"/>
                </a:cubicBezTo>
                <a:cubicBezTo>
                  <a:pt x="17740" y="5168"/>
                  <a:pt x="17400" y="3771"/>
                  <a:pt x="16451" y="2822"/>
                </a:cubicBezTo>
                <a:cubicBezTo>
                  <a:pt x="15768" y="2139"/>
                  <a:pt x="14851" y="1771"/>
                  <a:pt x="13914" y="1771"/>
                </a:cubicBezTo>
                <a:cubicBezTo>
                  <a:pt x="13550" y="1771"/>
                  <a:pt x="13183" y="1826"/>
                  <a:pt x="12826" y="1940"/>
                </a:cubicBezTo>
                <a:cubicBezTo>
                  <a:pt x="12208" y="748"/>
                  <a:pt x="10980" y="1"/>
                  <a:pt x="96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30" name="Google Shape;5830;p79"/>
          <p:cNvSpPr/>
          <p:nvPr/>
        </p:nvSpPr>
        <p:spPr>
          <a:xfrm>
            <a:off x="7974508" y="2731069"/>
            <a:ext cx="339253" cy="299542"/>
          </a:xfrm>
          <a:custGeom>
            <a:rect b="b" l="l" r="r" t="t"/>
            <a:pathLst>
              <a:path extrusionOk="0" h="17017" w="19273">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831" name="Google Shape;5831;p79"/>
          <p:cNvGrpSpPr/>
          <p:nvPr/>
        </p:nvGrpSpPr>
        <p:grpSpPr>
          <a:xfrm>
            <a:off x="1874281" y="3981487"/>
            <a:ext cx="355218" cy="279880"/>
            <a:chOff x="5629975" y="3255775"/>
            <a:chExt cx="504500" cy="397500"/>
          </a:xfrm>
        </p:grpSpPr>
        <p:sp>
          <p:nvSpPr>
            <p:cNvPr id="5832" name="Google Shape;5832;p79"/>
            <p:cNvSpPr/>
            <p:nvPr/>
          </p:nvSpPr>
          <p:spPr>
            <a:xfrm>
              <a:off x="5756375" y="3255775"/>
              <a:ext cx="112950" cy="143425"/>
            </a:xfrm>
            <a:custGeom>
              <a:rect b="b" l="l" r="r" t="t"/>
              <a:pathLst>
                <a:path extrusionOk="0" h="5737" w="4518">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33" name="Google Shape;5833;p79"/>
            <p:cNvSpPr/>
            <p:nvPr/>
          </p:nvSpPr>
          <p:spPr>
            <a:xfrm>
              <a:off x="5629975" y="3374400"/>
              <a:ext cx="140575" cy="136175"/>
            </a:xfrm>
            <a:custGeom>
              <a:rect b="b" l="l" r="r" t="t"/>
              <a:pathLst>
                <a:path extrusionOk="0" h="5447" w="5623">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34" name="Google Shape;5834;p79"/>
            <p:cNvSpPr/>
            <p:nvPr/>
          </p:nvSpPr>
          <p:spPr>
            <a:xfrm>
              <a:off x="5897525" y="3255775"/>
              <a:ext cx="112950" cy="143425"/>
            </a:xfrm>
            <a:custGeom>
              <a:rect b="b" l="l" r="r" t="t"/>
              <a:pathLst>
                <a:path extrusionOk="0" h="5737" w="4518">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35" name="Google Shape;5835;p79"/>
            <p:cNvSpPr/>
            <p:nvPr/>
          </p:nvSpPr>
          <p:spPr>
            <a:xfrm>
              <a:off x="5996075" y="3373900"/>
              <a:ext cx="138400" cy="136200"/>
            </a:xfrm>
            <a:custGeom>
              <a:rect b="b" l="l" r="r" t="t"/>
              <a:pathLst>
                <a:path extrusionOk="0" h="5448" w="5536">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36" name="Google Shape;5836;p79"/>
            <p:cNvSpPr/>
            <p:nvPr/>
          </p:nvSpPr>
          <p:spPr>
            <a:xfrm>
              <a:off x="5728150" y="3427400"/>
              <a:ext cx="310575" cy="225875"/>
            </a:xfrm>
            <a:custGeom>
              <a:rect b="b" l="l" r="r" t="t"/>
              <a:pathLst>
                <a:path extrusionOk="0" h="9035" w="12423">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37" name="Google Shape;5837;p79"/>
          <p:cNvGrpSpPr/>
          <p:nvPr/>
        </p:nvGrpSpPr>
        <p:grpSpPr>
          <a:xfrm>
            <a:off x="3755839" y="3981593"/>
            <a:ext cx="340256" cy="279669"/>
            <a:chOff x="6234950" y="3255925"/>
            <a:chExt cx="483250" cy="397200"/>
          </a:xfrm>
        </p:grpSpPr>
        <p:sp>
          <p:nvSpPr>
            <p:cNvPr id="5838" name="Google Shape;5838;p79"/>
            <p:cNvSpPr/>
            <p:nvPr/>
          </p:nvSpPr>
          <p:spPr>
            <a:xfrm>
              <a:off x="6444675" y="3255925"/>
              <a:ext cx="128300" cy="90200"/>
            </a:xfrm>
            <a:custGeom>
              <a:rect b="b" l="l" r="r" t="t"/>
              <a:pathLst>
                <a:path extrusionOk="0" h="3608" w="5132">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39" name="Google Shape;5839;p79"/>
            <p:cNvSpPr/>
            <p:nvPr/>
          </p:nvSpPr>
          <p:spPr>
            <a:xfrm>
              <a:off x="6444750" y="3563200"/>
              <a:ext cx="128225" cy="89925"/>
            </a:xfrm>
            <a:custGeom>
              <a:rect b="b" l="l" r="r" t="t"/>
              <a:pathLst>
                <a:path extrusionOk="0" h="3597" w="5129">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0" name="Google Shape;5840;p79"/>
            <p:cNvSpPr/>
            <p:nvPr/>
          </p:nvSpPr>
          <p:spPr>
            <a:xfrm>
              <a:off x="6375350" y="3355650"/>
              <a:ext cx="244750" cy="197650"/>
            </a:xfrm>
            <a:custGeom>
              <a:rect b="b" l="l" r="r" t="t"/>
              <a:pathLst>
                <a:path extrusionOk="0" h="7906" w="979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1" name="Google Shape;5841;p79"/>
            <p:cNvSpPr/>
            <p:nvPr/>
          </p:nvSpPr>
          <p:spPr>
            <a:xfrm>
              <a:off x="6587875" y="3385100"/>
              <a:ext cx="130325" cy="140500"/>
            </a:xfrm>
            <a:custGeom>
              <a:rect b="b" l="l" r="r" t="t"/>
              <a:pathLst>
                <a:path extrusionOk="0" h="5620" w="5213">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2" name="Google Shape;5842;p79"/>
            <p:cNvSpPr/>
            <p:nvPr/>
          </p:nvSpPr>
          <p:spPr>
            <a:xfrm>
              <a:off x="6234950" y="3469100"/>
              <a:ext cx="165050" cy="141200"/>
            </a:xfrm>
            <a:custGeom>
              <a:rect b="b" l="l" r="r" t="t"/>
              <a:pathLst>
                <a:path extrusionOk="0" h="5648" w="6602">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3" name="Google Shape;5843;p79"/>
            <p:cNvSpPr/>
            <p:nvPr/>
          </p:nvSpPr>
          <p:spPr>
            <a:xfrm>
              <a:off x="6234950" y="3299725"/>
              <a:ext cx="165050" cy="141175"/>
            </a:xfrm>
            <a:custGeom>
              <a:rect b="b" l="l" r="r" t="t"/>
              <a:pathLst>
                <a:path extrusionOk="0" h="5647" w="6602">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44" name="Google Shape;5844;p79"/>
          <p:cNvGrpSpPr/>
          <p:nvPr/>
        </p:nvGrpSpPr>
        <p:grpSpPr>
          <a:xfrm>
            <a:off x="5051107" y="3125970"/>
            <a:ext cx="318042" cy="339253"/>
            <a:chOff x="914900" y="3806450"/>
            <a:chExt cx="451700" cy="481825"/>
          </a:xfrm>
        </p:grpSpPr>
        <p:sp>
          <p:nvSpPr>
            <p:cNvPr id="5845" name="Google Shape;5845;p79"/>
            <p:cNvSpPr/>
            <p:nvPr/>
          </p:nvSpPr>
          <p:spPr>
            <a:xfrm>
              <a:off x="914900" y="4174425"/>
              <a:ext cx="423400" cy="113850"/>
            </a:xfrm>
            <a:custGeom>
              <a:rect b="b" l="l" r="r" t="t"/>
              <a:pathLst>
                <a:path extrusionOk="0" h="4554" w="16936">
                  <a:moveTo>
                    <a:pt x="564" y="0"/>
                  </a:moveTo>
                  <a:cubicBezTo>
                    <a:pt x="250" y="0"/>
                    <a:pt x="0" y="250"/>
                    <a:pt x="0" y="563"/>
                  </a:cubicBezTo>
                  <a:cubicBezTo>
                    <a:pt x="0" y="877"/>
                    <a:pt x="250" y="1130"/>
                    <a:pt x="564" y="1130"/>
                  </a:cubicBezTo>
                  <a:lnTo>
                    <a:pt x="2259" y="1130"/>
                  </a:lnTo>
                  <a:lnTo>
                    <a:pt x="2259" y="2861"/>
                  </a:lnTo>
                  <a:cubicBezTo>
                    <a:pt x="2259" y="3795"/>
                    <a:pt x="3015" y="4553"/>
                    <a:pt x="3951" y="4553"/>
                  </a:cubicBezTo>
                  <a:cubicBezTo>
                    <a:pt x="4264" y="4553"/>
                    <a:pt x="4517" y="4300"/>
                    <a:pt x="4517" y="3990"/>
                  </a:cubicBezTo>
                  <a:lnTo>
                    <a:pt x="4517" y="1130"/>
                  </a:lnTo>
                  <a:lnTo>
                    <a:pt x="5646" y="1130"/>
                  </a:lnTo>
                  <a:lnTo>
                    <a:pt x="5646" y="1693"/>
                  </a:lnTo>
                  <a:cubicBezTo>
                    <a:pt x="5646" y="2629"/>
                    <a:pt x="6402" y="3424"/>
                    <a:pt x="7339" y="3424"/>
                  </a:cubicBezTo>
                  <a:cubicBezTo>
                    <a:pt x="7652" y="3424"/>
                    <a:pt x="7905" y="3171"/>
                    <a:pt x="7905" y="2861"/>
                  </a:cubicBezTo>
                  <a:lnTo>
                    <a:pt x="7905" y="1130"/>
                  </a:lnTo>
                  <a:lnTo>
                    <a:pt x="9034" y="1130"/>
                  </a:lnTo>
                  <a:lnTo>
                    <a:pt x="9034" y="3990"/>
                  </a:lnTo>
                  <a:cubicBezTo>
                    <a:pt x="9034" y="4300"/>
                    <a:pt x="9284" y="4553"/>
                    <a:pt x="9597" y="4553"/>
                  </a:cubicBezTo>
                  <a:cubicBezTo>
                    <a:pt x="9910" y="4553"/>
                    <a:pt x="10163" y="4300"/>
                    <a:pt x="10163" y="3990"/>
                  </a:cubicBezTo>
                  <a:lnTo>
                    <a:pt x="10163" y="1130"/>
                  </a:lnTo>
                  <a:lnTo>
                    <a:pt x="16373" y="1130"/>
                  </a:lnTo>
                  <a:cubicBezTo>
                    <a:pt x="16686" y="1130"/>
                    <a:pt x="16936" y="877"/>
                    <a:pt x="16936" y="563"/>
                  </a:cubicBezTo>
                  <a:cubicBezTo>
                    <a:pt x="16936" y="250"/>
                    <a:pt x="16686" y="0"/>
                    <a:pt x="163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6" name="Google Shape;5846;p79"/>
            <p:cNvSpPr/>
            <p:nvPr/>
          </p:nvSpPr>
          <p:spPr>
            <a:xfrm>
              <a:off x="971350" y="3806450"/>
              <a:ext cx="254100" cy="339775"/>
            </a:xfrm>
            <a:custGeom>
              <a:rect b="b" l="l" r="r" t="t"/>
              <a:pathLst>
                <a:path extrusionOk="0" h="13591" w="10164">
                  <a:moveTo>
                    <a:pt x="7563" y="2032"/>
                  </a:moveTo>
                  <a:cubicBezTo>
                    <a:pt x="7853" y="2032"/>
                    <a:pt x="8131" y="2256"/>
                    <a:pt x="8131" y="2596"/>
                  </a:cubicBezTo>
                  <a:cubicBezTo>
                    <a:pt x="8131" y="2937"/>
                    <a:pt x="7852" y="3163"/>
                    <a:pt x="7562" y="3163"/>
                  </a:cubicBezTo>
                  <a:cubicBezTo>
                    <a:pt x="7423" y="3163"/>
                    <a:pt x="7282" y="3111"/>
                    <a:pt x="7168" y="2997"/>
                  </a:cubicBezTo>
                  <a:cubicBezTo>
                    <a:pt x="6945" y="2777"/>
                    <a:pt x="6945" y="2418"/>
                    <a:pt x="7168" y="2199"/>
                  </a:cubicBezTo>
                  <a:cubicBezTo>
                    <a:pt x="7283" y="2083"/>
                    <a:pt x="7425" y="2032"/>
                    <a:pt x="7563" y="2032"/>
                  </a:cubicBezTo>
                  <a:close/>
                  <a:moveTo>
                    <a:pt x="7339" y="0"/>
                  </a:moveTo>
                  <a:cubicBezTo>
                    <a:pt x="5412" y="0"/>
                    <a:pt x="3759" y="1087"/>
                    <a:pt x="2901" y="2668"/>
                  </a:cubicBezTo>
                  <a:cubicBezTo>
                    <a:pt x="2852" y="2674"/>
                    <a:pt x="2804" y="2686"/>
                    <a:pt x="2762" y="2704"/>
                  </a:cubicBezTo>
                  <a:cubicBezTo>
                    <a:pt x="2602" y="2782"/>
                    <a:pt x="2431" y="2819"/>
                    <a:pt x="2260" y="2819"/>
                  </a:cubicBezTo>
                  <a:cubicBezTo>
                    <a:pt x="1967" y="2819"/>
                    <a:pt x="1678" y="2707"/>
                    <a:pt x="1458" y="2494"/>
                  </a:cubicBezTo>
                  <a:cubicBezTo>
                    <a:pt x="1247" y="2280"/>
                    <a:pt x="1127" y="1994"/>
                    <a:pt x="1130" y="1696"/>
                  </a:cubicBezTo>
                  <a:cubicBezTo>
                    <a:pt x="1130" y="1395"/>
                    <a:pt x="1247" y="1178"/>
                    <a:pt x="1458" y="964"/>
                  </a:cubicBezTo>
                  <a:cubicBezTo>
                    <a:pt x="1681" y="744"/>
                    <a:pt x="1681" y="386"/>
                    <a:pt x="1458" y="166"/>
                  </a:cubicBezTo>
                  <a:cubicBezTo>
                    <a:pt x="1348" y="56"/>
                    <a:pt x="1204" y="1"/>
                    <a:pt x="1059" y="1"/>
                  </a:cubicBezTo>
                  <a:cubicBezTo>
                    <a:pt x="915" y="1"/>
                    <a:pt x="770" y="56"/>
                    <a:pt x="660" y="166"/>
                  </a:cubicBezTo>
                  <a:cubicBezTo>
                    <a:pt x="236" y="594"/>
                    <a:pt x="1" y="1093"/>
                    <a:pt x="1" y="1696"/>
                  </a:cubicBezTo>
                  <a:cubicBezTo>
                    <a:pt x="1" y="2942"/>
                    <a:pt x="1010" y="3954"/>
                    <a:pt x="2259" y="3954"/>
                  </a:cubicBezTo>
                  <a:cubicBezTo>
                    <a:pt x="2307" y="3954"/>
                    <a:pt x="2353" y="3939"/>
                    <a:pt x="2401" y="3936"/>
                  </a:cubicBezTo>
                  <a:lnTo>
                    <a:pt x="2401" y="3936"/>
                  </a:lnTo>
                  <a:cubicBezTo>
                    <a:pt x="2319" y="4282"/>
                    <a:pt x="2274" y="4635"/>
                    <a:pt x="2265" y="4990"/>
                  </a:cubicBezTo>
                  <a:cubicBezTo>
                    <a:pt x="2976" y="4680"/>
                    <a:pt x="3741" y="4517"/>
                    <a:pt x="4518" y="4517"/>
                  </a:cubicBezTo>
                  <a:lnTo>
                    <a:pt x="5081" y="4517"/>
                  </a:lnTo>
                  <a:cubicBezTo>
                    <a:pt x="6017" y="4517"/>
                    <a:pt x="6773" y="5276"/>
                    <a:pt x="6776" y="6213"/>
                  </a:cubicBezTo>
                  <a:lnTo>
                    <a:pt x="6776" y="9073"/>
                  </a:lnTo>
                  <a:cubicBezTo>
                    <a:pt x="6776" y="10925"/>
                    <a:pt x="5864" y="12557"/>
                    <a:pt x="4482" y="13590"/>
                  </a:cubicBezTo>
                  <a:lnTo>
                    <a:pt x="6210" y="13590"/>
                  </a:lnTo>
                  <a:cubicBezTo>
                    <a:pt x="8393" y="13590"/>
                    <a:pt x="10164" y="11820"/>
                    <a:pt x="10164" y="9636"/>
                  </a:cubicBezTo>
                  <a:lnTo>
                    <a:pt x="101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7" name="Google Shape;5847;p79"/>
            <p:cNvSpPr/>
            <p:nvPr/>
          </p:nvSpPr>
          <p:spPr>
            <a:xfrm>
              <a:off x="971350" y="3947600"/>
              <a:ext cx="141175" cy="198625"/>
            </a:xfrm>
            <a:custGeom>
              <a:rect b="b" l="l" r="r" t="t"/>
              <a:pathLst>
                <a:path extrusionOk="0" h="7945" w="5647">
                  <a:moveTo>
                    <a:pt x="4518" y="0"/>
                  </a:moveTo>
                  <a:cubicBezTo>
                    <a:pt x="2021" y="0"/>
                    <a:pt x="1" y="2060"/>
                    <a:pt x="1" y="4556"/>
                  </a:cubicBezTo>
                  <a:lnTo>
                    <a:pt x="1" y="6815"/>
                  </a:lnTo>
                  <a:cubicBezTo>
                    <a:pt x="934" y="6812"/>
                    <a:pt x="1693" y="6056"/>
                    <a:pt x="1693" y="5120"/>
                  </a:cubicBezTo>
                  <a:cubicBezTo>
                    <a:pt x="1693" y="4806"/>
                    <a:pt x="1946" y="4556"/>
                    <a:pt x="2259" y="4556"/>
                  </a:cubicBezTo>
                  <a:cubicBezTo>
                    <a:pt x="2569" y="4556"/>
                    <a:pt x="2822" y="4806"/>
                    <a:pt x="2822" y="5120"/>
                  </a:cubicBezTo>
                  <a:cubicBezTo>
                    <a:pt x="2822" y="6547"/>
                    <a:pt x="1753" y="7718"/>
                    <a:pt x="377" y="7905"/>
                  </a:cubicBezTo>
                  <a:cubicBezTo>
                    <a:pt x="434" y="7929"/>
                    <a:pt x="501" y="7941"/>
                    <a:pt x="564" y="7944"/>
                  </a:cubicBezTo>
                  <a:lnTo>
                    <a:pt x="1130" y="7944"/>
                  </a:lnTo>
                  <a:cubicBezTo>
                    <a:pt x="3623" y="7944"/>
                    <a:pt x="5647" y="5921"/>
                    <a:pt x="5647" y="3427"/>
                  </a:cubicBezTo>
                  <a:lnTo>
                    <a:pt x="5647" y="567"/>
                  </a:lnTo>
                  <a:cubicBezTo>
                    <a:pt x="5647" y="253"/>
                    <a:pt x="5394" y="0"/>
                    <a:pt x="50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8" name="Google Shape;5848;p79"/>
            <p:cNvSpPr/>
            <p:nvPr/>
          </p:nvSpPr>
          <p:spPr>
            <a:xfrm>
              <a:off x="1253675" y="3806450"/>
              <a:ext cx="112925" cy="90350"/>
            </a:xfrm>
            <a:custGeom>
              <a:rect b="b" l="l" r="r" t="t"/>
              <a:pathLst>
                <a:path extrusionOk="0" h="3614" w="4517">
                  <a:moveTo>
                    <a:pt x="0" y="0"/>
                  </a:moveTo>
                  <a:lnTo>
                    <a:pt x="0" y="1696"/>
                  </a:lnTo>
                  <a:cubicBezTo>
                    <a:pt x="142" y="1685"/>
                    <a:pt x="428" y="1669"/>
                    <a:pt x="771" y="1669"/>
                  </a:cubicBezTo>
                  <a:cubicBezTo>
                    <a:pt x="1415" y="1669"/>
                    <a:pt x="2264" y="1726"/>
                    <a:pt x="2749" y="1988"/>
                  </a:cubicBezTo>
                  <a:cubicBezTo>
                    <a:pt x="3355" y="2313"/>
                    <a:pt x="4062" y="3078"/>
                    <a:pt x="4517" y="3614"/>
                  </a:cubicBezTo>
                  <a:lnTo>
                    <a:pt x="4517" y="2259"/>
                  </a:lnTo>
                  <a:cubicBezTo>
                    <a:pt x="4517" y="1012"/>
                    <a:pt x="3505" y="0"/>
                    <a:pt x="22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49" name="Google Shape;5849;p79"/>
            <p:cNvSpPr/>
            <p:nvPr/>
          </p:nvSpPr>
          <p:spPr>
            <a:xfrm>
              <a:off x="1253600" y="3876425"/>
              <a:ext cx="95025" cy="42975"/>
            </a:xfrm>
            <a:custGeom>
              <a:rect b="b" l="l" r="r" t="t"/>
              <a:pathLst>
                <a:path extrusionOk="0" h="1719" w="3801">
                  <a:moveTo>
                    <a:pt x="726" y="0"/>
                  </a:moveTo>
                  <a:cubicBezTo>
                    <a:pt x="478" y="0"/>
                    <a:pt x="239" y="9"/>
                    <a:pt x="42" y="23"/>
                  </a:cubicBezTo>
                  <a:lnTo>
                    <a:pt x="0" y="23"/>
                  </a:lnTo>
                  <a:lnTo>
                    <a:pt x="3" y="1718"/>
                  </a:lnTo>
                  <a:lnTo>
                    <a:pt x="3800" y="1718"/>
                  </a:lnTo>
                  <a:cubicBezTo>
                    <a:pt x="3379" y="1203"/>
                    <a:pt x="2692" y="438"/>
                    <a:pt x="2219" y="182"/>
                  </a:cubicBezTo>
                  <a:cubicBezTo>
                    <a:pt x="1969" y="49"/>
                    <a:pt x="1321" y="0"/>
                    <a:pt x="7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50" name="Google Shape;5850;p79"/>
          <p:cNvGrpSpPr/>
          <p:nvPr/>
        </p:nvGrpSpPr>
        <p:grpSpPr>
          <a:xfrm>
            <a:off x="5470028" y="3125785"/>
            <a:ext cx="346347" cy="339623"/>
            <a:chOff x="1490050" y="3805975"/>
            <a:chExt cx="491900" cy="482350"/>
          </a:xfrm>
        </p:grpSpPr>
        <p:sp>
          <p:nvSpPr>
            <p:cNvPr id="5851" name="Google Shape;5851;p79"/>
            <p:cNvSpPr/>
            <p:nvPr/>
          </p:nvSpPr>
          <p:spPr>
            <a:xfrm>
              <a:off x="1541775" y="3877050"/>
              <a:ext cx="302500" cy="277225"/>
            </a:xfrm>
            <a:custGeom>
              <a:rect b="b" l="l" r="r" t="t"/>
              <a:pathLst>
                <a:path extrusionOk="0" h="11089" w="1210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52" name="Google Shape;5852;p79"/>
            <p:cNvSpPr/>
            <p:nvPr/>
          </p:nvSpPr>
          <p:spPr>
            <a:xfrm>
              <a:off x="1824450" y="3805975"/>
              <a:ext cx="157500" cy="150525"/>
            </a:xfrm>
            <a:custGeom>
              <a:rect b="b" l="l" r="r" t="t"/>
              <a:pathLst>
                <a:path extrusionOk="0" h="6021" w="630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53" name="Google Shape;5853;p79"/>
            <p:cNvSpPr/>
            <p:nvPr/>
          </p:nvSpPr>
          <p:spPr>
            <a:xfrm>
              <a:off x="1626675" y="3936600"/>
              <a:ext cx="277225" cy="302600"/>
            </a:xfrm>
            <a:custGeom>
              <a:rect b="b" l="l" r="r" t="t"/>
              <a:pathLst>
                <a:path extrusionOk="0" h="12104" w="11089">
                  <a:moveTo>
                    <a:pt x="9501" y="1"/>
                  </a:moveTo>
                  <a:lnTo>
                    <a:pt x="1" y="9501"/>
                  </a:lnTo>
                  <a:cubicBezTo>
                    <a:pt x="537" y="10254"/>
                    <a:pt x="745" y="11194"/>
                    <a:pt x="576" y="12103"/>
                  </a:cubicBezTo>
                  <a:lnTo>
                    <a:pt x="11088" y="1591"/>
                  </a:lnTo>
                  <a:lnTo>
                    <a:pt x="950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54" name="Google Shape;5854;p79"/>
            <p:cNvSpPr/>
            <p:nvPr/>
          </p:nvSpPr>
          <p:spPr>
            <a:xfrm>
              <a:off x="1490050" y="4166500"/>
              <a:ext cx="129950" cy="121825"/>
            </a:xfrm>
            <a:custGeom>
              <a:rect b="b" l="l" r="r" t="t"/>
              <a:pathLst>
                <a:path extrusionOk="0" h="4873" w="5198">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55" name="Google Shape;5855;p79"/>
          <p:cNvGrpSpPr/>
          <p:nvPr/>
        </p:nvGrpSpPr>
        <p:grpSpPr>
          <a:xfrm>
            <a:off x="5893896" y="3125970"/>
            <a:ext cx="311899" cy="339253"/>
            <a:chOff x="2104275" y="3806450"/>
            <a:chExt cx="442975" cy="481825"/>
          </a:xfrm>
        </p:grpSpPr>
        <p:sp>
          <p:nvSpPr>
            <p:cNvPr id="5856" name="Google Shape;5856;p79"/>
            <p:cNvSpPr/>
            <p:nvPr/>
          </p:nvSpPr>
          <p:spPr>
            <a:xfrm>
              <a:off x="2104275" y="3806450"/>
              <a:ext cx="442975" cy="481825"/>
            </a:xfrm>
            <a:custGeom>
              <a:rect b="b" l="l" r="r" t="t"/>
              <a:pathLst>
                <a:path extrusionOk="0" h="19273" w="17719">
                  <a:moveTo>
                    <a:pt x="8889" y="1130"/>
                  </a:moveTo>
                  <a:cubicBezTo>
                    <a:pt x="9660" y="1130"/>
                    <a:pt x="10482" y="2382"/>
                    <a:pt x="11039" y="4343"/>
                  </a:cubicBezTo>
                  <a:cubicBezTo>
                    <a:pt x="10308" y="4586"/>
                    <a:pt x="9594" y="4870"/>
                    <a:pt x="8895" y="5192"/>
                  </a:cubicBezTo>
                  <a:cubicBezTo>
                    <a:pt x="8194" y="4864"/>
                    <a:pt x="7474" y="4577"/>
                    <a:pt x="6742" y="4331"/>
                  </a:cubicBezTo>
                  <a:cubicBezTo>
                    <a:pt x="7302" y="2379"/>
                    <a:pt x="8121" y="1130"/>
                    <a:pt x="8889" y="1130"/>
                  </a:cubicBezTo>
                  <a:close/>
                  <a:moveTo>
                    <a:pt x="6471" y="5445"/>
                  </a:moveTo>
                  <a:cubicBezTo>
                    <a:pt x="6830" y="5565"/>
                    <a:pt x="7200" y="5704"/>
                    <a:pt x="7570" y="5854"/>
                  </a:cubicBezTo>
                  <a:cubicBezTo>
                    <a:pt x="6571" y="6393"/>
                    <a:pt x="6878" y="6243"/>
                    <a:pt x="6273" y="6616"/>
                  </a:cubicBezTo>
                  <a:cubicBezTo>
                    <a:pt x="6330" y="6210"/>
                    <a:pt x="6396" y="5815"/>
                    <a:pt x="6471" y="5445"/>
                  </a:cubicBezTo>
                  <a:close/>
                  <a:moveTo>
                    <a:pt x="11307" y="5445"/>
                  </a:moveTo>
                  <a:cubicBezTo>
                    <a:pt x="11386" y="5815"/>
                    <a:pt x="11449" y="6210"/>
                    <a:pt x="11506" y="6616"/>
                  </a:cubicBezTo>
                  <a:cubicBezTo>
                    <a:pt x="10895" y="6240"/>
                    <a:pt x="11220" y="6399"/>
                    <a:pt x="10208" y="5854"/>
                  </a:cubicBezTo>
                  <a:cubicBezTo>
                    <a:pt x="10582" y="5704"/>
                    <a:pt x="10949" y="5565"/>
                    <a:pt x="11307" y="5445"/>
                  </a:cubicBezTo>
                  <a:close/>
                  <a:moveTo>
                    <a:pt x="13999" y="4845"/>
                  </a:moveTo>
                  <a:cubicBezTo>
                    <a:pt x="14142" y="5686"/>
                    <a:pt x="14870" y="6249"/>
                    <a:pt x="15661" y="6249"/>
                  </a:cubicBezTo>
                  <a:cubicBezTo>
                    <a:pt x="15873" y="6249"/>
                    <a:pt x="16089" y="6209"/>
                    <a:pt x="16300" y="6122"/>
                  </a:cubicBezTo>
                  <a:lnTo>
                    <a:pt x="16300" y="6122"/>
                  </a:lnTo>
                  <a:cubicBezTo>
                    <a:pt x="16201" y="6676"/>
                    <a:pt x="15821" y="7384"/>
                    <a:pt x="15183" y="8158"/>
                  </a:cubicBezTo>
                  <a:cubicBezTo>
                    <a:pt x="14993" y="8390"/>
                    <a:pt x="14761" y="8625"/>
                    <a:pt x="14535" y="8856"/>
                  </a:cubicBezTo>
                  <a:cubicBezTo>
                    <a:pt x="13963" y="8345"/>
                    <a:pt x="13361" y="7866"/>
                    <a:pt x="12735" y="7423"/>
                  </a:cubicBezTo>
                  <a:cubicBezTo>
                    <a:pt x="12662" y="6652"/>
                    <a:pt x="12551" y="5884"/>
                    <a:pt x="12394" y="5125"/>
                  </a:cubicBezTo>
                  <a:cubicBezTo>
                    <a:pt x="12921" y="4990"/>
                    <a:pt x="13457" y="4897"/>
                    <a:pt x="13999" y="4845"/>
                  </a:cubicBezTo>
                  <a:close/>
                  <a:moveTo>
                    <a:pt x="3779" y="4845"/>
                  </a:moveTo>
                  <a:cubicBezTo>
                    <a:pt x="4321" y="4897"/>
                    <a:pt x="4857" y="4990"/>
                    <a:pt x="5384" y="5129"/>
                  </a:cubicBezTo>
                  <a:cubicBezTo>
                    <a:pt x="5231" y="5887"/>
                    <a:pt x="5116" y="6652"/>
                    <a:pt x="5047" y="7423"/>
                  </a:cubicBezTo>
                  <a:cubicBezTo>
                    <a:pt x="4421" y="7869"/>
                    <a:pt x="3818" y="8348"/>
                    <a:pt x="3246" y="8859"/>
                  </a:cubicBezTo>
                  <a:cubicBezTo>
                    <a:pt x="3020" y="8625"/>
                    <a:pt x="2789" y="8393"/>
                    <a:pt x="2599" y="8161"/>
                  </a:cubicBezTo>
                  <a:cubicBezTo>
                    <a:pt x="1963" y="7387"/>
                    <a:pt x="1584" y="6685"/>
                    <a:pt x="1485" y="6125"/>
                  </a:cubicBezTo>
                  <a:lnTo>
                    <a:pt x="1485" y="6125"/>
                  </a:lnTo>
                  <a:cubicBezTo>
                    <a:pt x="1683" y="6207"/>
                    <a:pt x="1897" y="6249"/>
                    <a:pt x="2114" y="6249"/>
                  </a:cubicBezTo>
                  <a:cubicBezTo>
                    <a:pt x="2936" y="6246"/>
                    <a:pt x="3638" y="5655"/>
                    <a:pt x="3779" y="4845"/>
                  </a:cubicBezTo>
                  <a:close/>
                  <a:moveTo>
                    <a:pt x="4951" y="8893"/>
                  </a:moveTo>
                  <a:lnTo>
                    <a:pt x="4951" y="8893"/>
                  </a:lnTo>
                  <a:cubicBezTo>
                    <a:pt x="4945" y="9143"/>
                    <a:pt x="4939" y="9389"/>
                    <a:pt x="4939" y="9636"/>
                  </a:cubicBezTo>
                  <a:cubicBezTo>
                    <a:pt x="4939" y="9882"/>
                    <a:pt x="4945" y="10128"/>
                    <a:pt x="4951" y="10377"/>
                  </a:cubicBezTo>
                  <a:lnTo>
                    <a:pt x="4951" y="10377"/>
                  </a:lnTo>
                  <a:cubicBezTo>
                    <a:pt x="4637" y="10133"/>
                    <a:pt x="4348" y="9886"/>
                    <a:pt x="4065" y="9636"/>
                  </a:cubicBezTo>
                  <a:cubicBezTo>
                    <a:pt x="4348" y="9386"/>
                    <a:pt x="4637" y="9139"/>
                    <a:pt x="4951" y="8893"/>
                  </a:cubicBezTo>
                  <a:close/>
                  <a:moveTo>
                    <a:pt x="12828" y="8896"/>
                  </a:moveTo>
                  <a:lnTo>
                    <a:pt x="12828" y="8896"/>
                  </a:lnTo>
                  <a:cubicBezTo>
                    <a:pt x="13144" y="9139"/>
                    <a:pt x="13430" y="9386"/>
                    <a:pt x="13713" y="9636"/>
                  </a:cubicBezTo>
                  <a:cubicBezTo>
                    <a:pt x="13433" y="9886"/>
                    <a:pt x="13144" y="10133"/>
                    <a:pt x="12828" y="10380"/>
                  </a:cubicBezTo>
                  <a:cubicBezTo>
                    <a:pt x="12837" y="10130"/>
                    <a:pt x="12843" y="9883"/>
                    <a:pt x="12843" y="9636"/>
                  </a:cubicBezTo>
                  <a:cubicBezTo>
                    <a:pt x="12843" y="9389"/>
                    <a:pt x="12837" y="9143"/>
                    <a:pt x="12828" y="8896"/>
                  </a:cubicBezTo>
                  <a:close/>
                  <a:moveTo>
                    <a:pt x="8889" y="6447"/>
                  </a:moveTo>
                  <a:cubicBezTo>
                    <a:pt x="9850" y="6908"/>
                    <a:pt x="10774" y="7441"/>
                    <a:pt x="11657" y="8040"/>
                  </a:cubicBezTo>
                  <a:cubicBezTo>
                    <a:pt x="11693" y="8555"/>
                    <a:pt x="11714" y="9088"/>
                    <a:pt x="11714" y="9636"/>
                  </a:cubicBezTo>
                  <a:cubicBezTo>
                    <a:pt x="11714" y="10187"/>
                    <a:pt x="11693" y="10717"/>
                    <a:pt x="11657" y="11232"/>
                  </a:cubicBezTo>
                  <a:cubicBezTo>
                    <a:pt x="10774" y="11832"/>
                    <a:pt x="9853" y="12365"/>
                    <a:pt x="8895" y="12828"/>
                  </a:cubicBezTo>
                  <a:cubicBezTo>
                    <a:pt x="7932" y="12368"/>
                    <a:pt x="7007" y="11832"/>
                    <a:pt x="6125" y="11232"/>
                  </a:cubicBezTo>
                  <a:cubicBezTo>
                    <a:pt x="6086" y="10717"/>
                    <a:pt x="6068" y="10187"/>
                    <a:pt x="6068" y="9636"/>
                  </a:cubicBezTo>
                  <a:cubicBezTo>
                    <a:pt x="6068" y="9088"/>
                    <a:pt x="6089" y="8555"/>
                    <a:pt x="6125" y="8040"/>
                  </a:cubicBezTo>
                  <a:cubicBezTo>
                    <a:pt x="7004" y="7441"/>
                    <a:pt x="7929" y="6908"/>
                    <a:pt x="8889" y="6447"/>
                  </a:cubicBezTo>
                  <a:close/>
                  <a:moveTo>
                    <a:pt x="6273" y="12657"/>
                  </a:moveTo>
                  <a:lnTo>
                    <a:pt x="6273" y="12657"/>
                  </a:lnTo>
                  <a:cubicBezTo>
                    <a:pt x="6878" y="13033"/>
                    <a:pt x="6571" y="12879"/>
                    <a:pt x="7570" y="13418"/>
                  </a:cubicBezTo>
                  <a:cubicBezTo>
                    <a:pt x="7194" y="13569"/>
                    <a:pt x="6827" y="13708"/>
                    <a:pt x="6471" y="13828"/>
                  </a:cubicBezTo>
                  <a:cubicBezTo>
                    <a:pt x="6393" y="13455"/>
                    <a:pt x="6330" y="13063"/>
                    <a:pt x="6273" y="12657"/>
                  </a:cubicBezTo>
                  <a:close/>
                  <a:moveTo>
                    <a:pt x="11506" y="12657"/>
                  </a:moveTo>
                  <a:cubicBezTo>
                    <a:pt x="11449" y="13063"/>
                    <a:pt x="11386" y="13458"/>
                    <a:pt x="11307" y="13828"/>
                  </a:cubicBezTo>
                  <a:cubicBezTo>
                    <a:pt x="10949" y="13711"/>
                    <a:pt x="10582" y="13569"/>
                    <a:pt x="10208" y="13418"/>
                  </a:cubicBezTo>
                  <a:cubicBezTo>
                    <a:pt x="11181" y="12898"/>
                    <a:pt x="10937" y="13009"/>
                    <a:pt x="11506" y="12657"/>
                  </a:cubicBezTo>
                  <a:close/>
                  <a:moveTo>
                    <a:pt x="14535" y="10416"/>
                  </a:moveTo>
                  <a:cubicBezTo>
                    <a:pt x="14761" y="10648"/>
                    <a:pt x="14993" y="10883"/>
                    <a:pt x="15183" y="11115"/>
                  </a:cubicBezTo>
                  <a:cubicBezTo>
                    <a:pt x="15818" y="11886"/>
                    <a:pt x="16198" y="12590"/>
                    <a:pt x="16294" y="13147"/>
                  </a:cubicBezTo>
                  <a:cubicBezTo>
                    <a:pt x="16095" y="13066"/>
                    <a:pt x="15881" y="13024"/>
                    <a:pt x="15665" y="13024"/>
                  </a:cubicBezTo>
                  <a:cubicBezTo>
                    <a:pt x="14843" y="13024"/>
                    <a:pt x="14141" y="13617"/>
                    <a:pt x="13999" y="14424"/>
                  </a:cubicBezTo>
                  <a:cubicBezTo>
                    <a:pt x="13457" y="14376"/>
                    <a:pt x="12921" y="14280"/>
                    <a:pt x="12394" y="14144"/>
                  </a:cubicBezTo>
                  <a:cubicBezTo>
                    <a:pt x="12551" y="13385"/>
                    <a:pt x="12662" y="12620"/>
                    <a:pt x="12735" y="11850"/>
                  </a:cubicBezTo>
                  <a:cubicBezTo>
                    <a:pt x="13361" y="11407"/>
                    <a:pt x="13963" y="10928"/>
                    <a:pt x="14535" y="10416"/>
                  </a:cubicBezTo>
                  <a:close/>
                  <a:moveTo>
                    <a:pt x="3243" y="10416"/>
                  </a:moveTo>
                  <a:cubicBezTo>
                    <a:pt x="3815" y="10928"/>
                    <a:pt x="4418" y="11407"/>
                    <a:pt x="5044" y="11850"/>
                  </a:cubicBezTo>
                  <a:cubicBezTo>
                    <a:pt x="5116" y="12620"/>
                    <a:pt x="5228" y="13385"/>
                    <a:pt x="5384" y="14144"/>
                  </a:cubicBezTo>
                  <a:cubicBezTo>
                    <a:pt x="4554" y="14353"/>
                    <a:pt x="3815" y="14456"/>
                    <a:pt x="3207" y="14456"/>
                  </a:cubicBezTo>
                  <a:cubicBezTo>
                    <a:pt x="2366" y="14456"/>
                    <a:pt x="1778" y="14258"/>
                    <a:pt x="1554" y="13870"/>
                  </a:cubicBezTo>
                  <a:cubicBezTo>
                    <a:pt x="1238" y="13322"/>
                    <a:pt x="1626" y="12292"/>
                    <a:pt x="2596" y="11115"/>
                  </a:cubicBezTo>
                  <a:cubicBezTo>
                    <a:pt x="2786" y="10883"/>
                    <a:pt x="3020" y="10648"/>
                    <a:pt x="3243" y="10416"/>
                  </a:cubicBezTo>
                  <a:close/>
                  <a:moveTo>
                    <a:pt x="8889" y="14081"/>
                  </a:moveTo>
                  <a:cubicBezTo>
                    <a:pt x="9588" y="14403"/>
                    <a:pt x="10308" y="14689"/>
                    <a:pt x="11039" y="14933"/>
                  </a:cubicBezTo>
                  <a:cubicBezTo>
                    <a:pt x="10482" y="16890"/>
                    <a:pt x="9660" y="18143"/>
                    <a:pt x="8889" y="18143"/>
                  </a:cubicBezTo>
                  <a:cubicBezTo>
                    <a:pt x="8118" y="18143"/>
                    <a:pt x="7296" y="16887"/>
                    <a:pt x="6739" y="14924"/>
                  </a:cubicBezTo>
                  <a:cubicBezTo>
                    <a:pt x="7471" y="14683"/>
                    <a:pt x="8188" y="14400"/>
                    <a:pt x="8889" y="14081"/>
                  </a:cubicBezTo>
                  <a:close/>
                  <a:moveTo>
                    <a:pt x="8889" y="0"/>
                  </a:moveTo>
                  <a:cubicBezTo>
                    <a:pt x="7396" y="0"/>
                    <a:pt x="6312" y="1708"/>
                    <a:pt x="5658" y="4014"/>
                  </a:cubicBezTo>
                  <a:cubicBezTo>
                    <a:pt x="4902" y="3825"/>
                    <a:pt x="4201" y="3719"/>
                    <a:pt x="3568" y="3698"/>
                  </a:cubicBezTo>
                  <a:cubicBezTo>
                    <a:pt x="3260" y="3171"/>
                    <a:pt x="2700" y="2861"/>
                    <a:pt x="2111" y="2861"/>
                  </a:cubicBezTo>
                  <a:cubicBezTo>
                    <a:pt x="1963" y="2861"/>
                    <a:pt x="1813" y="2881"/>
                    <a:pt x="1665" y="2921"/>
                  </a:cubicBezTo>
                  <a:cubicBezTo>
                    <a:pt x="928" y="3123"/>
                    <a:pt x="419" y="3792"/>
                    <a:pt x="422" y="4556"/>
                  </a:cubicBezTo>
                  <a:cubicBezTo>
                    <a:pt x="422" y="4716"/>
                    <a:pt x="449" y="4876"/>
                    <a:pt x="497" y="5026"/>
                  </a:cubicBezTo>
                  <a:cubicBezTo>
                    <a:pt x="63" y="6017"/>
                    <a:pt x="485" y="7372"/>
                    <a:pt x="1726" y="8878"/>
                  </a:cubicBezTo>
                  <a:cubicBezTo>
                    <a:pt x="1933" y="9130"/>
                    <a:pt x="2183" y="9383"/>
                    <a:pt x="2430" y="9636"/>
                  </a:cubicBezTo>
                  <a:cubicBezTo>
                    <a:pt x="2183" y="9892"/>
                    <a:pt x="1933" y="10145"/>
                    <a:pt x="1726" y="10398"/>
                  </a:cubicBezTo>
                  <a:cubicBezTo>
                    <a:pt x="407" y="12000"/>
                    <a:pt x="0" y="13434"/>
                    <a:pt x="578" y="14436"/>
                  </a:cubicBezTo>
                  <a:cubicBezTo>
                    <a:pt x="1045" y="15246"/>
                    <a:pt x="2003" y="15593"/>
                    <a:pt x="3225" y="15593"/>
                  </a:cubicBezTo>
                  <a:cubicBezTo>
                    <a:pt x="3954" y="15593"/>
                    <a:pt x="4782" y="15460"/>
                    <a:pt x="5652" y="15240"/>
                  </a:cubicBezTo>
                  <a:cubicBezTo>
                    <a:pt x="6306" y="17556"/>
                    <a:pt x="7396" y="19272"/>
                    <a:pt x="8889" y="19272"/>
                  </a:cubicBezTo>
                  <a:cubicBezTo>
                    <a:pt x="10383" y="19272"/>
                    <a:pt x="11473" y="17559"/>
                    <a:pt x="12126" y="15246"/>
                  </a:cubicBezTo>
                  <a:cubicBezTo>
                    <a:pt x="12810" y="15424"/>
                    <a:pt x="13509" y="15532"/>
                    <a:pt x="14210" y="15572"/>
                  </a:cubicBezTo>
                  <a:cubicBezTo>
                    <a:pt x="14519" y="16101"/>
                    <a:pt x="15083" y="16413"/>
                    <a:pt x="15674" y="16413"/>
                  </a:cubicBezTo>
                  <a:cubicBezTo>
                    <a:pt x="15820" y="16413"/>
                    <a:pt x="15968" y="16394"/>
                    <a:pt x="16113" y="16354"/>
                  </a:cubicBezTo>
                  <a:cubicBezTo>
                    <a:pt x="16851" y="16153"/>
                    <a:pt x="17363" y="15484"/>
                    <a:pt x="17360" y="14719"/>
                  </a:cubicBezTo>
                  <a:cubicBezTo>
                    <a:pt x="17357" y="14560"/>
                    <a:pt x="17333" y="14400"/>
                    <a:pt x="17285" y="14247"/>
                  </a:cubicBezTo>
                  <a:cubicBezTo>
                    <a:pt x="17718" y="13256"/>
                    <a:pt x="17297" y="11904"/>
                    <a:pt x="16056" y="10398"/>
                  </a:cubicBezTo>
                  <a:cubicBezTo>
                    <a:pt x="15848" y="10142"/>
                    <a:pt x="15595" y="9889"/>
                    <a:pt x="15351" y="9636"/>
                  </a:cubicBezTo>
                  <a:cubicBezTo>
                    <a:pt x="15595" y="9383"/>
                    <a:pt x="15848" y="9130"/>
                    <a:pt x="16056" y="8878"/>
                  </a:cubicBezTo>
                  <a:cubicBezTo>
                    <a:pt x="17261" y="7414"/>
                    <a:pt x="17694" y="6095"/>
                    <a:pt x="17279" y="5044"/>
                  </a:cubicBezTo>
                  <a:cubicBezTo>
                    <a:pt x="17330" y="4885"/>
                    <a:pt x="17357" y="4722"/>
                    <a:pt x="17360" y="4556"/>
                  </a:cubicBezTo>
                  <a:cubicBezTo>
                    <a:pt x="17363" y="3792"/>
                    <a:pt x="16851" y="3120"/>
                    <a:pt x="16113" y="2918"/>
                  </a:cubicBezTo>
                  <a:cubicBezTo>
                    <a:pt x="15967" y="2879"/>
                    <a:pt x="15819" y="2860"/>
                    <a:pt x="15673" y="2860"/>
                  </a:cubicBezTo>
                  <a:cubicBezTo>
                    <a:pt x="15080" y="2860"/>
                    <a:pt x="14517" y="3173"/>
                    <a:pt x="14210" y="3704"/>
                  </a:cubicBezTo>
                  <a:cubicBezTo>
                    <a:pt x="13506" y="3743"/>
                    <a:pt x="12810" y="3852"/>
                    <a:pt x="12126" y="4029"/>
                  </a:cubicBezTo>
                  <a:cubicBezTo>
                    <a:pt x="11473" y="1714"/>
                    <a:pt x="10383" y="0"/>
                    <a:pt x="88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57" name="Google Shape;5857;p79"/>
            <p:cNvSpPr/>
            <p:nvPr/>
          </p:nvSpPr>
          <p:spPr>
            <a:xfrm>
              <a:off x="2284200" y="4005050"/>
              <a:ext cx="84700" cy="84700"/>
            </a:xfrm>
            <a:custGeom>
              <a:rect b="b" l="l" r="r" t="t"/>
              <a:pathLst>
                <a:path extrusionOk="0" h="3388" w="3388">
                  <a:moveTo>
                    <a:pt x="1692" y="0"/>
                  </a:moveTo>
                  <a:cubicBezTo>
                    <a:pt x="756" y="0"/>
                    <a:pt x="0" y="756"/>
                    <a:pt x="0" y="1692"/>
                  </a:cubicBezTo>
                  <a:cubicBezTo>
                    <a:pt x="0" y="2629"/>
                    <a:pt x="756" y="3388"/>
                    <a:pt x="1692" y="3388"/>
                  </a:cubicBezTo>
                  <a:cubicBezTo>
                    <a:pt x="2629" y="3388"/>
                    <a:pt x="3388" y="2629"/>
                    <a:pt x="3388" y="1692"/>
                  </a:cubicBezTo>
                  <a:cubicBezTo>
                    <a:pt x="3388" y="756"/>
                    <a:pt x="2629" y="0"/>
                    <a:pt x="16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58" name="Google Shape;5858;p79"/>
          <p:cNvGrpSpPr/>
          <p:nvPr/>
        </p:nvGrpSpPr>
        <p:grpSpPr>
          <a:xfrm>
            <a:off x="6317413" y="3125970"/>
            <a:ext cx="293416" cy="339253"/>
            <a:chOff x="2710875" y="3806450"/>
            <a:chExt cx="416725" cy="481825"/>
          </a:xfrm>
        </p:grpSpPr>
        <p:sp>
          <p:nvSpPr>
            <p:cNvPr id="5859" name="Google Shape;5859;p79"/>
            <p:cNvSpPr/>
            <p:nvPr/>
          </p:nvSpPr>
          <p:spPr>
            <a:xfrm>
              <a:off x="2710875" y="4144450"/>
              <a:ext cx="416725" cy="143825"/>
            </a:xfrm>
            <a:custGeom>
              <a:rect b="b" l="l" r="r" t="t"/>
              <a:pathLst>
                <a:path extrusionOk="0" h="5753" w="16669">
                  <a:moveTo>
                    <a:pt x="2313" y="1"/>
                  </a:moveTo>
                  <a:lnTo>
                    <a:pt x="260" y="3590"/>
                  </a:lnTo>
                  <a:cubicBezTo>
                    <a:pt x="1" y="4039"/>
                    <a:pt x="1" y="4590"/>
                    <a:pt x="266" y="5036"/>
                  </a:cubicBezTo>
                  <a:cubicBezTo>
                    <a:pt x="517" y="5479"/>
                    <a:pt x="986" y="5752"/>
                    <a:pt x="1495" y="5752"/>
                  </a:cubicBezTo>
                  <a:cubicBezTo>
                    <a:pt x="1498" y="5752"/>
                    <a:pt x="1501" y="5752"/>
                    <a:pt x="1503" y="5752"/>
                  </a:cubicBezTo>
                  <a:lnTo>
                    <a:pt x="15165" y="5752"/>
                  </a:lnTo>
                  <a:cubicBezTo>
                    <a:pt x="15168" y="5752"/>
                    <a:pt x="15171" y="5752"/>
                    <a:pt x="15174" y="5752"/>
                  </a:cubicBezTo>
                  <a:cubicBezTo>
                    <a:pt x="15682" y="5752"/>
                    <a:pt x="16151" y="5479"/>
                    <a:pt x="16403" y="5036"/>
                  </a:cubicBezTo>
                  <a:cubicBezTo>
                    <a:pt x="16668" y="4590"/>
                    <a:pt x="16668" y="4039"/>
                    <a:pt x="16409" y="3590"/>
                  </a:cubicBezTo>
                  <a:lnTo>
                    <a:pt x="143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60" name="Google Shape;5860;p79"/>
            <p:cNvSpPr/>
            <p:nvPr/>
          </p:nvSpPr>
          <p:spPr>
            <a:xfrm>
              <a:off x="2784800" y="3806450"/>
              <a:ext cx="268850" cy="309800"/>
            </a:xfrm>
            <a:custGeom>
              <a:rect b="b" l="l" r="r" t="t"/>
              <a:pathLst>
                <a:path extrusionOk="0" h="12392" w="10754">
                  <a:moveTo>
                    <a:pt x="5379" y="8113"/>
                  </a:moveTo>
                  <a:cubicBezTo>
                    <a:pt x="5882" y="8113"/>
                    <a:pt x="6132" y="8721"/>
                    <a:pt x="5776" y="9076"/>
                  </a:cubicBezTo>
                  <a:cubicBezTo>
                    <a:pt x="5661" y="9192"/>
                    <a:pt x="5519" y="9244"/>
                    <a:pt x="5380" y="9244"/>
                  </a:cubicBezTo>
                  <a:cubicBezTo>
                    <a:pt x="5091" y="9244"/>
                    <a:pt x="4813" y="9019"/>
                    <a:pt x="4813" y="8679"/>
                  </a:cubicBezTo>
                  <a:cubicBezTo>
                    <a:pt x="4813" y="8366"/>
                    <a:pt x="5066" y="8113"/>
                    <a:pt x="5379" y="8113"/>
                  </a:cubicBezTo>
                  <a:close/>
                  <a:moveTo>
                    <a:pt x="4280" y="9989"/>
                  </a:moveTo>
                  <a:cubicBezTo>
                    <a:pt x="4783" y="9989"/>
                    <a:pt x="5036" y="10597"/>
                    <a:pt x="4680" y="10952"/>
                  </a:cubicBezTo>
                  <a:cubicBezTo>
                    <a:pt x="4566" y="11067"/>
                    <a:pt x="4425" y="11118"/>
                    <a:pt x="4286" y="11118"/>
                  </a:cubicBezTo>
                  <a:cubicBezTo>
                    <a:pt x="3996" y="11118"/>
                    <a:pt x="3717" y="10892"/>
                    <a:pt x="3717" y="10552"/>
                  </a:cubicBezTo>
                  <a:cubicBezTo>
                    <a:pt x="3717" y="10242"/>
                    <a:pt x="3970" y="9989"/>
                    <a:pt x="4280" y="9989"/>
                  </a:cubicBezTo>
                  <a:close/>
                  <a:moveTo>
                    <a:pt x="6475" y="9989"/>
                  </a:moveTo>
                  <a:cubicBezTo>
                    <a:pt x="6978" y="9989"/>
                    <a:pt x="7231" y="10597"/>
                    <a:pt x="6875" y="10952"/>
                  </a:cubicBezTo>
                  <a:cubicBezTo>
                    <a:pt x="6761" y="11067"/>
                    <a:pt x="6620" y="11118"/>
                    <a:pt x="6481" y="11118"/>
                  </a:cubicBezTo>
                  <a:cubicBezTo>
                    <a:pt x="6191" y="11118"/>
                    <a:pt x="5912" y="10892"/>
                    <a:pt x="5912" y="10552"/>
                  </a:cubicBezTo>
                  <a:cubicBezTo>
                    <a:pt x="5912" y="10242"/>
                    <a:pt x="6162" y="9989"/>
                    <a:pt x="6475" y="9989"/>
                  </a:cubicBezTo>
                  <a:close/>
                  <a:moveTo>
                    <a:pt x="1744" y="0"/>
                  </a:moveTo>
                  <a:cubicBezTo>
                    <a:pt x="1434" y="0"/>
                    <a:pt x="1181" y="253"/>
                    <a:pt x="1181" y="566"/>
                  </a:cubicBezTo>
                  <a:cubicBezTo>
                    <a:pt x="1181" y="877"/>
                    <a:pt x="1434" y="1130"/>
                    <a:pt x="1744" y="1130"/>
                  </a:cubicBezTo>
                  <a:lnTo>
                    <a:pt x="2259" y="1130"/>
                  </a:lnTo>
                  <a:lnTo>
                    <a:pt x="2259" y="8444"/>
                  </a:lnTo>
                  <a:lnTo>
                    <a:pt x="1" y="12392"/>
                  </a:lnTo>
                  <a:lnTo>
                    <a:pt x="10754" y="12392"/>
                  </a:lnTo>
                  <a:lnTo>
                    <a:pt x="8496" y="8444"/>
                  </a:lnTo>
                  <a:lnTo>
                    <a:pt x="8496" y="1130"/>
                  </a:lnTo>
                  <a:lnTo>
                    <a:pt x="9010" y="1130"/>
                  </a:lnTo>
                  <a:cubicBezTo>
                    <a:pt x="9321" y="1130"/>
                    <a:pt x="9574" y="877"/>
                    <a:pt x="9574" y="566"/>
                  </a:cubicBezTo>
                  <a:cubicBezTo>
                    <a:pt x="9574" y="253"/>
                    <a:pt x="9321" y="0"/>
                    <a:pt x="90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61" name="Google Shape;5861;p79"/>
          <p:cNvGrpSpPr/>
          <p:nvPr/>
        </p:nvGrpSpPr>
        <p:grpSpPr>
          <a:xfrm>
            <a:off x="6712457" y="3166412"/>
            <a:ext cx="339253" cy="258369"/>
            <a:chOff x="3271200" y="3863875"/>
            <a:chExt cx="481825" cy="366950"/>
          </a:xfrm>
        </p:grpSpPr>
        <p:sp>
          <p:nvSpPr>
            <p:cNvPr id="5862" name="Google Shape;5862;p79"/>
            <p:cNvSpPr/>
            <p:nvPr/>
          </p:nvSpPr>
          <p:spPr>
            <a:xfrm>
              <a:off x="3271200" y="3920350"/>
              <a:ext cx="283225" cy="310475"/>
            </a:xfrm>
            <a:custGeom>
              <a:rect b="b" l="l" r="r" t="t"/>
              <a:pathLst>
                <a:path extrusionOk="0" h="12419" w="11329">
                  <a:moveTo>
                    <a:pt x="1693" y="0"/>
                  </a:moveTo>
                  <a:cubicBezTo>
                    <a:pt x="756" y="0"/>
                    <a:pt x="0" y="756"/>
                    <a:pt x="0" y="1693"/>
                  </a:cubicBezTo>
                  <a:lnTo>
                    <a:pt x="0" y="8468"/>
                  </a:lnTo>
                  <a:cubicBezTo>
                    <a:pt x="0" y="9405"/>
                    <a:pt x="756" y="10160"/>
                    <a:pt x="1693" y="10163"/>
                  </a:cubicBezTo>
                  <a:lnTo>
                    <a:pt x="2861" y="10163"/>
                  </a:lnTo>
                  <a:cubicBezTo>
                    <a:pt x="2861" y="11410"/>
                    <a:pt x="3870" y="12419"/>
                    <a:pt x="5120" y="12419"/>
                  </a:cubicBezTo>
                  <a:cubicBezTo>
                    <a:pt x="6366" y="12419"/>
                    <a:pt x="7378" y="11410"/>
                    <a:pt x="7378" y="10163"/>
                  </a:cubicBezTo>
                  <a:lnTo>
                    <a:pt x="9070" y="10163"/>
                  </a:lnTo>
                  <a:lnTo>
                    <a:pt x="9070" y="6679"/>
                  </a:lnTo>
                  <a:cubicBezTo>
                    <a:pt x="9070" y="6356"/>
                    <a:pt x="9350" y="6116"/>
                    <a:pt x="9645" y="6116"/>
                  </a:cubicBezTo>
                  <a:cubicBezTo>
                    <a:pt x="9705" y="6116"/>
                    <a:pt x="9765" y="6126"/>
                    <a:pt x="9823" y="6146"/>
                  </a:cubicBezTo>
                  <a:cubicBezTo>
                    <a:pt x="9938" y="6187"/>
                    <a:pt x="10055" y="6206"/>
                    <a:pt x="10172" y="6206"/>
                  </a:cubicBezTo>
                  <a:cubicBezTo>
                    <a:pt x="10766" y="6206"/>
                    <a:pt x="11329" y="5708"/>
                    <a:pt x="11329" y="5080"/>
                  </a:cubicBezTo>
                  <a:cubicBezTo>
                    <a:pt x="11329" y="4453"/>
                    <a:pt x="10766" y="3954"/>
                    <a:pt x="10172" y="3954"/>
                  </a:cubicBezTo>
                  <a:cubicBezTo>
                    <a:pt x="10055" y="3954"/>
                    <a:pt x="9938" y="3974"/>
                    <a:pt x="9823" y="4014"/>
                  </a:cubicBezTo>
                  <a:cubicBezTo>
                    <a:pt x="9759" y="4037"/>
                    <a:pt x="9695" y="4048"/>
                    <a:pt x="9632" y="4048"/>
                  </a:cubicBezTo>
                  <a:cubicBezTo>
                    <a:pt x="9333" y="4048"/>
                    <a:pt x="9070" y="3805"/>
                    <a:pt x="9070" y="3484"/>
                  </a:cubicBezTo>
                  <a:lnTo>
                    <a:pt x="9070" y="0"/>
                  </a:lnTo>
                  <a:lnTo>
                    <a:pt x="6381" y="0"/>
                  </a:lnTo>
                  <a:cubicBezTo>
                    <a:pt x="5894" y="0"/>
                    <a:pt x="5635" y="576"/>
                    <a:pt x="5960" y="940"/>
                  </a:cubicBezTo>
                  <a:cubicBezTo>
                    <a:pt x="6610" y="1669"/>
                    <a:pt x="6095" y="2822"/>
                    <a:pt x="5120" y="2822"/>
                  </a:cubicBezTo>
                  <a:cubicBezTo>
                    <a:pt x="4141" y="2822"/>
                    <a:pt x="3626" y="1669"/>
                    <a:pt x="4276" y="940"/>
                  </a:cubicBezTo>
                  <a:cubicBezTo>
                    <a:pt x="4602" y="576"/>
                    <a:pt x="4343" y="0"/>
                    <a:pt x="38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63" name="Google Shape;5863;p79"/>
            <p:cNvSpPr/>
            <p:nvPr/>
          </p:nvSpPr>
          <p:spPr>
            <a:xfrm>
              <a:off x="3526175" y="3863875"/>
              <a:ext cx="226850" cy="310575"/>
            </a:xfrm>
            <a:custGeom>
              <a:rect b="b" l="l" r="r" t="t"/>
              <a:pathLst>
                <a:path extrusionOk="0" h="12423" w="9074">
                  <a:moveTo>
                    <a:pt x="3954" y="1"/>
                  </a:moveTo>
                  <a:cubicBezTo>
                    <a:pt x="2705" y="1"/>
                    <a:pt x="1696" y="1010"/>
                    <a:pt x="1696" y="2259"/>
                  </a:cubicBezTo>
                  <a:lnTo>
                    <a:pt x="1" y="2259"/>
                  </a:lnTo>
                  <a:lnTo>
                    <a:pt x="1" y="5081"/>
                  </a:lnTo>
                  <a:cubicBezTo>
                    <a:pt x="1247" y="5081"/>
                    <a:pt x="2259" y="6093"/>
                    <a:pt x="2259" y="7339"/>
                  </a:cubicBezTo>
                  <a:cubicBezTo>
                    <a:pt x="2259" y="8586"/>
                    <a:pt x="1247" y="9598"/>
                    <a:pt x="1" y="9598"/>
                  </a:cubicBezTo>
                  <a:lnTo>
                    <a:pt x="1" y="12422"/>
                  </a:lnTo>
                  <a:lnTo>
                    <a:pt x="7378" y="12422"/>
                  </a:lnTo>
                  <a:cubicBezTo>
                    <a:pt x="8315" y="12419"/>
                    <a:pt x="9070" y="11664"/>
                    <a:pt x="9073" y="10727"/>
                  </a:cubicBezTo>
                  <a:lnTo>
                    <a:pt x="9073" y="3952"/>
                  </a:lnTo>
                  <a:cubicBezTo>
                    <a:pt x="9070" y="3015"/>
                    <a:pt x="8315" y="2259"/>
                    <a:pt x="7378" y="2259"/>
                  </a:cubicBezTo>
                  <a:lnTo>
                    <a:pt x="6213" y="2259"/>
                  </a:lnTo>
                  <a:cubicBezTo>
                    <a:pt x="6213" y="1010"/>
                    <a:pt x="5201" y="1"/>
                    <a:pt x="39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64" name="Google Shape;5864;p79"/>
          <p:cNvGrpSpPr/>
          <p:nvPr/>
        </p:nvGrpSpPr>
        <p:grpSpPr>
          <a:xfrm>
            <a:off x="7147952" y="3126199"/>
            <a:ext cx="295528" cy="338795"/>
            <a:chOff x="3895050" y="3806775"/>
            <a:chExt cx="419725" cy="481175"/>
          </a:xfrm>
        </p:grpSpPr>
        <p:sp>
          <p:nvSpPr>
            <p:cNvPr id="5865" name="Google Shape;5865;p79"/>
            <p:cNvSpPr/>
            <p:nvPr/>
          </p:nvSpPr>
          <p:spPr>
            <a:xfrm>
              <a:off x="3895050" y="3942650"/>
              <a:ext cx="419725" cy="345300"/>
            </a:xfrm>
            <a:custGeom>
              <a:rect b="b" l="l" r="r" t="t"/>
              <a:pathLst>
                <a:path extrusionOk="0" h="13812" w="16789">
                  <a:moveTo>
                    <a:pt x="4448" y="1"/>
                  </a:moveTo>
                  <a:cubicBezTo>
                    <a:pt x="4233" y="1"/>
                    <a:pt x="4016" y="18"/>
                    <a:pt x="3801" y="54"/>
                  </a:cubicBezTo>
                  <a:cubicBezTo>
                    <a:pt x="1545" y="418"/>
                    <a:pt x="1" y="2604"/>
                    <a:pt x="356" y="4929"/>
                  </a:cubicBezTo>
                  <a:cubicBezTo>
                    <a:pt x="994" y="9100"/>
                    <a:pt x="2205" y="11942"/>
                    <a:pt x="3858" y="13147"/>
                  </a:cubicBezTo>
                  <a:cubicBezTo>
                    <a:pt x="4470" y="13592"/>
                    <a:pt x="5129" y="13811"/>
                    <a:pt x="5863" y="13811"/>
                  </a:cubicBezTo>
                  <a:cubicBezTo>
                    <a:pt x="6071" y="13811"/>
                    <a:pt x="6286" y="13793"/>
                    <a:pt x="6508" y="13758"/>
                  </a:cubicBezTo>
                  <a:cubicBezTo>
                    <a:pt x="7125" y="13659"/>
                    <a:pt x="7610" y="13406"/>
                    <a:pt x="7999" y="12987"/>
                  </a:cubicBezTo>
                  <a:lnTo>
                    <a:pt x="8396" y="12557"/>
                  </a:lnTo>
                  <a:lnTo>
                    <a:pt x="8791" y="12987"/>
                  </a:lnTo>
                  <a:cubicBezTo>
                    <a:pt x="9179" y="13406"/>
                    <a:pt x="9667" y="13659"/>
                    <a:pt x="10281" y="13758"/>
                  </a:cubicBezTo>
                  <a:cubicBezTo>
                    <a:pt x="10503" y="13793"/>
                    <a:pt x="10718" y="13811"/>
                    <a:pt x="10927" y="13811"/>
                  </a:cubicBezTo>
                  <a:cubicBezTo>
                    <a:pt x="11660" y="13811"/>
                    <a:pt x="12319" y="13592"/>
                    <a:pt x="12931" y="13147"/>
                  </a:cubicBezTo>
                  <a:cubicBezTo>
                    <a:pt x="14587" y="11942"/>
                    <a:pt x="15795" y="9100"/>
                    <a:pt x="16433" y="4929"/>
                  </a:cubicBezTo>
                  <a:cubicBezTo>
                    <a:pt x="16788" y="2604"/>
                    <a:pt x="15244" y="418"/>
                    <a:pt x="12988" y="54"/>
                  </a:cubicBezTo>
                  <a:cubicBezTo>
                    <a:pt x="12773" y="18"/>
                    <a:pt x="12556" y="1"/>
                    <a:pt x="12341" y="1"/>
                  </a:cubicBezTo>
                  <a:cubicBezTo>
                    <a:pt x="11461" y="1"/>
                    <a:pt x="10599" y="293"/>
                    <a:pt x="9893" y="840"/>
                  </a:cubicBezTo>
                  <a:cubicBezTo>
                    <a:pt x="9601" y="1063"/>
                    <a:pt x="9263" y="1216"/>
                    <a:pt x="8905" y="1292"/>
                  </a:cubicBezTo>
                  <a:cubicBezTo>
                    <a:pt x="8736" y="1326"/>
                    <a:pt x="8567" y="1343"/>
                    <a:pt x="8397" y="1343"/>
                  </a:cubicBezTo>
                  <a:cubicBezTo>
                    <a:pt x="8296" y="1343"/>
                    <a:pt x="8196" y="1337"/>
                    <a:pt x="8095" y="1325"/>
                  </a:cubicBezTo>
                  <a:cubicBezTo>
                    <a:pt x="7658" y="1273"/>
                    <a:pt x="7246" y="1105"/>
                    <a:pt x="6896" y="840"/>
                  </a:cubicBezTo>
                  <a:cubicBezTo>
                    <a:pt x="6190" y="293"/>
                    <a:pt x="5328" y="1"/>
                    <a:pt x="44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66" name="Google Shape;5866;p79"/>
            <p:cNvSpPr/>
            <p:nvPr/>
          </p:nvSpPr>
          <p:spPr>
            <a:xfrm>
              <a:off x="4016325" y="3806775"/>
              <a:ext cx="199225" cy="142475"/>
            </a:xfrm>
            <a:custGeom>
              <a:rect b="b" l="l" r="r" t="t"/>
              <a:pathLst>
                <a:path extrusionOk="0" h="5699" w="7969">
                  <a:moveTo>
                    <a:pt x="1350" y="0"/>
                  </a:moveTo>
                  <a:cubicBezTo>
                    <a:pt x="1132" y="0"/>
                    <a:pt x="925" y="129"/>
                    <a:pt x="832" y="343"/>
                  </a:cubicBezTo>
                  <a:cubicBezTo>
                    <a:pt x="799" y="424"/>
                    <a:pt x="1" y="2330"/>
                    <a:pt x="678" y="4101"/>
                  </a:cubicBezTo>
                  <a:cubicBezTo>
                    <a:pt x="736" y="4242"/>
                    <a:pt x="796" y="4381"/>
                    <a:pt x="868" y="4516"/>
                  </a:cubicBezTo>
                  <a:cubicBezTo>
                    <a:pt x="1534" y="4691"/>
                    <a:pt x="2157" y="4995"/>
                    <a:pt x="2702" y="5414"/>
                  </a:cubicBezTo>
                  <a:cubicBezTo>
                    <a:pt x="2950" y="5603"/>
                    <a:pt x="3247" y="5698"/>
                    <a:pt x="3544" y="5698"/>
                  </a:cubicBezTo>
                  <a:cubicBezTo>
                    <a:pt x="3840" y="5698"/>
                    <a:pt x="4137" y="5603"/>
                    <a:pt x="4385" y="5414"/>
                  </a:cubicBezTo>
                  <a:cubicBezTo>
                    <a:pt x="4442" y="5368"/>
                    <a:pt x="4503" y="5326"/>
                    <a:pt x="4563" y="5284"/>
                  </a:cubicBezTo>
                  <a:cubicBezTo>
                    <a:pt x="4870" y="4592"/>
                    <a:pt x="5355" y="3968"/>
                    <a:pt x="6020" y="3417"/>
                  </a:cubicBezTo>
                  <a:cubicBezTo>
                    <a:pt x="6478" y="3035"/>
                    <a:pt x="6987" y="2722"/>
                    <a:pt x="7532" y="2484"/>
                  </a:cubicBezTo>
                  <a:cubicBezTo>
                    <a:pt x="7824" y="2372"/>
                    <a:pt x="7969" y="2044"/>
                    <a:pt x="7854" y="1752"/>
                  </a:cubicBezTo>
                  <a:cubicBezTo>
                    <a:pt x="7768" y="1529"/>
                    <a:pt x="7554" y="1392"/>
                    <a:pt x="7327" y="1392"/>
                  </a:cubicBezTo>
                  <a:cubicBezTo>
                    <a:pt x="7260" y="1392"/>
                    <a:pt x="7192" y="1404"/>
                    <a:pt x="7125" y="1430"/>
                  </a:cubicBezTo>
                  <a:lnTo>
                    <a:pt x="7125" y="1433"/>
                  </a:lnTo>
                  <a:cubicBezTo>
                    <a:pt x="7089" y="1445"/>
                    <a:pt x="6243" y="1776"/>
                    <a:pt x="5334" y="2520"/>
                  </a:cubicBezTo>
                  <a:cubicBezTo>
                    <a:pt x="4997" y="2794"/>
                    <a:pt x="4689" y="3098"/>
                    <a:pt x="4412" y="3429"/>
                  </a:cubicBezTo>
                  <a:cubicBezTo>
                    <a:pt x="4367" y="3194"/>
                    <a:pt x="4301" y="2965"/>
                    <a:pt x="4217" y="2743"/>
                  </a:cubicBezTo>
                  <a:cubicBezTo>
                    <a:pt x="3536" y="972"/>
                    <a:pt x="1669" y="90"/>
                    <a:pt x="1588" y="54"/>
                  </a:cubicBezTo>
                  <a:cubicBezTo>
                    <a:pt x="1511" y="17"/>
                    <a:pt x="1430" y="0"/>
                    <a:pt x="13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67" name="Google Shape;5867;p79"/>
          <p:cNvGrpSpPr/>
          <p:nvPr/>
        </p:nvGrpSpPr>
        <p:grpSpPr>
          <a:xfrm>
            <a:off x="7551234" y="3125979"/>
            <a:ext cx="336296" cy="339235"/>
            <a:chOff x="4464775" y="3806475"/>
            <a:chExt cx="477625" cy="481800"/>
          </a:xfrm>
        </p:grpSpPr>
        <p:sp>
          <p:nvSpPr>
            <p:cNvPr id="5868" name="Google Shape;5868;p79"/>
            <p:cNvSpPr/>
            <p:nvPr/>
          </p:nvSpPr>
          <p:spPr>
            <a:xfrm>
              <a:off x="4726375" y="3806475"/>
              <a:ext cx="56500" cy="141125"/>
            </a:xfrm>
            <a:custGeom>
              <a:rect b="b" l="l" r="r" t="t"/>
              <a:pathLst>
                <a:path extrusionOk="0" h="5645" w="2260">
                  <a:moveTo>
                    <a:pt x="1133" y="1"/>
                  </a:moveTo>
                  <a:cubicBezTo>
                    <a:pt x="978" y="1"/>
                    <a:pt x="823" y="64"/>
                    <a:pt x="712" y="189"/>
                  </a:cubicBezTo>
                  <a:cubicBezTo>
                    <a:pt x="504" y="421"/>
                    <a:pt x="522" y="776"/>
                    <a:pt x="754" y="984"/>
                  </a:cubicBezTo>
                  <a:cubicBezTo>
                    <a:pt x="832" y="1056"/>
                    <a:pt x="1130" y="1385"/>
                    <a:pt x="1130" y="1695"/>
                  </a:cubicBezTo>
                  <a:cubicBezTo>
                    <a:pt x="1130" y="1990"/>
                    <a:pt x="850" y="2315"/>
                    <a:pt x="754" y="2402"/>
                  </a:cubicBezTo>
                  <a:cubicBezTo>
                    <a:pt x="678" y="2472"/>
                    <a:pt x="1" y="3101"/>
                    <a:pt x="1" y="3953"/>
                  </a:cubicBezTo>
                  <a:cubicBezTo>
                    <a:pt x="1" y="4802"/>
                    <a:pt x="675" y="5432"/>
                    <a:pt x="754" y="5501"/>
                  </a:cubicBezTo>
                  <a:cubicBezTo>
                    <a:pt x="861" y="5597"/>
                    <a:pt x="995" y="5644"/>
                    <a:pt x="1128" y="5644"/>
                  </a:cubicBezTo>
                  <a:cubicBezTo>
                    <a:pt x="1283" y="5644"/>
                    <a:pt x="1437" y="5580"/>
                    <a:pt x="1549" y="5456"/>
                  </a:cubicBezTo>
                  <a:cubicBezTo>
                    <a:pt x="1757" y="5224"/>
                    <a:pt x="1735" y="4869"/>
                    <a:pt x="1507" y="4661"/>
                  </a:cubicBezTo>
                  <a:cubicBezTo>
                    <a:pt x="1428" y="4588"/>
                    <a:pt x="1130" y="4260"/>
                    <a:pt x="1130" y="3950"/>
                  </a:cubicBezTo>
                  <a:cubicBezTo>
                    <a:pt x="1130" y="3655"/>
                    <a:pt x="1410" y="3330"/>
                    <a:pt x="1507" y="3242"/>
                  </a:cubicBezTo>
                  <a:cubicBezTo>
                    <a:pt x="1585" y="3173"/>
                    <a:pt x="2259" y="2544"/>
                    <a:pt x="2259" y="1692"/>
                  </a:cubicBezTo>
                  <a:cubicBezTo>
                    <a:pt x="2259" y="842"/>
                    <a:pt x="1585" y="213"/>
                    <a:pt x="1507" y="144"/>
                  </a:cubicBezTo>
                  <a:cubicBezTo>
                    <a:pt x="1399" y="48"/>
                    <a:pt x="1266" y="1"/>
                    <a:pt x="11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69" name="Google Shape;5869;p79"/>
            <p:cNvSpPr/>
            <p:nvPr/>
          </p:nvSpPr>
          <p:spPr>
            <a:xfrm>
              <a:off x="4641700" y="3806475"/>
              <a:ext cx="56475" cy="141125"/>
            </a:xfrm>
            <a:custGeom>
              <a:rect b="b" l="l" r="r" t="t"/>
              <a:pathLst>
                <a:path extrusionOk="0" h="5645" w="2259">
                  <a:moveTo>
                    <a:pt x="1132" y="1"/>
                  </a:moveTo>
                  <a:cubicBezTo>
                    <a:pt x="977" y="1"/>
                    <a:pt x="823" y="64"/>
                    <a:pt x="711" y="189"/>
                  </a:cubicBezTo>
                  <a:cubicBezTo>
                    <a:pt x="503" y="421"/>
                    <a:pt x="521" y="776"/>
                    <a:pt x="753" y="984"/>
                  </a:cubicBezTo>
                  <a:cubicBezTo>
                    <a:pt x="831" y="1056"/>
                    <a:pt x="1130" y="1385"/>
                    <a:pt x="1130" y="1695"/>
                  </a:cubicBezTo>
                  <a:cubicBezTo>
                    <a:pt x="1130" y="1990"/>
                    <a:pt x="849" y="2315"/>
                    <a:pt x="753" y="2402"/>
                  </a:cubicBezTo>
                  <a:cubicBezTo>
                    <a:pt x="678" y="2472"/>
                    <a:pt x="0" y="3101"/>
                    <a:pt x="0" y="3953"/>
                  </a:cubicBezTo>
                  <a:cubicBezTo>
                    <a:pt x="0" y="4802"/>
                    <a:pt x="675" y="5432"/>
                    <a:pt x="753" y="5501"/>
                  </a:cubicBezTo>
                  <a:cubicBezTo>
                    <a:pt x="860" y="5597"/>
                    <a:pt x="994" y="5644"/>
                    <a:pt x="1127" y="5644"/>
                  </a:cubicBezTo>
                  <a:cubicBezTo>
                    <a:pt x="1282" y="5644"/>
                    <a:pt x="1436" y="5580"/>
                    <a:pt x="1548" y="5456"/>
                  </a:cubicBezTo>
                  <a:cubicBezTo>
                    <a:pt x="1756" y="5224"/>
                    <a:pt x="1735" y="4869"/>
                    <a:pt x="1506" y="4661"/>
                  </a:cubicBezTo>
                  <a:cubicBezTo>
                    <a:pt x="1428" y="4588"/>
                    <a:pt x="1130" y="4260"/>
                    <a:pt x="1130" y="3950"/>
                  </a:cubicBezTo>
                  <a:cubicBezTo>
                    <a:pt x="1130" y="3655"/>
                    <a:pt x="1410" y="3330"/>
                    <a:pt x="1506" y="3242"/>
                  </a:cubicBezTo>
                  <a:cubicBezTo>
                    <a:pt x="1581" y="3173"/>
                    <a:pt x="2259" y="2544"/>
                    <a:pt x="2259" y="1692"/>
                  </a:cubicBezTo>
                  <a:cubicBezTo>
                    <a:pt x="2259" y="842"/>
                    <a:pt x="1581" y="213"/>
                    <a:pt x="1506" y="144"/>
                  </a:cubicBezTo>
                  <a:cubicBezTo>
                    <a:pt x="1399" y="48"/>
                    <a:pt x="1265" y="1"/>
                    <a:pt x="11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70" name="Google Shape;5870;p79"/>
            <p:cNvSpPr/>
            <p:nvPr/>
          </p:nvSpPr>
          <p:spPr>
            <a:xfrm>
              <a:off x="4557000" y="3806475"/>
              <a:ext cx="56500" cy="141125"/>
            </a:xfrm>
            <a:custGeom>
              <a:rect b="b" l="l" r="r" t="t"/>
              <a:pathLst>
                <a:path extrusionOk="0" h="5645" w="2260">
                  <a:moveTo>
                    <a:pt x="1132" y="1"/>
                  </a:moveTo>
                  <a:cubicBezTo>
                    <a:pt x="977" y="1"/>
                    <a:pt x="823" y="64"/>
                    <a:pt x="711" y="189"/>
                  </a:cubicBezTo>
                  <a:cubicBezTo>
                    <a:pt x="504" y="421"/>
                    <a:pt x="522" y="776"/>
                    <a:pt x="753" y="984"/>
                  </a:cubicBezTo>
                  <a:cubicBezTo>
                    <a:pt x="832" y="1056"/>
                    <a:pt x="1130" y="1385"/>
                    <a:pt x="1130" y="1695"/>
                  </a:cubicBezTo>
                  <a:cubicBezTo>
                    <a:pt x="1130" y="1990"/>
                    <a:pt x="850" y="2315"/>
                    <a:pt x="753" y="2402"/>
                  </a:cubicBezTo>
                  <a:cubicBezTo>
                    <a:pt x="678" y="2472"/>
                    <a:pt x="1" y="3101"/>
                    <a:pt x="1" y="3953"/>
                  </a:cubicBezTo>
                  <a:cubicBezTo>
                    <a:pt x="1" y="4802"/>
                    <a:pt x="675" y="5432"/>
                    <a:pt x="753" y="5501"/>
                  </a:cubicBezTo>
                  <a:cubicBezTo>
                    <a:pt x="861" y="5597"/>
                    <a:pt x="994" y="5644"/>
                    <a:pt x="1127" y="5644"/>
                  </a:cubicBezTo>
                  <a:cubicBezTo>
                    <a:pt x="1282" y="5644"/>
                    <a:pt x="1437" y="5580"/>
                    <a:pt x="1548" y="5456"/>
                  </a:cubicBezTo>
                  <a:cubicBezTo>
                    <a:pt x="1756" y="5224"/>
                    <a:pt x="1735" y="4869"/>
                    <a:pt x="1506" y="4661"/>
                  </a:cubicBezTo>
                  <a:cubicBezTo>
                    <a:pt x="1428" y="4588"/>
                    <a:pt x="1130" y="4260"/>
                    <a:pt x="1130" y="3950"/>
                  </a:cubicBezTo>
                  <a:cubicBezTo>
                    <a:pt x="1130" y="3655"/>
                    <a:pt x="1410" y="3330"/>
                    <a:pt x="1506" y="3242"/>
                  </a:cubicBezTo>
                  <a:cubicBezTo>
                    <a:pt x="1582" y="3173"/>
                    <a:pt x="2259" y="2544"/>
                    <a:pt x="2259" y="1692"/>
                  </a:cubicBezTo>
                  <a:cubicBezTo>
                    <a:pt x="2259" y="842"/>
                    <a:pt x="1582" y="213"/>
                    <a:pt x="1506" y="144"/>
                  </a:cubicBezTo>
                  <a:cubicBezTo>
                    <a:pt x="1399" y="48"/>
                    <a:pt x="1265" y="1"/>
                    <a:pt x="11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71" name="Google Shape;5871;p79"/>
            <p:cNvSpPr/>
            <p:nvPr/>
          </p:nvSpPr>
          <p:spPr>
            <a:xfrm>
              <a:off x="4464775" y="4230875"/>
              <a:ext cx="395250" cy="57400"/>
            </a:xfrm>
            <a:custGeom>
              <a:rect b="b" l="l" r="r" t="t"/>
              <a:pathLst>
                <a:path extrusionOk="0" h="2296" w="15810">
                  <a:moveTo>
                    <a:pt x="567" y="1"/>
                  </a:moveTo>
                  <a:cubicBezTo>
                    <a:pt x="254" y="1"/>
                    <a:pt x="1" y="251"/>
                    <a:pt x="1" y="564"/>
                  </a:cubicBezTo>
                  <a:cubicBezTo>
                    <a:pt x="1" y="877"/>
                    <a:pt x="254" y="1130"/>
                    <a:pt x="567" y="1130"/>
                  </a:cubicBezTo>
                  <a:lnTo>
                    <a:pt x="1910" y="1130"/>
                  </a:lnTo>
                  <a:lnTo>
                    <a:pt x="2006" y="1359"/>
                  </a:lnTo>
                  <a:cubicBezTo>
                    <a:pt x="2291" y="1932"/>
                    <a:pt x="2875" y="2295"/>
                    <a:pt x="3516" y="2295"/>
                  </a:cubicBezTo>
                  <a:cubicBezTo>
                    <a:pt x="3519" y="2295"/>
                    <a:pt x="3521" y="2295"/>
                    <a:pt x="3524" y="2295"/>
                  </a:cubicBezTo>
                  <a:lnTo>
                    <a:pt x="12290" y="2295"/>
                  </a:lnTo>
                  <a:cubicBezTo>
                    <a:pt x="12292" y="2295"/>
                    <a:pt x="12295" y="2295"/>
                    <a:pt x="12298" y="2295"/>
                  </a:cubicBezTo>
                  <a:cubicBezTo>
                    <a:pt x="12936" y="2295"/>
                    <a:pt x="13520" y="1932"/>
                    <a:pt x="13804" y="1359"/>
                  </a:cubicBezTo>
                  <a:lnTo>
                    <a:pt x="13901" y="1130"/>
                  </a:lnTo>
                  <a:lnTo>
                    <a:pt x="15247" y="1130"/>
                  </a:lnTo>
                  <a:cubicBezTo>
                    <a:pt x="15557" y="1130"/>
                    <a:pt x="15810" y="877"/>
                    <a:pt x="15810" y="564"/>
                  </a:cubicBezTo>
                  <a:cubicBezTo>
                    <a:pt x="15810" y="251"/>
                    <a:pt x="15557" y="1"/>
                    <a:pt x="152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72" name="Google Shape;5872;p79"/>
            <p:cNvSpPr/>
            <p:nvPr/>
          </p:nvSpPr>
          <p:spPr>
            <a:xfrm>
              <a:off x="4840675" y="4007300"/>
              <a:ext cx="101725" cy="166025"/>
            </a:xfrm>
            <a:custGeom>
              <a:rect b="b" l="l" r="r" t="t"/>
              <a:pathLst>
                <a:path extrusionOk="0" h="6641" w="4069">
                  <a:moveTo>
                    <a:pt x="1870" y="0"/>
                  </a:moveTo>
                  <a:cubicBezTo>
                    <a:pt x="1852" y="380"/>
                    <a:pt x="1837" y="759"/>
                    <a:pt x="1795" y="1130"/>
                  </a:cubicBezTo>
                  <a:cubicBezTo>
                    <a:pt x="1927" y="1181"/>
                    <a:pt x="2048" y="1256"/>
                    <a:pt x="2150" y="1355"/>
                  </a:cubicBezTo>
                  <a:cubicBezTo>
                    <a:pt x="2800" y="2006"/>
                    <a:pt x="2433" y="3469"/>
                    <a:pt x="1352" y="4550"/>
                  </a:cubicBezTo>
                  <a:cubicBezTo>
                    <a:pt x="1177" y="4722"/>
                    <a:pt x="991" y="4879"/>
                    <a:pt x="792" y="5017"/>
                  </a:cubicBezTo>
                  <a:cubicBezTo>
                    <a:pt x="566" y="5577"/>
                    <a:pt x="301" y="6119"/>
                    <a:pt x="0" y="6640"/>
                  </a:cubicBezTo>
                  <a:cubicBezTo>
                    <a:pt x="747" y="6429"/>
                    <a:pt x="1506" y="5993"/>
                    <a:pt x="2150" y="5348"/>
                  </a:cubicBezTo>
                  <a:cubicBezTo>
                    <a:pt x="3716" y="3782"/>
                    <a:pt x="4068" y="1678"/>
                    <a:pt x="2948" y="557"/>
                  </a:cubicBezTo>
                  <a:cubicBezTo>
                    <a:pt x="2656" y="268"/>
                    <a:pt x="2280" y="97"/>
                    <a:pt x="18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73" name="Google Shape;5873;p79"/>
            <p:cNvSpPr/>
            <p:nvPr/>
          </p:nvSpPr>
          <p:spPr>
            <a:xfrm>
              <a:off x="4464775" y="3976800"/>
              <a:ext cx="395250" cy="225875"/>
            </a:xfrm>
            <a:custGeom>
              <a:rect b="b" l="l" r="r" t="t"/>
              <a:pathLst>
                <a:path extrusionOk="0" h="9035" w="15810">
                  <a:moveTo>
                    <a:pt x="564" y="1"/>
                  </a:moveTo>
                  <a:cubicBezTo>
                    <a:pt x="254" y="1"/>
                    <a:pt x="1" y="251"/>
                    <a:pt x="1" y="564"/>
                  </a:cubicBezTo>
                  <a:cubicBezTo>
                    <a:pt x="1" y="3930"/>
                    <a:pt x="1157" y="7026"/>
                    <a:pt x="3075" y="9035"/>
                  </a:cubicBezTo>
                  <a:lnTo>
                    <a:pt x="12735" y="9035"/>
                  </a:lnTo>
                  <a:cubicBezTo>
                    <a:pt x="14654" y="7026"/>
                    <a:pt x="15810" y="3930"/>
                    <a:pt x="15810" y="564"/>
                  </a:cubicBezTo>
                  <a:cubicBezTo>
                    <a:pt x="15810" y="251"/>
                    <a:pt x="15557" y="1"/>
                    <a:pt x="152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74" name="Google Shape;5874;p79"/>
          <p:cNvGrpSpPr/>
          <p:nvPr/>
        </p:nvGrpSpPr>
        <p:grpSpPr>
          <a:xfrm>
            <a:off x="7974679" y="3125970"/>
            <a:ext cx="339253" cy="339253"/>
            <a:chOff x="5049725" y="3806450"/>
            <a:chExt cx="481825" cy="481825"/>
          </a:xfrm>
        </p:grpSpPr>
        <p:sp>
          <p:nvSpPr>
            <p:cNvPr id="5875" name="Google Shape;5875;p79"/>
            <p:cNvSpPr/>
            <p:nvPr/>
          </p:nvSpPr>
          <p:spPr>
            <a:xfrm>
              <a:off x="536115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76" name="Google Shape;5876;p79"/>
            <p:cNvSpPr/>
            <p:nvPr/>
          </p:nvSpPr>
          <p:spPr>
            <a:xfrm>
              <a:off x="519177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77" name="Google Shape;5877;p79"/>
            <p:cNvSpPr/>
            <p:nvPr/>
          </p:nvSpPr>
          <p:spPr>
            <a:xfrm>
              <a:off x="504972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78" name="Google Shape;5878;p79"/>
          <p:cNvGrpSpPr/>
          <p:nvPr/>
        </p:nvGrpSpPr>
        <p:grpSpPr>
          <a:xfrm>
            <a:off x="1461983" y="3951798"/>
            <a:ext cx="339253" cy="339253"/>
            <a:chOff x="5651375" y="3806450"/>
            <a:chExt cx="481825" cy="481825"/>
          </a:xfrm>
        </p:grpSpPr>
        <p:sp>
          <p:nvSpPr>
            <p:cNvPr id="5879" name="Google Shape;5879;p79"/>
            <p:cNvSpPr/>
            <p:nvPr/>
          </p:nvSpPr>
          <p:spPr>
            <a:xfrm>
              <a:off x="5793425" y="3976800"/>
              <a:ext cx="28250" cy="28275"/>
            </a:xfrm>
            <a:custGeom>
              <a:rect b="b" l="l" r="r" t="t"/>
              <a:pathLst>
                <a:path extrusionOk="0" h="1131" w="113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80" name="Google Shape;5880;p79"/>
            <p:cNvSpPr/>
            <p:nvPr/>
          </p:nvSpPr>
          <p:spPr>
            <a:xfrm>
              <a:off x="5794475" y="4089725"/>
              <a:ext cx="195600" cy="84725"/>
            </a:xfrm>
            <a:custGeom>
              <a:rect b="b" l="l" r="r" t="t"/>
              <a:pathLst>
                <a:path extrusionOk="0" h="3389" w="7824">
                  <a:moveTo>
                    <a:pt x="1" y="1"/>
                  </a:moveTo>
                  <a:cubicBezTo>
                    <a:pt x="284" y="1943"/>
                    <a:pt x="1949" y="3385"/>
                    <a:pt x="3912" y="3388"/>
                  </a:cubicBezTo>
                  <a:cubicBezTo>
                    <a:pt x="5875" y="3385"/>
                    <a:pt x="7541" y="1943"/>
                    <a:pt x="78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81" name="Google Shape;5881;p79"/>
            <p:cNvSpPr/>
            <p:nvPr/>
          </p:nvSpPr>
          <p:spPr>
            <a:xfrm>
              <a:off x="5651375" y="3806450"/>
              <a:ext cx="481825" cy="481825"/>
            </a:xfrm>
            <a:custGeom>
              <a:rect b="b" l="l" r="r" t="t"/>
              <a:pathLst>
                <a:path extrusionOk="0" h="19273" w="19273">
                  <a:moveTo>
                    <a:pt x="6249" y="5686"/>
                  </a:moveTo>
                  <a:cubicBezTo>
                    <a:pt x="6932" y="5686"/>
                    <a:pt x="7549" y="6098"/>
                    <a:pt x="7811" y="6730"/>
                  </a:cubicBezTo>
                  <a:cubicBezTo>
                    <a:pt x="8073" y="7363"/>
                    <a:pt x="7929" y="8092"/>
                    <a:pt x="7444" y="8576"/>
                  </a:cubicBezTo>
                  <a:cubicBezTo>
                    <a:pt x="7122" y="8901"/>
                    <a:pt x="6689" y="9073"/>
                    <a:pt x="6248" y="9073"/>
                  </a:cubicBezTo>
                  <a:cubicBezTo>
                    <a:pt x="6029" y="9073"/>
                    <a:pt x="5808" y="9031"/>
                    <a:pt x="5598" y="8944"/>
                  </a:cubicBezTo>
                  <a:cubicBezTo>
                    <a:pt x="4966" y="8682"/>
                    <a:pt x="4553" y="8064"/>
                    <a:pt x="4553" y="7378"/>
                  </a:cubicBezTo>
                  <a:cubicBezTo>
                    <a:pt x="4556"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3"/>
                    <a:pt x="13024" y="9073"/>
                  </a:cubicBezTo>
                  <a:cubicBezTo>
                    <a:pt x="12337" y="9073"/>
                    <a:pt x="11720" y="8658"/>
                    <a:pt x="11458" y="8025"/>
                  </a:cubicBezTo>
                  <a:cubicBezTo>
                    <a:pt x="11196" y="7393"/>
                    <a:pt x="11341" y="6664"/>
                    <a:pt x="11825" y="6179"/>
                  </a:cubicBezTo>
                  <a:cubicBezTo>
                    <a:pt x="12150" y="5855"/>
                    <a:pt x="12583" y="5683"/>
                    <a:pt x="13024" y="5683"/>
                  </a:cubicBezTo>
                  <a:close/>
                  <a:moveTo>
                    <a:pt x="14153" y="10202"/>
                  </a:moveTo>
                  <a:cubicBezTo>
                    <a:pt x="14463" y="10202"/>
                    <a:pt x="14716" y="10452"/>
                    <a:pt x="14716" y="10766"/>
                  </a:cubicBezTo>
                  <a:cubicBezTo>
                    <a:pt x="14716" y="13566"/>
                    <a:pt x="12437" y="15849"/>
                    <a:pt x="9636" y="15849"/>
                  </a:cubicBezTo>
                  <a:cubicBezTo>
                    <a:pt x="6833" y="15849"/>
                    <a:pt x="4553" y="13566"/>
                    <a:pt x="4553" y="10766"/>
                  </a:cubicBezTo>
                  <a:cubicBezTo>
                    <a:pt x="4553" y="10452"/>
                    <a:pt x="4806" y="10202"/>
                    <a:pt x="5119" y="10202"/>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30" y="0"/>
                    <a:pt x="96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82" name="Google Shape;5882;p79"/>
            <p:cNvSpPr/>
            <p:nvPr/>
          </p:nvSpPr>
          <p:spPr>
            <a:xfrm>
              <a:off x="5962800" y="3976800"/>
              <a:ext cx="28250" cy="28275"/>
            </a:xfrm>
            <a:custGeom>
              <a:rect b="b" l="l" r="r" t="t"/>
              <a:pathLst>
                <a:path extrusionOk="0" h="1131" w="113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83" name="Google Shape;5883;p79"/>
          <p:cNvGrpSpPr/>
          <p:nvPr/>
        </p:nvGrpSpPr>
        <p:grpSpPr>
          <a:xfrm>
            <a:off x="3360663" y="3953787"/>
            <a:ext cx="298503" cy="335275"/>
            <a:chOff x="6264300" y="3809300"/>
            <a:chExt cx="423950" cy="476175"/>
          </a:xfrm>
        </p:grpSpPr>
        <p:sp>
          <p:nvSpPr>
            <p:cNvPr id="5884" name="Google Shape;5884;p79"/>
            <p:cNvSpPr/>
            <p:nvPr/>
          </p:nvSpPr>
          <p:spPr>
            <a:xfrm>
              <a:off x="6346200" y="4002825"/>
              <a:ext cx="66950" cy="63225"/>
            </a:xfrm>
            <a:custGeom>
              <a:rect b="b" l="l" r="r" t="t"/>
              <a:pathLst>
                <a:path extrusionOk="0" h="2529" w="2678">
                  <a:moveTo>
                    <a:pt x="1365" y="1"/>
                  </a:moveTo>
                  <a:cubicBezTo>
                    <a:pt x="1058" y="1"/>
                    <a:pt x="751" y="118"/>
                    <a:pt x="516" y="351"/>
                  </a:cubicBezTo>
                  <a:cubicBezTo>
                    <a:pt x="272" y="598"/>
                    <a:pt x="88" y="992"/>
                    <a:pt x="46" y="1381"/>
                  </a:cubicBezTo>
                  <a:cubicBezTo>
                    <a:pt x="1" y="1757"/>
                    <a:pt x="88" y="2085"/>
                    <a:pt x="281" y="2281"/>
                  </a:cubicBezTo>
                  <a:cubicBezTo>
                    <a:pt x="454" y="2453"/>
                    <a:pt x="709" y="2528"/>
                    <a:pt x="985" y="2528"/>
                  </a:cubicBezTo>
                  <a:cubicBezTo>
                    <a:pt x="1425" y="2528"/>
                    <a:pt x="1917" y="2337"/>
                    <a:pt x="2211" y="2043"/>
                  </a:cubicBezTo>
                  <a:cubicBezTo>
                    <a:pt x="2678" y="1577"/>
                    <a:pt x="2678" y="818"/>
                    <a:pt x="2211" y="351"/>
                  </a:cubicBezTo>
                  <a:cubicBezTo>
                    <a:pt x="1978" y="118"/>
                    <a:pt x="1671" y="1"/>
                    <a:pt x="13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85" name="Google Shape;5885;p79"/>
            <p:cNvSpPr/>
            <p:nvPr/>
          </p:nvSpPr>
          <p:spPr>
            <a:xfrm>
              <a:off x="6539375" y="4002825"/>
              <a:ext cx="66950" cy="63200"/>
            </a:xfrm>
            <a:custGeom>
              <a:rect b="b" l="l" r="r" t="t"/>
              <a:pathLst>
                <a:path extrusionOk="0" h="2528" w="2678">
                  <a:moveTo>
                    <a:pt x="1314" y="1"/>
                  </a:moveTo>
                  <a:cubicBezTo>
                    <a:pt x="1007" y="1"/>
                    <a:pt x="701" y="118"/>
                    <a:pt x="468" y="351"/>
                  </a:cubicBezTo>
                  <a:cubicBezTo>
                    <a:pt x="1" y="818"/>
                    <a:pt x="1" y="1577"/>
                    <a:pt x="468" y="2043"/>
                  </a:cubicBezTo>
                  <a:cubicBezTo>
                    <a:pt x="761" y="2337"/>
                    <a:pt x="1252" y="2528"/>
                    <a:pt x="1691" y="2528"/>
                  </a:cubicBezTo>
                  <a:cubicBezTo>
                    <a:pt x="1968" y="2528"/>
                    <a:pt x="2224" y="2452"/>
                    <a:pt x="2398" y="2278"/>
                  </a:cubicBezTo>
                  <a:cubicBezTo>
                    <a:pt x="2591" y="2085"/>
                    <a:pt x="2678" y="1757"/>
                    <a:pt x="2633" y="1381"/>
                  </a:cubicBezTo>
                  <a:cubicBezTo>
                    <a:pt x="2588" y="992"/>
                    <a:pt x="2407" y="598"/>
                    <a:pt x="2160" y="351"/>
                  </a:cubicBezTo>
                  <a:cubicBezTo>
                    <a:pt x="1927" y="118"/>
                    <a:pt x="1620" y="1"/>
                    <a:pt x="13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86" name="Google Shape;5886;p79"/>
            <p:cNvSpPr/>
            <p:nvPr/>
          </p:nvSpPr>
          <p:spPr>
            <a:xfrm>
              <a:off x="6264300" y="3809300"/>
              <a:ext cx="423950" cy="476175"/>
            </a:xfrm>
            <a:custGeom>
              <a:rect b="b" l="l" r="r" t="t"/>
              <a:pathLst>
                <a:path extrusionOk="0" h="19047" w="16958">
                  <a:moveTo>
                    <a:pt x="4662" y="6571"/>
                  </a:moveTo>
                  <a:cubicBezTo>
                    <a:pt x="5263" y="6571"/>
                    <a:pt x="5864" y="6799"/>
                    <a:pt x="6324" y="7258"/>
                  </a:cubicBezTo>
                  <a:cubicBezTo>
                    <a:pt x="7249" y="8182"/>
                    <a:pt x="7240" y="9685"/>
                    <a:pt x="6303" y="10600"/>
                  </a:cubicBezTo>
                  <a:lnTo>
                    <a:pt x="6300" y="10600"/>
                  </a:lnTo>
                  <a:cubicBezTo>
                    <a:pt x="5791" y="11109"/>
                    <a:pt x="5014" y="11422"/>
                    <a:pt x="4268" y="11422"/>
                  </a:cubicBezTo>
                  <a:cubicBezTo>
                    <a:pt x="3705" y="11422"/>
                    <a:pt x="3154" y="11245"/>
                    <a:pt x="2744" y="10835"/>
                  </a:cubicBezTo>
                  <a:cubicBezTo>
                    <a:pt x="2301" y="10393"/>
                    <a:pt x="2094" y="9718"/>
                    <a:pt x="2181" y="8992"/>
                  </a:cubicBezTo>
                  <a:cubicBezTo>
                    <a:pt x="2256" y="8336"/>
                    <a:pt x="2548" y="7713"/>
                    <a:pt x="2982" y="7279"/>
                  </a:cubicBezTo>
                  <a:cubicBezTo>
                    <a:pt x="3442" y="6807"/>
                    <a:pt x="4052" y="6571"/>
                    <a:pt x="4662" y="6571"/>
                  </a:cubicBezTo>
                  <a:close/>
                  <a:moveTo>
                    <a:pt x="12317" y="6589"/>
                  </a:moveTo>
                  <a:cubicBezTo>
                    <a:pt x="12918" y="6589"/>
                    <a:pt x="13520" y="6818"/>
                    <a:pt x="13979" y="7276"/>
                  </a:cubicBezTo>
                  <a:cubicBezTo>
                    <a:pt x="14873" y="8173"/>
                    <a:pt x="15165" y="9884"/>
                    <a:pt x="14214" y="10835"/>
                  </a:cubicBezTo>
                  <a:cubicBezTo>
                    <a:pt x="13804" y="11245"/>
                    <a:pt x="13256" y="11422"/>
                    <a:pt x="12690" y="11422"/>
                  </a:cubicBezTo>
                  <a:cubicBezTo>
                    <a:pt x="11943" y="11422"/>
                    <a:pt x="11166" y="11109"/>
                    <a:pt x="10658" y="10600"/>
                  </a:cubicBezTo>
                  <a:cubicBezTo>
                    <a:pt x="9739" y="9682"/>
                    <a:pt x="9739" y="8194"/>
                    <a:pt x="10658" y="7276"/>
                  </a:cubicBezTo>
                  <a:cubicBezTo>
                    <a:pt x="11115" y="6818"/>
                    <a:pt x="11716" y="6589"/>
                    <a:pt x="12317" y="6589"/>
                  </a:cubicBezTo>
                  <a:close/>
                  <a:moveTo>
                    <a:pt x="8479" y="10841"/>
                  </a:moveTo>
                  <a:cubicBezTo>
                    <a:pt x="8669" y="10841"/>
                    <a:pt x="8858" y="10933"/>
                    <a:pt x="8971" y="11118"/>
                  </a:cubicBezTo>
                  <a:lnTo>
                    <a:pt x="10266" y="13238"/>
                  </a:lnTo>
                  <a:cubicBezTo>
                    <a:pt x="10435" y="13509"/>
                    <a:pt x="10347" y="13865"/>
                    <a:pt x="10076" y="14030"/>
                  </a:cubicBezTo>
                  <a:lnTo>
                    <a:pt x="10073" y="14030"/>
                  </a:lnTo>
                  <a:cubicBezTo>
                    <a:pt x="9980" y="14087"/>
                    <a:pt x="9877" y="14114"/>
                    <a:pt x="9775" y="14114"/>
                  </a:cubicBezTo>
                  <a:cubicBezTo>
                    <a:pt x="9582" y="14114"/>
                    <a:pt x="9393" y="14016"/>
                    <a:pt x="9284" y="13840"/>
                  </a:cubicBezTo>
                  <a:lnTo>
                    <a:pt x="8480" y="12522"/>
                  </a:lnTo>
                  <a:lnTo>
                    <a:pt x="7673" y="13840"/>
                  </a:lnTo>
                  <a:cubicBezTo>
                    <a:pt x="7565" y="14018"/>
                    <a:pt x="7376" y="14115"/>
                    <a:pt x="7182" y="14115"/>
                  </a:cubicBezTo>
                  <a:cubicBezTo>
                    <a:pt x="7079" y="14115"/>
                    <a:pt x="6975" y="14088"/>
                    <a:pt x="6881" y="14030"/>
                  </a:cubicBezTo>
                  <a:cubicBezTo>
                    <a:pt x="6610" y="13862"/>
                    <a:pt x="6526" y="13509"/>
                    <a:pt x="6692" y="13238"/>
                  </a:cubicBezTo>
                  <a:lnTo>
                    <a:pt x="7987" y="11118"/>
                  </a:lnTo>
                  <a:cubicBezTo>
                    <a:pt x="8100" y="10933"/>
                    <a:pt x="8289" y="10841"/>
                    <a:pt x="8479" y="10841"/>
                  </a:cubicBezTo>
                  <a:close/>
                  <a:moveTo>
                    <a:pt x="8474" y="1"/>
                  </a:moveTo>
                  <a:cubicBezTo>
                    <a:pt x="3801" y="1"/>
                    <a:pt x="1" y="3840"/>
                    <a:pt x="1" y="8553"/>
                  </a:cubicBezTo>
                  <a:lnTo>
                    <a:pt x="1" y="11856"/>
                  </a:lnTo>
                  <a:cubicBezTo>
                    <a:pt x="1" y="12883"/>
                    <a:pt x="449" y="13862"/>
                    <a:pt x="1229" y="14530"/>
                  </a:cubicBezTo>
                  <a:lnTo>
                    <a:pt x="2934" y="16000"/>
                  </a:lnTo>
                  <a:lnTo>
                    <a:pt x="2934" y="18472"/>
                  </a:lnTo>
                  <a:cubicBezTo>
                    <a:pt x="2934" y="18788"/>
                    <a:pt x="3193" y="19047"/>
                    <a:pt x="3512" y="19047"/>
                  </a:cubicBezTo>
                  <a:lnTo>
                    <a:pt x="5183" y="19047"/>
                  </a:lnTo>
                  <a:lnTo>
                    <a:pt x="5183" y="16536"/>
                  </a:lnTo>
                  <a:cubicBezTo>
                    <a:pt x="5192" y="16222"/>
                    <a:pt x="5448" y="15975"/>
                    <a:pt x="5761" y="15975"/>
                  </a:cubicBezTo>
                  <a:cubicBezTo>
                    <a:pt x="6071" y="15975"/>
                    <a:pt x="6327" y="16222"/>
                    <a:pt x="6336" y="16536"/>
                  </a:cubicBezTo>
                  <a:lnTo>
                    <a:pt x="6336" y="19047"/>
                  </a:lnTo>
                  <a:lnTo>
                    <a:pt x="7905" y="19047"/>
                  </a:lnTo>
                  <a:lnTo>
                    <a:pt x="7905" y="16536"/>
                  </a:lnTo>
                  <a:cubicBezTo>
                    <a:pt x="7905" y="16219"/>
                    <a:pt x="8161" y="15960"/>
                    <a:pt x="8480" y="15960"/>
                  </a:cubicBezTo>
                  <a:cubicBezTo>
                    <a:pt x="8797" y="15960"/>
                    <a:pt x="9056" y="16219"/>
                    <a:pt x="9056" y="16536"/>
                  </a:cubicBezTo>
                  <a:lnTo>
                    <a:pt x="9056" y="19047"/>
                  </a:lnTo>
                  <a:lnTo>
                    <a:pt x="10624" y="19047"/>
                  </a:lnTo>
                  <a:lnTo>
                    <a:pt x="10624" y="16536"/>
                  </a:lnTo>
                  <a:cubicBezTo>
                    <a:pt x="10630" y="16222"/>
                    <a:pt x="10886" y="15975"/>
                    <a:pt x="11200" y="15975"/>
                  </a:cubicBezTo>
                  <a:cubicBezTo>
                    <a:pt x="11513" y="15975"/>
                    <a:pt x="11766" y="16222"/>
                    <a:pt x="11775" y="16536"/>
                  </a:cubicBezTo>
                  <a:lnTo>
                    <a:pt x="11775" y="19047"/>
                  </a:lnTo>
                  <a:lnTo>
                    <a:pt x="13449" y="19047"/>
                  </a:lnTo>
                  <a:cubicBezTo>
                    <a:pt x="13765" y="19044"/>
                    <a:pt x="14024" y="18788"/>
                    <a:pt x="14024" y="18469"/>
                  </a:cubicBezTo>
                  <a:lnTo>
                    <a:pt x="14024" y="15997"/>
                  </a:lnTo>
                  <a:lnTo>
                    <a:pt x="15729" y="14530"/>
                  </a:lnTo>
                  <a:cubicBezTo>
                    <a:pt x="16508" y="13859"/>
                    <a:pt x="16957" y="12883"/>
                    <a:pt x="16957" y="11853"/>
                  </a:cubicBezTo>
                  <a:lnTo>
                    <a:pt x="16957" y="8462"/>
                  </a:lnTo>
                  <a:cubicBezTo>
                    <a:pt x="16948" y="3786"/>
                    <a:pt x="13154" y="1"/>
                    <a:pt x="84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87" name="Google Shape;5887;p79"/>
          <p:cNvGrpSpPr/>
          <p:nvPr/>
        </p:nvGrpSpPr>
        <p:grpSpPr>
          <a:xfrm>
            <a:off x="5039841" y="3538881"/>
            <a:ext cx="340573" cy="339271"/>
            <a:chOff x="898875" y="4399275"/>
            <a:chExt cx="483700" cy="481850"/>
          </a:xfrm>
        </p:grpSpPr>
        <p:sp>
          <p:nvSpPr>
            <p:cNvPr id="5888" name="Google Shape;5888;p79"/>
            <p:cNvSpPr/>
            <p:nvPr/>
          </p:nvSpPr>
          <p:spPr>
            <a:xfrm>
              <a:off x="992750" y="4642900"/>
              <a:ext cx="145300" cy="144100"/>
            </a:xfrm>
            <a:custGeom>
              <a:rect b="b" l="l" r="r" t="t"/>
              <a:pathLst>
                <a:path extrusionOk="0" h="5764" w="5812">
                  <a:moveTo>
                    <a:pt x="994" y="0"/>
                  </a:moveTo>
                  <a:lnTo>
                    <a:pt x="988" y="12"/>
                  </a:lnTo>
                  <a:cubicBezTo>
                    <a:pt x="988" y="9"/>
                    <a:pt x="991" y="6"/>
                    <a:pt x="991" y="3"/>
                  </a:cubicBezTo>
                  <a:lnTo>
                    <a:pt x="991" y="3"/>
                  </a:lnTo>
                  <a:lnTo>
                    <a:pt x="979" y="27"/>
                  </a:lnTo>
                  <a:lnTo>
                    <a:pt x="108" y="1759"/>
                  </a:lnTo>
                  <a:cubicBezTo>
                    <a:pt x="0" y="1976"/>
                    <a:pt x="42" y="2241"/>
                    <a:pt x="214" y="2415"/>
                  </a:cubicBezTo>
                  <a:lnTo>
                    <a:pt x="3397" y="5598"/>
                  </a:lnTo>
                  <a:cubicBezTo>
                    <a:pt x="3506" y="5707"/>
                    <a:pt x="3649" y="5763"/>
                    <a:pt x="3795" y="5763"/>
                  </a:cubicBezTo>
                  <a:cubicBezTo>
                    <a:pt x="3883" y="5763"/>
                    <a:pt x="3971" y="5743"/>
                    <a:pt x="4053" y="5701"/>
                  </a:cubicBezTo>
                  <a:lnTo>
                    <a:pt x="5797" y="4827"/>
                  </a:lnTo>
                  <a:lnTo>
                    <a:pt x="5800" y="4824"/>
                  </a:lnTo>
                  <a:lnTo>
                    <a:pt x="5812" y="4818"/>
                  </a:lnTo>
                  <a:lnTo>
                    <a:pt x="9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89" name="Google Shape;5889;p79"/>
            <p:cNvSpPr/>
            <p:nvPr/>
          </p:nvSpPr>
          <p:spPr>
            <a:xfrm>
              <a:off x="1138025" y="4763350"/>
              <a:ext cx="25" cy="25"/>
            </a:xfrm>
            <a:custGeom>
              <a:rect b="b" l="l" r="r" t="t"/>
              <a:pathLst>
                <a:path extrusionOk="0" h="1" w="1">
                  <a:moveTo>
                    <a:pt x="1" y="0"/>
                  </a:move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0" name="Google Shape;5890;p79"/>
            <p:cNvSpPr/>
            <p:nvPr/>
          </p:nvSpPr>
          <p:spPr>
            <a:xfrm>
              <a:off x="1269550" y="4399275"/>
              <a:ext cx="113025" cy="112125"/>
            </a:xfrm>
            <a:custGeom>
              <a:rect b="b" l="l" r="r" t="t"/>
              <a:pathLst>
                <a:path extrusionOk="0" h="4485" w="4521">
                  <a:moveTo>
                    <a:pt x="3066" y="1"/>
                  </a:moveTo>
                  <a:cubicBezTo>
                    <a:pt x="1947" y="1"/>
                    <a:pt x="938" y="82"/>
                    <a:pt x="0" y="239"/>
                  </a:cubicBezTo>
                  <a:lnTo>
                    <a:pt x="9" y="895"/>
                  </a:lnTo>
                  <a:cubicBezTo>
                    <a:pt x="34" y="2862"/>
                    <a:pt x="1623" y="4452"/>
                    <a:pt x="3590" y="4476"/>
                  </a:cubicBezTo>
                  <a:lnTo>
                    <a:pt x="4243" y="4485"/>
                  </a:lnTo>
                  <a:cubicBezTo>
                    <a:pt x="4439" y="3313"/>
                    <a:pt x="4520" y="2028"/>
                    <a:pt x="4469" y="561"/>
                  </a:cubicBezTo>
                  <a:cubicBezTo>
                    <a:pt x="4457" y="266"/>
                    <a:pt x="4219" y="28"/>
                    <a:pt x="3924" y="16"/>
                  </a:cubicBezTo>
                  <a:cubicBezTo>
                    <a:pt x="3631" y="6"/>
                    <a:pt x="3345" y="1"/>
                    <a:pt x="30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1" name="Google Shape;5891;p79"/>
            <p:cNvSpPr/>
            <p:nvPr/>
          </p:nvSpPr>
          <p:spPr>
            <a:xfrm>
              <a:off x="1161975" y="4531175"/>
              <a:ext cx="91400" cy="84350"/>
            </a:xfrm>
            <a:custGeom>
              <a:rect b="b" l="l" r="r" t="t"/>
              <a:pathLst>
                <a:path extrusionOk="0" h="3374" w="3656">
                  <a:moveTo>
                    <a:pt x="1821" y="1"/>
                  </a:moveTo>
                  <a:cubicBezTo>
                    <a:pt x="1137" y="1"/>
                    <a:pt x="523" y="415"/>
                    <a:pt x="262" y="1046"/>
                  </a:cubicBezTo>
                  <a:cubicBezTo>
                    <a:pt x="0" y="1678"/>
                    <a:pt x="145" y="2410"/>
                    <a:pt x="633" y="2894"/>
                  </a:cubicBezTo>
                  <a:cubicBezTo>
                    <a:pt x="952" y="3214"/>
                    <a:pt x="1391" y="3373"/>
                    <a:pt x="1830" y="3373"/>
                  </a:cubicBezTo>
                  <a:cubicBezTo>
                    <a:pt x="2269" y="3373"/>
                    <a:pt x="2707" y="3214"/>
                    <a:pt x="3027" y="2894"/>
                  </a:cubicBezTo>
                  <a:cubicBezTo>
                    <a:pt x="3511" y="2410"/>
                    <a:pt x="3656" y="1681"/>
                    <a:pt x="3394" y="1046"/>
                  </a:cubicBezTo>
                  <a:cubicBezTo>
                    <a:pt x="3132" y="413"/>
                    <a:pt x="2515" y="1"/>
                    <a:pt x="1828" y="1"/>
                  </a:cubicBezTo>
                  <a:cubicBezTo>
                    <a:pt x="1826" y="1"/>
                    <a:pt x="1823" y="1"/>
                    <a:pt x="18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2" name="Google Shape;5892;p79"/>
            <p:cNvSpPr/>
            <p:nvPr/>
          </p:nvSpPr>
          <p:spPr>
            <a:xfrm>
              <a:off x="1031050" y="4411100"/>
              <a:ext cx="338650" cy="338725"/>
            </a:xfrm>
            <a:custGeom>
              <a:rect b="b" l="l" r="r" t="t"/>
              <a:pathLst>
                <a:path extrusionOk="0" h="13549" w="13546">
                  <a:moveTo>
                    <a:pt x="7066" y="3673"/>
                  </a:moveTo>
                  <a:cubicBezTo>
                    <a:pt x="7800" y="3673"/>
                    <a:pt x="8522" y="3960"/>
                    <a:pt x="9062" y="4500"/>
                  </a:cubicBezTo>
                  <a:cubicBezTo>
                    <a:pt x="10170" y="5602"/>
                    <a:pt x="10170" y="7393"/>
                    <a:pt x="9062" y="8492"/>
                  </a:cubicBezTo>
                  <a:cubicBezTo>
                    <a:pt x="8522" y="9032"/>
                    <a:pt x="7800" y="9319"/>
                    <a:pt x="7066" y="9319"/>
                  </a:cubicBezTo>
                  <a:cubicBezTo>
                    <a:pt x="6702" y="9319"/>
                    <a:pt x="6334" y="9248"/>
                    <a:pt x="5984" y="9104"/>
                  </a:cubicBezTo>
                  <a:cubicBezTo>
                    <a:pt x="4930" y="8667"/>
                    <a:pt x="4244" y="7637"/>
                    <a:pt x="4244" y="6496"/>
                  </a:cubicBezTo>
                  <a:cubicBezTo>
                    <a:pt x="4244" y="5355"/>
                    <a:pt x="4930" y="4325"/>
                    <a:pt x="5984" y="3888"/>
                  </a:cubicBezTo>
                  <a:cubicBezTo>
                    <a:pt x="6334" y="3744"/>
                    <a:pt x="6702" y="3673"/>
                    <a:pt x="7066" y="3673"/>
                  </a:cubicBezTo>
                  <a:close/>
                  <a:moveTo>
                    <a:pt x="3868" y="9124"/>
                  </a:moveTo>
                  <a:cubicBezTo>
                    <a:pt x="4006" y="9124"/>
                    <a:pt x="4147" y="9176"/>
                    <a:pt x="4262" y="9290"/>
                  </a:cubicBezTo>
                  <a:cubicBezTo>
                    <a:pt x="4481" y="9510"/>
                    <a:pt x="4481" y="9869"/>
                    <a:pt x="4262" y="10088"/>
                  </a:cubicBezTo>
                  <a:cubicBezTo>
                    <a:pt x="4147" y="10204"/>
                    <a:pt x="4005" y="10255"/>
                    <a:pt x="3866" y="10255"/>
                  </a:cubicBezTo>
                  <a:cubicBezTo>
                    <a:pt x="3576" y="10255"/>
                    <a:pt x="3298" y="10031"/>
                    <a:pt x="3298" y="9691"/>
                  </a:cubicBezTo>
                  <a:cubicBezTo>
                    <a:pt x="3298" y="9350"/>
                    <a:pt x="3577" y="9124"/>
                    <a:pt x="3868" y="9124"/>
                  </a:cubicBezTo>
                  <a:close/>
                  <a:moveTo>
                    <a:pt x="8414" y="1"/>
                  </a:moveTo>
                  <a:cubicBezTo>
                    <a:pt x="6466" y="507"/>
                    <a:pt x="4888" y="1425"/>
                    <a:pt x="3518" y="2846"/>
                  </a:cubicBezTo>
                  <a:cubicBezTo>
                    <a:pt x="2169" y="4244"/>
                    <a:pt x="1000" y="6282"/>
                    <a:pt x="1" y="8212"/>
                  </a:cubicBezTo>
                  <a:lnTo>
                    <a:pt x="5337" y="13548"/>
                  </a:lnTo>
                  <a:cubicBezTo>
                    <a:pt x="7267" y="12549"/>
                    <a:pt x="9309" y="11380"/>
                    <a:pt x="10706" y="10031"/>
                  </a:cubicBezTo>
                  <a:cubicBezTo>
                    <a:pt x="12124" y="8664"/>
                    <a:pt x="13039" y="7086"/>
                    <a:pt x="13545" y="5138"/>
                  </a:cubicBezTo>
                  <a:lnTo>
                    <a:pt x="13112" y="5129"/>
                  </a:lnTo>
                  <a:cubicBezTo>
                    <a:pt x="10534" y="5099"/>
                    <a:pt x="8453" y="3015"/>
                    <a:pt x="8420" y="440"/>
                  </a:cubicBezTo>
                  <a:lnTo>
                    <a:pt x="84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3" name="Google Shape;5893;p79"/>
            <p:cNvSpPr/>
            <p:nvPr/>
          </p:nvSpPr>
          <p:spPr>
            <a:xfrm>
              <a:off x="1130500" y="4740450"/>
              <a:ext cx="108950" cy="111250"/>
            </a:xfrm>
            <a:custGeom>
              <a:rect b="b" l="l" r="r" t="t"/>
              <a:pathLst>
                <a:path extrusionOk="0" h="4450" w="4358">
                  <a:moveTo>
                    <a:pt x="4358" y="1"/>
                  </a:moveTo>
                  <a:lnTo>
                    <a:pt x="4358" y="1"/>
                  </a:lnTo>
                  <a:cubicBezTo>
                    <a:pt x="2906" y="877"/>
                    <a:pt x="1437" y="1609"/>
                    <a:pt x="1" y="2332"/>
                  </a:cubicBezTo>
                  <a:cubicBezTo>
                    <a:pt x="58" y="3090"/>
                    <a:pt x="112" y="3789"/>
                    <a:pt x="118" y="3882"/>
                  </a:cubicBezTo>
                  <a:cubicBezTo>
                    <a:pt x="118" y="4211"/>
                    <a:pt x="387" y="4450"/>
                    <a:pt x="683" y="4450"/>
                  </a:cubicBezTo>
                  <a:cubicBezTo>
                    <a:pt x="767" y="4450"/>
                    <a:pt x="854" y="4430"/>
                    <a:pt x="937" y="4388"/>
                  </a:cubicBezTo>
                  <a:cubicBezTo>
                    <a:pt x="1039" y="4295"/>
                    <a:pt x="3858" y="3208"/>
                    <a:pt x="43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4" name="Google Shape;5894;p79"/>
            <p:cNvSpPr/>
            <p:nvPr/>
          </p:nvSpPr>
          <p:spPr>
            <a:xfrm>
              <a:off x="927325" y="4539825"/>
              <a:ext cx="114150" cy="109800"/>
            </a:xfrm>
            <a:custGeom>
              <a:rect b="b" l="l" r="r" t="t"/>
              <a:pathLst>
                <a:path extrusionOk="0" h="4392" w="4566">
                  <a:moveTo>
                    <a:pt x="4565" y="1"/>
                  </a:moveTo>
                  <a:lnTo>
                    <a:pt x="4565" y="1"/>
                  </a:lnTo>
                  <a:cubicBezTo>
                    <a:pt x="1268" y="459"/>
                    <a:pt x="184" y="3334"/>
                    <a:pt x="91" y="3437"/>
                  </a:cubicBezTo>
                  <a:cubicBezTo>
                    <a:pt x="0" y="3611"/>
                    <a:pt x="9" y="3822"/>
                    <a:pt x="112" y="3988"/>
                  </a:cubicBezTo>
                  <a:cubicBezTo>
                    <a:pt x="295" y="4286"/>
                    <a:pt x="606" y="4232"/>
                    <a:pt x="723" y="4256"/>
                  </a:cubicBezTo>
                  <a:lnTo>
                    <a:pt x="2214" y="4391"/>
                  </a:lnTo>
                  <a:cubicBezTo>
                    <a:pt x="2945" y="2928"/>
                    <a:pt x="3680" y="1458"/>
                    <a:pt x="45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5" name="Google Shape;5895;p79"/>
            <p:cNvSpPr/>
            <p:nvPr/>
          </p:nvSpPr>
          <p:spPr>
            <a:xfrm>
              <a:off x="898875" y="4711550"/>
              <a:ext cx="170825" cy="169575"/>
            </a:xfrm>
            <a:custGeom>
              <a:rect b="b" l="l" r="r" t="t"/>
              <a:pathLst>
                <a:path extrusionOk="0" h="6783" w="6833">
                  <a:moveTo>
                    <a:pt x="2846" y="1"/>
                  </a:moveTo>
                  <a:cubicBezTo>
                    <a:pt x="1747" y="1052"/>
                    <a:pt x="503" y="4602"/>
                    <a:pt x="63" y="6050"/>
                  </a:cubicBezTo>
                  <a:cubicBezTo>
                    <a:pt x="0" y="6252"/>
                    <a:pt x="54" y="6469"/>
                    <a:pt x="202" y="6616"/>
                  </a:cubicBezTo>
                  <a:cubicBezTo>
                    <a:pt x="309" y="6724"/>
                    <a:pt x="454" y="6782"/>
                    <a:pt x="602" y="6782"/>
                  </a:cubicBezTo>
                  <a:cubicBezTo>
                    <a:pt x="656" y="6782"/>
                    <a:pt x="711" y="6774"/>
                    <a:pt x="765" y="6758"/>
                  </a:cubicBezTo>
                  <a:cubicBezTo>
                    <a:pt x="2225" y="6318"/>
                    <a:pt x="5782" y="5084"/>
                    <a:pt x="6833" y="3981"/>
                  </a:cubicBezTo>
                  <a:cubicBezTo>
                    <a:pt x="6655" y="3900"/>
                    <a:pt x="6492" y="3789"/>
                    <a:pt x="6354" y="3650"/>
                  </a:cubicBezTo>
                  <a:lnTo>
                    <a:pt x="5167" y="2464"/>
                  </a:lnTo>
                  <a:lnTo>
                    <a:pt x="4767" y="2861"/>
                  </a:lnTo>
                  <a:cubicBezTo>
                    <a:pt x="4658" y="2967"/>
                    <a:pt x="4517" y="3020"/>
                    <a:pt x="4375" y="3020"/>
                  </a:cubicBezTo>
                  <a:cubicBezTo>
                    <a:pt x="4231" y="3020"/>
                    <a:pt x="4086" y="2965"/>
                    <a:pt x="3975" y="2855"/>
                  </a:cubicBezTo>
                  <a:cubicBezTo>
                    <a:pt x="3758" y="2638"/>
                    <a:pt x="3755" y="2286"/>
                    <a:pt x="3969" y="2063"/>
                  </a:cubicBezTo>
                  <a:lnTo>
                    <a:pt x="4369" y="1663"/>
                  </a:lnTo>
                  <a:lnTo>
                    <a:pt x="3171" y="464"/>
                  </a:lnTo>
                  <a:cubicBezTo>
                    <a:pt x="3035" y="329"/>
                    <a:pt x="2927" y="172"/>
                    <a:pt x="28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896" name="Google Shape;5896;p79"/>
          <p:cNvGrpSpPr/>
          <p:nvPr/>
        </p:nvGrpSpPr>
        <p:grpSpPr>
          <a:xfrm>
            <a:off x="5473575" y="3554133"/>
            <a:ext cx="339253" cy="308765"/>
            <a:chOff x="1492675" y="4420975"/>
            <a:chExt cx="481825" cy="438525"/>
          </a:xfrm>
        </p:grpSpPr>
        <p:sp>
          <p:nvSpPr>
            <p:cNvPr id="5897" name="Google Shape;5897;p79"/>
            <p:cNvSpPr/>
            <p:nvPr/>
          </p:nvSpPr>
          <p:spPr>
            <a:xfrm>
              <a:off x="1841375" y="4649825"/>
              <a:ext cx="43325" cy="43300"/>
            </a:xfrm>
            <a:custGeom>
              <a:rect b="b" l="l" r="r" t="t"/>
              <a:pathLst>
                <a:path extrusionOk="0" h="1732" w="1733">
                  <a:moveTo>
                    <a:pt x="868" y="0"/>
                  </a:moveTo>
                  <a:cubicBezTo>
                    <a:pt x="389" y="0"/>
                    <a:pt x="1" y="386"/>
                    <a:pt x="1" y="865"/>
                  </a:cubicBezTo>
                  <a:cubicBezTo>
                    <a:pt x="1" y="1343"/>
                    <a:pt x="389" y="1732"/>
                    <a:pt x="868" y="1732"/>
                  </a:cubicBezTo>
                  <a:cubicBezTo>
                    <a:pt x="1347" y="1732"/>
                    <a:pt x="1732" y="1343"/>
                    <a:pt x="1732" y="865"/>
                  </a:cubicBezTo>
                  <a:cubicBezTo>
                    <a:pt x="1732" y="386"/>
                    <a:pt x="1347" y="0"/>
                    <a:pt x="8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8" name="Google Shape;5898;p79"/>
            <p:cNvSpPr/>
            <p:nvPr/>
          </p:nvSpPr>
          <p:spPr>
            <a:xfrm>
              <a:off x="1582425" y="4649825"/>
              <a:ext cx="43300" cy="43300"/>
            </a:xfrm>
            <a:custGeom>
              <a:rect b="b" l="l" r="r" t="t"/>
              <a:pathLst>
                <a:path extrusionOk="0" h="1732" w="1732">
                  <a:moveTo>
                    <a:pt x="864" y="0"/>
                  </a:moveTo>
                  <a:cubicBezTo>
                    <a:pt x="386" y="0"/>
                    <a:pt x="0" y="386"/>
                    <a:pt x="0" y="865"/>
                  </a:cubicBezTo>
                  <a:cubicBezTo>
                    <a:pt x="0" y="1343"/>
                    <a:pt x="386" y="1732"/>
                    <a:pt x="864" y="1732"/>
                  </a:cubicBezTo>
                  <a:cubicBezTo>
                    <a:pt x="1343" y="1732"/>
                    <a:pt x="1732" y="1343"/>
                    <a:pt x="1732" y="865"/>
                  </a:cubicBezTo>
                  <a:cubicBezTo>
                    <a:pt x="1732" y="386"/>
                    <a:pt x="1343" y="0"/>
                    <a:pt x="8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899" name="Google Shape;5899;p79"/>
            <p:cNvSpPr/>
            <p:nvPr/>
          </p:nvSpPr>
          <p:spPr>
            <a:xfrm>
              <a:off x="1492675" y="4420975"/>
              <a:ext cx="481825" cy="356475"/>
            </a:xfrm>
            <a:custGeom>
              <a:rect b="b" l="l" r="r" t="t"/>
              <a:pathLst>
                <a:path extrusionOk="0" h="14259" w="19273">
                  <a:moveTo>
                    <a:pt x="12783" y="1126"/>
                  </a:moveTo>
                  <a:cubicBezTo>
                    <a:pt x="14322" y="1126"/>
                    <a:pt x="15629" y="2382"/>
                    <a:pt x="15822" y="4047"/>
                  </a:cubicBezTo>
                  <a:cubicBezTo>
                    <a:pt x="15825" y="4065"/>
                    <a:pt x="15828" y="4083"/>
                    <a:pt x="15831" y="4099"/>
                  </a:cubicBezTo>
                  <a:lnTo>
                    <a:pt x="16198" y="5854"/>
                  </a:lnTo>
                  <a:lnTo>
                    <a:pt x="9381" y="5854"/>
                  </a:lnTo>
                  <a:lnTo>
                    <a:pt x="11672" y="4099"/>
                  </a:lnTo>
                  <a:cubicBezTo>
                    <a:pt x="11925" y="3909"/>
                    <a:pt x="11973" y="3550"/>
                    <a:pt x="11784" y="3301"/>
                  </a:cubicBezTo>
                  <a:cubicBezTo>
                    <a:pt x="11672" y="3157"/>
                    <a:pt x="11504" y="3082"/>
                    <a:pt x="11334" y="3082"/>
                  </a:cubicBezTo>
                  <a:cubicBezTo>
                    <a:pt x="11212" y="3082"/>
                    <a:pt x="11089" y="3121"/>
                    <a:pt x="10986" y="3201"/>
                  </a:cubicBezTo>
                  <a:lnTo>
                    <a:pt x="7598" y="5800"/>
                  </a:lnTo>
                  <a:cubicBezTo>
                    <a:pt x="7577" y="5818"/>
                    <a:pt x="7556" y="5836"/>
                    <a:pt x="7535" y="5854"/>
                  </a:cubicBezTo>
                  <a:lnTo>
                    <a:pt x="3072" y="5854"/>
                  </a:lnTo>
                  <a:lnTo>
                    <a:pt x="3440" y="4099"/>
                  </a:lnTo>
                  <a:cubicBezTo>
                    <a:pt x="3446" y="4083"/>
                    <a:pt x="3446" y="4065"/>
                    <a:pt x="3449" y="4047"/>
                  </a:cubicBezTo>
                  <a:cubicBezTo>
                    <a:pt x="3641" y="2382"/>
                    <a:pt x="4948" y="1126"/>
                    <a:pt x="6490" y="1126"/>
                  </a:cubicBezTo>
                  <a:close/>
                  <a:moveTo>
                    <a:pt x="11404" y="9606"/>
                  </a:moveTo>
                  <a:cubicBezTo>
                    <a:pt x="11718" y="9606"/>
                    <a:pt x="11967" y="9856"/>
                    <a:pt x="11967" y="10169"/>
                  </a:cubicBezTo>
                  <a:cubicBezTo>
                    <a:pt x="11967" y="10482"/>
                    <a:pt x="11718" y="10735"/>
                    <a:pt x="11404" y="10735"/>
                  </a:cubicBezTo>
                  <a:lnTo>
                    <a:pt x="7755" y="10735"/>
                  </a:lnTo>
                  <a:cubicBezTo>
                    <a:pt x="7442" y="10735"/>
                    <a:pt x="7189" y="10482"/>
                    <a:pt x="7189" y="10169"/>
                  </a:cubicBezTo>
                  <a:cubicBezTo>
                    <a:pt x="7189" y="9856"/>
                    <a:pt x="7442" y="9606"/>
                    <a:pt x="7755" y="9606"/>
                  </a:cubicBezTo>
                  <a:close/>
                  <a:moveTo>
                    <a:pt x="4457" y="8025"/>
                  </a:moveTo>
                  <a:cubicBezTo>
                    <a:pt x="5264" y="8025"/>
                    <a:pt x="5990" y="8510"/>
                    <a:pt x="6300" y="9254"/>
                  </a:cubicBezTo>
                  <a:cubicBezTo>
                    <a:pt x="6607" y="10001"/>
                    <a:pt x="6439" y="10859"/>
                    <a:pt x="5867" y="11428"/>
                  </a:cubicBezTo>
                  <a:cubicBezTo>
                    <a:pt x="5486" y="11811"/>
                    <a:pt x="4976" y="12014"/>
                    <a:pt x="4456" y="12014"/>
                  </a:cubicBezTo>
                  <a:cubicBezTo>
                    <a:pt x="4199" y="12014"/>
                    <a:pt x="3940" y="11964"/>
                    <a:pt x="3693" y="11862"/>
                  </a:cubicBezTo>
                  <a:cubicBezTo>
                    <a:pt x="2949" y="11554"/>
                    <a:pt x="2461" y="10826"/>
                    <a:pt x="2461" y="10019"/>
                  </a:cubicBezTo>
                  <a:cubicBezTo>
                    <a:pt x="2464" y="8920"/>
                    <a:pt x="3355" y="8025"/>
                    <a:pt x="4454" y="8025"/>
                  </a:cubicBezTo>
                  <a:close/>
                  <a:moveTo>
                    <a:pt x="14816" y="8025"/>
                  </a:moveTo>
                  <a:cubicBezTo>
                    <a:pt x="15915" y="8025"/>
                    <a:pt x="16810" y="8917"/>
                    <a:pt x="16810" y="10019"/>
                  </a:cubicBezTo>
                  <a:cubicBezTo>
                    <a:pt x="16810" y="10826"/>
                    <a:pt x="16325" y="11554"/>
                    <a:pt x="15578" y="11862"/>
                  </a:cubicBezTo>
                  <a:cubicBezTo>
                    <a:pt x="15332" y="11964"/>
                    <a:pt x="15073" y="12014"/>
                    <a:pt x="14816" y="12014"/>
                  </a:cubicBezTo>
                  <a:cubicBezTo>
                    <a:pt x="14297" y="12014"/>
                    <a:pt x="13786" y="11811"/>
                    <a:pt x="13404" y="11428"/>
                  </a:cubicBezTo>
                  <a:cubicBezTo>
                    <a:pt x="12835" y="10859"/>
                    <a:pt x="12663" y="10001"/>
                    <a:pt x="12973" y="9254"/>
                  </a:cubicBezTo>
                  <a:cubicBezTo>
                    <a:pt x="13280" y="8510"/>
                    <a:pt x="14009" y="8025"/>
                    <a:pt x="14816" y="8025"/>
                  </a:cubicBezTo>
                  <a:close/>
                  <a:moveTo>
                    <a:pt x="6490" y="0"/>
                  </a:moveTo>
                  <a:cubicBezTo>
                    <a:pt x="4385" y="0"/>
                    <a:pt x="2599" y="1671"/>
                    <a:pt x="2331" y="3894"/>
                  </a:cubicBezTo>
                  <a:lnTo>
                    <a:pt x="1907" y="5917"/>
                  </a:lnTo>
                  <a:cubicBezTo>
                    <a:pt x="799" y="6143"/>
                    <a:pt x="1" y="7119"/>
                    <a:pt x="1" y="8251"/>
                  </a:cubicBezTo>
                  <a:lnTo>
                    <a:pt x="1" y="11877"/>
                  </a:lnTo>
                  <a:cubicBezTo>
                    <a:pt x="1" y="13192"/>
                    <a:pt x="1064" y="14255"/>
                    <a:pt x="2380" y="14258"/>
                  </a:cubicBezTo>
                  <a:lnTo>
                    <a:pt x="16894" y="14258"/>
                  </a:lnTo>
                  <a:cubicBezTo>
                    <a:pt x="18207" y="14255"/>
                    <a:pt x="19270" y="13192"/>
                    <a:pt x="19273" y="11880"/>
                  </a:cubicBezTo>
                  <a:lnTo>
                    <a:pt x="19273" y="8251"/>
                  </a:lnTo>
                  <a:cubicBezTo>
                    <a:pt x="19270" y="7119"/>
                    <a:pt x="18472" y="6143"/>
                    <a:pt x="17364" y="5917"/>
                  </a:cubicBezTo>
                  <a:lnTo>
                    <a:pt x="16939" y="3894"/>
                  </a:lnTo>
                  <a:cubicBezTo>
                    <a:pt x="16671" y="1671"/>
                    <a:pt x="14885" y="0"/>
                    <a:pt x="127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00" name="Google Shape;5900;p79"/>
            <p:cNvSpPr/>
            <p:nvPr/>
          </p:nvSpPr>
          <p:spPr>
            <a:xfrm>
              <a:off x="154687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01" name="Google Shape;5901;p79"/>
            <p:cNvSpPr/>
            <p:nvPr/>
          </p:nvSpPr>
          <p:spPr>
            <a:xfrm>
              <a:off x="1801325" y="4805650"/>
              <a:ext cx="118975" cy="53850"/>
            </a:xfrm>
            <a:custGeom>
              <a:rect b="b" l="l" r="r" t="t"/>
              <a:pathLst>
                <a:path extrusionOk="0" h="2154" w="4759">
                  <a:moveTo>
                    <a:pt x="1" y="1"/>
                  </a:moveTo>
                  <a:lnTo>
                    <a:pt x="1" y="458"/>
                  </a:lnTo>
                  <a:cubicBezTo>
                    <a:pt x="1" y="1395"/>
                    <a:pt x="757" y="2151"/>
                    <a:pt x="1693" y="2154"/>
                  </a:cubicBezTo>
                  <a:lnTo>
                    <a:pt x="3063" y="2154"/>
                  </a:lnTo>
                  <a:cubicBezTo>
                    <a:pt x="4000" y="2151"/>
                    <a:pt x="4756" y="1395"/>
                    <a:pt x="4759" y="458"/>
                  </a:cubicBezTo>
                  <a:lnTo>
                    <a:pt x="47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02" name="Google Shape;5902;p79"/>
          <p:cNvGrpSpPr/>
          <p:nvPr/>
        </p:nvGrpSpPr>
        <p:grpSpPr>
          <a:xfrm>
            <a:off x="5878556" y="3539558"/>
            <a:ext cx="342580" cy="337915"/>
            <a:chOff x="2084100" y="4400250"/>
            <a:chExt cx="486550" cy="479925"/>
          </a:xfrm>
        </p:grpSpPr>
        <p:sp>
          <p:nvSpPr>
            <p:cNvPr id="5903" name="Google Shape;5903;p79"/>
            <p:cNvSpPr/>
            <p:nvPr/>
          </p:nvSpPr>
          <p:spPr>
            <a:xfrm>
              <a:off x="2084100" y="4652250"/>
              <a:ext cx="105325" cy="90050"/>
            </a:xfrm>
            <a:custGeom>
              <a:rect b="b" l="l" r="r" t="t"/>
              <a:pathLst>
                <a:path extrusionOk="0" h="3602" w="4213">
                  <a:moveTo>
                    <a:pt x="2260" y="1"/>
                  </a:moveTo>
                  <a:cubicBezTo>
                    <a:pt x="2109" y="1"/>
                    <a:pt x="1966" y="60"/>
                    <a:pt x="1858" y="168"/>
                  </a:cubicBezTo>
                  <a:lnTo>
                    <a:pt x="259" y="1764"/>
                  </a:lnTo>
                  <a:cubicBezTo>
                    <a:pt x="0" y="2023"/>
                    <a:pt x="54" y="2457"/>
                    <a:pt x="367" y="2647"/>
                  </a:cubicBezTo>
                  <a:lnTo>
                    <a:pt x="1957" y="3601"/>
                  </a:lnTo>
                  <a:cubicBezTo>
                    <a:pt x="2078" y="3228"/>
                    <a:pt x="2274" y="2885"/>
                    <a:pt x="2533" y="2592"/>
                  </a:cubicBezTo>
                  <a:lnTo>
                    <a:pt x="4213" y="274"/>
                  </a:lnTo>
                  <a:lnTo>
                    <a:pt x="2337" y="6"/>
                  </a:lnTo>
                  <a:cubicBezTo>
                    <a:pt x="2311" y="2"/>
                    <a:pt x="2285" y="1"/>
                    <a:pt x="2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04" name="Google Shape;5904;p79"/>
            <p:cNvSpPr/>
            <p:nvPr/>
          </p:nvSpPr>
          <p:spPr>
            <a:xfrm>
              <a:off x="2372575" y="4644175"/>
              <a:ext cx="175875" cy="226275"/>
            </a:xfrm>
            <a:custGeom>
              <a:rect b="b" l="l" r="r" t="t"/>
              <a:pathLst>
                <a:path extrusionOk="0" h="9051" w="7035">
                  <a:moveTo>
                    <a:pt x="4469" y="1"/>
                  </a:moveTo>
                  <a:cubicBezTo>
                    <a:pt x="3981" y="467"/>
                    <a:pt x="3466" y="901"/>
                    <a:pt x="2927" y="1304"/>
                  </a:cubicBezTo>
                  <a:lnTo>
                    <a:pt x="0" y="3436"/>
                  </a:lnTo>
                  <a:lnTo>
                    <a:pt x="3406" y="8787"/>
                  </a:lnTo>
                  <a:cubicBezTo>
                    <a:pt x="3514" y="8960"/>
                    <a:pt x="3697" y="9050"/>
                    <a:pt x="3882" y="9050"/>
                  </a:cubicBezTo>
                  <a:cubicBezTo>
                    <a:pt x="4025" y="9050"/>
                    <a:pt x="4170" y="8996"/>
                    <a:pt x="4282" y="8884"/>
                  </a:cubicBezTo>
                  <a:cubicBezTo>
                    <a:pt x="5818" y="7348"/>
                    <a:pt x="5990" y="7173"/>
                    <a:pt x="6821" y="6345"/>
                  </a:cubicBezTo>
                  <a:cubicBezTo>
                    <a:pt x="7034" y="6125"/>
                    <a:pt x="7031" y="5773"/>
                    <a:pt x="6812" y="5553"/>
                  </a:cubicBezTo>
                  <a:cubicBezTo>
                    <a:pt x="6702" y="5444"/>
                    <a:pt x="6558" y="5389"/>
                    <a:pt x="6413" y="5389"/>
                  </a:cubicBezTo>
                  <a:cubicBezTo>
                    <a:pt x="6272" y="5389"/>
                    <a:pt x="6130" y="5441"/>
                    <a:pt x="6020" y="5547"/>
                  </a:cubicBezTo>
                  <a:lnTo>
                    <a:pt x="5800" y="5767"/>
                  </a:lnTo>
                  <a:lnTo>
                    <a:pt x="5201" y="3174"/>
                  </a:lnTo>
                  <a:lnTo>
                    <a:pt x="5920" y="2455"/>
                  </a:lnTo>
                  <a:cubicBezTo>
                    <a:pt x="6134" y="2232"/>
                    <a:pt x="6131" y="1880"/>
                    <a:pt x="5914" y="1663"/>
                  </a:cubicBezTo>
                  <a:cubicBezTo>
                    <a:pt x="5804" y="1551"/>
                    <a:pt x="5660" y="1496"/>
                    <a:pt x="5515" y="1496"/>
                  </a:cubicBezTo>
                  <a:cubicBezTo>
                    <a:pt x="5374" y="1496"/>
                    <a:pt x="5232" y="1548"/>
                    <a:pt x="5122" y="1654"/>
                  </a:cubicBezTo>
                  <a:lnTo>
                    <a:pt x="4903" y="1877"/>
                  </a:lnTo>
                  <a:lnTo>
                    <a:pt x="446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05" name="Google Shape;5905;p79"/>
            <p:cNvSpPr/>
            <p:nvPr/>
          </p:nvSpPr>
          <p:spPr>
            <a:xfrm>
              <a:off x="2093950" y="4419400"/>
              <a:ext cx="228500" cy="174750"/>
            </a:xfrm>
            <a:custGeom>
              <a:rect b="b" l="l" r="r" t="t"/>
              <a:pathLst>
                <a:path extrusionOk="0" h="6990" w="9140">
                  <a:moveTo>
                    <a:pt x="3194" y="1"/>
                  </a:moveTo>
                  <a:cubicBezTo>
                    <a:pt x="3049" y="1"/>
                    <a:pt x="2905" y="56"/>
                    <a:pt x="2795" y="166"/>
                  </a:cubicBezTo>
                  <a:lnTo>
                    <a:pt x="257" y="2704"/>
                  </a:lnTo>
                  <a:cubicBezTo>
                    <a:pt x="1" y="2960"/>
                    <a:pt x="46" y="3385"/>
                    <a:pt x="350" y="3580"/>
                  </a:cubicBezTo>
                  <a:lnTo>
                    <a:pt x="5707" y="6989"/>
                  </a:lnTo>
                  <a:lnTo>
                    <a:pt x="7824" y="4071"/>
                  </a:lnTo>
                  <a:cubicBezTo>
                    <a:pt x="8230" y="3526"/>
                    <a:pt x="8670" y="3008"/>
                    <a:pt x="9140" y="2517"/>
                  </a:cubicBezTo>
                  <a:lnTo>
                    <a:pt x="7264" y="2084"/>
                  </a:lnTo>
                  <a:lnTo>
                    <a:pt x="7484" y="1864"/>
                  </a:lnTo>
                  <a:cubicBezTo>
                    <a:pt x="7697" y="1641"/>
                    <a:pt x="7694" y="1289"/>
                    <a:pt x="7478" y="1072"/>
                  </a:cubicBezTo>
                  <a:cubicBezTo>
                    <a:pt x="7368" y="961"/>
                    <a:pt x="7223" y="905"/>
                    <a:pt x="7078" y="905"/>
                  </a:cubicBezTo>
                  <a:cubicBezTo>
                    <a:pt x="6937" y="905"/>
                    <a:pt x="6795" y="958"/>
                    <a:pt x="6686" y="1063"/>
                  </a:cubicBezTo>
                  <a:lnTo>
                    <a:pt x="5966" y="1786"/>
                  </a:lnTo>
                  <a:lnTo>
                    <a:pt x="3370" y="1186"/>
                  </a:lnTo>
                  <a:lnTo>
                    <a:pt x="3593" y="964"/>
                  </a:lnTo>
                  <a:cubicBezTo>
                    <a:pt x="3813" y="744"/>
                    <a:pt x="3813" y="385"/>
                    <a:pt x="3593" y="166"/>
                  </a:cubicBezTo>
                  <a:cubicBezTo>
                    <a:pt x="3483" y="56"/>
                    <a:pt x="3339" y="1"/>
                    <a:pt x="31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06" name="Google Shape;5906;p79"/>
            <p:cNvSpPr/>
            <p:nvPr/>
          </p:nvSpPr>
          <p:spPr>
            <a:xfrm>
              <a:off x="2224425" y="4777500"/>
              <a:ext cx="90425" cy="102675"/>
            </a:xfrm>
            <a:custGeom>
              <a:rect b="b" l="l" r="r" t="t"/>
              <a:pathLst>
                <a:path extrusionOk="0" h="4107" w="3617">
                  <a:moveTo>
                    <a:pt x="3324" y="0"/>
                  </a:moveTo>
                  <a:lnTo>
                    <a:pt x="846" y="1804"/>
                  </a:lnTo>
                  <a:cubicBezTo>
                    <a:pt x="638" y="1994"/>
                    <a:pt x="340" y="2144"/>
                    <a:pt x="0" y="2250"/>
                  </a:cubicBezTo>
                  <a:lnTo>
                    <a:pt x="949" y="3831"/>
                  </a:lnTo>
                  <a:cubicBezTo>
                    <a:pt x="1057" y="4011"/>
                    <a:pt x="1245" y="4106"/>
                    <a:pt x="1435" y="4106"/>
                  </a:cubicBezTo>
                  <a:cubicBezTo>
                    <a:pt x="1578" y="4106"/>
                    <a:pt x="1723" y="4052"/>
                    <a:pt x="1834" y="3939"/>
                  </a:cubicBezTo>
                  <a:lnTo>
                    <a:pt x="3430" y="2343"/>
                  </a:lnTo>
                  <a:cubicBezTo>
                    <a:pt x="3556" y="2217"/>
                    <a:pt x="3617" y="2039"/>
                    <a:pt x="3589" y="1864"/>
                  </a:cubicBezTo>
                  <a:lnTo>
                    <a:pt x="332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07" name="Google Shape;5907;p79"/>
            <p:cNvSpPr/>
            <p:nvPr/>
          </p:nvSpPr>
          <p:spPr>
            <a:xfrm>
              <a:off x="2454100" y="4400250"/>
              <a:ext cx="116550" cy="107300"/>
            </a:xfrm>
            <a:custGeom>
              <a:rect b="b" l="l" r="r" t="t"/>
              <a:pathLst>
                <a:path extrusionOk="0" h="4292" w="4662">
                  <a:moveTo>
                    <a:pt x="2188" y="0"/>
                  </a:moveTo>
                  <a:cubicBezTo>
                    <a:pt x="1911" y="0"/>
                    <a:pt x="1630" y="51"/>
                    <a:pt x="1361" y="155"/>
                  </a:cubicBezTo>
                  <a:cubicBezTo>
                    <a:pt x="1015" y="287"/>
                    <a:pt x="675" y="432"/>
                    <a:pt x="341" y="588"/>
                  </a:cubicBezTo>
                  <a:cubicBezTo>
                    <a:pt x="0" y="1600"/>
                    <a:pt x="265" y="2717"/>
                    <a:pt x="1021" y="3470"/>
                  </a:cubicBezTo>
                  <a:cubicBezTo>
                    <a:pt x="1558" y="4004"/>
                    <a:pt x="2275" y="4291"/>
                    <a:pt x="3007" y="4291"/>
                  </a:cubicBezTo>
                  <a:cubicBezTo>
                    <a:pt x="3307" y="4291"/>
                    <a:pt x="3609" y="4243"/>
                    <a:pt x="3903" y="4145"/>
                  </a:cubicBezTo>
                  <a:cubicBezTo>
                    <a:pt x="4060" y="3813"/>
                    <a:pt x="4204" y="3473"/>
                    <a:pt x="4337" y="3130"/>
                  </a:cubicBezTo>
                  <a:cubicBezTo>
                    <a:pt x="4662" y="2281"/>
                    <a:pt x="4457" y="1320"/>
                    <a:pt x="3816" y="676"/>
                  </a:cubicBezTo>
                  <a:cubicBezTo>
                    <a:pt x="3375" y="235"/>
                    <a:pt x="2787" y="0"/>
                    <a:pt x="21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08" name="Google Shape;5908;p79"/>
            <p:cNvSpPr/>
            <p:nvPr/>
          </p:nvSpPr>
          <p:spPr>
            <a:xfrm>
              <a:off x="2152975" y="4431500"/>
              <a:ext cx="381925" cy="377725"/>
            </a:xfrm>
            <a:custGeom>
              <a:rect b="b" l="l" r="r" t="t"/>
              <a:pathLst>
                <a:path extrusionOk="0" h="15109" w="15277">
                  <a:moveTo>
                    <a:pt x="11062" y="3658"/>
                  </a:moveTo>
                  <a:cubicBezTo>
                    <a:pt x="11207" y="3658"/>
                    <a:pt x="11353" y="3714"/>
                    <a:pt x="11464" y="3825"/>
                  </a:cubicBezTo>
                  <a:cubicBezTo>
                    <a:pt x="11681" y="4042"/>
                    <a:pt x="11684" y="4394"/>
                    <a:pt x="11470" y="4617"/>
                  </a:cubicBezTo>
                  <a:lnTo>
                    <a:pt x="9076" y="7011"/>
                  </a:lnTo>
                  <a:cubicBezTo>
                    <a:pt x="8965" y="7122"/>
                    <a:pt x="8820" y="7178"/>
                    <a:pt x="8675" y="7178"/>
                  </a:cubicBezTo>
                  <a:cubicBezTo>
                    <a:pt x="8530" y="7178"/>
                    <a:pt x="8385" y="7122"/>
                    <a:pt x="8275" y="7011"/>
                  </a:cubicBezTo>
                  <a:cubicBezTo>
                    <a:pt x="8055" y="6791"/>
                    <a:pt x="8055" y="6433"/>
                    <a:pt x="8275" y="6213"/>
                  </a:cubicBezTo>
                  <a:lnTo>
                    <a:pt x="10672" y="3816"/>
                  </a:lnTo>
                  <a:cubicBezTo>
                    <a:pt x="10781" y="3711"/>
                    <a:pt x="10921" y="3658"/>
                    <a:pt x="11062" y="3658"/>
                  </a:cubicBezTo>
                  <a:close/>
                  <a:moveTo>
                    <a:pt x="11136" y="1"/>
                  </a:moveTo>
                  <a:lnTo>
                    <a:pt x="11136" y="1"/>
                  </a:lnTo>
                  <a:cubicBezTo>
                    <a:pt x="9278" y="1079"/>
                    <a:pt x="7658" y="2524"/>
                    <a:pt x="6378" y="4253"/>
                  </a:cubicBezTo>
                  <a:lnTo>
                    <a:pt x="624" y="12169"/>
                  </a:lnTo>
                  <a:cubicBezTo>
                    <a:pt x="0" y="12877"/>
                    <a:pt x="15" y="13979"/>
                    <a:pt x="660" y="14623"/>
                  </a:cubicBezTo>
                  <a:cubicBezTo>
                    <a:pt x="992" y="14957"/>
                    <a:pt x="1464" y="15108"/>
                    <a:pt x="1921" y="15108"/>
                  </a:cubicBezTo>
                  <a:cubicBezTo>
                    <a:pt x="2351" y="15108"/>
                    <a:pt x="2767" y="14974"/>
                    <a:pt x="3039" y="14732"/>
                  </a:cubicBezTo>
                  <a:lnTo>
                    <a:pt x="11037" y="8905"/>
                  </a:lnTo>
                  <a:cubicBezTo>
                    <a:pt x="12759" y="7628"/>
                    <a:pt x="14201" y="6014"/>
                    <a:pt x="15276" y="4162"/>
                  </a:cubicBezTo>
                  <a:lnTo>
                    <a:pt x="15276" y="4162"/>
                  </a:lnTo>
                  <a:cubicBezTo>
                    <a:pt x="15201" y="4166"/>
                    <a:pt x="15126" y="4168"/>
                    <a:pt x="15052" y="4168"/>
                  </a:cubicBezTo>
                  <a:cubicBezTo>
                    <a:pt x="13942" y="4168"/>
                    <a:pt x="12979" y="3729"/>
                    <a:pt x="12265" y="3018"/>
                  </a:cubicBezTo>
                  <a:cubicBezTo>
                    <a:pt x="11446" y="2199"/>
                    <a:pt x="11076" y="1091"/>
                    <a:pt x="11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09" name="Google Shape;5909;p79"/>
          <p:cNvGrpSpPr/>
          <p:nvPr/>
        </p:nvGrpSpPr>
        <p:grpSpPr>
          <a:xfrm>
            <a:off x="6315036" y="3538907"/>
            <a:ext cx="298169" cy="339218"/>
            <a:chOff x="2707950" y="4399325"/>
            <a:chExt cx="423475" cy="481775"/>
          </a:xfrm>
        </p:grpSpPr>
        <p:sp>
          <p:nvSpPr>
            <p:cNvPr id="5910" name="Google Shape;5910;p79"/>
            <p:cNvSpPr/>
            <p:nvPr/>
          </p:nvSpPr>
          <p:spPr>
            <a:xfrm>
              <a:off x="2905550" y="4515000"/>
              <a:ext cx="28275" cy="366100"/>
            </a:xfrm>
            <a:custGeom>
              <a:rect b="b" l="l" r="r" t="t"/>
              <a:pathLst>
                <a:path extrusionOk="0" h="14644" w="1131">
                  <a:moveTo>
                    <a:pt x="1" y="0"/>
                  </a:moveTo>
                  <a:lnTo>
                    <a:pt x="1" y="14644"/>
                  </a:lnTo>
                  <a:lnTo>
                    <a:pt x="1130" y="14644"/>
                  </a:lnTo>
                  <a:lnTo>
                    <a:pt x="11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1" name="Google Shape;5911;p79"/>
            <p:cNvSpPr/>
            <p:nvPr/>
          </p:nvSpPr>
          <p:spPr>
            <a:xfrm>
              <a:off x="2962025" y="4710725"/>
              <a:ext cx="141175" cy="29225"/>
            </a:xfrm>
            <a:custGeom>
              <a:rect b="b" l="l" r="r" t="t"/>
              <a:pathLst>
                <a:path extrusionOk="0" h="1169" w="5647">
                  <a:moveTo>
                    <a:pt x="0" y="0"/>
                  </a:moveTo>
                  <a:lnTo>
                    <a:pt x="0" y="1169"/>
                  </a:lnTo>
                  <a:lnTo>
                    <a:pt x="5646" y="1169"/>
                  </a:lnTo>
                  <a:lnTo>
                    <a:pt x="564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2" name="Google Shape;5912;p79"/>
            <p:cNvSpPr/>
            <p:nvPr/>
          </p:nvSpPr>
          <p:spPr>
            <a:xfrm>
              <a:off x="2962025" y="4768175"/>
              <a:ext cx="141175" cy="112925"/>
            </a:xfrm>
            <a:custGeom>
              <a:rect b="b" l="l" r="r" t="t"/>
              <a:pathLst>
                <a:path extrusionOk="0" h="4517" w="5647">
                  <a:moveTo>
                    <a:pt x="0" y="0"/>
                  </a:moveTo>
                  <a:lnTo>
                    <a:pt x="0" y="4517"/>
                  </a:lnTo>
                  <a:lnTo>
                    <a:pt x="3951" y="4517"/>
                  </a:lnTo>
                  <a:cubicBezTo>
                    <a:pt x="4888" y="4517"/>
                    <a:pt x="5646" y="3758"/>
                    <a:pt x="5646" y="2825"/>
                  </a:cubicBezTo>
                  <a:lnTo>
                    <a:pt x="564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3" name="Google Shape;5913;p79"/>
            <p:cNvSpPr/>
            <p:nvPr/>
          </p:nvSpPr>
          <p:spPr>
            <a:xfrm>
              <a:off x="2736175" y="4710725"/>
              <a:ext cx="141175" cy="29225"/>
            </a:xfrm>
            <a:custGeom>
              <a:rect b="b" l="l" r="r" t="t"/>
              <a:pathLst>
                <a:path extrusionOk="0" h="1169" w="5647">
                  <a:moveTo>
                    <a:pt x="1" y="0"/>
                  </a:moveTo>
                  <a:lnTo>
                    <a:pt x="1" y="1169"/>
                  </a:lnTo>
                  <a:lnTo>
                    <a:pt x="5647" y="1169"/>
                  </a:lnTo>
                  <a:lnTo>
                    <a:pt x="56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4" name="Google Shape;5914;p79"/>
            <p:cNvSpPr/>
            <p:nvPr/>
          </p:nvSpPr>
          <p:spPr>
            <a:xfrm>
              <a:off x="2736175" y="4768175"/>
              <a:ext cx="141175" cy="112925"/>
            </a:xfrm>
            <a:custGeom>
              <a:rect b="b" l="l" r="r" t="t"/>
              <a:pathLst>
                <a:path extrusionOk="0" h="4517" w="5647">
                  <a:moveTo>
                    <a:pt x="1" y="0"/>
                  </a:moveTo>
                  <a:lnTo>
                    <a:pt x="1" y="2825"/>
                  </a:lnTo>
                  <a:cubicBezTo>
                    <a:pt x="1" y="3758"/>
                    <a:pt x="759" y="4517"/>
                    <a:pt x="1693" y="4517"/>
                  </a:cubicBezTo>
                  <a:lnTo>
                    <a:pt x="5647" y="4517"/>
                  </a:lnTo>
                  <a:lnTo>
                    <a:pt x="56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5" name="Google Shape;5915;p79"/>
            <p:cNvSpPr/>
            <p:nvPr/>
          </p:nvSpPr>
          <p:spPr>
            <a:xfrm>
              <a:off x="2707950" y="4515075"/>
              <a:ext cx="169400" cy="82825"/>
            </a:xfrm>
            <a:custGeom>
              <a:rect b="b" l="l" r="r" t="t"/>
              <a:pathLst>
                <a:path extrusionOk="0" h="3313" w="6776">
                  <a:moveTo>
                    <a:pt x="1693" y="0"/>
                  </a:moveTo>
                  <a:cubicBezTo>
                    <a:pt x="759" y="0"/>
                    <a:pt x="0" y="756"/>
                    <a:pt x="0" y="1693"/>
                  </a:cubicBezTo>
                  <a:lnTo>
                    <a:pt x="0" y="2747"/>
                  </a:lnTo>
                  <a:cubicBezTo>
                    <a:pt x="0" y="3060"/>
                    <a:pt x="253" y="3313"/>
                    <a:pt x="563" y="3313"/>
                  </a:cubicBezTo>
                  <a:lnTo>
                    <a:pt x="6776" y="3313"/>
                  </a:lnTo>
                  <a:lnTo>
                    <a:pt x="677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6" name="Google Shape;5916;p79"/>
            <p:cNvSpPr/>
            <p:nvPr/>
          </p:nvSpPr>
          <p:spPr>
            <a:xfrm>
              <a:off x="2736175" y="4626025"/>
              <a:ext cx="141175" cy="56500"/>
            </a:xfrm>
            <a:custGeom>
              <a:rect b="b" l="l" r="r" t="t"/>
              <a:pathLst>
                <a:path extrusionOk="0" h="2260" w="5647">
                  <a:moveTo>
                    <a:pt x="1" y="1"/>
                  </a:moveTo>
                  <a:lnTo>
                    <a:pt x="1" y="2259"/>
                  </a:lnTo>
                  <a:lnTo>
                    <a:pt x="5647" y="2259"/>
                  </a:lnTo>
                  <a:lnTo>
                    <a:pt x="5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7" name="Google Shape;5917;p79"/>
            <p:cNvSpPr/>
            <p:nvPr/>
          </p:nvSpPr>
          <p:spPr>
            <a:xfrm>
              <a:off x="2850525" y="4430375"/>
              <a:ext cx="138325" cy="56500"/>
            </a:xfrm>
            <a:custGeom>
              <a:rect b="b" l="l" r="r" t="t"/>
              <a:pathLst>
                <a:path extrusionOk="0" h="2260" w="5533">
                  <a:moveTo>
                    <a:pt x="2765" y="1"/>
                  </a:moveTo>
                  <a:cubicBezTo>
                    <a:pt x="1500" y="1"/>
                    <a:pt x="275" y="916"/>
                    <a:pt x="1" y="2259"/>
                  </a:cubicBezTo>
                  <a:lnTo>
                    <a:pt x="5532" y="2259"/>
                  </a:lnTo>
                  <a:cubicBezTo>
                    <a:pt x="5258" y="910"/>
                    <a:pt x="4030" y="1"/>
                    <a:pt x="2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8" name="Google Shape;5918;p79"/>
            <p:cNvSpPr/>
            <p:nvPr/>
          </p:nvSpPr>
          <p:spPr>
            <a:xfrm>
              <a:off x="2974300" y="4399350"/>
              <a:ext cx="129650" cy="87525"/>
            </a:xfrm>
            <a:custGeom>
              <a:rect b="b" l="l" r="r" t="t"/>
              <a:pathLst>
                <a:path extrusionOk="0" h="3501" w="5186">
                  <a:moveTo>
                    <a:pt x="2058" y="0"/>
                  </a:moveTo>
                  <a:cubicBezTo>
                    <a:pt x="1374" y="0"/>
                    <a:pt x="670" y="239"/>
                    <a:pt x="0" y="775"/>
                  </a:cubicBezTo>
                  <a:cubicBezTo>
                    <a:pt x="931" y="1398"/>
                    <a:pt x="1554" y="2389"/>
                    <a:pt x="1714" y="3500"/>
                  </a:cubicBezTo>
                  <a:lnTo>
                    <a:pt x="4397" y="3500"/>
                  </a:lnTo>
                  <a:cubicBezTo>
                    <a:pt x="4842" y="3497"/>
                    <a:pt x="5185" y="3109"/>
                    <a:pt x="5131" y="2666"/>
                  </a:cubicBezTo>
                  <a:cubicBezTo>
                    <a:pt x="5128" y="2639"/>
                    <a:pt x="5125" y="2609"/>
                    <a:pt x="5119" y="2579"/>
                  </a:cubicBezTo>
                  <a:cubicBezTo>
                    <a:pt x="4936" y="1482"/>
                    <a:pt x="4207" y="609"/>
                    <a:pt x="3171" y="212"/>
                  </a:cubicBezTo>
                  <a:cubicBezTo>
                    <a:pt x="2813" y="74"/>
                    <a:pt x="2438" y="0"/>
                    <a:pt x="20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19" name="Google Shape;5919;p79"/>
            <p:cNvSpPr/>
            <p:nvPr/>
          </p:nvSpPr>
          <p:spPr>
            <a:xfrm>
              <a:off x="2735425" y="4399325"/>
              <a:ext cx="129650" cy="87475"/>
            </a:xfrm>
            <a:custGeom>
              <a:rect b="b" l="l" r="r" t="t"/>
              <a:pathLst>
                <a:path extrusionOk="0" h="3499" w="5186">
                  <a:moveTo>
                    <a:pt x="3150" y="0"/>
                  </a:moveTo>
                  <a:cubicBezTo>
                    <a:pt x="2765" y="0"/>
                    <a:pt x="2385" y="77"/>
                    <a:pt x="2015" y="219"/>
                  </a:cubicBezTo>
                  <a:cubicBezTo>
                    <a:pt x="979" y="616"/>
                    <a:pt x="250" y="1483"/>
                    <a:pt x="67" y="2580"/>
                  </a:cubicBezTo>
                  <a:cubicBezTo>
                    <a:pt x="64" y="2610"/>
                    <a:pt x="58" y="2637"/>
                    <a:pt x="55" y="2667"/>
                  </a:cubicBezTo>
                  <a:cubicBezTo>
                    <a:pt x="0" y="3110"/>
                    <a:pt x="344" y="3498"/>
                    <a:pt x="789" y="3498"/>
                  </a:cubicBezTo>
                  <a:lnTo>
                    <a:pt x="3475" y="3498"/>
                  </a:lnTo>
                  <a:cubicBezTo>
                    <a:pt x="3632" y="2390"/>
                    <a:pt x="4255" y="1399"/>
                    <a:pt x="5186" y="776"/>
                  </a:cubicBezTo>
                  <a:cubicBezTo>
                    <a:pt x="4510" y="236"/>
                    <a:pt x="3823" y="0"/>
                    <a:pt x="31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0" name="Google Shape;5920;p79"/>
            <p:cNvSpPr/>
            <p:nvPr/>
          </p:nvSpPr>
          <p:spPr>
            <a:xfrm>
              <a:off x="2962025" y="4515075"/>
              <a:ext cx="169400" cy="82825"/>
            </a:xfrm>
            <a:custGeom>
              <a:rect b="b" l="l" r="r" t="t"/>
              <a:pathLst>
                <a:path extrusionOk="0" h="3313" w="6776">
                  <a:moveTo>
                    <a:pt x="0" y="0"/>
                  </a:moveTo>
                  <a:lnTo>
                    <a:pt x="0" y="3313"/>
                  </a:lnTo>
                  <a:lnTo>
                    <a:pt x="6209" y="3313"/>
                  </a:lnTo>
                  <a:cubicBezTo>
                    <a:pt x="6523" y="3313"/>
                    <a:pt x="6776" y="3060"/>
                    <a:pt x="6776" y="2747"/>
                  </a:cubicBezTo>
                  <a:lnTo>
                    <a:pt x="6776" y="1693"/>
                  </a:lnTo>
                  <a:cubicBezTo>
                    <a:pt x="6776" y="756"/>
                    <a:pt x="6017" y="0"/>
                    <a:pt x="5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1" name="Google Shape;5921;p79"/>
            <p:cNvSpPr/>
            <p:nvPr/>
          </p:nvSpPr>
          <p:spPr>
            <a:xfrm>
              <a:off x="2962025" y="4626025"/>
              <a:ext cx="141175" cy="56500"/>
            </a:xfrm>
            <a:custGeom>
              <a:rect b="b" l="l" r="r" t="t"/>
              <a:pathLst>
                <a:path extrusionOk="0" h="2260" w="5647">
                  <a:moveTo>
                    <a:pt x="0" y="1"/>
                  </a:moveTo>
                  <a:lnTo>
                    <a:pt x="0" y="2259"/>
                  </a:lnTo>
                  <a:lnTo>
                    <a:pt x="5646" y="2259"/>
                  </a:lnTo>
                  <a:lnTo>
                    <a:pt x="564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22" name="Google Shape;5922;p79"/>
          <p:cNvGrpSpPr/>
          <p:nvPr/>
        </p:nvGrpSpPr>
        <p:grpSpPr>
          <a:xfrm>
            <a:off x="6744555" y="3538881"/>
            <a:ext cx="275057" cy="339271"/>
            <a:chOff x="3330525" y="4399275"/>
            <a:chExt cx="390650" cy="481850"/>
          </a:xfrm>
        </p:grpSpPr>
        <p:sp>
          <p:nvSpPr>
            <p:cNvPr id="5923" name="Google Shape;5923;p79"/>
            <p:cNvSpPr/>
            <p:nvPr/>
          </p:nvSpPr>
          <p:spPr>
            <a:xfrm>
              <a:off x="3543950" y="4648550"/>
              <a:ext cx="78450" cy="95775"/>
            </a:xfrm>
            <a:custGeom>
              <a:rect b="b" l="l" r="r" t="t"/>
              <a:pathLst>
                <a:path extrusionOk="0" h="3831" w="3138">
                  <a:moveTo>
                    <a:pt x="2677" y="0"/>
                  </a:moveTo>
                  <a:cubicBezTo>
                    <a:pt x="2298" y="356"/>
                    <a:pt x="1861" y="648"/>
                    <a:pt x="1388" y="858"/>
                  </a:cubicBezTo>
                  <a:lnTo>
                    <a:pt x="0" y="2948"/>
                  </a:lnTo>
                  <a:lnTo>
                    <a:pt x="880" y="3831"/>
                  </a:lnTo>
                  <a:lnTo>
                    <a:pt x="3138" y="443"/>
                  </a:lnTo>
                  <a:lnTo>
                    <a:pt x="26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4" name="Google Shape;5924;p79"/>
            <p:cNvSpPr/>
            <p:nvPr/>
          </p:nvSpPr>
          <p:spPr>
            <a:xfrm>
              <a:off x="3427250" y="4456050"/>
              <a:ext cx="197650" cy="197175"/>
            </a:xfrm>
            <a:custGeom>
              <a:rect b="b" l="l" r="r" t="t"/>
              <a:pathLst>
                <a:path extrusionOk="0" h="7887" w="7906">
                  <a:moveTo>
                    <a:pt x="7520" y="0"/>
                  </a:moveTo>
                  <a:cubicBezTo>
                    <a:pt x="6863" y="1374"/>
                    <a:pt x="5475" y="2247"/>
                    <a:pt x="3952" y="2247"/>
                  </a:cubicBezTo>
                  <a:lnTo>
                    <a:pt x="1" y="2247"/>
                  </a:lnTo>
                  <a:lnTo>
                    <a:pt x="1" y="3942"/>
                  </a:lnTo>
                  <a:cubicBezTo>
                    <a:pt x="1" y="5698"/>
                    <a:pt x="1154" y="7137"/>
                    <a:pt x="2587" y="7643"/>
                  </a:cubicBezTo>
                  <a:lnTo>
                    <a:pt x="2597" y="7643"/>
                  </a:lnTo>
                  <a:cubicBezTo>
                    <a:pt x="3006" y="7806"/>
                    <a:pt x="3480" y="7887"/>
                    <a:pt x="3953" y="7887"/>
                  </a:cubicBezTo>
                  <a:cubicBezTo>
                    <a:pt x="4426" y="7887"/>
                    <a:pt x="4899" y="7806"/>
                    <a:pt x="5307" y="7643"/>
                  </a:cubicBezTo>
                  <a:lnTo>
                    <a:pt x="5319" y="7643"/>
                  </a:lnTo>
                  <a:cubicBezTo>
                    <a:pt x="6451" y="7306"/>
                    <a:pt x="7905" y="5848"/>
                    <a:pt x="7905" y="3942"/>
                  </a:cubicBezTo>
                  <a:lnTo>
                    <a:pt x="7905" y="1684"/>
                  </a:lnTo>
                  <a:cubicBezTo>
                    <a:pt x="7905" y="1100"/>
                    <a:pt x="7776" y="524"/>
                    <a:pt x="75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5" name="Google Shape;5925;p79"/>
            <p:cNvSpPr/>
            <p:nvPr/>
          </p:nvSpPr>
          <p:spPr>
            <a:xfrm>
              <a:off x="3428150" y="4399275"/>
              <a:ext cx="166925" cy="84725"/>
            </a:xfrm>
            <a:custGeom>
              <a:rect b="b" l="l" r="r" t="t"/>
              <a:pathLst>
                <a:path extrusionOk="0" h="3389" w="6677">
                  <a:moveTo>
                    <a:pt x="3921" y="1"/>
                  </a:moveTo>
                  <a:cubicBezTo>
                    <a:pt x="3917" y="1"/>
                    <a:pt x="3913" y="1"/>
                    <a:pt x="3910" y="1"/>
                  </a:cubicBezTo>
                  <a:cubicBezTo>
                    <a:pt x="1946" y="4"/>
                    <a:pt x="284" y="1446"/>
                    <a:pt x="1" y="3389"/>
                  </a:cubicBezTo>
                  <a:lnTo>
                    <a:pt x="3910" y="3389"/>
                  </a:lnTo>
                  <a:cubicBezTo>
                    <a:pt x="5247" y="3389"/>
                    <a:pt x="6403" y="2452"/>
                    <a:pt x="6677" y="1142"/>
                  </a:cubicBezTo>
                  <a:cubicBezTo>
                    <a:pt x="5945" y="410"/>
                    <a:pt x="4953" y="1"/>
                    <a:pt x="39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6" name="Google Shape;5926;p79"/>
            <p:cNvSpPr/>
            <p:nvPr/>
          </p:nvSpPr>
          <p:spPr>
            <a:xfrm>
              <a:off x="3330525" y="4674000"/>
              <a:ext cx="181225" cy="207125"/>
            </a:xfrm>
            <a:custGeom>
              <a:rect b="b" l="l" r="r" t="t"/>
              <a:pathLst>
                <a:path extrusionOk="0" h="8285" w="7249">
                  <a:moveTo>
                    <a:pt x="2972" y="0"/>
                  </a:moveTo>
                  <a:lnTo>
                    <a:pt x="1455" y="440"/>
                  </a:lnTo>
                  <a:cubicBezTo>
                    <a:pt x="542" y="744"/>
                    <a:pt x="0" y="1716"/>
                    <a:pt x="235" y="2620"/>
                  </a:cubicBezTo>
                  <a:lnTo>
                    <a:pt x="1229" y="7832"/>
                  </a:lnTo>
                  <a:cubicBezTo>
                    <a:pt x="1289" y="8091"/>
                    <a:pt x="1518" y="8278"/>
                    <a:pt x="1783" y="8284"/>
                  </a:cubicBezTo>
                  <a:cubicBezTo>
                    <a:pt x="1787" y="8284"/>
                    <a:pt x="1792" y="8285"/>
                    <a:pt x="1796" y="8285"/>
                  </a:cubicBezTo>
                  <a:cubicBezTo>
                    <a:pt x="1816" y="8285"/>
                    <a:pt x="1835" y="8279"/>
                    <a:pt x="1852" y="8272"/>
                  </a:cubicBezTo>
                  <a:cubicBezTo>
                    <a:pt x="1861" y="8284"/>
                    <a:pt x="1861" y="8284"/>
                    <a:pt x="1873" y="8284"/>
                  </a:cubicBezTo>
                  <a:lnTo>
                    <a:pt x="7248" y="8284"/>
                  </a:lnTo>
                  <a:lnTo>
                    <a:pt x="7248" y="3364"/>
                  </a:lnTo>
                  <a:lnTo>
                    <a:pt x="6514" y="4086"/>
                  </a:lnTo>
                  <a:cubicBezTo>
                    <a:pt x="6410" y="4202"/>
                    <a:pt x="6270" y="4259"/>
                    <a:pt x="6126" y="4259"/>
                  </a:cubicBezTo>
                  <a:cubicBezTo>
                    <a:pt x="5952" y="4259"/>
                    <a:pt x="5772" y="4175"/>
                    <a:pt x="5646" y="4008"/>
                  </a:cubicBezTo>
                  <a:lnTo>
                    <a:pt x="29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7" name="Google Shape;5927;p79"/>
            <p:cNvSpPr/>
            <p:nvPr/>
          </p:nvSpPr>
          <p:spPr>
            <a:xfrm>
              <a:off x="3540175" y="4674000"/>
              <a:ext cx="181000" cy="207100"/>
            </a:xfrm>
            <a:custGeom>
              <a:rect b="b" l="l" r="r" t="t"/>
              <a:pathLst>
                <a:path extrusionOk="0" h="8284" w="7240">
                  <a:moveTo>
                    <a:pt x="3951" y="4821"/>
                  </a:moveTo>
                  <a:cubicBezTo>
                    <a:pt x="4701" y="4821"/>
                    <a:pt x="4701" y="5950"/>
                    <a:pt x="3951" y="5950"/>
                  </a:cubicBezTo>
                  <a:lnTo>
                    <a:pt x="2822" y="5950"/>
                  </a:lnTo>
                  <a:cubicBezTo>
                    <a:pt x="2075" y="5950"/>
                    <a:pt x="2075" y="4821"/>
                    <a:pt x="2822" y="4821"/>
                  </a:cubicBezTo>
                  <a:close/>
                  <a:moveTo>
                    <a:pt x="4280" y="0"/>
                  </a:moveTo>
                  <a:lnTo>
                    <a:pt x="1603" y="4008"/>
                  </a:lnTo>
                  <a:cubicBezTo>
                    <a:pt x="1476" y="4178"/>
                    <a:pt x="1297" y="4257"/>
                    <a:pt x="1126" y="4257"/>
                  </a:cubicBezTo>
                  <a:cubicBezTo>
                    <a:pt x="977" y="4257"/>
                    <a:pt x="834" y="4197"/>
                    <a:pt x="735" y="4086"/>
                  </a:cubicBezTo>
                  <a:lnTo>
                    <a:pt x="1" y="3364"/>
                  </a:lnTo>
                  <a:lnTo>
                    <a:pt x="1" y="8284"/>
                  </a:lnTo>
                  <a:lnTo>
                    <a:pt x="5454" y="8284"/>
                  </a:lnTo>
                  <a:cubicBezTo>
                    <a:pt x="5722" y="8284"/>
                    <a:pt x="5954" y="8094"/>
                    <a:pt x="6008" y="7832"/>
                  </a:cubicBezTo>
                  <a:lnTo>
                    <a:pt x="7002" y="2653"/>
                  </a:lnTo>
                  <a:cubicBezTo>
                    <a:pt x="7240" y="1716"/>
                    <a:pt x="6707" y="744"/>
                    <a:pt x="5770" y="428"/>
                  </a:cubicBezTo>
                  <a:lnTo>
                    <a:pt x="42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8" name="Google Shape;5928;p79"/>
            <p:cNvSpPr/>
            <p:nvPr/>
          </p:nvSpPr>
          <p:spPr>
            <a:xfrm>
              <a:off x="3429975" y="4648850"/>
              <a:ext cx="78225" cy="95400"/>
            </a:xfrm>
            <a:custGeom>
              <a:rect b="b" l="l" r="r" t="t"/>
              <a:pathLst>
                <a:path extrusionOk="0" h="3816" w="3129">
                  <a:moveTo>
                    <a:pt x="452" y="0"/>
                  </a:moveTo>
                  <a:lnTo>
                    <a:pt x="0" y="440"/>
                  </a:lnTo>
                  <a:lnTo>
                    <a:pt x="2247" y="3816"/>
                  </a:lnTo>
                  <a:lnTo>
                    <a:pt x="3129" y="2936"/>
                  </a:lnTo>
                  <a:lnTo>
                    <a:pt x="1741" y="846"/>
                  </a:lnTo>
                  <a:cubicBezTo>
                    <a:pt x="1268" y="636"/>
                    <a:pt x="834" y="350"/>
                    <a:pt x="4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29" name="Google Shape;5929;p79"/>
            <p:cNvSpPr/>
            <p:nvPr/>
          </p:nvSpPr>
          <p:spPr>
            <a:xfrm>
              <a:off x="3514200" y="4681000"/>
              <a:ext cx="23150" cy="17550"/>
            </a:xfrm>
            <a:custGeom>
              <a:rect b="b" l="l" r="r" t="t"/>
              <a:pathLst>
                <a:path extrusionOk="0" h="702" w="926">
                  <a:moveTo>
                    <a:pt x="1" y="0"/>
                  </a:moveTo>
                  <a:lnTo>
                    <a:pt x="465" y="702"/>
                  </a:lnTo>
                  <a:lnTo>
                    <a:pt x="925" y="0"/>
                  </a:lnTo>
                  <a:lnTo>
                    <a:pt x="916" y="0"/>
                  </a:lnTo>
                  <a:cubicBezTo>
                    <a:pt x="769" y="12"/>
                    <a:pt x="609" y="24"/>
                    <a:pt x="465" y="24"/>
                  </a:cubicBezTo>
                  <a:cubicBezTo>
                    <a:pt x="317" y="24"/>
                    <a:pt x="157" y="12"/>
                    <a:pt x="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30" name="Google Shape;5930;p79"/>
          <p:cNvGrpSpPr/>
          <p:nvPr/>
        </p:nvGrpSpPr>
        <p:grpSpPr>
          <a:xfrm>
            <a:off x="7169084" y="3538890"/>
            <a:ext cx="253265" cy="339253"/>
            <a:chOff x="3938800" y="4399275"/>
            <a:chExt cx="359700" cy="481825"/>
          </a:xfrm>
        </p:grpSpPr>
        <p:sp>
          <p:nvSpPr>
            <p:cNvPr id="5931" name="Google Shape;5931;p79"/>
            <p:cNvSpPr/>
            <p:nvPr/>
          </p:nvSpPr>
          <p:spPr>
            <a:xfrm>
              <a:off x="4022650" y="4427525"/>
              <a:ext cx="166625" cy="84700"/>
            </a:xfrm>
            <a:custGeom>
              <a:rect b="b" l="l" r="r" t="t"/>
              <a:pathLst>
                <a:path extrusionOk="0" h="3388" w="6665">
                  <a:moveTo>
                    <a:pt x="3909" y="0"/>
                  </a:moveTo>
                  <a:cubicBezTo>
                    <a:pt x="1946" y="3"/>
                    <a:pt x="284" y="1446"/>
                    <a:pt x="1" y="3388"/>
                  </a:cubicBezTo>
                  <a:lnTo>
                    <a:pt x="3909" y="3388"/>
                  </a:lnTo>
                  <a:cubicBezTo>
                    <a:pt x="4807" y="3385"/>
                    <a:pt x="5647" y="2957"/>
                    <a:pt x="6180" y="2235"/>
                  </a:cubicBezTo>
                  <a:cubicBezTo>
                    <a:pt x="6421" y="1909"/>
                    <a:pt x="6589" y="1530"/>
                    <a:pt x="6665" y="1129"/>
                  </a:cubicBezTo>
                  <a:cubicBezTo>
                    <a:pt x="6135" y="602"/>
                    <a:pt x="5463" y="241"/>
                    <a:pt x="4734" y="91"/>
                  </a:cubicBezTo>
                  <a:cubicBezTo>
                    <a:pt x="4463" y="30"/>
                    <a:pt x="4186" y="0"/>
                    <a:pt x="39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32" name="Google Shape;5932;p79"/>
            <p:cNvSpPr/>
            <p:nvPr/>
          </p:nvSpPr>
          <p:spPr>
            <a:xfrm>
              <a:off x="4021450" y="4484275"/>
              <a:ext cx="197650" cy="199225"/>
            </a:xfrm>
            <a:custGeom>
              <a:rect b="b" l="l" r="r" t="t"/>
              <a:pathLst>
                <a:path extrusionOk="0" h="7969" w="7906">
                  <a:moveTo>
                    <a:pt x="7526" y="1"/>
                  </a:moveTo>
                  <a:cubicBezTo>
                    <a:pt x="7420" y="223"/>
                    <a:pt x="7291" y="434"/>
                    <a:pt x="7140" y="633"/>
                  </a:cubicBezTo>
                  <a:cubicBezTo>
                    <a:pt x="6396" y="1648"/>
                    <a:pt x="5216" y="2247"/>
                    <a:pt x="3957" y="2247"/>
                  </a:cubicBezTo>
                  <a:lnTo>
                    <a:pt x="4" y="2247"/>
                  </a:lnTo>
                  <a:lnTo>
                    <a:pt x="4" y="4018"/>
                  </a:lnTo>
                  <a:cubicBezTo>
                    <a:pt x="1" y="4635"/>
                    <a:pt x="148" y="5243"/>
                    <a:pt x="434" y="5788"/>
                  </a:cubicBezTo>
                  <a:lnTo>
                    <a:pt x="434" y="5800"/>
                  </a:lnTo>
                  <a:cubicBezTo>
                    <a:pt x="615" y="6159"/>
                    <a:pt x="850" y="6487"/>
                    <a:pt x="1133" y="6773"/>
                  </a:cubicBezTo>
                  <a:lnTo>
                    <a:pt x="1202" y="6839"/>
                  </a:lnTo>
                  <a:cubicBezTo>
                    <a:pt x="1967" y="7592"/>
                    <a:pt x="2962" y="7968"/>
                    <a:pt x="3958" y="7968"/>
                  </a:cubicBezTo>
                  <a:cubicBezTo>
                    <a:pt x="4959" y="7968"/>
                    <a:pt x="5959" y="7588"/>
                    <a:pt x="6725" y="6827"/>
                  </a:cubicBezTo>
                  <a:lnTo>
                    <a:pt x="6758" y="6794"/>
                  </a:lnTo>
                  <a:cubicBezTo>
                    <a:pt x="6972" y="6583"/>
                    <a:pt x="7158" y="6342"/>
                    <a:pt x="7312" y="6083"/>
                  </a:cubicBezTo>
                  <a:lnTo>
                    <a:pt x="7321" y="6083"/>
                  </a:lnTo>
                  <a:cubicBezTo>
                    <a:pt x="7703" y="5463"/>
                    <a:pt x="7905" y="4746"/>
                    <a:pt x="7902" y="4018"/>
                  </a:cubicBezTo>
                  <a:lnTo>
                    <a:pt x="7902" y="1684"/>
                  </a:lnTo>
                  <a:cubicBezTo>
                    <a:pt x="7902" y="1407"/>
                    <a:pt x="7875" y="1130"/>
                    <a:pt x="7818" y="859"/>
                  </a:cubicBezTo>
                  <a:cubicBezTo>
                    <a:pt x="7764" y="561"/>
                    <a:pt x="7664" y="272"/>
                    <a:pt x="75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33" name="Google Shape;5933;p79"/>
            <p:cNvSpPr/>
            <p:nvPr/>
          </p:nvSpPr>
          <p:spPr>
            <a:xfrm>
              <a:off x="4054050" y="4692500"/>
              <a:ext cx="132975" cy="47450"/>
            </a:xfrm>
            <a:custGeom>
              <a:rect b="b" l="l" r="r" t="t"/>
              <a:pathLst>
                <a:path extrusionOk="0" h="1898" w="5319">
                  <a:moveTo>
                    <a:pt x="5318" y="1"/>
                  </a:moveTo>
                  <a:lnTo>
                    <a:pt x="5318" y="1"/>
                  </a:lnTo>
                  <a:cubicBezTo>
                    <a:pt x="4550" y="498"/>
                    <a:pt x="3635" y="769"/>
                    <a:pt x="2653" y="769"/>
                  </a:cubicBezTo>
                  <a:cubicBezTo>
                    <a:pt x="2648" y="769"/>
                    <a:pt x="2643" y="769"/>
                    <a:pt x="2637" y="769"/>
                  </a:cubicBezTo>
                  <a:cubicBezTo>
                    <a:pt x="1703" y="769"/>
                    <a:pt x="791" y="507"/>
                    <a:pt x="0" y="13"/>
                  </a:cubicBezTo>
                  <a:lnTo>
                    <a:pt x="0" y="13"/>
                  </a:lnTo>
                  <a:cubicBezTo>
                    <a:pt x="82" y="272"/>
                    <a:pt x="202" y="516"/>
                    <a:pt x="362" y="736"/>
                  </a:cubicBezTo>
                  <a:cubicBezTo>
                    <a:pt x="898" y="1464"/>
                    <a:pt x="1747" y="1895"/>
                    <a:pt x="2653" y="1898"/>
                  </a:cubicBezTo>
                  <a:cubicBezTo>
                    <a:pt x="2660" y="1898"/>
                    <a:pt x="2667" y="1898"/>
                    <a:pt x="2674" y="1898"/>
                  </a:cubicBezTo>
                  <a:cubicBezTo>
                    <a:pt x="3870" y="1898"/>
                    <a:pt x="4935" y="1135"/>
                    <a:pt x="53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34" name="Google Shape;5934;p79"/>
            <p:cNvSpPr/>
            <p:nvPr/>
          </p:nvSpPr>
          <p:spPr>
            <a:xfrm>
              <a:off x="4163275" y="4399275"/>
              <a:ext cx="84275" cy="84200"/>
            </a:xfrm>
            <a:custGeom>
              <a:rect b="b" l="l" r="r" t="t"/>
              <a:pathLst>
                <a:path extrusionOk="0" h="3368" w="3371">
                  <a:moveTo>
                    <a:pt x="1090" y="1"/>
                  </a:moveTo>
                  <a:cubicBezTo>
                    <a:pt x="707" y="1"/>
                    <a:pt x="330" y="106"/>
                    <a:pt x="1" y="305"/>
                  </a:cubicBezTo>
                  <a:cubicBezTo>
                    <a:pt x="338" y="420"/>
                    <a:pt x="660" y="573"/>
                    <a:pt x="961" y="769"/>
                  </a:cubicBezTo>
                  <a:lnTo>
                    <a:pt x="961" y="781"/>
                  </a:lnTo>
                  <a:cubicBezTo>
                    <a:pt x="1443" y="1070"/>
                    <a:pt x="1874" y="1446"/>
                    <a:pt x="2226" y="1886"/>
                  </a:cubicBezTo>
                  <a:cubicBezTo>
                    <a:pt x="2587" y="2329"/>
                    <a:pt x="2871" y="2829"/>
                    <a:pt x="3060" y="3368"/>
                  </a:cubicBezTo>
                  <a:cubicBezTo>
                    <a:pt x="3262" y="3033"/>
                    <a:pt x="3370" y="2651"/>
                    <a:pt x="3364" y="2259"/>
                  </a:cubicBezTo>
                  <a:cubicBezTo>
                    <a:pt x="3361" y="1236"/>
                    <a:pt x="2672" y="341"/>
                    <a:pt x="1684" y="79"/>
                  </a:cubicBezTo>
                  <a:cubicBezTo>
                    <a:pt x="1615" y="58"/>
                    <a:pt x="1543" y="46"/>
                    <a:pt x="1467" y="46"/>
                  </a:cubicBezTo>
                  <a:cubicBezTo>
                    <a:pt x="1344" y="34"/>
                    <a:pt x="1232" y="1"/>
                    <a:pt x="1106" y="1"/>
                  </a:cubicBezTo>
                  <a:cubicBezTo>
                    <a:pt x="1101" y="1"/>
                    <a:pt x="1095" y="1"/>
                    <a:pt x="10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35" name="Google Shape;5935;p79"/>
            <p:cNvSpPr/>
            <p:nvPr/>
          </p:nvSpPr>
          <p:spPr>
            <a:xfrm>
              <a:off x="3938800" y="4692800"/>
              <a:ext cx="359700" cy="188300"/>
            </a:xfrm>
            <a:custGeom>
              <a:rect b="b" l="l" r="r" t="t"/>
              <a:pathLst>
                <a:path extrusionOk="0" h="7532" w="14388">
                  <a:moveTo>
                    <a:pt x="11160" y="4144"/>
                  </a:moveTo>
                  <a:cubicBezTo>
                    <a:pt x="11470" y="4144"/>
                    <a:pt x="11723" y="4397"/>
                    <a:pt x="11723" y="4710"/>
                  </a:cubicBezTo>
                  <a:cubicBezTo>
                    <a:pt x="11723" y="5021"/>
                    <a:pt x="11470" y="5274"/>
                    <a:pt x="11160" y="5274"/>
                  </a:cubicBezTo>
                  <a:lnTo>
                    <a:pt x="10031" y="5274"/>
                  </a:lnTo>
                  <a:cubicBezTo>
                    <a:pt x="9718" y="5274"/>
                    <a:pt x="9465" y="5021"/>
                    <a:pt x="9465" y="4710"/>
                  </a:cubicBezTo>
                  <a:cubicBezTo>
                    <a:pt x="9465" y="4397"/>
                    <a:pt x="9718" y="4144"/>
                    <a:pt x="10031" y="4144"/>
                  </a:cubicBezTo>
                  <a:close/>
                  <a:moveTo>
                    <a:pt x="3379" y="1"/>
                  </a:moveTo>
                  <a:lnTo>
                    <a:pt x="2385" y="248"/>
                  </a:lnTo>
                  <a:cubicBezTo>
                    <a:pt x="922" y="615"/>
                    <a:pt x="0" y="2067"/>
                    <a:pt x="295" y="3545"/>
                  </a:cubicBezTo>
                  <a:lnTo>
                    <a:pt x="1006" y="7080"/>
                  </a:lnTo>
                  <a:cubicBezTo>
                    <a:pt x="1060" y="7342"/>
                    <a:pt x="1292" y="7532"/>
                    <a:pt x="1560" y="7532"/>
                  </a:cubicBezTo>
                  <a:lnTo>
                    <a:pt x="12831" y="7532"/>
                  </a:lnTo>
                  <a:cubicBezTo>
                    <a:pt x="12833" y="7532"/>
                    <a:pt x="12835" y="7532"/>
                    <a:pt x="12837" y="7532"/>
                  </a:cubicBezTo>
                  <a:cubicBezTo>
                    <a:pt x="13103" y="7532"/>
                    <a:pt x="13331" y="7343"/>
                    <a:pt x="13382" y="7080"/>
                  </a:cubicBezTo>
                  <a:lnTo>
                    <a:pt x="14096" y="3545"/>
                  </a:lnTo>
                  <a:cubicBezTo>
                    <a:pt x="14388" y="2070"/>
                    <a:pt x="13476" y="621"/>
                    <a:pt x="12018" y="248"/>
                  </a:cubicBezTo>
                  <a:lnTo>
                    <a:pt x="11046" y="13"/>
                  </a:lnTo>
                  <a:cubicBezTo>
                    <a:pt x="10678" y="1506"/>
                    <a:pt x="9474" y="2648"/>
                    <a:pt x="7965" y="2943"/>
                  </a:cubicBezTo>
                  <a:cubicBezTo>
                    <a:pt x="7714" y="2991"/>
                    <a:pt x="7463" y="3015"/>
                    <a:pt x="7214" y="3015"/>
                  </a:cubicBezTo>
                  <a:cubicBezTo>
                    <a:pt x="5960" y="3015"/>
                    <a:pt x="4762" y="2417"/>
                    <a:pt x="4011" y="1377"/>
                  </a:cubicBezTo>
                  <a:cubicBezTo>
                    <a:pt x="3707" y="967"/>
                    <a:pt x="3493" y="498"/>
                    <a:pt x="3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36" name="Google Shape;5936;p79"/>
          <p:cNvGrpSpPr/>
          <p:nvPr/>
        </p:nvGrpSpPr>
        <p:grpSpPr>
          <a:xfrm>
            <a:off x="7639862" y="3538890"/>
            <a:ext cx="159039" cy="339253"/>
            <a:chOff x="4584850" y="4399275"/>
            <a:chExt cx="225875" cy="481825"/>
          </a:xfrm>
        </p:grpSpPr>
        <p:sp>
          <p:nvSpPr>
            <p:cNvPr id="5937" name="Google Shape;5937;p79"/>
            <p:cNvSpPr/>
            <p:nvPr/>
          </p:nvSpPr>
          <p:spPr>
            <a:xfrm>
              <a:off x="4655400" y="4399275"/>
              <a:ext cx="84700" cy="84725"/>
            </a:xfrm>
            <a:custGeom>
              <a:rect b="b" l="l" r="r" t="t"/>
              <a:pathLst>
                <a:path extrusionOk="0" h="3389" w="3388">
                  <a:moveTo>
                    <a:pt x="1696" y="1"/>
                  </a:moveTo>
                  <a:cubicBezTo>
                    <a:pt x="759" y="1"/>
                    <a:pt x="0" y="760"/>
                    <a:pt x="0" y="1696"/>
                  </a:cubicBezTo>
                  <a:cubicBezTo>
                    <a:pt x="0" y="2630"/>
                    <a:pt x="759" y="3389"/>
                    <a:pt x="1696" y="3389"/>
                  </a:cubicBezTo>
                  <a:cubicBezTo>
                    <a:pt x="2629" y="3389"/>
                    <a:pt x="3388" y="2630"/>
                    <a:pt x="3388" y="1696"/>
                  </a:cubicBezTo>
                  <a:cubicBezTo>
                    <a:pt x="3388" y="760"/>
                    <a:pt x="2629" y="1"/>
                    <a:pt x="1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38" name="Google Shape;5938;p79"/>
            <p:cNvSpPr/>
            <p:nvPr/>
          </p:nvSpPr>
          <p:spPr>
            <a:xfrm>
              <a:off x="4584850" y="4512200"/>
              <a:ext cx="225875" cy="368900"/>
            </a:xfrm>
            <a:custGeom>
              <a:rect b="b" l="l" r="r" t="t"/>
              <a:pathLst>
                <a:path extrusionOk="0" h="14756" w="9035">
                  <a:moveTo>
                    <a:pt x="2259" y="1"/>
                  </a:moveTo>
                  <a:cubicBezTo>
                    <a:pt x="1013" y="1"/>
                    <a:pt x="1" y="1052"/>
                    <a:pt x="1" y="2298"/>
                  </a:cubicBezTo>
                  <a:lnTo>
                    <a:pt x="1" y="5686"/>
                  </a:lnTo>
                  <a:cubicBezTo>
                    <a:pt x="1" y="6280"/>
                    <a:pt x="414" y="6792"/>
                    <a:pt x="1106" y="6792"/>
                  </a:cubicBezTo>
                  <a:cubicBezTo>
                    <a:pt x="1284" y="6792"/>
                    <a:pt x="1480" y="6758"/>
                    <a:pt x="1693" y="6683"/>
                  </a:cubicBezTo>
                  <a:lnTo>
                    <a:pt x="1693" y="13627"/>
                  </a:lnTo>
                  <a:cubicBezTo>
                    <a:pt x="1693" y="14250"/>
                    <a:pt x="2199" y="14756"/>
                    <a:pt x="2822" y="14756"/>
                  </a:cubicBezTo>
                  <a:cubicBezTo>
                    <a:pt x="3446" y="14756"/>
                    <a:pt x="3952" y="14250"/>
                    <a:pt x="3952" y="13627"/>
                  </a:cubicBezTo>
                  <a:lnTo>
                    <a:pt x="3952" y="9637"/>
                  </a:lnTo>
                  <a:cubicBezTo>
                    <a:pt x="3952" y="9324"/>
                    <a:pt x="4204" y="9074"/>
                    <a:pt x="4518" y="9074"/>
                  </a:cubicBezTo>
                  <a:cubicBezTo>
                    <a:pt x="4828" y="9074"/>
                    <a:pt x="5081" y="9324"/>
                    <a:pt x="5081" y="9637"/>
                  </a:cubicBezTo>
                  <a:lnTo>
                    <a:pt x="5081" y="13627"/>
                  </a:lnTo>
                  <a:cubicBezTo>
                    <a:pt x="5081" y="14250"/>
                    <a:pt x="5587" y="14756"/>
                    <a:pt x="6210" y="14756"/>
                  </a:cubicBezTo>
                  <a:cubicBezTo>
                    <a:pt x="6833" y="14756"/>
                    <a:pt x="7339" y="14250"/>
                    <a:pt x="7339" y="13627"/>
                  </a:cubicBezTo>
                  <a:lnTo>
                    <a:pt x="7339" y="6683"/>
                  </a:lnTo>
                  <a:cubicBezTo>
                    <a:pt x="7552" y="6758"/>
                    <a:pt x="7749" y="6792"/>
                    <a:pt x="7927" y="6792"/>
                  </a:cubicBezTo>
                  <a:cubicBezTo>
                    <a:pt x="8619" y="6792"/>
                    <a:pt x="9035" y="6280"/>
                    <a:pt x="9035" y="5686"/>
                  </a:cubicBezTo>
                  <a:lnTo>
                    <a:pt x="9035" y="2298"/>
                  </a:lnTo>
                  <a:cubicBezTo>
                    <a:pt x="9035" y="1052"/>
                    <a:pt x="8020" y="1"/>
                    <a:pt x="67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
        <p:nvSpPr>
          <p:cNvPr id="5939" name="Google Shape;5939;p79"/>
          <p:cNvSpPr/>
          <p:nvPr/>
        </p:nvSpPr>
        <p:spPr>
          <a:xfrm>
            <a:off x="7957998" y="3538820"/>
            <a:ext cx="372275" cy="339112"/>
          </a:xfrm>
          <a:custGeom>
            <a:rect b="b" l="l" r="r" t="t"/>
            <a:pathLst>
              <a:path extrusionOk="0" h="19265" w="21149">
                <a:moveTo>
                  <a:pt x="10580" y="3417"/>
                </a:moveTo>
                <a:cubicBezTo>
                  <a:pt x="12186" y="3417"/>
                  <a:pt x="13773" y="4040"/>
                  <a:pt x="14967" y="5236"/>
                </a:cubicBezTo>
                <a:cubicBezTo>
                  <a:pt x="16933" y="7199"/>
                  <a:pt x="17352" y="10231"/>
                  <a:pt x="15997" y="12655"/>
                </a:cubicBezTo>
                <a:lnTo>
                  <a:pt x="7550" y="4209"/>
                </a:lnTo>
                <a:cubicBezTo>
                  <a:pt x="8500" y="3676"/>
                  <a:pt x="9544" y="3417"/>
                  <a:pt x="10580" y="3417"/>
                </a:cubicBezTo>
                <a:close/>
                <a:moveTo>
                  <a:pt x="5156" y="6603"/>
                </a:moveTo>
                <a:lnTo>
                  <a:pt x="13600" y="15049"/>
                </a:lnTo>
                <a:cubicBezTo>
                  <a:pt x="12650" y="15584"/>
                  <a:pt x="11607" y="15844"/>
                  <a:pt x="10570" y="15844"/>
                </a:cubicBezTo>
                <a:cubicBezTo>
                  <a:pt x="8964" y="15844"/>
                  <a:pt x="7375" y="15218"/>
                  <a:pt x="6183" y="14019"/>
                </a:cubicBezTo>
                <a:cubicBezTo>
                  <a:pt x="4210" y="12059"/>
                  <a:pt x="3789" y="9024"/>
                  <a:pt x="5156" y="6603"/>
                </a:cubicBezTo>
                <a:close/>
                <a:moveTo>
                  <a:pt x="10574" y="0"/>
                </a:moveTo>
                <a:cubicBezTo>
                  <a:pt x="8127" y="0"/>
                  <a:pt x="5681" y="948"/>
                  <a:pt x="3789" y="2842"/>
                </a:cubicBezTo>
                <a:cubicBezTo>
                  <a:pt x="1" y="6630"/>
                  <a:pt x="1" y="12628"/>
                  <a:pt x="3789" y="16413"/>
                </a:cubicBezTo>
                <a:cubicBezTo>
                  <a:pt x="5662" y="18289"/>
                  <a:pt x="8113" y="19265"/>
                  <a:pt x="10576" y="19265"/>
                </a:cubicBezTo>
                <a:cubicBezTo>
                  <a:pt x="13036" y="19265"/>
                  <a:pt x="15488" y="18289"/>
                  <a:pt x="17361" y="16413"/>
                </a:cubicBezTo>
                <a:cubicBezTo>
                  <a:pt x="21149" y="12625"/>
                  <a:pt x="21149" y="6630"/>
                  <a:pt x="17361" y="2842"/>
                </a:cubicBezTo>
                <a:cubicBezTo>
                  <a:pt x="15467" y="948"/>
                  <a:pt x="13020" y="0"/>
                  <a:pt x="105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nvGrpSpPr>
          <p:cNvPr id="5940" name="Google Shape;5940;p79"/>
          <p:cNvGrpSpPr/>
          <p:nvPr/>
        </p:nvGrpSpPr>
        <p:grpSpPr>
          <a:xfrm>
            <a:off x="1049680" y="3951795"/>
            <a:ext cx="339253" cy="339253"/>
            <a:chOff x="5642550" y="4399275"/>
            <a:chExt cx="481825" cy="481825"/>
          </a:xfrm>
        </p:grpSpPr>
        <p:sp>
          <p:nvSpPr>
            <p:cNvPr id="5941" name="Google Shape;5941;p79"/>
            <p:cNvSpPr/>
            <p:nvPr/>
          </p:nvSpPr>
          <p:spPr>
            <a:xfrm>
              <a:off x="5642550" y="4399275"/>
              <a:ext cx="481825" cy="481825"/>
            </a:xfrm>
            <a:custGeom>
              <a:rect b="b" l="l" r="r" t="t"/>
              <a:pathLst>
                <a:path extrusionOk="0" h="19273" w="19273">
                  <a:moveTo>
                    <a:pt x="15283" y="7945"/>
                  </a:moveTo>
                  <a:cubicBezTo>
                    <a:pt x="15593" y="7945"/>
                    <a:pt x="15846" y="8195"/>
                    <a:pt x="15846" y="8508"/>
                  </a:cubicBezTo>
                  <a:lnTo>
                    <a:pt x="15846" y="10766"/>
                  </a:lnTo>
                  <a:cubicBezTo>
                    <a:pt x="15846" y="11079"/>
                    <a:pt x="15593" y="11332"/>
                    <a:pt x="15283" y="11332"/>
                  </a:cubicBezTo>
                  <a:lnTo>
                    <a:pt x="3991" y="11332"/>
                  </a:lnTo>
                  <a:cubicBezTo>
                    <a:pt x="3678" y="11332"/>
                    <a:pt x="3425" y="11079"/>
                    <a:pt x="3425" y="10766"/>
                  </a:cubicBezTo>
                  <a:lnTo>
                    <a:pt x="3425" y="8508"/>
                  </a:lnTo>
                  <a:cubicBezTo>
                    <a:pt x="3425" y="8195"/>
                    <a:pt x="3678" y="7945"/>
                    <a:pt x="3991" y="7945"/>
                  </a:cubicBezTo>
                  <a:close/>
                  <a:moveTo>
                    <a:pt x="9637" y="1"/>
                  </a:moveTo>
                  <a:cubicBezTo>
                    <a:pt x="4331" y="1"/>
                    <a:pt x="1" y="4331"/>
                    <a:pt x="1" y="9637"/>
                  </a:cubicBezTo>
                  <a:cubicBezTo>
                    <a:pt x="1" y="14946"/>
                    <a:pt x="4328" y="19273"/>
                    <a:pt x="9637" y="19273"/>
                  </a:cubicBezTo>
                  <a:cubicBezTo>
                    <a:pt x="14943" y="19273"/>
                    <a:pt x="19273" y="14946"/>
                    <a:pt x="19273" y="9637"/>
                  </a:cubicBezTo>
                  <a:cubicBezTo>
                    <a:pt x="19273" y="4331"/>
                    <a:pt x="14943" y="1"/>
                    <a:pt x="96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42" name="Google Shape;5942;p79"/>
            <p:cNvSpPr/>
            <p:nvPr/>
          </p:nvSpPr>
          <p:spPr>
            <a:xfrm>
              <a:off x="5756375" y="4626100"/>
              <a:ext cx="254100" cy="28275"/>
            </a:xfrm>
            <a:custGeom>
              <a:rect b="b" l="l" r="r" t="t"/>
              <a:pathLst>
                <a:path extrusionOk="0" h="1131" w="10164">
                  <a:moveTo>
                    <a:pt x="1" y="1"/>
                  </a:moveTo>
                  <a:lnTo>
                    <a:pt x="1" y="1130"/>
                  </a:lnTo>
                  <a:lnTo>
                    <a:pt x="10164" y="1130"/>
                  </a:lnTo>
                  <a:lnTo>
                    <a:pt x="101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43" name="Google Shape;5943;p79"/>
          <p:cNvGrpSpPr/>
          <p:nvPr/>
        </p:nvGrpSpPr>
        <p:grpSpPr>
          <a:xfrm>
            <a:off x="2859815" y="3963703"/>
            <a:ext cx="363316" cy="315437"/>
            <a:chOff x="6218300" y="4416175"/>
            <a:chExt cx="516000" cy="448000"/>
          </a:xfrm>
        </p:grpSpPr>
        <p:sp>
          <p:nvSpPr>
            <p:cNvPr id="5944" name="Google Shape;5944;p79"/>
            <p:cNvSpPr/>
            <p:nvPr/>
          </p:nvSpPr>
          <p:spPr>
            <a:xfrm>
              <a:off x="6462150" y="4525375"/>
              <a:ext cx="28250" cy="141250"/>
            </a:xfrm>
            <a:custGeom>
              <a:rect b="b" l="l" r="r" t="t"/>
              <a:pathLst>
                <a:path extrusionOk="0" h="5650" w="1130">
                  <a:moveTo>
                    <a:pt x="566" y="1"/>
                  </a:moveTo>
                  <a:cubicBezTo>
                    <a:pt x="253" y="1"/>
                    <a:pt x="0" y="254"/>
                    <a:pt x="0" y="567"/>
                  </a:cubicBezTo>
                  <a:lnTo>
                    <a:pt x="0" y="5087"/>
                  </a:lnTo>
                  <a:cubicBezTo>
                    <a:pt x="0" y="5397"/>
                    <a:pt x="253" y="5650"/>
                    <a:pt x="566" y="5650"/>
                  </a:cubicBezTo>
                  <a:cubicBezTo>
                    <a:pt x="877" y="5650"/>
                    <a:pt x="1130" y="5397"/>
                    <a:pt x="1130" y="5087"/>
                  </a:cubicBezTo>
                  <a:lnTo>
                    <a:pt x="1130" y="567"/>
                  </a:lnTo>
                  <a:cubicBezTo>
                    <a:pt x="1130" y="254"/>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45" name="Google Shape;5945;p79"/>
            <p:cNvSpPr/>
            <p:nvPr/>
          </p:nvSpPr>
          <p:spPr>
            <a:xfrm>
              <a:off x="6218300" y="4416175"/>
              <a:ext cx="516000" cy="448000"/>
            </a:xfrm>
            <a:custGeom>
              <a:rect b="b" l="l" r="r" t="t"/>
              <a:pathLst>
                <a:path extrusionOk="0" h="17920" w="20640">
                  <a:moveTo>
                    <a:pt x="10320" y="3240"/>
                  </a:moveTo>
                  <a:cubicBezTo>
                    <a:pt x="11254" y="3240"/>
                    <a:pt x="12013" y="3998"/>
                    <a:pt x="12013" y="4935"/>
                  </a:cubicBezTo>
                  <a:lnTo>
                    <a:pt x="12013" y="9452"/>
                  </a:lnTo>
                  <a:cubicBezTo>
                    <a:pt x="12013" y="10385"/>
                    <a:pt x="11254" y="11144"/>
                    <a:pt x="10320" y="11144"/>
                  </a:cubicBezTo>
                  <a:cubicBezTo>
                    <a:pt x="9384" y="11144"/>
                    <a:pt x="8625" y="10385"/>
                    <a:pt x="8625" y="9452"/>
                  </a:cubicBezTo>
                  <a:lnTo>
                    <a:pt x="8625" y="4935"/>
                  </a:lnTo>
                  <a:cubicBezTo>
                    <a:pt x="8625" y="3998"/>
                    <a:pt x="9384" y="3240"/>
                    <a:pt x="10320" y="3240"/>
                  </a:cubicBezTo>
                  <a:close/>
                  <a:moveTo>
                    <a:pt x="10320" y="12274"/>
                  </a:moveTo>
                  <a:cubicBezTo>
                    <a:pt x="10538" y="12274"/>
                    <a:pt x="10758" y="12316"/>
                    <a:pt x="10968" y="12403"/>
                  </a:cubicBezTo>
                  <a:cubicBezTo>
                    <a:pt x="11600" y="12665"/>
                    <a:pt x="12013" y="13282"/>
                    <a:pt x="12013" y="13969"/>
                  </a:cubicBezTo>
                  <a:cubicBezTo>
                    <a:pt x="12013" y="14902"/>
                    <a:pt x="11254" y="15661"/>
                    <a:pt x="10320" y="15661"/>
                  </a:cubicBezTo>
                  <a:cubicBezTo>
                    <a:pt x="9634" y="15661"/>
                    <a:pt x="9017" y="15248"/>
                    <a:pt x="8755" y="14616"/>
                  </a:cubicBezTo>
                  <a:cubicBezTo>
                    <a:pt x="8493" y="13984"/>
                    <a:pt x="8637" y="13255"/>
                    <a:pt x="9122" y="12770"/>
                  </a:cubicBezTo>
                  <a:cubicBezTo>
                    <a:pt x="9446" y="12446"/>
                    <a:pt x="9880" y="12274"/>
                    <a:pt x="10320" y="12274"/>
                  </a:cubicBezTo>
                  <a:close/>
                  <a:moveTo>
                    <a:pt x="10319" y="1"/>
                  </a:moveTo>
                  <a:cubicBezTo>
                    <a:pt x="9352" y="1"/>
                    <a:pt x="8386" y="487"/>
                    <a:pt x="7848" y="1460"/>
                  </a:cubicBezTo>
                  <a:lnTo>
                    <a:pt x="1040" y="13731"/>
                  </a:lnTo>
                  <a:cubicBezTo>
                    <a:pt x="1" y="15613"/>
                    <a:pt x="1359" y="17919"/>
                    <a:pt x="3509" y="17919"/>
                  </a:cubicBezTo>
                  <a:lnTo>
                    <a:pt x="17129" y="17919"/>
                  </a:lnTo>
                  <a:cubicBezTo>
                    <a:pt x="19279" y="17919"/>
                    <a:pt x="20640" y="15616"/>
                    <a:pt x="19598" y="13731"/>
                  </a:cubicBezTo>
                  <a:lnTo>
                    <a:pt x="12790" y="1460"/>
                  </a:lnTo>
                  <a:cubicBezTo>
                    <a:pt x="12252" y="487"/>
                    <a:pt x="11286" y="1"/>
                    <a:pt x="103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46" name="Google Shape;5946;p79"/>
            <p:cNvSpPr/>
            <p:nvPr/>
          </p:nvSpPr>
          <p:spPr>
            <a:xfrm>
              <a:off x="6462150" y="4751225"/>
              <a:ext cx="28250" cy="28250"/>
            </a:xfrm>
            <a:custGeom>
              <a:rect b="b" l="l" r="r" t="t"/>
              <a:pathLst>
                <a:path extrusionOk="0" h="1130" w="1130">
                  <a:moveTo>
                    <a:pt x="566" y="1"/>
                  </a:moveTo>
                  <a:cubicBezTo>
                    <a:pt x="253" y="1"/>
                    <a:pt x="0" y="253"/>
                    <a:pt x="0" y="567"/>
                  </a:cubicBezTo>
                  <a:cubicBezTo>
                    <a:pt x="0" y="877"/>
                    <a:pt x="253" y="1130"/>
                    <a:pt x="566" y="1130"/>
                  </a:cubicBezTo>
                  <a:cubicBezTo>
                    <a:pt x="877" y="1130"/>
                    <a:pt x="1130" y="877"/>
                    <a:pt x="1130" y="567"/>
                  </a:cubicBezTo>
                  <a:cubicBezTo>
                    <a:pt x="1130" y="253"/>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47" name="Google Shape;5947;p79"/>
          <p:cNvGrpSpPr/>
          <p:nvPr/>
        </p:nvGrpSpPr>
        <p:grpSpPr>
          <a:xfrm>
            <a:off x="5918879" y="3951792"/>
            <a:ext cx="339253" cy="339253"/>
            <a:chOff x="899850" y="4992125"/>
            <a:chExt cx="481825" cy="481825"/>
          </a:xfrm>
        </p:grpSpPr>
        <p:sp>
          <p:nvSpPr>
            <p:cNvPr id="5948" name="Google Shape;5948;p79"/>
            <p:cNvSpPr/>
            <p:nvPr/>
          </p:nvSpPr>
          <p:spPr>
            <a:xfrm>
              <a:off x="1126600" y="5360100"/>
              <a:ext cx="28250" cy="28250"/>
            </a:xfrm>
            <a:custGeom>
              <a:rect b="b" l="l" r="r" t="t"/>
              <a:pathLst>
                <a:path extrusionOk="0" h="1130" w="1130">
                  <a:moveTo>
                    <a:pt x="566" y="1"/>
                  </a:moveTo>
                  <a:cubicBezTo>
                    <a:pt x="253" y="1"/>
                    <a:pt x="0" y="250"/>
                    <a:pt x="0" y="564"/>
                  </a:cubicBezTo>
                  <a:cubicBezTo>
                    <a:pt x="0" y="877"/>
                    <a:pt x="253" y="1130"/>
                    <a:pt x="566" y="1130"/>
                  </a:cubicBezTo>
                  <a:cubicBezTo>
                    <a:pt x="876" y="1130"/>
                    <a:pt x="1129" y="877"/>
                    <a:pt x="1129" y="564"/>
                  </a:cubicBezTo>
                  <a:cubicBezTo>
                    <a:pt x="1129" y="250"/>
                    <a:pt x="876"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49" name="Google Shape;5949;p79"/>
            <p:cNvSpPr/>
            <p:nvPr/>
          </p:nvSpPr>
          <p:spPr>
            <a:xfrm>
              <a:off x="1056050" y="5079900"/>
              <a:ext cx="169400" cy="194950"/>
            </a:xfrm>
            <a:custGeom>
              <a:rect b="b" l="l" r="r" t="t"/>
              <a:pathLst>
                <a:path extrusionOk="0" h="7798" w="6776">
                  <a:moveTo>
                    <a:pt x="3417" y="1"/>
                  </a:moveTo>
                  <a:cubicBezTo>
                    <a:pt x="1713" y="1"/>
                    <a:pt x="0" y="1115"/>
                    <a:pt x="0" y="3304"/>
                  </a:cubicBezTo>
                  <a:cubicBezTo>
                    <a:pt x="0" y="3614"/>
                    <a:pt x="250" y="3867"/>
                    <a:pt x="564" y="3867"/>
                  </a:cubicBezTo>
                  <a:cubicBezTo>
                    <a:pt x="877" y="3867"/>
                    <a:pt x="1130" y="3614"/>
                    <a:pt x="1130" y="3304"/>
                  </a:cubicBezTo>
                  <a:cubicBezTo>
                    <a:pt x="1130" y="2069"/>
                    <a:pt x="2111" y="1061"/>
                    <a:pt x="3388" y="1061"/>
                  </a:cubicBezTo>
                  <a:cubicBezTo>
                    <a:pt x="4665" y="1061"/>
                    <a:pt x="5647" y="2066"/>
                    <a:pt x="5647" y="3304"/>
                  </a:cubicBezTo>
                  <a:cubicBezTo>
                    <a:pt x="5647" y="4147"/>
                    <a:pt x="5174" y="4921"/>
                    <a:pt x="4424" y="5310"/>
                  </a:cubicBezTo>
                  <a:cubicBezTo>
                    <a:pt x="3617" y="5728"/>
                    <a:pt x="3108" y="6336"/>
                    <a:pt x="2912" y="7116"/>
                  </a:cubicBezTo>
                  <a:cubicBezTo>
                    <a:pt x="2870" y="7285"/>
                    <a:pt x="2906" y="7466"/>
                    <a:pt x="3015" y="7601"/>
                  </a:cubicBezTo>
                  <a:cubicBezTo>
                    <a:pt x="3118" y="7736"/>
                    <a:pt x="3277" y="7798"/>
                    <a:pt x="3439" y="7798"/>
                  </a:cubicBezTo>
                  <a:cubicBezTo>
                    <a:pt x="3686" y="7798"/>
                    <a:pt x="3938" y="7652"/>
                    <a:pt x="4005" y="7399"/>
                  </a:cubicBezTo>
                  <a:cubicBezTo>
                    <a:pt x="4129" y="6936"/>
                    <a:pt x="4445" y="6568"/>
                    <a:pt x="4945" y="6312"/>
                  </a:cubicBezTo>
                  <a:cubicBezTo>
                    <a:pt x="6071" y="5728"/>
                    <a:pt x="6776" y="4569"/>
                    <a:pt x="6776" y="3304"/>
                  </a:cubicBezTo>
                  <a:cubicBezTo>
                    <a:pt x="6776" y="1090"/>
                    <a:pt x="5101" y="1"/>
                    <a:pt x="34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50" name="Google Shape;5950;p79"/>
            <p:cNvSpPr/>
            <p:nvPr/>
          </p:nvSpPr>
          <p:spPr>
            <a:xfrm>
              <a:off x="899850" y="4992125"/>
              <a:ext cx="481825" cy="481825"/>
            </a:xfrm>
            <a:custGeom>
              <a:rect b="b" l="l" r="r" t="t"/>
              <a:pathLst>
                <a:path extrusionOk="0" h="19273" w="19273">
                  <a:moveTo>
                    <a:pt x="9636" y="2334"/>
                  </a:moveTo>
                  <a:cubicBezTo>
                    <a:pt x="12223" y="2334"/>
                    <a:pt x="14153" y="4367"/>
                    <a:pt x="14153" y="6815"/>
                  </a:cubicBezTo>
                  <a:cubicBezTo>
                    <a:pt x="14153" y="8501"/>
                    <a:pt x="13214" y="10049"/>
                    <a:pt x="11714" y="10826"/>
                  </a:cubicBezTo>
                  <a:cubicBezTo>
                    <a:pt x="11401" y="10986"/>
                    <a:pt x="11362" y="11142"/>
                    <a:pt x="11344" y="11202"/>
                  </a:cubicBezTo>
                  <a:cubicBezTo>
                    <a:pt x="11141" y="11958"/>
                    <a:pt x="10458" y="12455"/>
                    <a:pt x="9710" y="12455"/>
                  </a:cubicBezTo>
                  <a:cubicBezTo>
                    <a:pt x="9569" y="12455"/>
                    <a:pt x="9426" y="12438"/>
                    <a:pt x="9284" y="12401"/>
                  </a:cubicBezTo>
                  <a:cubicBezTo>
                    <a:pt x="8383" y="12169"/>
                    <a:pt x="7841" y="11254"/>
                    <a:pt x="8064" y="10353"/>
                  </a:cubicBezTo>
                  <a:cubicBezTo>
                    <a:pt x="8338" y="9260"/>
                    <a:pt x="9061" y="8384"/>
                    <a:pt x="10154" y="7818"/>
                  </a:cubicBezTo>
                  <a:cubicBezTo>
                    <a:pt x="10832" y="7465"/>
                    <a:pt x="10973" y="6556"/>
                    <a:pt x="10434" y="6017"/>
                  </a:cubicBezTo>
                  <a:cubicBezTo>
                    <a:pt x="10219" y="5801"/>
                    <a:pt x="9934" y="5700"/>
                    <a:pt x="9650" y="5700"/>
                  </a:cubicBezTo>
                  <a:cubicBezTo>
                    <a:pt x="9078" y="5700"/>
                    <a:pt x="8507" y="6109"/>
                    <a:pt x="8507" y="6815"/>
                  </a:cubicBezTo>
                  <a:cubicBezTo>
                    <a:pt x="8507" y="7749"/>
                    <a:pt x="7748" y="8507"/>
                    <a:pt x="6812" y="8507"/>
                  </a:cubicBezTo>
                  <a:cubicBezTo>
                    <a:pt x="5875" y="8507"/>
                    <a:pt x="5119" y="7749"/>
                    <a:pt x="5119" y="6815"/>
                  </a:cubicBezTo>
                  <a:cubicBezTo>
                    <a:pt x="5119" y="4388"/>
                    <a:pt x="7028" y="2334"/>
                    <a:pt x="9636" y="2334"/>
                  </a:cubicBezTo>
                  <a:close/>
                  <a:moveTo>
                    <a:pt x="9636" y="13588"/>
                  </a:moveTo>
                  <a:cubicBezTo>
                    <a:pt x="9854" y="13588"/>
                    <a:pt x="10074" y="13630"/>
                    <a:pt x="10284" y="13717"/>
                  </a:cubicBezTo>
                  <a:cubicBezTo>
                    <a:pt x="10916" y="13979"/>
                    <a:pt x="11328" y="14596"/>
                    <a:pt x="11328" y="15283"/>
                  </a:cubicBezTo>
                  <a:cubicBezTo>
                    <a:pt x="11328" y="16219"/>
                    <a:pt x="10570" y="16975"/>
                    <a:pt x="9636" y="16978"/>
                  </a:cubicBezTo>
                  <a:cubicBezTo>
                    <a:pt x="8950" y="16978"/>
                    <a:pt x="8332" y="16562"/>
                    <a:pt x="8070" y="15930"/>
                  </a:cubicBezTo>
                  <a:cubicBezTo>
                    <a:pt x="7808" y="15298"/>
                    <a:pt x="7953" y="14569"/>
                    <a:pt x="8438" y="14084"/>
                  </a:cubicBezTo>
                  <a:cubicBezTo>
                    <a:pt x="8762" y="13760"/>
                    <a:pt x="9195" y="13588"/>
                    <a:pt x="9636" y="13588"/>
                  </a:cubicBezTo>
                  <a:close/>
                  <a:moveTo>
                    <a:pt x="9636" y="1"/>
                  </a:moveTo>
                  <a:cubicBezTo>
                    <a:pt x="4330" y="1"/>
                    <a:pt x="0" y="4331"/>
                    <a:pt x="0" y="9637"/>
                  </a:cubicBezTo>
                  <a:cubicBezTo>
                    <a:pt x="0" y="14945"/>
                    <a:pt x="4330" y="19273"/>
                    <a:pt x="9636" y="19273"/>
                  </a:cubicBezTo>
                  <a:cubicBezTo>
                    <a:pt x="14939" y="19273"/>
                    <a:pt x="19272" y="14945"/>
                    <a:pt x="19272" y="9637"/>
                  </a:cubicBezTo>
                  <a:cubicBezTo>
                    <a:pt x="19272" y="4331"/>
                    <a:pt x="14942" y="1"/>
                    <a:pt x="96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51" name="Google Shape;5951;p79"/>
          <p:cNvGrpSpPr/>
          <p:nvPr/>
        </p:nvGrpSpPr>
        <p:grpSpPr>
          <a:xfrm>
            <a:off x="5461708" y="3951792"/>
            <a:ext cx="339253" cy="339253"/>
            <a:chOff x="1492675" y="4992125"/>
            <a:chExt cx="481825" cy="481825"/>
          </a:xfrm>
        </p:grpSpPr>
        <p:sp>
          <p:nvSpPr>
            <p:cNvPr id="5952" name="Google Shape;5952;p79"/>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53" name="Google Shape;5953;p79"/>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54" name="Google Shape;5954;p79"/>
          <p:cNvGrpSpPr/>
          <p:nvPr/>
        </p:nvGrpSpPr>
        <p:grpSpPr>
          <a:xfrm>
            <a:off x="5004462" y="3951792"/>
            <a:ext cx="339253" cy="339253"/>
            <a:chOff x="2085525" y="4992125"/>
            <a:chExt cx="481825" cy="481825"/>
          </a:xfrm>
        </p:grpSpPr>
        <p:sp>
          <p:nvSpPr>
            <p:cNvPr id="5955" name="Google Shape;5955;p79"/>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56" name="Google Shape;5956;p79"/>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57" name="Google Shape;5957;p79"/>
          <p:cNvGrpSpPr/>
          <p:nvPr/>
        </p:nvGrpSpPr>
        <p:grpSpPr>
          <a:xfrm>
            <a:off x="6833221" y="3951792"/>
            <a:ext cx="339253" cy="339253"/>
            <a:chOff x="2678350" y="4992125"/>
            <a:chExt cx="481825" cy="481825"/>
          </a:xfrm>
        </p:grpSpPr>
        <p:sp>
          <p:nvSpPr>
            <p:cNvPr id="5958" name="Google Shape;5958;p79"/>
            <p:cNvSpPr/>
            <p:nvPr/>
          </p:nvSpPr>
          <p:spPr>
            <a:xfrm>
              <a:off x="2975725" y="5079150"/>
              <a:ext cx="56475" cy="309125"/>
            </a:xfrm>
            <a:custGeom>
              <a:rect b="b" l="l" r="r" t="t"/>
              <a:pathLst>
                <a:path extrusionOk="0" h="12365" w="2259">
                  <a:moveTo>
                    <a:pt x="2259" y="1"/>
                  </a:moveTo>
                  <a:cubicBezTo>
                    <a:pt x="943" y="272"/>
                    <a:pt x="0" y="1428"/>
                    <a:pt x="0" y="2768"/>
                  </a:cubicBezTo>
                  <a:lnTo>
                    <a:pt x="0" y="6722"/>
                  </a:lnTo>
                  <a:lnTo>
                    <a:pt x="563" y="6722"/>
                  </a:lnTo>
                  <a:cubicBezTo>
                    <a:pt x="877" y="6722"/>
                    <a:pt x="1130" y="6972"/>
                    <a:pt x="1130" y="7285"/>
                  </a:cubicBezTo>
                  <a:lnTo>
                    <a:pt x="1130" y="11802"/>
                  </a:lnTo>
                  <a:cubicBezTo>
                    <a:pt x="1130" y="12115"/>
                    <a:pt x="1379" y="12365"/>
                    <a:pt x="1693" y="12365"/>
                  </a:cubicBezTo>
                  <a:cubicBezTo>
                    <a:pt x="2006" y="12365"/>
                    <a:pt x="2259" y="12115"/>
                    <a:pt x="2259" y="11802"/>
                  </a:cubicBezTo>
                  <a:lnTo>
                    <a:pt x="225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59" name="Google Shape;5959;p79"/>
            <p:cNvSpPr/>
            <p:nvPr/>
          </p:nvSpPr>
          <p:spPr>
            <a:xfrm>
              <a:off x="2806350" y="5162500"/>
              <a:ext cx="84700" cy="225775"/>
            </a:xfrm>
            <a:custGeom>
              <a:rect b="b" l="l" r="r" t="t"/>
              <a:pathLst>
                <a:path extrusionOk="0" h="9031" w="3388">
                  <a:moveTo>
                    <a:pt x="0" y="0"/>
                  </a:moveTo>
                  <a:lnTo>
                    <a:pt x="0" y="563"/>
                  </a:lnTo>
                  <a:cubicBezTo>
                    <a:pt x="0" y="876"/>
                    <a:pt x="250" y="1129"/>
                    <a:pt x="563" y="1129"/>
                  </a:cubicBezTo>
                  <a:cubicBezTo>
                    <a:pt x="876" y="1129"/>
                    <a:pt x="1129" y="1379"/>
                    <a:pt x="1129" y="1692"/>
                  </a:cubicBezTo>
                  <a:lnTo>
                    <a:pt x="1129" y="8468"/>
                  </a:lnTo>
                  <a:cubicBezTo>
                    <a:pt x="1129" y="8781"/>
                    <a:pt x="1379" y="9031"/>
                    <a:pt x="1692" y="9031"/>
                  </a:cubicBezTo>
                  <a:cubicBezTo>
                    <a:pt x="2006" y="9031"/>
                    <a:pt x="2258" y="8781"/>
                    <a:pt x="2258" y="8468"/>
                  </a:cubicBezTo>
                  <a:lnTo>
                    <a:pt x="2258" y="1692"/>
                  </a:lnTo>
                  <a:cubicBezTo>
                    <a:pt x="2258" y="1379"/>
                    <a:pt x="2508" y="1129"/>
                    <a:pt x="2822" y="1129"/>
                  </a:cubicBezTo>
                  <a:cubicBezTo>
                    <a:pt x="3135" y="1129"/>
                    <a:pt x="3388" y="876"/>
                    <a:pt x="3388" y="563"/>
                  </a:cubicBezTo>
                  <a:lnTo>
                    <a:pt x="33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60" name="Google Shape;5960;p79"/>
            <p:cNvSpPr/>
            <p:nvPr/>
          </p:nvSpPr>
          <p:spPr>
            <a:xfrm>
              <a:off x="2678350" y="4992125"/>
              <a:ext cx="481825" cy="481825"/>
            </a:xfrm>
            <a:custGeom>
              <a:rect b="b" l="l" r="r" t="t"/>
              <a:pathLst>
                <a:path extrusionOk="0" h="19273" w="19273">
                  <a:moveTo>
                    <a:pt x="9071" y="2298"/>
                  </a:moveTo>
                  <a:cubicBezTo>
                    <a:pt x="9384" y="2298"/>
                    <a:pt x="9637" y="2548"/>
                    <a:pt x="9637" y="2861"/>
                  </a:cubicBezTo>
                  <a:lnTo>
                    <a:pt x="9637" y="6249"/>
                  </a:lnTo>
                  <a:lnTo>
                    <a:pt x="9637" y="7378"/>
                  </a:lnTo>
                  <a:cubicBezTo>
                    <a:pt x="9634" y="8095"/>
                    <a:pt x="9182" y="8736"/>
                    <a:pt x="8508" y="8977"/>
                  </a:cubicBezTo>
                  <a:lnTo>
                    <a:pt x="8508" y="15283"/>
                  </a:lnTo>
                  <a:cubicBezTo>
                    <a:pt x="8508" y="16219"/>
                    <a:pt x="7749" y="16975"/>
                    <a:pt x="6812" y="16975"/>
                  </a:cubicBezTo>
                  <a:cubicBezTo>
                    <a:pt x="5876" y="16975"/>
                    <a:pt x="5120" y="16219"/>
                    <a:pt x="5120" y="15283"/>
                  </a:cubicBezTo>
                  <a:lnTo>
                    <a:pt x="5120" y="8977"/>
                  </a:lnTo>
                  <a:cubicBezTo>
                    <a:pt x="4443" y="8736"/>
                    <a:pt x="3991" y="8095"/>
                    <a:pt x="3991" y="7378"/>
                  </a:cubicBezTo>
                  <a:lnTo>
                    <a:pt x="3991" y="2861"/>
                  </a:lnTo>
                  <a:cubicBezTo>
                    <a:pt x="3991" y="2548"/>
                    <a:pt x="4241" y="2298"/>
                    <a:pt x="4554" y="2298"/>
                  </a:cubicBezTo>
                  <a:cubicBezTo>
                    <a:pt x="4867" y="2298"/>
                    <a:pt x="5120" y="2548"/>
                    <a:pt x="5120" y="2861"/>
                  </a:cubicBezTo>
                  <a:lnTo>
                    <a:pt x="5120" y="5686"/>
                  </a:lnTo>
                  <a:lnTo>
                    <a:pt x="6249" y="5686"/>
                  </a:lnTo>
                  <a:lnTo>
                    <a:pt x="6249" y="2861"/>
                  </a:lnTo>
                  <a:cubicBezTo>
                    <a:pt x="6249" y="2548"/>
                    <a:pt x="6499" y="2298"/>
                    <a:pt x="6812" y="2298"/>
                  </a:cubicBezTo>
                  <a:cubicBezTo>
                    <a:pt x="7126" y="2298"/>
                    <a:pt x="7378" y="2548"/>
                    <a:pt x="7378" y="2861"/>
                  </a:cubicBezTo>
                  <a:lnTo>
                    <a:pt x="7378" y="5686"/>
                  </a:lnTo>
                  <a:lnTo>
                    <a:pt x="8508" y="5686"/>
                  </a:lnTo>
                  <a:lnTo>
                    <a:pt x="8508" y="2861"/>
                  </a:lnTo>
                  <a:cubicBezTo>
                    <a:pt x="8508" y="2548"/>
                    <a:pt x="8758" y="2298"/>
                    <a:pt x="9071" y="2298"/>
                  </a:cubicBezTo>
                  <a:close/>
                  <a:moveTo>
                    <a:pt x="14717" y="2298"/>
                  </a:moveTo>
                  <a:cubicBezTo>
                    <a:pt x="15030" y="2298"/>
                    <a:pt x="15283" y="2548"/>
                    <a:pt x="15283" y="2861"/>
                  </a:cubicBezTo>
                  <a:lnTo>
                    <a:pt x="15283" y="15283"/>
                  </a:lnTo>
                  <a:cubicBezTo>
                    <a:pt x="15283" y="16219"/>
                    <a:pt x="14524" y="16975"/>
                    <a:pt x="13588" y="16975"/>
                  </a:cubicBezTo>
                  <a:cubicBezTo>
                    <a:pt x="12651" y="16975"/>
                    <a:pt x="11895" y="16219"/>
                    <a:pt x="11895" y="15283"/>
                  </a:cubicBezTo>
                  <a:lnTo>
                    <a:pt x="11895" y="11332"/>
                  </a:lnTo>
                  <a:lnTo>
                    <a:pt x="11329" y="11332"/>
                  </a:lnTo>
                  <a:cubicBezTo>
                    <a:pt x="11016" y="11332"/>
                    <a:pt x="10766" y="11079"/>
                    <a:pt x="10766" y="10766"/>
                  </a:cubicBezTo>
                  <a:lnTo>
                    <a:pt x="10766" y="6249"/>
                  </a:lnTo>
                  <a:cubicBezTo>
                    <a:pt x="10766" y="4066"/>
                    <a:pt x="12534" y="2298"/>
                    <a:pt x="14717" y="2298"/>
                  </a:cubicBezTo>
                  <a:close/>
                  <a:moveTo>
                    <a:pt x="1693" y="1"/>
                  </a:moveTo>
                  <a:cubicBezTo>
                    <a:pt x="757" y="1"/>
                    <a:pt x="1" y="759"/>
                    <a:pt x="1" y="1696"/>
                  </a:cubicBezTo>
                  <a:lnTo>
                    <a:pt x="1" y="17580"/>
                  </a:lnTo>
                  <a:cubicBezTo>
                    <a:pt x="1" y="18514"/>
                    <a:pt x="757" y="19273"/>
                    <a:pt x="1693" y="19273"/>
                  </a:cubicBezTo>
                  <a:lnTo>
                    <a:pt x="17578" y="19273"/>
                  </a:lnTo>
                  <a:cubicBezTo>
                    <a:pt x="18514" y="19273"/>
                    <a:pt x="19270" y="18514"/>
                    <a:pt x="19273" y="17580"/>
                  </a:cubicBezTo>
                  <a:lnTo>
                    <a:pt x="19273" y="1696"/>
                  </a:lnTo>
                  <a:cubicBezTo>
                    <a:pt x="19270" y="759"/>
                    <a:pt x="18514" y="1"/>
                    <a:pt x="175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61" name="Google Shape;5961;p79"/>
          <p:cNvGrpSpPr/>
          <p:nvPr/>
        </p:nvGrpSpPr>
        <p:grpSpPr>
          <a:xfrm>
            <a:off x="4628816" y="3951792"/>
            <a:ext cx="339253" cy="339253"/>
            <a:chOff x="3271200" y="4992125"/>
            <a:chExt cx="481825" cy="481825"/>
          </a:xfrm>
        </p:grpSpPr>
        <p:sp>
          <p:nvSpPr>
            <p:cNvPr id="5962" name="Google Shape;5962;p79"/>
            <p:cNvSpPr/>
            <p:nvPr/>
          </p:nvSpPr>
          <p:spPr>
            <a:xfrm>
              <a:off x="3497950" y="5106025"/>
              <a:ext cx="28250" cy="28250"/>
            </a:xfrm>
            <a:custGeom>
              <a:rect b="b" l="l" r="r" t="t"/>
              <a:pathLst>
                <a:path extrusionOk="0" h="1130" w="1130">
                  <a:moveTo>
                    <a:pt x="566" y="1"/>
                  </a:moveTo>
                  <a:cubicBezTo>
                    <a:pt x="253" y="1"/>
                    <a:pt x="0" y="251"/>
                    <a:pt x="0" y="564"/>
                  </a:cubicBezTo>
                  <a:cubicBezTo>
                    <a:pt x="0" y="877"/>
                    <a:pt x="253" y="1130"/>
                    <a:pt x="566" y="1130"/>
                  </a:cubicBezTo>
                  <a:cubicBezTo>
                    <a:pt x="877" y="1130"/>
                    <a:pt x="1130" y="877"/>
                    <a:pt x="1130" y="564"/>
                  </a:cubicBezTo>
                  <a:cubicBezTo>
                    <a:pt x="1130" y="251"/>
                    <a:pt x="877" y="1"/>
                    <a:pt x="5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63" name="Google Shape;5963;p79"/>
            <p:cNvSpPr/>
            <p:nvPr/>
          </p:nvSpPr>
          <p:spPr>
            <a:xfrm>
              <a:off x="3497950" y="5218950"/>
              <a:ext cx="28250" cy="141175"/>
            </a:xfrm>
            <a:custGeom>
              <a:rect b="b" l="l" r="r" t="t"/>
              <a:pathLst>
                <a:path extrusionOk="0" h="5647" w="1130">
                  <a:moveTo>
                    <a:pt x="0" y="0"/>
                  </a:moveTo>
                  <a:lnTo>
                    <a:pt x="0" y="5647"/>
                  </a:lnTo>
                  <a:lnTo>
                    <a:pt x="1130" y="5647"/>
                  </a:lnTo>
                  <a:lnTo>
                    <a:pt x="11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64" name="Google Shape;5964;p79"/>
            <p:cNvSpPr/>
            <p:nvPr/>
          </p:nvSpPr>
          <p:spPr>
            <a:xfrm>
              <a:off x="3271200" y="4992125"/>
              <a:ext cx="481825" cy="481825"/>
            </a:xfrm>
            <a:custGeom>
              <a:rect b="b" l="l" r="r" t="t"/>
              <a:pathLst>
                <a:path extrusionOk="0" h="19273" w="19273">
                  <a:moveTo>
                    <a:pt x="9636" y="3427"/>
                  </a:moveTo>
                  <a:cubicBezTo>
                    <a:pt x="10320" y="3427"/>
                    <a:pt x="10937" y="3840"/>
                    <a:pt x="11199" y="4472"/>
                  </a:cubicBezTo>
                  <a:cubicBezTo>
                    <a:pt x="11461" y="5105"/>
                    <a:pt x="11317" y="5833"/>
                    <a:pt x="10832" y="6318"/>
                  </a:cubicBezTo>
                  <a:cubicBezTo>
                    <a:pt x="10508" y="6642"/>
                    <a:pt x="10074" y="6814"/>
                    <a:pt x="9634" y="6814"/>
                  </a:cubicBezTo>
                  <a:cubicBezTo>
                    <a:pt x="9415" y="6814"/>
                    <a:pt x="9195" y="6772"/>
                    <a:pt x="8986" y="6686"/>
                  </a:cubicBezTo>
                  <a:cubicBezTo>
                    <a:pt x="8354" y="6424"/>
                    <a:pt x="7941" y="5806"/>
                    <a:pt x="7941" y="5120"/>
                  </a:cubicBezTo>
                  <a:cubicBezTo>
                    <a:pt x="7941" y="4183"/>
                    <a:pt x="8700" y="3427"/>
                    <a:pt x="9636" y="3427"/>
                  </a:cubicBezTo>
                  <a:close/>
                  <a:moveTo>
                    <a:pt x="10766" y="7944"/>
                  </a:moveTo>
                  <a:cubicBezTo>
                    <a:pt x="11076" y="7944"/>
                    <a:pt x="11329" y="8194"/>
                    <a:pt x="11329" y="8507"/>
                  </a:cubicBezTo>
                  <a:lnTo>
                    <a:pt x="11329" y="14720"/>
                  </a:lnTo>
                  <a:lnTo>
                    <a:pt x="11895" y="14720"/>
                  </a:lnTo>
                  <a:cubicBezTo>
                    <a:pt x="12205" y="14720"/>
                    <a:pt x="12458" y="14969"/>
                    <a:pt x="12458" y="15283"/>
                  </a:cubicBezTo>
                  <a:cubicBezTo>
                    <a:pt x="12458" y="15596"/>
                    <a:pt x="12205" y="15849"/>
                    <a:pt x="11895" y="15849"/>
                  </a:cubicBezTo>
                  <a:lnTo>
                    <a:pt x="7378" y="15849"/>
                  </a:lnTo>
                  <a:cubicBezTo>
                    <a:pt x="7065" y="15849"/>
                    <a:pt x="6812" y="15596"/>
                    <a:pt x="6812" y="15283"/>
                  </a:cubicBezTo>
                  <a:cubicBezTo>
                    <a:pt x="6812" y="14969"/>
                    <a:pt x="7065" y="14720"/>
                    <a:pt x="7378" y="14720"/>
                  </a:cubicBezTo>
                  <a:lnTo>
                    <a:pt x="7941" y="14720"/>
                  </a:lnTo>
                  <a:lnTo>
                    <a:pt x="7941" y="9073"/>
                  </a:lnTo>
                  <a:lnTo>
                    <a:pt x="7378" y="9073"/>
                  </a:lnTo>
                  <a:cubicBezTo>
                    <a:pt x="7065" y="9073"/>
                    <a:pt x="6812" y="8821"/>
                    <a:pt x="6812" y="8507"/>
                  </a:cubicBezTo>
                  <a:cubicBezTo>
                    <a:pt x="6812" y="8194"/>
                    <a:pt x="7065" y="7944"/>
                    <a:pt x="7378" y="7944"/>
                  </a:cubicBezTo>
                  <a:close/>
                  <a:moveTo>
                    <a:pt x="1693" y="1"/>
                  </a:moveTo>
                  <a:cubicBezTo>
                    <a:pt x="756" y="1"/>
                    <a:pt x="0" y="759"/>
                    <a:pt x="0" y="1696"/>
                  </a:cubicBezTo>
                  <a:lnTo>
                    <a:pt x="0" y="17580"/>
                  </a:lnTo>
                  <a:cubicBezTo>
                    <a:pt x="0" y="18514"/>
                    <a:pt x="756" y="19273"/>
                    <a:pt x="1693" y="19273"/>
                  </a:cubicBezTo>
                  <a:lnTo>
                    <a:pt x="17577" y="19273"/>
                  </a:lnTo>
                  <a:cubicBezTo>
                    <a:pt x="18514" y="19273"/>
                    <a:pt x="19269" y="18514"/>
                    <a:pt x="19272" y="17580"/>
                  </a:cubicBezTo>
                  <a:lnTo>
                    <a:pt x="19272" y="1696"/>
                  </a:lnTo>
                  <a:cubicBezTo>
                    <a:pt x="19269" y="759"/>
                    <a:pt x="18514" y="1"/>
                    <a:pt x="17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65" name="Google Shape;5965;p79"/>
          <p:cNvGrpSpPr/>
          <p:nvPr/>
        </p:nvGrpSpPr>
        <p:grpSpPr>
          <a:xfrm>
            <a:off x="7290263" y="3952822"/>
            <a:ext cx="339411" cy="337193"/>
            <a:chOff x="3863900" y="4993625"/>
            <a:chExt cx="482050" cy="478900"/>
          </a:xfrm>
        </p:grpSpPr>
        <p:sp>
          <p:nvSpPr>
            <p:cNvPr id="5966" name="Google Shape;5966;p79"/>
            <p:cNvSpPr/>
            <p:nvPr/>
          </p:nvSpPr>
          <p:spPr>
            <a:xfrm>
              <a:off x="3877525"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67" name="Google Shape;5967;p79"/>
            <p:cNvSpPr/>
            <p:nvPr/>
          </p:nvSpPr>
          <p:spPr>
            <a:xfrm>
              <a:off x="4113750" y="5133350"/>
              <a:ext cx="232200" cy="339175"/>
            </a:xfrm>
            <a:custGeom>
              <a:rect b="b" l="l" r="r" t="t"/>
              <a:pathLst>
                <a:path extrusionOk="0" h="13567" w="9288">
                  <a:moveTo>
                    <a:pt x="9284" y="1"/>
                  </a:moveTo>
                  <a:lnTo>
                    <a:pt x="4836" y="2202"/>
                  </a:lnTo>
                  <a:lnTo>
                    <a:pt x="4836" y="4680"/>
                  </a:lnTo>
                  <a:cubicBezTo>
                    <a:pt x="4836" y="4993"/>
                    <a:pt x="4584" y="5246"/>
                    <a:pt x="4270" y="5246"/>
                  </a:cubicBezTo>
                  <a:cubicBezTo>
                    <a:pt x="3957" y="5246"/>
                    <a:pt x="3707" y="4993"/>
                    <a:pt x="3707" y="4680"/>
                  </a:cubicBezTo>
                  <a:lnTo>
                    <a:pt x="3707" y="2762"/>
                  </a:lnTo>
                  <a:lnTo>
                    <a:pt x="0" y="4593"/>
                  </a:lnTo>
                  <a:lnTo>
                    <a:pt x="0" y="13566"/>
                  </a:lnTo>
                  <a:cubicBezTo>
                    <a:pt x="12" y="13560"/>
                    <a:pt x="24" y="13557"/>
                    <a:pt x="37" y="13551"/>
                  </a:cubicBezTo>
                  <a:lnTo>
                    <a:pt x="8552"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68" name="Google Shape;5968;p79"/>
            <p:cNvSpPr/>
            <p:nvPr/>
          </p:nvSpPr>
          <p:spPr>
            <a:xfrm>
              <a:off x="3998800" y="4993625"/>
              <a:ext cx="334125" cy="168500"/>
            </a:xfrm>
            <a:custGeom>
              <a:rect b="b" l="l" r="r" t="t"/>
              <a:pathLst>
                <a:path extrusionOk="0" h="6740" w="13365">
                  <a:moveTo>
                    <a:pt x="4045" y="1"/>
                  </a:moveTo>
                  <a:cubicBezTo>
                    <a:pt x="3833" y="1"/>
                    <a:pt x="3623" y="51"/>
                    <a:pt x="3430" y="151"/>
                  </a:cubicBezTo>
                  <a:lnTo>
                    <a:pt x="0" y="1970"/>
                  </a:lnTo>
                  <a:lnTo>
                    <a:pt x="9013" y="6740"/>
                  </a:lnTo>
                  <a:lnTo>
                    <a:pt x="13364" y="4587"/>
                  </a:lnTo>
                  <a:cubicBezTo>
                    <a:pt x="13298" y="4536"/>
                    <a:pt x="13226" y="4491"/>
                    <a:pt x="13150" y="4454"/>
                  </a:cubicBezTo>
                  <a:lnTo>
                    <a:pt x="4638" y="139"/>
                  </a:lnTo>
                  <a:lnTo>
                    <a:pt x="4635" y="139"/>
                  </a:lnTo>
                  <a:cubicBezTo>
                    <a:pt x="4448" y="47"/>
                    <a:pt x="4246" y="1"/>
                    <a:pt x="40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69" name="Google Shape;5969;p79"/>
            <p:cNvSpPr/>
            <p:nvPr/>
          </p:nvSpPr>
          <p:spPr>
            <a:xfrm>
              <a:off x="3863900" y="5132450"/>
              <a:ext cx="221650" cy="339925"/>
            </a:xfrm>
            <a:custGeom>
              <a:rect b="b" l="l" r="r" t="t"/>
              <a:pathLst>
                <a:path extrusionOk="0" h="13597" w="8866">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70" name="Google Shape;5970;p79"/>
          <p:cNvGrpSpPr/>
          <p:nvPr/>
        </p:nvGrpSpPr>
        <p:grpSpPr>
          <a:xfrm>
            <a:off x="7747437" y="3952822"/>
            <a:ext cx="339411" cy="337193"/>
            <a:chOff x="4456725" y="4993625"/>
            <a:chExt cx="482050" cy="478900"/>
          </a:xfrm>
        </p:grpSpPr>
        <p:sp>
          <p:nvSpPr>
            <p:cNvPr id="5971" name="Google Shape;5971;p79"/>
            <p:cNvSpPr/>
            <p:nvPr/>
          </p:nvSpPr>
          <p:spPr>
            <a:xfrm>
              <a:off x="4470350" y="5058825"/>
              <a:ext cx="315450" cy="164750"/>
            </a:xfrm>
            <a:custGeom>
              <a:rect b="b" l="l" r="r" t="t"/>
              <a:pathLst>
                <a:path extrusionOk="0" h="6590" w="12618">
                  <a:moveTo>
                    <a:pt x="3647" y="1"/>
                  </a:moveTo>
                  <a:lnTo>
                    <a:pt x="169" y="1846"/>
                  </a:lnTo>
                  <a:cubicBezTo>
                    <a:pt x="109" y="1877"/>
                    <a:pt x="52" y="1913"/>
                    <a:pt x="1" y="1952"/>
                  </a:cubicBezTo>
                  <a:lnTo>
                    <a:pt x="8893" y="6589"/>
                  </a:lnTo>
                  <a:lnTo>
                    <a:pt x="12618"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72" name="Google Shape;5972;p79"/>
            <p:cNvSpPr/>
            <p:nvPr/>
          </p:nvSpPr>
          <p:spPr>
            <a:xfrm>
              <a:off x="4706575" y="5133350"/>
              <a:ext cx="232200" cy="339175"/>
            </a:xfrm>
            <a:custGeom>
              <a:rect b="b" l="l" r="r" t="t"/>
              <a:pathLst>
                <a:path extrusionOk="0" h="13567" w="9288">
                  <a:moveTo>
                    <a:pt x="9285" y="1"/>
                  </a:moveTo>
                  <a:lnTo>
                    <a:pt x="4837" y="2202"/>
                  </a:lnTo>
                  <a:lnTo>
                    <a:pt x="4837" y="4680"/>
                  </a:lnTo>
                  <a:cubicBezTo>
                    <a:pt x="4837" y="4993"/>
                    <a:pt x="4584" y="5246"/>
                    <a:pt x="4271" y="5246"/>
                  </a:cubicBezTo>
                  <a:cubicBezTo>
                    <a:pt x="3958" y="5246"/>
                    <a:pt x="3708" y="4993"/>
                    <a:pt x="3708" y="4680"/>
                  </a:cubicBezTo>
                  <a:lnTo>
                    <a:pt x="3708" y="2762"/>
                  </a:lnTo>
                  <a:lnTo>
                    <a:pt x="1" y="4593"/>
                  </a:lnTo>
                  <a:lnTo>
                    <a:pt x="1" y="13566"/>
                  </a:lnTo>
                  <a:cubicBezTo>
                    <a:pt x="13" y="13560"/>
                    <a:pt x="25" y="13557"/>
                    <a:pt x="37" y="13551"/>
                  </a:cubicBezTo>
                  <a:lnTo>
                    <a:pt x="8553" y="9236"/>
                  </a:lnTo>
                  <a:cubicBezTo>
                    <a:pt x="9005" y="9010"/>
                    <a:pt x="9288" y="8550"/>
                    <a:pt x="9288" y="8047"/>
                  </a:cubicBezTo>
                  <a:lnTo>
                    <a:pt x="9288" y="52"/>
                  </a:lnTo>
                  <a:cubicBezTo>
                    <a:pt x="9288" y="34"/>
                    <a:pt x="9288" y="19"/>
                    <a:pt x="92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73" name="Google Shape;5973;p79"/>
            <p:cNvSpPr/>
            <p:nvPr/>
          </p:nvSpPr>
          <p:spPr>
            <a:xfrm>
              <a:off x="4591625" y="4993625"/>
              <a:ext cx="334125" cy="168500"/>
            </a:xfrm>
            <a:custGeom>
              <a:rect b="b" l="l" r="r" t="t"/>
              <a:pathLst>
                <a:path extrusionOk="0" h="6740" w="13365">
                  <a:moveTo>
                    <a:pt x="4045" y="1"/>
                  </a:moveTo>
                  <a:cubicBezTo>
                    <a:pt x="3834" y="1"/>
                    <a:pt x="3623" y="51"/>
                    <a:pt x="3431" y="151"/>
                  </a:cubicBezTo>
                  <a:lnTo>
                    <a:pt x="1" y="1970"/>
                  </a:lnTo>
                  <a:lnTo>
                    <a:pt x="9013" y="6740"/>
                  </a:lnTo>
                  <a:lnTo>
                    <a:pt x="13365" y="4587"/>
                  </a:lnTo>
                  <a:cubicBezTo>
                    <a:pt x="13298" y="4536"/>
                    <a:pt x="13226" y="4491"/>
                    <a:pt x="13151" y="4454"/>
                  </a:cubicBezTo>
                  <a:lnTo>
                    <a:pt x="4638" y="139"/>
                  </a:lnTo>
                  <a:lnTo>
                    <a:pt x="4635" y="139"/>
                  </a:lnTo>
                  <a:cubicBezTo>
                    <a:pt x="4448" y="47"/>
                    <a:pt x="4247" y="1"/>
                    <a:pt x="40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74" name="Google Shape;5974;p79"/>
            <p:cNvSpPr/>
            <p:nvPr/>
          </p:nvSpPr>
          <p:spPr>
            <a:xfrm>
              <a:off x="4456725" y="5132450"/>
              <a:ext cx="221650" cy="339925"/>
            </a:xfrm>
            <a:custGeom>
              <a:rect b="b" l="l" r="r" t="t"/>
              <a:pathLst>
                <a:path extrusionOk="0" h="13597" w="8866">
                  <a:moveTo>
                    <a:pt x="3277" y="4449"/>
                  </a:moveTo>
                  <a:cubicBezTo>
                    <a:pt x="3465" y="4449"/>
                    <a:pt x="3649" y="4542"/>
                    <a:pt x="3756" y="4713"/>
                  </a:cubicBezTo>
                  <a:lnTo>
                    <a:pt x="4632" y="6104"/>
                  </a:lnTo>
                  <a:lnTo>
                    <a:pt x="5559" y="5719"/>
                  </a:lnTo>
                  <a:cubicBezTo>
                    <a:pt x="5634" y="5686"/>
                    <a:pt x="5712" y="5670"/>
                    <a:pt x="5788" y="5670"/>
                  </a:cubicBezTo>
                  <a:cubicBezTo>
                    <a:pt x="6008" y="5670"/>
                    <a:pt x="6217" y="5800"/>
                    <a:pt x="6306" y="6017"/>
                  </a:cubicBezTo>
                  <a:cubicBezTo>
                    <a:pt x="6430" y="6309"/>
                    <a:pt x="6288" y="6643"/>
                    <a:pt x="5993" y="6761"/>
                  </a:cubicBezTo>
                  <a:lnTo>
                    <a:pt x="5243" y="7074"/>
                  </a:lnTo>
                  <a:lnTo>
                    <a:pt x="6032" y="8324"/>
                  </a:lnTo>
                  <a:cubicBezTo>
                    <a:pt x="6198" y="8586"/>
                    <a:pt x="6116" y="8935"/>
                    <a:pt x="5855" y="9101"/>
                  </a:cubicBezTo>
                  <a:cubicBezTo>
                    <a:pt x="5761" y="9160"/>
                    <a:pt x="5656" y="9189"/>
                    <a:pt x="5553" y="9189"/>
                  </a:cubicBezTo>
                  <a:cubicBezTo>
                    <a:pt x="5365" y="9189"/>
                    <a:pt x="5181" y="9095"/>
                    <a:pt x="5075" y="8926"/>
                  </a:cubicBezTo>
                  <a:lnTo>
                    <a:pt x="4186" y="7514"/>
                  </a:lnTo>
                  <a:lnTo>
                    <a:pt x="3310" y="7881"/>
                  </a:lnTo>
                  <a:cubicBezTo>
                    <a:pt x="3241" y="7908"/>
                    <a:pt x="3168" y="7923"/>
                    <a:pt x="3093" y="7923"/>
                  </a:cubicBezTo>
                  <a:cubicBezTo>
                    <a:pt x="2825" y="7923"/>
                    <a:pt x="2593" y="7733"/>
                    <a:pt x="2539" y="7471"/>
                  </a:cubicBezTo>
                  <a:cubicBezTo>
                    <a:pt x="2488" y="7206"/>
                    <a:pt x="2626" y="6941"/>
                    <a:pt x="2876" y="6839"/>
                  </a:cubicBezTo>
                  <a:lnTo>
                    <a:pt x="3575" y="6547"/>
                  </a:lnTo>
                  <a:lnTo>
                    <a:pt x="2801" y="5315"/>
                  </a:lnTo>
                  <a:cubicBezTo>
                    <a:pt x="2632" y="5050"/>
                    <a:pt x="2714" y="4701"/>
                    <a:pt x="2976" y="4535"/>
                  </a:cubicBezTo>
                  <a:cubicBezTo>
                    <a:pt x="3070" y="4477"/>
                    <a:pt x="3174" y="4449"/>
                    <a:pt x="3277" y="4449"/>
                  </a:cubicBezTo>
                  <a:close/>
                  <a:moveTo>
                    <a:pt x="7" y="1"/>
                  </a:moveTo>
                  <a:cubicBezTo>
                    <a:pt x="4" y="25"/>
                    <a:pt x="1" y="52"/>
                    <a:pt x="1" y="76"/>
                  </a:cubicBezTo>
                  <a:lnTo>
                    <a:pt x="1" y="8095"/>
                  </a:lnTo>
                  <a:cubicBezTo>
                    <a:pt x="1" y="8589"/>
                    <a:pt x="275" y="9043"/>
                    <a:pt x="714" y="9269"/>
                  </a:cubicBezTo>
                  <a:lnTo>
                    <a:pt x="8821" y="13572"/>
                  </a:lnTo>
                  <a:lnTo>
                    <a:pt x="8827" y="13575"/>
                  </a:lnTo>
                  <a:lnTo>
                    <a:pt x="8866" y="13596"/>
                  </a:lnTo>
                  <a:lnTo>
                    <a:pt x="8866" y="4620"/>
                  </a:lnTo>
                  <a:lnTo>
                    <a:pt x="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975" name="Google Shape;5975;p79"/>
          <p:cNvGrpSpPr/>
          <p:nvPr/>
        </p:nvGrpSpPr>
        <p:grpSpPr>
          <a:xfrm>
            <a:off x="6376030" y="3952813"/>
            <a:ext cx="339411" cy="337211"/>
            <a:chOff x="5049575" y="4993600"/>
            <a:chExt cx="482050" cy="478925"/>
          </a:xfrm>
        </p:grpSpPr>
        <p:sp>
          <p:nvSpPr>
            <p:cNvPr id="5976" name="Google Shape;5976;p79"/>
            <p:cNvSpPr/>
            <p:nvPr/>
          </p:nvSpPr>
          <p:spPr>
            <a:xfrm>
              <a:off x="5063200" y="5058825"/>
              <a:ext cx="315450" cy="164750"/>
            </a:xfrm>
            <a:custGeom>
              <a:rect b="b" l="l" r="r" t="t"/>
              <a:pathLst>
                <a:path extrusionOk="0" h="6590" w="12618">
                  <a:moveTo>
                    <a:pt x="3647" y="1"/>
                  </a:moveTo>
                  <a:lnTo>
                    <a:pt x="169" y="1846"/>
                  </a:lnTo>
                  <a:cubicBezTo>
                    <a:pt x="109" y="1877"/>
                    <a:pt x="51" y="1913"/>
                    <a:pt x="0" y="1952"/>
                  </a:cubicBezTo>
                  <a:lnTo>
                    <a:pt x="8892" y="6589"/>
                  </a:lnTo>
                  <a:lnTo>
                    <a:pt x="12617" y="4746"/>
                  </a:lnTo>
                  <a:lnTo>
                    <a:pt x="364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77" name="Google Shape;5977;p79"/>
            <p:cNvSpPr/>
            <p:nvPr/>
          </p:nvSpPr>
          <p:spPr>
            <a:xfrm>
              <a:off x="5299425" y="5133350"/>
              <a:ext cx="232200" cy="339175"/>
            </a:xfrm>
            <a:custGeom>
              <a:rect b="b" l="l" r="r" t="t"/>
              <a:pathLst>
                <a:path extrusionOk="0" h="13567" w="9288">
                  <a:moveTo>
                    <a:pt x="9284" y="1"/>
                  </a:moveTo>
                  <a:lnTo>
                    <a:pt x="4837" y="2202"/>
                  </a:lnTo>
                  <a:lnTo>
                    <a:pt x="4837" y="4680"/>
                  </a:lnTo>
                  <a:cubicBezTo>
                    <a:pt x="4837" y="4993"/>
                    <a:pt x="4584" y="5246"/>
                    <a:pt x="4271" y="5246"/>
                  </a:cubicBezTo>
                  <a:cubicBezTo>
                    <a:pt x="3957" y="5246"/>
                    <a:pt x="3707" y="4993"/>
                    <a:pt x="3707" y="4680"/>
                  </a:cubicBezTo>
                  <a:lnTo>
                    <a:pt x="3707" y="2762"/>
                  </a:lnTo>
                  <a:lnTo>
                    <a:pt x="1" y="4593"/>
                  </a:lnTo>
                  <a:lnTo>
                    <a:pt x="1" y="13566"/>
                  </a:lnTo>
                  <a:cubicBezTo>
                    <a:pt x="13" y="13560"/>
                    <a:pt x="25" y="13557"/>
                    <a:pt x="37" y="13551"/>
                  </a:cubicBezTo>
                  <a:lnTo>
                    <a:pt x="8553" y="9236"/>
                  </a:lnTo>
                  <a:cubicBezTo>
                    <a:pt x="9004" y="9010"/>
                    <a:pt x="9287" y="8550"/>
                    <a:pt x="9287" y="8047"/>
                  </a:cubicBezTo>
                  <a:lnTo>
                    <a:pt x="9287" y="52"/>
                  </a:lnTo>
                  <a:cubicBezTo>
                    <a:pt x="9287" y="34"/>
                    <a:pt x="9287" y="19"/>
                    <a:pt x="92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78" name="Google Shape;5978;p79"/>
            <p:cNvSpPr/>
            <p:nvPr/>
          </p:nvSpPr>
          <p:spPr>
            <a:xfrm>
              <a:off x="5184475" y="4993600"/>
              <a:ext cx="334125" cy="168525"/>
            </a:xfrm>
            <a:custGeom>
              <a:rect b="b" l="l" r="r" t="t"/>
              <a:pathLst>
                <a:path extrusionOk="0" h="6741" w="13365">
                  <a:moveTo>
                    <a:pt x="4040" y="0"/>
                  </a:moveTo>
                  <a:cubicBezTo>
                    <a:pt x="3830" y="0"/>
                    <a:pt x="3621" y="50"/>
                    <a:pt x="3430" y="149"/>
                  </a:cubicBezTo>
                  <a:lnTo>
                    <a:pt x="0" y="1971"/>
                  </a:lnTo>
                  <a:lnTo>
                    <a:pt x="9013" y="6741"/>
                  </a:lnTo>
                  <a:lnTo>
                    <a:pt x="13364" y="4588"/>
                  </a:lnTo>
                  <a:cubicBezTo>
                    <a:pt x="13298" y="4537"/>
                    <a:pt x="13226" y="4492"/>
                    <a:pt x="13151" y="4455"/>
                  </a:cubicBezTo>
                  <a:lnTo>
                    <a:pt x="4638" y="140"/>
                  </a:lnTo>
                  <a:lnTo>
                    <a:pt x="4635" y="140"/>
                  </a:lnTo>
                  <a:cubicBezTo>
                    <a:pt x="4446" y="47"/>
                    <a:pt x="4243" y="0"/>
                    <a:pt x="4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979" name="Google Shape;5979;p79"/>
            <p:cNvSpPr/>
            <p:nvPr/>
          </p:nvSpPr>
          <p:spPr>
            <a:xfrm>
              <a:off x="5049575" y="5132450"/>
              <a:ext cx="221650" cy="339925"/>
            </a:xfrm>
            <a:custGeom>
              <a:rect b="b" l="l" r="r" t="t"/>
              <a:pathLst>
                <a:path extrusionOk="0" h="13597" w="8866">
                  <a:moveTo>
                    <a:pt x="5803" y="5648"/>
                  </a:moveTo>
                  <a:cubicBezTo>
                    <a:pt x="5997" y="5648"/>
                    <a:pt x="6186" y="5748"/>
                    <a:pt x="6291" y="5927"/>
                  </a:cubicBezTo>
                  <a:cubicBezTo>
                    <a:pt x="6450" y="6195"/>
                    <a:pt x="6360" y="6541"/>
                    <a:pt x="6092" y="6701"/>
                  </a:cubicBezTo>
                  <a:lnTo>
                    <a:pt x="3843" y="8016"/>
                  </a:lnTo>
                  <a:lnTo>
                    <a:pt x="3834" y="8023"/>
                  </a:lnTo>
                  <a:lnTo>
                    <a:pt x="3831" y="8026"/>
                  </a:lnTo>
                  <a:lnTo>
                    <a:pt x="3818" y="8029"/>
                  </a:lnTo>
                  <a:cubicBezTo>
                    <a:pt x="3812" y="8032"/>
                    <a:pt x="3806" y="8035"/>
                    <a:pt x="3800" y="8038"/>
                  </a:cubicBezTo>
                  <a:lnTo>
                    <a:pt x="3785" y="8047"/>
                  </a:lnTo>
                  <a:lnTo>
                    <a:pt x="3767" y="8053"/>
                  </a:lnTo>
                  <a:lnTo>
                    <a:pt x="3752" y="8059"/>
                  </a:lnTo>
                  <a:lnTo>
                    <a:pt x="3734" y="8065"/>
                  </a:lnTo>
                  <a:lnTo>
                    <a:pt x="3716" y="8071"/>
                  </a:lnTo>
                  <a:lnTo>
                    <a:pt x="3698" y="8077"/>
                  </a:lnTo>
                  <a:cubicBezTo>
                    <a:pt x="3692" y="8077"/>
                    <a:pt x="3686" y="8080"/>
                    <a:pt x="3680" y="8080"/>
                  </a:cubicBezTo>
                  <a:cubicBezTo>
                    <a:pt x="3671" y="8083"/>
                    <a:pt x="3668" y="8083"/>
                    <a:pt x="3665" y="8083"/>
                  </a:cubicBezTo>
                  <a:lnTo>
                    <a:pt x="3641" y="8089"/>
                  </a:lnTo>
                  <a:lnTo>
                    <a:pt x="3629" y="8089"/>
                  </a:lnTo>
                  <a:cubicBezTo>
                    <a:pt x="3620" y="8089"/>
                    <a:pt x="3611" y="8092"/>
                    <a:pt x="3602" y="8092"/>
                  </a:cubicBezTo>
                  <a:lnTo>
                    <a:pt x="3484" y="8092"/>
                  </a:lnTo>
                  <a:lnTo>
                    <a:pt x="3466" y="8089"/>
                  </a:lnTo>
                  <a:cubicBezTo>
                    <a:pt x="3460" y="8089"/>
                    <a:pt x="3454" y="8086"/>
                    <a:pt x="3448" y="8086"/>
                  </a:cubicBezTo>
                  <a:cubicBezTo>
                    <a:pt x="3442" y="8083"/>
                    <a:pt x="3436" y="8083"/>
                    <a:pt x="3433" y="8080"/>
                  </a:cubicBezTo>
                  <a:lnTo>
                    <a:pt x="3412" y="8077"/>
                  </a:lnTo>
                  <a:cubicBezTo>
                    <a:pt x="3406" y="8077"/>
                    <a:pt x="3403" y="8074"/>
                    <a:pt x="3397" y="8071"/>
                  </a:cubicBezTo>
                  <a:lnTo>
                    <a:pt x="3376" y="8065"/>
                  </a:lnTo>
                  <a:lnTo>
                    <a:pt x="3361" y="8062"/>
                  </a:lnTo>
                  <a:lnTo>
                    <a:pt x="3343" y="8053"/>
                  </a:lnTo>
                  <a:lnTo>
                    <a:pt x="3328" y="8047"/>
                  </a:lnTo>
                  <a:lnTo>
                    <a:pt x="3310" y="8038"/>
                  </a:lnTo>
                  <a:lnTo>
                    <a:pt x="3295" y="8032"/>
                  </a:lnTo>
                  <a:cubicBezTo>
                    <a:pt x="3289" y="8029"/>
                    <a:pt x="3282" y="8026"/>
                    <a:pt x="3276" y="8019"/>
                  </a:cubicBezTo>
                  <a:lnTo>
                    <a:pt x="3261" y="8013"/>
                  </a:lnTo>
                  <a:lnTo>
                    <a:pt x="3246" y="8001"/>
                  </a:lnTo>
                  <a:cubicBezTo>
                    <a:pt x="3240" y="7998"/>
                    <a:pt x="3237" y="7995"/>
                    <a:pt x="3231" y="7992"/>
                  </a:cubicBezTo>
                  <a:lnTo>
                    <a:pt x="3216" y="7980"/>
                  </a:lnTo>
                  <a:cubicBezTo>
                    <a:pt x="3210" y="7977"/>
                    <a:pt x="3207" y="7974"/>
                    <a:pt x="3201" y="7968"/>
                  </a:cubicBezTo>
                  <a:cubicBezTo>
                    <a:pt x="3198" y="7965"/>
                    <a:pt x="3192" y="7962"/>
                    <a:pt x="3186" y="7956"/>
                  </a:cubicBezTo>
                  <a:lnTo>
                    <a:pt x="3174" y="7944"/>
                  </a:lnTo>
                  <a:lnTo>
                    <a:pt x="3159" y="7932"/>
                  </a:lnTo>
                  <a:lnTo>
                    <a:pt x="3147" y="7917"/>
                  </a:lnTo>
                  <a:cubicBezTo>
                    <a:pt x="3141" y="7914"/>
                    <a:pt x="3138" y="7908"/>
                    <a:pt x="3135" y="7905"/>
                  </a:cubicBezTo>
                  <a:lnTo>
                    <a:pt x="3120" y="7890"/>
                  </a:lnTo>
                  <a:lnTo>
                    <a:pt x="3111" y="7875"/>
                  </a:lnTo>
                  <a:cubicBezTo>
                    <a:pt x="3105" y="7869"/>
                    <a:pt x="3102" y="7863"/>
                    <a:pt x="3096" y="7857"/>
                  </a:cubicBezTo>
                  <a:lnTo>
                    <a:pt x="3087" y="7845"/>
                  </a:lnTo>
                  <a:lnTo>
                    <a:pt x="3075" y="7827"/>
                  </a:lnTo>
                  <a:lnTo>
                    <a:pt x="3069" y="7815"/>
                  </a:lnTo>
                  <a:lnTo>
                    <a:pt x="3069" y="7812"/>
                  </a:lnTo>
                  <a:lnTo>
                    <a:pt x="3063" y="7803"/>
                  </a:lnTo>
                  <a:lnTo>
                    <a:pt x="2415" y="6631"/>
                  </a:lnTo>
                  <a:cubicBezTo>
                    <a:pt x="2265" y="6357"/>
                    <a:pt x="2367" y="6014"/>
                    <a:pt x="2641" y="5863"/>
                  </a:cubicBezTo>
                  <a:lnTo>
                    <a:pt x="2635" y="5863"/>
                  </a:lnTo>
                  <a:cubicBezTo>
                    <a:pt x="2722" y="5816"/>
                    <a:pt x="2815" y="5793"/>
                    <a:pt x="2908" y="5793"/>
                  </a:cubicBezTo>
                  <a:cubicBezTo>
                    <a:pt x="3107" y="5793"/>
                    <a:pt x="3300" y="5899"/>
                    <a:pt x="3403" y="6086"/>
                  </a:cubicBezTo>
                  <a:lnTo>
                    <a:pt x="3770" y="6752"/>
                  </a:lnTo>
                  <a:lnTo>
                    <a:pt x="5520" y="5725"/>
                  </a:lnTo>
                  <a:cubicBezTo>
                    <a:pt x="5609" y="5673"/>
                    <a:pt x="5707" y="5648"/>
                    <a:pt x="5803" y="5648"/>
                  </a:cubicBezTo>
                  <a:close/>
                  <a:moveTo>
                    <a:pt x="6" y="1"/>
                  </a:moveTo>
                  <a:cubicBezTo>
                    <a:pt x="3" y="25"/>
                    <a:pt x="0" y="52"/>
                    <a:pt x="0" y="76"/>
                  </a:cubicBezTo>
                  <a:lnTo>
                    <a:pt x="0" y="8095"/>
                  </a:lnTo>
                  <a:cubicBezTo>
                    <a:pt x="0" y="8589"/>
                    <a:pt x="274" y="9043"/>
                    <a:pt x="714" y="9269"/>
                  </a:cubicBezTo>
                  <a:lnTo>
                    <a:pt x="8820" y="13572"/>
                  </a:lnTo>
                  <a:lnTo>
                    <a:pt x="8826" y="13575"/>
                  </a:lnTo>
                  <a:lnTo>
                    <a:pt x="8865" y="13596"/>
                  </a:lnTo>
                  <a:lnTo>
                    <a:pt x="8865" y="4620"/>
                  </a:lnTo>
                  <a:lnTo>
                    <a:pt x="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5983" name="Shape 5983"/>
        <p:cNvGrpSpPr/>
        <p:nvPr/>
      </p:nvGrpSpPr>
      <p:grpSpPr>
        <a:xfrm>
          <a:off x="0" y="0"/>
          <a:ext cx="0" cy="0"/>
          <a:chOff x="0" y="0"/>
          <a:chExt cx="0" cy="0"/>
        </a:xfrm>
      </p:grpSpPr>
      <p:sp>
        <p:nvSpPr>
          <p:cNvPr id="5984" name="Google Shape;5984;p80"/>
          <p:cNvSpPr txBox="1"/>
          <p:nvPr>
            <p:ph idx="4294967295" type="title"/>
          </p:nvPr>
        </p:nvSpPr>
        <p:spPr>
          <a:xfrm>
            <a:off x="849675" y="94792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Educational 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5985" name="Google Shape;5985;p80"/>
          <p:cNvSpPr txBox="1"/>
          <p:nvPr>
            <p:ph idx="4294967295" type="title"/>
          </p:nvPr>
        </p:nvSpPr>
        <p:spPr>
          <a:xfrm>
            <a:off x="4858400" y="94792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Medical Icons</a:t>
            </a:r>
            <a:endParaRPr>
              <a:solidFill>
                <a:srgbClr val="FFFFFF"/>
              </a:solidFill>
              <a:latin typeface="Arial"/>
              <a:ea typeface="Arial"/>
              <a:cs typeface="Arial"/>
              <a:sym typeface="Arial"/>
            </a:endParaRPr>
          </a:p>
        </p:txBody>
      </p:sp>
      <p:grpSp>
        <p:nvGrpSpPr>
          <p:cNvPr id="5986" name="Google Shape;5986;p80"/>
          <p:cNvGrpSpPr/>
          <p:nvPr/>
        </p:nvGrpSpPr>
        <p:grpSpPr>
          <a:xfrm>
            <a:off x="876361" y="1533504"/>
            <a:ext cx="322099" cy="370529"/>
            <a:chOff x="-42971725" y="3217825"/>
            <a:chExt cx="275675" cy="317125"/>
          </a:xfrm>
        </p:grpSpPr>
        <p:sp>
          <p:nvSpPr>
            <p:cNvPr id="5987" name="Google Shape;5987;p80"/>
            <p:cNvSpPr/>
            <p:nvPr/>
          </p:nvSpPr>
          <p:spPr>
            <a:xfrm>
              <a:off x="-42951250" y="3279250"/>
              <a:ext cx="233950" cy="152050"/>
            </a:xfrm>
            <a:custGeom>
              <a:rect b="b" l="l" r="r" t="t"/>
              <a:pathLst>
                <a:path extrusionOk="0" h="6082" w="9358">
                  <a:moveTo>
                    <a:pt x="379" y="1"/>
                  </a:moveTo>
                  <a:cubicBezTo>
                    <a:pt x="158" y="1"/>
                    <a:pt x="1" y="221"/>
                    <a:pt x="1" y="410"/>
                  </a:cubicBezTo>
                  <a:lnTo>
                    <a:pt x="1" y="6081"/>
                  </a:lnTo>
                  <a:lnTo>
                    <a:pt x="9357" y="6081"/>
                  </a:lnTo>
                  <a:lnTo>
                    <a:pt x="9357" y="410"/>
                  </a:lnTo>
                  <a:cubicBezTo>
                    <a:pt x="9357" y="158"/>
                    <a:pt x="9168" y="1"/>
                    <a:pt x="89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8" name="Google Shape;5988;p80"/>
            <p:cNvSpPr/>
            <p:nvPr/>
          </p:nvSpPr>
          <p:spPr>
            <a:xfrm>
              <a:off x="-42971725" y="3451750"/>
              <a:ext cx="275675" cy="83200"/>
            </a:xfrm>
            <a:custGeom>
              <a:rect b="b" l="l" r="r" t="t"/>
              <a:pathLst>
                <a:path extrusionOk="0" h="3328" w="11027">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9" name="Google Shape;5989;p80"/>
            <p:cNvSpPr/>
            <p:nvPr/>
          </p:nvSpPr>
          <p:spPr>
            <a:xfrm>
              <a:off x="-42866975" y="3217825"/>
              <a:ext cx="63025" cy="40975"/>
            </a:xfrm>
            <a:custGeom>
              <a:rect b="b" l="l" r="r" t="t"/>
              <a:pathLst>
                <a:path extrusionOk="0" h="1639" w="2521">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90" name="Google Shape;5990;p80"/>
          <p:cNvGrpSpPr/>
          <p:nvPr/>
        </p:nvGrpSpPr>
        <p:grpSpPr>
          <a:xfrm>
            <a:off x="848276" y="2002160"/>
            <a:ext cx="378270" cy="337551"/>
            <a:chOff x="-42996150" y="3612600"/>
            <a:chExt cx="323750" cy="288900"/>
          </a:xfrm>
        </p:grpSpPr>
        <p:sp>
          <p:nvSpPr>
            <p:cNvPr id="5991" name="Google Shape;5991;p80"/>
            <p:cNvSpPr/>
            <p:nvPr/>
          </p:nvSpPr>
          <p:spPr>
            <a:xfrm>
              <a:off x="-42914225" y="3612600"/>
              <a:ext cx="241825" cy="239275"/>
            </a:xfrm>
            <a:custGeom>
              <a:rect b="b" l="l" r="r" t="t"/>
              <a:pathLst>
                <a:path extrusionOk="0" h="9571" w="9673">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2" name="Google Shape;5992;p80"/>
            <p:cNvSpPr/>
            <p:nvPr/>
          </p:nvSpPr>
          <p:spPr>
            <a:xfrm>
              <a:off x="-42946525" y="3762850"/>
              <a:ext cx="118950" cy="118950"/>
            </a:xfrm>
            <a:custGeom>
              <a:rect b="b" l="l" r="r" t="t"/>
              <a:pathLst>
                <a:path extrusionOk="0" h="4758" w="4758">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3" name="Google Shape;5993;p80"/>
            <p:cNvSpPr/>
            <p:nvPr/>
          </p:nvSpPr>
          <p:spPr>
            <a:xfrm>
              <a:off x="-42996150" y="3855800"/>
              <a:ext cx="78000" cy="45700"/>
            </a:xfrm>
            <a:custGeom>
              <a:rect b="b" l="l" r="r" t="t"/>
              <a:pathLst>
                <a:path extrusionOk="0" h="1828" w="312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94" name="Google Shape;5994;p80"/>
          <p:cNvGrpSpPr/>
          <p:nvPr/>
        </p:nvGrpSpPr>
        <p:grpSpPr>
          <a:xfrm>
            <a:off x="851036" y="2411530"/>
            <a:ext cx="372749" cy="370909"/>
            <a:chOff x="-42994575" y="3950300"/>
            <a:chExt cx="319025" cy="317450"/>
          </a:xfrm>
        </p:grpSpPr>
        <p:sp>
          <p:nvSpPr>
            <p:cNvPr id="5995" name="Google Shape;5995;p80"/>
            <p:cNvSpPr/>
            <p:nvPr/>
          </p:nvSpPr>
          <p:spPr>
            <a:xfrm>
              <a:off x="-42930775" y="4225200"/>
              <a:ext cx="191425" cy="42550"/>
            </a:xfrm>
            <a:custGeom>
              <a:rect b="b" l="l" r="r" t="t"/>
              <a:pathLst>
                <a:path extrusionOk="0" h="1702" w="7657">
                  <a:moveTo>
                    <a:pt x="442" y="0"/>
                  </a:moveTo>
                  <a:cubicBezTo>
                    <a:pt x="190" y="0"/>
                    <a:pt x="1" y="221"/>
                    <a:pt x="1" y="441"/>
                  </a:cubicBezTo>
                  <a:lnTo>
                    <a:pt x="1" y="1292"/>
                  </a:lnTo>
                  <a:cubicBezTo>
                    <a:pt x="1" y="1512"/>
                    <a:pt x="190" y="1701"/>
                    <a:pt x="442" y="1701"/>
                  </a:cubicBezTo>
                  <a:lnTo>
                    <a:pt x="7215" y="1701"/>
                  </a:lnTo>
                  <a:cubicBezTo>
                    <a:pt x="7499" y="1701"/>
                    <a:pt x="7656" y="1512"/>
                    <a:pt x="7656" y="1292"/>
                  </a:cubicBezTo>
                  <a:lnTo>
                    <a:pt x="7656" y="441"/>
                  </a:lnTo>
                  <a:cubicBezTo>
                    <a:pt x="7656" y="221"/>
                    <a:pt x="7436" y="0"/>
                    <a:pt x="72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6" name="Google Shape;5996;p80"/>
            <p:cNvSpPr/>
            <p:nvPr/>
          </p:nvSpPr>
          <p:spPr>
            <a:xfrm>
              <a:off x="-42908725" y="4163750"/>
              <a:ext cx="148900" cy="42550"/>
            </a:xfrm>
            <a:custGeom>
              <a:rect b="b" l="l" r="r" t="t"/>
              <a:pathLst>
                <a:path extrusionOk="0" h="1702" w="5956">
                  <a:moveTo>
                    <a:pt x="442" y="1"/>
                  </a:moveTo>
                  <a:cubicBezTo>
                    <a:pt x="190" y="1"/>
                    <a:pt x="1" y="190"/>
                    <a:pt x="1" y="410"/>
                  </a:cubicBezTo>
                  <a:lnTo>
                    <a:pt x="1" y="1261"/>
                  </a:lnTo>
                  <a:cubicBezTo>
                    <a:pt x="1" y="1481"/>
                    <a:pt x="190" y="1702"/>
                    <a:pt x="442" y="1702"/>
                  </a:cubicBezTo>
                  <a:lnTo>
                    <a:pt x="5514" y="1702"/>
                  </a:lnTo>
                  <a:cubicBezTo>
                    <a:pt x="5735" y="1702"/>
                    <a:pt x="5955" y="1481"/>
                    <a:pt x="5955" y="1261"/>
                  </a:cubicBezTo>
                  <a:lnTo>
                    <a:pt x="5955" y="410"/>
                  </a:lnTo>
                  <a:cubicBezTo>
                    <a:pt x="5955" y="190"/>
                    <a:pt x="5735" y="1"/>
                    <a:pt x="55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7" name="Google Shape;5997;p80"/>
            <p:cNvSpPr/>
            <p:nvPr/>
          </p:nvSpPr>
          <p:spPr>
            <a:xfrm>
              <a:off x="-42994575" y="3950300"/>
              <a:ext cx="319025" cy="211125"/>
            </a:xfrm>
            <a:custGeom>
              <a:rect b="b" l="l" r="r" t="t"/>
              <a:pathLst>
                <a:path extrusionOk="0" h="8445" w="12761">
                  <a:moveTo>
                    <a:pt x="6428" y="852"/>
                  </a:moveTo>
                  <a:cubicBezTo>
                    <a:pt x="6648" y="852"/>
                    <a:pt x="6806" y="1009"/>
                    <a:pt x="6869" y="1261"/>
                  </a:cubicBezTo>
                  <a:lnTo>
                    <a:pt x="6869" y="1324"/>
                  </a:lnTo>
                  <a:cubicBezTo>
                    <a:pt x="6806" y="1513"/>
                    <a:pt x="6648" y="1702"/>
                    <a:pt x="6428" y="1702"/>
                  </a:cubicBezTo>
                  <a:cubicBezTo>
                    <a:pt x="6176" y="1702"/>
                    <a:pt x="6018" y="1576"/>
                    <a:pt x="5987" y="1324"/>
                  </a:cubicBezTo>
                  <a:lnTo>
                    <a:pt x="5987" y="1261"/>
                  </a:lnTo>
                  <a:cubicBezTo>
                    <a:pt x="6018" y="1041"/>
                    <a:pt x="6176" y="852"/>
                    <a:pt x="6428" y="852"/>
                  </a:cubicBezTo>
                  <a:close/>
                  <a:moveTo>
                    <a:pt x="2112" y="2742"/>
                  </a:moveTo>
                  <a:lnTo>
                    <a:pt x="3340" y="6396"/>
                  </a:lnTo>
                  <a:lnTo>
                    <a:pt x="914" y="6396"/>
                  </a:lnTo>
                  <a:lnTo>
                    <a:pt x="2112" y="2742"/>
                  </a:lnTo>
                  <a:close/>
                  <a:moveTo>
                    <a:pt x="10681" y="2742"/>
                  </a:moveTo>
                  <a:lnTo>
                    <a:pt x="11878" y="6396"/>
                  </a:lnTo>
                  <a:lnTo>
                    <a:pt x="9452" y="6396"/>
                  </a:lnTo>
                  <a:lnTo>
                    <a:pt x="10681" y="2742"/>
                  </a:lnTo>
                  <a:close/>
                  <a:moveTo>
                    <a:pt x="6333" y="1"/>
                  </a:moveTo>
                  <a:cubicBezTo>
                    <a:pt x="5798" y="1"/>
                    <a:pt x="5325" y="347"/>
                    <a:pt x="5168" y="852"/>
                  </a:cubicBezTo>
                  <a:lnTo>
                    <a:pt x="1292" y="852"/>
                  </a:lnTo>
                  <a:cubicBezTo>
                    <a:pt x="1103" y="852"/>
                    <a:pt x="914" y="1009"/>
                    <a:pt x="883" y="1198"/>
                  </a:cubicBezTo>
                  <a:cubicBezTo>
                    <a:pt x="820" y="1482"/>
                    <a:pt x="1040" y="1702"/>
                    <a:pt x="1292" y="1702"/>
                  </a:cubicBezTo>
                  <a:lnTo>
                    <a:pt x="1576" y="1702"/>
                  </a:lnTo>
                  <a:cubicBezTo>
                    <a:pt x="1" y="6491"/>
                    <a:pt x="32" y="6333"/>
                    <a:pt x="32" y="6459"/>
                  </a:cubicBezTo>
                  <a:cubicBezTo>
                    <a:pt x="64" y="7562"/>
                    <a:pt x="1009" y="8444"/>
                    <a:pt x="2112" y="8444"/>
                  </a:cubicBezTo>
                  <a:cubicBezTo>
                    <a:pt x="3277" y="8444"/>
                    <a:pt x="4159" y="7562"/>
                    <a:pt x="4159" y="6459"/>
                  </a:cubicBezTo>
                  <a:cubicBezTo>
                    <a:pt x="4159" y="6333"/>
                    <a:pt x="4222" y="6491"/>
                    <a:pt x="2647" y="1702"/>
                  </a:cubicBezTo>
                  <a:lnTo>
                    <a:pt x="5105" y="1702"/>
                  </a:lnTo>
                  <a:lnTo>
                    <a:pt x="5105" y="7342"/>
                  </a:lnTo>
                  <a:cubicBezTo>
                    <a:pt x="5105" y="7594"/>
                    <a:pt x="5325" y="7783"/>
                    <a:pt x="5546" y="7783"/>
                  </a:cubicBezTo>
                  <a:lnTo>
                    <a:pt x="7247" y="7783"/>
                  </a:lnTo>
                  <a:cubicBezTo>
                    <a:pt x="7499" y="7783"/>
                    <a:pt x="7688" y="7594"/>
                    <a:pt x="7688" y="7342"/>
                  </a:cubicBezTo>
                  <a:lnTo>
                    <a:pt x="7688" y="1702"/>
                  </a:lnTo>
                  <a:lnTo>
                    <a:pt x="10177" y="1702"/>
                  </a:lnTo>
                  <a:cubicBezTo>
                    <a:pt x="8602" y="6491"/>
                    <a:pt x="8633" y="6333"/>
                    <a:pt x="8633" y="6459"/>
                  </a:cubicBezTo>
                  <a:cubicBezTo>
                    <a:pt x="8665" y="7562"/>
                    <a:pt x="9578" y="8444"/>
                    <a:pt x="10681" y="8444"/>
                  </a:cubicBezTo>
                  <a:cubicBezTo>
                    <a:pt x="11815" y="8444"/>
                    <a:pt x="12729" y="7562"/>
                    <a:pt x="12729" y="6459"/>
                  </a:cubicBezTo>
                  <a:cubicBezTo>
                    <a:pt x="12729" y="6333"/>
                    <a:pt x="12760" y="6491"/>
                    <a:pt x="11185" y="1702"/>
                  </a:cubicBezTo>
                  <a:lnTo>
                    <a:pt x="11437" y="1702"/>
                  </a:lnTo>
                  <a:cubicBezTo>
                    <a:pt x="11626" y="1702"/>
                    <a:pt x="11815" y="1576"/>
                    <a:pt x="11847" y="1356"/>
                  </a:cubicBezTo>
                  <a:cubicBezTo>
                    <a:pt x="11910" y="1104"/>
                    <a:pt x="11689" y="852"/>
                    <a:pt x="11437" y="852"/>
                  </a:cubicBezTo>
                  <a:lnTo>
                    <a:pt x="7530" y="852"/>
                  </a:lnTo>
                  <a:cubicBezTo>
                    <a:pt x="7373" y="347"/>
                    <a:pt x="6900"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998" name="Google Shape;5998;p80"/>
          <p:cNvGrpSpPr/>
          <p:nvPr/>
        </p:nvGrpSpPr>
        <p:grpSpPr>
          <a:xfrm>
            <a:off x="3004431" y="1558362"/>
            <a:ext cx="371785" cy="370879"/>
            <a:chOff x="-41111350" y="3239100"/>
            <a:chExt cx="318200" cy="317425"/>
          </a:xfrm>
        </p:grpSpPr>
        <p:sp>
          <p:nvSpPr>
            <p:cNvPr id="5999" name="Google Shape;5999;p80"/>
            <p:cNvSpPr/>
            <p:nvPr/>
          </p:nvSpPr>
          <p:spPr>
            <a:xfrm>
              <a:off x="-41111350" y="3239100"/>
              <a:ext cx="145725" cy="144925"/>
            </a:xfrm>
            <a:custGeom>
              <a:rect b="b" l="l" r="r" t="t"/>
              <a:pathLst>
                <a:path extrusionOk="0" h="5797" w="5829">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0" name="Google Shape;6000;p80"/>
            <p:cNvSpPr/>
            <p:nvPr/>
          </p:nvSpPr>
          <p:spPr>
            <a:xfrm>
              <a:off x="-41110575" y="3412375"/>
              <a:ext cx="146525" cy="144150"/>
            </a:xfrm>
            <a:custGeom>
              <a:rect b="b" l="l" r="r" t="t"/>
              <a:pathLst>
                <a:path extrusionOk="0" h="5766" w="5861">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1" name="Google Shape;6001;p80"/>
            <p:cNvSpPr/>
            <p:nvPr/>
          </p:nvSpPr>
          <p:spPr>
            <a:xfrm>
              <a:off x="-40938875" y="3239100"/>
              <a:ext cx="145725" cy="144925"/>
            </a:xfrm>
            <a:custGeom>
              <a:rect b="b" l="l" r="r" t="t"/>
              <a:pathLst>
                <a:path extrusionOk="0" h="5797" w="5829">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2" name="Google Shape;6002;p80"/>
            <p:cNvSpPr/>
            <p:nvPr/>
          </p:nvSpPr>
          <p:spPr>
            <a:xfrm>
              <a:off x="-40938875" y="3411575"/>
              <a:ext cx="145725" cy="144950"/>
            </a:xfrm>
            <a:custGeom>
              <a:rect b="b" l="l" r="r" t="t"/>
              <a:pathLst>
                <a:path extrusionOk="0" h="5798" w="5829">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03" name="Google Shape;6003;p80"/>
          <p:cNvGrpSpPr/>
          <p:nvPr/>
        </p:nvGrpSpPr>
        <p:grpSpPr>
          <a:xfrm>
            <a:off x="3000751" y="1993894"/>
            <a:ext cx="379146" cy="370967"/>
            <a:chOff x="-41117650" y="3605525"/>
            <a:chExt cx="324500" cy="317500"/>
          </a:xfrm>
        </p:grpSpPr>
        <p:sp>
          <p:nvSpPr>
            <p:cNvPr id="6004" name="Google Shape;6004;p80"/>
            <p:cNvSpPr/>
            <p:nvPr/>
          </p:nvSpPr>
          <p:spPr>
            <a:xfrm>
              <a:off x="-41016850" y="3605525"/>
              <a:ext cx="106350" cy="105375"/>
            </a:xfrm>
            <a:custGeom>
              <a:rect b="b" l="l" r="r" t="t"/>
              <a:pathLst>
                <a:path extrusionOk="0" h="4215" w="4254">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5" name="Google Shape;6005;p80"/>
            <p:cNvSpPr/>
            <p:nvPr/>
          </p:nvSpPr>
          <p:spPr>
            <a:xfrm>
              <a:off x="-40900275" y="3721300"/>
              <a:ext cx="107125" cy="105375"/>
            </a:xfrm>
            <a:custGeom>
              <a:rect b="b" l="l" r="r" t="t"/>
              <a:pathLst>
                <a:path extrusionOk="0" h="4215" w="4285">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6" name="Google Shape;6006;p80"/>
            <p:cNvSpPr/>
            <p:nvPr/>
          </p:nvSpPr>
          <p:spPr>
            <a:xfrm>
              <a:off x="-41117650" y="3668350"/>
              <a:ext cx="262300" cy="254675"/>
            </a:xfrm>
            <a:custGeom>
              <a:rect b="b" l="l" r="r" t="t"/>
              <a:pathLst>
                <a:path extrusionOk="0" h="10187" w="10492">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07" name="Google Shape;6007;p80"/>
          <p:cNvSpPr/>
          <p:nvPr/>
        </p:nvSpPr>
        <p:spPr>
          <a:xfrm>
            <a:off x="3006881" y="2443479"/>
            <a:ext cx="372720" cy="361678"/>
          </a:xfrm>
          <a:custGeom>
            <a:rect b="b" l="l" r="r" t="t"/>
            <a:pathLst>
              <a:path extrusionOk="0" h="12382" w="12760">
                <a:moveTo>
                  <a:pt x="2080" y="1"/>
                </a:moveTo>
                <a:cubicBezTo>
                  <a:pt x="946" y="1"/>
                  <a:pt x="32" y="946"/>
                  <a:pt x="1" y="2080"/>
                </a:cubicBezTo>
                <a:lnTo>
                  <a:pt x="1" y="9515"/>
                </a:lnTo>
                <a:cubicBezTo>
                  <a:pt x="1" y="11090"/>
                  <a:pt x="1261" y="12382"/>
                  <a:pt x="2899" y="12382"/>
                </a:cubicBezTo>
                <a:cubicBezTo>
                  <a:pt x="4537" y="12382"/>
                  <a:pt x="5798" y="11090"/>
                  <a:pt x="5829" y="9515"/>
                </a:cubicBezTo>
                <a:cubicBezTo>
                  <a:pt x="5829" y="9295"/>
                  <a:pt x="6144" y="9137"/>
                  <a:pt x="6365" y="9074"/>
                </a:cubicBezTo>
                <a:cubicBezTo>
                  <a:pt x="6617" y="9074"/>
                  <a:pt x="6932" y="9295"/>
                  <a:pt x="6932" y="9515"/>
                </a:cubicBezTo>
                <a:cubicBezTo>
                  <a:pt x="6932" y="11122"/>
                  <a:pt x="8223" y="12382"/>
                  <a:pt x="9830" y="12382"/>
                </a:cubicBezTo>
                <a:cubicBezTo>
                  <a:pt x="11374" y="12382"/>
                  <a:pt x="12760" y="11216"/>
                  <a:pt x="12760" y="9452"/>
                </a:cubicBezTo>
                <a:lnTo>
                  <a:pt x="12760" y="2080"/>
                </a:lnTo>
                <a:cubicBezTo>
                  <a:pt x="12760" y="946"/>
                  <a:pt x="11815" y="32"/>
                  <a:pt x="10681" y="1"/>
                </a:cubicBezTo>
                <a:cubicBezTo>
                  <a:pt x="10114" y="1"/>
                  <a:pt x="9578" y="221"/>
                  <a:pt x="9200" y="568"/>
                </a:cubicBezTo>
                <a:cubicBezTo>
                  <a:pt x="9043" y="725"/>
                  <a:pt x="9043" y="1009"/>
                  <a:pt x="9200" y="1166"/>
                </a:cubicBezTo>
                <a:cubicBezTo>
                  <a:pt x="9279" y="1245"/>
                  <a:pt x="9389" y="1284"/>
                  <a:pt x="9499" y="1284"/>
                </a:cubicBezTo>
                <a:cubicBezTo>
                  <a:pt x="9610" y="1284"/>
                  <a:pt x="9720" y="1245"/>
                  <a:pt x="9799" y="1166"/>
                </a:cubicBezTo>
                <a:cubicBezTo>
                  <a:pt x="10051" y="946"/>
                  <a:pt x="10366" y="820"/>
                  <a:pt x="10681" y="820"/>
                </a:cubicBezTo>
                <a:cubicBezTo>
                  <a:pt x="11342" y="820"/>
                  <a:pt x="11878" y="1355"/>
                  <a:pt x="11878" y="2080"/>
                </a:cubicBezTo>
                <a:lnTo>
                  <a:pt x="11878" y="7499"/>
                </a:lnTo>
                <a:cubicBezTo>
                  <a:pt x="11374" y="6963"/>
                  <a:pt x="10618" y="6648"/>
                  <a:pt x="9799" y="6648"/>
                </a:cubicBezTo>
                <a:cubicBezTo>
                  <a:pt x="8570" y="6648"/>
                  <a:pt x="7562" y="7404"/>
                  <a:pt x="7121" y="8444"/>
                </a:cubicBezTo>
                <a:cubicBezTo>
                  <a:pt x="6932" y="8349"/>
                  <a:pt x="6585" y="8286"/>
                  <a:pt x="6365" y="8286"/>
                </a:cubicBezTo>
                <a:cubicBezTo>
                  <a:pt x="6144" y="8286"/>
                  <a:pt x="5798" y="8381"/>
                  <a:pt x="5640" y="8444"/>
                </a:cubicBezTo>
                <a:cubicBezTo>
                  <a:pt x="5199" y="7404"/>
                  <a:pt x="4191" y="6648"/>
                  <a:pt x="2962" y="6648"/>
                </a:cubicBezTo>
                <a:cubicBezTo>
                  <a:pt x="2111" y="6648"/>
                  <a:pt x="1418" y="6995"/>
                  <a:pt x="851" y="7499"/>
                </a:cubicBezTo>
                <a:lnTo>
                  <a:pt x="851" y="2080"/>
                </a:lnTo>
                <a:cubicBezTo>
                  <a:pt x="851" y="1418"/>
                  <a:pt x="1418" y="851"/>
                  <a:pt x="2080" y="820"/>
                </a:cubicBezTo>
                <a:cubicBezTo>
                  <a:pt x="2426" y="820"/>
                  <a:pt x="2742" y="977"/>
                  <a:pt x="2962" y="1166"/>
                </a:cubicBezTo>
                <a:cubicBezTo>
                  <a:pt x="3041" y="1245"/>
                  <a:pt x="3151" y="1284"/>
                  <a:pt x="3257" y="1284"/>
                </a:cubicBezTo>
                <a:cubicBezTo>
                  <a:pt x="3364" y="1284"/>
                  <a:pt x="3466" y="1245"/>
                  <a:pt x="3529" y="1166"/>
                </a:cubicBezTo>
                <a:cubicBezTo>
                  <a:pt x="3687" y="1009"/>
                  <a:pt x="3687" y="725"/>
                  <a:pt x="3529" y="568"/>
                </a:cubicBezTo>
                <a:cubicBezTo>
                  <a:pt x="3183" y="221"/>
                  <a:pt x="2647"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08" name="Google Shape;6008;p80"/>
          <p:cNvGrpSpPr/>
          <p:nvPr/>
        </p:nvGrpSpPr>
        <p:grpSpPr>
          <a:xfrm>
            <a:off x="1827005" y="2885417"/>
            <a:ext cx="216271" cy="371814"/>
            <a:chOff x="-39205300" y="3220175"/>
            <a:chExt cx="185100" cy="318225"/>
          </a:xfrm>
        </p:grpSpPr>
        <p:sp>
          <p:nvSpPr>
            <p:cNvPr id="6009" name="Google Shape;6009;p80"/>
            <p:cNvSpPr/>
            <p:nvPr/>
          </p:nvSpPr>
          <p:spPr>
            <a:xfrm>
              <a:off x="-39205300" y="3220175"/>
              <a:ext cx="185100" cy="111875"/>
            </a:xfrm>
            <a:custGeom>
              <a:rect b="b" l="l" r="r" t="t"/>
              <a:pathLst>
                <a:path extrusionOk="0" h="4475" w="7404">
                  <a:moveTo>
                    <a:pt x="1229" y="1"/>
                  </a:moveTo>
                  <a:cubicBezTo>
                    <a:pt x="567" y="1"/>
                    <a:pt x="0" y="568"/>
                    <a:pt x="0" y="1261"/>
                  </a:cubicBezTo>
                  <a:cubicBezTo>
                    <a:pt x="0" y="1797"/>
                    <a:pt x="315" y="2269"/>
                    <a:pt x="819" y="2458"/>
                  </a:cubicBezTo>
                  <a:lnTo>
                    <a:pt x="819" y="4475"/>
                  </a:lnTo>
                  <a:lnTo>
                    <a:pt x="6616" y="4475"/>
                  </a:lnTo>
                  <a:lnTo>
                    <a:pt x="6616" y="2458"/>
                  </a:lnTo>
                  <a:lnTo>
                    <a:pt x="6585" y="2458"/>
                  </a:lnTo>
                  <a:cubicBezTo>
                    <a:pt x="7057" y="2301"/>
                    <a:pt x="7404" y="1828"/>
                    <a:pt x="7404" y="1261"/>
                  </a:cubicBezTo>
                  <a:cubicBezTo>
                    <a:pt x="7404" y="600"/>
                    <a:pt x="6868" y="64"/>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0" name="Google Shape;6010;p80"/>
            <p:cNvSpPr/>
            <p:nvPr/>
          </p:nvSpPr>
          <p:spPr>
            <a:xfrm>
              <a:off x="-39184825" y="3353300"/>
              <a:ext cx="144950" cy="185100"/>
            </a:xfrm>
            <a:custGeom>
              <a:rect b="b" l="l" r="r" t="t"/>
              <a:pathLst>
                <a:path extrusionOk="0" h="7404" w="5798">
                  <a:moveTo>
                    <a:pt x="0" y="0"/>
                  </a:moveTo>
                  <a:lnTo>
                    <a:pt x="0" y="819"/>
                  </a:lnTo>
                  <a:lnTo>
                    <a:pt x="2111" y="819"/>
                  </a:lnTo>
                  <a:cubicBezTo>
                    <a:pt x="2332" y="819"/>
                    <a:pt x="2489" y="1040"/>
                    <a:pt x="2489" y="1260"/>
                  </a:cubicBezTo>
                  <a:cubicBezTo>
                    <a:pt x="2489" y="1513"/>
                    <a:pt x="2300" y="1702"/>
                    <a:pt x="2111" y="1702"/>
                  </a:cubicBezTo>
                  <a:lnTo>
                    <a:pt x="0" y="1702"/>
                  </a:lnTo>
                  <a:lnTo>
                    <a:pt x="0" y="2521"/>
                  </a:lnTo>
                  <a:lnTo>
                    <a:pt x="2111" y="2521"/>
                  </a:lnTo>
                  <a:cubicBezTo>
                    <a:pt x="2332" y="2521"/>
                    <a:pt x="2489" y="2710"/>
                    <a:pt x="2489" y="2930"/>
                  </a:cubicBezTo>
                  <a:cubicBezTo>
                    <a:pt x="2489" y="3151"/>
                    <a:pt x="2300" y="3340"/>
                    <a:pt x="2111" y="3340"/>
                  </a:cubicBezTo>
                  <a:lnTo>
                    <a:pt x="0" y="3340"/>
                  </a:lnTo>
                  <a:lnTo>
                    <a:pt x="0" y="4190"/>
                  </a:lnTo>
                  <a:lnTo>
                    <a:pt x="2111" y="4190"/>
                  </a:lnTo>
                  <a:cubicBezTo>
                    <a:pt x="2332" y="4190"/>
                    <a:pt x="2489" y="4379"/>
                    <a:pt x="2489" y="4600"/>
                  </a:cubicBezTo>
                  <a:cubicBezTo>
                    <a:pt x="2458" y="4726"/>
                    <a:pt x="2300" y="4915"/>
                    <a:pt x="2048" y="4915"/>
                  </a:cubicBezTo>
                  <a:lnTo>
                    <a:pt x="63" y="4915"/>
                  </a:lnTo>
                  <a:cubicBezTo>
                    <a:pt x="252" y="6427"/>
                    <a:pt x="1512" y="7404"/>
                    <a:pt x="2899" y="7404"/>
                  </a:cubicBezTo>
                  <a:cubicBezTo>
                    <a:pt x="4474" y="7404"/>
                    <a:pt x="5797" y="6112"/>
                    <a:pt x="5797" y="4537"/>
                  </a:cubicBezTo>
                  <a:lnTo>
                    <a:pt x="57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11" name="Google Shape;6011;p80"/>
          <p:cNvGrpSpPr/>
          <p:nvPr/>
        </p:nvGrpSpPr>
        <p:grpSpPr>
          <a:xfrm>
            <a:off x="1792533" y="3345488"/>
            <a:ext cx="300016" cy="369273"/>
            <a:chOff x="-39248625" y="3588600"/>
            <a:chExt cx="256775" cy="316050"/>
          </a:xfrm>
        </p:grpSpPr>
        <p:sp>
          <p:nvSpPr>
            <p:cNvPr id="6012" name="Google Shape;6012;p80"/>
            <p:cNvSpPr/>
            <p:nvPr/>
          </p:nvSpPr>
          <p:spPr>
            <a:xfrm>
              <a:off x="-39248625" y="3588600"/>
              <a:ext cx="256775" cy="316050"/>
            </a:xfrm>
            <a:custGeom>
              <a:rect b="b" l="l" r="r" t="t"/>
              <a:pathLst>
                <a:path extrusionOk="0" h="12642" w="10271">
                  <a:moveTo>
                    <a:pt x="5364" y="0"/>
                  </a:moveTo>
                  <a:cubicBezTo>
                    <a:pt x="5041" y="0"/>
                    <a:pt x="4710" y="118"/>
                    <a:pt x="4443" y="355"/>
                  </a:cubicBezTo>
                  <a:lnTo>
                    <a:pt x="3277" y="1552"/>
                  </a:lnTo>
                  <a:cubicBezTo>
                    <a:pt x="2804" y="2025"/>
                    <a:pt x="2804" y="2812"/>
                    <a:pt x="3277" y="3316"/>
                  </a:cubicBezTo>
                  <a:lnTo>
                    <a:pt x="3938" y="3978"/>
                  </a:lnTo>
                  <a:lnTo>
                    <a:pt x="1702" y="6215"/>
                  </a:lnTo>
                  <a:cubicBezTo>
                    <a:pt x="1544" y="6152"/>
                    <a:pt x="1355" y="6057"/>
                    <a:pt x="1135" y="6057"/>
                  </a:cubicBezTo>
                  <a:cubicBezTo>
                    <a:pt x="1119" y="6056"/>
                    <a:pt x="1104" y="6056"/>
                    <a:pt x="1089" y="6056"/>
                  </a:cubicBezTo>
                  <a:cubicBezTo>
                    <a:pt x="538" y="6056"/>
                    <a:pt x="0" y="6611"/>
                    <a:pt x="0" y="7286"/>
                  </a:cubicBezTo>
                  <a:cubicBezTo>
                    <a:pt x="0" y="7947"/>
                    <a:pt x="567" y="8515"/>
                    <a:pt x="1229" y="8515"/>
                  </a:cubicBezTo>
                  <a:cubicBezTo>
                    <a:pt x="1418" y="8515"/>
                    <a:pt x="1576" y="8483"/>
                    <a:pt x="1733" y="8388"/>
                  </a:cubicBezTo>
                  <a:lnTo>
                    <a:pt x="3560" y="10216"/>
                  </a:lnTo>
                  <a:cubicBezTo>
                    <a:pt x="2993" y="10720"/>
                    <a:pt x="2615" y="11381"/>
                    <a:pt x="2521" y="12169"/>
                  </a:cubicBezTo>
                  <a:cubicBezTo>
                    <a:pt x="2489" y="12421"/>
                    <a:pt x="2678" y="12642"/>
                    <a:pt x="2930" y="12642"/>
                  </a:cubicBezTo>
                  <a:lnTo>
                    <a:pt x="8633" y="12642"/>
                  </a:lnTo>
                  <a:cubicBezTo>
                    <a:pt x="8853" y="12642"/>
                    <a:pt x="9074" y="12421"/>
                    <a:pt x="9011" y="12169"/>
                  </a:cubicBezTo>
                  <a:cubicBezTo>
                    <a:pt x="8790" y="10562"/>
                    <a:pt x="7404" y="9334"/>
                    <a:pt x="5766" y="9334"/>
                  </a:cubicBezTo>
                  <a:cubicBezTo>
                    <a:pt x="5199" y="9334"/>
                    <a:pt x="4695" y="9491"/>
                    <a:pt x="4222" y="9743"/>
                  </a:cubicBezTo>
                  <a:lnTo>
                    <a:pt x="2300" y="7853"/>
                  </a:lnTo>
                  <a:cubicBezTo>
                    <a:pt x="2363" y="7695"/>
                    <a:pt x="2395" y="7475"/>
                    <a:pt x="2395" y="7286"/>
                  </a:cubicBezTo>
                  <a:cubicBezTo>
                    <a:pt x="2395" y="7097"/>
                    <a:pt x="2363" y="6939"/>
                    <a:pt x="2300" y="6782"/>
                  </a:cubicBezTo>
                  <a:lnTo>
                    <a:pt x="4285" y="4797"/>
                  </a:lnTo>
                  <a:lnTo>
                    <a:pt x="4285" y="4797"/>
                  </a:lnTo>
                  <a:cubicBezTo>
                    <a:pt x="4253" y="5742"/>
                    <a:pt x="4537" y="6624"/>
                    <a:pt x="5073" y="7317"/>
                  </a:cubicBezTo>
                  <a:lnTo>
                    <a:pt x="10271" y="2119"/>
                  </a:lnTo>
                  <a:cubicBezTo>
                    <a:pt x="9636" y="1606"/>
                    <a:pt x="8888" y="1321"/>
                    <a:pt x="8026" y="1321"/>
                  </a:cubicBezTo>
                  <a:cubicBezTo>
                    <a:pt x="7776" y="1321"/>
                    <a:pt x="7516" y="1345"/>
                    <a:pt x="7246" y="1394"/>
                  </a:cubicBezTo>
                  <a:lnTo>
                    <a:pt x="6238" y="355"/>
                  </a:lnTo>
                  <a:cubicBezTo>
                    <a:pt x="6002" y="118"/>
                    <a:pt x="5687" y="0"/>
                    <a:pt x="53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3" name="Google Shape;6013;p80"/>
            <p:cNvSpPr/>
            <p:nvPr/>
          </p:nvSpPr>
          <p:spPr>
            <a:xfrm>
              <a:off x="-39076150" y="3684875"/>
              <a:ext cx="84300" cy="80300"/>
            </a:xfrm>
            <a:custGeom>
              <a:rect b="b" l="l" r="r" t="t"/>
              <a:pathLst>
                <a:path extrusionOk="0" h="3212" w="3372">
                  <a:moveTo>
                    <a:pt x="2868" y="1"/>
                  </a:moveTo>
                  <a:lnTo>
                    <a:pt x="1" y="2868"/>
                  </a:lnTo>
                  <a:cubicBezTo>
                    <a:pt x="353" y="3098"/>
                    <a:pt x="757" y="3212"/>
                    <a:pt x="1156" y="3212"/>
                  </a:cubicBezTo>
                  <a:cubicBezTo>
                    <a:pt x="1686" y="3212"/>
                    <a:pt x="2207" y="3011"/>
                    <a:pt x="2584" y="2616"/>
                  </a:cubicBezTo>
                  <a:cubicBezTo>
                    <a:pt x="3309" y="1891"/>
                    <a:pt x="3372" y="851"/>
                    <a:pt x="28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14" name="Google Shape;6014;p80"/>
          <p:cNvSpPr/>
          <p:nvPr/>
        </p:nvSpPr>
        <p:spPr>
          <a:xfrm>
            <a:off x="1763554" y="3801114"/>
            <a:ext cx="363548" cy="370909"/>
          </a:xfrm>
          <a:custGeom>
            <a:rect b="b" l="l" r="r" t="t"/>
            <a:pathLst>
              <a:path extrusionOk="0" h="12698" w="12446">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5" name="Google Shape;6015;p80"/>
          <p:cNvSpPr/>
          <p:nvPr/>
        </p:nvSpPr>
        <p:spPr>
          <a:xfrm>
            <a:off x="3953101" y="2872552"/>
            <a:ext cx="369974" cy="368601"/>
          </a:xfrm>
          <a:custGeom>
            <a:rect b="b" l="l" r="r" t="t"/>
            <a:pathLst>
              <a:path extrusionOk="0" h="12619" w="12666">
                <a:moveTo>
                  <a:pt x="9294" y="1"/>
                </a:moveTo>
                <a:cubicBezTo>
                  <a:pt x="9192" y="1"/>
                  <a:pt x="9089" y="40"/>
                  <a:pt x="9011" y="119"/>
                </a:cubicBezTo>
                <a:lnTo>
                  <a:pt x="7593" y="1537"/>
                </a:lnTo>
                <a:lnTo>
                  <a:pt x="9011" y="2954"/>
                </a:lnTo>
                <a:cubicBezTo>
                  <a:pt x="9168" y="3112"/>
                  <a:pt x="9168" y="3395"/>
                  <a:pt x="9011" y="3553"/>
                </a:cubicBezTo>
                <a:cubicBezTo>
                  <a:pt x="8932" y="3632"/>
                  <a:pt x="8822" y="3671"/>
                  <a:pt x="8711" y="3671"/>
                </a:cubicBezTo>
                <a:cubicBezTo>
                  <a:pt x="8601" y="3671"/>
                  <a:pt x="8491" y="3632"/>
                  <a:pt x="8412" y="3553"/>
                </a:cubicBezTo>
                <a:lnTo>
                  <a:pt x="6994" y="2135"/>
                </a:lnTo>
                <a:lnTo>
                  <a:pt x="5923" y="3206"/>
                </a:lnTo>
                <a:lnTo>
                  <a:pt x="7341" y="4624"/>
                </a:lnTo>
                <a:cubicBezTo>
                  <a:pt x="7498" y="4782"/>
                  <a:pt x="7498" y="5034"/>
                  <a:pt x="7341" y="5191"/>
                </a:cubicBezTo>
                <a:cubicBezTo>
                  <a:pt x="7262" y="5270"/>
                  <a:pt x="7160" y="5309"/>
                  <a:pt x="7053" y="5309"/>
                </a:cubicBezTo>
                <a:cubicBezTo>
                  <a:pt x="6947" y="5309"/>
                  <a:pt x="6837" y="5270"/>
                  <a:pt x="6742" y="5191"/>
                </a:cubicBezTo>
                <a:lnTo>
                  <a:pt x="5356" y="3773"/>
                </a:lnTo>
                <a:lnTo>
                  <a:pt x="4285" y="4845"/>
                </a:lnTo>
                <a:lnTo>
                  <a:pt x="5703" y="6262"/>
                </a:lnTo>
                <a:cubicBezTo>
                  <a:pt x="5860" y="6420"/>
                  <a:pt x="5860" y="6703"/>
                  <a:pt x="5703" y="6861"/>
                </a:cubicBezTo>
                <a:cubicBezTo>
                  <a:pt x="5624" y="6940"/>
                  <a:pt x="5514" y="6979"/>
                  <a:pt x="5403" y="6979"/>
                </a:cubicBezTo>
                <a:cubicBezTo>
                  <a:pt x="5293" y="6979"/>
                  <a:pt x="5183" y="6940"/>
                  <a:pt x="5104" y="6861"/>
                </a:cubicBezTo>
                <a:lnTo>
                  <a:pt x="3686" y="5443"/>
                </a:lnTo>
                <a:lnTo>
                  <a:pt x="2615" y="6514"/>
                </a:lnTo>
                <a:lnTo>
                  <a:pt x="4096" y="7932"/>
                </a:lnTo>
                <a:cubicBezTo>
                  <a:pt x="4253" y="8090"/>
                  <a:pt x="4253" y="8373"/>
                  <a:pt x="4096" y="8499"/>
                </a:cubicBezTo>
                <a:cubicBezTo>
                  <a:pt x="4017" y="8578"/>
                  <a:pt x="3907" y="8617"/>
                  <a:pt x="3797" y="8617"/>
                </a:cubicBezTo>
                <a:cubicBezTo>
                  <a:pt x="3686" y="8617"/>
                  <a:pt x="3576" y="8578"/>
                  <a:pt x="3497" y="8499"/>
                </a:cubicBezTo>
                <a:lnTo>
                  <a:pt x="2048" y="7081"/>
                </a:lnTo>
                <a:lnTo>
                  <a:pt x="158" y="8972"/>
                </a:lnTo>
                <a:cubicBezTo>
                  <a:pt x="0" y="9129"/>
                  <a:pt x="0" y="9413"/>
                  <a:pt x="158" y="9570"/>
                </a:cubicBezTo>
                <a:lnTo>
                  <a:pt x="3056" y="12500"/>
                </a:lnTo>
                <a:cubicBezTo>
                  <a:pt x="3135" y="12579"/>
                  <a:pt x="3245" y="12618"/>
                  <a:pt x="3356" y="12618"/>
                </a:cubicBezTo>
                <a:cubicBezTo>
                  <a:pt x="3466" y="12618"/>
                  <a:pt x="3576" y="12579"/>
                  <a:pt x="3655" y="12500"/>
                </a:cubicBezTo>
                <a:lnTo>
                  <a:pt x="12508" y="3616"/>
                </a:lnTo>
                <a:cubicBezTo>
                  <a:pt x="12665" y="3458"/>
                  <a:pt x="12665" y="3206"/>
                  <a:pt x="12508" y="3049"/>
                </a:cubicBezTo>
                <a:lnTo>
                  <a:pt x="9578" y="119"/>
                </a:lnTo>
                <a:cubicBezTo>
                  <a:pt x="9499" y="40"/>
                  <a:pt x="9397" y="1"/>
                  <a:pt x="92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16" name="Google Shape;6016;p80"/>
          <p:cNvGrpSpPr/>
          <p:nvPr/>
        </p:nvGrpSpPr>
        <p:grpSpPr>
          <a:xfrm>
            <a:off x="1243246" y="1533504"/>
            <a:ext cx="429504" cy="370879"/>
            <a:chOff x="-42651700" y="3217825"/>
            <a:chExt cx="367600" cy="317425"/>
          </a:xfrm>
        </p:grpSpPr>
        <p:sp>
          <p:nvSpPr>
            <p:cNvPr id="6017" name="Google Shape;6017;p80"/>
            <p:cNvSpPr/>
            <p:nvPr/>
          </p:nvSpPr>
          <p:spPr>
            <a:xfrm>
              <a:off x="-42651700" y="3239075"/>
              <a:ext cx="367600" cy="296175"/>
            </a:xfrm>
            <a:custGeom>
              <a:rect b="b" l="l" r="r" t="t"/>
              <a:pathLst>
                <a:path extrusionOk="0" h="11847" w="14704">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8" name="Google Shape;6018;p80"/>
            <p:cNvSpPr/>
            <p:nvPr/>
          </p:nvSpPr>
          <p:spPr>
            <a:xfrm>
              <a:off x="-42419600" y="3217825"/>
              <a:ext cx="106350" cy="106350"/>
            </a:xfrm>
            <a:custGeom>
              <a:rect b="b" l="l" r="r" t="t"/>
              <a:pathLst>
                <a:path extrusionOk="0" h="4254" w="4254">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9" name="Google Shape;6019;p80"/>
            <p:cNvSpPr/>
            <p:nvPr/>
          </p:nvSpPr>
          <p:spPr>
            <a:xfrm>
              <a:off x="-42623600" y="3218600"/>
              <a:ext cx="106350" cy="106375"/>
            </a:xfrm>
            <a:custGeom>
              <a:rect b="b" l="l" r="r" t="t"/>
              <a:pathLst>
                <a:path extrusionOk="0" h="4255" w="4254">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0" name="Google Shape;6020;p80"/>
            <p:cNvSpPr/>
            <p:nvPr/>
          </p:nvSpPr>
          <p:spPr>
            <a:xfrm>
              <a:off x="-42561375" y="3279250"/>
              <a:ext cx="185900" cy="186700"/>
            </a:xfrm>
            <a:custGeom>
              <a:rect b="b" l="l" r="r" t="t"/>
              <a:pathLst>
                <a:path extrusionOk="0" h="7468" w="7436">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21" name="Google Shape;6021;p80"/>
          <p:cNvGrpSpPr/>
          <p:nvPr/>
        </p:nvGrpSpPr>
        <p:grpSpPr>
          <a:xfrm>
            <a:off x="1278678" y="1973154"/>
            <a:ext cx="358640" cy="363226"/>
            <a:chOff x="-42617300" y="3587775"/>
            <a:chExt cx="306950" cy="310875"/>
          </a:xfrm>
        </p:grpSpPr>
        <p:sp>
          <p:nvSpPr>
            <p:cNvPr id="6022" name="Google Shape;6022;p80"/>
            <p:cNvSpPr/>
            <p:nvPr/>
          </p:nvSpPr>
          <p:spPr>
            <a:xfrm>
              <a:off x="-42617300" y="3587775"/>
              <a:ext cx="306950" cy="310875"/>
            </a:xfrm>
            <a:custGeom>
              <a:rect b="b" l="l" r="r" t="t"/>
              <a:pathLst>
                <a:path extrusionOk="0" h="12435" w="12278">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3" name="Google Shape;6023;p80"/>
            <p:cNvSpPr/>
            <p:nvPr/>
          </p:nvSpPr>
          <p:spPr>
            <a:xfrm>
              <a:off x="-42500725" y="3712425"/>
              <a:ext cx="63025" cy="62275"/>
            </a:xfrm>
            <a:custGeom>
              <a:rect b="b" l="l" r="r" t="t"/>
              <a:pathLst>
                <a:path extrusionOk="0" h="2491" w="2521">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24" name="Google Shape;6024;p80"/>
          <p:cNvSpPr/>
          <p:nvPr/>
        </p:nvSpPr>
        <p:spPr>
          <a:xfrm>
            <a:off x="1275131" y="2412197"/>
            <a:ext cx="371785" cy="369974"/>
          </a:xfrm>
          <a:custGeom>
            <a:rect b="b" l="l" r="r" t="t"/>
            <a:pathLst>
              <a:path extrusionOk="0" h="12666" w="12728">
                <a:moveTo>
                  <a:pt x="1859" y="3308"/>
                </a:moveTo>
                <a:lnTo>
                  <a:pt x="1859" y="5230"/>
                </a:lnTo>
                <a:lnTo>
                  <a:pt x="882" y="5230"/>
                </a:lnTo>
                <a:lnTo>
                  <a:pt x="882" y="3308"/>
                </a:lnTo>
                <a:close/>
                <a:moveTo>
                  <a:pt x="5765" y="2458"/>
                </a:moveTo>
                <a:cubicBezTo>
                  <a:pt x="5860" y="2458"/>
                  <a:pt x="5986" y="2584"/>
                  <a:pt x="5986" y="2710"/>
                </a:cubicBezTo>
                <a:lnTo>
                  <a:pt x="5986" y="5230"/>
                </a:lnTo>
                <a:lnTo>
                  <a:pt x="2678" y="5230"/>
                </a:lnTo>
                <a:lnTo>
                  <a:pt x="2678" y="2710"/>
                </a:lnTo>
                <a:cubicBezTo>
                  <a:pt x="2678" y="2584"/>
                  <a:pt x="2772" y="2458"/>
                  <a:pt x="2930" y="2458"/>
                </a:cubicBezTo>
                <a:close/>
                <a:moveTo>
                  <a:pt x="9893" y="2458"/>
                </a:moveTo>
                <a:cubicBezTo>
                  <a:pt x="10019" y="2458"/>
                  <a:pt x="10113" y="2584"/>
                  <a:pt x="10113" y="2710"/>
                </a:cubicBezTo>
                <a:lnTo>
                  <a:pt x="10113" y="5230"/>
                </a:lnTo>
                <a:lnTo>
                  <a:pt x="6837" y="5230"/>
                </a:lnTo>
                <a:lnTo>
                  <a:pt x="6837" y="2710"/>
                </a:lnTo>
                <a:cubicBezTo>
                  <a:pt x="6805" y="2584"/>
                  <a:pt x="6900" y="2458"/>
                  <a:pt x="7057" y="2458"/>
                </a:cubicBezTo>
                <a:close/>
                <a:moveTo>
                  <a:pt x="11940" y="3308"/>
                </a:moveTo>
                <a:lnTo>
                  <a:pt x="11940" y="5230"/>
                </a:lnTo>
                <a:lnTo>
                  <a:pt x="10964" y="5230"/>
                </a:lnTo>
                <a:lnTo>
                  <a:pt x="10964" y="3308"/>
                </a:lnTo>
                <a:close/>
                <a:moveTo>
                  <a:pt x="7215" y="6900"/>
                </a:moveTo>
                <a:cubicBezTo>
                  <a:pt x="7435" y="6900"/>
                  <a:pt x="7656" y="7089"/>
                  <a:pt x="7656" y="7278"/>
                </a:cubicBezTo>
                <a:cubicBezTo>
                  <a:pt x="7656" y="7530"/>
                  <a:pt x="7435" y="7719"/>
                  <a:pt x="7215" y="7719"/>
                </a:cubicBezTo>
                <a:lnTo>
                  <a:pt x="5545" y="7719"/>
                </a:lnTo>
                <a:cubicBezTo>
                  <a:pt x="5324" y="7719"/>
                  <a:pt x="5135" y="7530"/>
                  <a:pt x="5135" y="7278"/>
                </a:cubicBezTo>
                <a:cubicBezTo>
                  <a:pt x="5135" y="7026"/>
                  <a:pt x="5324" y="6900"/>
                  <a:pt x="5545" y="6900"/>
                </a:cubicBezTo>
                <a:close/>
                <a:moveTo>
                  <a:pt x="3088" y="6900"/>
                </a:moveTo>
                <a:cubicBezTo>
                  <a:pt x="3749" y="6900"/>
                  <a:pt x="4285" y="7436"/>
                  <a:pt x="4348" y="8097"/>
                </a:cubicBezTo>
                <a:cubicBezTo>
                  <a:pt x="4348" y="8790"/>
                  <a:pt x="3781" y="9326"/>
                  <a:pt x="3088" y="9326"/>
                </a:cubicBezTo>
                <a:cubicBezTo>
                  <a:pt x="2394" y="9326"/>
                  <a:pt x="1859" y="8790"/>
                  <a:pt x="1859" y="8097"/>
                </a:cubicBezTo>
                <a:cubicBezTo>
                  <a:pt x="1859" y="7436"/>
                  <a:pt x="2394" y="6900"/>
                  <a:pt x="3088" y="6900"/>
                </a:cubicBezTo>
                <a:close/>
                <a:moveTo>
                  <a:pt x="7215" y="8570"/>
                </a:moveTo>
                <a:cubicBezTo>
                  <a:pt x="7435" y="8570"/>
                  <a:pt x="7656" y="8790"/>
                  <a:pt x="7656" y="8979"/>
                </a:cubicBezTo>
                <a:cubicBezTo>
                  <a:pt x="7656" y="9168"/>
                  <a:pt x="7435" y="9357"/>
                  <a:pt x="7215" y="9357"/>
                </a:cubicBezTo>
                <a:lnTo>
                  <a:pt x="5545" y="9357"/>
                </a:lnTo>
                <a:cubicBezTo>
                  <a:pt x="5324" y="9357"/>
                  <a:pt x="5135" y="9168"/>
                  <a:pt x="5135" y="8979"/>
                </a:cubicBezTo>
                <a:cubicBezTo>
                  <a:pt x="5135" y="8727"/>
                  <a:pt x="5324" y="8570"/>
                  <a:pt x="5545" y="8570"/>
                </a:cubicBezTo>
                <a:close/>
                <a:moveTo>
                  <a:pt x="9790" y="6930"/>
                </a:moveTo>
                <a:cubicBezTo>
                  <a:pt x="10428" y="6930"/>
                  <a:pt x="10964" y="7456"/>
                  <a:pt x="10964" y="8160"/>
                </a:cubicBezTo>
                <a:cubicBezTo>
                  <a:pt x="10964" y="8822"/>
                  <a:pt x="10397" y="9357"/>
                  <a:pt x="9735" y="9357"/>
                </a:cubicBezTo>
                <a:cubicBezTo>
                  <a:pt x="9073" y="9357"/>
                  <a:pt x="8506" y="8822"/>
                  <a:pt x="8506" y="8160"/>
                </a:cubicBezTo>
                <a:cubicBezTo>
                  <a:pt x="8506" y="7467"/>
                  <a:pt x="9073" y="6931"/>
                  <a:pt x="9735" y="6931"/>
                </a:cubicBezTo>
                <a:cubicBezTo>
                  <a:pt x="9754" y="6931"/>
                  <a:pt x="9772" y="6930"/>
                  <a:pt x="9790" y="6930"/>
                </a:cubicBezTo>
                <a:close/>
                <a:moveTo>
                  <a:pt x="3875" y="0"/>
                </a:moveTo>
                <a:cubicBezTo>
                  <a:pt x="2709" y="0"/>
                  <a:pt x="1827" y="946"/>
                  <a:pt x="1764" y="2080"/>
                </a:cubicBezTo>
                <a:lnTo>
                  <a:pt x="1764" y="2458"/>
                </a:lnTo>
                <a:lnTo>
                  <a:pt x="410" y="2458"/>
                </a:lnTo>
                <a:cubicBezTo>
                  <a:pt x="158" y="2458"/>
                  <a:pt x="0" y="2678"/>
                  <a:pt x="0" y="2899"/>
                </a:cubicBezTo>
                <a:lnTo>
                  <a:pt x="0" y="5671"/>
                </a:lnTo>
                <a:cubicBezTo>
                  <a:pt x="32" y="5860"/>
                  <a:pt x="252" y="6049"/>
                  <a:pt x="473" y="6049"/>
                </a:cubicBezTo>
                <a:lnTo>
                  <a:pt x="1449" y="6049"/>
                </a:lnTo>
                <a:cubicBezTo>
                  <a:pt x="1197" y="6427"/>
                  <a:pt x="1040" y="6837"/>
                  <a:pt x="1040" y="7278"/>
                </a:cubicBezTo>
                <a:lnTo>
                  <a:pt x="1040" y="9767"/>
                </a:lnTo>
                <a:cubicBezTo>
                  <a:pt x="1040" y="10302"/>
                  <a:pt x="1386" y="10744"/>
                  <a:pt x="1859" y="10933"/>
                </a:cubicBezTo>
                <a:lnTo>
                  <a:pt x="1859" y="12256"/>
                </a:lnTo>
                <a:cubicBezTo>
                  <a:pt x="1859" y="12476"/>
                  <a:pt x="2048" y="12665"/>
                  <a:pt x="2300" y="12665"/>
                </a:cubicBezTo>
                <a:lnTo>
                  <a:pt x="3938" y="12665"/>
                </a:lnTo>
                <a:cubicBezTo>
                  <a:pt x="4190" y="12665"/>
                  <a:pt x="4348" y="12476"/>
                  <a:pt x="4348" y="12256"/>
                </a:cubicBezTo>
                <a:lnTo>
                  <a:pt x="4348" y="10996"/>
                </a:lnTo>
                <a:lnTo>
                  <a:pt x="8475" y="10996"/>
                </a:lnTo>
                <a:lnTo>
                  <a:pt x="8475" y="12256"/>
                </a:lnTo>
                <a:cubicBezTo>
                  <a:pt x="8475" y="12476"/>
                  <a:pt x="8664" y="12665"/>
                  <a:pt x="8884" y="12665"/>
                </a:cubicBezTo>
                <a:lnTo>
                  <a:pt x="10523" y="12665"/>
                </a:lnTo>
                <a:cubicBezTo>
                  <a:pt x="10775" y="12665"/>
                  <a:pt x="10901" y="12476"/>
                  <a:pt x="10901" y="12256"/>
                </a:cubicBezTo>
                <a:lnTo>
                  <a:pt x="10901" y="10933"/>
                </a:lnTo>
                <a:cubicBezTo>
                  <a:pt x="11373" y="10775"/>
                  <a:pt x="11751" y="10302"/>
                  <a:pt x="11751" y="9767"/>
                </a:cubicBezTo>
                <a:lnTo>
                  <a:pt x="11751" y="7278"/>
                </a:lnTo>
                <a:cubicBezTo>
                  <a:pt x="11751" y="6805"/>
                  <a:pt x="11594" y="6364"/>
                  <a:pt x="11310" y="6049"/>
                </a:cubicBezTo>
                <a:lnTo>
                  <a:pt x="12287" y="6049"/>
                </a:lnTo>
                <a:cubicBezTo>
                  <a:pt x="12539" y="6049"/>
                  <a:pt x="12728" y="5860"/>
                  <a:pt x="12728" y="5671"/>
                </a:cubicBezTo>
                <a:lnTo>
                  <a:pt x="12728" y="2899"/>
                </a:lnTo>
                <a:cubicBezTo>
                  <a:pt x="12728" y="2678"/>
                  <a:pt x="12539" y="2458"/>
                  <a:pt x="12287" y="2458"/>
                </a:cubicBezTo>
                <a:lnTo>
                  <a:pt x="10901" y="2458"/>
                </a:lnTo>
                <a:lnTo>
                  <a:pt x="10901" y="2080"/>
                </a:lnTo>
                <a:cubicBezTo>
                  <a:pt x="10901" y="946"/>
                  <a:pt x="9987" y="32"/>
                  <a:pt x="88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25" name="Google Shape;6025;p80"/>
          <p:cNvGrpSpPr/>
          <p:nvPr/>
        </p:nvGrpSpPr>
        <p:grpSpPr>
          <a:xfrm>
            <a:off x="3450506" y="1557895"/>
            <a:ext cx="376926" cy="370324"/>
            <a:chOff x="-40748275" y="3238700"/>
            <a:chExt cx="322600" cy="316950"/>
          </a:xfrm>
        </p:grpSpPr>
        <p:sp>
          <p:nvSpPr>
            <p:cNvPr id="6026" name="Google Shape;6026;p80"/>
            <p:cNvSpPr/>
            <p:nvPr/>
          </p:nvSpPr>
          <p:spPr>
            <a:xfrm>
              <a:off x="-40709675" y="3273750"/>
              <a:ext cx="84300" cy="84300"/>
            </a:xfrm>
            <a:custGeom>
              <a:rect b="b" l="l" r="r" t="t"/>
              <a:pathLst>
                <a:path extrusionOk="0" h="3372" w="3372">
                  <a:moveTo>
                    <a:pt x="2710" y="0"/>
                  </a:moveTo>
                  <a:lnTo>
                    <a:pt x="1" y="2710"/>
                  </a:lnTo>
                  <a:lnTo>
                    <a:pt x="694" y="3371"/>
                  </a:lnTo>
                  <a:lnTo>
                    <a:pt x="3372" y="662"/>
                  </a:lnTo>
                  <a:lnTo>
                    <a:pt x="271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7" name="Google Shape;6027;p80"/>
            <p:cNvSpPr/>
            <p:nvPr/>
          </p:nvSpPr>
          <p:spPr>
            <a:xfrm>
              <a:off x="-40578925" y="3247175"/>
              <a:ext cx="151250" cy="149475"/>
            </a:xfrm>
            <a:custGeom>
              <a:rect b="b" l="l" r="r" t="t"/>
              <a:pathLst>
                <a:path extrusionOk="0" h="5979" w="605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8" name="Google Shape;6028;p80"/>
            <p:cNvSpPr/>
            <p:nvPr/>
          </p:nvSpPr>
          <p:spPr>
            <a:xfrm>
              <a:off x="-40678175" y="3305250"/>
              <a:ext cx="213475" cy="213475"/>
            </a:xfrm>
            <a:custGeom>
              <a:rect b="b" l="l" r="r" t="t"/>
              <a:pathLst>
                <a:path extrusionOk="0" h="8539" w="8539">
                  <a:moveTo>
                    <a:pt x="2679" y="0"/>
                  </a:moveTo>
                  <a:lnTo>
                    <a:pt x="1" y="2678"/>
                  </a:lnTo>
                  <a:lnTo>
                    <a:pt x="5861" y="8538"/>
                  </a:lnTo>
                  <a:lnTo>
                    <a:pt x="8539" y="5860"/>
                  </a:lnTo>
                  <a:lnTo>
                    <a:pt x="26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9" name="Google Shape;6029;p80"/>
            <p:cNvSpPr/>
            <p:nvPr/>
          </p:nvSpPr>
          <p:spPr>
            <a:xfrm>
              <a:off x="-40513550" y="3469850"/>
              <a:ext cx="87875" cy="85800"/>
            </a:xfrm>
            <a:custGeom>
              <a:rect b="b" l="l" r="r" t="t"/>
              <a:pathLst>
                <a:path extrusionOk="0" h="3432" w="3515">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0" name="Google Shape;6030;p80"/>
            <p:cNvSpPr/>
            <p:nvPr/>
          </p:nvSpPr>
          <p:spPr>
            <a:xfrm>
              <a:off x="-40738025" y="3404500"/>
              <a:ext cx="150450" cy="149475"/>
            </a:xfrm>
            <a:custGeom>
              <a:rect b="b" l="l" r="r" t="t"/>
              <a:pathLst>
                <a:path extrusionOk="0" h="5979" w="6018">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1" name="Google Shape;6031;p80"/>
            <p:cNvSpPr/>
            <p:nvPr/>
          </p:nvSpPr>
          <p:spPr>
            <a:xfrm>
              <a:off x="-40748275" y="3238700"/>
              <a:ext cx="92175" cy="87850"/>
            </a:xfrm>
            <a:custGeom>
              <a:rect b="b" l="l" r="r" t="t"/>
              <a:pathLst>
                <a:path extrusionOk="0" h="3514" w="3687">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32" name="Google Shape;6032;p80"/>
          <p:cNvGrpSpPr/>
          <p:nvPr/>
        </p:nvGrpSpPr>
        <p:grpSpPr>
          <a:xfrm>
            <a:off x="3453062" y="2025879"/>
            <a:ext cx="371814" cy="338690"/>
            <a:chOff x="-40745125" y="3632900"/>
            <a:chExt cx="318225" cy="289875"/>
          </a:xfrm>
        </p:grpSpPr>
        <p:sp>
          <p:nvSpPr>
            <p:cNvPr id="6033" name="Google Shape;6033;p80"/>
            <p:cNvSpPr/>
            <p:nvPr/>
          </p:nvSpPr>
          <p:spPr>
            <a:xfrm>
              <a:off x="-40745125" y="3632900"/>
              <a:ext cx="300125" cy="82725"/>
            </a:xfrm>
            <a:custGeom>
              <a:rect b="b" l="l" r="r" t="t"/>
              <a:pathLst>
                <a:path extrusionOk="0" h="3309" w="12005">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4" name="Google Shape;6034;p80"/>
            <p:cNvSpPr/>
            <p:nvPr/>
          </p:nvSpPr>
          <p:spPr>
            <a:xfrm>
              <a:off x="-40508050" y="3736075"/>
              <a:ext cx="21300" cy="82725"/>
            </a:xfrm>
            <a:custGeom>
              <a:rect b="b" l="l" r="r" t="t"/>
              <a:pathLst>
                <a:path extrusionOk="0" h="3309" w="852">
                  <a:moveTo>
                    <a:pt x="1" y="1"/>
                  </a:moveTo>
                  <a:lnTo>
                    <a:pt x="1" y="3309"/>
                  </a:lnTo>
                  <a:lnTo>
                    <a:pt x="852" y="3309"/>
                  </a:lnTo>
                  <a:lnTo>
                    <a:pt x="85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5" name="Google Shape;6035;p80"/>
            <p:cNvSpPr/>
            <p:nvPr/>
          </p:nvSpPr>
          <p:spPr>
            <a:xfrm>
              <a:off x="-40466300" y="3736875"/>
              <a:ext cx="39400" cy="82725"/>
            </a:xfrm>
            <a:custGeom>
              <a:rect b="b" l="l" r="r" t="t"/>
              <a:pathLst>
                <a:path extrusionOk="0" h="3309" w="1576">
                  <a:moveTo>
                    <a:pt x="1" y="0"/>
                  </a:moveTo>
                  <a:lnTo>
                    <a:pt x="1" y="3308"/>
                  </a:lnTo>
                  <a:lnTo>
                    <a:pt x="1198" y="3308"/>
                  </a:lnTo>
                  <a:cubicBezTo>
                    <a:pt x="1387" y="3277"/>
                    <a:pt x="1576" y="3088"/>
                    <a:pt x="1576" y="2899"/>
                  </a:cubicBezTo>
                  <a:lnTo>
                    <a:pt x="1576" y="410"/>
                  </a:lnTo>
                  <a:cubicBezTo>
                    <a:pt x="1576" y="158"/>
                    <a:pt x="1387" y="0"/>
                    <a:pt x="11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6" name="Google Shape;6036;p80"/>
            <p:cNvSpPr/>
            <p:nvPr/>
          </p:nvSpPr>
          <p:spPr>
            <a:xfrm>
              <a:off x="-40723050" y="3736075"/>
              <a:ext cx="194550" cy="82725"/>
            </a:xfrm>
            <a:custGeom>
              <a:rect b="b" l="l" r="r" t="t"/>
              <a:pathLst>
                <a:path extrusionOk="0" h="3309" w="7782">
                  <a:moveTo>
                    <a:pt x="441" y="1"/>
                  </a:moveTo>
                  <a:cubicBezTo>
                    <a:pt x="189" y="1"/>
                    <a:pt x="0" y="221"/>
                    <a:pt x="0" y="442"/>
                  </a:cubicBezTo>
                  <a:lnTo>
                    <a:pt x="0" y="2931"/>
                  </a:lnTo>
                  <a:cubicBezTo>
                    <a:pt x="0" y="3151"/>
                    <a:pt x="189" y="3309"/>
                    <a:pt x="441" y="3309"/>
                  </a:cubicBezTo>
                  <a:lnTo>
                    <a:pt x="7782" y="3309"/>
                  </a:lnTo>
                  <a:lnTo>
                    <a:pt x="77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7" name="Google Shape;6037;p80"/>
            <p:cNvSpPr/>
            <p:nvPr/>
          </p:nvSpPr>
          <p:spPr>
            <a:xfrm>
              <a:off x="-40681325" y="3839250"/>
              <a:ext cx="21300" cy="82725"/>
            </a:xfrm>
            <a:custGeom>
              <a:rect b="b" l="l" r="r" t="t"/>
              <a:pathLst>
                <a:path extrusionOk="0" h="3309" w="852">
                  <a:moveTo>
                    <a:pt x="1" y="1"/>
                  </a:moveTo>
                  <a:lnTo>
                    <a:pt x="1" y="3309"/>
                  </a:lnTo>
                  <a:lnTo>
                    <a:pt x="851" y="3309"/>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8" name="Google Shape;6038;p80"/>
            <p:cNvSpPr/>
            <p:nvPr/>
          </p:nvSpPr>
          <p:spPr>
            <a:xfrm>
              <a:off x="-40639575" y="3840825"/>
              <a:ext cx="190625" cy="81950"/>
            </a:xfrm>
            <a:custGeom>
              <a:rect b="b" l="l" r="r" t="t"/>
              <a:pathLst>
                <a:path extrusionOk="0" h="3278" w="7625">
                  <a:moveTo>
                    <a:pt x="1" y="1"/>
                  </a:moveTo>
                  <a:lnTo>
                    <a:pt x="1" y="3277"/>
                  </a:lnTo>
                  <a:lnTo>
                    <a:pt x="7247" y="3277"/>
                  </a:lnTo>
                  <a:cubicBezTo>
                    <a:pt x="7467" y="3277"/>
                    <a:pt x="7625" y="3057"/>
                    <a:pt x="7625" y="2868"/>
                  </a:cubicBezTo>
                  <a:lnTo>
                    <a:pt x="7625" y="379"/>
                  </a:lnTo>
                  <a:cubicBezTo>
                    <a:pt x="7625" y="158"/>
                    <a:pt x="7436" y="1"/>
                    <a:pt x="72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9" name="Google Shape;6039;p80"/>
            <p:cNvSpPr/>
            <p:nvPr/>
          </p:nvSpPr>
          <p:spPr>
            <a:xfrm>
              <a:off x="-40745125" y="3840050"/>
              <a:ext cx="43350" cy="82725"/>
            </a:xfrm>
            <a:custGeom>
              <a:rect b="b" l="l" r="r" t="t"/>
              <a:pathLst>
                <a:path extrusionOk="0" h="3309" w="1734">
                  <a:moveTo>
                    <a:pt x="442" y="0"/>
                  </a:moveTo>
                  <a:cubicBezTo>
                    <a:pt x="190" y="0"/>
                    <a:pt x="1" y="189"/>
                    <a:pt x="1" y="378"/>
                  </a:cubicBezTo>
                  <a:lnTo>
                    <a:pt x="1" y="2867"/>
                  </a:lnTo>
                  <a:cubicBezTo>
                    <a:pt x="1" y="3088"/>
                    <a:pt x="190" y="3308"/>
                    <a:pt x="442" y="3308"/>
                  </a:cubicBezTo>
                  <a:lnTo>
                    <a:pt x="1734" y="3308"/>
                  </a:lnTo>
                  <a:lnTo>
                    <a:pt x="173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0" name="Google Shape;6040;p80"/>
          <p:cNvGrpSpPr/>
          <p:nvPr/>
        </p:nvGrpSpPr>
        <p:grpSpPr>
          <a:xfrm>
            <a:off x="3457209" y="2437089"/>
            <a:ext cx="363518" cy="370178"/>
            <a:chOff x="-40742750" y="3972175"/>
            <a:chExt cx="311125" cy="316825"/>
          </a:xfrm>
        </p:grpSpPr>
        <p:sp>
          <p:nvSpPr>
            <p:cNvPr id="6041" name="Google Shape;6041;p80"/>
            <p:cNvSpPr/>
            <p:nvPr/>
          </p:nvSpPr>
          <p:spPr>
            <a:xfrm>
              <a:off x="-40699425" y="4118075"/>
              <a:ext cx="226850" cy="101625"/>
            </a:xfrm>
            <a:custGeom>
              <a:rect b="b" l="l" r="r" t="t"/>
              <a:pathLst>
                <a:path extrusionOk="0" h="4065" w="9074">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2" name="Google Shape;6042;p80"/>
            <p:cNvSpPr/>
            <p:nvPr/>
          </p:nvSpPr>
          <p:spPr>
            <a:xfrm>
              <a:off x="-40742750" y="3972175"/>
              <a:ext cx="311125" cy="316825"/>
            </a:xfrm>
            <a:custGeom>
              <a:rect b="b" l="l" r="r" t="t"/>
              <a:pathLst>
                <a:path extrusionOk="0" h="12673" w="12445">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3" name="Google Shape;6043;p80"/>
          <p:cNvGrpSpPr/>
          <p:nvPr/>
        </p:nvGrpSpPr>
        <p:grpSpPr>
          <a:xfrm>
            <a:off x="2239871" y="2887257"/>
            <a:ext cx="266892" cy="369974"/>
            <a:chOff x="-38860325" y="3221750"/>
            <a:chExt cx="228425" cy="316650"/>
          </a:xfrm>
        </p:grpSpPr>
        <p:sp>
          <p:nvSpPr>
            <p:cNvPr id="6044" name="Google Shape;6044;p80"/>
            <p:cNvSpPr/>
            <p:nvPr/>
          </p:nvSpPr>
          <p:spPr>
            <a:xfrm>
              <a:off x="-38735875" y="3222550"/>
              <a:ext cx="103975" cy="123675"/>
            </a:xfrm>
            <a:custGeom>
              <a:rect b="b" l="l" r="r" t="t"/>
              <a:pathLst>
                <a:path extrusionOk="0" h="4947" w="4159">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5" name="Google Shape;6045;p80"/>
            <p:cNvSpPr/>
            <p:nvPr/>
          </p:nvSpPr>
          <p:spPr>
            <a:xfrm>
              <a:off x="-38756375" y="3302875"/>
              <a:ext cx="22075" cy="63050"/>
            </a:xfrm>
            <a:custGeom>
              <a:rect b="b" l="l" r="r" t="t"/>
              <a:pathLst>
                <a:path extrusionOk="0" h="2522" w="883">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6" name="Google Shape;6046;p80"/>
            <p:cNvSpPr/>
            <p:nvPr/>
          </p:nvSpPr>
          <p:spPr>
            <a:xfrm>
              <a:off x="-38859550" y="3221750"/>
              <a:ext cx="103200" cy="122900"/>
            </a:xfrm>
            <a:custGeom>
              <a:rect b="b" l="l" r="r" t="t"/>
              <a:pathLst>
                <a:path extrusionOk="0" h="4916" w="4128">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7" name="Google Shape;6047;p80"/>
            <p:cNvSpPr/>
            <p:nvPr/>
          </p:nvSpPr>
          <p:spPr>
            <a:xfrm>
              <a:off x="-38860325" y="3367475"/>
              <a:ext cx="228425" cy="170925"/>
            </a:xfrm>
            <a:custGeom>
              <a:rect b="b" l="l" r="r" t="t"/>
              <a:pathLst>
                <a:path extrusionOk="0" h="6837" w="9137">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8" name="Google Shape;6048;p80"/>
          <p:cNvGrpSpPr/>
          <p:nvPr/>
        </p:nvGrpSpPr>
        <p:grpSpPr>
          <a:xfrm>
            <a:off x="2190678" y="3349314"/>
            <a:ext cx="380081" cy="367111"/>
            <a:chOff x="-38905225" y="3591875"/>
            <a:chExt cx="325300" cy="314200"/>
          </a:xfrm>
        </p:grpSpPr>
        <p:sp>
          <p:nvSpPr>
            <p:cNvPr id="6049" name="Google Shape;6049;p80"/>
            <p:cNvSpPr/>
            <p:nvPr/>
          </p:nvSpPr>
          <p:spPr>
            <a:xfrm>
              <a:off x="-38716975" y="3591875"/>
              <a:ext cx="137050" cy="131625"/>
            </a:xfrm>
            <a:custGeom>
              <a:rect b="b" l="l" r="r" t="t"/>
              <a:pathLst>
                <a:path extrusionOk="0" h="5265" w="5482">
                  <a:moveTo>
                    <a:pt x="1543" y="1"/>
                  </a:moveTo>
                  <a:cubicBezTo>
                    <a:pt x="987" y="1"/>
                    <a:pt x="447" y="38"/>
                    <a:pt x="0" y="98"/>
                  </a:cubicBezTo>
                  <a:lnTo>
                    <a:pt x="5167" y="5265"/>
                  </a:lnTo>
                  <a:cubicBezTo>
                    <a:pt x="5482" y="3311"/>
                    <a:pt x="5198" y="1326"/>
                    <a:pt x="4568" y="696"/>
                  </a:cubicBezTo>
                  <a:cubicBezTo>
                    <a:pt x="4029" y="178"/>
                    <a:pt x="2751" y="1"/>
                    <a:pt x="154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0" name="Google Shape;6050;p80"/>
            <p:cNvSpPr/>
            <p:nvPr/>
          </p:nvSpPr>
          <p:spPr>
            <a:xfrm>
              <a:off x="-38905225" y="3774675"/>
              <a:ext cx="137075" cy="131400"/>
            </a:xfrm>
            <a:custGeom>
              <a:rect b="b" l="l" r="r" t="t"/>
              <a:pathLst>
                <a:path extrusionOk="0" h="5256" w="5483">
                  <a:moveTo>
                    <a:pt x="316" y="0"/>
                  </a:moveTo>
                  <a:lnTo>
                    <a:pt x="316" y="0"/>
                  </a:lnTo>
                  <a:cubicBezTo>
                    <a:pt x="0" y="1922"/>
                    <a:pt x="253" y="3907"/>
                    <a:pt x="914" y="4569"/>
                  </a:cubicBezTo>
                  <a:cubicBezTo>
                    <a:pt x="1376" y="5031"/>
                    <a:pt x="2601" y="5256"/>
                    <a:pt x="3967" y="5256"/>
                  </a:cubicBezTo>
                  <a:cubicBezTo>
                    <a:pt x="4464" y="5256"/>
                    <a:pt x="4979" y="5226"/>
                    <a:pt x="5482" y="5167"/>
                  </a:cubicBezTo>
                  <a:lnTo>
                    <a:pt x="31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1" name="Google Shape;6051;p80"/>
            <p:cNvSpPr/>
            <p:nvPr/>
          </p:nvSpPr>
          <p:spPr>
            <a:xfrm>
              <a:off x="-38891050" y="3599025"/>
              <a:ext cx="298525" cy="300900"/>
            </a:xfrm>
            <a:custGeom>
              <a:rect b="b" l="l" r="r" t="t"/>
              <a:pathLst>
                <a:path extrusionOk="0" h="12036" w="11941">
                  <a:moveTo>
                    <a:pt x="6349" y="2687"/>
                  </a:moveTo>
                  <a:cubicBezTo>
                    <a:pt x="6459" y="2687"/>
                    <a:pt x="6569" y="2726"/>
                    <a:pt x="6648" y="2805"/>
                  </a:cubicBezTo>
                  <a:lnTo>
                    <a:pt x="7593" y="3750"/>
                  </a:lnTo>
                  <a:lnTo>
                    <a:pt x="7719" y="3655"/>
                  </a:lnTo>
                  <a:cubicBezTo>
                    <a:pt x="7798" y="3577"/>
                    <a:pt x="7908" y="3537"/>
                    <a:pt x="8019" y="3537"/>
                  </a:cubicBezTo>
                  <a:cubicBezTo>
                    <a:pt x="8129" y="3537"/>
                    <a:pt x="8239" y="3577"/>
                    <a:pt x="8318" y="3655"/>
                  </a:cubicBezTo>
                  <a:cubicBezTo>
                    <a:pt x="8475" y="3813"/>
                    <a:pt x="8475" y="4065"/>
                    <a:pt x="8318" y="4222"/>
                  </a:cubicBezTo>
                  <a:lnTo>
                    <a:pt x="8192" y="4348"/>
                  </a:lnTo>
                  <a:lnTo>
                    <a:pt x="9137" y="5294"/>
                  </a:lnTo>
                  <a:cubicBezTo>
                    <a:pt x="9295" y="5451"/>
                    <a:pt x="9295" y="5735"/>
                    <a:pt x="9137" y="5892"/>
                  </a:cubicBezTo>
                  <a:cubicBezTo>
                    <a:pt x="9058" y="5971"/>
                    <a:pt x="8948" y="6010"/>
                    <a:pt x="8838" y="6010"/>
                  </a:cubicBezTo>
                  <a:cubicBezTo>
                    <a:pt x="8727" y="6010"/>
                    <a:pt x="8617" y="5971"/>
                    <a:pt x="8538" y="5892"/>
                  </a:cubicBezTo>
                  <a:lnTo>
                    <a:pt x="7593" y="4947"/>
                  </a:lnTo>
                  <a:lnTo>
                    <a:pt x="6522" y="6018"/>
                  </a:lnTo>
                  <a:lnTo>
                    <a:pt x="7467" y="6963"/>
                  </a:lnTo>
                  <a:cubicBezTo>
                    <a:pt x="7625" y="7089"/>
                    <a:pt x="7625" y="7373"/>
                    <a:pt x="7467" y="7530"/>
                  </a:cubicBezTo>
                  <a:cubicBezTo>
                    <a:pt x="7388" y="7609"/>
                    <a:pt x="7286" y="7649"/>
                    <a:pt x="7184" y="7649"/>
                  </a:cubicBezTo>
                  <a:cubicBezTo>
                    <a:pt x="7081" y="7649"/>
                    <a:pt x="6979" y="7609"/>
                    <a:pt x="6900" y="7530"/>
                  </a:cubicBezTo>
                  <a:lnTo>
                    <a:pt x="5955" y="6585"/>
                  </a:lnTo>
                  <a:lnTo>
                    <a:pt x="4884" y="7656"/>
                  </a:lnTo>
                  <a:lnTo>
                    <a:pt x="5829" y="8602"/>
                  </a:lnTo>
                  <a:cubicBezTo>
                    <a:pt x="5987" y="8759"/>
                    <a:pt x="5987" y="9043"/>
                    <a:pt x="5829" y="9200"/>
                  </a:cubicBezTo>
                  <a:cubicBezTo>
                    <a:pt x="5750" y="9279"/>
                    <a:pt x="5640" y="9318"/>
                    <a:pt x="5530" y="9318"/>
                  </a:cubicBezTo>
                  <a:cubicBezTo>
                    <a:pt x="5419" y="9318"/>
                    <a:pt x="5309" y="9279"/>
                    <a:pt x="5230" y="9200"/>
                  </a:cubicBezTo>
                  <a:lnTo>
                    <a:pt x="4285" y="8255"/>
                  </a:lnTo>
                  <a:lnTo>
                    <a:pt x="4159" y="8381"/>
                  </a:lnTo>
                  <a:cubicBezTo>
                    <a:pt x="4080" y="8460"/>
                    <a:pt x="3978" y="8499"/>
                    <a:pt x="3876" y="8499"/>
                  </a:cubicBezTo>
                  <a:cubicBezTo>
                    <a:pt x="3773" y="8499"/>
                    <a:pt x="3671" y="8460"/>
                    <a:pt x="3592" y="8381"/>
                  </a:cubicBezTo>
                  <a:cubicBezTo>
                    <a:pt x="3435" y="8224"/>
                    <a:pt x="3435" y="7940"/>
                    <a:pt x="3592" y="7782"/>
                  </a:cubicBezTo>
                  <a:lnTo>
                    <a:pt x="3687" y="7656"/>
                  </a:lnTo>
                  <a:lnTo>
                    <a:pt x="2742" y="6711"/>
                  </a:lnTo>
                  <a:cubicBezTo>
                    <a:pt x="2584" y="6554"/>
                    <a:pt x="2584" y="6270"/>
                    <a:pt x="2742" y="6113"/>
                  </a:cubicBezTo>
                  <a:cubicBezTo>
                    <a:pt x="2820" y="6034"/>
                    <a:pt x="2931" y="5995"/>
                    <a:pt x="3041" y="5995"/>
                  </a:cubicBezTo>
                  <a:cubicBezTo>
                    <a:pt x="3151" y="5995"/>
                    <a:pt x="3261" y="6034"/>
                    <a:pt x="3340" y="6113"/>
                  </a:cubicBezTo>
                  <a:lnTo>
                    <a:pt x="4285" y="7058"/>
                  </a:lnTo>
                  <a:lnTo>
                    <a:pt x="5356" y="6018"/>
                  </a:lnTo>
                  <a:lnTo>
                    <a:pt x="4411" y="5073"/>
                  </a:lnTo>
                  <a:cubicBezTo>
                    <a:pt x="4254" y="4916"/>
                    <a:pt x="4254" y="4632"/>
                    <a:pt x="4411" y="4474"/>
                  </a:cubicBezTo>
                  <a:cubicBezTo>
                    <a:pt x="4490" y="4396"/>
                    <a:pt x="4600" y="4356"/>
                    <a:pt x="4711" y="4356"/>
                  </a:cubicBezTo>
                  <a:cubicBezTo>
                    <a:pt x="4821" y="4356"/>
                    <a:pt x="4931" y="4396"/>
                    <a:pt x="5010" y="4474"/>
                  </a:cubicBezTo>
                  <a:lnTo>
                    <a:pt x="5955" y="5420"/>
                  </a:lnTo>
                  <a:lnTo>
                    <a:pt x="6995" y="4348"/>
                  </a:lnTo>
                  <a:lnTo>
                    <a:pt x="6050" y="3403"/>
                  </a:lnTo>
                  <a:cubicBezTo>
                    <a:pt x="5892" y="3246"/>
                    <a:pt x="5892" y="2962"/>
                    <a:pt x="6050" y="2805"/>
                  </a:cubicBezTo>
                  <a:cubicBezTo>
                    <a:pt x="6128" y="2726"/>
                    <a:pt x="6239" y="2687"/>
                    <a:pt x="6349" y="2687"/>
                  </a:cubicBezTo>
                  <a:close/>
                  <a:moveTo>
                    <a:pt x="5987" y="1"/>
                  </a:moveTo>
                  <a:cubicBezTo>
                    <a:pt x="2805" y="757"/>
                    <a:pt x="788" y="3025"/>
                    <a:pt x="1" y="6081"/>
                  </a:cubicBezTo>
                  <a:lnTo>
                    <a:pt x="5955" y="12036"/>
                  </a:lnTo>
                  <a:cubicBezTo>
                    <a:pt x="9106" y="11248"/>
                    <a:pt x="11153" y="9043"/>
                    <a:pt x="11941" y="5955"/>
                  </a:cubicBezTo>
                  <a:lnTo>
                    <a:pt x="59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52" name="Google Shape;6052;p80"/>
          <p:cNvSpPr/>
          <p:nvPr/>
        </p:nvSpPr>
        <p:spPr>
          <a:xfrm>
            <a:off x="2198491" y="3859092"/>
            <a:ext cx="369974" cy="312927"/>
          </a:xfrm>
          <a:custGeom>
            <a:rect b="b" l="l" r="r" t="t"/>
            <a:pathLst>
              <a:path extrusionOk="0" h="10713" w="12666">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53" name="Google Shape;6053;p80"/>
          <p:cNvGrpSpPr/>
          <p:nvPr/>
        </p:nvGrpSpPr>
        <p:grpSpPr>
          <a:xfrm>
            <a:off x="3997427" y="3334394"/>
            <a:ext cx="290815" cy="369740"/>
            <a:chOff x="-37370925" y="3579105"/>
            <a:chExt cx="248900" cy="316450"/>
          </a:xfrm>
        </p:grpSpPr>
        <p:sp>
          <p:nvSpPr>
            <p:cNvPr id="6054" name="Google Shape;6054;p80"/>
            <p:cNvSpPr/>
            <p:nvPr/>
          </p:nvSpPr>
          <p:spPr>
            <a:xfrm>
              <a:off x="-37268550" y="3671055"/>
              <a:ext cx="83525" cy="82525"/>
            </a:xfrm>
            <a:custGeom>
              <a:rect b="b" l="l" r="r" t="t"/>
              <a:pathLst>
                <a:path extrusionOk="0" h="3301" w="3341">
                  <a:moveTo>
                    <a:pt x="2238" y="1"/>
                  </a:moveTo>
                  <a:lnTo>
                    <a:pt x="1" y="2237"/>
                  </a:lnTo>
                  <a:lnTo>
                    <a:pt x="946" y="3183"/>
                  </a:lnTo>
                  <a:cubicBezTo>
                    <a:pt x="1040" y="3261"/>
                    <a:pt x="1151" y="3301"/>
                    <a:pt x="1257" y="3301"/>
                  </a:cubicBezTo>
                  <a:cubicBezTo>
                    <a:pt x="1363" y="3301"/>
                    <a:pt x="1466" y="3261"/>
                    <a:pt x="1545" y="3183"/>
                  </a:cubicBezTo>
                  <a:lnTo>
                    <a:pt x="3183" y="1544"/>
                  </a:lnTo>
                  <a:cubicBezTo>
                    <a:pt x="3340" y="1387"/>
                    <a:pt x="3340" y="1103"/>
                    <a:pt x="3183" y="946"/>
                  </a:cubicBezTo>
                  <a:lnTo>
                    <a:pt x="223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5" name="Google Shape;6055;p80"/>
            <p:cNvSpPr/>
            <p:nvPr/>
          </p:nvSpPr>
          <p:spPr>
            <a:xfrm>
              <a:off x="-37370925" y="3579105"/>
              <a:ext cx="248900" cy="316450"/>
            </a:xfrm>
            <a:custGeom>
              <a:rect b="b" l="l" r="r" t="t"/>
              <a:pathLst>
                <a:path extrusionOk="0" h="12658" w="9956">
                  <a:moveTo>
                    <a:pt x="4537" y="8625"/>
                  </a:moveTo>
                  <a:cubicBezTo>
                    <a:pt x="4757" y="8625"/>
                    <a:pt x="4946" y="8845"/>
                    <a:pt x="4946" y="9066"/>
                  </a:cubicBezTo>
                  <a:cubicBezTo>
                    <a:pt x="4915" y="9255"/>
                    <a:pt x="4757" y="9475"/>
                    <a:pt x="4537" y="9475"/>
                  </a:cubicBezTo>
                  <a:cubicBezTo>
                    <a:pt x="4285" y="9475"/>
                    <a:pt x="4096" y="9255"/>
                    <a:pt x="4096" y="9066"/>
                  </a:cubicBezTo>
                  <a:cubicBezTo>
                    <a:pt x="4096" y="8845"/>
                    <a:pt x="4285" y="8625"/>
                    <a:pt x="4537" y="8625"/>
                  </a:cubicBezTo>
                  <a:close/>
                  <a:moveTo>
                    <a:pt x="2615" y="0"/>
                  </a:moveTo>
                  <a:cubicBezTo>
                    <a:pt x="2513" y="0"/>
                    <a:pt x="2410" y="40"/>
                    <a:pt x="2332" y="119"/>
                  </a:cubicBezTo>
                  <a:lnTo>
                    <a:pt x="662" y="1788"/>
                  </a:lnTo>
                  <a:cubicBezTo>
                    <a:pt x="504" y="1946"/>
                    <a:pt x="504" y="2229"/>
                    <a:pt x="662" y="2355"/>
                  </a:cubicBezTo>
                  <a:lnTo>
                    <a:pt x="1764" y="3458"/>
                  </a:lnTo>
                  <a:cubicBezTo>
                    <a:pt x="1166" y="4183"/>
                    <a:pt x="819" y="5096"/>
                    <a:pt x="819" y="6073"/>
                  </a:cubicBezTo>
                  <a:cubicBezTo>
                    <a:pt x="819" y="7774"/>
                    <a:pt x="1859" y="9223"/>
                    <a:pt x="3308" y="9853"/>
                  </a:cubicBezTo>
                  <a:lnTo>
                    <a:pt x="3308" y="10200"/>
                  </a:lnTo>
                  <a:lnTo>
                    <a:pt x="1229" y="10200"/>
                  </a:lnTo>
                  <a:cubicBezTo>
                    <a:pt x="536" y="10200"/>
                    <a:pt x="0" y="10767"/>
                    <a:pt x="0" y="11429"/>
                  </a:cubicBezTo>
                  <a:lnTo>
                    <a:pt x="0" y="12248"/>
                  </a:lnTo>
                  <a:cubicBezTo>
                    <a:pt x="0" y="12500"/>
                    <a:pt x="189" y="12657"/>
                    <a:pt x="441" y="12657"/>
                  </a:cubicBezTo>
                  <a:lnTo>
                    <a:pt x="8696" y="12657"/>
                  </a:lnTo>
                  <a:cubicBezTo>
                    <a:pt x="8948" y="12657"/>
                    <a:pt x="9137" y="12468"/>
                    <a:pt x="9137" y="12248"/>
                  </a:cubicBezTo>
                  <a:lnTo>
                    <a:pt x="9137" y="11429"/>
                  </a:lnTo>
                  <a:cubicBezTo>
                    <a:pt x="9137" y="10767"/>
                    <a:pt x="8570" y="10200"/>
                    <a:pt x="7876" y="10200"/>
                  </a:cubicBezTo>
                  <a:lnTo>
                    <a:pt x="5797" y="10200"/>
                  </a:lnTo>
                  <a:lnTo>
                    <a:pt x="5797" y="10137"/>
                  </a:lnTo>
                  <a:cubicBezTo>
                    <a:pt x="7120" y="9853"/>
                    <a:pt x="8223" y="8940"/>
                    <a:pt x="8790" y="7743"/>
                  </a:cubicBezTo>
                  <a:lnTo>
                    <a:pt x="9515" y="7743"/>
                  </a:lnTo>
                  <a:cubicBezTo>
                    <a:pt x="9767" y="7743"/>
                    <a:pt x="9956" y="7522"/>
                    <a:pt x="9956" y="7333"/>
                  </a:cubicBezTo>
                  <a:cubicBezTo>
                    <a:pt x="9893" y="7176"/>
                    <a:pt x="9735" y="6987"/>
                    <a:pt x="9483" y="6987"/>
                  </a:cubicBezTo>
                  <a:lnTo>
                    <a:pt x="6994" y="6987"/>
                  </a:lnTo>
                  <a:cubicBezTo>
                    <a:pt x="6774" y="6987"/>
                    <a:pt x="6585" y="7176"/>
                    <a:pt x="6585" y="7365"/>
                  </a:cubicBezTo>
                  <a:cubicBezTo>
                    <a:pt x="6585" y="7617"/>
                    <a:pt x="6774" y="7774"/>
                    <a:pt x="6994" y="7774"/>
                  </a:cubicBezTo>
                  <a:lnTo>
                    <a:pt x="7845" y="7774"/>
                  </a:lnTo>
                  <a:cubicBezTo>
                    <a:pt x="7404" y="8530"/>
                    <a:pt x="6648" y="9097"/>
                    <a:pt x="5734" y="9318"/>
                  </a:cubicBezTo>
                  <a:lnTo>
                    <a:pt x="5734" y="8971"/>
                  </a:lnTo>
                  <a:cubicBezTo>
                    <a:pt x="5734" y="8310"/>
                    <a:pt x="5198" y="7774"/>
                    <a:pt x="4537" y="7743"/>
                  </a:cubicBezTo>
                  <a:cubicBezTo>
                    <a:pt x="3844" y="7743"/>
                    <a:pt x="3308" y="8278"/>
                    <a:pt x="3308" y="8940"/>
                  </a:cubicBezTo>
                  <a:cubicBezTo>
                    <a:pt x="2332" y="8373"/>
                    <a:pt x="1638" y="7302"/>
                    <a:pt x="1638" y="6073"/>
                  </a:cubicBezTo>
                  <a:cubicBezTo>
                    <a:pt x="1638" y="5285"/>
                    <a:pt x="1922" y="4624"/>
                    <a:pt x="2363" y="4057"/>
                  </a:cubicBezTo>
                  <a:lnTo>
                    <a:pt x="3529" y="5254"/>
                  </a:lnTo>
                  <a:lnTo>
                    <a:pt x="5797" y="3017"/>
                  </a:lnTo>
                  <a:lnTo>
                    <a:pt x="2899" y="119"/>
                  </a:lnTo>
                  <a:cubicBezTo>
                    <a:pt x="2820" y="40"/>
                    <a:pt x="2717" y="0"/>
                    <a:pt x="26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56" name="Google Shape;6056;p80"/>
          <p:cNvSpPr/>
          <p:nvPr/>
        </p:nvSpPr>
        <p:spPr>
          <a:xfrm>
            <a:off x="1697481" y="1534192"/>
            <a:ext cx="364453" cy="369419"/>
          </a:xfrm>
          <a:custGeom>
            <a:rect b="b" l="l" r="r" t="t"/>
            <a:pathLst>
              <a:path extrusionOk="0" h="12647" w="12477">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7" name="Google Shape;6057;p80"/>
          <p:cNvSpPr/>
          <p:nvPr/>
        </p:nvSpPr>
        <p:spPr>
          <a:xfrm>
            <a:off x="1722323" y="1969494"/>
            <a:ext cx="314767" cy="371814"/>
          </a:xfrm>
          <a:custGeom>
            <a:rect b="b" l="l" r="r" t="t"/>
            <a:pathLst>
              <a:path extrusionOk="0" h="12729" w="10776">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58" name="Google Shape;6058;p80"/>
          <p:cNvGrpSpPr/>
          <p:nvPr/>
        </p:nvGrpSpPr>
        <p:grpSpPr>
          <a:xfrm>
            <a:off x="1690803" y="2412465"/>
            <a:ext cx="371814" cy="369974"/>
            <a:chOff x="-42259725" y="3951100"/>
            <a:chExt cx="318225" cy="316650"/>
          </a:xfrm>
        </p:grpSpPr>
        <p:sp>
          <p:nvSpPr>
            <p:cNvPr id="6059" name="Google Shape;6059;p80"/>
            <p:cNvSpPr/>
            <p:nvPr/>
          </p:nvSpPr>
          <p:spPr>
            <a:xfrm>
              <a:off x="-42258150" y="3951100"/>
              <a:ext cx="316650" cy="123675"/>
            </a:xfrm>
            <a:custGeom>
              <a:rect b="b" l="l" r="r" t="t"/>
              <a:pathLst>
                <a:path extrusionOk="0" h="4947" w="12666">
                  <a:moveTo>
                    <a:pt x="2868" y="820"/>
                  </a:moveTo>
                  <a:cubicBezTo>
                    <a:pt x="3120" y="820"/>
                    <a:pt x="3277" y="1009"/>
                    <a:pt x="3277" y="1261"/>
                  </a:cubicBezTo>
                  <a:lnTo>
                    <a:pt x="3277" y="2899"/>
                  </a:lnTo>
                  <a:cubicBezTo>
                    <a:pt x="3277" y="3151"/>
                    <a:pt x="3057" y="3308"/>
                    <a:pt x="2868" y="3308"/>
                  </a:cubicBezTo>
                  <a:cubicBezTo>
                    <a:pt x="2647" y="3308"/>
                    <a:pt x="2490" y="3119"/>
                    <a:pt x="2427" y="2899"/>
                  </a:cubicBezTo>
                  <a:lnTo>
                    <a:pt x="2427" y="1261"/>
                  </a:lnTo>
                  <a:cubicBezTo>
                    <a:pt x="2427" y="1009"/>
                    <a:pt x="2647" y="851"/>
                    <a:pt x="2868" y="820"/>
                  </a:cubicBezTo>
                  <a:close/>
                  <a:moveTo>
                    <a:pt x="9767" y="820"/>
                  </a:moveTo>
                  <a:cubicBezTo>
                    <a:pt x="9988" y="820"/>
                    <a:pt x="10145" y="1009"/>
                    <a:pt x="10145" y="1261"/>
                  </a:cubicBezTo>
                  <a:lnTo>
                    <a:pt x="10145" y="2899"/>
                  </a:lnTo>
                  <a:cubicBezTo>
                    <a:pt x="10145" y="3151"/>
                    <a:pt x="9956" y="3308"/>
                    <a:pt x="9767" y="3308"/>
                  </a:cubicBezTo>
                  <a:cubicBezTo>
                    <a:pt x="9515" y="3308"/>
                    <a:pt x="9358" y="3119"/>
                    <a:pt x="9326" y="2899"/>
                  </a:cubicBezTo>
                  <a:lnTo>
                    <a:pt x="9326" y="1261"/>
                  </a:lnTo>
                  <a:cubicBezTo>
                    <a:pt x="9326" y="1009"/>
                    <a:pt x="9515" y="851"/>
                    <a:pt x="9767" y="820"/>
                  </a:cubicBezTo>
                  <a:close/>
                  <a:moveTo>
                    <a:pt x="2868" y="0"/>
                  </a:moveTo>
                  <a:cubicBezTo>
                    <a:pt x="2206" y="0"/>
                    <a:pt x="1639" y="536"/>
                    <a:pt x="1608" y="1229"/>
                  </a:cubicBezTo>
                  <a:lnTo>
                    <a:pt x="1608" y="1639"/>
                  </a:lnTo>
                  <a:lnTo>
                    <a:pt x="1230" y="1639"/>
                  </a:lnTo>
                  <a:cubicBezTo>
                    <a:pt x="536" y="1639"/>
                    <a:pt x="1" y="2206"/>
                    <a:pt x="1" y="2867"/>
                  </a:cubicBezTo>
                  <a:lnTo>
                    <a:pt x="1" y="4947"/>
                  </a:lnTo>
                  <a:lnTo>
                    <a:pt x="12666" y="4947"/>
                  </a:lnTo>
                  <a:lnTo>
                    <a:pt x="12666" y="2867"/>
                  </a:lnTo>
                  <a:cubicBezTo>
                    <a:pt x="12634" y="2206"/>
                    <a:pt x="12036" y="1639"/>
                    <a:pt x="11374" y="1639"/>
                  </a:cubicBezTo>
                  <a:lnTo>
                    <a:pt x="10996" y="1639"/>
                  </a:lnTo>
                  <a:lnTo>
                    <a:pt x="10996" y="1229"/>
                  </a:lnTo>
                  <a:cubicBezTo>
                    <a:pt x="10996" y="536"/>
                    <a:pt x="10429" y="0"/>
                    <a:pt x="9767" y="0"/>
                  </a:cubicBezTo>
                  <a:cubicBezTo>
                    <a:pt x="9106" y="0"/>
                    <a:pt x="8539" y="536"/>
                    <a:pt x="8507" y="1229"/>
                  </a:cubicBezTo>
                  <a:lnTo>
                    <a:pt x="8507" y="1639"/>
                  </a:lnTo>
                  <a:lnTo>
                    <a:pt x="4097" y="1639"/>
                  </a:lnTo>
                  <a:lnTo>
                    <a:pt x="4097" y="1229"/>
                  </a:lnTo>
                  <a:cubicBezTo>
                    <a:pt x="4097" y="536"/>
                    <a:pt x="3561" y="0"/>
                    <a:pt x="28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0" name="Google Shape;6060;p80"/>
            <p:cNvSpPr/>
            <p:nvPr/>
          </p:nvSpPr>
          <p:spPr>
            <a:xfrm>
              <a:off x="-42259725" y="4096800"/>
              <a:ext cx="316650" cy="170950"/>
            </a:xfrm>
            <a:custGeom>
              <a:rect b="b" l="l" r="r" t="t"/>
              <a:pathLst>
                <a:path extrusionOk="0" h="6838" w="12666">
                  <a:moveTo>
                    <a:pt x="1" y="1"/>
                  </a:moveTo>
                  <a:lnTo>
                    <a:pt x="1" y="5640"/>
                  </a:lnTo>
                  <a:lnTo>
                    <a:pt x="32" y="5640"/>
                  </a:lnTo>
                  <a:cubicBezTo>
                    <a:pt x="32" y="6302"/>
                    <a:pt x="568" y="6837"/>
                    <a:pt x="1261" y="6837"/>
                  </a:cubicBezTo>
                  <a:lnTo>
                    <a:pt x="11437" y="6837"/>
                  </a:lnTo>
                  <a:cubicBezTo>
                    <a:pt x="12099" y="6837"/>
                    <a:pt x="12666" y="6302"/>
                    <a:pt x="12666" y="5640"/>
                  </a:cubicBezTo>
                  <a:lnTo>
                    <a:pt x="126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61" name="Google Shape;6061;p80"/>
          <p:cNvGrpSpPr/>
          <p:nvPr/>
        </p:nvGrpSpPr>
        <p:grpSpPr>
          <a:xfrm>
            <a:off x="3889164" y="1591486"/>
            <a:ext cx="370879" cy="337755"/>
            <a:chOff x="-40378075" y="3267450"/>
            <a:chExt cx="317425" cy="289075"/>
          </a:xfrm>
        </p:grpSpPr>
        <p:sp>
          <p:nvSpPr>
            <p:cNvPr id="6062" name="Google Shape;6062;p80"/>
            <p:cNvSpPr/>
            <p:nvPr/>
          </p:nvSpPr>
          <p:spPr>
            <a:xfrm>
              <a:off x="-40218975" y="3308400"/>
              <a:ext cx="158325" cy="248125"/>
            </a:xfrm>
            <a:custGeom>
              <a:rect b="b" l="l" r="r" t="t"/>
              <a:pathLst>
                <a:path extrusionOk="0" h="9925" w="6333">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3" name="Google Shape;6063;p80"/>
            <p:cNvSpPr/>
            <p:nvPr/>
          </p:nvSpPr>
          <p:spPr>
            <a:xfrm>
              <a:off x="-40316650" y="3267450"/>
              <a:ext cx="86675" cy="257575"/>
            </a:xfrm>
            <a:custGeom>
              <a:rect b="b" l="l" r="r" t="t"/>
              <a:pathLst>
                <a:path extrusionOk="0" h="10303" w="3467">
                  <a:moveTo>
                    <a:pt x="1" y="0"/>
                  </a:moveTo>
                  <a:lnTo>
                    <a:pt x="1" y="9105"/>
                  </a:lnTo>
                  <a:cubicBezTo>
                    <a:pt x="1166" y="9200"/>
                    <a:pt x="2489" y="9578"/>
                    <a:pt x="3466" y="10302"/>
                  </a:cubicBezTo>
                  <a:lnTo>
                    <a:pt x="3466" y="1197"/>
                  </a:lnTo>
                  <a:cubicBezTo>
                    <a:pt x="2489" y="473"/>
                    <a:pt x="1229" y="95"/>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4" name="Google Shape;6064;p80"/>
            <p:cNvSpPr/>
            <p:nvPr/>
          </p:nvSpPr>
          <p:spPr>
            <a:xfrm>
              <a:off x="-40209525" y="3267450"/>
              <a:ext cx="86650" cy="257575"/>
            </a:xfrm>
            <a:custGeom>
              <a:rect b="b" l="l" r="r" t="t"/>
              <a:pathLst>
                <a:path extrusionOk="0" h="10303" w="3466">
                  <a:moveTo>
                    <a:pt x="3466" y="0"/>
                  </a:moveTo>
                  <a:cubicBezTo>
                    <a:pt x="2300" y="95"/>
                    <a:pt x="977" y="473"/>
                    <a:pt x="0" y="1197"/>
                  </a:cubicBezTo>
                  <a:lnTo>
                    <a:pt x="0" y="10302"/>
                  </a:lnTo>
                  <a:cubicBezTo>
                    <a:pt x="977" y="9578"/>
                    <a:pt x="2237" y="9200"/>
                    <a:pt x="3466" y="9105"/>
                  </a:cubicBezTo>
                  <a:lnTo>
                    <a:pt x="346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5" name="Google Shape;6065;p80"/>
            <p:cNvSpPr/>
            <p:nvPr/>
          </p:nvSpPr>
          <p:spPr>
            <a:xfrm>
              <a:off x="-40378075" y="3308400"/>
              <a:ext cx="157550" cy="248125"/>
            </a:xfrm>
            <a:custGeom>
              <a:rect b="b" l="l" r="r" t="t"/>
              <a:pathLst>
                <a:path extrusionOk="0" h="9925" w="6302">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66" name="Google Shape;6066;p80"/>
          <p:cNvGrpSpPr/>
          <p:nvPr/>
        </p:nvGrpSpPr>
        <p:grpSpPr>
          <a:xfrm>
            <a:off x="3892830" y="1992754"/>
            <a:ext cx="363548" cy="369974"/>
            <a:chOff x="-40372575" y="3604550"/>
            <a:chExt cx="311150" cy="316650"/>
          </a:xfrm>
        </p:grpSpPr>
        <p:sp>
          <p:nvSpPr>
            <p:cNvPr id="6067" name="Google Shape;6067;p80"/>
            <p:cNvSpPr/>
            <p:nvPr/>
          </p:nvSpPr>
          <p:spPr>
            <a:xfrm>
              <a:off x="-40372575" y="3604550"/>
              <a:ext cx="311150" cy="134475"/>
            </a:xfrm>
            <a:custGeom>
              <a:rect b="b" l="l" r="r" t="t"/>
              <a:pathLst>
                <a:path extrusionOk="0" h="5379" w="12446">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8" name="Google Shape;6068;p80"/>
            <p:cNvSpPr/>
            <p:nvPr/>
          </p:nvSpPr>
          <p:spPr>
            <a:xfrm>
              <a:off x="-40312700" y="3730575"/>
              <a:ext cx="185100" cy="190625"/>
            </a:xfrm>
            <a:custGeom>
              <a:rect b="b" l="l" r="r" t="t"/>
              <a:pathLst>
                <a:path extrusionOk="0" h="7625" w="7404">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9" name="Google Shape;6069;p80"/>
            <p:cNvSpPr/>
            <p:nvPr/>
          </p:nvSpPr>
          <p:spPr>
            <a:xfrm>
              <a:off x="-40250475" y="3688025"/>
              <a:ext cx="66950" cy="20500"/>
            </a:xfrm>
            <a:custGeom>
              <a:rect b="b" l="l" r="r" t="t"/>
              <a:pathLst>
                <a:path extrusionOk="0" h="820" w="2678">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70" name="Google Shape;6070;p80"/>
          <p:cNvSpPr/>
          <p:nvPr/>
        </p:nvSpPr>
        <p:spPr>
          <a:xfrm>
            <a:off x="3896162" y="2436031"/>
            <a:ext cx="362613" cy="371902"/>
          </a:xfrm>
          <a:custGeom>
            <a:rect b="b" l="l" r="r" t="t"/>
            <a:pathLst>
              <a:path extrusionOk="0" h="12732" w="12414">
                <a:moveTo>
                  <a:pt x="11965" y="0"/>
                </a:moveTo>
                <a:cubicBezTo>
                  <a:pt x="11946" y="0"/>
                  <a:pt x="11928" y="1"/>
                  <a:pt x="11910" y="4"/>
                </a:cubicBezTo>
                <a:lnTo>
                  <a:pt x="4474" y="1642"/>
                </a:lnTo>
                <a:cubicBezTo>
                  <a:pt x="4254" y="1705"/>
                  <a:pt x="4128" y="1862"/>
                  <a:pt x="4128" y="2051"/>
                </a:cubicBezTo>
                <a:lnTo>
                  <a:pt x="4128" y="9108"/>
                </a:lnTo>
                <a:cubicBezTo>
                  <a:pt x="3718" y="8793"/>
                  <a:pt x="3120" y="8541"/>
                  <a:pt x="2490" y="8541"/>
                </a:cubicBezTo>
                <a:cubicBezTo>
                  <a:pt x="1103" y="8541"/>
                  <a:pt x="1" y="9486"/>
                  <a:pt x="1" y="10652"/>
                </a:cubicBezTo>
                <a:cubicBezTo>
                  <a:pt x="1" y="11786"/>
                  <a:pt x="1103" y="12731"/>
                  <a:pt x="2490" y="12731"/>
                </a:cubicBezTo>
                <a:cubicBezTo>
                  <a:pt x="3876" y="12731"/>
                  <a:pt x="4979" y="11786"/>
                  <a:pt x="4979" y="10652"/>
                </a:cubicBezTo>
                <a:lnTo>
                  <a:pt x="4979" y="4887"/>
                </a:lnTo>
                <a:lnTo>
                  <a:pt x="11595" y="3438"/>
                </a:lnTo>
                <a:lnTo>
                  <a:pt x="11595" y="7502"/>
                </a:lnTo>
                <a:cubicBezTo>
                  <a:pt x="11154" y="7187"/>
                  <a:pt x="10555" y="6935"/>
                  <a:pt x="9925" y="6935"/>
                </a:cubicBezTo>
                <a:cubicBezTo>
                  <a:pt x="8570" y="6935"/>
                  <a:pt x="7467" y="7880"/>
                  <a:pt x="7467" y="9014"/>
                </a:cubicBezTo>
                <a:cubicBezTo>
                  <a:pt x="7467" y="10180"/>
                  <a:pt x="8570" y="11125"/>
                  <a:pt x="9925" y="11125"/>
                </a:cubicBezTo>
                <a:cubicBezTo>
                  <a:pt x="11311" y="11125"/>
                  <a:pt x="12414" y="10180"/>
                  <a:pt x="12414" y="9014"/>
                </a:cubicBezTo>
                <a:lnTo>
                  <a:pt x="12414" y="445"/>
                </a:lnTo>
                <a:cubicBezTo>
                  <a:pt x="12414" y="182"/>
                  <a:pt x="12197" y="0"/>
                  <a:pt x="119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71" name="Google Shape;6071;p80"/>
          <p:cNvGrpSpPr/>
          <p:nvPr/>
        </p:nvGrpSpPr>
        <p:grpSpPr>
          <a:xfrm>
            <a:off x="2616780" y="2885417"/>
            <a:ext cx="399038" cy="372165"/>
            <a:chOff x="-38542250" y="3220175"/>
            <a:chExt cx="341525" cy="318525"/>
          </a:xfrm>
        </p:grpSpPr>
        <p:sp>
          <p:nvSpPr>
            <p:cNvPr id="6072" name="Google Shape;6072;p80"/>
            <p:cNvSpPr/>
            <p:nvPr/>
          </p:nvSpPr>
          <p:spPr>
            <a:xfrm>
              <a:off x="-38542250" y="3440725"/>
              <a:ext cx="101750" cy="97975"/>
            </a:xfrm>
            <a:custGeom>
              <a:rect b="b" l="l" r="r" t="t"/>
              <a:pathLst>
                <a:path extrusionOk="0" h="3919" w="4070">
                  <a:moveTo>
                    <a:pt x="1455" y="0"/>
                  </a:moveTo>
                  <a:lnTo>
                    <a:pt x="1013" y="2489"/>
                  </a:lnTo>
                  <a:lnTo>
                    <a:pt x="289" y="3214"/>
                  </a:lnTo>
                  <a:cubicBezTo>
                    <a:pt x="1" y="3502"/>
                    <a:pt x="280" y="3919"/>
                    <a:pt x="597" y="3919"/>
                  </a:cubicBezTo>
                  <a:cubicBezTo>
                    <a:pt x="695" y="3919"/>
                    <a:pt x="798" y="3878"/>
                    <a:pt x="887" y="3781"/>
                  </a:cubicBezTo>
                  <a:lnTo>
                    <a:pt x="1612" y="3088"/>
                  </a:lnTo>
                  <a:lnTo>
                    <a:pt x="4069" y="2647"/>
                  </a:lnTo>
                  <a:lnTo>
                    <a:pt x="14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3" name="Google Shape;6073;p80"/>
            <p:cNvSpPr/>
            <p:nvPr/>
          </p:nvSpPr>
          <p:spPr>
            <a:xfrm>
              <a:off x="-38494875" y="3354075"/>
              <a:ext cx="141800" cy="141025"/>
            </a:xfrm>
            <a:custGeom>
              <a:rect b="b" l="l" r="r" t="t"/>
              <a:pathLst>
                <a:path extrusionOk="0" h="5641" w="5672">
                  <a:moveTo>
                    <a:pt x="2742" y="1"/>
                  </a:moveTo>
                  <a:lnTo>
                    <a:pt x="1" y="2710"/>
                  </a:lnTo>
                  <a:lnTo>
                    <a:pt x="2931" y="5640"/>
                  </a:lnTo>
                  <a:lnTo>
                    <a:pt x="5671" y="2899"/>
                  </a:lnTo>
                  <a:lnTo>
                    <a:pt x="27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4" name="Google Shape;6074;p80"/>
            <p:cNvSpPr/>
            <p:nvPr/>
          </p:nvSpPr>
          <p:spPr>
            <a:xfrm>
              <a:off x="-38432050" y="3220175"/>
              <a:ext cx="231325" cy="192225"/>
            </a:xfrm>
            <a:custGeom>
              <a:rect b="b" l="l" r="r" t="t"/>
              <a:pathLst>
                <a:path extrusionOk="0" h="7689" w="9253">
                  <a:moveTo>
                    <a:pt x="3442" y="1"/>
                  </a:moveTo>
                  <a:cubicBezTo>
                    <a:pt x="3127" y="1"/>
                    <a:pt x="2812" y="127"/>
                    <a:pt x="2591" y="379"/>
                  </a:cubicBezTo>
                  <a:lnTo>
                    <a:pt x="292" y="2647"/>
                  </a:lnTo>
                  <a:cubicBezTo>
                    <a:pt x="1" y="2962"/>
                    <a:pt x="287" y="3370"/>
                    <a:pt x="607" y="3370"/>
                  </a:cubicBezTo>
                  <a:cubicBezTo>
                    <a:pt x="704" y="3370"/>
                    <a:pt x="803" y="3333"/>
                    <a:pt x="890" y="3246"/>
                  </a:cubicBezTo>
                  <a:lnTo>
                    <a:pt x="3190" y="946"/>
                  </a:lnTo>
                  <a:cubicBezTo>
                    <a:pt x="3269" y="867"/>
                    <a:pt x="3371" y="828"/>
                    <a:pt x="3474" y="828"/>
                  </a:cubicBezTo>
                  <a:cubicBezTo>
                    <a:pt x="3576" y="828"/>
                    <a:pt x="3678" y="867"/>
                    <a:pt x="3757" y="946"/>
                  </a:cubicBezTo>
                  <a:lnTo>
                    <a:pt x="4198" y="1387"/>
                  </a:lnTo>
                  <a:lnTo>
                    <a:pt x="827" y="4758"/>
                  </a:lnTo>
                  <a:lnTo>
                    <a:pt x="3726" y="7688"/>
                  </a:lnTo>
                  <a:lnTo>
                    <a:pt x="7821" y="3593"/>
                  </a:lnTo>
                  <a:cubicBezTo>
                    <a:pt x="9253" y="2161"/>
                    <a:pt x="8028" y="43"/>
                    <a:pt x="6392" y="43"/>
                  </a:cubicBezTo>
                  <a:cubicBezTo>
                    <a:pt x="5868" y="43"/>
                    <a:pt x="5301" y="261"/>
                    <a:pt x="4765" y="789"/>
                  </a:cubicBezTo>
                  <a:cubicBezTo>
                    <a:pt x="4324" y="379"/>
                    <a:pt x="4041" y="1"/>
                    <a:pt x="3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75" name="Google Shape;6075;p80"/>
          <p:cNvGrpSpPr/>
          <p:nvPr/>
        </p:nvGrpSpPr>
        <p:grpSpPr>
          <a:xfrm>
            <a:off x="2638712" y="3344787"/>
            <a:ext cx="369974" cy="369068"/>
            <a:chOff x="-38537400" y="3588000"/>
            <a:chExt cx="316650" cy="315875"/>
          </a:xfrm>
        </p:grpSpPr>
        <p:sp>
          <p:nvSpPr>
            <p:cNvPr id="6076" name="Google Shape;6076;p80"/>
            <p:cNvSpPr/>
            <p:nvPr/>
          </p:nvSpPr>
          <p:spPr>
            <a:xfrm>
              <a:off x="-38327900" y="3719550"/>
              <a:ext cx="20500" cy="41750"/>
            </a:xfrm>
            <a:custGeom>
              <a:rect b="b" l="l" r="r" t="t"/>
              <a:pathLst>
                <a:path extrusionOk="0" h="1670" w="820">
                  <a:moveTo>
                    <a:pt x="1" y="0"/>
                  </a:moveTo>
                  <a:lnTo>
                    <a:pt x="1" y="1229"/>
                  </a:lnTo>
                  <a:cubicBezTo>
                    <a:pt x="1" y="1449"/>
                    <a:pt x="190" y="1607"/>
                    <a:pt x="442" y="1670"/>
                  </a:cubicBezTo>
                  <a:cubicBezTo>
                    <a:pt x="631" y="1607"/>
                    <a:pt x="820" y="1449"/>
                    <a:pt x="820" y="1229"/>
                  </a:cubicBezTo>
                  <a:lnTo>
                    <a:pt x="8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7" name="Google Shape;6077;p80"/>
            <p:cNvSpPr/>
            <p:nvPr/>
          </p:nvSpPr>
          <p:spPr>
            <a:xfrm>
              <a:off x="-38452350" y="3719550"/>
              <a:ext cx="21300" cy="41750"/>
            </a:xfrm>
            <a:custGeom>
              <a:rect b="b" l="l" r="r" t="t"/>
              <a:pathLst>
                <a:path extrusionOk="0" h="1670" w="852">
                  <a:moveTo>
                    <a:pt x="1" y="0"/>
                  </a:moveTo>
                  <a:lnTo>
                    <a:pt x="1" y="1229"/>
                  </a:lnTo>
                  <a:cubicBezTo>
                    <a:pt x="1" y="1449"/>
                    <a:pt x="221" y="1607"/>
                    <a:pt x="410" y="1670"/>
                  </a:cubicBezTo>
                  <a:cubicBezTo>
                    <a:pt x="631" y="1607"/>
                    <a:pt x="851" y="1449"/>
                    <a:pt x="851" y="1229"/>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8" name="Google Shape;6078;p80"/>
            <p:cNvSpPr/>
            <p:nvPr/>
          </p:nvSpPr>
          <p:spPr>
            <a:xfrm>
              <a:off x="-38516925" y="3759700"/>
              <a:ext cx="275700" cy="144175"/>
            </a:xfrm>
            <a:custGeom>
              <a:rect b="b" l="l" r="r" t="t"/>
              <a:pathLst>
                <a:path extrusionOk="0" h="5767" w="11028">
                  <a:moveTo>
                    <a:pt x="7152" y="1671"/>
                  </a:moveTo>
                  <a:cubicBezTo>
                    <a:pt x="7404" y="1671"/>
                    <a:pt x="7593" y="1860"/>
                    <a:pt x="7593" y="2112"/>
                  </a:cubicBezTo>
                  <a:lnTo>
                    <a:pt x="7593" y="3750"/>
                  </a:lnTo>
                  <a:cubicBezTo>
                    <a:pt x="7593" y="4002"/>
                    <a:pt x="7404" y="4159"/>
                    <a:pt x="7152" y="4159"/>
                  </a:cubicBezTo>
                  <a:lnTo>
                    <a:pt x="3844" y="4159"/>
                  </a:lnTo>
                  <a:cubicBezTo>
                    <a:pt x="3624" y="4159"/>
                    <a:pt x="3434" y="3939"/>
                    <a:pt x="3434" y="3750"/>
                  </a:cubicBezTo>
                  <a:lnTo>
                    <a:pt x="3434" y="2112"/>
                  </a:lnTo>
                  <a:cubicBezTo>
                    <a:pt x="3434" y="1860"/>
                    <a:pt x="3624" y="1671"/>
                    <a:pt x="3844" y="1671"/>
                  </a:cubicBezTo>
                  <a:close/>
                  <a:moveTo>
                    <a:pt x="0" y="1"/>
                  </a:moveTo>
                  <a:lnTo>
                    <a:pt x="0" y="4537"/>
                  </a:lnTo>
                  <a:cubicBezTo>
                    <a:pt x="0" y="5199"/>
                    <a:pt x="568" y="5766"/>
                    <a:pt x="1261" y="5766"/>
                  </a:cubicBezTo>
                  <a:lnTo>
                    <a:pt x="9798" y="5766"/>
                  </a:lnTo>
                  <a:cubicBezTo>
                    <a:pt x="10460" y="5766"/>
                    <a:pt x="11027" y="5199"/>
                    <a:pt x="11027" y="4537"/>
                  </a:cubicBezTo>
                  <a:lnTo>
                    <a:pt x="11027" y="1"/>
                  </a:lnTo>
                  <a:lnTo>
                    <a:pt x="9168" y="1"/>
                  </a:lnTo>
                  <a:cubicBezTo>
                    <a:pt x="9011" y="473"/>
                    <a:pt x="8538" y="851"/>
                    <a:pt x="8003" y="851"/>
                  </a:cubicBezTo>
                  <a:cubicBezTo>
                    <a:pt x="7436" y="851"/>
                    <a:pt x="6995" y="473"/>
                    <a:pt x="6806" y="1"/>
                  </a:cubicBezTo>
                  <a:lnTo>
                    <a:pt x="4159" y="1"/>
                  </a:lnTo>
                  <a:cubicBezTo>
                    <a:pt x="4002" y="473"/>
                    <a:pt x="3560" y="851"/>
                    <a:pt x="2993" y="851"/>
                  </a:cubicBezTo>
                  <a:cubicBezTo>
                    <a:pt x="2489" y="851"/>
                    <a:pt x="2017" y="536"/>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9" name="Google Shape;6079;p80"/>
            <p:cNvSpPr/>
            <p:nvPr/>
          </p:nvSpPr>
          <p:spPr>
            <a:xfrm>
              <a:off x="-38537400" y="3588000"/>
              <a:ext cx="316650" cy="151250"/>
            </a:xfrm>
            <a:custGeom>
              <a:rect b="b" l="l" r="r" t="t"/>
              <a:pathLst>
                <a:path extrusionOk="0" h="6050" w="12666">
                  <a:moveTo>
                    <a:pt x="7971" y="820"/>
                  </a:moveTo>
                  <a:cubicBezTo>
                    <a:pt x="8223" y="820"/>
                    <a:pt x="8381" y="1009"/>
                    <a:pt x="8412" y="1229"/>
                  </a:cubicBezTo>
                  <a:lnTo>
                    <a:pt x="8412" y="1639"/>
                  </a:lnTo>
                  <a:lnTo>
                    <a:pt x="4253" y="1639"/>
                  </a:lnTo>
                  <a:lnTo>
                    <a:pt x="4253" y="1229"/>
                  </a:lnTo>
                  <a:cubicBezTo>
                    <a:pt x="4253" y="1009"/>
                    <a:pt x="4443" y="851"/>
                    <a:pt x="4663" y="820"/>
                  </a:cubicBezTo>
                  <a:close/>
                  <a:moveTo>
                    <a:pt x="4632" y="1"/>
                  </a:moveTo>
                  <a:cubicBezTo>
                    <a:pt x="3970" y="1"/>
                    <a:pt x="3403" y="536"/>
                    <a:pt x="3403" y="1229"/>
                  </a:cubicBezTo>
                  <a:lnTo>
                    <a:pt x="3403" y="1639"/>
                  </a:lnTo>
                  <a:lnTo>
                    <a:pt x="1229" y="1639"/>
                  </a:lnTo>
                  <a:cubicBezTo>
                    <a:pt x="536" y="1639"/>
                    <a:pt x="0" y="2175"/>
                    <a:pt x="0" y="2868"/>
                  </a:cubicBezTo>
                  <a:lnTo>
                    <a:pt x="0" y="5609"/>
                  </a:lnTo>
                  <a:cubicBezTo>
                    <a:pt x="0" y="5861"/>
                    <a:pt x="189" y="6050"/>
                    <a:pt x="378" y="6050"/>
                  </a:cubicBezTo>
                  <a:lnTo>
                    <a:pt x="2584" y="6050"/>
                  </a:lnTo>
                  <a:lnTo>
                    <a:pt x="2584" y="4821"/>
                  </a:lnTo>
                  <a:cubicBezTo>
                    <a:pt x="2584" y="4600"/>
                    <a:pt x="2804" y="4380"/>
                    <a:pt x="3025" y="4380"/>
                  </a:cubicBezTo>
                  <a:lnTo>
                    <a:pt x="4663" y="4380"/>
                  </a:lnTo>
                  <a:cubicBezTo>
                    <a:pt x="4915" y="4380"/>
                    <a:pt x="5104" y="4600"/>
                    <a:pt x="5104" y="4821"/>
                  </a:cubicBezTo>
                  <a:lnTo>
                    <a:pt x="5104" y="6050"/>
                  </a:lnTo>
                  <a:lnTo>
                    <a:pt x="7593" y="6050"/>
                  </a:lnTo>
                  <a:lnTo>
                    <a:pt x="7593" y="4821"/>
                  </a:lnTo>
                  <a:cubicBezTo>
                    <a:pt x="7593" y="4600"/>
                    <a:pt x="7782" y="4380"/>
                    <a:pt x="7971" y="4380"/>
                  </a:cubicBezTo>
                  <a:lnTo>
                    <a:pt x="9641" y="4380"/>
                  </a:lnTo>
                  <a:cubicBezTo>
                    <a:pt x="9861" y="4380"/>
                    <a:pt x="10019" y="4600"/>
                    <a:pt x="10019" y="4821"/>
                  </a:cubicBezTo>
                  <a:lnTo>
                    <a:pt x="10019" y="6050"/>
                  </a:lnTo>
                  <a:lnTo>
                    <a:pt x="12224" y="6050"/>
                  </a:lnTo>
                  <a:cubicBezTo>
                    <a:pt x="12476" y="6050"/>
                    <a:pt x="12665" y="5861"/>
                    <a:pt x="12665" y="5609"/>
                  </a:cubicBezTo>
                  <a:lnTo>
                    <a:pt x="12665" y="2868"/>
                  </a:lnTo>
                  <a:cubicBezTo>
                    <a:pt x="12665" y="2238"/>
                    <a:pt x="12067" y="1639"/>
                    <a:pt x="11405" y="1639"/>
                  </a:cubicBezTo>
                  <a:lnTo>
                    <a:pt x="9200" y="1639"/>
                  </a:lnTo>
                  <a:lnTo>
                    <a:pt x="9200" y="1229"/>
                  </a:lnTo>
                  <a:cubicBezTo>
                    <a:pt x="9200" y="568"/>
                    <a:pt x="8664" y="32"/>
                    <a:pt x="79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80" name="Google Shape;6080;p80"/>
          <p:cNvGrpSpPr/>
          <p:nvPr/>
        </p:nvGrpSpPr>
        <p:grpSpPr>
          <a:xfrm>
            <a:off x="2637792" y="3802316"/>
            <a:ext cx="371814" cy="369974"/>
            <a:chOff x="-38538975" y="3954250"/>
            <a:chExt cx="318225" cy="316650"/>
          </a:xfrm>
        </p:grpSpPr>
        <p:sp>
          <p:nvSpPr>
            <p:cNvPr id="6081" name="Google Shape;6081;p80"/>
            <p:cNvSpPr/>
            <p:nvPr/>
          </p:nvSpPr>
          <p:spPr>
            <a:xfrm>
              <a:off x="-38538975" y="3954250"/>
              <a:ext cx="254425" cy="253625"/>
            </a:xfrm>
            <a:custGeom>
              <a:rect b="b" l="l" r="r" t="t"/>
              <a:pathLst>
                <a:path extrusionOk="0" h="10145" w="10177">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2" name="Google Shape;6082;p80"/>
            <p:cNvSpPr/>
            <p:nvPr/>
          </p:nvSpPr>
          <p:spPr>
            <a:xfrm>
              <a:off x="-38496450" y="4081725"/>
              <a:ext cx="275700" cy="189175"/>
            </a:xfrm>
            <a:custGeom>
              <a:rect b="b" l="l" r="r" t="t"/>
              <a:pathLst>
                <a:path extrusionOk="0" h="7567" w="11028">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83" name="Google Shape;6083;p80"/>
          <p:cNvGrpSpPr/>
          <p:nvPr/>
        </p:nvGrpSpPr>
        <p:grpSpPr>
          <a:xfrm>
            <a:off x="3955104" y="3797243"/>
            <a:ext cx="375465" cy="371814"/>
            <a:chOff x="-37385100" y="3949908"/>
            <a:chExt cx="321350" cy="318225"/>
          </a:xfrm>
        </p:grpSpPr>
        <p:sp>
          <p:nvSpPr>
            <p:cNvPr id="6084" name="Google Shape;6084;p80"/>
            <p:cNvSpPr/>
            <p:nvPr/>
          </p:nvSpPr>
          <p:spPr>
            <a:xfrm>
              <a:off x="-37190575" y="4145233"/>
              <a:ext cx="126825" cy="122900"/>
            </a:xfrm>
            <a:custGeom>
              <a:rect b="b" l="l" r="r" t="t"/>
              <a:pathLst>
                <a:path extrusionOk="0" h="4916" w="5073">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5" name="Google Shape;6085;p80"/>
            <p:cNvSpPr/>
            <p:nvPr/>
          </p:nvSpPr>
          <p:spPr>
            <a:xfrm>
              <a:off x="-37385100" y="3949908"/>
              <a:ext cx="248125" cy="248950"/>
            </a:xfrm>
            <a:custGeom>
              <a:rect b="b" l="l" r="r" t="t"/>
              <a:pathLst>
                <a:path extrusionOk="0" h="9958" w="9925">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86" name="Google Shape;6086;p80"/>
          <p:cNvGrpSpPr/>
          <p:nvPr/>
        </p:nvGrpSpPr>
        <p:grpSpPr>
          <a:xfrm>
            <a:off x="2130763" y="1532803"/>
            <a:ext cx="370909" cy="370675"/>
            <a:chOff x="-41895050" y="3217225"/>
            <a:chExt cx="317450" cy="317250"/>
          </a:xfrm>
        </p:grpSpPr>
        <p:sp>
          <p:nvSpPr>
            <p:cNvPr id="6087" name="Google Shape;6087;p80"/>
            <p:cNvSpPr/>
            <p:nvPr/>
          </p:nvSpPr>
          <p:spPr>
            <a:xfrm>
              <a:off x="-41895050" y="3273750"/>
              <a:ext cx="41775" cy="245750"/>
            </a:xfrm>
            <a:custGeom>
              <a:rect b="b" l="l" r="r" t="t"/>
              <a:pathLst>
                <a:path extrusionOk="0" h="9830" w="1671">
                  <a:moveTo>
                    <a:pt x="1" y="0"/>
                  </a:moveTo>
                  <a:lnTo>
                    <a:pt x="1" y="9830"/>
                  </a:lnTo>
                  <a:lnTo>
                    <a:pt x="1670" y="8192"/>
                  </a:lnTo>
                  <a:lnTo>
                    <a:pt x="1670" y="1639"/>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8" name="Google Shape;6088;p80"/>
            <p:cNvSpPr/>
            <p:nvPr/>
          </p:nvSpPr>
          <p:spPr>
            <a:xfrm>
              <a:off x="-41619375" y="3273750"/>
              <a:ext cx="41775" cy="245750"/>
            </a:xfrm>
            <a:custGeom>
              <a:rect b="b" l="l" r="r" t="t"/>
              <a:pathLst>
                <a:path extrusionOk="0" h="9830" w="1671">
                  <a:moveTo>
                    <a:pt x="1670" y="0"/>
                  </a:moveTo>
                  <a:lnTo>
                    <a:pt x="0" y="1639"/>
                  </a:lnTo>
                  <a:lnTo>
                    <a:pt x="0" y="8192"/>
                  </a:lnTo>
                  <a:lnTo>
                    <a:pt x="1670" y="9830"/>
                  </a:ln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9" name="Google Shape;6089;p80"/>
            <p:cNvSpPr/>
            <p:nvPr/>
          </p:nvSpPr>
          <p:spPr>
            <a:xfrm>
              <a:off x="-41832825" y="3321000"/>
              <a:ext cx="193000" cy="151250"/>
            </a:xfrm>
            <a:custGeom>
              <a:rect b="b" l="l" r="r" t="t"/>
              <a:pathLst>
                <a:path extrusionOk="0" h="6050" w="772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0" name="Google Shape;6090;p80"/>
            <p:cNvSpPr/>
            <p:nvPr/>
          </p:nvSpPr>
          <p:spPr>
            <a:xfrm>
              <a:off x="-41880075" y="3493500"/>
              <a:ext cx="287500" cy="40975"/>
            </a:xfrm>
            <a:custGeom>
              <a:rect b="b" l="l" r="r" t="t"/>
              <a:pathLst>
                <a:path extrusionOk="0" h="1639" w="11500">
                  <a:moveTo>
                    <a:pt x="1639" y="0"/>
                  </a:moveTo>
                  <a:lnTo>
                    <a:pt x="0" y="1638"/>
                  </a:lnTo>
                  <a:lnTo>
                    <a:pt x="11500" y="1638"/>
                  </a:lnTo>
                  <a:lnTo>
                    <a:pt x="98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1" name="Google Shape;6091;p80"/>
            <p:cNvSpPr/>
            <p:nvPr/>
          </p:nvSpPr>
          <p:spPr>
            <a:xfrm>
              <a:off x="-41880875" y="3217225"/>
              <a:ext cx="288300" cy="83325"/>
            </a:xfrm>
            <a:custGeom>
              <a:rect b="b" l="l" r="r" t="t"/>
              <a:pathLst>
                <a:path extrusionOk="0" h="3333" w="11532">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92" name="Google Shape;6092;p80"/>
          <p:cNvGrpSpPr/>
          <p:nvPr/>
        </p:nvGrpSpPr>
        <p:grpSpPr>
          <a:xfrm>
            <a:off x="2130310" y="1969737"/>
            <a:ext cx="371814" cy="369974"/>
            <a:chOff x="-41893475" y="3584850"/>
            <a:chExt cx="318225" cy="316650"/>
          </a:xfrm>
        </p:grpSpPr>
        <p:sp>
          <p:nvSpPr>
            <p:cNvPr id="6093" name="Google Shape;6093;p80"/>
            <p:cNvSpPr/>
            <p:nvPr/>
          </p:nvSpPr>
          <p:spPr>
            <a:xfrm>
              <a:off x="-41827300" y="3715600"/>
              <a:ext cx="186675" cy="185900"/>
            </a:xfrm>
            <a:custGeom>
              <a:rect b="b" l="l" r="r" t="t"/>
              <a:pathLst>
                <a:path extrusionOk="0" h="7436" w="7467">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4" name="Google Shape;6094;p80"/>
            <p:cNvSpPr/>
            <p:nvPr/>
          </p:nvSpPr>
          <p:spPr>
            <a:xfrm>
              <a:off x="-41726500" y="3586725"/>
              <a:ext cx="151250" cy="147800"/>
            </a:xfrm>
            <a:custGeom>
              <a:rect b="b" l="l" r="r" t="t"/>
              <a:pathLst>
                <a:path extrusionOk="0" h="5912" w="605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5" name="Google Shape;6095;p80"/>
            <p:cNvSpPr/>
            <p:nvPr/>
          </p:nvSpPr>
          <p:spPr>
            <a:xfrm>
              <a:off x="-41808400" y="3584850"/>
              <a:ext cx="148100" cy="89825"/>
            </a:xfrm>
            <a:custGeom>
              <a:rect b="b" l="l" r="r" t="t"/>
              <a:pathLst>
                <a:path extrusionOk="0" h="3593" w="5924">
                  <a:moveTo>
                    <a:pt x="0" y="1"/>
                  </a:moveTo>
                  <a:lnTo>
                    <a:pt x="2962" y="3592"/>
                  </a:lnTo>
                  <a:lnTo>
                    <a:pt x="59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6" name="Google Shape;6096;p80"/>
            <p:cNvSpPr/>
            <p:nvPr/>
          </p:nvSpPr>
          <p:spPr>
            <a:xfrm>
              <a:off x="-41893475" y="3586725"/>
              <a:ext cx="148875" cy="147025"/>
            </a:xfrm>
            <a:custGeom>
              <a:rect b="b" l="l" r="r" t="t"/>
              <a:pathLst>
                <a:path extrusionOk="0" h="5881" w="5955">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97" name="Google Shape;6097;p80"/>
          <p:cNvSpPr/>
          <p:nvPr/>
        </p:nvSpPr>
        <p:spPr>
          <a:xfrm>
            <a:off x="2133283" y="2414037"/>
            <a:ext cx="371814" cy="369302"/>
          </a:xfrm>
          <a:custGeom>
            <a:rect b="b" l="l" r="r" t="t"/>
            <a:pathLst>
              <a:path extrusionOk="0" h="12643" w="12729">
                <a:moveTo>
                  <a:pt x="6365" y="2395"/>
                </a:moveTo>
                <a:cubicBezTo>
                  <a:pt x="7026" y="2395"/>
                  <a:pt x="7562" y="2962"/>
                  <a:pt x="7562" y="3655"/>
                </a:cubicBezTo>
                <a:cubicBezTo>
                  <a:pt x="7562" y="4348"/>
                  <a:pt x="7026" y="4884"/>
                  <a:pt x="6365" y="4884"/>
                </a:cubicBezTo>
                <a:cubicBezTo>
                  <a:pt x="5672" y="4884"/>
                  <a:pt x="5136" y="4348"/>
                  <a:pt x="5136" y="3655"/>
                </a:cubicBezTo>
                <a:cubicBezTo>
                  <a:pt x="5073" y="2962"/>
                  <a:pt x="5672" y="2395"/>
                  <a:pt x="6365" y="2395"/>
                </a:cubicBezTo>
                <a:close/>
                <a:moveTo>
                  <a:pt x="6806" y="5640"/>
                </a:moveTo>
                <a:lnTo>
                  <a:pt x="8349" y="8192"/>
                </a:lnTo>
                <a:lnTo>
                  <a:pt x="7530" y="8192"/>
                </a:lnTo>
                <a:cubicBezTo>
                  <a:pt x="7373" y="7719"/>
                  <a:pt x="6900" y="7373"/>
                  <a:pt x="6333" y="7373"/>
                </a:cubicBezTo>
                <a:cubicBezTo>
                  <a:pt x="5798" y="7373"/>
                  <a:pt x="5357" y="7719"/>
                  <a:pt x="5167" y="8192"/>
                </a:cubicBezTo>
                <a:lnTo>
                  <a:pt x="4285" y="8192"/>
                </a:lnTo>
                <a:lnTo>
                  <a:pt x="5829" y="5640"/>
                </a:lnTo>
                <a:cubicBezTo>
                  <a:pt x="5987" y="5671"/>
                  <a:pt x="6144" y="5734"/>
                  <a:pt x="6365" y="5734"/>
                </a:cubicBezTo>
                <a:cubicBezTo>
                  <a:pt x="6491" y="5734"/>
                  <a:pt x="6680" y="5671"/>
                  <a:pt x="6806" y="5640"/>
                </a:cubicBezTo>
                <a:close/>
                <a:moveTo>
                  <a:pt x="6365" y="8192"/>
                </a:moveTo>
                <a:cubicBezTo>
                  <a:pt x="6585" y="8192"/>
                  <a:pt x="6743" y="8412"/>
                  <a:pt x="6743" y="8633"/>
                </a:cubicBezTo>
                <a:cubicBezTo>
                  <a:pt x="6743" y="8822"/>
                  <a:pt x="6585" y="9042"/>
                  <a:pt x="6365" y="9042"/>
                </a:cubicBezTo>
                <a:cubicBezTo>
                  <a:pt x="6113" y="9042"/>
                  <a:pt x="5955" y="8822"/>
                  <a:pt x="5955" y="8633"/>
                </a:cubicBezTo>
                <a:cubicBezTo>
                  <a:pt x="5955" y="8412"/>
                  <a:pt x="6144" y="8255"/>
                  <a:pt x="6365" y="8192"/>
                </a:cubicBezTo>
                <a:close/>
                <a:moveTo>
                  <a:pt x="6428" y="0"/>
                </a:moveTo>
                <a:cubicBezTo>
                  <a:pt x="5766" y="0"/>
                  <a:pt x="5199" y="568"/>
                  <a:pt x="5199" y="1229"/>
                </a:cubicBezTo>
                <a:lnTo>
                  <a:pt x="5199" y="2080"/>
                </a:lnTo>
                <a:cubicBezTo>
                  <a:pt x="4695" y="2489"/>
                  <a:pt x="4380" y="3025"/>
                  <a:pt x="4380" y="3718"/>
                </a:cubicBezTo>
                <a:cubicBezTo>
                  <a:pt x="4380" y="4065"/>
                  <a:pt x="4443" y="4380"/>
                  <a:pt x="4600" y="4695"/>
                </a:cubicBezTo>
                <a:lnTo>
                  <a:pt x="2458" y="8286"/>
                </a:lnTo>
                <a:lnTo>
                  <a:pt x="505" y="8286"/>
                </a:lnTo>
                <a:cubicBezTo>
                  <a:pt x="284" y="8286"/>
                  <a:pt x="95" y="8475"/>
                  <a:pt x="95" y="8664"/>
                </a:cubicBezTo>
                <a:cubicBezTo>
                  <a:pt x="1" y="8822"/>
                  <a:pt x="190" y="9042"/>
                  <a:pt x="410" y="9042"/>
                </a:cubicBezTo>
                <a:lnTo>
                  <a:pt x="1859" y="9042"/>
                </a:lnTo>
                <a:cubicBezTo>
                  <a:pt x="1261" y="9987"/>
                  <a:pt x="631" y="10775"/>
                  <a:pt x="631" y="11437"/>
                </a:cubicBezTo>
                <a:cubicBezTo>
                  <a:pt x="631" y="12108"/>
                  <a:pt x="1021" y="12642"/>
                  <a:pt x="1366" y="12642"/>
                </a:cubicBezTo>
                <a:cubicBezTo>
                  <a:pt x="1491" y="12642"/>
                  <a:pt x="1610" y="12572"/>
                  <a:pt x="1702" y="12413"/>
                </a:cubicBezTo>
                <a:lnTo>
                  <a:pt x="3781" y="9074"/>
                </a:lnTo>
                <a:lnTo>
                  <a:pt x="5167" y="9074"/>
                </a:lnTo>
                <a:cubicBezTo>
                  <a:pt x="5325" y="9546"/>
                  <a:pt x="5798" y="9893"/>
                  <a:pt x="6333" y="9893"/>
                </a:cubicBezTo>
                <a:cubicBezTo>
                  <a:pt x="6900" y="9893"/>
                  <a:pt x="7341" y="9546"/>
                  <a:pt x="7530" y="9074"/>
                </a:cubicBezTo>
                <a:lnTo>
                  <a:pt x="8854" y="9074"/>
                </a:lnTo>
                <a:lnTo>
                  <a:pt x="10964" y="12413"/>
                </a:lnTo>
                <a:cubicBezTo>
                  <a:pt x="11056" y="12572"/>
                  <a:pt x="11173" y="12642"/>
                  <a:pt x="11295" y="12642"/>
                </a:cubicBezTo>
                <a:cubicBezTo>
                  <a:pt x="11630" y="12642"/>
                  <a:pt x="12004" y="12108"/>
                  <a:pt x="12004" y="11437"/>
                </a:cubicBezTo>
                <a:cubicBezTo>
                  <a:pt x="12004" y="10775"/>
                  <a:pt x="11374" y="9987"/>
                  <a:pt x="10807" y="9042"/>
                </a:cubicBezTo>
                <a:lnTo>
                  <a:pt x="12288" y="9042"/>
                </a:lnTo>
                <a:cubicBezTo>
                  <a:pt x="12540" y="9042"/>
                  <a:pt x="12729" y="8822"/>
                  <a:pt x="12729" y="8633"/>
                </a:cubicBezTo>
                <a:cubicBezTo>
                  <a:pt x="12729" y="8412"/>
                  <a:pt x="12540" y="8255"/>
                  <a:pt x="12288" y="8255"/>
                </a:cubicBezTo>
                <a:lnTo>
                  <a:pt x="10334" y="8255"/>
                </a:lnTo>
                <a:lnTo>
                  <a:pt x="8192" y="4695"/>
                </a:lnTo>
                <a:cubicBezTo>
                  <a:pt x="8349" y="4380"/>
                  <a:pt x="8475" y="4065"/>
                  <a:pt x="8475" y="3718"/>
                </a:cubicBezTo>
                <a:cubicBezTo>
                  <a:pt x="8475" y="3056"/>
                  <a:pt x="8160" y="2458"/>
                  <a:pt x="7656" y="2080"/>
                </a:cubicBezTo>
                <a:lnTo>
                  <a:pt x="7656" y="1229"/>
                </a:lnTo>
                <a:cubicBezTo>
                  <a:pt x="7656" y="568"/>
                  <a:pt x="7089" y="0"/>
                  <a:pt x="64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8" name="Google Shape;6098;p80"/>
          <p:cNvSpPr/>
          <p:nvPr/>
        </p:nvSpPr>
        <p:spPr>
          <a:xfrm>
            <a:off x="845041" y="2906375"/>
            <a:ext cx="438997" cy="369039"/>
          </a:xfrm>
          <a:custGeom>
            <a:rect b="b" l="l" r="r" t="t"/>
            <a:pathLst>
              <a:path extrusionOk="0" h="12634" w="15029">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099" name="Google Shape;6099;p80"/>
          <p:cNvGrpSpPr/>
          <p:nvPr/>
        </p:nvGrpSpPr>
        <p:grpSpPr>
          <a:xfrm>
            <a:off x="900338" y="3365029"/>
            <a:ext cx="337522" cy="370909"/>
            <a:chOff x="-39998250" y="3605325"/>
            <a:chExt cx="288875" cy="317450"/>
          </a:xfrm>
        </p:grpSpPr>
        <p:sp>
          <p:nvSpPr>
            <p:cNvPr id="6100" name="Google Shape;6100;p80"/>
            <p:cNvSpPr/>
            <p:nvPr/>
          </p:nvSpPr>
          <p:spPr>
            <a:xfrm>
              <a:off x="-39998250" y="3799600"/>
              <a:ext cx="288875" cy="123175"/>
            </a:xfrm>
            <a:custGeom>
              <a:rect b="b" l="l" r="r" t="t"/>
              <a:pathLst>
                <a:path extrusionOk="0" h="4927" w="11555">
                  <a:moveTo>
                    <a:pt x="3679" y="2028"/>
                  </a:moveTo>
                  <a:cubicBezTo>
                    <a:pt x="3931" y="2028"/>
                    <a:pt x="4088" y="2217"/>
                    <a:pt x="4088" y="2469"/>
                  </a:cubicBezTo>
                  <a:cubicBezTo>
                    <a:pt x="4088" y="2721"/>
                    <a:pt x="3868" y="2878"/>
                    <a:pt x="3679" y="2878"/>
                  </a:cubicBezTo>
                  <a:cubicBezTo>
                    <a:pt x="3458" y="2878"/>
                    <a:pt x="3238" y="2658"/>
                    <a:pt x="3238" y="2469"/>
                  </a:cubicBezTo>
                  <a:cubicBezTo>
                    <a:pt x="3238" y="2185"/>
                    <a:pt x="3458" y="2028"/>
                    <a:pt x="3679" y="2028"/>
                  </a:cubicBezTo>
                  <a:close/>
                  <a:moveTo>
                    <a:pt x="7806" y="1618"/>
                  </a:moveTo>
                  <a:cubicBezTo>
                    <a:pt x="8278" y="1618"/>
                    <a:pt x="8656" y="1965"/>
                    <a:pt x="8656" y="2437"/>
                  </a:cubicBezTo>
                  <a:cubicBezTo>
                    <a:pt x="8656" y="2910"/>
                    <a:pt x="8278" y="3256"/>
                    <a:pt x="7806" y="3256"/>
                  </a:cubicBezTo>
                  <a:cubicBezTo>
                    <a:pt x="7333" y="3256"/>
                    <a:pt x="6987" y="2910"/>
                    <a:pt x="6987" y="2437"/>
                  </a:cubicBezTo>
                  <a:cubicBezTo>
                    <a:pt x="6987" y="1965"/>
                    <a:pt x="7333" y="1618"/>
                    <a:pt x="7806" y="1618"/>
                  </a:cubicBezTo>
                  <a:close/>
                  <a:moveTo>
                    <a:pt x="5348" y="2878"/>
                  </a:moveTo>
                  <a:cubicBezTo>
                    <a:pt x="5569" y="2878"/>
                    <a:pt x="5758" y="3067"/>
                    <a:pt x="5758" y="3256"/>
                  </a:cubicBezTo>
                  <a:cubicBezTo>
                    <a:pt x="5758" y="3509"/>
                    <a:pt x="5569" y="3698"/>
                    <a:pt x="5348" y="3698"/>
                  </a:cubicBezTo>
                  <a:cubicBezTo>
                    <a:pt x="5096" y="3698"/>
                    <a:pt x="4907" y="3509"/>
                    <a:pt x="4907" y="3256"/>
                  </a:cubicBezTo>
                  <a:cubicBezTo>
                    <a:pt x="4907" y="3004"/>
                    <a:pt x="5096" y="2878"/>
                    <a:pt x="5348" y="2878"/>
                  </a:cubicBezTo>
                  <a:close/>
                  <a:moveTo>
                    <a:pt x="8249" y="1"/>
                  </a:moveTo>
                  <a:cubicBezTo>
                    <a:pt x="6319" y="1"/>
                    <a:pt x="5400" y="1530"/>
                    <a:pt x="3381" y="1530"/>
                  </a:cubicBezTo>
                  <a:cubicBezTo>
                    <a:pt x="2909" y="1530"/>
                    <a:pt x="2377" y="1447"/>
                    <a:pt x="1757" y="1240"/>
                  </a:cubicBezTo>
                  <a:lnTo>
                    <a:pt x="560" y="2973"/>
                  </a:lnTo>
                  <a:cubicBezTo>
                    <a:pt x="0" y="3812"/>
                    <a:pt x="544" y="4927"/>
                    <a:pt x="1557" y="4927"/>
                  </a:cubicBezTo>
                  <a:cubicBezTo>
                    <a:pt x="1571" y="4927"/>
                    <a:pt x="1585" y="4927"/>
                    <a:pt x="1599" y="4926"/>
                  </a:cubicBezTo>
                  <a:lnTo>
                    <a:pt x="9980" y="4926"/>
                  </a:lnTo>
                  <a:cubicBezTo>
                    <a:pt x="10956" y="4926"/>
                    <a:pt x="11555" y="3761"/>
                    <a:pt x="11019" y="2941"/>
                  </a:cubicBezTo>
                  <a:lnTo>
                    <a:pt x="9003" y="75"/>
                  </a:lnTo>
                  <a:cubicBezTo>
                    <a:pt x="8734" y="24"/>
                    <a:pt x="8484" y="1"/>
                    <a:pt x="82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1" name="Google Shape;6101;p80"/>
            <p:cNvSpPr/>
            <p:nvPr/>
          </p:nvSpPr>
          <p:spPr>
            <a:xfrm>
              <a:off x="-39940950" y="3605325"/>
              <a:ext cx="160700" cy="212050"/>
            </a:xfrm>
            <a:custGeom>
              <a:rect b="b" l="l" r="r" t="t"/>
              <a:pathLst>
                <a:path extrusionOk="0" h="8482" w="6428">
                  <a:moveTo>
                    <a:pt x="1891" y="1"/>
                  </a:moveTo>
                  <a:cubicBezTo>
                    <a:pt x="1229" y="1"/>
                    <a:pt x="694" y="568"/>
                    <a:pt x="694" y="1261"/>
                  </a:cubicBezTo>
                  <a:cubicBezTo>
                    <a:pt x="694" y="1828"/>
                    <a:pt x="1040" y="2238"/>
                    <a:pt x="1513" y="2395"/>
                  </a:cubicBezTo>
                  <a:lnTo>
                    <a:pt x="1513" y="5829"/>
                  </a:lnTo>
                  <a:cubicBezTo>
                    <a:pt x="1481" y="6459"/>
                    <a:pt x="1072" y="6774"/>
                    <a:pt x="0" y="8318"/>
                  </a:cubicBezTo>
                  <a:cubicBezTo>
                    <a:pt x="441" y="8433"/>
                    <a:pt x="822" y="8482"/>
                    <a:pt x="1162" y="8482"/>
                  </a:cubicBezTo>
                  <a:cubicBezTo>
                    <a:pt x="3061" y="8482"/>
                    <a:pt x="3671" y="6963"/>
                    <a:pt x="6049" y="6963"/>
                  </a:cubicBezTo>
                  <a:lnTo>
                    <a:pt x="6112" y="6963"/>
                  </a:lnTo>
                  <a:cubicBezTo>
                    <a:pt x="5829" y="6585"/>
                    <a:pt x="5608" y="6333"/>
                    <a:pt x="5608" y="5861"/>
                  </a:cubicBezTo>
                  <a:lnTo>
                    <a:pt x="5608" y="2458"/>
                  </a:lnTo>
                  <a:cubicBezTo>
                    <a:pt x="6081" y="2301"/>
                    <a:pt x="6427" y="1828"/>
                    <a:pt x="6427" y="1261"/>
                  </a:cubicBezTo>
                  <a:cubicBezTo>
                    <a:pt x="6427" y="599"/>
                    <a:pt x="5892" y="1"/>
                    <a:pt x="51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02" name="Google Shape;6102;p80"/>
          <p:cNvGrpSpPr/>
          <p:nvPr/>
        </p:nvGrpSpPr>
        <p:grpSpPr>
          <a:xfrm>
            <a:off x="884112" y="3823493"/>
            <a:ext cx="369974" cy="369945"/>
            <a:chOff x="-40011050" y="3972375"/>
            <a:chExt cx="316650" cy="316625"/>
          </a:xfrm>
        </p:grpSpPr>
        <p:sp>
          <p:nvSpPr>
            <p:cNvPr id="6103" name="Google Shape;6103;p80"/>
            <p:cNvSpPr/>
            <p:nvPr/>
          </p:nvSpPr>
          <p:spPr>
            <a:xfrm>
              <a:off x="-40011050" y="3972375"/>
              <a:ext cx="316650" cy="232350"/>
            </a:xfrm>
            <a:custGeom>
              <a:rect b="b" l="l" r="r" t="t"/>
              <a:pathLst>
                <a:path extrusionOk="0" h="9294" w="12666">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4" name="Google Shape;6104;p80"/>
            <p:cNvSpPr/>
            <p:nvPr/>
          </p:nvSpPr>
          <p:spPr>
            <a:xfrm>
              <a:off x="-39950400" y="4225975"/>
              <a:ext cx="194575" cy="63025"/>
            </a:xfrm>
            <a:custGeom>
              <a:rect b="b" l="l" r="r" t="t"/>
              <a:pathLst>
                <a:path extrusionOk="0" h="2521" w="7783">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05" name="Google Shape;6105;p80"/>
          <p:cNvGrpSpPr/>
          <p:nvPr/>
        </p:nvGrpSpPr>
        <p:grpSpPr>
          <a:xfrm>
            <a:off x="3116043" y="2888192"/>
            <a:ext cx="266921" cy="369039"/>
            <a:chOff x="-38129425" y="3222550"/>
            <a:chExt cx="228450" cy="315850"/>
          </a:xfrm>
        </p:grpSpPr>
        <p:sp>
          <p:nvSpPr>
            <p:cNvPr id="6106" name="Google Shape;6106;p80"/>
            <p:cNvSpPr/>
            <p:nvPr/>
          </p:nvSpPr>
          <p:spPr>
            <a:xfrm>
              <a:off x="-38129425" y="3222550"/>
              <a:ext cx="228450" cy="227650"/>
            </a:xfrm>
            <a:custGeom>
              <a:rect b="b" l="l" r="r" t="t"/>
              <a:pathLst>
                <a:path extrusionOk="0" h="9106" w="9138">
                  <a:moveTo>
                    <a:pt x="4097" y="1292"/>
                  </a:moveTo>
                  <a:cubicBezTo>
                    <a:pt x="4349" y="1292"/>
                    <a:pt x="4538" y="1450"/>
                    <a:pt x="4538" y="1702"/>
                  </a:cubicBezTo>
                  <a:cubicBezTo>
                    <a:pt x="4538" y="1922"/>
                    <a:pt x="4349" y="2111"/>
                    <a:pt x="4160" y="2111"/>
                  </a:cubicBezTo>
                  <a:cubicBezTo>
                    <a:pt x="2994" y="2111"/>
                    <a:pt x="2112" y="3056"/>
                    <a:pt x="2049" y="4222"/>
                  </a:cubicBezTo>
                  <a:cubicBezTo>
                    <a:pt x="2049" y="4443"/>
                    <a:pt x="1860" y="4600"/>
                    <a:pt x="1639" y="4600"/>
                  </a:cubicBezTo>
                  <a:cubicBezTo>
                    <a:pt x="1387" y="4600"/>
                    <a:pt x="1198" y="4411"/>
                    <a:pt x="1198" y="4222"/>
                  </a:cubicBezTo>
                  <a:cubicBezTo>
                    <a:pt x="1198" y="2584"/>
                    <a:pt x="2490" y="1324"/>
                    <a:pt x="4097" y="1292"/>
                  </a:cubicBezTo>
                  <a:close/>
                  <a:moveTo>
                    <a:pt x="4569" y="0"/>
                  </a:moveTo>
                  <a:cubicBezTo>
                    <a:pt x="2049" y="0"/>
                    <a:pt x="1" y="2048"/>
                    <a:pt x="1" y="4569"/>
                  </a:cubicBezTo>
                  <a:cubicBezTo>
                    <a:pt x="1" y="6207"/>
                    <a:pt x="946" y="7688"/>
                    <a:pt x="2332" y="8475"/>
                  </a:cubicBezTo>
                  <a:cubicBezTo>
                    <a:pt x="2458" y="8507"/>
                    <a:pt x="2521" y="8664"/>
                    <a:pt x="2521" y="8822"/>
                  </a:cubicBezTo>
                  <a:lnTo>
                    <a:pt x="2521" y="9105"/>
                  </a:lnTo>
                  <a:lnTo>
                    <a:pt x="6680" y="9105"/>
                  </a:lnTo>
                  <a:lnTo>
                    <a:pt x="6680" y="8822"/>
                  </a:lnTo>
                  <a:cubicBezTo>
                    <a:pt x="6680" y="8696"/>
                    <a:pt x="6743" y="8570"/>
                    <a:pt x="6900" y="8507"/>
                  </a:cubicBezTo>
                  <a:cubicBezTo>
                    <a:pt x="8255" y="7719"/>
                    <a:pt x="9137" y="6270"/>
                    <a:pt x="9137" y="4569"/>
                  </a:cubicBezTo>
                  <a:cubicBezTo>
                    <a:pt x="9137" y="2048"/>
                    <a:pt x="7089" y="32"/>
                    <a:pt x="45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7" name="Google Shape;6107;p80"/>
            <p:cNvSpPr/>
            <p:nvPr/>
          </p:nvSpPr>
          <p:spPr>
            <a:xfrm>
              <a:off x="-38067200" y="3470650"/>
              <a:ext cx="103200" cy="67750"/>
            </a:xfrm>
            <a:custGeom>
              <a:rect b="b" l="l" r="r" t="t"/>
              <a:pathLst>
                <a:path extrusionOk="0" h="2710" w="4128">
                  <a:moveTo>
                    <a:pt x="1" y="0"/>
                  </a:moveTo>
                  <a:lnTo>
                    <a:pt x="1" y="662"/>
                  </a:lnTo>
                  <a:cubicBezTo>
                    <a:pt x="1" y="1198"/>
                    <a:pt x="410" y="1702"/>
                    <a:pt x="883" y="1859"/>
                  </a:cubicBezTo>
                  <a:cubicBezTo>
                    <a:pt x="1040" y="2363"/>
                    <a:pt x="1513" y="2710"/>
                    <a:pt x="2049" y="2710"/>
                  </a:cubicBezTo>
                  <a:cubicBezTo>
                    <a:pt x="2647" y="2710"/>
                    <a:pt x="3120" y="2363"/>
                    <a:pt x="3277" y="1859"/>
                  </a:cubicBezTo>
                  <a:cubicBezTo>
                    <a:pt x="3781" y="1702"/>
                    <a:pt x="4128" y="1198"/>
                    <a:pt x="4128" y="662"/>
                  </a:cubicBez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08" name="Google Shape;6108;p80"/>
          <p:cNvGrpSpPr/>
          <p:nvPr/>
        </p:nvGrpSpPr>
        <p:grpSpPr>
          <a:xfrm>
            <a:off x="3071012" y="3344787"/>
            <a:ext cx="371785" cy="369974"/>
            <a:chOff x="-38172725" y="3588000"/>
            <a:chExt cx="318200" cy="316650"/>
          </a:xfrm>
        </p:grpSpPr>
        <p:sp>
          <p:nvSpPr>
            <p:cNvPr id="6109" name="Google Shape;6109;p80"/>
            <p:cNvSpPr/>
            <p:nvPr/>
          </p:nvSpPr>
          <p:spPr>
            <a:xfrm>
              <a:off x="-38171150" y="3760050"/>
              <a:ext cx="98475" cy="91050"/>
            </a:xfrm>
            <a:custGeom>
              <a:rect b="b" l="l" r="r" t="t"/>
              <a:pathLst>
                <a:path extrusionOk="0" h="3642" w="3939">
                  <a:moveTo>
                    <a:pt x="739" y="1"/>
                  </a:moveTo>
                  <a:cubicBezTo>
                    <a:pt x="480" y="1"/>
                    <a:pt x="232" y="12"/>
                    <a:pt x="0" y="18"/>
                  </a:cubicBezTo>
                  <a:cubicBezTo>
                    <a:pt x="95" y="1341"/>
                    <a:pt x="630" y="2602"/>
                    <a:pt x="1512" y="3641"/>
                  </a:cubicBezTo>
                  <a:lnTo>
                    <a:pt x="3938" y="1247"/>
                  </a:lnTo>
                  <a:cubicBezTo>
                    <a:pt x="2844" y="153"/>
                    <a:pt x="1711" y="1"/>
                    <a:pt x="7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0" name="Google Shape;6110;p80"/>
            <p:cNvSpPr/>
            <p:nvPr/>
          </p:nvSpPr>
          <p:spPr>
            <a:xfrm>
              <a:off x="-38172725" y="3641575"/>
              <a:ext cx="144150" cy="133900"/>
            </a:xfrm>
            <a:custGeom>
              <a:rect b="b" l="l" r="r" t="t"/>
              <a:pathLst>
                <a:path extrusionOk="0" h="5356" w="5766">
                  <a:moveTo>
                    <a:pt x="1575" y="0"/>
                  </a:moveTo>
                  <a:cubicBezTo>
                    <a:pt x="599" y="1103"/>
                    <a:pt x="95" y="2520"/>
                    <a:pt x="0" y="3907"/>
                  </a:cubicBezTo>
                  <a:cubicBezTo>
                    <a:pt x="213" y="3901"/>
                    <a:pt x="452" y="3891"/>
                    <a:pt x="712" y="3891"/>
                  </a:cubicBezTo>
                  <a:cubicBezTo>
                    <a:pt x="1801" y="3891"/>
                    <a:pt x="3246" y="4059"/>
                    <a:pt x="4568" y="5356"/>
                  </a:cubicBezTo>
                  <a:lnTo>
                    <a:pt x="5766" y="4190"/>
                  </a:lnTo>
                  <a:lnTo>
                    <a:pt x="15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1" name="Google Shape;6111;p80"/>
            <p:cNvSpPr/>
            <p:nvPr/>
          </p:nvSpPr>
          <p:spPr>
            <a:xfrm>
              <a:off x="-38117600" y="3806975"/>
              <a:ext cx="77200" cy="94525"/>
            </a:xfrm>
            <a:custGeom>
              <a:rect b="b" l="l" r="r" t="t"/>
              <a:pathLst>
                <a:path extrusionOk="0" h="3781" w="3088">
                  <a:moveTo>
                    <a:pt x="2332" y="0"/>
                  </a:moveTo>
                  <a:lnTo>
                    <a:pt x="0" y="2331"/>
                  </a:lnTo>
                  <a:cubicBezTo>
                    <a:pt x="883" y="3088"/>
                    <a:pt x="1891" y="3592"/>
                    <a:pt x="2962" y="3781"/>
                  </a:cubicBezTo>
                  <a:cubicBezTo>
                    <a:pt x="3088" y="2363"/>
                    <a:pt x="3088" y="1197"/>
                    <a:pt x="23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2" name="Google Shape;6112;p80"/>
            <p:cNvSpPr/>
            <p:nvPr/>
          </p:nvSpPr>
          <p:spPr>
            <a:xfrm>
              <a:off x="-37997875" y="3716375"/>
              <a:ext cx="143350" cy="135500"/>
            </a:xfrm>
            <a:custGeom>
              <a:rect b="b" l="l" r="r" t="t"/>
              <a:pathLst>
                <a:path extrusionOk="0" h="5420" w="5734">
                  <a:moveTo>
                    <a:pt x="1197" y="1"/>
                  </a:moveTo>
                  <a:lnTo>
                    <a:pt x="0" y="1230"/>
                  </a:lnTo>
                  <a:lnTo>
                    <a:pt x="4159" y="5420"/>
                  </a:lnTo>
                  <a:cubicBezTo>
                    <a:pt x="5199" y="4191"/>
                    <a:pt x="5703" y="2773"/>
                    <a:pt x="5734" y="1324"/>
                  </a:cubicBezTo>
                  <a:cubicBezTo>
                    <a:pt x="5557" y="1324"/>
                    <a:pt x="5356" y="1329"/>
                    <a:pt x="5135" y="1329"/>
                  </a:cubicBezTo>
                  <a:cubicBezTo>
                    <a:pt x="4098" y="1329"/>
                    <a:pt x="2626" y="1222"/>
                    <a:pt x="11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3" name="Google Shape;6113;p80"/>
            <p:cNvSpPr/>
            <p:nvPr/>
          </p:nvSpPr>
          <p:spPr>
            <a:xfrm>
              <a:off x="-38044350" y="3761275"/>
              <a:ext cx="135500" cy="143375"/>
            </a:xfrm>
            <a:custGeom>
              <a:rect b="b" l="l" r="r" t="t"/>
              <a:pathLst>
                <a:path extrusionOk="0" h="5735" w="5420">
                  <a:moveTo>
                    <a:pt x="1261" y="1"/>
                  </a:moveTo>
                  <a:lnTo>
                    <a:pt x="0" y="1261"/>
                  </a:lnTo>
                  <a:cubicBezTo>
                    <a:pt x="1009" y="2679"/>
                    <a:pt x="1009" y="4002"/>
                    <a:pt x="851" y="5735"/>
                  </a:cubicBezTo>
                  <a:lnTo>
                    <a:pt x="1261" y="5735"/>
                  </a:lnTo>
                  <a:cubicBezTo>
                    <a:pt x="2773" y="5735"/>
                    <a:pt x="4254" y="5231"/>
                    <a:pt x="5419" y="4159"/>
                  </a:cubicBezTo>
                  <a:lnTo>
                    <a:pt x="126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4" name="Google Shape;6114;p80"/>
            <p:cNvSpPr/>
            <p:nvPr/>
          </p:nvSpPr>
          <p:spPr>
            <a:xfrm>
              <a:off x="-37997875" y="3588800"/>
              <a:ext cx="89025" cy="97675"/>
            </a:xfrm>
            <a:custGeom>
              <a:rect b="b" l="l" r="r" t="t"/>
              <a:pathLst>
                <a:path extrusionOk="0" h="3907" w="3561">
                  <a:moveTo>
                    <a:pt x="158" y="0"/>
                  </a:moveTo>
                  <a:lnTo>
                    <a:pt x="158" y="0"/>
                  </a:lnTo>
                  <a:cubicBezTo>
                    <a:pt x="126" y="977"/>
                    <a:pt x="0" y="2395"/>
                    <a:pt x="1260" y="3907"/>
                  </a:cubicBezTo>
                  <a:lnTo>
                    <a:pt x="3560" y="1544"/>
                  </a:lnTo>
                  <a:cubicBezTo>
                    <a:pt x="2584" y="662"/>
                    <a:pt x="1355" y="158"/>
                    <a:pt x="1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5" name="Google Shape;6115;p80"/>
            <p:cNvSpPr/>
            <p:nvPr/>
          </p:nvSpPr>
          <p:spPr>
            <a:xfrm>
              <a:off x="-38117600" y="3588000"/>
              <a:ext cx="135500" cy="143375"/>
            </a:xfrm>
            <a:custGeom>
              <a:rect b="b" l="l" r="r" t="t"/>
              <a:pathLst>
                <a:path extrusionOk="0" h="5735" w="5420">
                  <a:moveTo>
                    <a:pt x="4096" y="1"/>
                  </a:moveTo>
                  <a:lnTo>
                    <a:pt x="4096" y="1"/>
                  </a:lnTo>
                  <a:cubicBezTo>
                    <a:pt x="2647" y="32"/>
                    <a:pt x="1198" y="536"/>
                    <a:pt x="0" y="1576"/>
                  </a:cubicBezTo>
                  <a:lnTo>
                    <a:pt x="4191" y="5735"/>
                  </a:lnTo>
                  <a:lnTo>
                    <a:pt x="5419" y="4506"/>
                  </a:lnTo>
                  <a:cubicBezTo>
                    <a:pt x="3939" y="2805"/>
                    <a:pt x="4065" y="1135"/>
                    <a:pt x="40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6" name="Google Shape;6116;p80"/>
            <p:cNvSpPr/>
            <p:nvPr/>
          </p:nvSpPr>
          <p:spPr>
            <a:xfrm>
              <a:off x="-37953000" y="3641575"/>
              <a:ext cx="97700" cy="86350"/>
            </a:xfrm>
            <a:custGeom>
              <a:rect b="b" l="l" r="r" t="t"/>
              <a:pathLst>
                <a:path extrusionOk="0" h="3454" w="3908">
                  <a:moveTo>
                    <a:pt x="2364" y="0"/>
                  </a:moveTo>
                  <a:lnTo>
                    <a:pt x="1" y="2363"/>
                  </a:lnTo>
                  <a:cubicBezTo>
                    <a:pt x="1171" y="3313"/>
                    <a:pt x="2246" y="3453"/>
                    <a:pt x="3155" y="3453"/>
                  </a:cubicBezTo>
                  <a:cubicBezTo>
                    <a:pt x="3421" y="3453"/>
                    <a:pt x="3672" y="3441"/>
                    <a:pt x="3908" y="3434"/>
                  </a:cubicBezTo>
                  <a:cubicBezTo>
                    <a:pt x="3750" y="2205"/>
                    <a:pt x="3246" y="1008"/>
                    <a:pt x="23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17" name="Google Shape;6117;p80"/>
          <p:cNvGrpSpPr/>
          <p:nvPr/>
        </p:nvGrpSpPr>
        <p:grpSpPr>
          <a:xfrm>
            <a:off x="3146914" y="3803222"/>
            <a:ext cx="219981" cy="369974"/>
            <a:chOff x="-38109725" y="3955025"/>
            <a:chExt cx="188275" cy="316650"/>
          </a:xfrm>
        </p:grpSpPr>
        <p:sp>
          <p:nvSpPr>
            <p:cNvPr id="6118" name="Google Shape;6118;p80"/>
            <p:cNvSpPr/>
            <p:nvPr/>
          </p:nvSpPr>
          <p:spPr>
            <a:xfrm>
              <a:off x="-38109725" y="3955025"/>
              <a:ext cx="188275" cy="220575"/>
            </a:xfrm>
            <a:custGeom>
              <a:rect b="b" l="l" r="r" t="t"/>
              <a:pathLst>
                <a:path extrusionOk="0" h="8823" w="7531">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9" name="Google Shape;6119;p80"/>
            <p:cNvSpPr/>
            <p:nvPr/>
          </p:nvSpPr>
          <p:spPr>
            <a:xfrm>
              <a:off x="-38067200" y="4196050"/>
              <a:ext cx="104775" cy="75625"/>
            </a:xfrm>
            <a:custGeom>
              <a:rect b="b" l="l" r="r" t="t"/>
              <a:pathLst>
                <a:path extrusionOk="0" h="3025" w="4191">
                  <a:moveTo>
                    <a:pt x="32" y="0"/>
                  </a:moveTo>
                  <a:lnTo>
                    <a:pt x="32" y="2615"/>
                  </a:lnTo>
                  <a:cubicBezTo>
                    <a:pt x="1" y="2836"/>
                    <a:pt x="190" y="3025"/>
                    <a:pt x="442" y="3025"/>
                  </a:cubicBezTo>
                  <a:lnTo>
                    <a:pt x="3750" y="3025"/>
                  </a:lnTo>
                  <a:cubicBezTo>
                    <a:pt x="3970" y="3025"/>
                    <a:pt x="4191" y="2836"/>
                    <a:pt x="4191" y="2615"/>
                  </a:cubicBezTo>
                  <a:lnTo>
                    <a:pt x="41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20" name="Google Shape;6120;p80"/>
          <p:cNvSpPr/>
          <p:nvPr/>
        </p:nvSpPr>
        <p:spPr>
          <a:xfrm>
            <a:off x="2248517" y="4262983"/>
            <a:ext cx="383790" cy="370266"/>
          </a:xfrm>
          <a:custGeom>
            <a:rect b="b" l="l" r="r" t="t"/>
            <a:pathLst>
              <a:path extrusionOk="0" h="12676" w="13139">
                <a:moveTo>
                  <a:pt x="7184" y="1702"/>
                </a:moveTo>
                <a:cubicBezTo>
                  <a:pt x="7909" y="1702"/>
                  <a:pt x="8444" y="2237"/>
                  <a:pt x="8444" y="2962"/>
                </a:cubicBezTo>
                <a:cubicBezTo>
                  <a:pt x="8444" y="3623"/>
                  <a:pt x="7877" y="4222"/>
                  <a:pt x="7184" y="4222"/>
                </a:cubicBezTo>
                <a:cubicBezTo>
                  <a:pt x="6491" y="4222"/>
                  <a:pt x="5955" y="3655"/>
                  <a:pt x="5955" y="2962"/>
                </a:cubicBezTo>
                <a:cubicBezTo>
                  <a:pt x="5955" y="2237"/>
                  <a:pt x="6491" y="1702"/>
                  <a:pt x="7184" y="1702"/>
                </a:cubicBezTo>
                <a:close/>
                <a:moveTo>
                  <a:pt x="3813" y="2521"/>
                </a:moveTo>
                <a:cubicBezTo>
                  <a:pt x="4506" y="2521"/>
                  <a:pt x="5073" y="3056"/>
                  <a:pt x="5073" y="3781"/>
                </a:cubicBezTo>
                <a:cubicBezTo>
                  <a:pt x="5073" y="4474"/>
                  <a:pt x="4506" y="5041"/>
                  <a:pt x="3813" y="5041"/>
                </a:cubicBezTo>
                <a:cubicBezTo>
                  <a:pt x="3088" y="5041"/>
                  <a:pt x="2553" y="4474"/>
                  <a:pt x="2553" y="3781"/>
                </a:cubicBezTo>
                <a:cubicBezTo>
                  <a:pt x="2521" y="3056"/>
                  <a:pt x="3088" y="2521"/>
                  <a:pt x="3813" y="2521"/>
                </a:cubicBezTo>
                <a:close/>
                <a:moveTo>
                  <a:pt x="2931" y="5892"/>
                </a:moveTo>
                <a:cubicBezTo>
                  <a:pt x="3656" y="5892"/>
                  <a:pt x="4191" y="6459"/>
                  <a:pt x="4191" y="7152"/>
                </a:cubicBezTo>
                <a:cubicBezTo>
                  <a:pt x="4191" y="7877"/>
                  <a:pt x="3656" y="8412"/>
                  <a:pt x="2931" y="8412"/>
                </a:cubicBezTo>
                <a:cubicBezTo>
                  <a:pt x="2238" y="8412"/>
                  <a:pt x="1671" y="7877"/>
                  <a:pt x="1671" y="7152"/>
                </a:cubicBezTo>
                <a:cubicBezTo>
                  <a:pt x="1671" y="6459"/>
                  <a:pt x="2238" y="5892"/>
                  <a:pt x="2931" y="5892"/>
                </a:cubicBezTo>
                <a:close/>
                <a:moveTo>
                  <a:pt x="5514" y="8475"/>
                </a:moveTo>
                <a:cubicBezTo>
                  <a:pt x="6207" y="8475"/>
                  <a:pt x="6775" y="9011"/>
                  <a:pt x="6775" y="9735"/>
                </a:cubicBezTo>
                <a:cubicBezTo>
                  <a:pt x="6775" y="10397"/>
                  <a:pt x="6176" y="10996"/>
                  <a:pt x="5514" y="10996"/>
                </a:cubicBezTo>
                <a:cubicBezTo>
                  <a:pt x="4790" y="10996"/>
                  <a:pt x="4254" y="10429"/>
                  <a:pt x="4254" y="9735"/>
                </a:cubicBezTo>
                <a:cubicBezTo>
                  <a:pt x="4254" y="9011"/>
                  <a:pt x="4790" y="8475"/>
                  <a:pt x="5514" y="8475"/>
                </a:cubicBezTo>
                <a:close/>
                <a:moveTo>
                  <a:pt x="6333" y="0"/>
                </a:moveTo>
                <a:cubicBezTo>
                  <a:pt x="2836" y="0"/>
                  <a:pt x="1" y="2836"/>
                  <a:pt x="1" y="6333"/>
                </a:cubicBezTo>
                <a:cubicBezTo>
                  <a:pt x="1" y="9420"/>
                  <a:pt x="2143" y="11878"/>
                  <a:pt x="4916" y="12508"/>
                </a:cubicBezTo>
                <a:cubicBezTo>
                  <a:pt x="5408" y="12621"/>
                  <a:pt x="5838" y="12675"/>
                  <a:pt x="6211" y="12675"/>
                </a:cubicBezTo>
                <a:cubicBezTo>
                  <a:pt x="7914" y="12675"/>
                  <a:pt x="8444" y="11545"/>
                  <a:pt x="8444" y="9735"/>
                </a:cubicBezTo>
                <a:cubicBezTo>
                  <a:pt x="8444" y="9011"/>
                  <a:pt x="9011" y="8475"/>
                  <a:pt x="9705" y="8475"/>
                </a:cubicBezTo>
                <a:cubicBezTo>
                  <a:pt x="11878" y="8475"/>
                  <a:pt x="13139" y="7719"/>
                  <a:pt x="12508" y="4915"/>
                </a:cubicBezTo>
                <a:cubicBezTo>
                  <a:pt x="11878" y="2206"/>
                  <a:pt x="9452" y="0"/>
                  <a:pt x="63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21" name="Google Shape;6121;p80"/>
          <p:cNvGrpSpPr/>
          <p:nvPr/>
        </p:nvGrpSpPr>
        <p:grpSpPr>
          <a:xfrm>
            <a:off x="2562313" y="1534643"/>
            <a:ext cx="373654" cy="369068"/>
            <a:chOff x="-41530375" y="3218800"/>
            <a:chExt cx="319800" cy="315875"/>
          </a:xfrm>
        </p:grpSpPr>
        <p:sp>
          <p:nvSpPr>
            <p:cNvPr id="6122" name="Google Shape;6122;p80"/>
            <p:cNvSpPr/>
            <p:nvPr/>
          </p:nvSpPr>
          <p:spPr>
            <a:xfrm>
              <a:off x="-41530375" y="3337550"/>
              <a:ext cx="199300" cy="197125"/>
            </a:xfrm>
            <a:custGeom>
              <a:rect b="b" l="l" r="r" t="t"/>
              <a:pathLst>
                <a:path extrusionOk="0" h="7885" w="7972">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3" name="Google Shape;6123;p80"/>
            <p:cNvSpPr/>
            <p:nvPr/>
          </p:nvSpPr>
          <p:spPr>
            <a:xfrm>
              <a:off x="-41435075" y="3218800"/>
              <a:ext cx="224500" cy="221950"/>
            </a:xfrm>
            <a:custGeom>
              <a:rect b="b" l="l" r="r" t="t"/>
              <a:pathLst>
                <a:path extrusionOk="0" h="8878" w="898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24" name="Google Shape;6124;p80"/>
          <p:cNvGrpSpPr/>
          <p:nvPr/>
        </p:nvGrpSpPr>
        <p:grpSpPr>
          <a:xfrm>
            <a:off x="2564607" y="2049801"/>
            <a:ext cx="369068" cy="289004"/>
            <a:chOff x="-41526450" y="3653375"/>
            <a:chExt cx="315875" cy="247350"/>
          </a:xfrm>
        </p:grpSpPr>
        <p:sp>
          <p:nvSpPr>
            <p:cNvPr id="6125" name="Google Shape;6125;p80"/>
            <p:cNvSpPr/>
            <p:nvPr/>
          </p:nvSpPr>
          <p:spPr>
            <a:xfrm>
              <a:off x="-41526450" y="3860525"/>
              <a:ext cx="315875" cy="40200"/>
            </a:xfrm>
            <a:custGeom>
              <a:rect b="b" l="l" r="r" t="t"/>
              <a:pathLst>
                <a:path extrusionOk="0" h="1608" w="12635">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6" name="Google Shape;6126;p80"/>
            <p:cNvSpPr/>
            <p:nvPr/>
          </p:nvSpPr>
          <p:spPr>
            <a:xfrm>
              <a:off x="-41506750" y="3653375"/>
              <a:ext cx="275700" cy="186700"/>
            </a:xfrm>
            <a:custGeom>
              <a:rect b="b" l="l" r="r" t="t"/>
              <a:pathLst>
                <a:path extrusionOk="0" h="7468" w="11028">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27" name="Google Shape;6127;p80"/>
          <p:cNvGrpSpPr/>
          <p:nvPr/>
        </p:nvGrpSpPr>
        <p:grpSpPr>
          <a:xfrm>
            <a:off x="2565994" y="2412465"/>
            <a:ext cx="366293" cy="369974"/>
            <a:chOff x="-41526450" y="3951100"/>
            <a:chExt cx="313500" cy="316650"/>
          </a:xfrm>
        </p:grpSpPr>
        <p:sp>
          <p:nvSpPr>
            <p:cNvPr id="6128" name="Google Shape;6128;p80"/>
            <p:cNvSpPr/>
            <p:nvPr/>
          </p:nvSpPr>
          <p:spPr>
            <a:xfrm>
              <a:off x="-41483125" y="4041675"/>
              <a:ext cx="226075" cy="226075"/>
            </a:xfrm>
            <a:custGeom>
              <a:rect b="b" l="l" r="r" t="t"/>
              <a:pathLst>
                <a:path extrusionOk="0" h="9043" w="9043">
                  <a:moveTo>
                    <a:pt x="4506" y="2174"/>
                  </a:moveTo>
                  <a:cubicBezTo>
                    <a:pt x="6144" y="2174"/>
                    <a:pt x="7404" y="3466"/>
                    <a:pt x="7436" y="5041"/>
                  </a:cubicBezTo>
                  <a:cubicBezTo>
                    <a:pt x="7436" y="6648"/>
                    <a:pt x="6144" y="7908"/>
                    <a:pt x="4506" y="7908"/>
                  </a:cubicBezTo>
                  <a:cubicBezTo>
                    <a:pt x="2899" y="7908"/>
                    <a:pt x="1639" y="6616"/>
                    <a:pt x="1639" y="5041"/>
                  </a:cubicBezTo>
                  <a:cubicBezTo>
                    <a:pt x="1639" y="3466"/>
                    <a:pt x="2931" y="2174"/>
                    <a:pt x="4506" y="2174"/>
                  </a:cubicBezTo>
                  <a:close/>
                  <a:moveTo>
                    <a:pt x="4506" y="0"/>
                  </a:moveTo>
                  <a:lnTo>
                    <a:pt x="1" y="3214"/>
                  </a:lnTo>
                  <a:lnTo>
                    <a:pt x="1" y="8664"/>
                  </a:lnTo>
                  <a:cubicBezTo>
                    <a:pt x="1" y="8885"/>
                    <a:pt x="190" y="9042"/>
                    <a:pt x="379" y="9042"/>
                  </a:cubicBezTo>
                  <a:lnTo>
                    <a:pt x="8665" y="9042"/>
                  </a:lnTo>
                  <a:cubicBezTo>
                    <a:pt x="8885" y="9042"/>
                    <a:pt x="9043" y="8853"/>
                    <a:pt x="9043" y="8664"/>
                  </a:cubicBezTo>
                  <a:lnTo>
                    <a:pt x="9043" y="3214"/>
                  </a:lnTo>
                  <a:lnTo>
                    <a:pt x="450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9" name="Google Shape;6129;p80"/>
            <p:cNvSpPr/>
            <p:nvPr/>
          </p:nvSpPr>
          <p:spPr>
            <a:xfrm>
              <a:off x="-41422475" y="4114925"/>
              <a:ext cx="104775" cy="104775"/>
            </a:xfrm>
            <a:custGeom>
              <a:rect b="b" l="l" r="r" t="t"/>
              <a:pathLst>
                <a:path extrusionOk="0" h="4191" w="4191">
                  <a:moveTo>
                    <a:pt x="2080" y="1040"/>
                  </a:moveTo>
                  <a:cubicBezTo>
                    <a:pt x="2332" y="1040"/>
                    <a:pt x="2521" y="1229"/>
                    <a:pt x="2521" y="1450"/>
                  </a:cubicBezTo>
                  <a:lnTo>
                    <a:pt x="2521" y="1859"/>
                  </a:lnTo>
                  <a:lnTo>
                    <a:pt x="2931" y="1859"/>
                  </a:lnTo>
                  <a:cubicBezTo>
                    <a:pt x="3151" y="1859"/>
                    <a:pt x="3372" y="2080"/>
                    <a:pt x="3372" y="2269"/>
                  </a:cubicBezTo>
                  <a:cubicBezTo>
                    <a:pt x="3372" y="2489"/>
                    <a:pt x="3151" y="2710"/>
                    <a:pt x="2931" y="2710"/>
                  </a:cubicBezTo>
                  <a:lnTo>
                    <a:pt x="2080" y="2710"/>
                  </a:lnTo>
                  <a:cubicBezTo>
                    <a:pt x="1859" y="2710"/>
                    <a:pt x="1702" y="2489"/>
                    <a:pt x="1702" y="2269"/>
                  </a:cubicBezTo>
                  <a:lnTo>
                    <a:pt x="1702" y="1450"/>
                  </a:lnTo>
                  <a:cubicBezTo>
                    <a:pt x="1702" y="1198"/>
                    <a:pt x="1891" y="1040"/>
                    <a:pt x="2080" y="1040"/>
                  </a:cubicBezTo>
                  <a:close/>
                  <a:moveTo>
                    <a:pt x="2080" y="0"/>
                  </a:moveTo>
                  <a:cubicBezTo>
                    <a:pt x="946" y="0"/>
                    <a:pt x="64" y="946"/>
                    <a:pt x="1" y="2111"/>
                  </a:cubicBezTo>
                  <a:cubicBezTo>
                    <a:pt x="64" y="3277"/>
                    <a:pt x="946" y="4191"/>
                    <a:pt x="2080" y="4191"/>
                  </a:cubicBezTo>
                  <a:cubicBezTo>
                    <a:pt x="3246" y="4191"/>
                    <a:pt x="4128" y="3245"/>
                    <a:pt x="4191" y="2111"/>
                  </a:cubicBezTo>
                  <a:cubicBezTo>
                    <a:pt x="4191" y="977"/>
                    <a:pt x="3246" y="63"/>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0" name="Google Shape;6130;p80"/>
            <p:cNvSpPr/>
            <p:nvPr/>
          </p:nvSpPr>
          <p:spPr>
            <a:xfrm>
              <a:off x="-41526450" y="3951100"/>
              <a:ext cx="313500" cy="165575"/>
            </a:xfrm>
            <a:custGeom>
              <a:rect b="b" l="l" r="r" t="t"/>
              <a:pathLst>
                <a:path extrusionOk="0" h="6623" w="12540">
                  <a:moveTo>
                    <a:pt x="6239" y="0"/>
                  </a:moveTo>
                  <a:cubicBezTo>
                    <a:pt x="6018" y="0"/>
                    <a:pt x="5861" y="189"/>
                    <a:pt x="5861" y="378"/>
                  </a:cubicBezTo>
                  <a:lnTo>
                    <a:pt x="5861" y="1859"/>
                  </a:lnTo>
                  <a:lnTo>
                    <a:pt x="1891" y="4695"/>
                  </a:lnTo>
                  <a:lnTo>
                    <a:pt x="222" y="5860"/>
                  </a:lnTo>
                  <a:cubicBezTo>
                    <a:pt x="32" y="5986"/>
                    <a:pt x="1" y="6270"/>
                    <a:pt x="159" y="6459"/>
                  </a:cubicBezTo>
                  <a:cubicBezTo>
                    <a:pt x="230" y="6566"/>
                    <a:pt x="342" y="6623"/>
                    <a:pt x="460" y="6623"/>
                  </a:cubicBezTo>
                  <a:cubicBezTo>
                    <a:pt x="550" y="6623"/>
                    <a:pt x="644" y="6590"/>
                    <a:pt x="726" y="6522"/>
                  </a:cubicBezTo>
                  <a:lnTo>
                    <a:pt x="6050" y="2741"/>
                  </a:lnTo>
                  <a:cubicBezTo>
                    <a:pt x="6129" y="2678"/>
                    <a:pt x="6215" y="2647"/>
                    <a:pt x="6298" y="2647"/>
                  </a:cubicBezTo>
                  <a:cubicBezTo>
                    <a:pt x="6381" y="2647"/>
                    <a:pt x="6459" y="2678"/>
                    <a:pt x="6523" y="2741"/>
                  </a:cubicBezTo>
                  <a:lnTo>
                    <a:pt x="11847" y="6522"/>
                  </a:lnTo>
                  <a:cubicBezTo>
                    <a:pt x="11926" y="6575"/>
                    <a:pt x="12016" y="6600"/>
                    <a:pt x="12105" y="6600"/>
                  </a:cubicBezTo>
                  <a:cubicBezTo>
                    <a:pt x="12230" y="6600"/>
                    <a:pt x="12354" y="6551"/>
                    <a:pt x="12445" y="6459"/>
                  </a:cubicBezTo>
                  <a:cubicBezTo>
                    <a:pt x="12540" y="6270"/>
                    <a:pt x="12508" y="6018"/>
                    <a:pt x="12351" y="5860"/>
                  </a:cubicBezTo>
                  <a:lnTo>
                    <a:pt x="10713" y="4695"/>
                  </a:lnTo>
                  <a:lnTo>
                    <a:pt x="6712" y="1859"/>
                  </a:lnTo>
                  <a:lnTo>
                    <a:pt x="6712" y="378"/>
                  </a:lnTo>
                  <a:cubicBezTo>
                    <a:pt x="6680" y="189"/>
                    <a:pt x="6491" y="0"/>
                    <a:pt x="62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31" name="Google Shape;6131;p80"/>
          <p:cNvGrpSpPr/>
          <p:nvPr/>
        </p:nvGrpSpPr>
        <p:grpSpPr>
          <a:xfrm>
            <a:off x="1331249" y="2906594"/>
            <a:ext cx="339595" cy="371814"/>
            <a:chOff x="-39625900" y="3238300"/>
            <a:chExt cx="290650" cy="318225"/>
          </a:xfrm>
        </p:grpSpPr>
        <p:sp>
          <p:nvSpPr>
            <p:cNvPr id="6132" name="Google Shape;6132;p80"/>
            <p:cNvSpPr/>
            <p:nvPr/>
          </p:nvSpPr>
          <p:spPr>
            <a:xfrm>
              <a:off x="-39625900" y="3238300"/>
              <a:ext cx="290650" cy="318225"/>
            </a:xfrm>
            <a:custGeom>
              <a:rect b="b" l="l" r="r" t="t"/>
              <a:pathLst>
                <a:path extrusionOk="0" h="12729" w="11626">
                  <a:moveTo>
                    <a:pt x="442" y="1"/>
                  </a:moveTo>
                  <a:cubicBezTo>
                    <a:pt x="221" y="1"/>
                    <a:pt x="32" y="190"/>
                    <a:pt x="32" y="442"/>
                  </a:cubicBezTo>
                  <a:lnTo>
                    <a:pt x="32" y="4159"/>
                  </a:lnTo>
                  <a:cubicBezTo>
                    <a:pt x="32" y="4317"/>
                    <a:pt x="126" y="4474"/>
                    <a:pt x="284" y="4569"/>
                  </a:cubicBezTo>
                  <a:cubicBezTo>
                    <a:pt x="1072" y="4821"/>
                    <a:pt x="1670" y="5640"/>
                    <a:pt x="1670" y="6491"/>
                  </a:cubicBezTo>
                  <a:cubicBezTo>
                    <a:pt x="1670" y="7404"/>
                    <a:pt x="1103" y="8129"/>
                    <a:pt x="284" y="8475"/>
                  </a:cubicBezTo>
                  <a:cubicBezTo>
                    <a:pt x="126" y="8507"/>
                    <a:pt x="0" y="8664"/>
                    <a:pt x="0" y="8853"/>
                  </a:cubicBezTo>
                  <a:lnTo>
                    <a:pt x="0" y="12319"/>
                  </a:lnTo>
                  <a:cubicBezTo>
                    <a:pt x="0" y="12571"/>
                    <a:pt x="221" y="12729"/>
                    <a:pt x="442" y="12729"/>
                  </a:cubicBezTo>
                  <a:lnTo>
                    <a:pt x="3308" y="12729"/>
                  </a:lnTo>
                  <a:lnTo>
                    <a:pt x="3308" y="4852"/>
                  </a:lnTo>
                  <a:cubicBezTo>
                    <a:pt x="3308" y="3687"/>
                    <a:pt x="4254" y="2805"/>
                    <a:pt x="5419" y="2741"/>
                  </a:cubicBezTo>
                  <a:lnTo>
                    <a:pt x="6238" y="2741"/>
                  </a:lnTo>
                  <a:cubicBezTo>
                    <a:pt x="7373" y="2741"/>
                    <a:pt x="8286" y="3687"/>
                    <a:pt x="8318" y="4852"/>
                  </a:cubicBezTo>
                  <a:lnTo>
                    <a:pt x="8318" y="12729"/>
                  </a:lnTo>
                  <a:lnTo>
                    <a:pt x="11216" y="12729"/>
                  </a:lnTo>
                  <a:cubicBezTo>
                    <a:pt x="11437" y="12729"/>
                    <a:pt x="11594" y="12508"/>
                    <a:pt x="11626" y="12319"/>
                  </a:cubicBezTo>
                  <a:lnTo>
                    <a:pt x="11626" y="8853"/>
                  </a:lnTo>
                  <a:cubicBezTo>
                    <a:pt x="11626" y="8696"/>
                    <a:pt x="11500" y="8538"/>
                    <a:pt x="11374" y="8475"/>
                  </a:cubicBezTo>
                  <a:cubicBezTo>
                    <a:pt x="10586" y="8192"/>
                    <a:pt x="9988" y="7404"/>
                    <a:pt x="9988" y="6491"/>
                  </a:cubicBezTo>
                  <a:cubicBezTo>
                    <a:pt x="9988" y="5577"/>
                    <a:pt x="10586" y="4852"/>
                    <a:pt x="11374" y="4569"/>
                  </a:cubicBezTo>
                  <a:cubicBezTo>
                    <a:pt x="11531" y="4537"/>
                    <a:pt x="11626" y="4380"/>
                    <a:pt x="11626" y="4159"/>
                  </a:cubicBezTo>
                  <a:lnTo>
                    <a:pt x="11626" y="442"/>
                  </a:lnTo>
                  <a:cubicBezTo>
                    <a:pt x="11626" y="190"/>
                    <a:pt x="11437" y="1"/>
                    <a:pt x="112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3" name="Google Shape;6133;p80"/>
            <p:cNvSpPr/>
            <p:nvPr/>
          </p:nvSpPr>
          <p:spPr>
            <a:xfrm>
              <a:off x="-39521150" y="3328875"/>
              <a:ext cx="82725" cy="227650"/>
            </a:xfrm>
            <a:custGeom>
              <a:rect b="b" l="l" r="r" t="t"/>
              <a:pathLst>
                <a:path extrusionOk="0" h="9106" w="3309">
                  <a:moveTo>
                    <a:pt x="1607" y="3309"/>
                  </a:moveTo>
                  <a:cubicBezTo>
                    <a:pt x="2080" y="3309"/>
                    <a:pt x="2426" y="3655"/>
                    <a:pt x="2426" y="4128"/>
                  </a:cubicBezTo>
                  <a:cubicBezTo>
                    <a:pt x="2426" y="4600"/>
                    <a:pt x="2080" y="4947"/>
                    <a:pt x="1607" y="4947"/>
                  </a:cubicBezTo>
                  <a:cubicBezTo>
                    <a:pt x="1135" y="4947"/>
                    <a:pt x="788" y="4600"/>
                    <a:pt x="788" y="4128"/>
                  </a:cubicBezTo>
                  <a:cubicBezTo>
                    <a:pt x="788" y="3655"/>
                    <a:pt x="1135" y="3309"/>
                    <a:pt x="1607" y="3309"/>
                  </a:cubicBezTo>
                  <a:close/>
                  <a:moveTo>
                    <a:pt x="1229" y="1"/>
                  </a:moveTo>
                  <a:cubicBezTo>
                    <a:pt x="536" y="1"/>
                    <a:pt x="1" y="536"/>
                    <a:pt x="1" y="1261"/>
                  </a:cubicBezTo>
                  <a:lnTo>
                    <a:pt x="1" y="9106"/>
                  </a:lnTo>
                  <a:lnTo>
                    <a:pt x="3309" y="9106"/>
                  </a:lnTo>
                  <a:lnTo>
                    <a:pt x="3309" y="1229"/>
                  </a:lnTo>
                  <a:cubicBezTo>
                    <a:pt x="3309" y="536"/>
                    <a:pt x="2742"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34" name="Google Shape;6134;p80"/>
          <p:cNvSpPr/>
          <p:nvPr/>
        </p:nvSpPr>
        <p:spPr>
          <a:xfrm>
            <a:off x="1353422" y="3365720"/>
            <a:ext cx="315672" cy="369974"/>
          </a:xfrm>
          <a:custGeom>
            <a:rect b="b" l="l" r="r" t="t"/>
            <a:pathLst>
              <a:path extrusionOk="0" h="12666" w="10807">
                <a:moveTo>
                  <a:pt x="5419" y="851"/>
                </a:moveTo>
                <a:cubicBezTo>
                  <a:pt x="5640" y="851"/>
                  <a:pt x="5797" y="1040"/>
                  <a:pt x="5829" y="1261"/>
                </a:cubicBezTo>
                <a:cubicBezTo>
                  <a:pt x="5829" y="1513"/>
                  <a:pt x="6049" y="1670"/>
                  <a:pt x="6270" y="1670"/>
                </a:cubicBezTo>
                <a:lnTo>
                  <a:pt x="7940" y="1670"/>
                </a:lnTo>
                <a:cubicBezTo>
                  <a:pt x="8160" y="1670"/>
                  <a:pt x="8318" y="1859"/>
                  <a:pt x="8349" y="2048"/>
                </a:cubicBezTo>
                <a:lnTo>
                  <a:pt x="8349" y="2489"/>
                </a:lnTo>
                <a:lnTo>
                  <a:pt x="2615" y="2489"/>
                </a:lnTo>
                <a:lnTo>
                  <a:pt x="2615" y="2048"/>
                </a:lnTo>
                <a:lnTo>
                  <a:pt x="2521" y="2048"/>
                </a:lnTo>
                <a:cubicBezTo>
                  <a:pt x="2521" y="1828"/>
                  <a:pt x="2741" y="1670"/>
                  <a:pt x="2962" y="1670"/>
                </a:cubicBezTo>
                <a:lnTo>
                  <a:pt x="4569" y="1670"/>
                </a:lnTo>
                <a:cubicBezTo>
                  <a:pt x="4821" y="1670"/>
                  <a:pt x="5010" y="1481"/>
                  <a:pt x="5010" y="1261"/>
                </a:cubicBezTo>
                <a:cubicBezTo>
                  <a:pt x="5010" y="1040"/>
                  <a:pt x="5199" y="882"/>
                  <a:pt x="5419" y="851"/>
                </a:cubicBezTo>
                <a:close/>
                <a:moveTo>
                  <a:pt x="8203" y="5651"/>
                </a:moveTo>
                <a:cubicBezTo>
                  <a:pt x="8417" y="5651"/>
                  <a:pt x="8629" y="5730"/>
                  <a:pt x="8790" y="5892"/>
                </a:cubicBezTo>
                <a:lnTo>
                  <a:pt x="8885" y="5955"/>
                </a:lnTo>
                <a:cubicBezTo>
                  <a:pt x="9200" y="6270"/>
                  <a:pt x="9200" y="6805"/>
                  <a:pt x="8885" y="7152"/>
                </a:cubicBezTo>
                <a:lnTo>
                  <a:pt x="5577" y="10428"/>
                </a:lnTo>
                <a:cubicBezTo>
                  <a:pt x="5419" y="10586"/>
                  <a:pt x="5199" y="10665"/>
                  <a:pt x="4978" y="10665"/>
                </a:cubicBezTo>
                <a:cubicBezTo>
                  <a:pt x="4758" y="10665"/>
                  <a:pt x="4537" y="10586"/>
                  <a:pt x="4380" y="10428"/>
                </a:cubicBezTo>
                <a:lnTo>
                  <a:pt x="2773" y="8822"/>
                </a:lnTo>
                <a:cubicBezTo>
                  <a:pt x="2458" y="8507"/>
                  <a:pt x="2458" y="7971"/>
                  <a:pt x="2773" y="7656"/>
                </a:cubicBezTo>
                <a:lnTo>
                  <a:pt x="2836" y="7561"/>
                </a:lnTo>
                <a:cubicBezTo>
                  <a:pt x="2993" y="7404"/>
                  <a:pt x="3214" y="7325"/>
                  <a:pt x="3434" y="7325"/>
                </a:cubicBezTo>
                <a:cubicBezTo>
                  <a:pt x="3655" y="7325"/>
                  <a:pt x="3876" y="7404"/>
                  <a:pt x="4033" y="7561"/>
                </a:cubicBezTo>
                <a:lnTo>
                  <a:pt x="4978" y="8507"/>
                </a:lnTo>
                <a:lnTo>
                  <a:pt x="7625" y="5860"/>
                </a:lnTo>
                <a:cubicBezTo>
                  <a:pt x="7793" y="5722"/>
                  <a:pt x="7999" y="5651"/>
                  <a:pt x="8203" y="5651"/>
                </a:cubicBezTo>
                <a:close/>
                <a:moveTo>
                  <a:pt x="5419" y="0"/>
                </a:moveTo>
                <a:cubicBezTo>
                  <a:pt x="4852" y="0"/>
                  <a:pt x="4411" y="347"/>
                  <a:pt x="4222" y="851"/>
                </a:cubicBezTo>
                <a:lnTo>
                  <a:pt x="2930" y="851"/>
                </a:lnTo>
                <a:cubicBezTo>
                  <a:pt x="2363" y="851"/>
                  <a:pt x="1954" y="1198"/>
                  <a:pt x="1733" y="1670"/>
                </a:cubicBezTo>
                <a:lnTo>
                  <a:pt x="442" y="1670"/>
                </a:lnTo>
                <a:cubicBezTo>
                  <a:pt x="221" y="1670"/>
                  <a:pt x="0" y="1859"/>
                  <a:pt x="0" y="2048"/>
                </a:cubicBezTo>
                <a:lnTo>
                  <a:pt x="0" y="12256"/>
                </a:lnTo>
                <a:cubicBezTo>
                  <a:pt x="0" y="12508"/>
                  <a:pt x="221" y="12665"/>
                  <a:pt x="442" y="12665"/>
                </a:cubicBezTo>
                <a:lnTo>
                  <a:pt x="10366" y="12665"/>
                </a:lnTo>
                <a:cubicBezTo>
                  <a:pt x="10618" y="12665"/>
                  <a:pt x="10807" y="12445"/>
                  <a:pt x="10807" y="12256"/>
                </a:cubicBezTo>
                <a:lnTo>
                  <a:pt x="10807" y="2048"/>
                </a:lnTo>
                <a:cubicBezTo>
                  <a:pt x="10807" y="1828"/>
                  <a:pt x="10618" y="1670"/>
                  <a:pt x="10366" y="1670"/>
                </a:cubicBezTo>
                <a:lnTo>
                  <a:pt x="9074" y="1670"/>
                </a:lnTo>
                <a:cubicBezTo>
                  <a:pt x="8916" y="1198"/>
                  <a:pt x="8444" y="851"/>
                  <a:pt x="7877" y="851"/>
                </a:cubicBezTo>
                <a:lnTo>
                  <a:pt x="6585" y="851"/>
                </a:lnTo>
                <a:cubicBezTo>
                  <a:pt x="6427" y="378"/>
                  <a:pt x="5955" y="0"/>
                  <a:pt x="5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35" name="Google Shape;6135;p80"/>
          <p:cNvGrpSpPr/>
          <p:nvPr/>
        </p:nvGrpSpPr>
        <p:grpSpPr>
          <a:xfrm>
            <a:off x="1325300" y="3823055"/>
            <a:ext cx="366293" cy="370441"/>
            <a:chOff x="-39647175" y="3972000"/>
            <a:chExt cx="313500" cy="317050"/>
          </a:xfrm>
        </p:grpSpPr>
        <p:sp>
          <p:nvSpPr>
            <p:cNvPr id="6136" name="Google Shape;6136;p80"/>
            <p:cNvSpPr/>
            <p:nvPr/>
          </p:nvSpPr>
          <p:spPr>
            <a:xfrm>
              <a:off x="-39647175" y="3972000"/>
              <a:ext cx="95325" cy="153975"/>
            </a:xfrm>
            <a:custGeom>
              <a:rect b="b" l="l" r="r" t="t"/>
              <a:pathLst>
                <a:path extrusionOk="0" h="6159" w="3813">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7" name="Google Shape;6137;p80"/>
            <p:cNvSpPr/>
            <p:nvPr/>
          </p:nvSpPr>
          <p:spPr>
            <a:xfrm>
              <a:off x="-39588875" y="4011750"/>
              <a:ext cx="216600" cy="277300"/>
            </a:xfrm>
            <a:custGeom>
              <a:rect b="b" l="l" r="r" t="t"/>
              <a:pathLst>
                <a:path extrusionOk="0" h="11092" w="8664">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8" name="Google Shape;6138;p80"/>
            <p:cNvSpPr/>
            <p:nvPr/>
          </p:nvSpPr>
          <p:spPr>
            <a:xfrm>
              <a:off x="-39398275" y="4073975"/>
              <a:ext cx="64600" cy="71600"/>
            </a:xfrm>
            <a:custGeom>
              <a:rect b="b" l="l" r="r" t="t"/>
              <a:pathLst>
                <a:path extrusionOk="0" h="2864" w="2584">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39" name="Google Shape;6139;p80"/>
          <p:cNvGrpSpPr/>
          <p:nvPr/>
        </p:nvGrpSpPr>
        <p:grpSpPr>
          <a:xfrm>
            <a:off x="3494427" y="2887053"/>
            <a:ext cx="375495" cy="370879"/>
            <a:chOff x="-37808850" y="3221575"/>
            <a:chExt cx="321375" cy="317425"/>
          </a:xfrm>
        </p:grpSpPr>
        <p:sp>
          <p:nvSpPr>
            <p:cNvPr id="6140" name="Google Shape;6140;p80"/>
            <p:cNvSpPr/>
            <p:nvPr/>
          </p:nvSpPr>
          <p:spPr>
            <a:xfrm>
              <a:off x="-37808850" y="3294050"/>
              <a:ext cx="261500" cy="244950"/>
            </a:xfrm>
            <a:custGeom>
              <a:rect b="b" l="l" r="r" t="t"/>
              <a:pathLst>
                <a:path extrusionOk="0" h="9798" w="10460">
                  <a:moveTo>
                    <a:pt x="6091" y="980"/>
                  </a:moveTo>
                  <a:cubicBezTo>
                    <a:pt x="6596" y="980"/>
                    <a:pt x="7119" y="1154"/>
                    <a:pt x="7562" y="1520"/>
                  </a:cubicBezTo>
                  <a:cubicBezTo>
                    <a:pt x="7719" y="1677"/>
                    <a:pt x="7751" y="1898"/>
                    <a:pt x="7593" y="2087"/>
                  </a:cubicBezTo>
                  <a:cubicBezTo>
                    <a:pt x="7518" y="2181"/>
                    <a:pt x="7387" y="2241"/>
                    <a:pt x="7260" y="2241"/>
                  </a:cubicBezTo>
                  <a:cubicBezTo>
                    <a:pt x="7174" y="2241"/>
                    <a:pt x="7090" y="2213"/>
                    <a:pt x="7026" y="2150"/>
                  </a:cubicBezTo>
                  <a:cubicBezTo>
                    <a:pt x="6747" y="1918"/>
                    <a:pt x="6415" y="1807"/>
                    <a:pt x="6101" y="1807"/>
                  </a:cubicBezTo>
                  <a:cubicBezTo>
                    <a:pt x="5776" y="1807"/>
                    <a:pt x="5470" y="1925"/>
                    <a:pt x="5262" y="2150"/>
                  </a:cubicBezTo>
                  <a:cubicBezTo>
                    <a:pt x="5183" y="2229"/>
                    <a:pt x="5073" y="2268"/>
                    <a:pt x="4962" y="2268"/>
                  </a:cubicBezTo>
                  <a:cubicBezTo>
                    <a:pt x="4852" y="2268"/>
                    <a:pt x="4742" y="2229"/>
                    <a:pt x="4663" y="2150"/>
                  </a:cubicBezTo>
                  <a:cubicBezTo>
                    <a:pt x="4506" y="1992"/>
                    <a:pt x="4506" y="1709"/>
                    <a:pt x="4663" y="1551"/>
                  </a:cubicBezTo>
                  <a:cubicBezTo>
                    <a:pt x="5037" y="1177"/>
                    <a:pt x="5553" y="980"/>
                    <a:pt x="6091" y="980"/>
                  </a:cubicBezTo>
                  <a:close/>
                  <a:moveTo>
                    <a:pt x="3781" y="7852"/>
                  </a:moveTo>
                  <a:lnTo>
                    <a:pt x="4348" y="8451"/>
                  </a:lnTo>
                  <a:lnTo>
                    <a:pt x="4002" y="8797"/>
                  </a:lnTo>
                  <a:cubicBezTo>
                    <a:pt x="3923" y="8876"/>
                    <a:pt x="3812" y="8915"/>
                    <a:pt x="3702" y="8915"/>
                  </a:cubicBezTo>
                  <a:cubicBezTo>
                    <a:pt x="3592" y="8915"/>
                    <a:pt x="3482" y="8876"/>
                    <a:pt x="3403" y="8797"/>
                  </a:cubicBezTo>
                  <a:cubicBezTo>
                    <a:pt x="3214" y="8640"/>
                    <a:pt x="3214" y="8356"/>
                    <a:pt x="3403" y="8199"/>
                  </a:cubicBezTo>
                  <a:lnTo>
                    <a:pt x="3781" y="7852"/>
                  </a:lnTo>
                  <a:close/>
                  <a:moveTo>
                    <a:pt x="6201" y="1"/>
                  </a:moveTo>
                  <a:cubicBezTo>
                    <a:pt x="5236" y="1"/>
                    <a:pt x="4264" y="375"/>
                    <a:pt x="3529" y="1110"/>
                  </a:cubicBezTo>
                  <a:lnTo>
                    <a:pt x="2363" y="2307"/>
                  </a:lnTo>
                  <a:cubicBezTo>
                    <a:pt x="2269" y="2370"/>
                    <a:pt x="2206" y="2402"/>
                    <a:pt x="2048" y="2402"/>
                  </a:cubicBezTo>
                  <a:cubicBezTo>
                    <a:pt x="1450" y="2465"/>
                    <a:pt x="851" y="2622"/>
                    <a:pt x="378" y="3095"/>
                  </a:cubicBezTo>
                  <a:cubicBezTo>
                    <a:pt x="0" y="3441"/>
                    <a:pt x="0" y="4040"/>
                    <a:pt x="347" y="4418"/>
                  </a:cubicBezTo>
                  <a:lnTo>
                    <a:pt x="3182" y="7254"/>
                  </a:lnTo>
                  <a:lnTo>
                    <a:pt x="2773" y="7663"/>
                  </a:lnTo>
                  <a:cubicBezTo>
                    <a:pt x="2300" y="8136"/>
                    <a:pt x="2300" y="8923"/>
                    <a:pt x="2773" y="9427"/>
                  </a:cubicBezTo>
                  <a:cubicBezTo>
                    <a:pt x="3009" y="9664"/>
                    <a:pt x="3324" y="9782"/>
                    <a:pt x="3647" y="9782"/>
                  </a:cubicBezTo>
                  <a:cubicBezTo>
                    <a:pt x="3970" y="9782"/>
                    <a:pt x="4301" y="9664"/>
                    <a:pt x="4569" y="9427"/>
                  </a:cubicBezTo>
                  <a:lnTo>
                    <a:pt x="4947" y="9018"/>
                  </a:lnTo>
                  <a:lnTo>
                    <a:pt x="5419" y="9490"/>
                  </a:lnTo>
                  <a:cubicBezTo>
                    <a:pt x="5624" y="9695"/>
                    <a:pt x="5868" y="9798"/>
                    <a:pt x="6112" y="9798"/>
                  </a:cubicBezTo>
                  <a:cubicBezTo>
                    <a:pt x="6357" y="9798"/>
                    <a:pt x="6601" y="9695"/>
                    <a:pt x="6805" y="9490"/>
                  </a:cubicBezTo>
                  <a:cubicBezTo>
                    <a:pt x="7278" y="9018"/>
                    <a:pt x="7436" y="8388"/>
                    <a:pt x="7467" y="7852"/>
                  </a:cubicBezTo>
                  <a:cubicBezTo>
                    <a:pt x="7467" y="7726"/>
                    <a:pt x="7499" y="7663"/>
                    <a:pt x="7593" y="7569"/>
                  </a:cubicBezTo>
                  <a:lnTo>
                    <a:pt x="8696" y="6466"/>
                  </a:lnTo>
                  <a:cubicBezTo>
                    <a:pt x="10460" y="4702"/>
                    <a:pt x="10145" y="1740"/>
                    <a:pt x="8066" y="511"/>
                  </a:cubicBezTo>
                  <a:cubicBezTo>
                    <a:pt x="7496" y="170"/>
                    <a:pt x="6850" y="1"/>
                    <a:pt x="62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1" name="Google Shape;6141;p80"/>
            <p:cNvSpPr/>
            <p:nvPr/>
          </p:nvSpPr>
          <p:spPr>
            <a:xfrm>
              <a:off x="-37601700" y="3221575"/>
              <a:ext cx="114225" cy="111275"/>
            </a:xfrm>
            <a:custGeom>
              <a:rect b="b" l="l" r="r" t="t"/>
              <a:pathLst>
                <a:path extrusionOk="0" h="4451" w="4569">
                  <a:moveTo>
                    <a:pt x="3226" y="0"/>
                  </a:moveTo>
                  <a:cubicBezTo>
                    <a:pt x="2907" y="0"/>
                    <a:pt x="2584" y="118"/>
                    <a:pt x="2332" y="355"/>
                  </a:cubicBezTo>
                  <a:lnTo>
                    <a:pt x="0" y="2686"/>
                  </a:lnTo>
                  <a:cubicBezTo>
                    <a:pt x="788" y="3095"/>
                    <a:pt x="1355" y="3631"/>
                    <a:pt x="1796" y="4450"/>
                  </a:cubicBezTo>
                  <a:lnTo>
                    <a:pt x="4096" y="2119"/>
                  </a:lnTo>
                  <a:cubicBezTo>
                    <a:pt x="4568" y="1646"/>
                    <a:pt x="4568" y="859"/>
                    <a:pt x="4096" y="355"/>
                  </a:cubicBezTo>
                  <a:cubicBezTo>
                    <a:pt x="3860" y="118"/>
                    <a:pt x="3545" y="0"/>
                    <a:pt x="32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42" name="Google Shape;6142;p80"/>
          <p:cNvGrpSpPr/>
          <p:nvPr/>
        </p:nvGrpSpPr>
        <p:grpSpPr>
          <a:xfrm>
            <a:off x="3503201" y="3409084"/>
            <a:ext cx="372749" cy="241158"/>
            <a:chOff x="-37806500" y="3643030"/>
            <a:chExt cx="319025" cy="206400"/>
          </a:xfrm>
        </p:grpSpPr>
        <p:sp>
          <p:nvSpPr>
            <p:cNvPr id="6143" name="Google Shape;6143;p80"/>
            <p:cNvSpPr/>
            <p:nvPr/>
          </p:nvSpPr>
          <p:spPr>
            <a:xfrm>
              <a:off x="-37615100" y="3759700"/>
              <a:ext cx="62250" cy="62250"/>
            </a:xfrm>
            <a:custGeom>
              <a:rect b="b" l="l" r="r" t="t"/>
              <a:pathLst>
                <a:path extrusionOk="0" h="2490" w="2490">
                  <a:moveTo>
                    <a:pt x="1229" y="1"/>
                  </a:moveTo>
                  <a:cubicBezTo>
                    <a:pt x="568" y="1"/>
                    <a:pt x="1" y="568"/>
                    <a:pt x="1" y="1261"/>
                  </a:cubicBezTo>
                  <a:cubicBezTo>
                    <a:pt x="1" y="1923"/>
                    <a:pt x="568" y="2490"/>
                    <a:pt x="1229" y="2490"/>
                  </a:cubicBezTo>
                  <a:cubicBezTo>
                    <a:pt x="1891" y="2490"/>
                    <a:pt x="2426" y="1954"/>
                    <a:pt x="2490" y="1261"/>
                  </a:cubicBezTo>
                  <a:cubicBezTo>
                    <a:pt x="2490" y="599"/>
                    <a:pt x="1922" y="1"/>
                    <a:pt x="12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4" name="Google Shape;6144;p80"/>
            <p:cNvSpPr/>
            <p:nvPr/>
          </p:nvSpPr>
          <p:spPr>
            <a:xfrm>
              <a:off x="-37806500" y="3643030"/>
              <a:ext cx="319025" cy="206400"/>
            </a:xfrm>
            <a:custGeom>
              <a:rect b="b" l="l" r="r" t="t"/>
              <a:pathLst>
                <a:path extrusionOk="0" h="8256" w="12761">
                  <a:moveTo>
                    <a:pt x="5357" y="1702"/>
                  </a:moveTo>
                  <a:cubicBezTo>
                    <a:pt x="5609" y="1702"/>
                    <a:pt x="5798" y="1923"/>
                    <a:pt x="5798" y="2112"/>
                  </a:cubicBezTo>
                  <a:cubicBezTo>
                    <a:pt x="5766" y="2332"/>
                    <a:pt x="5609" y="2490"/>
                    <a:pt x="5357" y="2490"/>
                  </a:cubicBezTo>
                  <a:lnTo>
                    <a:pt x="2049" y="2490"/>
                  </a:lnTo>
                  <a:cubicBezTo>
                    <a:pt x="1828" y="2490"/>
                    <a:pt x="1639" y="2301"/>
                    <a:pt x="1639" y="2112"/>
                  </a:cubicBezTo>
                  <a:cubicBezTo>
                    <a:pt x="1639" y="1860"/>
                    <a:pt x="1828" y="1702"/>
                    <a:pt x="2049" y="1702"/>
                  </a:cubicBezTo>
                  <a:close/>
                  <a:moveTo>
                    <a:pt x="5357" y="3309"/>
                  </a:moveTo>
                  <a:cubicBezTo>
                    <a:pt x="5609" y="3309"/>
                    <a:pt x="5798" y="3529"/>
                    <a:pt x="5798" y="3750"/>
                  </a:cubicBezTo>
                  <a:cubicBezTo>
                    <a:pt x="5766" y="4002"/>
                    <a:pt x="5609" y="4160"/>
                    <a:pt x="5357" y="4160"/>
                  </a:cubicBezTo>
                  <a:lnTo>
                    <a:pt x="2049" y="4160"/>
                  </a:lnTo>
                  <a:cubicBezTo>
                    <a:pt x="1828" y="4160"/>
                    <a:pt x="1639" y="3939"/>
                    <a:pt x="1639" y="3750"/>
                  </a:cubicBezTo>
                  <a:cubicBezTo>
                    <a:pt x="1639" y="3529"/>
                    <a:pt x="1828" y="3309"/>
                    <a:pt x="2049" y="3309"/>
                  </a:cubicBezTo>
                  <a:close/>
                  <a:moveTo>
                    <a:pt x="5357" y="4979"/>
                  </a:moveTo>
                  <a:cubicBezTo>
                    <a:pt x="5609" y="4979"/>
                    <a:pt x="5798" y="5168"/>
                    <a:pt x="5798" y="5388"/>
                  </a:cubicBezTo>
                  <a:cubicBezTo>
                    <a:pt x="5766" y="5640"/>
                    <a:pt x="5609" y="5798"/>
                    <a:pt x="5357" y="5798"/>
                  </a:cubicBezTo>
                  <a:lnTo>
                    <a:pt x="2049" y="5798"/>
                  </a:lnTo>
                  <a:cubicBezTo>
                    <a:pt x="1828" y="5798"/>
                    <a:pt x="1639" y="5609"/>
                    <a:pt x="1639" y="5388"/>
                  </a:cubicBezTo>
                  <a:cubicBezTo>
                    <a:pt x="1639" y="5136"/>
                    <a:pt x="1828" y="4979"/>
                    <a:pt x="2049" y="4979"/>
                  </a:cubicBezTo>
                  <a:close/>
                  <a:moveTo>
                    <a:pt x="8948" y="1671"/>
                  </a:moveTo>
                  <a:cubicBezTo>
                    <a:pt x="10082" y="1671"/>
                    <a:pt x="10996" y="2584"/>
                    <a:pt x="11028" y="3750"/>
                  </a:cubicBezTo>
                  <a:cubicBezTo>
                    <a:pt x="10996" y="4916"/>
                    <a:pt x="10082" y="5798"/>
                    <a:pt x="8948" y="5798"/>
                  </a:cubicBezTo>
                  <a:cubicBezTo>
                    <a:pt x="7814" y="5798"/>
                    <a:pt x="6900" y="4853"/>
                    <a:pt x="6869" y="3750"/>
                  </a:cubicBezTo>
                  <a:cubicBezTo>
                    <a:pt x="6869" y="2616"/>
                    <a:pt x="7814" y="1702"/>
                    <a:pt x="8948" y="1671"/>
                  </a:cubicBezTo>
                  <a:close/>
                  <a:moveTo>
                    <a:pt x="1230" y="1"/>
                  </a:moveTo>
                  <a:cubicBezTo>
                    <a:pt x="568" y="1"/>
                    <a:pt x="1" y="568"/>
                    <a:pt x="1" y="1230"/>
                  </a:cubicBezTo>
                  <a:lnTo>
                    <a:pt x="1" y="6207"/>
                  </a:lnTo>
                  <a:cubicBezTo>
                    <a:pt x="1" y="6743"/>
                    <a:pt x="379" y="7184"/>
                    <a:pt x="852" y="7373"/>
                  </a:cubicBezTo>
                  <a:lnTo>
                    <a:pt x="852" y="7846"/>
                  </a:lnTo>
                  <a:cubicBezTo>
                    <a:pt x="852" y="8098"/>
                    <a:pt x="1041" y="8255"/>
                    <a:pt x="1261" y="8255"/>
                  </a:cubicBezTo>
                  <a:lnTo>
                    <a:pt x="2931" y="8255"/>
                  </a:lnTo>
                  <a:cubicBezTo>
                    <a:pt x="3151" y="8255"/>
                    <a:pt x="3372" y="8066"/>
                    <a:pt x="3372" y="7846"/>
                  </a:cubicBezTo>
                  <a:lnTo>
                    <a:pt x="3372" y="7436"/>
                  </a:lnTo>
                  <a:lnTo>
                    <a:pt x="9421" y="7436"/>
                  </a:lnTo>
                  <a:lnTo>
                    <a:pt x="9421" y="7846"/>
                  </a:lnTo>
                  <a:cubicBezTo>
                    <a:pt x="9421" y="8098"/>
                    <a:pt x="9610" y="8255"/>
                    <a:pt x="9862" y="8255"/>
                  </a:cubicBezTo>
                  <a:lnTo>
                    <a:pt x="11500" y="8255"/>
                  </a:lnTo>
                  <a:cubicBezTo>
                    <a:pt x="11752" y="8255"/>
                    <a:pt x="11941" y="8066"/>
                    <a:pt x="11941" y="7846"/>
                  </a:cubicBezTo>
                  <a:lnTo>
                    <a:pt x="11941" y="7373"/>
                  </a:lnTo>
                  <a:cubicBezTo>
                    <a:pt x="12414" y="7215"/>
                    <a:pt x="12760" y="6743"/>
                    <a:pt x="12760" y="6207"/>
                  </a:cubicBezTo>
                  <a:lnTo>
                    <a:pt x="12760" y="1230"/>
                  </a:lnTo>
                  <a:cubicBezTo>
                    <a:pt x="12666" y="599"/>
                    <a:pt x="12099" y="1"/>
                    <a:pt x="114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45" name="Google Shape;6145;p80"/>
          <p:cNvGrpSpPr/>
          <p:nvPr/>
        </p:nvGrpSpPr>
        <p:grpSpPr>
          <a:xfrm>
            <a:off x="3505508" y="3801381"/>
            <a:ext cx="368134" cy="371814"/>
            <a:chOff x="-37804925" y="3953450"/>
            <a:chExt cx="315075" cy="318225"/>
          </a:xfrm>
        </p:grpSpPr>
        <p:sp>
          <p:nvSpPr>
            <p:cNvPr id="6146" name="Google Shape;6146;p80"/>
            <p:cNvSpPr/>
            <p:nvPr/>
          </p:nvSpPr>
          <p:spPr>
            <a:xfrm>
              <a:off x="-37614300" y="3955025"/>
              <a:ext cx="124450" cy="186200"/>
            </a:xfrm>
            <a:custGeom>
              <a:rect b="b" l="l" r="r" t="t"/>
              <a:pathLst>
                <a:path extrusionOk="0" h="7448" w="4978">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7" name="Google Shape;6147;p80"/>
            <p:cNvSpPr/>
            <p:nvPr/>
          </p:nvSpPr>
          <p:spPr>
            <a:xfrm>
              <a:off x="-37761600" y="4230700"/>
              <a:ext cx="270175" cy="40975"/>
            </a:xfrm>
            <a:custGeom>
              <a:rect b="b" l="l" r="r" t="t"/>
              <a:pathLst>
                <a:path extrusionOk="0" h="1639" w="10807">
                  <a:moveTo>
                    <a:pt x="1450" y="1"/>
                  </a:moveTo>
                  <a:cubicBezTo>
                    <a:pt x="1292" y="788"/>
                    <a:pt x="662" y="1387"/>
                    <a:pt x="1" y="1639"/>
                  </a:cubicBezTo>
                  <a:lnTo>
                    <a:pt x="8822" y="1639"/>
                  </a:lnTo>
                  <a:cubicBezTo>
                    <a:pt x="9799" y="1639"/>
                    <a:pt x="10649" y="946"/>
                    <a:pt x="108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8" name="Google Shape;6148;p80"/>
            <p:cNvSpPr/>
            <p:nvPr/>
          </p:nvSpPr>
          <p:spPr>
            <a:xfrm>
              <a:off x="-37804925" y="3953450"/>
              <a:ext cx="274125" cy="295675"/>
            </a:xfrm>
            <a:custGeom>
              <a:rect b="b" l="l" r="r" t="t"/>
              <a:pathLst>
                <a:path extrusionOk="0" h="11827" w="10965">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49" name="Google Shape;6149;p80"/>
          <p:cNvSpPr/>
          <p:nvPr/>
        </p:nvSpPr>
        <p:spPr>
          <a:xfrm>
            <a:off x="2754452" y="4266125"/>
            <a:ext cx="265986" cy="369039"/>
          </a:xfrm>
          <a:custGeom>
            <a:rect b="b" l="l" r="r" t="t"/>
            <a:pathLst>
              <a:path extrusionOk="0" h="12634" w="9106">
                <a:moveTo>
                  <a:pt x="7499" y="788"/>
                </a:moveTo>
                <a:lnTo>
                  <a:pt x="7499" y="1859"/>
                </a:lnTo>
                <a:cubicBezTo>
                  <a:pt x="7499" y="2426"/>
                  <a:pt x="7373" y="3025"/>
                  <a:pt x="7121" y="3529"/>
                </a:cubicBezTo>
                <a:cubicBezTo>
                  <a:pt x="6806" y="3466"/>
                  <a:pt x="6554" y="3434"/>
                  <a:pt x="6239" y="3434"/>
                </a:cubicBezTo>
                <a:cubicBezTo>
                  <a:pt x="5546" y="3434"/>
                  <a:pt x="4916" y="3592"/>
                  <a:pt x="4380" y="3844"/>
                </a:cubicBezTo>
                <a:cubicBezTo>
                  <a:pt x="3907" y="4096"/>
                  <a:pt x="3403" y="4222"/>
                  <a:pt x="2931" y="4222"/>
                </a:cubicBezTo>
                <a:cubicBezTo>
                  <a:pt x="2710" y="4222"/>
                  <a:pt x="2521" y="4159"/>
                  <a:pt x="2364" y="4127"/>
                </a:cubicBezTo>
                <a:cubicBezTo>
                  <a:pt x="2301" y="4001"/>
                  <a:pt x="2206" y="3938"/>
                  <a:pt x="2175" y="3812"/>
                </a:cubicBezTo>
                <a:cubicBezTo>
                  <a:pt x="1860" y="3277"/>
                  <a:pt x="1702" y="2552"/>
                  <a:pt x="1702" y="1859"/>
                </a:cubicBezTo>
                <a:lnTo>
                  <a:pt x="1702" y="788"/>
                </a:lnTo>
                <a:close/>
                <a:moveTo>
                  <a:pt x="5357" y="7278"/>
                </a:moveTo>
                <a:cubicBezTo>
                  <a:pt x="5451" y="7372"/>
                  <a:pt x="5546" y="7435"/>
                  <a:pt x="5672" y="7467"/>
                </a:cubicBezTo>
                <a:cubicBezTo>
                  <a:pt x="6869" y="8066"/>
                  <a:pt x="7436" y="9420"/>
                  <a:pt x="7436" y="10743"/>
                </a:cubicBezTo>
                <a:lnTo>
                  <a:pt x="7436" y="11279"/>
                </a:lnTo>
                <a:lnTo>
                  <a:pt x="4821" y="9294"/>
                </a:lnTo>
                <a:cubicBezTo>
                  <a:pt x="4742" y="9231"/>
                  <a:pt x="4648" y="9200"/>
                  <a:pt x="4553" y="9200"/>
                </a:cubicBezTo>
                <a:cubicBezTo>
                  <a:pt x="4459" y="9200"/>
                  <a:pt x="4364" y="9231"/>
                  <a:pt x="4285" y="9294"/>
                </a:cubicBezTo>
                <a:lnTo>
                  <a:pt x="1671" y="11279"/>
                </a:lnTo>
                <a:lnTo>
                  <a:pt x="1671" y="10743"/>
                </a:lnTo>
                <a:cubicBezTo>
                  <a:pt x="1671" y="9357"/>
                  <a:pt x="2238" y="8066"/>
                  <a:pt x="3435" y="7467"/>
                </a:cubicBezTo>
                <a:cubicBezTo>
                  <a:pt x="3561" y="7435"/>
                  <a:pt x="3624" y="7372"/>
                  <a:pt x="3750" y="7278"/>
                </a:cubicBezTo>
                <a:lnTo>
                  <a:pt x="4191" y="8160"/>
                </a:lnTo>
                <a:cubicBezTo>
                  <a:pt x="4270" y="8318"/>
                  <a:pt x="4411" y="8396"/>
                  <a:pt x="4557" y="8396"/>
                </a:cubicBezTo>
                <a:cubicBezTo>
                  <a:pt x="4703" y="8396"/>
                  <a:pt x="4853" y="8318"/>
                  <a:pt x="4947" y="8160"/>
                </a:cubicBezTo>
                <a:lnTo>
                  <a:pt x="5357" y="7278"/>
                </a:lnTo>
                <a:close/>
                <a:moveTo>
                  <a:pt x="410" y="0"/>
                </a:moveTo>
                <a:cubicBezTo>
                  <a:pt x="158" y="0"/>
                  <a:pt x="1" y="189"/>
                  <a:pt x="1" y="410"/>
                </a:cubicBezTo>
                <a:cubicBezTo>
                  <a:pt x="1" y="630"/>
                  <a:pt x="190" y="788"/>
                  <a:pt x="410" y="788"/>
                </a:cubicBezTo>
                <a:lnTo>
                  <a:pt x="820" y="788"/>
                </a:lnTo>
                <a:lnTo>
                  <a:pt x="820" y="1859"/>
                </a:lnTo>
                <a:cubicBezTo>
                  <a:pt x="820" y="3749"/>
                  <a:pt x="1734" y="5199"/>
                  <a:pt x="3088" y="5860"/>
                </a:cubicBezTo>
                <a:cubicBezTo>
                  <a:pt x="3403" y="6018"/>
                  <a:pt x="3403" y="6585"/>
                  <a:pt x="3088" y="6742"/>
                </a:cubicBezTo>
                <a:cubicBezTo>
                  <a:pt x="1576" y="7467"/>
                  <a:pt x="820" y="9042"/>
                  <a:pt x="820" y="10743"/>
                </a:cubicBezTo>
                <a:lnTo>
                  <a:pt x="820" y="11815"/>
                </a:lnTo>
                <a:lnTo>
                  <a:pt x="410" y="11815"/>
                </a:lnTo>
                <a:cubicBezTo>
                  <a:pt x="158" y="11815"/>
                  <a:pt x="1" y="12004"/>
                  <a:pt x="1" y="12256"/>
                </a:cubicBezTo>
                <a:cubicBezTo>
                  <a:pt x="1" y="12476"/>
                  <a:pt x="190" y="12634"/>
                  <a:pt x="410" y="12634"/>
                </a:cubicBezTo>
                <a:lnTo>
                  <a:pt x="8665" y="12634"/>
                </a:lnTo>
                <a:cubicBezTo>
                  <a:pt x="8917" y="12634"/>
                  <a:pt x="9106" y="12445"/>
                  <a:pt x="9106" y="12256"/>
                </a:cubicBezTo>
                <a:cubicBezTo>
                  <a:pt x="9106" y="12004"/>
                  <a:pt x="8917" y="11815"/>
                  <a:pt x="8665" y="11815"/>
                </a:cubicBezTo>
                <a:lnTo>
                  <a:pt x="8287" y="11815"/>
                </a:lnTo>
                <a:lnTo>
                  <a:pt x="8287" y="10743"/>
                </a:lnTo>
                <a:cubicBezTo>
                  <a:pt x="8287" y="9042"/>
                  <a:pt x="7530" y="7467"/>
                  <a:pt x="6018" y="6742"/>
                </a:cubicBezTo>
                <a:cubicBezTo>
                  <a:pt x="5703" y="6585"/>
                  <a:pt x="5672" y="6018"/>
                  <a:pt x="6018" y="5860"/>
                </a:cubicBezTo>
                <a:cubicBezTo>
                  <a:pt x="7530" y="5136"/>
                  <a:pt x="8287" y="3560"/>
                  <a:pt x="8287" y="1859"/>
                </a:cubicBezTo>
                <a:lnTo>
                  <a:pt x="8287" y="788"/>
                </a:lnTo>
                <a:lnTo>
                  <a:pt x="8665" y="788"/>
                </a:lnTo>
                <a:cubicBezTo>
                  <a:pt x="8917" y="788"/>
                  <a:pt x="9106" y="599"/>
                  <a:pt x="9106" y="410"/>
                </a:cubicBezTo>
                <a:cubicBezTo>
                  <a:pt x="9106" y="158"/>
                  <a:pt x="8917" y="0"/>
                  <a:pt x="86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50" name="Google Shape;6150;p80"/>
          <p:cNvGrpSpPr/>
          <p:nvPr/>
        </p:nvGrpSpPr>
        <p:grpSpPr>
          <a:xfrm>
            <a:off x="4860977" y="1553988"/>
            <a:ext cx="355663" cy="308725"/>
            <a:chOff x="-28462125" y="3199700"/>
            <a:chExt cx="298550" cy="259150"/>
          </a:xfrm>
        </p:grpSpPr>
        <p:sp>
          <p:nvSpPr>
            <p:cNvPr id="6151" name="Google Shape;6151;p80"/>
            <p:cNvSpPr/>
            <p:nvPr/>
          </p:nvSpPr>
          <p:spPr>
            <a:xfrm>
              <a:off x="-28459750" y="3284775"/>
              <a:ext cx="296175" cy="104775"/>
            </a:xfrm>
            <a:custGeom>
              <a:rect b="b" l="l" r="r" t="t"/>
              <a:pathLst>
                <a:path extrusionOk="0" h="4191" w="11847">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2" name="Google Shape;6152;p80"/>
            <p:cNvSpPr/>
            <p:nvPr/>
          </p:nvSpPr>
          <p:spPr>
            <a:xfrm>
              <a:off x="-28462125" y="3199700"/>
              <a:ext cx="295400" cy="125275"/>
            </a:xfrm>
            <a:custGeom>
              <a:rect b="b" l="l" r="r" t="t"/>
              <a:pathLst>
                <a:path extrusionOk="0" h="5011" w="11816">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3" name="Google Shape;6153;p80"/>
            <p:cNvSpPr/>
            <p:nvPr/>
          </p:nvSpPr>
          <p:spPr>
            <a:xfrm>
              <a:off x="-28405400" y="3360375"/>
              <a:ext cx="186675" cy="98475"/>
            </a:xfrm>
            <a:custGeom>
              <a:rect b="b" l="l" r="r" t="t"/>
              <a:pathLst>
                <a:path extrusionOk="0" h="3939" w="7467">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54" name="Google Shape;6154;p80"/>
          <p:cNvGrpSpPr/>
          <p:nvPr/>
        </p:nvGrpSpPr>
        <p:grpSpPr>
          <a:xfrm>
            <a:off x="4861930" y="1988678"/>
            <a:ext cx="353757" cy="352833"/>
            <a:chOff x="-28461325" y="3545475"/>
            <a:chExt cx="296950" cy="296175"/>
          </a:xfrm>
        </p:grpSpPr>
        <p:sp>
          <p:nvSpPr>
            <p:cNvPr id="6155" name="Google Shape;6155;p80"/>
            <p:cNvSpPr/>
            <p:nvPr/>
          </p:nvSpPr>
          <p:spPr>
            <a:xfrm>
              <a:off x="-28461325" y="3666775"/>
              <a:ext cx="34675" cy="52775"/>
            </a:xfrm>
            <a:custGeom>
              <a:rect b="b" l="l" r="r" t="t"/>
              <a:pathLst>
                <a:path extrusionOk="0" h="2111" w="1387">
                  <a:moveTo>
                    <a:pt x="0" y="0"/>
                  </a:moveTo>
                  <a:lnTo>
                    <a:pt x="0" y="2111"/>
                  </a:lnTo>
                  <a:lnTo>
                    <a:pt x="1386" y="2111"/>
                  </a:lnTo>
                  <a:lnTo>
                    <a:pt x="138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6" name="Google Shape;6156;p80"/>
            <p:cNvSpPr/>
            <p:nvPr/>
          </p:nvSpPr>
          <p:spPr>
            <a:xfrm>
              <a:off x="-28461325" y="3737650"/>
              <a:ext cx="52775" cy="17350"/>
            </a:xfrm>
            <a:custGeom>
              <a:rect b="b" l="l" r="r" t="t"/>
              <a:pathLst>
                <a:path extrusionOk="0" h="694" w="2111">
                  <a:moveTo>
                    <a:pt x="0" y="1"/>
                  </a:moveTo>
                  <a:lnTo>
                    <a:pt x="0" y="694"/>
                  </a:lnTo>
                  <a:lnTo>
                    <a:pt x="1733" y="694"/>
                  </a:lnTo>
                  <a:cubicBezTo>
                    <a:pt x="1954" y="694"/>
                    <a:pt x="2111" y="536"/>
                    <a:pt x="2111" y="347"/>
                  </a:cubicBezTo>
                  <a:cubicBezTo>
                    <a:pt x="2111" y="158"/>
                    <a:pt x="1954"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7" name="Google Shape;6157;p80"/>
            <p:cNvSpPr/>
            <p:nvPr/>
          </p:nvSpPr>
          <p:spPr>
            <a:xfrm>
              <a:off x="-28461325" y="3632100"/>
              <a:ext cx="52775" cy="17375"/>
            </a:xfrm>
            <a:custGeom>
              <a:rect b="b" l="l" r="r" t="t"/>
              <a:pathLst>
                <a:path extrusionOk="0" h="695" w="2111">
                  <a:moveTo>
                    <a:pt x="0" y="1"/>
                  </a:moveTo>
                  <a:lnTo>
                    <a:pt x="0" y="694"/>
                  </a:lnTo>
                  <a:lnTo>
                    <a:pt x="1733" y="694"/>
                  </a:lnTo>
                  <a:cubicBezTo>
                    <a:pt x="1954" y="694"/>
                    <a:pt x="2111" y="537"/>
                    <a:pt x="2111" y="348"/>
                  </a:cubicBezTo>
                  <a:cubicBezTo>
                    <a:pt x="2111" y="159"/>
                    <a:pt x="1954"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8" name="Google Shape;6158;p80"/>
            <p:cNvSpPr/>
            <p:nvPr/>
          </p:nvSpPr>
          <p:spPr>
            <a:xfrm>
              <a:off x="-28460550" y="3545475"/>
              <a:ext cx="296175" cy="296175"/>
            </a:xfrm>
            <a:custGeom>
              <a:rect b="b" l="l" r="r" t="t"/>
              <a:pathLst>
                <a:path extrusionOk="0" h="11847" w="11847">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9" name="Google Shape;6159;p80"/>
            <p:cNvSpPr/>
            <p:nvPr/>
          </p:nvSpPr>
          <p:spPr>
            <a:xfrm>
              <a:off x="-28347925" y="3649450"/>
              <a:ext cx="86675" cy="86650"/>
            </a:xfrm>
            <a:custGeom>
              <a:rect b="b" l="l" r="r" t="t"/>
              <a:pathLst>
                <a:path extrusionOk="0" h="3466" w="3467">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0" name="Google Shape;6160;p80"/>
            <p:cNvSpPr/>
            <p:nvPr/>
          </p:nvSpPr>
          <p:spPr>
            <a:xfrm>
              <a:off x="-28408550" y="3597450"/>
              <a:ext cx="191400" cy="192200"/>
            </a:xfrm>
            <a:custGeom>
              <a:rect b="b" l="l" r="r" t="t"/>
              <a:pathLst>
                <a:path extrusionOk="0" h="7688" w="7656">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61" name="Google Shape;6161;p80"/>
          <p:cNvGrpSpPr/>
          <p:nvPr/>
        </p:nvGrpSpPr>
        <p:grpSpPr>
          <a:xfrm>
            <a:off x="4858162" y="2438722"/>
            <a:ext cx="361292" cy="352803"/>
            <a:chOff x="-28463700" y="3914875"/>
            <a:chExt cx="303275" cy="296150"/>
          </a:xfrm>
        </p:grpSpPr>
        <p:sp>
          <p:nvSpPr>
            <p:cNvPr id="6162" name="Google Shape;6162;p80"/>
            <p:cNvSpPr/>
            <p:nvPr/>
          </p:nvSpPr>
          <p:spPr>
            <a:xfrm>
              <a:off x="-28333725" y="4057375"/>
              <a:ext cx="86650" cy="64650"/>
            </a:xfrm>
            <a:custGeom>
              <a:rect b="b" l="l" r="r" t="t"/>
              <a:pathLst>
                <a:path extrusionOk="0" h="2586" w="3466">
                  <a:moveTo>
                    <a:pt x="614" y="0"/>
                  </a:moveTo>
                  <a:cubicBezTo>
                    <a:pt x="287" y="0"/>
                    <a:pt x="0" y="305"/>
                    <a:pt x="0" y="696"/>
                  </a:cubicBezTo>
                  <a:cubicBezTo>
                    <a:pt x="0" y="1326"/>
                    <a:pt x="1008" y="2019"/>
                    <a:pt x="1733" y="2586"/>
                  </a:cubicBezTo>
                  <a:cubicBezTo>
                    <a:pt x="2426" y="2019"/>
                    <a:pt x="3466" y="1326"/>
                    <a:pt x="3466" y="696"/>
                  </a:cubicBezTo>
                  <a:cubicBezTo>
                    <a:pt x="3466" y="349"/>
                    <a:pt x="3214" y="3"/>
                    <a:pt x="2741" y="3"/>
                  </a:cubicBezTo>
                  <a:cubicBezTo>
                    <a:pt x="2237" y="3"/>
                    <a:pt x="2048" y="570"/>
                    <a:pt x="2048" y="570"/>
                  </a:cubicBezTo>
                  <a:cubicBezTo>
                    <a:pt x="2001" y="743"/>
                    <a:pt x="1851" y="830"/>
                    <a:pt x="1701" y="830"/>
                  </a:cubicBezTo>
                  <a:cubicBezTo>
                    <a:pt x="1552" y="830"/>
                    <a:pt x="1402" y="743"/>
                    <a:pt x="1355" y="570"/>
                  </a:cubicBezTo>
                  <a:cubicBezTo>
                    <a:pt x="1355" y="538"/>
                    <a:pt x="1166" y="3"/>
                    <a:pt x="662" y="3"/>
                  </a:cubicBezTo>
                  <a:cubicBezTo>
                    <a:pt x="646" y="1"/>
                    <a:pt x="630" y="0"/>
                    <a:pt x="6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3" name="Google Shape;6163;p80"/>
            <p:cNvSpPr/>
            <p:nvPr/>
          </p:nvSpPr>
          <p:spPr>
            <a:xfrm>
              <a:off x="-28463700" y="3914875"/>
              <a:ext cx="303275" cy="296150"/>
            </a:xfrm>
            <a:custGeom>
              <a:rect b="b" l="l" r="r" t="t"/>
              <a:pathLst>
                <a:path extrusionOk="0" h="11846" w="12131">
                  <a:moveTo>
                    <a:pt x="3744" y="3555"/>
                  </a:moveTo>
                  <a:cubicBezTo>
                    <a:pt x="3907" y="3555"/>
                    <a:pt x="4040" y="3674"/>
                    <a:pt x="4096" y="3844"/>
                  </a:cubicBezTo>
                  <a:cubicBezTo>
                    <a:pt x="4128" y="4033"/>
                    <a:pt x="3970" y="4190"/>
                    <a:pt x="3813" y="4253"/>
                  </a:cubicBezTo>
                  <a:cubicBezTo>
                    <a:pt x="2931" y="4379"/>
                    <a:pt x="2427" y="5451"/>
                    <a:pt x="2899" y="6333"/>
                  </a:cubicBezTo>
                  <a:cubicBezTo>
                    <a:pt x="2994" y="6490"/>
                    <a:pt x="2931" y="6711"/>
                    <a:pt x="2773" y="6805"/>
                  </a:cubicBezTo>
                  <a:cubicBezTo>
                    <a:pt x="2723" y="6825"/>
                    <a:pt x="2667" y="6836"/>
                    <a:pt x="2611" y="6836"/>
                  </a:cubicBezTo>
                  <a:cubicBezTo>
                    <a:pt x="2489" y="6836"/>
                    <a:pt x="2365" y="6787"/>
                    <a:pt x="2301" y="6679"/>
                  </a:cubicBezTo>
                  <a:cubicBezTo>
                    <a:pt x="1608" y="5419"/>
                    <a:pt x="2364" y="3812"/>
                    <a:pt x="3687" y="3560"/>
                  </a:cubicBezTo>
                  <a:cubicBezTo>
                    <a:pt x="3706" y="3557"/>
                    <a:pt x="3726" y="3555"/>
                    <a:pt x="3744" y="3555"/>
                  </a:cubicBezTo>
                  <a:close/>
                  <a:moveTo>
                    <a:pt x="7940" y="4946"/>
                  </a:moveTo>
                  <a:cubicBezTo>
                    <a:pt x="8728" y="4946"/>
                    <a:pt x="9326" y="5577"/>
                    <a:pt x="9326" y="6364"/>
                  </a:cubicBezTo>
                  <a:cubicBezTo>
                    <a:pt x="9326" y="7341"/>
                    <a:pt x="8381" y="7939"/>
                    <a:pt x="7121" y="9011"/>
                  </a:cubicBezTo>
                  <a:cubicBezTo>
                    <a:pt x="7058" y="9074"/>
                    <a:pt x="6979" y="9105"/>
                    <a:pt x="6900" y="9105"/>
                  </a:cubicBezTo>
                  <a:cubicBezTo>
                    <a:pt x="6822" y="9105"/>
                    <a:pt x="6743" y="9074"/>
                    <a:pt x="6680" y="9011"/>
                  </a:cubicBezTo>
                  <a:cubicBezTo>
                    <a:pt x="5420" y="7971"/>
                    <a:pt x="4474" y="7341"/>
                    <a:pt x="4474" y="6364"/>
                  </a:cubicBezTo>
                  <a:cubicBezTo>
                    <a:pt x="4474" y="5577"/>
                    <a:pt x="5105" y="4946"/>
                    <a:pt x="5861" y="4946"/>
                  </a:cubicBezTo>
                  <a:cubicBezTo>
                    <a:pt x="6365" y="4946"/>
                    <a:pt x="6711" y="5230"/>
                    <a:pt x="6932" y="5451"/>
                  </a:cubicBezTo>
                  <a:cubicBezTo>
                    <a:pt x="7121" y="5198"/>
                    <a:pt x="7467" y="4946"/>
                    <a:pt x="7940" y="4946"/>
                  </a:cubicBezTo>
                  <a:close/>
                  <a:moveTo>
                    <a:pt x="7404" y="0"/>
                  </a:moveTo>
                  <a:cubicBezTo>
                    <a:pt x="6459" y="0"/>
                    <a:pt x="5703" y="788"/>
                    <a:pt x="5703" y="1733"/>
                  </a:cubicBezTo>
                  <a:lnTo>
                    <a:pt x="5703" y="2899"/>
                  </a:lnTo>
                  <a:cubicBezTo>
                    <a:pt x="5136" y="2395"/>
                    <a:pt x="4443" y="2111"/>
                    <a:pt x="3687" y="2111"/>
                  </a:cubicBezTo>
                  <a:cubicBezTo>
                    <a:pt x="1450" y="2111"/>
                    <a:pt x="1" y="4505"/>
                    <a:pt x="977" y="6616"/>
                  </a:cubicBezTo>
                  <a:lnTo>
                    <a:pt x="2899" y="10649"/>
                  </a:lnTo>
                  <a:cubicBezTo>
                    <a:pt x="3246" y="11373"/>
                    <a:pt x="3939" y="11846"/>
                    <a:pt x="4727" y="11846"/>
                  </a:cubicBezTo>
                  <a:cubicBezTo>
                    <a:pt x="5231" y="11846"/>
                    <a:pt x="5703" y="11657"/>
                    <a:pt x="6050" y="11342"/>
                  </a:cubicBezTo>
                  <a:cubicBezTo>
                    <a:pt x="6396" y="11688"/>
                    <a:pt x="6869" y="11846"/>
                    <a:pt x="7404" y="11846"/>
                  </a:cubicBezTo>
                  <a:cubicBezTo>
                    <a:pt x="8192" y="11846"/>
                    <a:pt x="8885" y="11405"/>
                    <a:pt x="9200" y="10649"/>
                  </a:cubicBezTo>
                  <a:lnTo>
                    <a:pt x="11122" y="6616"/>
                  </a:lnTo>
                  <a:cubicBezTo>
                    <a:pt x="12130" y="4505"/>
                    <a:pt x="10618" y="2111"/>
                    <a:pt x="8413" y="2111"/>
                  </a:cubicBezTo>
                  <a:cubicBezTo>
                    <a:pt x="7656" y="2111"/>
                    <a:pt x="6963" y="2395"/>
                    <a:pt x="6396" y="2899"/>
                  </a:cubicBezTo>
                  <a:lnTo>
                    <a:pt x="6396" y="1733"/>
                  </a:lnTo>
                  <a:cubicBezTo>
                    <a:pt x="6396" y="1166"/>
                    <a:pt x="6837" y="693"/>
                    <a:pt x="7404" y="693"/>
                  </a:cubicBezTo>
                  <a:cubicBezTo>
                    <a:pt x="7593" y="693"/>
                    <a:pt x="7751" y="536"/>
                    <a:pt x="7751" y="347"/>
                  </a:cubicBezTo>
                  <a:cubicBezTo>
                    <a:pt x="7751" y="158"/>
                    <a:pt x="7593" y="0"/>
                    <a:pt x="74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64" name="Google Shape;6164;p80"/>
          <p:cNvGrpSpPr/>
          <p:nvPr/>
        </p:nvGrpSpPr>
        <p:grpSpPr>
          <a:xfrm>
            <a:off x="7092947" y="1594805"/>
            <a:ext cx="351880" cy="227092"/>
            <a:chOff x="-26573400" y="3224125"/>
            <a:chExt cx="295375" cy="190625"/>
          </a:xfrm>
        </p:grpSpPr>
        <p:sp>
          <p:nvSpPr>
            <p:cNvPr id="6165" name="Google Shape;6165;p80"/>
            <p:cNvSpPr/>
            <p:nvPr/>
          </p:nvSpPr>
          <p:spPr>
            <a:xfrm>
              <a:off x="-26330800" y="3327900"/>
              <a:ext cx="52775" cy="68750"/>
            </a:xfrm>
            <a:custGeom>
              <a:rect b="b" l="l" r="r" t="t"/>
              <a:pathLst>
                <a:path extrusionOk="0" h="2750" w="2111">
                  <a:moveTo>
                    <a:pt x="1067" y="0"/>
                  </a:moveTo>
                  <a:cubicBezTo>
                    <a:pt x="953" y="0"/>
                    <a:pt x="835" y="55"/>
                    <a:pt x="756" y="166"/>
                  </a:cubicBezTo>
                  <a:cubicBezTo>
                    <a:pt x="536" y="481"/>
                    <a:pt x="0" y="1300"/>
                    <a:pt x="0" y="1741"/>
                  </a:cubicBezTo>
                  <a:cubicBezTo>
                    <a:pt x="0" y="2308"/>
                    <a:pt x="473" y="2749"/>
                    <a:pt x="1040" y="2749"/>
                  </a:cubicBezTo>
                  <a:cubicBezTo>
                    <a:pt x="1638" y="2749"/>
                    <a:pt x="2048" y="2276"/>
                    <a:pt x="2048" y="1741"/>
                  </a:cubicBezTo>
                  <a:cubicBezTo>
                    <a:pt x="2111" y="1300"/>
                    <a:pt x="1575" y="481"/>
                    <a:pt x="1355" y="166"/>
                  </a:cubicBezTo>
                  <a:cubicBezTo>
                    <a:pt x="1292" y="55"/>
                    <a:pt x="1182" y="0"/>
                    <a:pt x="10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6" name="Google Shape;6166;p80"/>
            <p:cNvSpPr/>
            <p:nvPr/>
          </p:nvSpPr>
          <p:spPr>
            <a:xfrm>
              <a:off x="-26573400" y="3224125"/>
              <a:ext cx="293025" cy="190625"/>
            </a:xfrm>
            <a:custGeom>
              <a:rect b="b" l="l" r="r" t="t"/>
              <a:pathLst>
                <a:path extrusionOk="0" h="7625" w="11721">
                  <a:moveTo>
                    <a:pt x="10775" y="2048"/>
                  </a:moveTo>
                  <a:cubicBezTo>
                    <a:pt x="10964" y="2048"/>
                    <a:pt x="11122" y="2206"/>
                    <a:pt x="11122" y="2426"/>
                  </a:cubicBezTo>
                  <a:cubicBezTo>
                    <a:pt x="11122" y="2615"/>
                    <a:pt x="10964" y="2773"/>
                    <a:pt x="10775" y="2773"/>
                  </a:cubicBezTo>
                  <a:lnTo>
                    <a:pt x="9830" y="2773"/>
                  </a:lnTo>
                  <a:lnTo>
                    <a:pt x="9988" y="2048"/>
                  </a:lnTo>
                  <a:close/>
                  <a:moveTo>
                    <a:pt x="4474" y="2773"/>
                  </a:moveTo>
                  <a:cubicBezTo>
                    <a:pt x="4663" y="2773"/>
                    <a:pt x="4821" y="2930"/>
                    <a:pt x="4821" y="3119"/>
                  </a:cubicBezTo>
                  <a:cubicBezTo>
                    <a:pt x="4821" y="3308"/>
                    <a:pt x="4663" y="3466"/>
                    <a:pt x="4474" y="3466"/>
                  </a:cubicBezTo>
                  <a:cubicBezTo>
                    <a:pt x="4285" y="3466"/>
                    <a:pt x="4128" y="3308"/>
                    <a:pt x="4128" y="3119"/>
                  </a:cubicBezTo>
                  <a:cubicBezTo>
                    <a:pt x="4128" y="2930"/>
                    <a:pt x="4285" y="2773"/>
                    <a:pt x="4474" y="2773"/>
                  </a:cubicBezTo>
                  <a:close/>
                  <a:moveTo>
                    <a:pt x="4474" y="4159"/>
                  </a:moveTo>
                  <a:cubicBezTo>
                    <a:pt x="4663" y="4159"/>
                    <a:pt x="4821" y="4317"/>
                    <a:pt x="4821" y="4506"/>
                  </a:cubicBezTo>
                  <a:cubicBezTo>
                    <a:pt x="4821" y="4695"/>
                    <a:pt x="4663" y="4852"/>
                    <a:pt x="4474" y="4852"/>
                  </a:cubicBezTo>
                  <a:cubicBezTo>
                    <a:pt x="4285" y="4852"/>
                    <a:pt x="4128" y="4695"/>
                    <a:pt x="4128" y="4506"/>
                  </a:cubicBezTo>
                  <a:cubicBezTo>
                    <a:pt x="4128" y="4317"/>
                    <a:pt x="4285" y="4159"/>
                    <a:pt x="4474" y="4159"/>
                  </a:cubicBezTo>
                  <a:close/>
                  <a:moveTo>
                    <a:pt x="4474" y="5514"/>
                  </a:moveTo>
                  <a:cubicBezTo>
                    <a:pt x="4663" y="5514"/>
                    <a:pt x="4821" y="5671"/>
                    <a:pt x="4821" y="5892"/>
                  </a:cubicBezTo>
                  <a:cubicBezTo>
                    <a:pt x="4821" y="6081"/>
                    <a:pt x="4663" y="6238"/>
                    <a:pt x="4474" y="6238"/>
                  </a:cubicBezTo>
                  <a:cubicBezTo>
                    <a:pt x="4285" y="6238"/>
                    <a:pt x="4128" y="6081"/>
                    <a:pt x="4128" y="5892"/>
                  </a:cubicBezTo>
                  <a:cubicBezTo>
                    <a:pt x="4128" y="5671"/>
                    <a:pt x="4285" y="5514"/>
                    <a:pt x="4474" y="5514"/>
                  </a:cubicBezTo>
                  <a:close/>
                  <a:moveTo>
                    <a:pt x="3088" y="0"/>
                  </a:moveTo>
                  <a:cubicBezTo>
                    <a:pt x="1355" y="0"/>
                    <a:pt x="1" y="1418"/>
                    <a:pt x="1" y="3119"/>
                  </a:cubicBezTo>
                  <a:lnTo>
                    <a:pt x="1" y="4506"/>
                  </a:lnTo>
                  <a:cubicBezTo>
                    <a:pt x="1" y="6238"/>
                    <a:pt x="1418" y="7625"/>
                    <a:pt x="3088" y="7625"/>
                  </a:cubicBezTo>
                  <a:lnTo>
                    <a:pt x="6554" y="7625"/>
                  </a:lnTo>
                  <a:cubicBezTo>
                    <a:pt x="7152" y="7625"/>
                    <a:pt x="7593" y="7152"/>
                    <a:pt x="7593" y="6585"/>
                  </a:cubicBezTo>
                  <a:cubicBezTo>
                    <a:pt x="7593" y="6459"/>
                    <a:pt x="7562" y="6301"/>
                    <a:pt x="7499" y="6207"/>
                  </a:cubicBezTo>
                  <a:cubicBezTo>
                    <a:pt x="7940" y="6081"/>
                    <a:pt x="8255" y="5671"/>
                    <a:pt x="8255" y="5199"/>
                  </a:cubicBezTo>
                  <a:cubicBezTo>
                    <a:pt x="8255" y="5104"/>
                    <a:pt x="8223" y="4947"/>
                    <a:pt x="8192" y="4821"/>
                  </a:cubicBezTo>
                  <a:cubicBezTo>
                    <a:pt x="8633" y="4695"/>
                    <a:pt x="8948" y="4317"/>
                    <a:pt x="8948" y="3844"/>
                  </a:cubicBezTo>
                  <a:cubicBezTo>
                    <a:pt x="8948" y="3718"/>
                    <a:pt x="8885" y="3592"/>
                    <a:pt x="8854" y="3466"/>
                  </a:cubicBezTo>
                  <a:lnTo>
                    <a:pt x="10712" y="3466"/>
                  </a:lnTo>
                  <a:cubicBezTo>
                    <a:pt x="11311" y="3466"/>
                    <a:pt x="11721" y="2993"/>
                    <a:pt x="11721" y="2458"/>
                  </a:cubicBezTo>
                  <a:cubicBezTo>
                    <a:pt x="11721" y="1891"/>
                    <a:pt x="11342" y="1387"/>
                    <a:pt x="10775" y="1387"/>
                  </a:cubicBezTo>
                  <a:lnTo>
                    <a:pt x="6554" y="1387"/>
                  </a:lnTo>
                  <a:cubicBezTo>
                    <a:pt x="6806" y="1103"/>
                    <a:pt x="6932" y="757"/>
                    <a:pt x="6932" y="379"/>
                  </a:cubicBezTo>
                  <a:cubicBezTo>
                    <a:pt x="6932" y="158"/>
                    <a:pt x="6774" y="0"/>
                    <a:pt x="65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67" name="Google Shape;6167;p80"/>
          <p:cNvGrpSpPr/>
          <p:nvPr/>
        </p:nvGrpSpPr>
        <p:grpSpPr>
          <a:xfrm>
            <a:off x="7092947" y="1989140"/>
            <a:ext cx="351880" cy="351910"/>
            <a:chOff x="-26573400" y="3546250"/>
            <a:chExt cx="295375" cy="295400"/>
          </a:xfrm>
        </p:grpSpPr>
        <p:sp>
          <p:nvSpPr>
            <p:cNvPr id="6168" name="Google Shape;6168;p80"/>
            <p:cNvSpPr/>
            <p:nvPr/>
          </p:nvSpPr>
          <p:spPr>
            <a:xfrm>
              <a:off x="-26464700" y="3599225"/>
              <a:ext cx="77200" cy="38425"/>
            </a:xfrm>
            <a:custGeom>
              <a:rect b="b" l="l" r="r" t="t"/>
              <a:pathLst>
                <a:path extrusionOk="0" h="1537" w="3088">
                  <a:moveTo>
                    <a:pt x="1532" y="1"/>
                  </a:moveTo>
                  <a:cubicBezTo>
                    <a:pt x="1001" y="1"/>
                    <a:pt x="473" y="103"/>
                    <a:pt x="0" y="308"/>
                  </a:cubicBezTo>
                  <a:lnTo>
                    <a:pt x="693" y="1537"/>
                  </a:lnTo>
                  <a:cubicBezTo>
                    <a:pt x="946" y="1442"/>
                    <a:pt x="1229" y="1379"/>
                    <a:pt x="1544" y="1379"/>
                  </a:cubicBezTo>
                  <a:cubicBezTo>
                    <a:pt x="1859" y="1379"/>
                    <a:pt x="2143" y="1442"/>
                    <a:pt x="2426" y="1537"/>
                  </a:cubicBezTo>
                  <a:lnTo>
                    <a:pt x="3088" y="308"/>
                  </a:lnTo>
                  <a:cubicBezTo>
                    <a:pt x="2600" y="103"/>
                    <a:pt x="2064" y="1"/>
                    <a:pt x="1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9" name="Google Shape;6169;p80"/>
            <p:cNvSpPr/>
            <p:nvPr/>
          </p:nvSpPr>
          <p:spPr>
            <a:xfrm>
              <a:off x="-26434775" y="3686450"/>
              <a:ext cx="17350" cy="17350"/>
            </a:xfrm>
            <a:custGeom>
              <a:rect b="b" l="l" r="r" t="t"/>
              <a:pathLst>
                <a:path extrusionOk="0" h="694" w="694">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0" name="Google Shape;6170;p80"/>
            <p:cNvSpPr/>
            <p:nvPr/>
          </p:nvSpPr>
          <p:spPr>
            <a:xfrm>
              <a:off x="-26520625" y="3703775"/>
              <a:ext cx="55950" cy="67775"/>
            </a:xfrm>
            <a:custGeom>
              <a:rect b="b" l="l" r="r" t="t"/>
              <a:pathLst>
                <a:path extrusionOk="0" h="2711" w="2238">
                  <a:moveTo>
                    <a:pt x="1387" y="1"/>
                  </a:moveTo>
                  <a:lnTo>
                    <a:pt x="1" y="32"/>
                  </a:lnTo>
                  <a:cubicBezTo>
                    <a:pt x="127" y="1104"/>
                    <a:pt x="662" y="2080"/>
                    <a:pt x="1544" y="2710"/>
                  </a:cubicBezTo>
                  <a:lnTo>
                    <a:pt x="2237" y="1545"/>
                  </a:lnTo>
                  <a:cubicBezTo>
                    <a:pt x="1765" y="1135"/>
                    <a:pt x="1450" y="600"/>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1" name="Google Shape;6171;p80"/>
            <p:cNvSpPr/>
            <p:nvPr/>
          </p:nvSpPr>
          <p:spPr>
            <a:xfrm>
              <a:off x="-26387525" y="3703000"/>
              <a:ext cx="55950" cy="67750"/>
            </a:xfrm>
            <a:custGeom>
              <a:rect b="b" l="l" r="r" t="t"/>
              <a:pathLst>
                <a:path extrusionOk="0" h="2710" w="2238">
                  <a:moveTo>
                    <a:pt x="851" y="0"/>
                  </a:moveTo>
                  <a:cubicBezTo>
                    <a:pt x="757" y="631"/>
                    <a:pt x="473" y="1166"/>
                    <a:pt x="1" y="1544"/>
                  </a:cubicBezTo>
                  <a:lnTo>
                    <a:pt x="694" y="2710"/>
                  </a:lnTo>
                  <a:cubicBezTo>
                    <a:pt x="1576" y="2080"/>
                    <a:pt x="2112" y="1103"/>
                    <a:pt x="2238" y="32"/>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2" name="Google Shape;6172;p80"/>
            <p:cNvSpPr/>
            <p:nvPr/>
          </p:nvSpPr>
          <p:spPr>
            <a:xfrm>
              <a:off x="-26573400" y="3546250"/>
              <a:ext cx="295375" cy="295400"/>
            </a:xfrm>
            <a:custGeom>
              <a:rect b="b" l="l" r="r" t="t"/>
              <a:pathLst>
                <a:path extrusionOk="0" h="11816" w="11815">
                  <a:moveTo>
                    <a:pt x="5876" y="1419"/>
                  </a:moveTo>
                  <a:cubicBezTo>
                    <a:pt x="6632" y="1419"/>
                    <a:pt x="7389" y="1608"/>
                    <a:pt x="8066" y="1986"/>
                  </a:cubicBezTo>
                  <a:cubicBezTo>
                    <a:pt x="8223" y="2049"/>
                    <a:pt x="8286" y="2301"/>
                    <a:pt x="8192" y="2458"/>
                  </a:cubicBezTo>
                  <a:lnTo>
                    <a:pt x="7152" y="4254"/>
                  </a:lnTo>
                  <a:cubicBezTo>
                    <a:pt x="7110" y="4361"/>
                    <a:pt x="6980" y="4439"/>
                    <a:pt x="6852" y="4439"/>
                  </a:cubicBezTo>
                  <a:cubicBezTo>
                    <a:pt x="6791" y="4439"/>
                    <a:pt x="6731" y="4421"/>
                    <a:pt x="6680" y="4380"/>
                  </a:cubicBezTo>
                  <a:cubicBezTo>
                    <a:pt x="6428" y="4238"/>
                    <a:pt x="6136" y="4167"/>
                    <a:pt x="5841" y="4167"/>
                  </a:cubicBezTo>
                  <a:cubicBezTo>
                    <a:pt x="5546" y="4167"/>
                    <a:pt x="5246" y="4238"/>
                    <a:pt x="4978" y="4380"/>
                  </a:cubicBezTo>
                  <a:cubicBezTo>
                    <a:pt x="4929" y="4400"/>
                    <a:pt x="4872" y="4411"/>
                    <a:pt x="4816" y="4411"/>
                  </a:cubicBezTo>
                  <a:cubicBezTo>
                    <a:pt x="4694" y="4411"/>
                    <a:pt x="4570" y="4362"/>
                    <a:pt x="4506" y="4254"/>
                  </a:cubicBezTo>
                  <a:lnTo>
                    <a:pt x="3498" y="2458"/>
                  </a:lnTo>
                  <a:cubicBezTo>
                    <a:pt x="3466" y="2301"/>
                    <a:pt x="3529" y="2080"/>
                    <a:pt x="3687" y="1986"/>
                  </a:cubicBezTo>
                  <a:cubicBezTo>
                    <a:pt x="4364" y="1608"/>
                    <a:pt x="5120" y="1419"/>
                    <a:pt x="5876" y="1419"/>
                  </a:cubicBezTo>
                  <a:close/>
                  <a:moveTo>
                    <a:pt x="5861" y="4916"/>
                  </a:moveTo>
                  <a:cubicBezTo>
                    <a:pt x="6459" y="4916"/>
                    <a:pt x="6869" y="5388"/>
                    <a:pt x="6869" y="5955"/>
                  </a:cubicBezTo>
                  <a:cubicBezTo>
                    <a:pt x="6869" y="6554"/>
                    <a:pt x="6396" y="6964"/>
                    <a:pt x="5861" y="6964"/>
                  </a:cubicBezTo>
                  <a:cubicBezTo>
                    <a:pt x="5294" y="6964"/>
                    <a:pt x="4821" y="6491"/>
                    <a:pt x="4821" y="5955"/>
                  </a:cubicBezTo>
                  <a:cubicBezTo>
                    <a:pt x="4821" y="5357"/>
                    <a:pt x="5294" y="4916"/>
                    <a:pt x="5861" y="4916"/>
                  </a:cubicBezTo>
                  <a:close/>
                  <a:moveTo>
                    <a:pt x="3813" y="5609"/>
                  </a:moveTo>
                  <a:cubicBezTo>
                    <a:pt x="4065" y="5640"/>
                    <a:pt x="4159" y="5735"/>
                    <a:pt x="4159" y="5955"/>
                  </a:cubicBezTo>
                  <a:cubicBezTo>
                    <a:pt x="4159" y="6522"/>
                    <a:pt x="4474" y="7090"/>
                    <a:pt x="5010" y="7405"/>
                  </a:cubicBezTo>
                  <a:cubicBezTo>
                    <a:pt x="5136" y="7531"/>
                    <a:pt x="5230" y="7720"/>
                    <a:pt x="5104" y="7877"/>
                  </a:cubicBezTo>
                  <a:lnTo>
                    <a:pt x="4033" y="9641"/>
                  </a:lnTo>
                  <a:cubicBezTo>
                    <a:pt x="3991" y="9748"/>
                    <a:pt x="3861" y="9826"/>
                    <a:pt x="3733" y="9826"/>
                  </a:cubicBezTo>
                  <a:cubicBezTo>
                    <a:pt x="3672" y="9826"/>
                    <a:pt x="3612" y="9808"/>
                    <a:pt x="3561" y="9767"/>
                  </a:cubicBezTo>
                  <a:cubicBezTo>
                    <a:pt x="2238" y="8948"/>
                    <a:pt x="1418" y="7531"/>
                    <a:pt x="1355" y="5987"/>
                  </a:cubicBezTo>
                  <a:cubicBezTo>
                    <a:pt x="1355" y="5798"/>
                    <a:pt x="1544" y="5640"/>
                    <a:pt x="1733" y="5640"/>
                  </a:cubicBezTo>
                  <a:lnTo>
                    <a:pt x="3813" y="5609"/>
                  </a:lnTo>
                  <a:close/>
                  <a:moveTo>
                    <a:pt x="8003" y="5640"/>
                  </a:moveTo>
                  <a:lnTo>
                    <a:pt x="10082" y="5672"/>
                  </a:lnTo>
                  <a:cubicBezTo>
                    <a:pt x="10271" y="5672"/>
                    <a:pt x="10429" y="5829"/>
                    <a:pt x="10429" y="6018"/>
                  </a:cubicBezTo>
                  <a:cubicBezTo>
                    <a:pt x="10397" y="7562"/>
                    <a:pt x="9547" y="8980"/>
                    <a:pt x="8223" y="9799"/>
                  </a:cubicBezTo>
                  <a:cubicBezTo>
                    <a:pt x="8168" y="9844"/>
                    <a:pt x="8100" y="9865"/>
                    <a:pt x="8033" y="9865"/>
                  </a:cubicBezTo>
                  <a:cubicBezTo>
                    <a:pt x="7911" y="9865"/>
                    <a:pt x="7792" y="9795"/>
                    <a:pt x="7751" y="9673"/>
                  </a:cubicBezTo>
                  <a:lnTo>
                    <a:pt x="6680" y="7909"/>
                  </a:lnTo>
                  <a:cubicBezTo>
                    <a:pt x="6554" y="7751"/>
                    <a:pt x="6648" y="7531"/>
                    <a:pt x="6806" y="7436"/>
                  </a:cubicBezTo>
                  <a:cubicBezTo>
                    <a:pt x="7310" y="7121"/>
                    <a:pt x="7625" y="6585"/>
                    <a:pt x="7625" y="5987"/>
                  </a:cubicBezTo>
                  <a:cubicBezTo>
                    <a:pt x="7625" y="5829"/>
                    <a:pt x="7751" y="5672"/>
                    <a:pt x="8003" y="5640"/>
                  </a:cubicBezTo>
                  <a:close/>
                  <a:moveTo>
                    <a:pt x="5892" y="1"/>
                  </a:moveTo>
                  <a:cubicBezTo>
                    <a:pt x="2616" y="1"/>
                    <a:pt x="1" y="2679"/>
                    <a:pt x="1" y="5924"/>
                  </a:cubicBezTo>
                  <a:cubicBezTo>
                    <a:pt x="1" y="9137"/>
                    <a:pt x="2679" y="11815"/>
                    <a:pt x="5892" y="11815"/>
                  </a:cubicBezTo>
                  <a:cubicBezTo>
                    <a:pt x="9169" y="11815"/>
                    <a:pt x="11815" y="9137"/>
                    <a:pt x="11815" y="5924"/>
                  </a:cubicBezTo>
                  <a:cubicBezTo>
                    <a:pt x="11815" y="2679"/>
                    <a:pt x="9137" y="1"/>
                    <a:pt x="58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73" name="Google Shape;6173;p80"/>
          <p:cNvGrpSpPr/>
          <p:nvPr/>
        </p:nvGrpSpPr>
        <p:grpSpPr>
          <a:xfrm>
            <a:off x="7081228" y="2439049"/>
            <a:ext cx="375319" cy="352148"/>
            <a:chOff x="-26583625" y="3917025"/>
            <a:chExt cx="315050" cy="295600"/>
          </a:xfrm>
        </p:grpSpPr>
        <p:sp>
          <p:nvSpPr>
            <p:cNvPr id="6174" name="Google Shape;6174;p80"/>
            <p:cNvSpPr/>
            <p:nvPr/>
          </p:nvSpPr>
          <p:spPr>
            <a:xfrm>
              <a:off x="-26413500" y="3918400"/>
              <a:ext cx="144925" cy="135125"/>
            </a:xfrm>
            <a:custGeom>
              <a:rect b="b" l="l" r="r" t="t"/>
              <a:pathLst>
                <a:path extrusionOk="0" h="5405" w="5797">
                  <a:moveTo>
                    <a:pt x="2317" y="1"/>
                  </a:moveTo>
                  <a:cubicBezTo>
                    <a:pt x="1515" y="1"/>
                    <a:pt x="685" y="309"/>
                    <a:pt x="0" y="993"/>
                  </a:cubicBezTo>
                  <a:lnTo>
                    <a:pt x="1008" y="1970"/>
                  </a:lnTo>
                  <a:cubicBezTo>
                    <a:pt x="1398" y="1581"/>
                    <a:pt x="1864" y="1407"/>
                    <a:pt x="2313" y="1407"/>
                  </a:cubicBezTo>
                  <a:cubicBezTo>
                    <a:pt x="2771" y="1407"/>
                    <a:pt x="3210" y="1588"/>
                    <a:pt x="3529" y="1907"/>
                  </a:cubicBezTo>
                  <a:cubicBezTo>
                    <a:pt x="3623" y="2002"/>
                    <a:pt x="3623" y="2254"/>
                    <a:pt x="3529" y="2380"/>
                  </a:cubicBezTo>
                  <a:cubicBezTo>
                    <a:pt x="3450" y="2427"/>
                    <a:pt x="3348" y="2450"/>
                    <a:pt x="3249" y="2450"/>
                  </a:cubicBezTo>
                  <a:cubicBezTo>
                    <a:pt x="3151" y="2450"/>
                    <a:pt x="3056" y="2427"/>
                    <a:pt x="2993" y="2380"/>
                  </a:cubicBezTo>
                  <a:cubicBezTo>
                    <a:pt x="2804" y="2175"/>
                    <a:pt x="2552" y="2057"/>
                    <a:pt x="2284" y="2057"/>
                  </a:cubicBezTo>
                  <a:cubicBezTo>
                    <a:pt x="2016" y="2057"/>
                    <a:pt x="1733" y="2175"/>
                    <a:pt x="1481" y="2443"/>
                  </a:cubicBezTo>
                  <a:lnTo>
                    <a:pt x="4411" y="5404"/>
                  </a:lnTo>
                  <a:cubicBezTo>
                    <a:pt x="5797" y="4018"/>
                    <a:pt x="5640" y="2065"/>
                    <a:pt x="4505" y="899"/>
                  </a:cubicBezTo>
                  <a:cubicBezTo>
                    <a:pt x="3931" y="325"/>
                    <a:pt x="3139" y="1"/>
                    <a:pt x="23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5" name="Google Shape;6175;p80"/>
            <p:cNvSpPr/>
            <p:nvPr/>
          </p:nvSpPr>
          <p:spPr>
            <a:xfrm>
              <a:off x="-26466275" y="4026700"/>
              <a:ext cx="78775" cy="77225"/>
            </a:xfrm>
            <a:custGeom>
              <a:rect b="b" l="l" r="r" t="t"/>
              <a:pathLst>
                <a:path extrusionOk="0" h="3089" w="3151">
                  <a:moveTo>
                    <a:pt x="1339" y="1"/>
                  </a:moveTo>
                  <a:cubicBezTo>
                    <a:pt x="1253" y="1"/>
                    <a:pt x="1166" y="32"/>
                    <a:pt x="1103" y="95"/>
                  </a:cubicBezTo>
                  <a:lnTo>
                    <a:pt x="126" y="1072"/>
                  </a:lnTo>
                  <a:cubicBezTo>
                    <a:pt x="0" y="1198"/>
                    <a:pt x="0" y="1387"/>
                    <a:pt x="126" y="1545"/>
                  </a:cubicBezTo>
                  <a:lnTo>
                    <a:pt x="1576" y="2994"/>
                  </a:lnTo>
                  <a:cubicBezTo>
                    <a:pt x="1639" y="3057"/>
                    <a:pt x="1725" y="3088"/>
                    <a:pt x="1812" y="3088"/>
                  </a:cubicBezTo>
                  <a:cubicBezTo>
                    <a:pt x="1899" y="3088"/>
                    <a:pt x="1985" y="3057"/>
                    <a:pt x="2048" y="2994"/>
                  </a:cubicBezTo>
                  <a:lnTo>
                    <a:pt x="3025" y="2017"/>
                  </a:lnTo>
                  <a:cubicBezTo>
                    <a:pt x="3151" y="1891"/>
                    <a:pt x="3151" y="1671"/>
                    <a:pt x="3025" y="1545"/>
                  </a:cubicBezTo>
                  <a:lnTo>
                    <a:pt x="1576" y="95"/>
                  </a:lnTo>
                  <a:cubicBezTo>
                    <a:pt x="1513" y="32"/>
                    <a:pt x="1426" y="1"/>
                    <a:pt x="13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6" name="Google Shape;6176;p80"/>
            <p:cNvSpPr/>
            <p:nvPr/>
          </p:nvSpPr>
          <p:spPr>
            <a:xfrm>
              <a:off x="-26583625" y="4077125"/>
              <a:ext cx="144925" cy="134700"/>
            </a:xfrm>
            <a:custGeom>
              <a:rect b="b" l="l" r="r" t="t"/>
              <a:pathLst>
                <a:path extrusionOk="0" h="5388" w="5797">
                  <a:moveTo>
                    <a:pt x="1355" y="0"/>
                  </a:moveTo>
                  <a:cubicBezTo>
                    <a:pt x="0" y="1386"/>
                    <a:pt x="158" y="3340"/>
                    <a:pt x="1292" y="4474"/>
                  </a:cubicBezTo>
                  <a:cubicBezTo>
                    <a:pt x="1890" y="5072"/>
                    <a:pt x="2710" y="5388"/>
                    <a:pt x="3497" y="5388"/>
                  </a:cubicBezTo>
                  <a:cubicBezTo>
                    <a:pt x="4348" y="5388"/>
                    <a:pt x="5135" y="5072"/>
                    <a:pt x="5797" y="4411"/>
                  </a:cubicBezTo>
                  <a:lnTo>
                    <a:pt x="4820" y="3434"/>
                  </a:lnTo>
                  <a:cubicBezTo>
                    <a:pt x="4431" y="3824"/>
                    <a:pt x="3964" y="3997"/>
                    <a:pt x="3516" y="3997"/>
                  </a:cubicBezTo>
                  <a:cubicBezTo>
                    <a:pt x="3058" y="3997"/>
                    <a:pt x="2619" y="3816"/>
                    <a:pt x="2300" y="3497"/>
                  </a:cubicBezTo>
                  <a:cubicBezTo>
                    <a:pt x="2174" y="3371"/>
                    <a:pt x="2174" y="3151"/>
                    <a:pt x="2300" y="3025"/>
                  </a:cubicBezTo>
                  <a:cubicBezTo>
                    <a:pt x="2347" y="2962"/>
                    <a:pt x="2434" y="2930"/>
                    <a:pt x="2524" y="2930"/>
                  </a:cubicBezTo>
                  <a:cubicBezTo>
                    <a:pt x="2615" y="2930"/>
                    <a:pt x="2710" y="2962"/>
                    <a:pt x="2773" y="3025"/>
                  </a:cubicBezTo>
                  <a:cubicBezTo>
                    <a:pt x="2962" y="3229"/>
                    <a:pt x="3214" y="3348"/>
                    <a:pt x="3481" y="3348"/>
                  </a:cubicBezTo>
                  <a:cubicBezTo>
                    <a:pt x="3749" y="3348"/>
                    <a:pt x="4033" y="3229"/>
                    <a:pt x="4285" y="2962"/>
                  </a:cubicBez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7" name="Google Shape;6177;p80"/>
            <p:cNvSpPr/>
            <p:nvPr/>
          </p:nvSpPr>
          <p:spPr>
            <a:xfrm>
              <a:off x="-26581275" y="3917025"/>
              <a:ext cx="311125" cy="295600"/>
            </a:xfrm>
            <a:custGeom>
              <a:rect b="b" l="l" r="r" t="t"/>
              <a:pathLst>
                <a:path extrusionOk="0" h="11824" w="12445">
                  <a:moveTo>
                    <a:pt x="3419" y="1356"/>
                  </a:moveTo>
                  <a:cubicBezTo>
                    <a:pt x="3506" y="1356"/>
                    <a:pt x="3592" y="1379"/>
                    <a:pt x="3655" y="1426"/>
                  </a:cubicBezTo>
                  <a:cubicBezTo>
                    <a:pt x="3781" y="1552"/>
                    <a:pt x="3781" y="1741"/>
                    <a:pt x="3655" y="1899"/>
                  </a:cubicBezTo>
                  <a:cubicBezTo>
                    <a:pt x="3592" y="1962"/>
                    <a:pt x="3506" y="1994"/>
                    <a:pt x="3419" y="1994"/>
                  </a:cubicBezTo>
                  <a:cubicBezTo>
                    <a:pt x="3332" y="1994"/>
                    <a:pt x="3246" y="1962"/>
                    <a:pt x="3183" y="1899"/>
                  </a:cubicBezTo>
                  <a:cubicBezTo>
                    <a:pt x="3057" y="1804"/>
                    <a:pt x="3057" y="1552"/>
                    <a:pt x="3183" y="1426"/>
                  </a:cubicBezTo>
                  <a:cubicBezTo>
                    <a:pt x="3246" y="1379"/>
                    <a:pt x="3332" y="1356"/>
                    <a:pt x="3419" y="1356"/>
                  </a:cubicBezTo>
                  <a:close/>
                  <a:moveTo>
                    <a:pt x="4364" y="2277"/>
                  </a:moveTo>
                  <a:cubicBezTo>
                    <a:pt x="4451" y="2277"/>
                    <a:pt x="4537" y="2309"/>
                    <a:pt x="4600" y="2372"/>
                  </a:cubicBezTo>
                  <a:cubicBezTo>
                    <a:pt x="4726" y="2498"/>
                    <a:pt x="4726" y="2718"/>
                    <a:pt x="4600" y="2844"/>
                  </a:cubicBezTo>
                  <a:cubicBezTo>
                    <a:pt x="4537" y="2907"/>
                    <a:pt x="4451" y="2939"/>
                    <a:pt x="4364" y="2939"/>
                  </a:cubicBezTo>
                  <a:cubicBezTo>
                    <a:pt x="4277" y="2939"/>
                    <a:pt x="4191" y="2907"/>
                    <a:pt x="4128" y="2844"/>
                  </a:cubicBezTo>
                  <a:cubicBezTo>
                    <a:pt x="4002" y="2750"/>
                    <a:pt x="4002" y="2529"/>
                    <a:pt x="4128" y="2372"/>
                  </a:cubicBezTo>
                  <a:cubicBezTo>
                    <a:pt x="4191" y="2309"/>
                    <a:pt x="4277" y="2277"/>
                    <a:pt x="4364" y="2277"/>
                  </a:cubicBezTo>
                  <a:close/>
                  <a:moveTo>
                    <a:pt x="3179" y="2561"/>
                  </a:moveTo>
                  <a:cubicBezTo>
                    <a:pt x="3269" y="2561"/>
                    <a:pt x="3356" y="2592"/>
                    <a:pt x="3403" y="2655"/>
                  </a:cubicBezTo>
                  <a:cubicBezTo>
                    <a:pt x="3529" y="2781"/>
                    <a:pt x="3529" y="2970"/>
                    <a:pt x="3403" y="3128"/>
                  </a:cubicBezTo>
                  <a:cubicBezTo>
                    <a:pt x="3356" y="3191"/>
                    <a:pt x="3269" y="3222"/>
                    <a:pt x="3179" y="3222"/>
                  </a:cubicBezTo>
                  <a:cubicBezTo>
                    <a:pt x="3088" y="3222"/>
                    <a:pt x="2994" y="3191"/>
                    <a:pt x="2931" y="3128"/>
                  </a:cubicBezTo>
                  <a:cubicBezTo>
                    <a:pt x="2836" y="3002"/>
                    <a:pt x="2836" y="2781"/>
                    <a:pt x="2931" y="2655"/>
                  </a:cubicBezTo>
                  <a:cubicBezTo>
                    <a:pt x="2994" y="2592"/>
                    <a:pt x="3088" y="2561"/>
                    <a:pt x="3179" y="2561"/>
                  </a:cubicBezTo>
                  <a:close/>
                  <a:moveTo>
                    <a:pt x="1970" y="2813"/>
                  </a:moveTo>
                  <a:cubicBezTo>
                    <a:pt x="2056" y="2813"/>
                    <a:pt x="2143" y="2844"/>
                    <a:pt x="2206" y="2907"/>
                  </a:cubicBezTo>
                  <a:cubicBezTo>
                    <a:pt x="2300" y="3002"/>
                    <a:pt x="2300" y="3254"/>
                    <a:pt x="2206" y="3380"/>
                  </a:cubicBezTo>
                  <a:cubicBezTo>
                    <a:pt x="2143" y="3427"/>
                    <a:pt x="2048" y="3451"/>
                    <a:pt x="1958" y="3451"/>
                  </a:cubicBezTo>
                  <a:cubicBezTo>
                    <a:pt x="1867" y="3451"/>
                    <a:pt x="1781" y="3427"/>
                    <a:pt x="1733" y="3380"/>
                  </a:cubicBezTo>
                  <a:cubicBezTo>
                    <a:pt x="1607" y="3254"/>
                    <a:pt x="1607" y="3002"/>
                    <a:pt x="1733" y="2907"/>
                  </a:cubicBezTo>
                  <a:cubicBezTo>
                    <a:pt x="1796" y="2844"/>
                    <a:pt x="1883" y="2813"/>
                    <a:pt x="1970" y="2813"/>
                  </a:cubicBezTo>
                  <a:close/>
                  <a:moveTo>
                    <a:pt x="2946" y="3789"/>
                  </a:moveTo>
                  <a:cubicBezTo>
                    <a:pt x="3033" y="3789"/>
                    <a:pt x="3120" y="3821"/>
                    <a:pt x="3183" y="3884"/>
                  </a:cubicBezTo>
                  <a:cubicBezTo>
                    <a:pt x="3309" y="4010"/>
                    <a:pt x="3309" y="4199"/>
                    <a:pt x="3183" y="4356"/>
                  </a:cubicBezTo>
                  <a:cubicBezTo>
                    <a:pt x="3120" y="4419"/>
                    <a:pt x="3033" y="4451"/>
                    <a:pt x="2946" y="4451"/>
                  </a:cubicBezTo>
                  <a:cubicBezTo>
                    <a:pt x="2860" y="4451"/>
                    <a:pt x="2773" y="4419"/>
                    <a:pt x="2710" y="4356"/>
                  </a:cubicBezTo>
                  <a:cubicBezTo>
                    <a:pt x="2584" y="4230"/>
                    <a:pt x="2584" y="4010"/>
                    <a:pt x="2710" y="3884"/>
                  </a:cubicBezTo>
                  <a:cubicBezTo>
                    <a:pt x="2773" y="3821"/>
                    <a:pt x="2860" y="3789"/>
                    <a:pt x="2946" y="3789"/>
                  </a:cubicBezTo>
                  <a:close/>
                  <a:moveTo>
                    <a:pt x="9480" y="7381"/>
                  </a:moveTo>
                  <a:cubicBezTo>
                    <a:pt x="9570" y="7381"/>
                    <a:pt x="9657" y="7412"/>
                    <a:pt x="9704" y="7475"/>
                  </a:cubicBezTo>
                  <a:cubicBezTo>
                    <a:pt x="9830" y="7570"/>
                    <a:pt x="9830" y="7822"/>
                    <a:pt x="9704" y="7948"/>
                  </a:cubicBezTo>
                  <a:cubicBezTo>
                    <a:pt x="9657" y="7995"/>
                    <a:pt x="9570" y="8019"/>
                    <a:pt x="9480" y="8019"/>
                  </a:cubicBezTo>
                  <a:cubicBezTo>
                    <a:pt x="9389" y="8019"/>
                    <a:pt x="9295" y="7995"/>
                    <a:pt x="9232" y="7948"/>
                  </a:cubicBezTo>
                  <a:cubicBezTo>
                    <a:pt x="9074" y="7822"/>
                    <a:pt x="9074" y="7633"/>
                    <a:pt x="9232" y="7475"/>
                  </a:cubicBezTo>
                  <a:cubicBezTo>
                    <a:pt x="9295" y="7412"/>
                    <a:pt x="9389" y="7381"/>
                    <a:pt x="9480" y="7381"/>
                  </a:cubicBezTo>
                  <a:close/>
                  <a:moveTo>
                    <a:pt x="5955" y="3640"/>
                  </a:moveTo>
                  <a:cubicBezTo>
                    <a:pt x="6223" y="3640"/>
                    <a:pt x="6491" y="3742"/>
                    <a:pt x="6680" y="3947"/>
                  </a:cubicBezTo>
                  <a:lnTo>
                    <a:pt x="8129" y="5396"/>
                  </a:lnTo>
                  <a:cubicBezTo>
                    <a:pt x="8538" y="5806"/>
                    <a:pt x="8538" y="6467"/>
                    <a:pt x="8129" y="6877"/>
                  </a:cubicBezTo>
                  <a:lnTo>
                    <a:pt x="7152" y="7853"/>
                  </a:lnTo>
                  <a:cubicBezTo>
                    <a:pt x="6963" y="8058"/>
                    <a:pt x="6695" y="8161"/>
                    <a:pt x="6428" y="8161"/>
                  </a:cubicBezTo>
                  <a:cubicBezTo>
                    <a:pt x="6160" y="8161"/>
                    <a:pt x="5892" y="8058"/>
                    <a:pt x="5703" y="7853"/>
                  </a:cubicBezTo>
                  <a:lnTo>
                    <a:pt x="4254" y="6404"/>
                  </a:lnTo>
                  <a:cubicBezTo>
                    <a:pt x="3844" y="5995"/>
                    <a:pt x="3844" y="5333"/>
                    <a:pt x="4254" y="4955"/>
                  </a:cubicBezTo>
                  <a:lnTo>
                    <a:pt x="5230" y="3947"/>
                  </a:lnTo>
                  <a:cubicBezTo>
                    <a:pt x="5419" y="3742"/>
                    <a:pt x="5687" y="3640"/>
                    <a:pt x="5955" y="3640"/>
                  </a:cubicBezTo>
                  <a:close/>
                  <a:moveTo>
                    <a:pt x="10464" y="8357"/>
                  </a:moveTo>
                  <a:cubicBezTo>
                    <a:pt x="10555" y="8357"/>
                    <a:pt x="10649" y="8389"/>
                    <a:pt x="10712" y="8452"/>
                  </a:cubicBezTo>
                  <a:cubicBezTo>
                    <a:pt x="10807" y="8578"/>
                    <a:pt x="10807" y="8799"/>
                    <a:pt x="10712" y="8925"/>
                  </a:cubicBezTo>
                  <a:cubicBezTo>
                    <a:pt x="10649" y="8988"/>
                    <a:pt x="10555" y="9019"/>
                    <a:pt x="10464" y="9019"/>
                  </a:cubicBezTo>
                  <a:cubicBezTo>
                    <a:pt x="10374" y="9019"/>
                    <a:pt x="10287" y="8988"/>
                    <a:pt x="10240" y="8925"/>
                  </a:cubicBezTo>
                  <a:cubicBezTo>
                    <a:pt x="10082" y="8799"/>
                    <a:pt x="10082" y="8610"/>
                    <a:pt x="10240" y="8452"/>
                  </a:cubicBezTo>
                  <a:cubicBezTo>
                    <a:pt x="10287" y="8389"/>
                    <a:pt x="10374" y="8357"/>
                    <a:pt x="10464" y="8357"/>
                  </a:cubicBezTo>
                  <a:close/>
                  <a:moveTo>
                    <a:pt x="9247" y="8602"/>
                  </a:moveTo>
                  <a:cubicBezTo>
                    <a:pt x="9334" y="8602"/>
                    <a:pt x="9421" y="8625"/>
                    <a:pt x="9484" y="8673"/>
                  </a:cubicBezTo>
                  <a:cubicBezTo>
                    <a:pt x="9610" y="8799"/>
                    <a:pt x="9610" y="9051"/>
                    <a:pt x="9484" y="9145"/>
                  </a:cubicBezTo>
                  <a:cubicBezTo>
                    <a:pt x="9421" y="9208"/>
                    <a:pt x="9334" y="9240"/>
                    <a:pt x="9247" y="9240"/>
                  </a:cubicBezTo>
                  <a:cubicBezTo>
                    <a:pt x="9161" y="9240"/>
                    <a:pt x="9074" y="9208"/>
                    <a:pt x="9011" y="9145"/>
                  </a:cubicBezTo>
                  <a:cubicBezTo>
                    <a:pt x="8854" y="9051"/>
                    <a:pt x="8854" y="8830"/>
                    <a:pt x="9011" y="8673"/>
                  </a:cubicBezTo>
                  <a:cubicBezTo>
                    <a:pt x="9074" y="8625"/>
                    <a:pt x="9161" y="8602"/>
                    <a:pt x="9247" y="8602"/>
                  </a:cubicBezTo>
                  <a:close/>
                  <a:moveTo>
                    <a:pt x="8030" y="8862"/>
                  </a:moveTo>
                  <a:cubicBezTo>
                    <a:pt x="8121" y="8862"/>
                    <a:pt x="8208" y="8893"/>
                    <a:pt x="8255" y="8956"/>
                  </a:cubicBezTo>
                  <a:cubicBezTo>
                    <a:pt x="8381" y="9082"/>
                    <a:pt x="8381" y="9303"/>
                    <a:pt x="8255" y="9429"/>
                  </a:cubicBezTo>
                  <a:cubicBezTo>
                    <a:pt x="8192" y="9492"/>
                    <a:pt x="8105" y="9523"/>
                    <a:pt x="8019" y="9523"/>
                  </a:cubicBezTo>
                  <a:cubicBezTo>
                    <a:pt x="7932" y="9523"/>
                    <a:pt x="7845" y="9492"/>
                    <a:pt x="7782" y="9429"/>
                  </a:cubicBezTo>
                  <a:cubicBezTo>
                    <a:pt x="7656" y="9303"/>
                    <a:pt x="7656" y="9082"/>
                    <a:pt x="7782" y="8956"/>
                  </a:cubicBezTo>
                  <a:cubicBezTo>
                    <a:pt x="7845" y="8893"/>
                    <a:pt x="7940" y="8862"/>
                    <a:pt x="8030" y="8862"/>
                  </a:cubicBezTo>
                  <a:close/>
                  <a:moveTo>
                    <a:pt x="8964" y="9862"/>
                  </a:moveTo>
                  <a:cubicBezTo>
                    <a:pt x="9050" y="9862"/>
                    <a:pt x="9137" y="9885"/>
                    <a:pt x="9200" y="9933"/>
                  </a:cubicBezTo>
                  <a:cubicBezTo>
                    <a:pt x="9326" y="10059"/>
                    <a:pt x="9326" y="10279"/>
                    <a:pt x="9200" y="10405"/>
                  </a:cubicBezTo>
                  <a:cubicBezTo>
                    <a:pt x="9137" y="10468"/>
                    <a:pt x="9050" y="10500"/>
                    <a:pt x="8964" y="10500"/>
                  </a:cubicBezTo>
                  <a:cubicBezTo>
                    <a:pt x="8877" y="10500"/>
                    <a:pt x="8791" y="10468"/>
                    <a:pt x="8727" y="10405"/>
                  </a:cubicBezTo>
                  <a:cubicBezTo>
                    <a:pt x="8601" y="10311"/>
                    <a:pt x="8601" y="10059"/>
                    <a:pt x="8727" y="9933"/>
                  </a:cubicBezTo>
                  <a:cubicBezTo>
                    <a:pt x="8791" y="9885"/>
                    <a:pt x="8877" y="9862"/>
                    <a:pt x="8964" y="9862"/>
                  </a:cubicBezTo>
                  <a:close/>
                  <a:moveTo>
                    <a:pt x="3415" y="1"/>
                  </a:moveTo>
                  <a:cubicBezTo>
                    <a:pt x="2616" y="1"/>
                    <a:pt x="1812" y="308"/>
                    <a:pt x="1198" y="922"/>
                  </a:cubicBezTo>
                  <a:cubicBezTo>
                    <a:pt x="1" y="2151"/>
                    <a:pt x="1" y="4104"/>
                    <a:pt x="1198" y="5333"/>
                  </a:cubicBezTo>
                  <a:lnTo>
                    <a:pt x="6806" y="10941"/>
                  </a:lnTo>
                  <a:cubicBezTo>
                    <a:pt x="7404" y="11508"/>
                    <a:pt x="8223" y="11823"/>
                    <a:pt x="9011" y="11823"/>
                  </a:cubicBezTo>
                  <a:cubicBezTo>
                    <a:pt x="9799" y="11823"/>
                    <a:pt x="10618" y="11508"/>
                    <a:pt x="11216" y="10941"/>
                  </a:cubicBezTo>
                  <a:cubicBezTo>
                    <a:pt x="12445" y="9712"/>
                    <a:pt x="12445" y="7727"/>
                    <a:pt x="11216" y="6530"/>
                  </a:cubicBezTo>
                  <a:lnTo>
                    <a:pt x="5609" y="922"/>
                  </a:lnTo>
                  <a:cubicBezTo>
                    <a:pt x="5010" y="308"/>
                    <a:pt x="4214" y="1"/>
                    <a:pt x="34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78" name="Google Shape;6178;p80"/>
          <p:cNvSpPr/>
          <p:nvPr/>
        </p:nvSpPr>
        <p:spPr>
          <a:xfrm>
            <a:off x="5748315" y="2919564"/>
            <a:ext cx="352833" cy="351880"/>
          </a:xfrm>
          <a:custGeom>
            <a:rect b="b" l="l" r="r" t="t"/>
            <a:pathLst>
              <a:path extrusionOk="0" h="11815" w="11847">
                <a:moveTo>
                  <a:pt x="4915" y="662"/>
                </a:moveTo>
                <a:cubicBezTo>
                  <a:pt x="5671" y="662"/>
                  <a:pt x="6301" y="1292"/>
                  <a:pt x="6301" y="2048"/>
                </a:cubicBezTo>
                <a:cubicBezTo>
                  <a:pt x="6301" y="2520"/>
                  <a:pt x="6081" y="2961"/>
                  <a:pt x="5577" y="3245"/>
                </a:cubicBezTo>
                <a:cubicBezTo>
                  <a:pt x="5577" y="2489"/>
                  <a:pt x="5104" y="2079"/>
                  <a:pt x="4568" y="2079"/>
                </a:cubicBezTo>
                <a:lnTo>
                  <a:pt x="1418" y="2079"/>
                </a:lnTo>
                <a:cubicBezTo>
                  <a:pt x="1008" y="2079"/>
                  <a:pt x="693" y="1764"/>
                  <a:pt x="693" y="1386"/>
                </a:cubicBezTo>
                <a:cubicBezTo>
                  <a:pt x="693" y="977"/>
                  <a:pt x="1008" y="662"/>
                  <a:pt x="1418" y="662"/>
                </a:cubicBezTo>
                <a:close/>
                <a:moveTo>
                  <a:pt x="3198" y="4915"/>
                </a:moveTo>
                <a:cubicBezTo>
                  <a:pt x="3285" y="4915"/>
                  <a:pt x="3371" y="4946"/>
                  <a:pt x="3434" y="5009"/>
                </a:cubicBezTo>
                <a:cubicBezTo>
                  <a:pt x="3529" y="5135"/>
                  <a:pt x="3529" y="5324"/>
                  <a:pt x="3434" y="5482"/>
                </a:cubicBezTo>
                <a:cubicBezTo>
                  <a:pt x="3371" y="5545"/>
                  <a:pt x="3277" y="5576"/>
                  <a:pt x="3186" y="5576"/>
                </a:cubicBezTo>
                <a:cubicBezTo>
                  <a:pt x="3096" y="5576"/>
                  <a:pt x="3009" y="5545"/>
                  <a:pt x="2962" y="5482"/>
                </a:cubicBezTo>
                <a:cubicBezTo>
                  <a:pt x="2836" y="5356"/>
                  <a:pt x="2836" y="5135"/>
                  <a:pt x="2962" y="5009"/>
                </a:cubicBezTo>
                <a:cubicBezTo>
                  <a:pt x="3025" y="4946"/>
                  <a:pt x="3111" y="4915"/>
                  <a:pt x="3198" y="4915"/>
                </a:cubicBezTo>
                <a:close/>
                <a:moveTo>
                  <a:pt x="1386" y="0"/>
                </a:moveTo>
                <a:cubicBezTo>
                  <a:pt x="630" y="0"/>
                  <a:pt x="0" y="630"/>
                  <a:pt x="0" y="1386"/>
                </a:cubicBezTo>
                <a:lnTo>
                  <a:pt x="0" y="5230"/>
                </a:lnTo>
                <a:cubicBezTo>
                  <a:pt x="0" y="5797"/>
                  <a:pt x="284" y="6301"/>
                  <a:pt x="693" y="6616"/>
                </a:cubicBezTo>
                <a:lnTo>
                  <a:pt x="693" y="4474"/>
                </a:lnTo>
                <a:cubicBezTo>
                  <a:pt x="693" y="3529"/>
                  <a:pt x="1481" y="2741"/>
                  <a:pt x="2426" y="2741"/>
                </a:cubicBezTo>
                <a:lnTo>
                  <a:pt x="4568" y="2741"/>
                </a:lnTo>
                <a:cubicBezTo>
                  <a:pt x="4758" y="2741"/>
                  <a:pt x="4915" y="2898"/>
                  <a:pt x="4915" y="3119"/>
                </a:cubicBezTo>
                <a:lnTo>
                  <a:pt x="4915" y="3466"/>
                </a:lnTo>
                <a:lnTo>
                  <a:pt x="2426" y="3466"/>
                </a:lnTo>
                <a:cubicBezTo>
                  <a:pt x="1859" y="3466"/>
                  <a:pt x="1418" y="3938"/>
                  <a:pt x="1418" y="4474"/>
                </a:cubicBezTo>
                <a:lnTo>
                  <a:pt x="1418" y="7309"/>
                </a:lnTo>
                <a:cubicBezTo>
                  <a:pt x="1418" y="7908"/>
                  <a:pt x="1922" y="8349"/>
                  <a:pt x="2521" y="8349"/>
                </a:cubicBezTo>
                <a:lnTo>
                  <a:pt x="3592" y="8349"/>
                </a:lnTo>
                <a:cubicBezTo>
                  <a:pt x="3655" y="10271"/>
                  <a:pt x="5293" y="11814"/>
                  <a:pt x="7215" y="11814"/>
                </a:cubicBezTo>
                <a:cubicBezTo>
                  <a:pt x="9263" y="11814"/>
                  <a:pt x="10838" y="9483"/>
                  <a:pt x="10838" y="7467"/>
                </a:cubicBezTo>
                <a:lnTo>
                  <a:pt x="10838" y="6931"/>
                </a:lnTo>
                <a:cubicBezTo>
                  <a:pt x="11405" y="6774"/>
                  <a:pt x="11846" y="6206"/>
                  <a:pt x="11846" y="5576"/>
                </a:cubicBezTo>
                <a:cubicBezTo>
                  <a:pt x="11846" y="4852"/>
                  <a:pt x="11216" y="4222"/>
                  <a:pt x="10460" y="4222"/>
                </a:cubicBezTo>
                <a:cubicBezTo>
                  <a:pt x="9735" y="4222"/>
                  <a:pt x="9105" y="4852"/>
                  <a:pt x="9105" y="5576"/>
                </a:cubicBezTo>
                <a:cubicBezTo>
                  <a:pt x="9105" y="6206"/>
                  <a:pt x="9515" y="6774"/>
                  <a:pt x="10113" y="6931"/>
                </a:cubicBezTo>
                <a:lnTo>
                  <a:pt x="10113" y="7467"/>
                </a:lnTo>
                <a:cubicBezTo>
                  <a:pt x="10113" y="9136"/>
                  <a:pt x="8727" y="11090"/>
                  <a:pt x="7152" y="11090"/>
                </a:cubicBezTo>
                <a:cubicBezTo>
                  <a:pt x="5577" y="11090"/>
                  <a:pt x="4316" y="9893"/>
                  <a:pt x="4253" y="8349"/>
                </a:cubicBezTo>
                <a:lnTo>
                  <a:pt x="4947" y="8349"/>
                </a:lnTo>
                <a:cubicBezTo>
                  <a:pt x="5143" y="9193"/>
                  <a:pt x="5842" y="9760"/>
                  <a:pt x="6640" y="9760"/>
                </a:cubicBezTo>
                <a:cubicBezTo>
                  <a:pt x="6736" y="9760"/>
                  <a:pt x="6833" y="9752"/>
                  <a:pt x="6931" y="9735"/>
                </a:cubicBezTo>
                <a:cubicBezTo>
                  <a:pt x="7750" y="9609"/>
                  <a:pt x="8381" y="8821"/>
                  <a:pt x="8381" y="7971"/>
                </a:cubicBezTo>
                <a:lnTo>
                  <a:pt x="8381" y="3182"/>
                </a:lnTo>
                <a:cubicBezTo>
                  <a:pt x="8381" y="3024"/>
                  <a:pt x="8412" y="2867"/>
                  <a:pt x="8507" y="2709"/>
                </a:cubicBezTo>
                <a:cubicBezTo>
                  <a:pt x="8727" y="3182"/>
                  <a:pt x="9231" y="3560"/>
                  <a:pt x="9767" y="3560"/>
                </a:cubicBezTo>
                <a:cubicBezTo>
                  <a:pt x="10460" y="3560"/>
                  <a:pt x="11846" y="2993"/>
                  <a:pt x="11846" y="2174"/>
                </a:cubicBezTo>
                <a:cubicBezTo>
                  <a:pt x="11846" y="1292"/>
                  <a:pt x="10460" y="788"/>
                  <a:pt x="9767" y="788"/>
                </a:cubicBezTo>
                <a:cubicBezTo>
                  <a:pt x="9137" y="788"/>
                  <a:pt x="8570" y="1229"/>
                  <a:pt x="8412" y="1827"/>
                </a:cubicBezTo>
                <a:cubicBezTo>
                  <a:pt x="7940" y="2142"/>
                  <a:pt x="7687" y="2646"/>
                  <a:pt x="7687" y="3245"/>
                </a:cubicBezTo>
                <a:lnTo>
                  <a:pt x="7687" y="8002"/>
                </a:lnTo>
                <a:cubicBezTo>
                  <a:pt x="7687" y="8538"/>
                  <a:pt x="7309" y="9010"/>
                  <a:pt x="6805" y="9105"/>
                </a:cubicBezTo>
                <a:cubicBezTo>
                  <a:pt x="6755" y="9111"/>
                  <a:pt x="6705" y="9114"/>
                  <a:pt x="6654" y="9114"/>
                </a:cubicBezTo>
                <a:cubicBezTo>
                  <a:pt x="6204" y="9114"/>
                  <a:pt x="5781" y="8859"/>
                  <a:pt x="5640" y="8349"/>
                </a:cubicBezTo>
                <a:cubicBezTo>
                  <a:pt x="6364" y="8160"/>
                  <a:pt x="6963" y="7498"/>
                  <a:pt x="6963" y="6648"/>
                </a:cubicBezTo>
                <a:lnTo>
                  <a:pt x="6963" y="2079"/>
                </a:lnTo>
                <a:cubicBezTo>
                  <a:pt x="6963" y="945"/>
                  <a:pt x="6018" y="0"/>
                  <a:pt x="48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79" name="Google Shape;6179;p80"/>
          <p:cNvGrpSpPr/>
          <p:nvPr/>
        </p:nvGrpSpPr>
        <p:grpSpPr>
          <a:xfrm>
            <a:off x="5779742" y="3398079"/>
            <a:ext cx="289039" cy="352833"/>
            <a:chOff x="-24694925" y="3518700"/>
            <a:chExt cx="242625" cy="296175"/>
          </a:xfrm>
        </p:grpSpPr>
        <p:sp>
          <p:nvSpPr>
            <p:cNvPr id="6180" name="Google Shape;6180;p80"/>
            <p:cNvSpPr/>
            <p:nvPr/>
          </p:nvSpPr>
          <p:spPr>
            <a:xfrm>
              <a:off x="-24694925" y="3572250"/>
              <a:ext cx="104000" cy="112650"/>
            </a:xfrm>
            <a:custGeom>
              <a:rect b="b" l="l" r="r" t="t"/>
              <a:pathLst>
                <a:path extrusionOk="0" h="4506" w="4160">
                  <a:moveTo>
                    <a:pt x="2080" y="1"/>
                  </a:moveTo>
                  <a:cubicBezTo>
                    <a:pt x="946" y="1"/>
                    <a:pt x="1" y="946"/>
                    <a:pt x="1" y="2080"/>
                  </a:cubicBezTo>
                  <a:lnTo>
                    <a:pt x="1" y="4506"/>
                  </a:lnTo>
                  <a:lnTo>
                    <a:pt x="4160" y="4506"/>
                  </a:lnTo>
                  <a:lnTo>
                    <a:pt x="4160" y="2080"/>
                  </a:lnTo>
                  <a:cubicBezTo>
                    <a:pt x="4160" y="946"/>
                    <a:pt x="3214" y="1"/>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1" name="Google Shape;6181;p80"/>
            <p:cNvSpPr/>
            <p:nvPr/>
          </p:nvSpPr>
          <p:spPr>
            <a:xfrm>
              <a:off x="-24556300" y="3648650"/>
              <a:ext cx="104000" cy="113450"/>
            </a:xfrm>
            <a:custGeom>
              <a:rect b="b" l="l" r="r" t="t"/>
              <a:pathLst>
                <a:path extrusionOk="0" h="4538" w="4160">
                  <a:moveTo>
                    <a:pt x="1" y="1"/>
                  </a:moveTo>
                  <a:lnTo>
                    <a:pt x="1" y="2458"/>
                  </a:lnTo>
                  <a:cubicBezTo>
                    <a:pt x="1" y="3592"/>
                    <a:pt x="946" y="4537"/>
                    <a:pt x="2080" y="4537"/>
                  </a:cubicBezTo>
                  <a:cubicBezTo>
                    <a:pt x="3246" y="4537"/>
                    <a:pt x="4160" y="3592"/>
                    <a:pt x="4160" y="2458"/>
                  </a:cubicBezTo>
                  <a:lnTo>
                    <a:pt x="41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2" name="Google Shape;6182;p80"/>
            <p:cNvSpPr/>
            <p:nvPr/>
          </p:nvSpPr>
          <p:spPr>
            <a:xfrm>
              <a:off x="-24694925" y="3702200"/>
              <a:ext cx="104000" cy="112675"/>
            </a:xfrm>
            <a:custGeom>
              <a:rect b="b" l="l" r="r" t="t"/>
              <a:pathLst>
                <a:path extrusionOk="0" h="4507" w="4160">
                  <a:moveTo>
                    <a:pt x="1734" y="694"/>
                  </a:moveTo>
                  <a:cubicBezTo>
                    <a:pt x="1923" y="694"/>
                    <a:pt x="2080" y="852"/>
                    <a:pt x="2080" y="1041"/>
                  </a:cubicBezTo>
                  <a:lnTo>
                    <a:pt x="2080" y="2427"/>
                  </a:lnTo>
                  <a:cubicBezTo>
                    <a:pt x="2269" y="2427"/>
                    <a:pt x="2427" y="2584"/>
                    <a:pt x="2427" y="2773"/>
                  </a:cubicBezTo>
                  <a:cubicBezTo>
                    <a:pt x="2427" y="2962"/>
                    <a:pt x="2269" y="3120"/>
                    <a:pt x="2080" y="3120"/>
                  </a:cubicBezTo>
                  <a:cubicBezTo>
                    <a:pt x="1702" y="3120"/>
                    <a:pt x="1356" y="2805"/>
                    <a:pt x="1356" y="2427"/>
                  </a:cubicBezTo>
                  <a:lnTo>
                    <a:pt x="1356" y="1041"/>
                  </a:lnTo>
                  <a:cubicBezTo>
                    <a:pt x="1356" y="852"/>
                    <a:pt x="1513" y="694"/>
                    <a:pt x="1734" y="694"/>
                  </a:cubicBezTo>
                  <a:close/>
                  <a:moveTo>
                    <a:pt x="1" y="1"/>
                  </a:moveTo>
                  <a:lnTo>
                    <a:pt x="1" y="2427"/>
                  </a:lnTo>
                  <a:cubicBezTo>
                    <a:pt x="1" y="3561"/>
                    <a:pt x="946" y="4506"/>
                    <a:pt x="2080" y="4506"/>
                  </a:cubicBezTo>
                  <a:cubicBezTo>
                    <a:pt x="3214" y="4506"/>
                    <a:pt x="4160" y="3561"/>
                    <a:pt x="4160" y="2427"/>
                  </a:cubicBezTo>
                  <a:lnTo>
                    <a:pt x="41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3" name="Google Shape;6183;p80"/>
            <p:cNvSpPr/>
            <p:nvPr/>
          </p:nvSpPr>
          <p:spPr>
            <a:xfrm>
              <a:off x="-24556300" y="3518700"/>
              <a:ext cx="104000" cy="113425"/>
            </a:xfrm>
            <a:custGeom>
              <a:rect b="b" l="l" r="r" t="t"/>
              <a:pathLst>
                <a:path extrusionOk="0" h="4537" w="4160">
                  <a:moveTo>
                    <a:pt x="2049" y="1387"/>
                  </a:moveTo>
                  <a:cubicBezTo>
                    <a:pt x="2427" y="1387"/>
                    <a:pt x="2742" y="1702"/>
                    <a:pt x="2742" y="2080"/>
                  </a:cubicBezTo>
                  <a:lnTo>
                    <a:pt x="2742" y="3466"/>
                  </a:lnTo>
                  <a:cubicBezTo>
                    <a:pt x="2742" y="3655"/>
                    <a:pt x="2584" y="3812"/>
                    <a:pt x="2395" y="3812"/>
                  </a:cubicBezTo>
                  <a:cubicBezTo>
                    <a:pt x="2206" y="3812"/>
                    <a:pt x="2049" y="3655"/>
                    <a:pt x="2049" y="3466"/>
                  </a:cubicBezTo>
                  <a:lnTo>
                    <a:pt x="2049" y="2080"/>
                  </a:lnTo>
                  <a:cubicBezTo>
                    <a:pt x="1860" y="2080"/>
                    <a:pt x="1702" y="1922"/>
                    <a:pt x="1702" y="1733"/>
                  </a:cubicBezTo>
                  <a:cubicBezTo>
                    <a:pt x="1702" y="1544"/>
                    <a:pt x="1860" y="1387"/>
                    <a:pt x="2049" y="1387"/>
                  </a:cubicBezTo>
                  <a:close/>
                  <a:moveTo>
                    <a:pt x="2080" y="0"/>
                  </a:moveTo>
                  <a:cubicBezTo>
                    <a:pt x="946" y="0"/>
                    <a:pt x="1" y="945"/>
                    <a:pt x="1" y="2080"/>
                  </a:cubicBezTo>
                  <a:lnTo>
                    <a:pt x="1" y="4537"/>
                  </a:lnTo>
                  <a:lnTo>
                    <a:pt x="4160" y="4537"/>
                  </a:lnTo>
                  <a:lnTo>
                    <a:pt x="4160" y="2080"/>
                  </a:lnTo>
                  <a:cubicBezTo>
                    <a:pt x="4160" y="945"/>
                    <a:pt x="3214" y="0"/>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84" name="Google Shape;6184;p80"/>
          <p:cNvGrpSpPr/>
          <p:nvPr/>
        </p:nvGrpSpPr>
        <p:grpSpPr>
          <a:xfrm>
            <a:off x="5779280" y="3848107"/>
            <a:ext cx="289962" cy="352833"/>
            <a:chOff x="-24709100" y="3888875"/>
            <a:chExt cx="243400" cy="296175"/>
          </a:xfrm>
        </p:grpSpPr>
        <p:sp>
          <p:nvSpPr>
            <p:cNvPr id="6185" name="Google Shape;6185;p80"/>
            <p:cNvSpPr/>
            <p:nvPr/>
          </p:nvSpPr>
          <p:spPr>
            <a:xfrm>
              <a:off x="-24587800" y="3888875"/>
              <a:ext cx="105575" cy="227650"/>
            </a:xfrm>
            <a:custGeom>
              <a:rect b="b" l="l" r="r" t="t"/>
              <a:pathLst>
                <a:path extrusionOk="0" h="9106" w="4223">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6" name="Google Shape;6186;p80"/>
            <p:cNvSpPr/>
            <p:nvPr/>
          </p:nvSpPr>
          <p:spPr>
            <a:xfrm>
              <a:off x="-24536600" y="4132250"/>
              <a:ext cx="70900" cy="17350"/>
            </a:xfrm>
            <a:custGeom>
              <a:rect b="b" l="l" r="r" t="t"/>
              <a:pathLst>
                <a:path extrusionOk="0" h="694" w="2836">
                  <a:moveTo>
                    <a:pt x="0" y="1"/>
                  </a:moveTo>
                  <a:lnTo>
                    <a:pt x="347" y="694"/>
                  </a:lnTo>
                  <a:lnTo>
                    <a:pt x="2489" y="694"/>
                  </a:lnTo>
                  <a:cubicBezTo>
                    <a:pt x="2678" y="694"/>
                    <a:pt x="2836" y="536"/>
                    <a:pt x="2836" y="347"/>
                  </a:cubicBezTo>
                  <a:cubicBezTo>
                    <a:pt x="2836" y="158"/>
                    <a:pt x="2678"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7" name="Google Shape;6187;p80"/>
            <p:cNvSpPr/>
            <p:nvPr/>
          </p:nvSpPr>
          <p:spPr>
            <a:xfrm>
              <a:off x="-24709100" y="3963700"/>
              <a:ext cx="208750" cy="221350"/>
            </a:xfrm>
            <a:custGeom>
              <a:rect b="b" l="l" r="r" t="t"/>
              <a:pathLst>
                <a:path extrusionOk="0" h="8854" w="835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88" name="Google Shape;6188;p80"/>
          <p:cNvGrpSpPr/>
          <p:nvPr/>
        </p:nvGrpSpPr>
        <p:grpSpPr>
          <a:xfrm>
            <a:off x="7979280" y="2920770"/>
            <a:ext cx="356556" cy="349557"/>
            <a:chOff x="-22863675" y="3131775"/>
            <a:chExt cx="299300" cy="293425"/>
          </a:xfrm>
        </p:grpSpPr>
        <p:sp>
          <p:nvSpPr>
            <p:cNvPr id="6189" name="Google Shape;6189;p80"/>
            <p:cNvSpPr/>
            <p:nvPr/>
          </p:nvSpPr>
          <p:spPr>
            <a:xfrm>
              <a:off x="-22863675" y="3131775"/>
              <a:ext cx="299300" cy="293425"/>
            </a:xfrm>
            <a:custGeom>
              <a:rect b="b" l="l" r="r" t="t"/>
              <a:pathLst>
                <a:path extrusionOk="0" h="11737" w="11972">
                  <a:moveTo>
                    <a:pt x="3214" y="5522"/>
                  </a:moveTo>
                  <a:cubicBezTo>
                    <a:pt x="3403" y="5522"/>
                    <a:pt x="3560" y="5679"/>
                    <a:pt x="3560" y="5868"/>
                  </a:cubicBezTo>
                  <a:cubicBezTo>
                    <a:pt x="3560" y="6057"/>
                    <a:pt x="3403" y="6215"/>
                    <a:pt x="3214" y="6215"/>
                  </a:cubicBezTo>
                  <a:cubicBezTo>
                    <a:pt x="3024" y="6215"/>
                    <a:pt x="2867" y="6057"/>
                    <a:pt x="2867" y="5868"/>
                  </a:cubicBezTo>
                  <a:cubicBezTo>
                    <a:pt x="2867" y="5679"/>
                    <a:pt x="3024" y="5522"/>
                    <a:pt x="3214" y="5522"/>
                  </a:cubicBezTo>
                  <a:close/>
                  <a:moveTo>
                    <a:pt x="5986" y="2749"/>
                  </a:moveTo>
                  <a:cubicBezTo>
                    <a:pt x="6931" y="2749"/>
                    <a:pt x="7719" y="3537"/>
                    <a:pt x="7719" y="4482"/>
                  </a:cubicBezTo>
                  <a:cubicBezTo>
                    <a:pt x="7719" y="5427"/>
                    <a:pt x="6963" y="6215"/>
                    <a:pt x="5986" y="6215"/>
                  </a:cubicBezTo>
                  <a:cubicBezTo>
                    <a:pt x="5041" y="6215"/>
                    <a:pt x="4253" y="5427"/>
                    <a:pt x="4253" y="4482"/>
                  </a:cubicBezTo>
                  <a:cubicBezTo>
                    <a:pt x="4253" y="3537"/>
                    <a:pt x="5041" y="2749"/>
                    <a:pt x="5986" y="2749"/>
                  </a:cubicBezTo>
                  <a:close/>
                  <a:moveTo>
                    <a:pt x="8790" y="5522"/>
                  </a:moveTo>
                  <a:cubicBezTo>
                    <a:pt x="8979" y="5522"/>
                    <a:pt x="9136" y="5679"/>
                    <a:pt x="9136" y="5868"/>
                  </a:cubicBezTo>
                  <a:cubicBezTo>
                    <a:pt x="9136" y="6057"/>
                    <a:pt x="8979" y="6215"/>
                    <a:pt x="8790" y="6215"/>
                  </a:cubicBezTo>
                  <a:cubicBezTo>
                    <a:pt x="8569" y="6215"/>
                    <a:pt x="8412" y="6057"/>
                    <a:pt x="8412" y="5868"/>
                  </a:cubicBezTo>
                  <a:cubicBezTo>
                    <a:pt x="8412" y="5679"/>
                    <a:pt x="8569" y="5522"/>
                    <a:pt x="8790" y="5522"/>
                  </a:cubicBezTo>
                  <a:close/>
                  <a:moveTo>
                    <a:pt x="4600" y="7601"/>
                  </a:moveTo>
                  <a:cubicBezTo>
                    <a:pt x="4789" y="7601"/>
                    <a:pt x="4946" y="7759"/>
                    <a:pt x="4946" y="7948"/>
                  </a:cubicBezTo>
                  <a:cubicBezTo>
                    <a:pt x="4946" y="8168"/>
                    <a:pt x="4789" y="8326"/>
                    <a:pt x="4600" y="8326"/>
                  </a:cubicBezTo>
                  <a:cubicBezTo>
                    <a:pt x="4411" y="8326"/>
                    <a:pt x="4253" y="8168"/>
                    <a:pt x="4253" y="7948"/>
                  </a:cubicBezTo>
                  <a:cubicBezTo>
                    <a:pt x="4253" y="7759"/>
                    <a:pt x="4411" y="7601"/>
                    <a:pt x="4600" y="7601"/>
                  </a:cubicBezTo>
                  <a:close/>
                  <a:moveTo>
                    <a:pt x="6679" y="6939"/>
                  </a:moveTo>
                  <a:cubicBezTo>
                    <a:pt x="7278" y="6939"/>
                    <a:pt x="7719" y="7412"/>
                    <a:pt x="7719" y="7948"/>
                  </a:cubicBezTo>
                  <a:cubicBezTo>
                    <a:pt x="7719" y="8515"/>
                    <a:pt x="7246" y="8987"/>
                    <a:pt x="6679" y="8987"/>
                  </a:cubicBezTo>
                  <a:cubicBezTo>
                    <a:pt x="6080" y="8987"/>
                    <a:pt x="5671" y="8515"/>
                    <a:pt x="5671" y="7948"/>
                  </a:cubicBezTo>
                  <a:cubicBezTo>
                    <a:pt x="5671" y="7412"/>
                    <a:pt x="6143" y="6939"/>
                    <a:pt x="6679" y="6939"/>
                  </a:cubicBezTo>
                  <a:close/>
                  <a:moveTo>
                    <a:pt x="5309" y="1"/>
                  </a:moveTo>
                  <a:cubicBezTo>
                    <a:pt x="5222" y="1"/>
                    <a:pt x="5135" y="24"/>
                    <a:pt x="5072" y="71"/>
                  </a:cubicBezTo>
                  <a:cubicBezTo>
                    <a:pt x="4946" y="197"/>
                    <a:pt x="4946" y="449"/>
                    <a:pt x="5072" y="544"/>
                  </a:cubicBezTo>
                  <a:cubicBezTo>
                    <a:pt x="5356" y="828"/>
                    <a:pt x="5545" y="1080"/>
                    <a:pt x="5639" y="1363"/>
                  </a:cubicBezTo>
                  <a:cubicBezTo>
                    <a:pt x="5356" y="1426"/>
                    <a:pt x="5041" y="1458"/>
                    <a:pt x="4757" y="1552"/>
                  </a:cubicBezTo>
                  <a:cubicBezTo>
                    <a:pt x="4474" y="1017"/>
                    <a:pt x="4096" y="796"/>
                    <a:pt x="3592" y="576"/>
                  </a:cubicBezTo>
                  <a:cubicBezTo>
                    <a:pt x="3552" y="560"/>
                    <a:pt x="3507" y="552"/>
                    <a:pt x="3460" y="552"/>
                  </a:cubicBezTo>
                  <a:cubicBezTo>
                    <a:pt x="3320" y="552"/>
                    <a:pt x="3166" y="623"/>
                    <a:pt x="3119" y="765"/>
                  </a:cubicBezTo>
                  <a:cubicBezTo>
                    <a:pt x="3024" y="922"/>
                    <a:pt x="3119" y="1143"/>
                    <a:pt x="3277" y="1206"/>
                  </a:cubicBezTo>
                  <a:cubicBezTo>
                    <a:pt x="3623" y="1363"/>
                    <a:pt x="3907" y="1552"/>
                    <a:pt x="4064" y="1804"/>
                  </a:cubicBezTo>
                  <a:cubicBezTo>
                    <a:pt x="3781" y="1930"/>
                    <a:pt x="3529" y="2088"/>
                    <a:pt x="3308" y="2245"/>
                  </a:cubicBezTo>
                  <a:cubicBezTo>
                    <a:pt x="2867" y="1836"/>
                    <a:pt x="2394" y="1773"/>
                    <a:pt x="1890" y="1741"/>
                  </a:cubicBezTo>
                  <a:cubicBezTo>
                    <a:pt x="1701" y="1741"/>
                    <a:pt x="1544" y="1836"/>
                    <a:pt x="1481" y="2056"/>
                  </a:cubicBezTo>
                  <a:cubicBezTo>
                    <a:pt x="1481" y="2245"/>
                    <a:pt x="1607" y="2403"/>
                    <a:pt x="1796" y="2434"/>
                  </a:cubicBezTo>
                  <a:cubicBezTo>
                    <a:pt x="2205" y="2466"/>
                    <a:pt x="2489" y="2529"/>
                    <a:pt x="2741" y="2718"/>
                  </a:cubicBezTo>
                  <a:cubicBezTo>
                    <a:pt x="2552" y="2907"/>
                    <a:pt x="2363" y="3159"/>
                    <a:pt x="2205" y="3379"/>
                  </a:cubicBezTo>
                  <a:cubicBezTo>
                    <a:pt x="1949" y="3294"/>
                    <a:pt x="1725" y="3260"/>
                    <a:pt x="1508" y="3260"/>
                  </a:cubicBezTo>
                  <a:cubicBezTo>
                    <a:pt x="1243" y="3260"/>
                    <a:pt x="987" y="3310"/>
                    <a:pt x="693" y="3379"/>
                  </a:cubicBezTo>
                  <a:cubicBezTo>
                    <a:pt x="504" y="3411"/>
                    <a:pt x="441" y="3631"/>
                    <a:pt x="473" y="3821"/>
                  </a:cubicBezTo>
                  <a:cubicBezTo>
                    <a:pt x="498" y="3970"/>
                    <a:pt x="621" y="4060"/>
                    <a:pt x="781" y="4060"/>
                  </a:cubicBezTo>
                  <a:cubicBezTo>
                    <a:pt x="823" y="4060"/>
                    <a:pt x="868" y="4054"/>
                    <a:pt x="914" y="4041"/>
                  </a:cubicBezTo>
                  <a:cubicBezTo>
                    <a:pt x="1160" y="3979"/>
                    <a:pt x="1366" y="3931"/>
                    <a:pt x="1567" y="3931"/>
                  </a:cubicBezTo>
                  <a:cubicBezTo>
                    <a:pt x="1674" y="3931"/>
                    <a:pt x="1780" y="3945"/>
                    <a:pt x="1890" y="3978"/>
                  </a:cubicBezTo>
                  <a:cubicBezTo>
                    <a:pt x="1764" y="4262"/>
                    <a:pt x="1638" y="4514"/>
                    <a:pt x="1607" y="4797"/>
                  </a:cubicBezTo>
                  <a:cubicBezTo>
                    <a:pt x="1071" y="4797"/>
                    <a:pt x="630" y="4986"/>
                    <a:pt x="189" y="5301"/>
                  </a:cubicBezTo>
                  <a:cubicBezTo>
                    <a:pt x="32" y="5427"/>
                    <a:pt x="0" y="5616"/>
                    <a:pt x="126" y="5774"/>
                  </a:cubicBezTo>
                  <a:cubicBezTo>
                    <a:pt x="186" y="5874"/>
                    <a:pt x="296" y="5935"/>
                    <a:pt x="409" y="5935"/>
                  </a:cubicBezTo>
                  <a:cubicBezTo>
                    <a:pt x="474" y="5935"/>
                    <a:pt x="541" y="5915"/>
                    <a:pt x="599" y="5868"/>
                  </a:cubicBezTo>
                  <a:cubicBezTo>
                    <a:pt x="914" y="5616"/>
                    <a:pt x="1166" y="5459"/>
                    <a:pt x="1481" y="5459"/>
                  </a:cubicBezTo>
                  <a:cubicBezTo>
                    <a:pt x="1481" y="5585"/>
                    <a:pt x="1449" y="5742"/>
                    <a:pt x="1449" y="5868"/>
                  </a:cubicBezTo>
                  <a:cubicBezTo>
                    <a:pt x="1449" y="6026"/>
                    <a:pt x="1449" y="6183"/>
                    <a:pt x="1481" y="6341"/>
                  </a:cubicBezTo>
                  <a:cubicBezTo>
                    <a:pt x="945" y="6530"/>
                    <a:pt x="662" y="6876"/>
                    <a:pt x="347" y="7318"/>
                  </a:cubicBezTo>
                  <a:cubicBezTo>
                    <a:pt x="221" y="7475"/>
                    <a:pt x="284" y="7664"/>
                    <a:pt x="441" y="7790"/>
                  </a:cubicBezTo>
                  <a:cubicBezTo>
                    <a:pt x="507" y="7843"/>
                    <a:pt x="584" y="7868"/>
                    <a:pt x="658" y="7868"/>
                  </a:cubicBezTo>
                  <a:cubicBezTo>
                    <a:pt x="761" y="7868"/>
                    <a:pt x="859" y="7819"/>
                    <a:pt x="914" y="7727"/>
                  </a:cubicBezTo>
                  <a:cubicBezTo>
                    <a:pt x="1134" y="7349"/>
                    <a:pt x="1323" y="7129"/>
                    <a:pt x="1607" y="7002"/>
                  </a:cubicBezTo>
                  <a:cubicBezTo>
                    <a:pt x="1701" y="7286"/>
                    <a:pt x="1764" y="7570"/>
                    <a:pt x="1922" y="7822"/>
                  </a:cubicBezTo>
                  <a:cubicBezTo>
                    <a:pt x="1481" y="8200"/>
                    <a:pt x="1323" y="8609"/>
                    <a:pt x="1166" y="9145"/>
                  </a:cubicBezTo>
                  <a:cubicBezTo>
                    <a:pt x="1134" y="9334"/>
                    <a:pt x="1260" y="9523"/>
                    <a:pt x="1418" y="9554"/>
                  </a:cubicBezTo>
                  <a:cubicBezTo>
                    <a:pt x="1452" y="9566"/>
                    <a:pt x="1486" y="9571"/>
                    <a:pt x="1519" y="9571"/>
                  </a:cubicBezTo>
                  <a:cubicBezTo>
                    <a:pt x="1671" y="9571"/>
                    <a:pt x="1807" y="9463"/>
                    <a:pt x="1859" y="9334"/>
                  </a:cubicBezTo>
                  <a:cubicBezTo>
                    <a:pt x="1953" y="8924"/>
                    <a:pt x="2048" y="8672"/>
                    <a:pt x="2268" y="8420"/>
                  </a:cubicBezTo>
                  <a:cubicBezTo>
                    <a:pt x="2426" y="8672"/>
                    <a:pt x="2646" y="8893"/>
                    <a:pt x="2835" y="9082"/>
                  </a:cubicBezTo>
                  <a:cubicBezTo>
                    <a:pt x="2520" y="9554"/>
                    <a:pt x="2552" y="10027"/>
                    <a:pt x="2583" y="10594"/>
                  </a:cubicBezTo>
                  <a:cubicBezTo>
                    <a:pt x="2583" y="10783"/>
                    <a:pt x="2741" y="10909"/>
                    <a:pt x="2961" y="10909"/>
                  </a:cubicBezTo>
                  <a:lnTo>
                    <a:pt x="2993" y="10909"/>
                  </a:lnTo>
                  <a:cubicBezTo>
                    <a:pt x="3182" y="10909"/>
                    <a:pt x="3308" y="10720"/>
                    <a:pt x="3308" y="10500"/>
                  </a:cubicBezTo>
                  <a:cubicBezTo>
                    <a:pt x="3277" y="10090"/>
                    <a:pt x="3277" y="9806"/>
                    <a:pt x="3371" y="9523"/>
                  </a:cubicBezTo>
                  <a:cubicBezTo>
                    <a:pt x="3623" y="9680"/>
                    <a:pt x="3844" y="9838"/>
                    <a:pt x="4127" y="9964"/>
                  </a:cubicBezTo>
                  <a:cubicBezTo>
                    <a:pt x="4001" y="10500"/>
                    <a:pt x="4159" y="10941"/>
                    <a:pt x="4411" y="11445"/>
                  </a:cubicBezTo>
                  <a:cubicBezTo>
                    <a:pt x="4452" y="11589"/>
                    <a:pt x="4561" y="11652"/>
                    <a:pt x="4684" y="11652"/>
                  </a:cubicBezTo>
                  <a:cubicBezTo>
                    <a:pt x="4749" y="11652"/>
                    <a:pt x="4818" y="11635"/>
                    <a:pt x="4883" y="11602"/>
                  </a:cubicBezTo>
                  <a:cubicBezTo>
                    <a:pt x="5041" y="11539"/>
                    <a:pt x="5104" y="11350"/>
                    <a:pt x="5041" y="11130"/>
                  </a:cubicBezTo>
                  <a:cubicBezTo>
                    <a:pt x="4883" y="10783"/>
                    <a:pt x="4757" y="10500"/>
                    <a:pt x="4789" y="10184"/>
                  </a:cubicBezTo>
                  <a:lnTo>
                    <a:pt x="4789" y="10184"/>
                  </a:lnTo>
                  <a:cubicBezTo>
                    <a:pt x="5072" y="10279"/>
                    <a:pt x="5356" y="10311"/>
                    <a:pt x="5671" y="10342"/>
                  </a:cubicBezTo>
                  <a:cubicBezTo>
                    <a:pt x="5734" y="10909"/>
                    <a:pt x="6049" y="11256"/>
                    <a:pt x="6427" y="11665"/>
                  </a:cubicBezTo>
                  <a:cubicBezTo>
                    <a:pt x="6474" y="11712"/>
                    <a:pt x="6561" y="11736"/>
                    <a:pt x="6651" y="11736"/>
                  </a:cubicBezTo>
                  <a:cubicBezTo>
                    <a:pt x="6742" y="11736"/>
                    <a:pt x="6837" y="11712"/>
                    <a:pt x="6900" y="11665"/>
                  </a:cubicBezTo>
                  <a:cubicBezTo>
                    <a:pt x="6994" y="11539"/>
                    <a:pt x="6994" y="11287"/>
                    <a:pt x="6900" y="11193"/>
                  </a:cubicBezTo>
                  <a:cubicBezTo>
                    <a:pt x="6616" y="10909"/>
                    <a:pt x="6427" y="10657"/>
                    <a:pt x="6333" y="10342"/>
                  </a:cubicBezTo>
                  <a:cubicBezTo>
                    <a:pt x="6616" y="10311"/>
                    <a:pt x="6931" y="10279"/>
                    <a:pt x="7215" y="10184"/>
                  </a:cubicBezTo>
                  <a:cubicBezTo>
                    <a:pt x="7467" y="10720"/>
                    <a:pt x="7876" y="10941"/>
                    <a:pt x="8380" y="11130"/>
                  </a:cubicBezTo>
                  <a:cubicBezTo>
                    <a:pt x="8424" y="11156"/>
                    <a:pt x="8474" y="11167"/>
                    <a:pt x="8526" y="11167"/>
                  </a:cubicBezTo>
                  <a:cubicBezTo>
                    <a:pt x="8662" y="11167"/>
                    <a:pt x="8807" y="11086"/>
                    <a:pt x="8853" y="10972"/>
                  </a:cubicBezTo>
                  <a:cubicBezTo>
                    <a:pt x="8947" y="10815"/>
                    <a:pt x="8853" y="10594"/>
                    <a:pt x="8695" y="10500"/>
                  </a:cubicBezTo>
                  <a:cubicBezTo>
                    <a:pt x="8349" y="10374"/>
                    <a:pt x="8065" y="10184"/>
                    <a:pt x="7908" y="9932"/>
                  </a:cubicBezTo>
                  <a:cubicBezTo>
                    <a:pt x="8191" y="9806"/>
                    <a:pt x="8412" y="9649"/>
                    <a:pt x="8664" y="9491"/>
                  </a:cubicBezTo>
                  <a:cubicBezTo>
                    <a:pt x="9105" y="9901"/>
                    <a:pt x="9578" y="9964"/>
                    <a:pt x="10082" y="9995"/>
                  </a:cubicBezTo>
                  <a:lnTo>
                    <a:pt x="10113" y="9995"/>
                  </a:lnTo>
                  <a:cubicBezTo>
                    <a:pt x="10302" y="9995"/>
                    <a:pt x="10428" y="9869"/>
                    <a:pt x="10460" y="9680"/>
                  </a:cubicBezTo>
                  <a:cubicBezTo>
                    <a:pt x="10460" y="9491"/>
                    <a:pt x="10365" y="9334"/>
                    <a:pt x="10145" y="9302"/>
                  </a:cubicBezTo>
                  <a:cubicBezTo>
                    <a:pt x="9767" y="9239"/>
                    <a:pt x="9483" y="9208"/>
                    <a:pt x="9199" y="9019"/>
                  </a:cubicBezTo>
                  <a:cubicBezTo>
                    <a:pt x="9388" y="8830"/>
                    <a:pt x="9609" y="8578"/>
                    <a:pt x="9767" y="8357"/>
                  </a:cubicBezTo>
                  <a:cubicBezTo>
                    <a:pt x="9980" y="8437"/>
                    <a:pt x="10181" y="8466"/>
                    <a:pt x="10384" y="8466"/>
                  </a:cubicBezTo>
                  <a:cubicBezTo>
                    <a:pt x="10660" y="8466"/>
                    <a:pt x="10938" y="8412"/>
                    <a:pt x="11247" y="8357"/>
                  </a:cubicBezTo>
                  <a:cubicBezTo>
                    <a:pt x="11468" y="8294"/>
                    <a:pt x="11531" y="8105"/>
                    <a:pt x="11499" y="7916"/>
                  </a:cubicBezTo>
                  <a:cubicBezTo>
                    <a:pt x="11472" y="7751"/>
                    <a:pt x="11300" y="7658"/>
                    <a:pt x="11131" y="7658"/>
                  </a:cubicBezTo>
                  <a:cubicBezTo>
                    <a:pt x="11107" y="7658"/>
                    <a:pt x="11082" y="7660"/>
                    <a:pt x="11058" y="7664"/>
                  </a:cubicBezTo>
                  <a:cubicBezTo>
                    <a:pt x="10806" y="7748"/>
                    <a:pt x="10596" y="7804"/>
                    <a:pt x="10391" y="7804"/>
                  </a:cubicBezTo>
                  <a:cubicBezTo>
                    <a:pt x="10288" y="7804"/>
                    <a:pt x="10187" y="7790"/>
                    <a:pt x="10082" y="7759"/>
                  </a:cubicBezTo>
                  <a:cubicBezTo>
                    <a:pt x="10208" y="7475"/>
                    <a:pt x="10302" y="7192"/>
                    <a:pt x="10365" y="6939"/>
                  </a:cubicBezTo>
                  <a:lnTo>
                    <a:pt x="10397" y="6939"/>
                  </a:lnTo>
                  <a:cubicBezTo>
                    <a:pt x="10932" y="6939"/>
                    <a:pt x="11342" y="6687"/>
                    <a:pt x="11751" y="6372"/>
                  </a:cubicBezTo>
                  <a:cubicBezTo>
                    <a:pt x="11940" y="6246"/>
                    <a:pt x="11972" y="6057"/>
                    <a:pt x="11846" y="5900"/>
                  </a:cubicBezTo>
                  <a:cubicBezTo>
                    <a:pt x="11789" y="5843"/>
                    <a:pt x="11687" y="5798"/>
                    <a:pt x="11580" y="5798"/>
                  </a:cubicBezTo>
                  <a:cubicBezTo>
                    <a:pt x="11509" y="5798"/>
                    <a:pt x="11436" y="5818"/>
                    <a:pt x="11373" y="5868"/>
                  </a:cubicBezTo>
                  <a:cubicBezTo>
                    <a:pt x="11058" y="6120"/>
                    <a:pt x="10775" y="6278"/>
                    <a:pt x="10460" y="6278"/>
                  </a:cubicBezTo>
                  <a:cubicBezTo>
                    <a:pt x="10460" y="6152"/>
                    <a:pt x="10491" y="5994"/>
                    <a:pt x="10491" y="5868"/>
                  </a:cubicBezTo>
                  <a:cubicBezTo>
                    <a:pt x="10491" y="5711"/>
                    <a:pt x="10491" y="5553"/>
                    <a:pt x="10460" y="5396"/>
                  </a:cubicBezTo>
                  <a:cubicBezTo>
                    <a:pt x="11027" y="5207"/>
                    <a:pt x="11279" y="4860"/>
                    <a:pt x="11594" y="4419"/>
                  </a:cubicBezTo>
                  <a:cubicBezTo>
                    <a:pt x="11720" y="4262"/>
                    <a:pt x="11688" y="4073"/>
                    <a:pt x="11531" y="3947"/>
                  </a:cubicBezTo>
                  <a:cubicBezTo>
                    <a:pt x="11465" y="3894"/>
                    <a:pt x="11394" y="3869"/>
                    <a:pt x="11324" y="3869"/>
                  </a:cubicBezTo>
                  <a:cubicBezTo>
                    <a:pt x="11226" y="3869"/>
                    <a:pt x="11132" y="3918"/>
                    <a:pt x="11058" y="4010"/>
                  </a:cubicBezTo>
                  <a:cubicBezTo>
                    <a:pt x="10838" y="4388"/>
                    <a:pt x="10617" y="4608"/>
                    <a:pt x="10365" y="4734"/>
                  </a:cubicBezTo>
                  <a:cubicBezTo>
                    <a:pt x="10271" y="4451"/>
                    <a:pt x="10176" y="4167"/>
                    <a:pt x="10019" y="3915"/>
                  </a:cubicBezTo>
                  <a:cubicBezTo>
                    <a:pt x="10460" y="3537"/>
                    <a:pt x="10617" y="3127"/>
                    <a:pt x="10775" y="2592"/>
                  </a:cubicBezTo>
                  <a:cubicBezTo>
                    <a:pt x="10806" y="2403"/>
                    <a:pt x="10712" y="2214"/>
                    <a:pt x="10554" y="2182"/>
                  </a:cubicBezTo>
                  <a:cubicBezTo>
                    <a:pt x="10520" y="2171"/>
                    <a:pt x="10485" y="2166"/>
                    <a:pt x="10450" y="2166"/>
                  </a:cubicBezTo>
                  <a:cubicBezTo>
                    <a:pt x="10292" y="2166"/>
                    <a:pt x="10139" y="2274"/>
                    <a:pt x="10113" y="2403"/>
                  </a:cubicBezTo>
                  <a:cubicBezTo>
                    <a:pt x="9987" y="2812"/>
                    <a:pt x="9924" y="3064"/>
                    <a:pt x="9672" y="3316"/>
                  </a:cubicBezTo>
                  <a:cubicBezTo>
                    <a:pt x="9515" y="3064"/>
                    <a:pt x="9325" y="2844"/>
                    <a:pt x="9136" y="2655"/>
                  </a:cubicBezTo>
                  <a:cubicBezTo>
                    <a:pt x="9451" y="2182"/>
                    <a:pt x="9388" y="1710"/>
                    <a:pt x="9357" y="1143"/>
                  </a:cubicBezTo>
                  <a:cubicBezTo>
                    <a:pt x="9357" y="954"/>
                    <a:pt x="9168" y="828"/>
                    <a:pt x="8979" y="828"/>
                  </a:cubicBezTo>
                  <a:cubicBezTo>
                    <a:pt x="8790" y="828"/>
                    <a:pt x="8664" y="1017"/>
                    <a:pt x="8664" y="1237"/>
                  </a:cubicBezTo>
                  <a:cubicBezTo>
                    <a:pt x="8695" y="1647"/>
                    <a:pt x="8695" y="1930"/>
                    <a:pt x="8569" y="2214"/>
                  </a:cubicBezTo>
                  <a:cubicBezTo>
                    <a:pt x="8349" y="2056"/>
                    <a:pt x="8097" y="1899"/>
                    <a:pt x="7813" y="1773"/>
                  </a:cubicBezTo>
                  <a:cubicBezTo>
                    <a:pt x="7939" y="1237"/>
                    <a:pt x="7782" y="796"/>
                    <a:pt x="7561" y="292"/>
                  </a:cubicBezTo>
                  <a:cubicBezTo>
                    <a:pt x="7493" y="178"/>
                    <a:pt x="7375" y="97"/>
                    <a:pt x="7243" y="97"/>
                  </a:cubicBezTo>
                  <a:cubicBezTo>
                    <a:pt x="7193" y="97"/>
                    <a:pt x="7141" y="108"/>
                    <a:pt x="7089" y="134"/>
                  </a:cubicBezTo>
                  <a:cubicBezTo>
                    <a:pt x="6931" y="197"/>
                    <a:pt x="6837" y="386"/>
                    <a:pt x="6931" y="607"/>
                  </a:cubicBezTo>
                  <a:cubicBezTo>
                    <a:pt x="7089" y="954"/>
                    <a:pt x="7215" y="1237"/>
                    <a:pt x="7152" y="1552"/>
                  </a:cubicBezTo>
                  <a:cubicBezTo>
                    <a:pt x="6900" y="1458"/>
                    <a:pt x="6616" y="1426"/>
                    <a:pt x="6301" y="1395"/>
                  </a:cubicBezTo>
                  <a:cubicBezTo>
                    <a:pt x="6206" y="828"/>
                    <a:pt x="5891" y="481"/>
                    <a:pt x="5545" y="71"/>
                  </a:cubicBezTo>
                  <a:cubicBezTo>
                    <a:pt x="5482" y="24"/>
                    <a:pt x="5395" y="1"/>
                    <a:pt x="5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0" name="Google Shape;6190;p80"/>
            <p:cNvSpPr/>
            <p:nvPr/>
          </p:nvSpPr>
          <p:spPr>
            <a:xfrm>
              <a:off x="-22740025" y="3217825"/>
              <a:ext cx="52000" cy="51225"/>
            </a:xfrm>
            <a:custGeom>
              <a:rect b="b" l="l" r="r" t="t"/>
              <a:pathLst>
                <a:path extrusionOk="0" h="2049" w="2080">
                  <a:moveTo>
                    <a:pt x="1040" y="0"/>
                  </a:moveTo>
                  <a:cubicBezTo>
                    <a:pt x="441" y="0"/>
                    <a:pt x="0" y="473"/>
                    <a:pt x="0" y="1009"/>
                  </a:cubicBezTo>
                  <a:cubicBezTo>
                    <a:pt x="0" y="1607"/>
                    <a:pt x="473" y="2048"/>
                    <a:pt x="1040" y="2048"/>
                  </a:cubicBezTo>
                  <a:cubicBezTo>
                    <a:pt x="1607" y="2048"/>
                    <a:pt x="2048" y="1576"/>
                    <a:pt x="2048" y="1009"/>
                  </a:cubicBezTo>
                  <a:cubicBezTo>
                    <a:pt x="2080" y="473"/>
                    <a:pt x="1607"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1" name="Google Shape;6191;p80"/>
            <p:cNvSpPr/>
            <p:nvPr/>
          </p:nvSpPr>
          <p:spPr>
            <a:xfrm>
              <a:off x="-22705375" y="3321800"/>
              <a:ext cx="17350" cy="18125"/>
            </a:xfrm>
            <a:custGeom>
              <a:rect b="b" l="l" r="r" t="t"/>
              <a:pathLst>
                <a:path extrusionOk="0" h="725" w="694">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192" name="Google Shape;6192;p80"/>
          <p:cNvGrpSpPr/>
          <p:nvPr/>
        </p:nvGrpSpPr>
        <p:grpSpPr>
          <a:xfrm>
            <a:off x="5322144" y="1531949"/>
            <a:ext cx="310602" cy="352803"/>
            <a:chOff x="-28069875" y="3175300"/>
            <a:chExt cx="260725" cy="296150"/>
          </a:xfrm>
        </p:grpSpPr>
        <p:sp>
          <p:nvSpPr>
            <p:cNvPr id="6193" name="Google Shape;6193;p80"/>
            <p:cNvSpPr/>
            <p:nvPr/>
          </p:nvSpPr>
          <p:spPr>
            <a:xfrm>
              <a:off x="-28059650" y="3192625"/>
              <a:ext cx="26025" cy="70125"/>
            </a:xfrm>
            <a:custGeom>
              <a:rect b="b" l="l" r="r" t="t"/>
              <a:pathLst>
                <a:path extrusionOk="0" h="2805" w="1041">
                  <a:moveTo>
                    <a:pt x="536" y="0"/>
                  </a:moveTo>
                  <a:cubicBezTo>
                    <a:pt x="253" y="0"/>
                    <a:pt x="1" y="252"/>
                    <a:pt x="1" y="536"/>
                  </a:cubicBezTo>
                  <a:lnTo>
                    <a:pt x="1" y="2458"/>
                  </a:lnTo>
                  <a:cubicBezTo>
                    <a:pt x="410" y="2458"/>
                    <a:pt x="757" y="2584"/>
                    <a:pt x="1040" y="2804"/>
                  </a:cubicBezTo>
                  <a:lnTo>
                    <a:pt x="1040" y="536"/>
                  </a:lnTo>
                  <a:cubicBezTo>
                    <a:pt x="1040" y="252"/>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4" name="Google Shape;6194;p80"/>
            <p:cNvSpPr/>
            <p:nvPr/>
          </p:nvSpPr>
          <p:spPr>
            <a:xfrm>
              <a:off x="-27843050" y="3192625"/>
              <a:ext cx="26025" cy="69325"/>
            </a:xfrm>
            <a:custGeom>
              <a:rect b="b" l="l" r="r" t="t"/>
              <a:pathLst>
                <a:path extrusionOk="0" h="2773" w="1041">
                  <a:moveTo>
                    <a:pt x="536" y="0"/>
                  </a:moveTo>
                  <a:cubicBezTo>
                    <a:pt x="253" y="0"/>
                    <a:pt x="1" y="252"/>
                    <a:pt x="1" y="536"/>
                  </a:cubicBezTo>
                  <a:lnTo>
                    <a:pt x="1" y="2773"/>
                  </a:lnTo>
                  <a:cubicBezTo>
                    <a:pt x="284" y="2584"/>
                    <a:pt x="694" y="2426"/>
                    <a:pt x="1040" y="2426"/>
                  </a:cubicBezTo>
                  <a:lnTo>
                    <a:pt x="1040" y="536"/>
                  </a:lnTo>
                  <a:cubicBezTo>
                    <a:pt x="1040" y="252"/>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5" name="Google Shape;6195;p80"/>
            <p:cNvSpPr/>
            <p:nvPr/>
          </p:nvSpPr>
          <p:spPr>
            <a:xfrm>
              <a:off x="-27973000" y="3202075"/>
              <a:ext cx="26000" cy="57525"/>
            </a:xfrm>
            <a:custGeom>
              <a:rect b="b" l="l" r="r" t="t"/>
              <a:pathLst>
                <a:path extrusionOk="0" h="2301" w="1040">
                  <a:moveTo>
                    <a:pt x="536" y="0"/>
                  </a:moveTo>
                  <a:cubicBezTo>
                    <a:pt x="252" y="0"/>
                    <a:pt x="0" y="221"/>
                    <a:pt x="0" y="504"/>
                  </a:cubicBezTo>
                  <a:lnTo>
                    <a:pt x="0" y="1954"/>
                  </a:lnTo>
                  <a:cubicBezTo>
                    <a:pt x="410" y="1985"/>
                    <a:pt x="756" y="2080"/>
                    <a:pt x="1040" y="2300"/>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6" name="Google Shape;6196;p80"/>
            <p:cNvSpPr/>
            <p:nvPr/>
          </p:nvSpPr>
          <p:spPr>
            <a:xfrm>
              <a:off x="-27929675" y="3202075"/>
              <a:ext cx="26000" cy="57525"/>
            </a:xfrm>
            <a:custGeom>
              <a:rect b="b" l="l" r="r" t="t"/>
              <a:pathLst>
                <a:path extrusionOk="0" h="2301" w="1040">
                  <a:moveTo>
                    <a:pt x="536" y="0"/>
                  </a:moveTo>
                  <a:cubicBezTo>
                    <a:pt x="252" y="0"/>
                    <a:pt x="0" y="221"/>
                    <a:pt x="0" y="504"/>
                  </a:cubicBezTo>
                  <a:lnTo>
                    <a:pt x="0" y="2300"/>
                  </a:lnTo>
                  <a:cubicBezTo>
                    <a:pt x="315" y="2111"/>
                    <a:pt x="693" y="1985"/>
                    <a:pt x="1040" y="1954"/>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7" name="Google Shape;6197;p80"/>
            <p:cNvSpPr/>
            <p:nvPr/>
          </p:nvSpPr>
          <p:spPr>
            <a:xfrm>
              <a:off x="-28016325" y="3175300"/>
              <a:ext cx="26025" cy="91375"/>
            </a:xfrm>
            <a:custGeom>
              <a:rect b="b" l="l" r="r" t="t"/>
              <a:pathLst>
                <a:path extrusionOk="0" h="3655" w="1041">
                  <a:moveTo>
                    <a:pt x="536" y="0"/>
                  </a:moveTo>
                  <a:cubicBezTo>
                    <a:pt x="253" y="0"/>
                    <a:pt x="1" y="221"/>
                    <a:pt x="1" y="504"/>
                  </a:cubicBezTo>
                  <a:lnTo>
                    <a:pt x="1" y="3655"/>
                  </a:lnTo>
                  <a:cubicBezTo>
                    <a:pt x="1" y="3655"/>
                    <a:pt x="1" y="3623"/>
                    <a:pt x="64" y="3623"/>
                  </a:cubicBezTo>
                  <a:cubicBezTo>
                    <a:pt x="284" y="3371"/>
                    <a:pt x="631" y="3182"/>
                    <a:pt x="1040" y="3056"/>
                  </a:cubicBezTo>
                  <a:lnTo>
                    <a:pt x="1040" y="504"/>
                  </a:lnTo>
                  <a:cubicBezTo>
                    <a:pt x="1040" y="221"/>
                    <a:pt x="788" y="0"/>
                    <a:pt x="5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8" name="Google Shape;6198;p80"/>
            <p:cNvSpPr/>
            <p:nvPr/>
          </p:nvSpPr>
          <p:spPr>
            <a:xfrm>
              <a:off x="-27886375" y="3176075"/>
              <a:ext cx="26025" cy="91400"/>
            </a:xfrm>
            <a:custGeom>
              <a:rect b="b" l="l" r="r" t="t"/>
              <a:pathLst>
                <a:path extrusionOk="0" h="3656" w="1041">
                  <a:moveTo>
                    <a:pt x="536" y="1"/>
                  </a:moveTo>
                  <a:cubicBezTo>
                    <a:pt x="253" y="1"/>
                    <a:pt x="1" y="221"/>
                    <a:pt x="1" y="505"/>
                  </a:cubicBezTo>
                  <a:lnTo>
                    <a:pt x="1" y="3088"/>
                  </a:lnTo>
                  <a:cubicBezTo>
                    <a:pt x="379" y="3151"/>
                    <a:pt x="726" y="3340"/>
                    <a:pt x="1041" y="3655"/>
                  </a:cubicBezTo>
                  <a:lnTo>
                    <a:pt x="1041" y="505"/>
                  </a:lnTo>
                  <a:cubicBezTo>
                    <a:pt x="1041" y="253"/>
                    <a:pt x="789" y="1"/>
                    <a:pt x="5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9" name="Google Shape;6199;p80"/>
            <p:cNvSpPr/>
            <p:nvPr/>
          </p:nvSpPr>
          <p:spPr>
            <a:xfrm>
              <a:off x="-28017900" y="3269025"/>
              <a:ext cx="161475" cy="133125"/>
            </a:xfrm>
            <a:custGeom>
              <a:rect b="b" l="l" r="r" t="t"/>
              <a:pathLst>
                <a:path extrusionOk="0" h="5325" w="6459">
                  <a:moveTo>
                    <a:pt x="1733" y="0"/>
                  </a:moveTo>
                  <a:cubicBezTo>
                    <a:pt x="1355" y="0"/>
                    <a:pt x="946" y="158"/>
                    <a:pt x="662" y="410"/>
                  </a:cubicBezTo>
                  <a:cubicBezTo>
                    <a:pt x="64" y="882"/>
                    <a:pt x="1" y="1639"/>
                    <a:pt x="347" y="2237"/>
                  </a:cubicBezTo>
                  <a:cubicBezTo>
                    <a:pt x="1324" y="2458"/>
                    <a:pt x="2048" y="3340"/>
                    <a:pt x="2174" y="4348"/>
                  </a:cubicBezTo>
                  <a:lnTo>
                    <a:pt x="3214" y="5325"/>
                  </a:lnTo>
                  <a:lnTo>
                    <a:pt x="4285" y="4348"/>
                  </a:lnTo>
                  <a:cubicBezTo>
                    <a:pt x="4380" y="3340"/>
                    <a:pt x="5073" y="2521"/>
                    <a:pt x="6113" y="2237"/>
                  </a:cubicBezTo>
                  <a:cubicBezTo>
                    <a:pt x="6459" y="1639"/>
                    <a:pt x="6333" y="882"/>
                    <a:pt x="5860" y="410"/>
                  </a:cubicBezTo>
                  <a:cubicBezTo>
                    <a:pt x="5577" y="158"/>
                    <a:pt x="5199" y="0"/>
                    <a:pt x="4789" y="0"/>
                  </a:cubicBezTo>
                  <a:cubicBezTo>
                    <a:pt x="4411" y="0"/>
                    <a:pt x="4002" y="158"/>
                    <a:pt x="3750" y="410"/>
                  </a:cubicBezTo>
                  <a:lnTo>
                    <a:pt x="3277" y="882"/>
                  </a:lnTo>
                  <a:lnTo>
                    <a:pt x="2805" y="410"/>
                  </a:lnTo>
                  <a:cubicBezTo>
                    <a:pt x="2521" y="158"/>
                    <a:pt x="2143"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0" name="Google Shape;6200;p80"/>
            <p:cNvSpPr/>
            <p:nvPr/>
          </p:nvSpPr>
          <p:spPr>
            <a:xfrm>
              <a:off x="-27930475" y="3269800"/>
              <a:ext cx="121325" cy="201650"/>
            </a:xfrm>
            <a:custGeom>
              <a:rect b="b" l="l" r="r" t="t"/>
              <a:pathLst>
                <a:path extrusionOk="0" h="8066" w="4853">
                  <a:moveTo>
                    <a:pt x="4506" y="1"/>
                  </a:moveTo>
                  <a:cubicBezTo>
                    <a:pt x="3876" y="1"/>
                    <a:pt x="3403" y="505"/>
                    <a:pt x="3403" y="1198"/>
                  </a:cubicBezTo>
                  <a:lnTo>
                    <a:pt x="3403" y="2395"/>
                  </a:lnTo>
                  <a:cubicBezTo>
                    <a:pt x="3403" y="2584"/>
                    <a:pt x="3246" y="2742"/>
                    <a:pt x="3025" y="2742"/>
                  </a:cubicBezTo>
                  <a:cubicBezTo>
                    <a:pt x="2679" y="2742"/>
                    <a:pt x="2363" y="2868"/>
                    <a:pt x="2080" y="3025"/>
                  </a:cubicBezTo>
                  <a:cubicBezTo>
                    <a:pt x="1702" y="3372"/>
                    <a:pt x="1418" y="3939"/>
                    <a:pt x="1418" y="4474"/>
                  </a:cubicBezTo>
                  <a:lnTo>
                    <a:pt x="1418" y="5231"/>
                  </a:lnTo>
                  <a:cubicBezTo>
                    <a:pt x="1418" y="5420"/>
                    <a:pt x="1261" y="5577"/>
                    <a:pt x="1072" y="5577"/>
                  </a:cubicBezTo>
                  <a:cubicBezTo>
                    <a:pt x="883" y="5577"/>
                    <a:pt x="725" y="5420"/>
                    <a:pt x="725" y="5231"/>
                  </a:cubicBezTo>
                  <a:lnTo>
                    <a:pt x="1" y="5892"/>
                  </a:lnTo>
                  <a:lnTo>
                    <a:pt x="1" y="8066"/>
                  </a:lnTo>
                  <a:lnTo>
                    <a:pt x="3813" y="8066"/>
                  </a:lnTo>
                  <a:cubicBezTo>
                    <a:pt x="4033" y="8066"/>
                    <a:pt x="4191" y="7908"/>
                    <a:pt x="4191" y="7719"/>
                  </a:cubicBezTo>
                  <a:cubicBezTo>
                    <a:pt x="4191" y="7530"/>
                    <a:pt x="4033" y="7373"/>
                    <a:pt x="3813" y="7373"/>
                  </a:cubicBezTo>
                  <a:lnTo>
                    <a:pt x="3466" y="7373"/>
                  </a:lnTo>
                  <a:lnTo>
                    <a:pt x="3466" y="6270"/>
                  </a:lnTo>
                  <a:cubicBezTo>
                    <a:pt x="3466" y="6176"/>
                    <a:pt x="3498" y="6050"/>
                    <a:pt x="3592" y="6018"/>
                  </a:cubicBezTo>
                  <a:lnTo>
                    <a:pt x="4128" y="5420"/>
                  </a:lnTo>
                  <a:cubicBezTo>
                    <a:pt x="4600" y="4947"/>
                    <a:pt x="4852" y="4380"/>
                    <a:pt x="4852" y="3687"/>
                  </a:cubicBezTo>
                  <a:lnTo>
                    <a:pt x="4852" y="347"/>
                  </a:lnTo>
                  <a:cubicBezTo>
                    <a:pt x="4852" y="158"/>
                    <a:pt x="4695" y="1"/>
                    <a:pt x="45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1" name="Google Shape;6201;p80"/>
            <p:cNvSpPr/>
            <p:nvPr/>
          </p:nvSpPr>
          <p:spPr>
            <a:xfrm>
              <a:off x="-28069875" y="3271375"/>
              <a:ext cx="122875" cy="200075"/>
            </a:xfrm>
            <a:custGeom>
              <a:rect b="b" l="l" r="r" t="t"/>
              <a:pathLst>
                <a:path extrusionOk="0" h="8003" w="4915">
                  <a:moveTo>
                    <a:pt x="347" y="1"/>
                  </a:moveTo>
                  <a:cubicBezTo>
                    <a:pt x="158" y="1"/>
                    <a:pt x="0" y="158"/>
                    <a:pt x="0" y="379"/>
                  </a:cubicBezTo>
                  <a:lnTo>
                    <a:pt x="0" y="3718"/>
                  </a:lnTo>
                  <a:cubicBezTo>
                    <a:pt x="0" y="4348"/>
                    <a:pt x="221" y="4979"/>
                    <a:pt x="693" y="5451"/>
                  </a:cubicBezTo>
                  <a:lnTo>
                    <a:pt x="1323" y="5955"/>
                  </a:lnTo>
                  <a:cubicBezTo>
                    <a:pt x="1418" y="6018"/>
                    <a:pt x="1449" y="6113"/>
                    <a:pt x="1449" y="6207"/>
                  </a:cubicBezTo>
                  <a:lnTo>
                    <a:pt x="1449" y="7310"/>
                  </a:lnTo>
                  <a:lnTo>
                    <a:pt x="1103" y="7310"/>
                  </a:lnTo>
                  <a:cubicBezTo>
                    <a:pt x="882" y="7310"/>
                    <a:pt x="725" y="7467"/>
                    <a:pt x="725" y="7656"/>
                  </a:cubicBezTo>
                  <a:cubicBezTo>
                    <a:pt x="725" y="7845"/>
                    <a:pt x="882" y="8003"/>
                    <a:pt x="1103" y="8003"/>
                  </a:cubicBezTo>
                  <a:lnTo>
                    <a:pt x="4915" y="8003"/>
                  </a:lnTo>
                  <a:lnTo>
                    <a:pt x="4915" y="5829"/>
                  </a:lnTo>
                  <a:lnTo>
                    <a:pt x="4190" y="5168"/>
                  </a:lnTo>
                  <a:cubicBezTo>
                    <a:pt x="4190" y="5357"/>
                    <a:pt x="4033" y="5514"/>
                    <a:pt x="3844" y="5514"/>
                  </a:cubicBezTo>
                  <a:cubicBezTo>
                    <a:pt x="3655" y="5514"/>
                    <a:pt x="3497" y="5357"/>
                    <a:pt x="3497" y="5168"/>
                  </a:cubicBezTo>
                  <a:lnTo>
                    <a:pt x="3497" y="4411"/>
                  </a:lnTo>
                  <a:cubicBezTo>
                    <a:pt x="3497" y="3876"/>
                    <a:pt x="3214" y="3372"/>
                    <a:pt x="2741" y="3057"/>
                  </a:cubicBezTo>
                  <a:cubicBezTo>
                    <a:pt x="2458" y="2899"/>
                    <a:pt x="2143" y="2773"/>
                    <a:pt x="1796" y="2773"/>
                  </a:cubicBezTo>
                  <a:cubicBezTo>
                    <a:pt x="1607" y="2773"/>
                    <a:pt x="1449" y="2616"/>
                    <a:pt x="1449" y="2427"/>
                  </a:cubicBezTo>
                  <a:lnTo>
                    <a:pt x="1449" y="1229"/>
                  </a:lnTo>
                  <a:cubicBezTo>
                    <a:pt x="1449" y="473"/>
                    <a:pt x="945"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02" name="Google Shape;6202;p80"/>
          <p:cNvSpPr/>
          <p:nvPr/>
        </p:nvSpPr>
        <p:spPr>
          <a:xfrm>
            <a:off x="5301578" y="1989685"/>
            <a:ext cx="352803" cy="350719"/>
          </a:xfrm>
          <a:custGeom>
            <a:rect b="b" l="l" r="r" t="t"/>
            <a:pathLst>
              <a:path extrusionOk="0" h="11776" w="11846">
                <a:moveTo>
                  <a:pt x="9074" y="2261"/>
                </a:moveTo>
                <a:lnTo>
                  <a:pt x="9546" y="2733"/>
                </a:lnTo>
                <a:lnTo>
                  <a:pt x="9011" y="3300"/>
                </a:lnTo>
                <a:lnTo>
                  <a:pt x="8538" y="2828"/>
                </a:lnTo>
                <a:lnTo>
                  <a:pt x="9074" y="2261"/>
                </a:lnTo>
                <a:close/>
                <a:moveTo>
                  <a:pt x="6333" y="3489"/>
                </a:moveTo>
                <a:lnTo>
                  <a:pt x="8286" y="5474"/>
                </a:lnTo>
                <a:lnTo>
                  <a:pt x="7782" y="5978"/>
                </a:lnTo>
                <a:lnTo>
                  <a:pt x="7026" y="5222"/>
                </a:lnTo>
                <a:cubicBezTo>
                  <a:pt x="6963" y="5159"/>
                  <a:pt x="6876" y="5128"/>
                  <a:pt x="6789" y="5128"/>
                </a:cubicBezTo>
                <a:cubicBezTo>
                  <a:pt x="6703" y="5128"/>
                  <a:pt x="6616" y="5159"/>
                  <a:pt x="6553" y="5222"/>
                </a:cubicBezTo>
                <a:cubicBezTo>
                  <a:pt x="6427" y="5348"/>
                  <a:pt x="6427" y="5569"/>
                  <a:pt x="6553" y="5695"/>
                </a:cubicBezTo>
                <a:lnTo>
                  <a:pt x="7309" y="6451"/>
                </a:lnTo>
                <a:lnTo>
                  <a:pt x="6837" y="6924"/>
                </a:lnTo>
                <a:lnTo>
                  <a:pt x="4883" y="4939"/>
                </a:lnTo>
                <a:lnTo>
                  <a:pt x="6333" y="3489"/>
                </a:lnTo>
                <a:close/>
                <a:moveTo>
                  <a:pt x="2647" y="8688"/>
                </a:moveTo>
                <a:lnTo>
                  <a:pt x="3119" y="9160"/>
                </a:lnTo>
                <a:lnTo>
                  <a:pt x="2899" y="9412"/>
                </a:lnTo>
                <a:cubicBezTo>
                  <a:pt x="2836" y="9460"/>
                  <a:pt x="2749" y="9483"/>
                  <a:pt x="2662" y="9483"/>
                </a:cubicBezTo>
                <a:cubicBezTo>
                  <a:pt x="2576" y="9483"/>
                  <a:pt x="2489" y="9460"/>
                  <a:pt x="2426" y="9412"/>
                </a:cubicBezTo>
                <a:cubicBezTo>
                  <a:pt x="2300" y="9286"/>
                  <a:pt x="2300" y="9034"/>
                  <a:pt x="2426" y="8940"/>
                </a:cubicBezTo>
                <a:lnTo>
                  <a:pt x="2647" y="8688"/>
                </a:lnTo>
                <a:close/>
                <a:moveTo>
                  <a:pt x="9294" y="0"/>
                </a:moveTo>
                <a:cubicBezTo>
                  <a:pt x="9026" y="0"/>
                  <a:pt x="8758" y="103"/>
                  <a:pt x="8569" y="308"/>
                </a:cubicBezTo>
                <a:cubicBezTo>
                  <a:pt x="8160" y="686"/>
                  <a:pt x="8097" y="1410"/>
                  <a:pt x="8538" y="1820"/>
                </a:cubicBezTo>
                <a:lnTo>
                  <a:pt x="8065" y="2292"/>
                </a:lnTo>
                <a:lnTo>
                  <a:pt x="7089" y="1316"/>
                </a:lnTo>
                <a:cubicBezTo>
                  <a:pt x="6884" y="1127"/>
                  <a:pt x="6616" y="1032"/>
                  <a:pt x="6348" y="1032"/>
                </a:cubicBezTo>
                <a:cubicBezTo>
                  <a:pt x="6081" y="1032"/>
                  <a:pt x="5813" y="1127"/>
                  <a:pt x="5608" y="1316"/>
                </a:cubicBezTo>
                <a:cubicBezTo>
                  <a:pt x="5230" y="1725"/>
                  <a:pt x="5230" y="2387"/>
                  <a:pt x="5608" y="2765"/>
                </a:cubicBezTo>
                <a:lnTo>
                  <a:pt x="5860" y="3017"/>
                </a:lnTo>
                <a:lnTo>
                  <a:pt x="2678" y="6199"/>
                </a:lnTo>
                <a:cubicBezTo>
                  <a:pt x="2142" y="6734"/>
                  <a:pt x="2048" y="7428"/>
                  <a:pt x="2268" y="8058"/>
                </a:cubicBezTo>
                <a:lnTo>
                  <a:pt x="1922" y="8404"/>
                </a:lnTo>
                <a:cubicBezTo>
                  <a:pt x="1607" y="8719"/>
                  <a:pt x="1512" y="9192"/>
                  <a:pt x="1733" y="9601"/>
                </a:cubicBezTo>
                <a:lnTo>
                  <a:pt x="95" y="11208"/>
                </a:lnTo>
                <a:cubicBezTo>
                  <a:pt x="0" y="11334"/>
                  <a:pt x="0" y="11555"/>
                  <a:pt x="95" y="11681"/>
                </a:cubicBezTo>
                <a:cubicBezTo>
                  <a:pt x="158" y="11744"/>
                  <a:pt x="252" y="11775"/>
                  <a:pt x="343" y="11775"/>
                </a:cubicBezTo>
                <a:cubicBezTo>
                  <a:pt x="433" y="11775"/>
                  <a:pt x="520" y="11744"/>
                  <a:pt x="567" y="11681"/>
                </a:cubicBezTo>
                <a:lnTo>
                  <a:pt x="2174" y="10074"/>
                </a:lnTo>
                <a:cubicBezTo>
                  <a:pt x="2318" y="10136"/>
                  <a:pt x="2465" y="10164"/>
                  <a:pt x="2609" y="10164"/>
                </a:cubicBezTo>
                <a:cubicBezTo>
                  <a:pt x="2904" y="10164"/>
                  <a:pt x="3180" y="10044"/>
                  <a:pt x="3371" y="9853"/>
                </a:cubicBezTo>
                <a:lnTo>
                  <a:pt x="3718" y="9507"/>
                </a:lnTo>
                <a:cubicBezTo>
                  <a:pt x="3930" y="9598"/>
                  <a:pt x="4148" y="9640"/>
                  <a:pt x="4363" y="9640"/>
                </a:cubicBezTo>
                <a:cubicBezTo>
                  <a:pt x="4818" y="9640"/>
                  <a:pt x="5255" y="9450"/>
                  <a:pt x="5576" y="9129"/>
                </a:cubicBezTo>
                <a:lnTo>
                  <a:pt x="5797" y="8877"/>
                </a:lnTo>
                <a:lnTo>
                  <a:pt x="4820" y="7900"/>
                </a:lnTo>
                <a:cubicBezTo>
                  <a:pt x="4694" y="7774"/>
                  <a:pt x="4694" y="7554"/>
                  <a:pt x="4820" y="7428"/>
                </a:cubicBezTo>
                <a:cubicBezTo>
                  <a:pt x="4883" y="7365"/>
                  <a:pt x="4970" y="7333"/>
                  <a:pt x="5057" y="7333"/>
                </a:cubicBezTo>
                <a:cubicBezTo>
                  <a:pt x="5143" y="7333"/>
                  <a:pt x="5230" y="7365"/>
                  <a:pt x="5293" y="7428"/>
                </a:cubicBezTo>
                <a:lnTo>
                  <a:pt x="6270" y="8404"/>
                </a:lnTo>
                <a:lnTo>
                  <a:pt x="8727" y="5978"/>
                </a:lnTo>
                <a:lnTo>
                  <a:pt x="8948" y="6199"/>
                </a:lnTo>
                <a:cubicBezTo>
                  <a:pt x="9152" y="6404"/>
                  <a:pt x="9420" y="6506"/>
                  <a:pt x="9688" y="6506"/>
                </a:cubicBezTo>
                <a:cubicBezTo>
                  <a:pt x="9956" y="6506"/>
                  <a:pt x="10223" y="6404"/>
                  <a:pt x="10428" y="6199"/>
                </a:cubicBezTo>
                <a:cubicBezTo>
                  <a:pt x="10806" y="5821"/>
                  <a:pt x="10806" y="5159"/>
                  <a:pt x="10428" y="4750"/>
                </a:cubicBezTo>
                <a:lnTo>
                  <a:pt x="9420" y="3773"/>
                </a:lnTo>
                <a:lnTo>
                  <a:pt x="9987" y="3206"/>
                </a:lnTo>
                <a:cubicBezTo>
                  <a:pt x="10176" y="3411"/>
                  <a:pt x="10444" y="3513"/>
                  <a:pt x="10712" y="3513"/>
                </a:cubicBezTo>
                <a:cubicBezTo>
                  <a:pt x="10980" y="3513"/>
                  <a:pt x="11247" y="3411"/>
                  <a:pt x="11436" y="3206"/>
                </a:cubicBezTo>
                <a:cubicBezTo>
                  <a:pt x="11846" y="2828"/>
                  <a:pt x="11846" y="2166"/>
                  <a:pt x="11436" y="1757"/>
                </a:cubicBezTo>
                <a:lnTo>
                  <a:pt x="10019" y="308"/>
                </a:lnTo>
                <a:cubicBezTo>
                  <a:pt x="9830" y="103"/>
                  <a:pt x="9562" y="0"/>
                  <a:pt x="92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03" name="Google Shape;6203;p80"/>
          <p:cNvGrpSpPr/>
          <p:nvPr/>
        </p:nvGrpSpPr>
        <p:grpSpPr>
          <a:xfrm>
            <a:off x="5363423" y="2439183"/>
            <a:ext cx="228045" cy="351880"/>
            <a:chOff x="-28032075" y="3916450"/>
            <a:chExt cx="191425" cy="295375"/>
          </a:xfrm>
        </p:grpSpPr>
        <p:sp>
          <p:nvSpPr>
            <p:cNvPr id="6204" name="Google Shape;6204;p80"/>
            <p:cNvSpPr/>
            <p:nvPr/>
          </p:nvSpPr>
          <p:spPr>
            <a:xfrm>
              <a:off x="-27996625" y="3916450"/>
              <a:ext cx="120525" cy="51225"/>
            </a:xfrm>
            <a:custGeom>
              <a:rect b="b" l="l" r="r" t="t"/>
              <a:pathLst>
                <a:path extrusionOk="0" h="2049" w="4821">
                  <a:moveTo>
                    <a:pt x="1040" y="0"/>
                  </a:moveTo>
                  <a:cubicBezTo>
                    <a:pt x="441" y="0"/>
                    <a:pt x="0" y="473"/>
                    <a:pt x="0" y="1040"/>
                  </a:cubicBezTo>
                  <a:cubicBezTo>
                    <a:pt x="0" y="1607"/>
                    <a:pt x="473" y="2048"/>
                    <a:pt x="1040" y="2048"/>
                  </a:cubicBezTo>
                  <a:lnTo>
                    <a:pt x="3781" y="2048"/>
                  </a:lnTo>
                  <a:cubicBezTo>
                    <a:pt x="4379" y="2048"/>
                    <a:pt x="4820" y="1575"/>
                    <a:pt x="4820" y="1040"/>
                  </a:cubicBezTo>
                  <a:cubicBezTo>
                    <a:pt x="4820" y="441"/>
                    <a:pt x="4348"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5" name="Google Shape;6205;p80"/>
            <p:cNvSpPr/>
            <p:nvPr/>
          </p:nvSpPr>
          <p:spPr>
            <a:xfrm>
              <a:off x="-28032075" y="4089975"/>
              <a:ext cx="191425" cy="121850"/>
            </a:xfrm>
            <a:custGeom>
              <a:rect b="b" l="l" r="r" t="t"/>
              <a:pathLst>
                <a:path extrusionOk="0" h="4874" w="7657">
                  <a:moveTo>
                    <a:pt x="1733" y="715"/>
                  </a:moveTo>
                  <a:cubicBezTo>
                    <a:pt x="1954" y="715"/>
                    <a:pt x="2111" y="872"/>
                    <a:pt x="2111" y="1061"/>
                  </a:cubicBezTo>
                  <a:cubicBezTo>
                    <a:pt x="2111" y="1250"/>
                    <a:pt x="1954" y="1408"/>
                    <a:pt x="1733" y="1408"/>
                  </a:cubicBezTo>
                  <a:cubicBezTo>
                    <a:pt x="1544" y="1408"/>
                    <a:pt x="1387" y="1250"/>
                    <a:pt x="1387" y="1061"/>
                  </a:cubicBezTo>
                  <a:cubicBezTo>
                    <a:pt x="1418" y="872"/>
                    <a:pt x="1576" y="715"/>
                    <a:pt x="1733" y="715"/>
                  </a:cubicBezTo>
                  <a:close/>
                  <a:moveTo>
                    <a:pt x="3151" y="1376"/>
                  </a:moveTo>
                  <a:cubicBezTo>
                    <a:pt x="3372" y="1376"/>
                    <a:pt x="3529" y="1534"/>
                    <a:pt x="3529" y="1723"/>
                  </a:cubicBezTo>
                  <a:cubicBezTo>
                    <a:pt x="3529" y="1912"/>
                    <a:pt x="3372" y="2070"/>
                    <a:pt x="3151" y="2070"/>
                  </a:cubicBezTo>
                  <a:cubicBezTo>
                    <a:pt x="2962" y="2070"/>
                    <a:pt x="2804" y="1912"/>
                    <a:pt x="2804" y="1723"/>
                  </a:cubicBezTo>
                  <a:cubicBezTo>
                    <a:pt x="2804" y="1534"/>
                    <a:pt x="2962" y="1376"/>
                    <a:pt x="3151" y="1376"/>
                  </a:cubicBezTo>
                  <a:close/>
                  <a:moveTo>
                    <a:pt x="5199" y="2070"/>
                  </a:moveTo>
                  <a:cubicBezTo>
                    <a:pt x="5419" y="2070"/>
                    <a:pt x="5577" y="2227"/>
                    <a:pt x="5577" y="2448"/>
                  </a:cubicBezTo>
                  <a:cubicBezTo>
                    <a:pt x="5577" y="2637"/>
                    <a:pt x="5419" y="2794"/>
                    <a:pt x="5199" y="2794"/>
                  </a:cubicBezTo>
                  <a:cubicBezTo>
                    <a:pt x="5010" y="2794"/>
                    <a:pt x="4852" y="2637"/>
                    <a:pt x="4852" y="2448"/>
                  </a:cubicBezTo>
                  <a:cubicBezTo>
                    <a:pt x="4884" y="2227"/>
                    <a:pt x="5041" y="2070"/>
                    <a:pt x="5199" y="2070"/>
                  </a:cubicBezTo>
                  <a:close/>
                  <a:moveTo>
                    <a:pt x="3151" y="2794"/>
                  </a:moveTo>
                  <a:cubicBezTo>
                    <a:pt x="3372" y="2794"/>
                    <a:pt x="3529" y="2952"/>
                    <a:pt x="3529" y="3141"/>
                  </a:cubicBezTo>
                  <a:cubicBezTo>
                    <a:pt x="3529" y="3330"/>
                    <a:pt x="3372" y="3487"/>
                    <a:pt x="3151" y="3487"/>
                  </a:cubicBezTo>
                  <a:cubicBezTo>
                    <a:pt x="2962" y="3487"/>
                    <a:pt x="2804" y="3330"/>
                    <a:pt x="2804" y="3141"/>
                  </a:cubicBezTo>
                  <a:cubicBezTo>
                    <a:pt x="2804" y="2952"/>
                    <a:pt x="2962" y="2794"/>
                    <a:pt x="3151" y="2794"/>
                  </a:cubicBezTo>
                  <a:close/>
                  <a:moveTo>
                    <a:pt x="1748" y="1"/>
                  </a:moveTo>
                  <a:cubicBezTo>
                    <a:pt x="1181" y="1"/>
                    <a:pt x="615" y="166"/>
                    <a:pt x="63" y="494"/>
                  </a:cubicBezTo>
                  <a:cubicBezTo>
                    <a:pt x="63" y="715"/>
                    <a:pt x="0" y="872"/>
                    <a:pt x="0" y="1061"/>
                  </a:cubicBezTo>
                  <a:cubicBezTo>
                    <a:pt x="0" y="2196"/>
                    <a:pt x="536" y="3298"/>
                    <a:pt x="1418" y="4023"/>
                  </a:cubicBezTo>
                  <a:cubicBezTo>
                    <a:pt x="2111" y="4558"/>
                    <a:pt x="2962" y="4874"/>
                    <a:pt x="3844" y="4874"/>
                  </a:cubicBezTo>
                  <a:cubicBezTo>
                    <a:pt x="4096" y="4874"/>
                    <a:pt x="4380" y="4842"/>
                    <a:pt x="4663" y="4811"/>
                  </a:cubicBezTo>
                  <a:cubicBezTo>
                    <a:pt x="6144" y="4495"/>
                    <a:pt x="7341" y="3267"/>
                    <a:pt x="7625" y="1723"/>
                  </a:cubicBezTo>
                  <a:cubicBezTo>
                    <a:pt x="7656" y="1439"/>
                    <a:pt x="7656" y="1219"/>
                    <a:pt x="7656" y="935"/>
                  </a:cubicBezTo>
                  <a:lnTo>
                    <a:pt x="7656" y="935"/>
                  </a:lnTo>
                  <a:cubicBezTo>
                    <a:pt x="7033" y="1235"/>
                    <a:pt x="6444" y="1354"/>
                    <a:pt x="5904" y="1354"/>
                  </a:cubicBezTo>
                  <a:cubicBezTo>
                    <a:pt x="4969" y="1354"/>
                    <a:pt x="4183" y="1000"/>
                    <a:pt x="3624" y="620"/>
                  </a:cubicBezTo>
                  <a:cubicBezTo>
                    <a:pt x="3010" y="206"/>
                    <a:pt x="2378" y="1"/>
                    <a:pt x="17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6" name="Google Shape;6206;p80"/>
            <p:cNvSpPr/>
            <p:nvPr/>
          </p:nvSpPr>
          <p:spPr>
            <a:xfrm>
              <a:off x="-28024975" y="3985750"/>
              <a:ext cx="181950" cy="121975"/>
            </a:xfrm>
            <a:custGeom>
              <a:rect b="b" l="l" r="r" t="t"/>
              <a:pathLst>
                <a:path extrusionOk="0" h="4879" w="7278">
                  <a:moveTo>
                    <a:pt x="1827" y="1"/>
                  </a:moveTo>
                  <a:lnTo>
                    <a:pt x="1827" y="1639"/>
                  </a:lnTo>
                  <a:cubicBezTo>
                    <a:pt x="1827" y="1765"/>
                    <a:pt x="1733" y="1891"/>
                    <a:pt x="1607" y="1922"/>
                  </a:cubicBezTo>
                  <a:cubicBezTo>
                    <a:pt x="914" y="2363"/>
                    <a:pt x="315" y="3025"/>
                    <a:pt x="0" y="3813"/>
                  </a:cubicBezTo>
                  <a:cubicBezTo>
                    <a:pt x="492" y="3611"/>
                    <a:pt x="988" y="3505"/>
                    <a:pt x="1488" y="3505"/>
                  </a:cubicBezTo>
                  <a:cubicBezTo>
                    <a:pt x="2237" y="3505"/>
                    <a:pt x="2993" y="3743"/>
                    <a:pt x="3749" y="4254"/>
                  </a:cubicBezTo>
                  <a:cubicBezTo>
                    <a:pt x="4370" y="4673"/>
                    <a:pt x="5000" y="4878"/>
                    <a:pt x="5629" y="4878"/>
                  </a:cubicBezTo>
                  <a:cubicBezTo>
                    <a:pt x="6181" y="4878"/>
                    <a:pt x="6733" y="4721"/>
                    <a:pt x="7278" y="4411"/>
                  </a:cubicBezTo>
                  <a:cubicBezTo>
                    <a:pt x="7057" y="3372"/>
                    <a:pt x="6427" y="2427"/>
                    <a:pt x="5450" y="1922"/>
                  </a:cubicBezTo>
                  <a:cubicBezTo>
                    <a:pt x="5356" y="1859"/>
                    <a:pt x="5293" y="1765"/>
                    <a:pt x="5293" y="1639"/>
                  </a:cubicBezTo>
                  <a:lnTo>
                    <a:pt x="52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07" name="Google Shape;6207;p80"/>
          <p:cNvGrpSpPr/>
          <p:nvPr/>
        </p:nvGrpSpPr>
        <p:grpSpPr>
          <a:xfrm>
            <a:off x="7528769" y="1531934"/>
            <a:ext cx="352833" cy="352833"/>
            <a:chOff x="-26201650" y="3176075"/>
            <a:chExt cx="296175" cy="296175"/>
          </a:xfrm>
        </p:grpSpPr>
        <p:sp>
          <p:nvSpPr>
            <p:cNvPr id="6208" name="Google Shape;6208;p80"/>
            <p:cNvSpPr/>
            <p:nvPr/>
          </p:nvSpPr>
          <p:spPr>
            <a:xfrm>
              <a:off x="-26082700" y="3176075"/>
              <a:ext cx="51200" cy="226875"/>
            </a:xfrm>
            <a:custGeom>
              <a:rect b="b" l="l" r="r" t="t"/>
              <a:pathLst>
                <a:path extrusionOk="0" h="9075" w="2048">
                  <a:moveTo>
                    <a:pt x="1071" y="1"/>
                  </a:moveTo>
                  <a:cubicBezTo>
                    <a:pt x="882" y="1"/>
                    <a:pt x="725" y="158"/>
                    <a:pt x="725" y="347"/>
                  </a:cubicBezTo>
                  <a:lnTo>
                    <a:pt x="725" y="6554"/>
                  </a:lnTo>
                  <a:cubicBezTo>
                    <a:pt x="473" y="6900"/>
                    <a:pt x="0" y="7656"/>
                    <a:pt x="0" y="8034"/>
                  </a:cubicBezTo>
                  <a:cubicBezTo>
                    <a:pt x="0" y="8633"/>
                    <a:pt x="473" y="9074"/>
                    <a:pt x="1040" y="9074"/>
                  </a:cubicBezTo>
                  <a:cubicBezTo>
                    <a:pt x="1638" y="9074"/>
                    <a:pt x="2048" y="8602"/>
                    <a:pt x="2048" y="8034"/>
                  </a:cubicBezTo>
                  <a:cubicBezTo>
                    <a:pt x="2048" y="7656"/>
                    <a:pt x="1638" y="6900"/>
                    <a:pt x="1355" y="6554"/>
                  </a:cubicBezTo>
                  <a:lnTo>
                    <a:pt x="1355" y="347"/>
                  </a:lnTo>
                  <a:cubicBezTo>
                    <a:pt x="1386" y="158"/>
                    <a:pt x="1260"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9" name="Google Shape;6209;p80"/>
            <p:cNvSpPr/>
            <p:nvPr/>
          </p:nvSpPr>
          <p:spPr>
            <a:xfrm>
              <a:off x="-26201650" y="3317075"/>
              <a:ext cx="296175" cy="155175"/>
            </a:xfrm>
            <a:custGeom>
              <a:rect b="b" l="l" r="r" t="t"/>
              <a:pathLst>
                <a:path extrusionOk="0" h="6207" w="11847">
                  <a:moveTo>
                    <a:pt x="3939" y="662"/>
                  </a:moveTo>
                  <a:cubicBezTo>
                    <a:pt x="3876" y="914"/>
                    <a:pt x="3750" y="1134"/>
                    <a:pt x="3624" y="1323"/>
                  </a:cubicBezTo>
                  <a:cubicBezTo>
                    <a:pt x="3624" y="1386"/>
                    <a:pt x="3593" y="1418"/>
                    <a:pt x="3593" y="1481"/>
                  </a:cubicBezTo>
                  <a:cubicBezTo>
                    <a:pt x="3277" y="1292"/>
                    <a:pt x="2836" y="1229"/>
                    <a:pt x="2490" y="1229"/>
                  </a:cubicBezTo>
                  <a:cubicBezTo>
                    <a:pt x="1986" y="1229"/>
                    <a:pt x="1293" y="1386"/>
                    <a:pt x="1041" y="1859"/>
                  </a:cubicBezTo>
                  <a:cubicBezTo>
                    <a:pt x="915" y="2048"/>
                    <a:pt x="757" y="2111"/>
                    <a:pt x="568" y="2111"/>
                  </a:cubicBezTo>
                  <a:lnTo>
                    <a:pt x="568" y="1008"/>
                  </a:lnTo>
                  <a:cubicBezTo>
                    <a:pt x="568" y="819"/>
                    <a:pt x="726" y="662"/>
                    <a:pt x="915" y="662"/>
                  </a:cubicBezTo>
                  <a:close/>
                  <a:moveTo>
                    <a:pt x="10681" y="662"/>
                  </a:moveTo>
                  <a:cubicBezTo>
                    <a:pt x="10870" y="662"/>
                    <a:pt x="11028" y="819"/>
                    <a:pt x="11028" y="1008"/>
                  </a:cubicBezTo>
                  <a:lnTo>
                    <a:pt x="11028" y="2111"/>
                  </a:lnTo>
                  <a:cubicBezTo>
                    <a:pt x="10870" y="2111"/>
                    <a:pt x="10681" y="2048"/>
                    <a:pt x="10555" y="1859"/>
                  </a:cubicBezTo>
                  <a:cubicBezTo>
                    <a:pt x="10335" y="1449"/>
                    <a:pt x="9894" y="1229"/>
                    <a:pt x="9452" y="1229"/>
                  </a:cubicBezTo>
                  <a:cubicBezTo>
                    <a:pt x="9011" y="1229"/>
                    <a:pt x="8602" y="1449"/>
                    <a:pt x="8350" y="1859"/>
                  </a:cubicBezTo>
                  <a:cubicBezTo>
                    <a:pt x="8318" y="1922"/>
                    <a:pt x="8224" y="2016"/>
                    <a:pt x="8192" y="2048"/>
                  </a:cubicBezTo>
                  <a:cubicBezTo>
                    <a:pt x="8161" y="1733"/>
                    <a:pt x="8003" y="1292"/>
                    <a:pt x="7657" y="662"/>
                  </a:cubicBezTo>
                  <a:close/>
                  <a:moveTo>
                    <a:pt x="2332" y="2741"/>
                  </a:moveTo>
                  <a:cubicBezTo>
                    <a:pt x="2521" y="2741"/>
                    <a:pt x="2679" y="2899"/>
                    <a:pt x="2679" y="3119"/>
                  </a:cubicBezTo>
                  <a:cubicBezTo>
                    <a:pt x="2679" y="3308"/>
                    <a:pt x="2521" y="3466"/>
                    <a:pt x="2332" y="3466"/>
                  </a:cubicBezTo>
                  <a:cubicBezTo>
                    <a:pt x="2143" y="3466"/>
                    <a:pt x="1986" y="3308"/>
                    <a:pt x="1986" y="3119"/>
                  </a:cubicBezTo>
                  <a:cubicBezTo>
                    <a:pt x="1986" y="2899"/>
                    <a:pt x="2143" y="2741"/>
                    <a:pt x="2332" y="2741"/>
                  </a:cubicBezTo>
                  <a:close/>
                  <a:moveTo>
                    <a:pt x="9295" y="2741"/>
                  </a:moveTo>
                  <a:cubicBezTo>
                    <a:pt x="9484" y="2741"/>
                    <a:pt x="9641" y="2899"/>
                    <a:pt x="9641" y="3119"/>
                  </a:cubicBezTo>
                  <a:cubicBezTo>
                    <a:pt x="9641" y="3308"/>
                    <a:pt x="9484" y="3466"/>
                    <a:pt x="9295" y="3466"/>
                  </a:cubicBezTo>
                  <a:cubicBezTo>
                    <a:pt x="9106" y="3466"/>
                    <a:pt x="8948" y="3308"/>
                    <a:pt x="8948" y="3119"/>
                  </a:cubicBezTo>
                  <a:cubicBezTo>
                    <a:pt x="8948" y="2899"/>
                    <a:pt x="9106" y="2741"/>
                    <a:pt x="9295" y="2741"/>
                  </a:cubicBezTo>
                  <a:close/>
                  <a:moveTo>
                    <a:pt x="1608" y="4127"/>
                  </a:moveTo>
                  <a:cubicBezTo>
                    <a:pt x="1828" y="4127"/>
                    <a:pt x="1986" y="4285"/>
                    <a:pt x="1986" y="4474"/>
                  </a:cubicBezTo>
                  <a:cubicBezTo>
                    <a:pt x="1986" y="4694"/>
                    <a:pt x="1828" y="4852"/>
                    <a:pt x="1608" y="4852"/>
                  </a:cubicBezTo>
                  <a:cubicBezTo>
                    <a:pt x="1419" y="4852"/>
                    <a:pt x="1261" y="4694"/>
                    <a:pt x="1261" y="4474"/>
                  </a:cubicBezTo>
                  <a:cubicBezTo>
                    <a:pt x="1261" y="4285"/>
                    <a:pt x="1419" y="4127"/>
                    <a:pt x="1608" y="4127"/>
                  </a:cubicBezTo>
                  <a:close/>
                  <a:moveTo>
                    <a:pt x="3025" y="4127"/>
                  </a:moveTo>
                  <a:cubicBezTo>
                    <a:pt x="3246" y="4127"/>
                    <a:pt x="3404" y="4285"/>
                    <a:pt x="3404" y="4474"/>
                  </a:cubicBezTo>
                  <a:cubicBezTo>
                    <a:pt x="3404" y="4694"/>
                    <a:pt x="3183" y="4852"/>
                    <a:pt x="3025" y="4852"/>
                  </a:cubicBezTo>
                  <a:cubicBezTo>
                    <a:pt x="2836" y="4852"/>
                    <a:pt x="2679" y="4694"/>
                    <a:pt x="2679" y="4474"/>
                  </a:cubicBezTo>
                  <a:cubicBezTo>
                    <a:pt x="2679" y="4285"/>
                    <a:pt x="2836" y="4127"/>
                    <a:pt x="3025" y="4127"/>
                  </a:cubicBezTo>
                  <a:close/>
                  <a:moveTo>
                    <a:pt x="8602" y="4127"/>
                  </a:moveTo>
                  <a:cubicBezTo>
                    <a:pt x="8791" y="4127"/>
                    <a:pt x="8948" y="4285"/>
                    <a:pt x="8948" y="4474"/>
                  </a:cubicBezTo>
                  <a:cubicBezTo>
                    <a:pt x="8948" y="4694"/>
                    <a:pt x="8791" y="4852"/>
                    <a:pt x="8602" y="4852"/>
                  </a:cubicBezTo>
                  <a:cubicBezTo>
                    <a:pt x="8381" y="4852"/>
                    <a:pt x="8224" y="4694"/>
                    <a:pt x="8224" y="4474"/>
                  </a:cubicBezTo>
                  <a:cubicBezTo>
                    <a:pt x="8224" y="4285"/>
                    <a:pt x="8381" y="4127"/>
                    <a:pt x="8602" y="4127"/>
                  </a:cubicBezTo>
                  <a:close/>
                  <a:moveTo>
                    <a:pt x="9957" y="4127"/>
                  </a:moveTo>
                  <a:cubicBezTo>
                    <a:pt x="10177" y="4127"/>
                    <a:pt x="10335" y="4285"/>
                    <a:pt x="10335" y="4474"/>
                  </a:cubicBezTo>
                  <a:cubicBezTo>
                    <a:pt x="10335" y="4694"/>
                    <a:pt x="10177" y="4852"/>
                    <a:pt x="9957" y="4852"/>
                  </a:cubicBezTo>
                  <a:cubicBezTo>
                    <a:pt x="9768" y="4852"/>
                    <a:pt x="9610" y="4694"/>
                    <a:pt x="9610" y="4474"/>
                  </a:cubicBezTo>
                  <a:cubicBezTo>
                    <a:pt x="9610" y="4285"/>
                    <a:pt x="9768" y="4127"/>
                    <a:pt x="9957" y="4127"/>
                  </a:cubicBezTo>
                  <a:close/>
                  <a:moveTo>
                    <a:pt x="1041" y="0"/>
                  </a:moveTo>
                  <a:cubicBezTo>
                    <a:pt x="442" y="0"/>
                    <a:pt x="1" y="473"/>
                    <a:pt x="1" y="1008"/>
                  </a:cubicBezTo>
                  <a:lnTo>
                    <a:pt x="1" y="5860"/>
                  </a:lnTo>
                  <a:cubicBezTo>
                    <a:pt x="1" y="6049"/>
                    <a:pt x="159" y="6207"/>
                    <a:pt x="348" y="6207"/>
                  </a:cubicBezTo>
                  <a:lnTo>
                    <a:pt x="11500" y="6207"/>
                  </a:lnTo>
                  <a:cubicBezTo>
                    <a:pt x="11689" y="6207"/>
                    <a:pt x="11847" y="6049"/>
                    <a:pt x="11847" y="5860"/>
                  </a:cubicBezTo>
                  <a:lnTo>
                    <a:pt x="11847" y="1008"/>
                  </a:lnTo>
                  <a:cubicBezTo>
                    <a:pt x="11752" y="441"/>
                    <a:pt x="11280" y="0"/>
                    <a:pt x="10713" y="0"/>
                  </a:cubicBezTo>
                  <a:lnTo>
                    <a:pt x="7058" y="0"/>
                  </a:lnTo>
                  <a:cubicBezTo>
                    <a:pt x="6775" y="0"/>
                    <a:pt x="6617" y="315"/>
                    <a:pt x="6775" y="536"/>
                  </a:cubicBezTo>
                  <a:cubicBezTo>
                    <a:pt x="7342" y="1323"/>
                    <a:pt x="7594" y="1953"/>
                    <a:pt x="7594" y="2426"/>
                  </a:cubicBezTo>
                  <a:cubicBezTo>
                    <a:pt x="7594" y="2899"/>
                    <a:pt x="7405" y="3371"/>
                    <a:pt x="7027" y="3749"/>
                  </a:cubicBezTo>
                  <a:cubicBezTo>
                    <a:pt x="6686" y="4033"/>
                    <a:pt x="6243" y="4163"/>
                    <a:pt x="5813" y="4163"/>
                  </a:cubicBezTo>
                  <a:cubicBezTo>
                    <a:pt x="5766" y="4163"/>
                    <a:pt x="5719" y="4162"/>
                    <a:pt x="5672" y="4159"/>
                  </a:cubicBezTo>
                  <a:cubicBezTo>
                    <a:pt x="5168" y="4127"/>
                    <a:pt x="4695" y="3812"/>
                    <a:pt x="4443" y="3340"/>
                  </a:cubicBezTo>
                  <a:cubicBezTo>
                    <a:pt x="4128" y="2835"/>
                    <a:pt x="4097" y="2205"/>
                    <a:pt x="4349" y="1638"/>
                  </a:cubicBezTo>
                  <a:cubicBezTo>
                    <a:pt x="4506" y="1323"/>
                    <a:pt x="4695" y="945"/>
                    <a:pt x="4979" y="536"/>
                  </a:cubicBezTo>
                  <a:cubicBezTo>
                    <a:pt x="5136" y="315"/>
                    <a:pt x="4979" y="0"/>
                    <a:pt x="46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10" name="Google Shape;6210;p80"/>
          <p:cNvGrpSpPr/>
          <p:nvPr/>
        </p:nvGrpSpPr>
        <p:grpSpPr>
          <a:xfrm>
            <a:off x="7528293" y="1989155"/>
            <a:ext cx="353786" cy="351880"/>
            <a:chOff x="-26204800" y="3547050"/>
            <a:chExt cx="296975" cy="295375"/>
          </a:xfrm>
        </p:grpSpPr>
        <p:sp>
          <p:nvSpPr>
            <p:cNvPr id="6211" name="Google Shape;6211;p80"/>
            <p:cNvSpPr/>
            <p:nvPr/>
          </p:nvSpPr>
          <p:spPr>
            <a:xfrm>
              <a:off x="-26204000" y="3669125"/>
              <a:ext cx="296175" cy="173300"/>
            </a:xfrm>
            <a:custGeom>
              <a:rect b="b" l="l" r="r" t="t"/>
              <a:pathLst>
                <a:path extrusionOk="0" h="6932" w="11847">
                  <a:moveTo>
                    <a:pt x="7656" y="3466"/>
                  </a:moveTo>
                  <a:lnTo>
                    <a:pt x="7656" y="4852"/>
                  </a:lnTo>
                  <a:lnTo>
                    <a:pt x="6963" y="4852"/>
                  </a:lnTo>
                  <a:lnTo>
                    <a:pt x="6963" y="3466"/>
                  </a:lnTo>
                  <a:close/>
                  <a:moveTo>
                    <a:pt x="9074" y="3466"/>
                  </a:moveTo>
                  <a:lnTo>
                    <a:pt x="9074" y="4852"/>
                  </a:lnTo>
                  <a:lnTo>
                    <a:pt x="8381" y="4852"/>
                  </a:lnTo>
                  <a:lnTo>
                    <a:pt x="8381" y="3466"/>
                  </a:lnTo>
                  <a:close/>
                  <a:moveTo>
                    <a:pt x="10460" y="3435"/>
                  </a:moveTo>
                  <a:lnTo>
                    <a:pt x="10460" y="4852"/>
                  </a:lnTo>
                  <a:lnTo>
                    <a:pt x="9735" y="4852"/>
                  </a:lnTo>
                  <a:lnTo>
                    <a:pt x="9735" y="3466"/>
                  </a:lnTo>
                  <a:lnTo>
                    <a:pt x="10114" y="3466"/>
                  </a:lnTo>
                  <a:cubicBezTo>
                    <a:pt x="10208" y="3466"/>
                    <a:pt x="10334" y="3466"/>
                    <a:pt x="10460" y="3435"/>
                  </a:cubicBezTo>
                  <a:close/>
                  <a:moveTo>
                    <a:pt x="10114" y="1"/>
                  </a:moveTo>
                  <a:cubicBezTo>
                    <a:pt x="9515" y="1"/>
                    <a:pt x="9042" y="442"/>
                    <a:pt x="8633" y="788"/>
                  </a:cubicBezTo>
                  <a:cubicBezTo>
                    <a:pt x="8318" y="1103"/>
                    <a:pt x="8034" y="1387"/>
                    <a:pt x="7656" y="1387"/>
                  </a:cubicBezTo>
                  <a:cubicBezTo>
                    <a:pt x="7404" y="1387"/>
                    <a:pt x="7121" y="1229"/>
                    <a:pt x="7026" y="946"/>
                  </a:cubicBezTo>
                  <a:cubicBezTo>
                    <a:pt x="6974" y="815"/>
                    <a:pt x="6855" y="749"/>
                    <a:pt x="6708" y="749"/>
                  </a:cubicBezTo>
                  <a:cubicBezTo>
                    <a:pt x="6679" y="749"/>
                    <a:pt x="6648" y="752"/>
                    <a:pt x="6617" y="757"/>
                  </a:cubicBezTo>
                  <a:cubicBezTo>
                    <a:pt x="6018" y="914"/>
                    <a:pt x="5577" y="1481"/>
                    <a:pt x="5577" y="2080"/>
                  </a:cubicBezTo>
                  <a:cubicBezTo>
                    <a:pt x="5577" y="2616"/>
                    <a:pt x="5860" y="3025"/>
                    <a:pt x="6301" y="3277"/>
                  </a:cubicBezTo>
                  <a:lnTo>
                    <a:pt x="6301" y="4758"/>
                  </a:lnTo>
                  <a:cubicBezTo>
                    <a:pt x="6238" y="4758"/>
                    <a:pt x="6207" y="4726"/>
                    <a:pt x="6144" y="4726"/>
                  </a:cubicBezTo>
                  <a:lnTo>
                    <a:pt x="4443" y="3813"/>
                  </a:lnTo>
                  <a:cubicBezTo>
                    <a:pt x="4002" y="3592"/>
                    <a:pt x="3498" y="3466"/>
                    <a:pt x="2993" y="3466"/>
                  </a:cubicBezTo>
                  <a:lnTo>
                    <a:pt x="347" y="3466"/>
                  </a:lnTo>
                  <a:cubicBezTo>
                    <a:pt x="158" y="3466"/>
                    <a:pt x="0" y="3624"/>
                    <a:pt x="0" y="3813"/>
                  </a:cubicBezTo>
                  <a:lnTo>
                    <a:pt x="0" y="5199"/>
                  </a:lnTo>
                  <a:cubicBezTo>
                    <a:pt x="0" y="5388"/>
                    <a:pt x="158" y="5546"/>
                    <a:pt x="347" y="5546"/>
                  </a:cubicBezTo>
                  <a:lnTo>
                    <a:pt x="2993" y="5546"/>
                  </a:lnTo>
                  <a:cubicBezTo>
                    <a:pt x="3371" y="5546"/>
                    <a:pt x="3781" y="5672"/>
                    <a:pt x="4128" y="5829"/>
                  </a:cubicBezTo>
                  <a:lnTo>
                    <a:pt x="5829" y="6743"/>
                  </a:lnTo>
                  <a:cubicBezTo>
                    <a:pt x="6049" y="6869"/>
                    <a:pt x="6364" y="6932"/>
                    <a:pt x="6648" y="6932"/>
                  </a:cubicBezTo>
                  <a:lnTo>
                    <a:pt x="10807" y="6932"/>
                  </a:lnTo>
                  <a:cubicBezTo>
                    <a:pt x="11405" y="6932"/>
                    <a:pt x="11846" y="6459"/>
                    <a:pt x="11846" y="5924"/>
                  </a:cubicBezTo>
                  <a:cubicBezTo>
                    <a:pt x="11846" y="5483"/>
                    <a:pt x="11563" y="5073"/>
                    <a:pt x="11122" y="4915"/>
                  </a:cubicBezTo>
                  <a:lnTo>
                    <a:pt x="11122" y="3120"/>
                  </a:lnTo>
                  <a:cubicBezTo>
                    <a:pt x="11563" y="2805"/>
                    <a:pt x="11846" y="2301"/>
                    <a:pt x="11846" y="1733"/>
                  </a:cubicBezTo>
                  <a:cubicBezTo>
                    <a:pt x="11846" y="788"/>
                    <a:pt x="11059" y="1"/>
                    <a:pt x="101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2" name="Google Shape;6212;p80"/>
            <p:cNvSpPr/>
            <p:nvPr/>
          </p:nvSpPr>
          <p:spPr>
            <a:xfrm>
              <a:off x="-26204800" y="3547050"/>
              <a:ext cx="296975" cy="122100"/>
            </a:xfrm>
            <a:custGeom>
              <a:rect b="b" l="l" r="r" t="t"/>
              <a:pathLst>
                <a:path extrusionOk="0" h="4884" w="11879">
                  <a:moveTo>
                    <a:pt x="10839" y="1702"/>
                  </a:moveTo>
                  <a:cubicBezTo>
                    <a:pt x="11028" y="1702"/>
                    <a:pt x="11185" y="1859"/>
                    <a:pt x="11185" y="2048"/>
                  </a:cubicBezTo>
                  <a:cubicBezTo>
                    <a:pt x="11154" y="2269"/>
                    <a:pt x="10996" y="2426"/>
                    <a:pt x="10839" y="2426"/>
                  </a:cubicBezTo>
                  <a:lnTo>
                    <a:pt x="10492" y="2426"/>
                  </a:lnTo>
                  <a:lnTo>
                    <a:pt x="10492" y="1702"/>
                  </a:lnTo>
                  <a:close/>
                  <a:moveTo>
                    <a:pt x="726" y="725"/>
                  </a:moveTo>
                  <a:lnTo>
                    <a:pt x="1419" y="757"/>
                  </a:lnTo>
                  <a:lnTo>
                    <a:pt x="1419" y="4002"/>
                  </a:lnTo>
                  <a:lnTo>
                    <a:pt x="726" y="4096"/>
                  </a:lnTo>
                  <a:lnTo>
                    <a:pt x="726" y="725"/>
                  </a:lnTo>
                  <a:close/>
                  <a:moveTo>
                    <a:pt x="379" y="0"/>
                  </a:moveTo>
                  <a:cubicBezTo>
                    <a:pt x="158" y="0"/>
                    <a:pt x="1" y="158"/>
                    <a:pt x="1" y="347"/>
                  </a:cubicBezTo>
                  <a:lnTo>
                    <a:pt x="1" y="4537"/>
                  </a:lnTo>
                  <a:cubicBezTo>
                    <a:pt x="1" y="4726"/>
                    <a:pt x="221" y="4884"/>
                    <a:pt x="411" y="4884"/>
                  </a:cubicBezTo>
                  <a:lnTo>
                    <a:pt x="9578" y="3592"/>
                  </a:lnTo>
                  <a:cubicBezTo>
                    <a:pt x="9862" y="3561"/>
                    <a:pt x="10083" y="3403"/>
                    <a:pt x="10240" y="3151"/>
                  </a:cubicBezTo>
                  <a:lnTo>
                    <a:pt x="10807" y="3151"/>
                  </a:lnTo>
                  <a:cubicBezTo>
                    <a:pt x="11406" y="3151"/>
                    <a:pt x="11815" y="2678"/>
                    <a:pt x="11815" y="2143"/>
                  </a:cubicBezTo>
                  <a:cubicBezTo>
                    <a:pt x="11878" y="1513"/>
                    <a:pt x="11406" y="1040"/>
                    <a:pt x="10839" y="1040"/>
                  </a:cubicBezTo>
                  <a:lnTo>
                    <a:pt x="10240" y="1040"/>
                  </a:lnTo>
                  <a:cubicBezTo>
                    <a:pt x="10083" y="788"/>
                    <a:pt x="9831" y="694"/>
                    <a:pt x="9515" y="631"/>
                  </a:cubicBezTo>
                  <a:lnTo>
                    <a:pt x="3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13" name="Google Shape;6213;p80"/>
          <p:cNvSpPr/>
          <p:nvPr/>
        </p:nvSpPr>
        <p:spPr>
          <a:xfrm>
            <a:off x="7561179" y="2438650"/>
            <a:ext cx="289009" cy="352833"/>
          </a:xfrm>
          <a:custGeom>
            <a:rect b="b" l="l" r="r" t="t"/>
            <a:pathLst>
              <a:path extrusionOk="0" h="11847" w="9704">
                <a:moveTo>
                  <a:pt x="7687" y="662"/>
                </a:moveTo>
                <a:cubicBezTo>
                  <a:pt x="7813" y="945"/>
                  <a:pt x="7971" y="1134"/>
                  <a:pt x="8160" y="1386"/>
                </a:cubicBezTo>
                <a:lnTo>
                  <a:pt x="1008" y="1386"/>
                </a:lnTo>
                <a:cubicBezTo>
                  <a:pt x="788" y="1386"/>
                  <a:pt x="630" y="1229"/>
                  <a:pt x="630" y="1040"/>
                </a:cubicBezTo>
                <a:cubicBezTo>
                  <a:pt x="630" y="819"/>
                  <a:pt x="788" y="662"/>
                  <a:pt x="1008" y="662"/>
                </a:cubicBezTo>
                <a:close/>
                <a:moveTo>
                  <a:pt x="6553" y="3466"/>
                </a:moveTo>
                <a:cubicBezTo>
                  <a:pt x="6742" y="3466"/>
                  <a:pt x="6900" y="3623"/>
                  <a:pt x="6900" y="3812"/>
                </a:cubicBezTo>
                <a:lnTo>
                  <a:pt x="6900" y="4852"/>
                </a:lnTo>
                <a:lnTo>
                  <a:pt x="7939" y="4852"/>
                </a:lnTo>
                <a:cubicBezTo>
                  <a:pt x="8128" y="4852"/>
                  <a:pt x="8286" y="5009"/>
                  <a:pt x="8286" y="5199"/>
                </a:cubicBezTo>
                <a:lnTo>
                  <a:pt x="8286" y="6585"/>
                </a:lnTo>
                <a:cubicBezTo>
                  <a:pt x="8286" y="6774"/>
                  <a:pt x="8128" y="6931"/>
                  <a:pt x="7939" y="6931"/>
                </a:cubicBezTo>
                <a:lnTo>
                  <a:pt x="6900" y="6931"/>
                </a:lnTo>
                <a:lnTo>
                  <a:pt x="6900" y="7971"/>
                </a:lnTo>
                <a:cubicBezTo>
                  <a:pt x="6900" y="8160"/>
                  <a:pt x="6742" y="8317"/>
                  <a:pt x="6553" y="8317"/>
                </a:cubicBezTo>
                <a:lnTo>
                  <a:pt x="5167" y="8317"/>
                </a:lnTo>
                <a:cubicBezTo>
                  <a:pt x="4978" y="8317"/>
                  <a:pt x="4820" y="8160"/>
                  <a:pt x="4820" y="7971"/>
                </a:cubicBezTo>
                <a:lnTo>
                  <a:pt x="4820" y="6931"/>
                </a:lnTo>
                <a:lnTo>
                  <a:pt x="3781" y="6931"/>
                </a:lnTo>
                <a:cubicBezTo>
                  <a:pt x="3592" y="6931"/>
                  <a:pt x="3434" y="6774"/>
                  <a:pt x="3434" y="6585"/>
                </a:cubicBezTo>
                <a:lnTo>
                  <a:pt x="3434" y="5199"/>
                </a:lnTo>
                <a:cubicBezTo>
                  <a:pt x="3434" y="5009"/>
                  <a:pt x="3592" y="4852"/>
                  <a:pt x="3781" y="4852"/>
                </a:cubicBezTo>
                <a:lnTo>
                  <a:pt x="4820" y="4852"/>
                </a:lnTo>
                <a:lnTo>
                  <a:pt x="4820" y="3812"/>
                </a:lnTo>
                <a:cubicBezTo>
                  <a:pt x="4820" y="3623"/>
                  <a:pt x="4978" y="3466"/>
                  <a:pt x="5167" y="3466"/>
                </a:cubicBezTo>
                <a:close/>
                <a:moveTo>
                  <a:pt x="7939" y="9735"/>
                </a:moveTo>
                <a:cubicBezTo>
                  <a:pt x="8128" y="9735"/>
                  <a:pt x="8286" y="9893"/>
                  <a:pt x="8286" y="10082"/>
                </a:cubicBezTo>
                <a:cubicBezTo>
                  <a:pt x="8286" y="10334"/>
                  <a:pt x="8128" y="10428"/>
                  <a:pt x="7939" y="10428"/>
                </a:cubicBezTo>
                <a:lnTo>
                  <a:pt x="3749" y="10428"/>
                </a:lnTo>
                <a:cubicBezTo>
                  <a:pt x="3560" y="10428"/>
                  <a:pt x="3403" y="10271"/>
                  <a:pt x="3403" y="10082"/>
                </a:cubicBezTo>
                <a:cubicBezTo>
                  <a:pt x="3403" y="9893"/>
                  <a:pt x="3560" y="9735"/>
                  <a:pt x="3749" y="9735"/>
                </a:cubicBezTo>
                <a:close/>
                <a:moveTo>
                  <a:pt x="1040" y="0"/>
                </a:moveTo>
                <a:cubicBezTo>
                  <a:pt x="441" y="0"/>
                  <a:pt x="0" y="473"/>
                  <a:pt x="0" y="1040"/>
                </a:cubicBezTo>
                <a:lnTo>
                  <a:pt x="0" y="10428"/>
                </a:lnTo>
                <a:cubicBezTo>
                  <a:pt x="0" y="11184"/>
                  <a:pt x="630" y="11815"/>
                  <a:pt x="1386" y="11815"/>
                </a:cubicBezTo>
                <a:lnTo>
                  <a:pt x="1386" y="2048"/>
                </a:lnTo>
                <a:lnTo>
                  <a:pt x="2111" y="2048"/>
                </a:lnTo>
                <a:lnTo>
                  <a:pt x="2111" y="11815"/>
                </a:lnTo>
                <a:lnTo>
                  <a:pt x="9357" y="11815"/>
                </a:lnTo>
                <a:lnTo>
                  <a:pt x="9357" y="11846"/>
                </a:lnTo>
                <a:cubicBezTo>
                  <a:pt x="9546" y="11846"/>
                  <a:pt x="9704" y="11688"/>
                  <a:pt x="9704" y="11499"/>
                </a:cubicBezTo>
                <a:lnTo>
                  <a:pt x="9704" y="1733"/>
                </a:lnTo>
                <a:cubicBezTo>
                  <a:pt x="9704" y="1607"/>
                  <a:pt x="9609" y="1449"/>
                  <a:pt x="9452" y="1418"/>
                </a:cubicBezTo>
                <a:cubicBezTo>
                  <a:pt x="8822" y="1166"/>
                  <a:pt x="8443" y="756"/>
                  <a:pt x="8286" y="252"/>
                </a:cubicBezTo>
                <a:cubicBezTo>
                  <a:pt x="8254" y="95"/>
                  <a:pt x="8097" y="0"/>
                  <a:pt x="79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14" name="Google Shape;6214;p80"/>
          <p:cNvGrpSpPr/>
          <p:nvPr/>
        </p:nvGrpSpPr>
        <p:grpSpPr>
          <a:xfrm>
            <a:off x="6199548" y="2919133"/>
            <a:ext cx="345328" cy="352833"/>
            <a:chOff x="-24353875" y="3147725"/>
            <a:chExt cx="289875" cy="296175"/>
          </a:xfrm>
        </p:grpSpPr>
        <p:sp>
          <p:nvSpPr>
            <p:cNvPr id="6215" name="Google Shape;6215;p80"/>
            <p:cNvSpPr/>
            <p:nvPr/>
          </p:nvSpPr>
          <p:spPr>
            <a:xfrm>
              <a:off x="-24238100" y="3271375"/>
              <a:ext cx="52025" cy="51225"/>
            </a:xfrm>
            <a:custGeom>
              <a:rect b="b" l="l" r="r" t="t"/>
              <a:pathLst>
                <a:path extrusionOk="0" h="2049" w="2081">
                  <a:moveTo>
                    <a:pt x="1041" y="1"/>
                  </a:moveTo>
                  <a:cubicBezTo>
                    <a:pt x="505" y="1"/>
                    <a:pt x="32" y="473"/>
                    <a:pt x="32" y="1040"/>
                  </a:cubicBezTo>
                  <a:cubicBezTo>
                    <a:pt x="1" y="1576"/>
                    <a:pt x="473" y="2049"/>
                    <a:pt x="1041" y="2049"/>
                  </a:cubicBezTo>
                  <a:cubicBezTo>
                    <a:pt x="1639" y="2049"/>
                    <a:pt x="2080" y="1576"/>
                    <a:pt x="2080" y="1040"/>
                  </a:cubicBezTo>
                  <a:cubicBezTo>
                    <a:pt x="2080" y="442"/>
                    <a:pt x="1608" y="1"/>
                    <a:pt x="10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6" name="Google Shape;6216;p80"/>
            <p:cNvSpPr/>
            <p:nvPr/>
          </p:nvSpPr>
          <p:spPr>
            <a:xfrm>
              <a:off x="-24353875" y="3147725"/>
              <a:ext cx="289875" cy="296175"/>
            </a:xfrm>
            <a:custGeom>
              <a:rect b="b" l="l" r="r" t="t"/>
              <a:pathLst>
                <a:path extrusionOk="0" h="11847" w="11595">
                  <a:moveTo>
                    <a:pt x="5672" y="757"/>
                  </a:moveTo>
                  <a:cubicBezTo>
                    <a:pt x="6144" y="757"/>
                    <a:pt x="6680" y="1544"/>
                    <a:pt x="7026" y="2710"/>
                  </a:cubicBezTo>
                  <a:cubicBezTo>
                    <a:pt x="6585" y="2867"/>
                    <a:pt x="6176" y="3025"/>
                    <a:pt x="5672" y="3214"/>
                  </a:cubicBezTo>
                  <a:cubicBezTo>
                    <a:pt x="5262" y="3025"/>
                    <a:pt x="4789" y="2836"/>
                    <a:pt x="4348" y="2710"/>
                  </a:cubicBezTo>
                  <a:cubicBezTo>
                    <a:pt x="4695" y="1481"/>
                    <a:pt x="5199" y="757"/>
                    <a:pt x="5672" y="757"/>
                  </a:cubicBezTo>
                  <a:close/>
                  <a:moveTo>
                    <a:pt x="4191" y="3372"/>
                  </a:moveTo>
                  <a:cubicBezTo>
                    <a:pt x="4411" y="3466"/>
                    <a:pt x="4632" y="3529"/>
                    <a:pt x="4852" y="3624"/>
                  </a:cubicBezTo>
                  <a:cubicBezTo>
                    <a:pt x="4159" y="3970"/>
                    <a:pt x="4726" y="3655"/>
                    <a:pt x="4065" y="4096"/>
                  </a:cubicBezTo>
                  <a:lnTo>
                    <a:pt x="4191" y="3372"/>
                  </a:lnTo>
                  <a:close/>
                  <a:moveTo>
                    <a:pt x="7184" y="3372"/>
                  </a:moveTo>
                  <a:lnTo>
                    <a:pt x="7310" y="4096"/>
                  </a:lnTo>
                  <a:cubicBezTo>
                    <a:pt x="6585" y="3655"/>
                    <a:pt x="7184" y="4002"/>
                    <a:pt x="6522" y="3624"/>
                  </a:cubicBezTo>
                  <a:cubicBezTo>
                    <a:pt x="6743" y="3529"/>
                    <a:pt x="6995" y="3466"/>
                    <a:pt x="7184" y="3372"/>
                  </a:cubicBezTo>
                  <a:close/>
                  <a:moveTo>
                    <a:pt x="9191" y="3001"/>
                  </a:moveTo>
                  <a:cubicBezTo>
                    <a:pt x="9631" y="3001"/>
                    <a:pt x="10026" y="3084"/>
                    <a:pt x="10177" y="3340"/>
                  </a:cubicBezTo>
                  <a:cubicBezTo>
                    <a:pt x="10208" y="3435"/>
                    <a:pt x="10240" y="3529"/>
                    <a:pt x="10208" y="3655"/>
                  </a:cubicBezTo>
                  <a:cubicBezTo>
                    <a:pt x="9925" y="3687"/>
                    <a:pt x="9673" y="3907"/>
                    <a:pt x="9515" y="4159"/>
                  </a:cubicBezTo>
                  <a:cubicBezTo>
                    <a:pt x="9358" y="4474"/>
                    <a:pt x="9295" y="4852"/>
                    <a:pt x="9452" y="5104"/>
                  </a:cubicBezTo>
                  <a:cubicBezTo>
                    <a:pt x="9358" y="5230"/>
                    <a:pt x="9263" y="5356"/>
                    <a:pt x="9137" y="5482"/>
                  </a:cubicBezTo>
                  <a:cubicBezTo>
                    <a:pt x="8791" y="5167"/>
                    <a:pt x="8444" y="4884"/>
                    <a:pt x="8034" y="4600"/>
                  </a:cubicBezTo>
                  <a:cubicBezTo>
                    <a:pt x="8003" y="4128"/>
                    <a:pt x="7940" y="3655"/>
                    <a:pt x="7845" y="3183"/>
                  </a:cubicBezTo>
                  <a:cubicBezTo>
                    <a:pt x="8174" y="3100"/>
                    <a:pt x="8710" y="3001"/>
                    <a:pt x="9191" y="3001"/>
                  </a:cubicBezTo>
                  <a:close/>
                  <a:moveTo>
                    <a:pt x="2994" y="3119"/>
                  </a:moveTo>
                  <a:cubicBezTo>
                    <a:pt x="3151" y="3151"/>
                    <a:pt x="3309" y="3151"/>
                    <a:pt x="3466" y="3214"/>
                  </a:cubicBezTo>
                  <a:cubicBezTo>
                    <a:pt x="3403" y="3655"/>
                    <a:pt x="3309" y="4128"/>
                    <a:pt x="3277" y="4632"/>
                  </a:cubicBezTo>
                  <a:cubicBezTo>
                    <a:pt x="2899" y="4915"/>
                    <a:pt x="2490" y="5230"/>
                    <a:pt x="2174" y="5514"/>
                  </a:cubicBezTo>
                  <a:cubicBezTo>
                    <a:pt x="1733" y="5010"/>
                    <a:pt x="851" y="3939"/>
                    <a:pt x="1166" y="3340"/>
                  </a:cubicBezTo>
                  <a:cubicBezTo>
                    <a:pt x="1198" y="3277"/>
                    <a:pt x="1261" y="3183"/>
                    <a:pt x="1387" y="3151"/>
                  </a:cubicBezTo>
                  <a:cubicBezTo>
                    <a:pt x="1576" y="3372"/>
                    <a:pt x="1859" y="3529"/>
                    <a:pt x="2174" y="3529"/>
                  </a:cubicBezTo>
                  <a:cubicBezTo>
                    <a:pt x="2521" y="3529"/>
                    <a:pt x="2836" y="3372"/>
                    <a:pt x="2994" y="3119"/>
                  </a:cubicBezTo>
                  <a:close/>
                  <a:moveTo>
                    <a:pt x="3277" y="5482"/>
                  </a:moveTo>
                  <a:lnTo>
                    <a:pt x="3277" y="5482"/>
                  </a:lnTo>
                  <a:cubicBezTo>
                    <a:pt x="3246" y="6144"/>
                    <a:pt x="3246" y="5986"/>
                    <a:pt x="3277" y="6428"/>
                  </a:cubicBezTo>
                  <a:cubicBezTo>
                    <a:pt x="3088" y="6270"/>
                    <a:pt x="2899" y="6112"/>
                    <a:pt x="2742" y="5955"/>
                  </a:cubicBezTo>
                  <a:cubicBezTo>
                    <a:pt x="2899" y="5797"/>
                    <a:pt x="3088" y="5640"/>
                    <a:pt x="3277" y="5482"/>
                  </a:cubicBezTo>
                  <a:close/>
                  <a:moveTo>
                    <a:pt x="8097" y="5514"/>
                  </a:moveTo>
                  <a:cubicBezTo>
                    <a:pt x="8286" y="5671"/>
                    <a:pt x="8475" y="5829"/>
                    <a:pt x="8633" y="5986"/>
                  </a:cubicBezTo>
                  <a:cubicBezTo>
                    <a:pt x="8475" y="6144"/>
                    <a:pt x="8286" y="6301"/>
                    <a:pt x="8097" y="6459"/>
                  </a:cubicBezTo>
                  <a:lnTo>
                    <a:pt x="8097" y="5514"/>
                  </a:lnTo>
                  <a:close/>
                  <a:moveTo>
                    <a:pt x="5703" y="4002"/>
                  </a:moveTo>
                  <a:cubicBezTo>
                    <a:pt x="6333" y="4317"/>
                    <a:pt x="6743" y="4569"/>
                    <a:pt x="7373" y="5010"/>
                  </a:cubicBezTo>
                  <a:cubicBezTo>
                    <a:pt x="7436" y="5671"/>
                    <a:pt x="7436" y="6238"/>
                    <a:pt x="7373" y="6963"/>
                  </a:cubicBezTo>
                  <a:cubicBezTo>
                    <a:pt x="6837" y="7310"/>
                    <a:pt x="6333" y="7625"/>
                    <a:pt x="5703" y="7940"/>
                  </a:cubicBezTo>
                  <a:cubicBezTo>
                    <a:pt x="5073" y="7625"/>
                    <a:pt x="4537" y="7373"/>
                    <a:pt x="4002" y="6963"/>
                  </a:cubicBezTo>
                  <a:cubicBezTo>
                    <a:pt x="3907" y="6270"/>
                    <a:pt x="3907" y="5671"/>
                    <a:pt x="4002" y="5010"/>
                  </a:cubicBezTo>
                  <a:cubicBezTo>
                    <a:pt x="4600" y="4600"/>
                    <a:pt x="5041" y="4317"/>
                    <a:pt x="5703" y="4002"/>
                  </a:cubicBezTo>
                  <a:close/>
                  <a:moveTo>
                    <a:pt x="4065" y="7845"/>
                  </a:moveTo>
                  <a:cubicBezTo>
                    <a:pt x="4506" y="8097"/>
                    <a:pt x="4254" y="8003"/>
                    <a:pt x="4852" y="8318"/>
                  </a:cubicBezTo>
                  <a:cubicBezTo>
                    <a:pt x="4632" y="8381"/>
                    <a:pt x="4380" y="8507"/>
                    <a:pt x="4191" y="8538"/>
                  </a:cubicBezTo>
                  <a:lnTo>
                    <a:pt x="4065" y="7845"/>
                  </a:lnTo>
                  <a:close/>
                  <a:moveTo>
                    <a:pt x="7278" y="7845"/>
                  </a:moveTo>
                  <a:cubicBezTo>
                    <a:pt x="7247" y="8066"/>
                    <a:pt x="7215" y="8318"/>
                    <a:pt x="7152" y="8538"/>
                  </a:cubicBezTo>
                  <a:cubicBezTo>
                    <a:pt x="6900" y="8475"/>
                    <a:pt x="6711" y="8381"/>
                    <a:pt x="6491" y="8318"/>
                  </a:cubicBezTo>
                  <a:cubicBezTo>
                    <a:pt x="6837" y="8097"/>
                    <a:pt x="6869" y="8097"/>
                    <a:pt x="7278" y="7845"/>
                  </a:cubicBezTo>
                  <a:close/>
                  <a:moveTo>
                    <a:pt x="2237" y="6459"/>
                  </a:moveTo>
                  <a:cubicBezTo>
                    <a:pt x="2584" y="6774"/>
                    <a:pt x="2931" y="7058"/>
                    <a:pt x="3340" y="7310"/>
                  </a:cubicBezTo>
                  <a:cubicBezTo>
                    <a:pt x="3372" y="7845"/>
                    <a:pt x="3435" y="8255"/>
                    <a:pt x="3529" y="8727"/>
                  </a:cubicBezTo>
                  <a:cubicBezTo>
                    <a:pt x="3008" y="8861"/>
                    <a:pt x="2544" y="8927"/>
                    <a:pt x="2165" y="8927"/>
                  </a:cubicBezTo>
                  <a:cubicBezTo>
                    <a:pt x="1650" y="8927"/>
                    <a:pt x="1293" y="8806"/>
                    <a:pt x="1166" y="8570"/>
                  </a:cubicBezTo>
                  <a:cubicBezTo>
                    <a:pt x="851" y="8003"/>
                    <a:pt x="1733" y="6932"/>
                    <a:pt x="2237" y="6459"/>
                  </a:cubicBezTo>
                  <a:close/>
                  <a:moveTo>
                    <a:pt x="9137" y="6459"/>
                  </a:moveTo>
                  <a:cubicBezTo>
                    <a:pt x="9610" y="6932"/>
                    <a:pt x="10523" y="8003"/>
                    <a:pt x="10177" y="8570"/>
                  </a:cubicBezTo>
                  <a:cubicBezTo>
                    <a:pt x="10032" y="8806"/>
                    <a:pt x="9678" y="8927"/>
                    <a:pt x="9169" y="8927"/>
                  </a:cubicBezTo>
                  <a:cubicBezTo>
                    <a:pt x="8794" y="8927"/>
                    <a:pt x="8335" y="8861"/>
                    <a:pt x="7814" y="8727"/>
                  </a:cubicBezTo>
                  <a:cubicBezTo>
                    <a:pt x="7940" y="8318"/>
                    <a:pt x="8003" y="7845"/>
                    <a:pt x="8034" y="7310"/>
                  </a:cubicBezTo>
                  <a:cubicBezTo>
                    <a:pt x="8444" y="7058"/>
                    <a:pt x="8822" y="6743"/>
                    <a:pt x="9137" y="6459"/>
                  </a:cubicBezTo>
                  <a:close/>
                  <a:moveTo>
                    <a:pt x="5640" y="8696"/>
                  </a:moveTo>
                  <a:cubicBezTo>
                    <a:pt x="6081" y="8885"/>
                    <a:pt x="6554" y="9074"/>
                    <a:pt x="6995" y="9200"/>
                  </a:cubicBezTo>
                  <a:cubicBezTo>
                    <a:pt x="6680" y="10429"/>
                    <a:pt x="6176" y="11185"/>
                    <a:pt x="5672" y="11185"/>
                  </a:cubicBezTo>
                  <a:cubicBezTo>
                    <a:pt x="5609" y="11185"/>
                    <a:pt x="5482" y="11090"/>
                    <a:pt x="5356" y="11059"/>
                  </a:cubicBezTo>
                  <a:cubicBezTo>
                    <a:pt x="5482" y="10775"/>
                    <a:pt x="5451" y="10460"/>
                    <a:pt x="5293" y="10177"/>
                  </a:cubicBezTo>
                  <a:cubicBezTo>
                    <a:pt x="5136" y="9862"/>
                    <a:pt x="4821" y="9736"/>
                    <a:pt x="4474" y="9673"/>
                  </a:cubicBezTo>
                  <a:cubicBezTo>
                    <a:pt x="4411" y="9515"/>
                    <a:pt x="4348" y="9357"/>
                    <a:pt x="4317" y="9200"/>
                  </a:cubicBezTo>
                  <a:cubicBezTo>
                    <a:pt x="4726" y="9042"/>
                    <a:pt x="5167" y="8885"/>
                    <a:pt x="5640" y="8696"/>
                  </a:cubicBezTo>
                  <a:close/>
                  <a:moveTo>
                    <a:pt x="5640" y="1"/>
                  </a:moveTo>
                  <a:cubicBezTo>
                    <a:pt x="4758" y="1"/>
                    <a:pt x="4065" y="1072"/>
                    <a:pt x="3655" y="2489"/>
                  </a:cubicBezTo>
                  <a:cubicBezTo>
                    <a:pt x="3498" y="2426"/>
                    <a:pt x="3340" y="2395"/>
                    <a:pt x="3214" y="2395"/>
                  </a:cubicBezTo>
                  <a:cubicBezTo>
                    <a:pt x="3183" y="1859"/>
                    <a:pt x="2742" y="1418"/>
                    <a:pt x="2174" y="1418"/>
                  </a:cubicBezTo>
                  <a:cubicBezTo>
                    <a:pt x="1607" y="1418"/>
                    <a:pt x="1166" y="1891"/>
                    <a:pt x="1166" y="2426"/>
                  </a:cubicBezTo>
                  <a:cubicBezTo>
                    <a:pt x="883" y="2552"/>
                    <a:pt x="694" y="2710"/>
                    <a:pt x="568" y="2962"/>
                  </a:cubicBezTo>
                  <a:cubicBezTo>
                    <a:pt x="32" y="3907"/>
                    <a:pt x="977" y="5104"/>
                    <a:pt x="1702" y="5892"/>
                  </a:cubicBezTo>
                  <a:cubicBezTo>
                    <a:pt x="946" y="6743"/>
                    <a:pt x="1" y="8003"/>
                    <a:pt x="568" y="8885"/>
                  </a:cubicBezTo>
                  <a:cubicBezTo>
                    <a:pt x="879" y="9433"/>
                    <a:pt x="1519" y="9600"/>
                    <a:pt x="2210" y="9600"/>
                  </a:cubicBezTo>
                  <a:cubicBezTo>
                    <a:pt x="2710" y="9600"/>
                    <a:pt x="3237" y="9513"/>
                    <a:pt x="3687" y="9420"/>
                  </a:cubicBezTo>
                  <a:cubicBezTo>
                    <a:pt x="3718" y="9578"/>
                    <a:pt x="3750" y="9673"/>
                    <a:pt x="3844" y="9830"/>
                  </a:cubicBezTo>
                  <a:cubicBezTo>
                    <a:pt x="3403" y="10145"/>
                    <a:pt x="3246" y="10744"/>
                    <a:pt x="3529" y="11216"/>
                  </a:cubicBezTo>
                  <a:cubicBezTo>
                    <a:pt x="3718" y="11531"/>
                    <a:pt x="4065" y="11720"/>
                    <a:pt x="4411" y="11720"/>
                  </a:cubicBezTo>
                  <a:cubicBezTo>
                    <a:pt x="4600" y="11720"/>
                    <a:pt x="4789" y="11689"/>
                    <a:pt x="4947" y="11563"/>
                  </a:cubicBezTo>
                  <a:cubicBezTo>
                    <a:pt x="5167" y="11720"/>
                    <a:pt x="5419" y="11846"/>
                    <a:pt x="5703" y="11846"/>
                  </a:cubicBezTo>
                  <a:cubicBezTo>
                    <a:pt x="6585" y="11846"/>
                    <a:pt x="7278" y="10775"/>
                    <a:pt x="7688" y="9357"/>
                  </a:cubicBezTo>
                  <a:cubicBezTo>
                    <a:pt x="8143" y="9478"/>
                    <a:pt x="8678" y="9576"/>
                    <a:pt x="9184" y="9576"/>
                  </a:cubicBezTo>
                  <a:cubicBezTo>
                    <a:pt x="9868" y="9576"/>
                    <a:pt x="10499" y="9397"/>
                    <a:pt x="10807" y="8853"/>
                  </a:cubicBezTo>
                  <a:cubicBezTo>
                    <a:pt x="11374" y="7908"/>
                    <a:pt x="10429" y="6680"/>
                    <a:pt x="9673" y="5892"/>
                  </a:cubicBezTo>
                  <a:cubicBezTo>
                    <a:pt x="9799" y="5797"/>
                    <a:pt x="9862" y="5671"/>
                    <a:pt x="9988" y="5545"/>
                  </a:cubicBezTo>
                  <a:cubicBezTo>
                    <a:pt x="10145" y="5640"/>
                    <a:pt x="10271" y="5671"/>
                    <a:pt x="10429" y="5671"/>
                  </a:cubicBezTo>
                  <a:cubicBezTo>
                    <a:pt x="10775" y="5671"/>
                    <a:pt x="11122" y="5482"/>
                    <a:pt x="11311" y="5167"/>
                  </a:cubicBezTo>
                  <a:cubicBezTo>
                    <a:pt x="11594" y="4632"/>
                    <a:pt x="11437" y="4002"/>
                    <a:pt x="10933" y="3750"/>
                  </a:cubicBezTo>
                  <a:cubicBezTo>
                    <a:pt x="10964" y="3466"/>
                    <a:pt x="10901" y="3183"/>
                    <a:pt x="10775" y="2962"/>
                  </a:cubicBezTo>
                  <a:cubicBezTo>
                    <a:pt x="10457" y="2432"/>
                    <a:pt x="9842" y="2259"/>
                    <a:pt x="9179" y="2259"/>
                  </a:cubicBezTo>
                  <a:cubicBezTo>
                    <a:pt x="8661" y="2259"/>
                    <a:pt x="8113" y="2365"/>
                    <a:pt x="7656" y="2489"/>
                  </a:cubicBezTo>
                  <a:cubicBezTo>
                    <a:pt x="7278" y="1072"/>
                    <a:pt x="6585" y="1"/>
                    <a:pt x="56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17" name="Google Shape;6217;p80"/>
          <p:cNvGrpSpPr/>
          <p:nvPr/>
        </p:nvGrpSpPr>
        <p:grpSpPr>
          <a:xfrm>
            <a:off x="6207530" y="3398540"/>
            <a:ext cx="329365" cy="351910"/>
            <a:chOff x="-24344425" y="3519475"/>
            <a:chExt cx="276475" cy="295400"/>
          </a:xfrm>
        </p:grpSpPr>
        <p:sp>
          <p:nvSpPr>
            <p:cNvPr id="6218" name="Google Shape;6218;p80"/>
            <p:cNvSpPr/>
            <p:nvPr/>
          </p:nvSpPr>
          <p:spPr>
            <a:xfrm>
              <a:off x="-24240450" y="3554150"/>
              <a:ext cx="69325" cy="34450"/>
            </a:xfrm>
            <a:custGeom>
              <a:rect b="b" l="l" r="r" t="t"/>
              <a:pathLst>
                <a:path extrusionOk="0" h="1378" w="2773">
                  <a:moveTo>
                    <a:pt x="1387" y="0"/>
                  </a:moveTo>
                  <a:cubicBezTo>
                    <a:pt x="788" y="0"/>
                    <a:pt x="284" y="347"/>
                    <a:pt x="95" y="914"/>
                  </a:cubicBezTo>
                  <a:cubicBezTo>
                    <a:pt x="0" y="1071"/>
                    <a:pt x="95" y="1260"/>
                    <a:pt x="284" y="1355"/>
                  </a:cubicBezTo>
                  <a:cubicBezTo>
                    <a:pt x="318" y="1366"/>
                    <a:pt x="352" y="1371"/>
                    <a:pt x="385" y="1371"/>
                  </a:cubicBezTo>
                  <a:cubicBezTo>
                    <a:pt x="537" y="1371"/>
                    <a:pt x="673" y="1263"/>
                    <a:pt x="725" y="1134"/>
                  </a:cubicBezTo>
                  <a:cubicBezTo>
                    <a:pt x="788" y="882"/>
                    <a:pt x="1072" y="662"/>
                    <a:pt x="1387" y="662"/>
                  </a:cubicBezTo>
                  <a:cubicBezTo>
                    <a:pt x="1702" y="662"/>
                    <a:pt x="1922" y="882"/>
                    <a:pt x="2048" y="1134"/>
                  </a:cubicBezTo>
                  <a:cubicBezTo>
                    <a:pt x="2120" y="1301"/>
                    <a:pt x="2246" y="1378"/>
                    <a:pt x="2371" y="1378"/>
                  </a:cubicBezTo>
                  <a:cubicBezTo>
                    <a:pt x="2411" y="1378"/>
                    <a:pt x="2451" y="1370"/>
                    <a:pt x="2489" y="1355"/>
                  </a:cubicBezTo>
                  <a:cubicBezTo>
                    <a:pt x="2678" y="1260"/>
                    <a:pt x="2773" y="1071"/>
                    <a:pt x="2678" y="914"/>
                  </a:cubicBezTo>
                  <a:cubicBezTo>
                    <a:pt x="2489" y="347"/>
                    <a:pt x="1985"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9" name="Google Shape;6219;p80"/>
            <p:cNvSpPr/>
            <p:nvPr/>
          </p:nvSpPr>
          <p:spPr>
            <a:xfrm>
              <a:off x="-24344425" y="3519475"/>
              <a:ext cx="276475" cy="295400"/>
            </a:xfrm>
            <a:custGeom>
              <a:rect b="b" l="l" r="r" t="t"/>
              <a:pathLst>
                <a:path extrusionOk="0" h="11816" w="11059">
                  <a:moveTo>
                    <a:pt x="5546" y="694"/>
                  </a:moveTo>
                  <a:cubicBezTo>
                    <a:pt x="6743" y="694"/>
                    <a:pt x="7625" y="1608"/>
                    <a:pt x="7625" y="2773"/>
                  </a:cubicBezTo>
                  <a:lnTo>
                    <a:pt x="7625" y="3120"/>
                  </a:lnTo>
                  <a:cubicBezTo>
                    <a:pt x="7625" y="3309"/>
                    <a:pt x="7467" y="3466"/>
                    <a:pt x="7278" y="3466"/>
                  </a:cubicBezTo>
                  <a:lnTo>
                    <a:pt x="5892" y="3466"/>
                  </a:lnTo>
                  <a:lnTo>
                    <a:pt x="5892" y="3120"/>
                  </a:lnTo>
                  <a:cubicBezTo>
                    <a:pt x="5892" y="2931"/>
                    <a:pt x="5735" y="2773"/>
                    <a:pt x="5546" y="2773"/>
                  </a:cubicBezTo>
                  <a:cubicBezTo>
                    <a:pt x="5357" y="2773"/>
                    <a:pt x="5199" y="2931"/>
                    <a:pt x="5199" y="3120"/>
                  </a:cubicBezTo>
                  <a:lnTo>
                    <a:pt x="5199" y="3466"/>
                  </a:lnTo>
                  <a:lnTo>
                    <a:pt x="3813" y="3466"/>
                  </a:lnTo>
                  <a:cubicBezTo>
                    <a:pt x="3624" y="3466"/>
                    <a:pt x="3466" y="3309"/>
                    <a:pt x="3466" y="3120"/>
                  </a:cubicBezTo>
                  <a:lnTo>
                    <a:pt x="3466" y="2773"/>
                  </a:lnTo>
                  <a:cubicBezTo>
                    <a:pt x="3466" y="1639"/>
                    <a:pt x="4411" y="694"/>
                    <a:pt x="5546" y="694"/>
                  </a:cubicBezTo>
                  <a:close/>
                  <a:moveTo>
                    <a:pt x="7940" y="4821"/>
                  </a:moveTo>
                  <a:cubicBezTo>
                    <a:pt x="8160" y="4821"/>
                    <a:pt x="8318" y="4979"/>
                    <a:pt x="8318" y="5168"/>
                  </a:cubicBezTo>
                  <a:cubicBezTo>
                    <a:pt x="8318" y="5357"/>
                    <a:pt x="8160" y="5514"/>
                    <a:pt x="7940" y="5514"/>
                  </a:cubicBezTo>
                  <a:lnTo>
                    <a:pt x="3088" y="5514"/>
                  </a:lnTo>
                  <a:cubicBezTo>
                    <a:pt x="2899" y="5514"/>
                    <a:pt x="2742" y="5357"/>
                    <a:pt x="2742" y="5168"/>
                  </a:cubicBezTo>
                  <a:cubicBezTo>
                    <a:pt x="2742" y="4979"/>
                    <a:pt x="2899" y="4821"/>
                    <a:pt x="3088" y="4821"/>
                  </a:cubicBezTo>
                  <a:close/>
                  <a:moveTo>
                    <a:pt x="4128" y="6932"/>
                  </a:moveTo>
                  <a:cubicBezTo>
                    <a:pt x="4317" y="6932"/>
                    <a:pt x="4474" y="7089"/>
                    <a:pt x="4474" y="7310"/>
                  </a:cubicBezTo>
                  <a:cubicBezTo>
                    <a:pt x="4474" y="7499"/>
                    <a:pt x="4317" y="7656"/>
                    <a:pt x="4128" y="7656"/>
                  </a:cubicBezTo>
                  <a:lnTo>
                    <a:pt x="3088" y="7656"/>
                  </a:lnTo>
                  <a:cubicBezTo>
                    <a:pt x="2899" y="7656"/>
                    <a:pt x="2742" y="7499"/>
                    <a:pt x="2742" y="7310"/>
                  </a:cubicBezTo>
                  <a:cubicBezTo>
                    <a:pt x="2742" y="7089"/>
                    <a:pt x="2899" y="6932"/>
                    <a:pt x="3088" y="6932"/>
                  </a:cubicBezTo>
                  <a:close/>
                  <a:moveTo>
                    <a:pt x="7940" y="6932"/>
                  </a:moveTo>
                  <a:cubicBezTo>
                    <a:pt x="8160" y="6932"/>
                    <a:pt x="8318" y="7089"/>
                    <a:pt x="8318" y="7310"/>
                  </a:cubicBezTo>
                  <a:cubicBezTo>
                    <a:pt x="8286" y="7499"/>
                    <a:pt x="8160" y="7656"/>
                    <a:pt x="7940" y="7656"/>
                  </a:cubicBezTo>
                  <a:lnTo>
                    <a:pt x="6932" y="7656"/>
                  </a:lnTo>
                  <a:cubicBezTo>
                    <a:pt x="6743" y="7656"/>
                    <a:pt x="6585" y="7499"/>
                    <a:pt x="6585" y="7310"/>
                  </a:cubicBezTo>
                  <a:cubicBezTo>
                    <a:pt x="6585" y="7089"/>
                    <a:pt x="6743" y="6932"/>
                    <a:pt x="6932" y="6932"/>
                  </a:cubicBezTo>
                  <a:close/>
                  <a:moveTo>
                    <a:pt x="3781" y="8318"/>
                  </a:moveTo>
                  <a:cubicBezTo>
                    <a:pt x="4002" y="8350"/>
                    <a:pt x="4128" y="8507"/>
                    <a:pt x="4128" y="8665"/>
                  </a:cubicBezTo>
                  <a:cubicBezTo>
                    <a:pt x="4128" y="8885"/>
                    <a:pt x="3970" y="9043"/>
                    <a:pt x="3781" y="9043"/>
                  </a:cubicBezTo>
                  <a:lnTo>
                    <a:pt x="3057" y="9043"/>
                  </a:lnTo>
                  <a:cubicBezTo>
                    <a:pt x="2868" y="9043"/>
                    <a:pt x="2710" y="8885"/>
                    <a:pt x="2710" y="8665"/>
                  </a:cubicBezTo>
                  <a:cubicBezTo>
                    <a:pt x="2710" y="8476"/>
                    <a:pt x="2868" y="8318"/>
                    <a:pt x="3057" y="8318"/>
                  </a:cubicBezTo>
                  <a:close/>
                  <a:moveTo>
                    <a:pt x="7940" y="8318"/>
                  </a:moveTo>
                  <a:cubicBezTo>
                    <a:pt x="8160" y="8350"/>
                    <a:pt x="8286" y="8507"/>
                    <a:pt x="8286" y="8665"/>
                  </a:cubicBezTo>
                  <a:cubicBezTo>
                    <a:pt x="8286" y="8885"/>
                    <a:pt x="8129" y="9043"/>
                    <a:pt x="7940" y="9043"/>
                  </a:cubicBezTo>
                  <a:lnTo>
                    <a:pt x="7247" y="9043"/>
                  </a:lnTo>
                  <a:cubicBezTo>
                    <a:pt x="7026" y="9043"/>
                    <a:pt x="6869" y="8885"/>
                    <a:pt x="6869" y="8665"/>
                  </a:cubicBezTo>
                  <a:cubicBezTo>
                    <a:pt x="6869" y="8476"/>
                    <a:pt x="7026" y="8318"/>
                    <a:pt x="7247" y="8318"/>
                  </a:cubicBezTo>
                  <a:close/>
                  <a:moveTo>
                    <a:pt x="2868" y="2049"/>
                  </a:moveTo>
                  <a:lnTo>
                    <a:pt x="2868" y="2049"/>
                  </a:lnTo>
                  <a:cubicBezTo>
                    <a:pt x="2805" y="2332"/>
                    <a:pt x="2805" y="2521"/>
                    <a:pt x="2805" y="2805"/>
                  </a:cubicBezTo>
                  <a:cubicBezTo>
                    <a:pt x="2395" y="2962"/>
                    <a:pt x="2080" y="3309"/>
                    <a:pt x="2080" y="3781"/>
                  </a:cubicBezTo>
                  <a:lnTo>
                    <a:pt x="2080" y="8665"/>
                  </a:lnTo>
                  <a:cubicBezTo>
                    <a:pt x="2080" y="9263"/>
                    <a:pt x="2553" y="9704"/>
                    <a:pt x="3088" y="9704"/>
                  </a:cubicBezTo>
                  <a:lnTo>
                    <a:pt x="5199" y="9704"/>
                  </a:lnTo>
                  <a:lnTo>
                    <a:pt x="5199" y="7247"/>
                  </a:lnTo>
                  <a:cubicBezTo>
                    <a:pt x="5199" y="7058"/>
                    <a:pt x="5357" y="6900"/>
                    <a:pt x="5546" y="6900"/>
                  </a:cubicBezTo>
                  <a:cubicBezTo>
                    <a:pt x="5735" y="6900"/>
                    <a:pt x="5892" y="7058"/>
                    <a:pt x="5892" y="7247"/>
                  </a:cubicBezTo>
                  <a:lnTo>
                    <a:pt x="5892" y="9704"/>
                  </a:lnTo>
                  <a:lnTo>
                    <a:pt x="8003" y="9704"/>
                  </a:lnTo>
                  <a:cubicBezTo>
                    <a:pt x="8570" y="9704"/>
                    <a:pt x="9011" y="9232"/>
                    <a:pt x="9011" y="8665"/>
                  </a:cubicBezTo>
                  <a:lnTo>
                    <a:pt x="9011" y="3844"/>
                  </a:lnTo>
                  <a:cubicBezTo>
                    <a:pt x="9011" y="3372"/>
                    <a:pt x="8728" y="2994"/>
                    <a:pt x="8318" y="2836"/>
                  </a:cubicBezTo>
                  <a:cubicBezTo>
                    <a:pt x="8318" y="2584"/>
                    <a:pt x="8318" y="2364"/>
                    <a:pt x="8223" y="2112"/>
                  </a:cubicBezTo>
                  <a:lnTo>
                    <a:pt x="8223" y="2112"/>
                  </a:lnTo>
                  <a:cubicBezTo>
                    <a:pt x="9043" y="2269"/>
                    <a:pt x="9736" y="2962"/>
                    <a:pt x="9736" y="3844"/>
                  </a:cubicBezTo>
                  <a:lnTo>
                    <a:pt x="9736" y="8696"/>
                  </a:lnTo>
                  <a:cubicBezTo>
                    <a:pt x="9736" y="9641"/>
                    <a:pt x="8948" y="10429"/>
                    <a:pt x="8003" y="10429"/>
                  </a:cubicBezTo>
                  <a:lnTo>
                    <a:pt x="3151" y="10429"/>
                  </a:lnTo>
                  <a:cubicBezTo>
                    <a:pt x="2206" y="10429"/>
                    <a:pt x="1418" y="9641"/>
                    <a:pt x="1418" y="8696"/>
                  </a:cubicBezTo>
                  <a:lnTo>
                    <a:pt x="1418" y="3781"/>
                  </a:lnTo>
                  <a:lnTo>
                    <a:pt x="1355" y="3781"/>
                  </a:lnTo>
                  <a:cubicBezTo>
                    <a:pt x="1355" y="2931"/>
                    <a:pt x="1985" y="2206"/>
                    <a:pt x="2868" y="2049"/>
                  </a:cubicBezTo>
                  <a:close/>
                  <a:moveTo>
                    <a:pt x="3088" y="1"/>
                  </a:moveTo>
                  <a:cubicBezTo>
                    <a:pt x="1355" y="1"/>
                    <a:pt x="1" y="1419"/>
                    <a:pt x="1" y="3120"/>
                  </a:cubicBezTo>
                  <a:lnTo>
                    <a:pt x="1" y="8728"/>
                  </a:lnTo>
                  <a:cubicBezTo>
                    <a:pt x="1" y="10397"/>
                    <a:pt x="1355" y="11815"/>
                    <a:pt x="3088" y="11815"/>
                  </a:cubicBezTo>
                  <a:lnTo>
                    <a:pt x="7940" y="11815"/>
                  </a:lnTo>
                  <a:cubicBezTo>
                    <a:pt x="9673" y="11815"/>
                    <a:pt x="11059" y="10397"/>
                    <a:pt x="11059" y="8728"/>
                  </a:cubicBezTo>
                  <a:lnTo>
                    <a:pt x="11059" y="3120"/>
                  </a:lnTo>
                  <a:cubicBezTo>
                    <a:pt x="11059" y="1387"/>
                    <a:pt x="9641" y="1"/>
                    <a:pt x="79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20" name="Google Shape;6220;p80"/>
          <p:cNvGrpSpPr/>
          <p:nvPr/>
        </p:nvGrpSpPr>
        <p:grpSpPr>
          <a:xfrm>
            <a:off x="6197210" y="3850460"/>
            <a:ext cx="350004" cy="348128"/>
            <a:chOff x="-24353075" y="3891250"/>
            <a:chExt cx="293800" cy="292225"/>
          </a:xfrm>
        </p:grpSpPr>
        <p:sp>
          <p:nvSpPr>
            <p:cNvPr id="6221" name="Google Shape;6221;p80"/>
            <p:cNvSpPr/>
            <p:nvPr/>
          </p:nvSpPr>
          <p:spPr>
            <a:xfrm>
              <a:off x="-24251475" y="4012525"/>
              <a:ext cx="88225" cy="65400"/>
            </a:xfrm>
            <a:custGeom>
              <a:rect b="b" l="l" r="r" t="t"/>
              <a:pathLst>
                <a:path extrusionOk="0" h="2616" w="3529">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2" name="Google Shape;6222;p80"/>
            <p:cNvSpPr/>
            <p:nvPr/>
          </p:nvSpPr>
          <p:spPr>
            <a:xfrm>
              <a:off x="-24353075" y="3891250"/>
              <a:ext cx="293800" cy="292225"/>
            </a:xfrm>
            <a:custGeom>
              <a:rect b="b" l="l" r="r" t="t"/>
              <a:pathLst>
                <a:path extrusionOk="0" h="11689" w="11752">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23" name="Google Shape;6223;p80"/>
          <p:cNvGrpSpPr/>
          <p:nvPr/>
        </p:nvGrpSpPr>
        <p:grpSpPr>
          <a:xfrm>
            <a:off x="7980681" y="3398763"/>
            <a:ext cx="353757" cy="351463"/>
            <a:chOff x="-22845575" y="3504075"/>
            <a:chExt cx="296950" cy="295025"/>
          </a:xfrm>
        </p:grpSpPr>
        <p:sp>
          <p:nvSpPr>
            <p:cNvPr id="6224" name="Google Shape;6224;p80"/>
            <p:cNvSpPr/>
            <p:nvPr/>
          </p:nvSpPr>
          <p:spPr>
            <a:xfrm>
              <a:off x="-22688825" y="3504100"/>
              <a:ext cx="140200" cy="295000"/>
            </a:xfrm>
            <a:custGeom>
              <a:rect b="b" l="l" r="r" t="t"/>
              <a:pathLst>
                <a:path extrusionOk="0" h="11800" w="5608">
                  <a:moveTo>
                    <a:pt x="1465" y="2908"/>
                  </a:moveTo>
                  <a:cubicBezTo>
                    <a:pt x="1552" y="2908"/>
                    <a:pt x="1638" y="2931"/>
                    <a:pt x="1701" y="2979"/>
                  </a:cubicBezTo>
                  <a:cubicBezTo>
                    <a:pt x="1827" y="3105"/>
                    <a:pt x="1827" y="3357"/>
                    <a:pt x="1701" y="3451"/>
                  </a:cubicBezTo>
                  <a:cubicBezTo>
                    <a:pt x="1292" y="3861"/>
                    <a:pt x="1292" y="4522"/>
                    <a:pt x="1701" y="4932"/>
                  </a:cubicBezTo>
                  <a:cubicBezTo>
                    <a:pt x="1827" y="5026"/>
                    <a:pt x="1827" y="5279"/>
                    <a:pt x="1701" y="5373"/>
                  </a:cubicBezTo>
                  <a:cubicBezTo>
                    <a:pt x="1632" y="5477"/>
                    <a:pt x="1544" y="5524"/>
                    <a:pt x="1452" y="5524"/>
                  </a:cubicBezTo>
                  <a:cubicBezTo>
                    <a:pt x="1377" y="5524"/>
                    <a:pt x="1300" y="5493"/>
                    <a:pt x="1229" y="5436"/>
                  </a:cubicBezTo>
                  <a:cubicBezTo>
                    <a:pt x="567" y="4774"/>
                    <a:pt x="567" y="3672"/>
                    <a:pt x="1229" y="2979"/>
                  </a:cubicBezTo>
                  <a:cubicBezTo>
                    <a:pt x="1292" y="2931"/>
                    <a:pt x="1378" y="2908"/>
                    <a:pt x="1465" y="2908"/>
                  </a:cubicBezTo>
                  <a:close/>
                  <a:moveTo>
                    <a:pt x="2461" y="7313"/>
                  </a:moveTo>
                  <a:cubicBezTo>
                    <a:pt x="2532" y="7313"/>
                    <a:pt x="2605" y="7318"/>
                    <a:pt x="2678" y="7326"/>
                  </a:cubicBezTo>
                  <a:cubicBezTo>
                    <a:pt x="2867" y="7358"/>
                    <a:pt x="3025" y="7515"/>
                    <a:pt x="2993" y="7704"/>
                  </a:cubicBezTo>
                  <a:cubicBezTo>
                    <a:pt x="2962" y="7925"/>
                    <a:pt x="2804" y="8019"/>
                    <a:pt x="2615" y="8019"/>
                  </a:cubicBezTo>
                  <a:cubicBezTo>
                    <a:pt x="2579" y="8016"/>
                    <a:pt x="2543" y="8014"/>
                    <a:pt x="2507" y="8014"/>
                  </a:cubicBezTo>
                  <a:cubicBezTo>
                    <a:pt x="1947" y="8014"/>
                    <a:pt x="1418" y="8467"/>
                    <a:pt x="1418" y="9059"/>
                  </a:cubicBezTo>
                  <a:cubicBezTo>
                    <a:pt x="1418" y="9248"/>
                    <a:pt x="1260" y="9406"/>
                    <a:pt x="1071" y="9406"/>
                  </a:cubicBezTo>
                  <a:cubicBezTo>
                    <a:pt x="882" y="9406"/>
                    <a:pt x="725" y="9248"/>
                    <a:pt x="725" y="9059"/>
                  </a:cubicBezTo>
                  <a:cubicBezTo>
                    <a:pt x="725" y="8091"/>
                    <a:pt x="1490" y="7313"/>
                    <a:pt x="2461" y="7313"/>
                  </a:cubicBezTo>
                  <a:close/>
                  <a:moveTo>
                    <a:pt x="1060" y="0"/>
                  </a:moveTo>
                  <a:cubicBezTo>
                    <a:pt x="689" y="0"/>
                    <a:pt x="327" y="130"/>
                    <a:pt x="0" y="364"/>
                  </a:cubicBezTo>
                  <a:lnTo>
                    <a:pt x="0" y="5247"/>
                  </a:lnTo>
                  <a:cubicBezTo>
                    <a:pt x="0" y="5814"/>
                    <a:pt x="473" y="6255"/>
                    <a:pt x="1040" y="6255"/>
                  </a:cubicBezTo>
                  <a:cubicBezTo>
                    <a:pt x="1229" y="6255"/>
                    <a:pt x="1386" y="6413"/>
                    <a:pt x="1386" y="6602"/>
                  </a:cubicBezTo>
                  <a:cubicBezTo>
                    <a:pt x="1386" y="6822"/>
                    <a:pt x="1229" y="6948"/>
                    <a:pt x="1040" y="6948"/>
                  </a:cubicBezTo>
                  <a:cubicBezTo>
                    <a:pt x="630" y="6948"/>
                    <a:pt x="284" y="6854"/>
                    <a:pt x="0" y="6602"/>
                  </a:cubicBezTo>
                  <a:lnTo>
                    <a:pt x="0" y="11453"/>
                  </a:lnTo>
                  <a:cubicBezTo>
                    <a:pt x="284" y="11705"/>
                    <a:pt x="630" y="11800"/>
                    <a:pt x="1040" y="11800"/>
                  </a:cubicBezTo>
                  <a:cubicBezTo>
                    <a:pt x="1733" y="11800"/>
                    <a:pt x="2363" y="11359"/>
                    <a:pt x="2647" y="10760"/>
                  </a:cubicBezTo>
                  <a:cubicBezTo>
                    <a:pt x="3497" y="10634"/>
                    <a:pt x="4190" y="9910"/>
                    <a:pt x="4190" y="9028"/>
                  </a:cubicBezTo>
                  <a:cubicBezTo>
                    <a:pt x="4190" y="8902"/>
                    <a:pt x="4159" y="8776"/>
                    <a:pt x="4159" y="8618"/>
                  </a:cubicBezTo>
                  <a:cubicBezTo>
                    <a:pt x="4505" y="8555"/>
                    <a:pt x="4820" y="8397"/>
                    <a:pt x="5104" y="8145"/>
                  </a:cubicBezTo>
                  <a:cubicBezTo>
                    <a:pt x="5419" y="7830"/>
                    <a:pt x="5608" y="7389"/>
                    <a:pt x="5608" y="6917"/>
                  </a:cubicBezTo>
                  <a:cubicBezTo>
                    <a:pt x="5608" y="6539"/>
                    <a:pt x="5482" y="6192"/>
                    <a:pt x="5261" y="5909"/>
                  </a:cubicBezTo>
                  <a:cubicBezTo>
                    <a:pt x="5482" y="5594"/>
                    <a:pt x="5608" y="5247"/>
                    <a:pt x="5608" y="4869"/>
                  </a:cubicBezTo>
                  <a:cubicBezTo>
                    <a:pt x="5608" y="4396"/>
                    <a:pt x="5387" y="3987"/>
                    <a:pt x="5072" y="3672"/>
                  </a:cubicBezTo>
                  <a:cubicBezTo>
                    <a:pt x="4852" y="3420"/>
                    <a:pt x="4505" y="3262"/>
                    <a:pt x="4127" y="3199"/>
                  </a:cubicBezTo>
                  <a:cubicBezTo>
                    <a:pt x="4253" y="2632"/>
                    <a:pt x="4096" y="2002"/>
                    <a:pt x="3655" y="1561"/>
                  </a:cubicBezTo>
                  <a:cubicBezTo>
                    <a:pt x="3403" y="1309"/>
                    <a:pt x="3025" y="1120"/>
                    <a:pt x="2647" y="1088"/>
                  </a:cubicBezTo>
                  <a:cubicBezTo>
                    <a:pt x="2394" y="584"/>
                    <a:pt x="1985" y="143"/>
                    <a:pt x="1449" y="49"/>
                  </a:cubicBezTo>
                  <a:cubicBezTo>
                    <a:pt x="1319" y="16"/>
                    <a:pt x="1189" y="0"/>
                    <a:pt x="10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5" name="Google Shape;6225;p80"/>
            <p:cNvSpPr/>
            <p:nvPr/>
          </p:nvSpPr>
          <p:spPr>
            <a:xfrm>
              <a:off x="-22845575" y="3504075"/>
              <a:ext cx="139425" cy="294250"/>
            </a:xfrm>
            <a:custGeom>
              <a:rect b="b" l="l" r="r" t="t"/>
              <a:pathLst>
                <a:path extrusionOk="0" h="11770" w="5577">
                  <a:moveTo>
                    <a:pt x="4187" y="2948"/>
                  </a:moveTo>
                  <a:cubicBezTo>
                    <a:pt x="4277" y="2948"/>
                    <a:pt x="4364" y="2980"/>
                    <a:pt x="4411" y="3043"/>
                  </a:cubicBezTo>
                  <a:cubicBezTo>
                    <a:pt x="5104" y="3673"/>
                    <a:pt x="5104" y="4775"/>
                    <a:pt x="4411" y="5437"/>
                  </a:cubicBezTo>
                  <a:cubicBezTo>
                    <a:pt x="4364" y="5500"/>
                    <a:pt x="4277" y="5532"/>
                    <a:pt x="4187" y="5532"/>
                  </a:cubicBezTo>
                  <a:cubicBezTo>
                    <a:pt x="4096" y="5532"/>
                    <a:pt x="4002" y="5500"/>
                    <a:pt x="3939" y="5437"/>
                  </a:cubicBezTo>
                  <a:cubicBezTo>
                    <a:pt x="3844" y="5311"/>
                    <a:pt x="3844" y="5090"/>
                    <a:pt x="3939" y="4964"/>
                  </a:cubicBezTo>
                  <a:cubicBezTo>
                    <a:pt x="4348" y="4555"/>
                    <a:pt x="4348" y="3893"/>
                    <a:pt x="3939" y="3515"/>
                  </a:cubicBezTo>
                  <a:cubicBezTo>
                    <a:pt x="3844" y="3389"/>
                    <a:pt x="3844" y="3137"/>
                    <a:pt x="3939" y="3043"/>
                  </a:cubicBezTo>
                  <a:cubicBezTo>
                    <a:pt x="4002" y="2980"/>
                    <a:pt x="4096" y="2948"/>
                    <a:pt x="4187" y="2948"/>
                  </a:cubicBezTo>
                  <a:close/>
                  <a:moveTo>
                    <a:pt x="3148" y="7314"/>
                  </a:moveTo>
                  <a:cubicBezTo>
                    <a:pt x="4123" y="7314"/>
                    <a:pt x="4915" y="8092"/>
                    <a:pt x="4915" y="9060"/>
                  </a:cubicBezTo>
                  <a:cubicBezTo>
                    <a:pt x="4915" y="9249"/>
                    <a:pt x="4726" y="9407"/>
                    <a:pt x="4537" y="9407"/>
                  </a:cubicBezTo>
                  <a:cubicBezTo>
                    <a:pt x="4348" y="9407"/>
                    <a:pt x="4191" y="9249"/>
                    <a:pt x="4191" y="9060"/>
                  </a:cubicBezTo>
                  <a:cubicBezTo>
                    <a:pt x="4191" y="8468"/>
                    <a:pt x="3662" y="8015"/>
                    <a:pt x="3101" y="8015"/>
                  </a:cubicBezTo>
                  <a:cubicBezTo>
                    <a:pt x="3066" y="8015"/>
                    <a:pt x="3030" y="8017"/>
                    <a:pt x="2994" y="8020"/>
                  </a:cubicBezTo>
                  <a:cubicBezTo>
                    <a:pt x="2968" y="8029"/>
                    <a:pt x="2944" y="8033"/>
                    <a:pt x="2920" y="8033"/>
                  </a:cubicBezTo>
                  <a:cubicBezTo>
                    <a:pt x="2765" y="8033"/>
                    <a:pt x="2643" y="7869"/>
                    <a:pt x="2616" y="7705"/>
                  </a:cubicBezTo>
                  <a:cubicBezTo>
                    <a:pt x="2584" y="7516"/>
                    <a:pt x="2742" y="7359"/>
                    <a:pt x="2931" y="7327"/>
                  </a:cubicBezTo>
                  <a:cubicBezTo>
                    <a:pt x="3004" y="7319"/>
                    <a:pt x="3077" y="7314"/>
                    <a:pt x="3148" y="7314"/>
                  </a:cubicBezTo>
                  <a:close/>
                  <a:moveTo>
                    <a:pt x="4581" y="0"/>
                  </a:moveTo>
                  <a:cubicBezTo>
                    <a:pt x="4444" y="0"/>
                    <a:pt x="4303" y="16"/>
                    <a:pt x="4159" y="50"/>
                  </a:cubicBezTo>
                  <a:cubicBezTo>
                    <a:pt x="3592" y="144"/>
                    <a:pt x="3214" y="585"/>
                    <a:pt x="2962" y="1089"/>
                  </a:cubicBezTo>
                  <a:cubicBezTo>
                    <a:pt x="2584" y="1152"/>
                    <a:pt x="2206" y="1310"/>
                    <a:pt x="1954" y="1562"/>
                  </a:cubicBezTo>
                  <a:cubicBezTo>
                    <a:pt x="1513" y="2003"/>
                    <a:pt x="1355" y="2633"/>
                    <a:pt x="1481" y="3200"/>
                  </a:cubicBezTo>
                  <a:cubicBezTo>
                    <a:pt x="1135" y="3232"/>
                    <a:pt x="820" y="3389"/>
                    <a:pt x="536" y="3673"/>
                  </a:cubicBezTo>
                  <a:cubicBezTo>
                    <a:pt x="221" y="3988"/>
                    <a:pt x="1" y="4397"/>
                    <a:pt x="1" y="4870"/>
                  </a:cubicBezTo>
                  <a:cubicBezTo>
                    <a:pt x="1" y="5280"/>
                    <a:pt x="127" y="5626"/>
                    <a:pt x="379" y="5910"/>
                  </a:cubicBezTo>
                  <a:cubicBezTo>
                    <a:pt x="127" y="6225"/>
                    <a:pt x="1" y="6571"/>
                    <a:pt x="1" y="6918"/>
                  </a:cubicBezTo>
                  <a:cubicBezTo>
                    <a:pt x="1" y="7390"/>
                    <a:pt x="221" y="7831"/>
                    <a:pt x="536" y="8146"/>
                  </a:cubicBezTo>
                  <a:cubicBezTo>
                    <a:pt x="788" y="8430"/>
                    <a:pt x="1135" y="8588"/>
                    <a:pt x="1481" y="8619"/>
                  </a:cubicBezTo>
                  <a:cubicBezTo>
                    <a:pt x="1229" y="9690"/>
                    <a:pt x="1985" y="10604"/>
                    <a:pt x="2931" y="10698"/>
                  </a:cubicBezTo>
                  <a:cubicBezTo>
                    <a:pt x="3214" y="11328"/>
                    <a:pt x="3781" y="11769"/>
                    <a:pt x="4537" y="11769"/>
                  </a:cubicBezTo>
                  <a:cubicBezTo>
                    <a:pt x="4947" y="11769"/>
                    <a:pt x="5293" y="11612"/>
                    <a:pt x="5577" y="11423"/>
                  </a:cubicBezTo>
                  <a:lnTo>
                    <a:pt x="5577" y="6571"/>
                  </a:lnTo>
                  <a:cubicBezTo>
                    <a:pt x="5293" y="6823"/>
                    <a:pt x="4947" y="6918"/>
                    <a:pt x="4537" y="6918"/>
                  </a:cubicBezTo>
                  <a:cubicBezTo>
                    <a:pt x="4348" y="6918"/>
                    <a:pt x="4191" y="6760"/>
                    <a:pt x="4191" y="6571"/>
                  </a:cubicBezTo>
                  <a:cubicBezTo>
                    <a:pt x="4191" y="6382"/>
                    <a:pt x="4348" y="6225"/>
                    <a:pt x="4537" y="6225"/>
                  </a:cubicBezTo>
                  <a:cubicBezTo>
                    <a:pt x="5136" y="6225"/>
                    <a:pt x="5577" y="5752"/>
                    <a:pt x="5577" y="5185"/>
                  </a:cubicBezTo>
                  <a:lnTo>
                    <a:pt x="5577" y="302"/>
                  </a:lnTo>
                  <a:cubicBezTo>
                    <a:pt x="5300" y="117"/>
                    <a:pt x="4956" y="0"/>
                    <a:pt x="45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26" name="Google Shape;6226;p80"/>
          <p:cNvGrpSpPr/>
          <p:nvPr/>
        </p:nvGrpSpPr>
        <p:grpSpPr>
          <a:xfrm>
            <a:off x="5773862" y="1532411"/>
            <a:ext cx="299344" cy="351880"/>
            <a:chOff x="-27691025" y="3175300"/>
            <a:chExt cx="251275" cy="295375"/>
          </a:xfrm>
        </p:grpSpPr>
        <p:sp>
          <p:nvSpPr>
            <p:cNvPr id="6227" name="Google Shape;6227;p80"/>
            <p:cNvSpPr/>
            <p:nvPr/>
          </p:nvSpPr>
          <p:spPr>
            <a:xfrm>
              <a:off x="-27492550" y="3298150"/>
              <a:ext cx="18125" cy="18150"/>
            </a:xfrm>
            <a:custGeom>
              <a:rect b="b" l="l" r="r" t="t"/>
              <a:pathLst>
                <a:path extrusionOk="0" h="726" w="725">
                  <a:moveTo>
                    <a:pt x="378" y="1"/>
                  </a:moveTo>
                  <a:cubicBezTo>
                    <a:pt x="158" y="1"/>
                    <a:pt x="0" y="158"/>
                    <a:pt x="0" y="347"/>
                  </a:cubicBezTo>
                  <a:cubicBezTo>
                    <a:pt x="0" y="568"/>
                    <a:pt x="158" y="726"/>
                    <a:pt x="378" y="726"/>
                  </a:cubicBezTo>
                  <a:cubicBezTo>
                    <a:pt x="599" y="663"/>
                    <a:pt x="725" y="505"/>
                    <a:pt x="725" y="347"/>
                  </a:cubicBezTo>
                  <a:cubicBezTo>
                    <a:pt x="725" y="158"/>
                    <a:pt x="567"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8" name="Google Shape;6228;p80"/>
            <p:cNvSpPr/>
            <p:nvPr/>
          </p:nvSpPr>
          <p:spPr>
            <a:xfrm>
              <a:off x="-27613050" y="3175300"/>
              <a:ext cx="60650" cy="105550"/>
            </a:xfrm>
            <a:custGeom>
              <a:rect b="b" l="l" r="r" t="t"/>
              <a:pathLst>
                <a:path extrusionOk="0" h="4222" w="2426">
                  <a:moveTo>
                    <a:pt x="347" y="0"/>
                  </a:moveTo>
                  <a:cubicBezTo>
                    <a:pt x="158" y="0"/>
                    <a:pt x="0" y="158"/>
                    <a:pt x="0" y="347"/>
                  </a:cubicBezTo>
                  <a:lnTo>
                    <a:pt x="0" y="1733"/>
                  </a:lnTo>
                  <a:cubicBezTo>
                    <a:pt x="32" y="1922"/>
                    <a:pt x="158" y="2080"/>
                    <a:pt x="347" y="2080"/>
                  </a:cubicBezTo>
                  <a:cubicBezTo>
                    <a:pt x="536" y="2080"/>
                    <a:pt x="693" y="1922"/>
                    <a:pt x="693" y="1733"/>
                  </a:cubicBezTo>
                  <a:lnTo>
                    <a:pt x="693" y="1386"/>
                  </a:lnTo>
                  <a:lnTo>
                    <a:pt x="1040" y="1386"/>
                  </a:lnTo>
                  <a:cubicBezTo>
                    <a:pt x="1260" y="1386"/>
                    <a:pt x="1418" y="1544"/>
                    <a:pt x="1418" y="1733"/>
                  </a:cubicBezTo>
                  <a:lnTo>
                    <a:pt x="1418" y="2899"/>
                  </a:lnTo>
                  <a:cubicBezTo>
                    <a:pt x="1197" y="3025"/>
                    <a:pt x="1040" y="3277"/>
                    <a:pt x="1040" y="3497"/>
                  </a:cubicBezTo>
                  <a:lnTo>
                    <a:pt x="1040" y="4222"/>
                  </a:lnTo>
                  <a:lnTo>
                    <a:pt x="2426" y="4222"/>
                  </a:lnTo>
                  <a:lnTo>
                    <a:pt x="2426" y="3497"/>
                  </a:lnTo>
                  <a:cubicBezTo>
                    <a:pt x="2426" y="3214"/>
                    <a:pt x="2268" y="3025"/>
                    <a:pt x="2079" y="2899"/>
                  </a:cubicBezTo>
                  <a:lnTo>
                    <a:pt x="2079" y="1733"/>
                  </a:lnTo>
                  <a:cubicBezTo>
                    <a:pt x="2079" y="1134"/>
                    <a:pt x="1607" y="693"/>
                    <a:pt x="1040" y="693"/>
                  </a:cubicBezTo>
                  <a:lnTo>
                    <a:pt x="693" y="693"/>
                  </a:lnTo>
                  <a:lnTo>
                    <a:pt x="693" y="347"/>
                  </a:ln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9" name="Google Shape;6229;p80"/>
            <p:cNvSpPr/>
            <p:nvPr/>
          </p:nvSpPr>
          <p:spPr>
            <a:xfrm>
              <a:off x="-27691025" y="3175300"/>
              <a:ext cx="60650" cy="105550"/>
            </a:xfrm>
            <a:custGeom>
              <a:rect b="b" l="l" r="r" t="t"/>
              <a:pathLst>
                <a:path extrusionOk="0" h="4222" w="2426">
                  <a:moveTo>
                    <a:pt x="2079" y="0"/>
                  </a:moveTo>
                  <a:cubicBezTo>
                    <a:pt x="1890" y="0"/>
                    <a:pt x="1733" y="158"/>
                    <a:pt x="1733" y="347"/>
                  </a:cubicBezTo>
                  <a:lnTo>
                    <a:pt x="1733" y="693"/>
                  </a:lnTo>
                  <a:lnTo>
                    <a:pt x="1386" y="693"/>
                  </a:lnTo>
                  <a:cubicBezTo>
                    <a:pt x="788" y="693"/>
                    <a:pt x="347" y="1166"/>
                    <a:pt x="347" y="1733"/>
                  </a:cubicBezTo>
                  <a:lnTo>
                    <a:pt x="347" y="2899"/>
                  </a:lnTo>
                  <a:cubicBezTo>
                    <a:pt x="158" y="3025"/>
                    <a:pt x="0" y="3277"/>
                    <a:pt x="0" y="3497"/>
                  </a:cubicBezTo>
                  <a:lnTo>
                    <a:pt x="0" y="4222"/>
                  </a:lnTo>
                  <a:lnTo>
                    <a:pt x="1386" y="4222"/>
                  </a:lnTo>
                  <a:lnTo>
                    <a:pt x="1386" y="3497"/>
                  </a:lnTo>
                  <a:cubicBezTo>
                    <a:pt x="1386" y="3214"/>
                    <a:pt x="1229" y="3025"/>
                    <a:pt x="1008" y="2899"/>
                  </a:cubicBezTo>
                  <a:lnTo>
                    <a:pt x="1008" y="1733"/>
                  </a:lnTo>
                  <a:cubicBezTo>
                    <a:pt x="1008" y="1544"/>
                    <a:pt x="1166" y="1386"/>
                    <a:pt x="1386" y="1386"/>
                  </a:cubicBezTo>
                  <a:lnTo>
                    <a:pt x="1733" y="1386"/>
                  </a:lnTo>
                  <a:lnTo>
                    <a:pt x="1733" y="1733"/>
                  </a:lnTo>
                  <a:cubicBezTo>
                    <a:pt x="1733" y="1922"/>
                    <a:pt x="1890" y="2080"/>
                    <a:pt x="2079" y="2080"/>
                  </a:cubicBezTo>
                  <a:cubicBezTo>
                    <a:pt x="2268" y="2080"/>
                    <a:pt x="2426" y="1922"/>
                    <a:pt x="2426" y="1733"/>
                  </a:cubicBezTo>
                  <a:lnTo>
                    <a:pt x="2426" y="347"/>
                  </a:lnTo>
                  <a:cubicBezTo>
                    <a:pt x="2426" y="158"/>
                    <a:pt x="2268" y="0"/>
                    <a:pt x="20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0" name="Google Shape;6230;p80"/>
            <p:cNvSpPr/>
            <p:nvPr/>
          </p:nvSpPr>
          <p:spPr>
            <a:xfrm>
              <a:off x="-27691025" y="3263500"/>
              <a:ext cx="251275" cy="207175"/>
            </a:xfrm>
            <a:custGeom>
              <a:rect b="b" l="l" r="r" t="t"/>
              <a:pathLst>
                <a:path extrusionOk="0" h="8287" w="10051">
                  <a:moveTo>
                    <a:pt x="8317" y="725"/>
                  </a:moveTo>
                  <a:cubicBezTo>
                    <a:pt x="8885" y="725"/>
                    <a:pt x="9326" y="1198"/>
                    <a:pt x="9326" y="1733"/>
                  </a:cubicBezTo>
                  <a:cubicBezTo>
                    <a:pt x="9326" y="2332"/>
                    <a:pt x="8853" y="2773"/>
                    <a:pt x="8317" y="2773"/>
                  </a:cubicBezTo>
                  <a:cubicBezTo>
                    <a:pt x="7750" y="2773"/>
                    <a:pt x="7278" y="2301"/>
                    <a:pt x="7278" y="1733"/>
                  </a:cubicBezTo>
                  <a:cubicBezTo>
                    <a:pt x="7278" y="1166"/>
                    <a:pt x="7750" y="725"/>
                    <a:pt x="8317" y="725"/>
                  </a:cubicBezTo>
                  <a:close/>
                  <a:moveTo>
                    <a:pt x="8317" y="1"/>
                  </a:moveTo>
                  <a:cubicBezTo>
                    <a:pt x="7372" y="1"/>
                    <a:pt x="6585" y="788"/>
                    <a:pt x="6585" y="1733"/>
                  </a:cubicBezTo>
                  <a:cubicBezTo>
                    <a:pt x="6585" y="2584"/>
                    <a:pt x="7152" y="3277"/>
                    <a:pt x="7939" y="3435"/>
                  </a:cubicBezTo>
                  <a:lnTo>
                    <a:pt x="7939" y="5199"/>
                  </a:lnTo>
                  <a:cubicBezTo>
                    <a:pt x="7939" y="6554"/>
                    <a:pt x="6837" y="7656"/>
                    <a:pt x="5513" y="7656"/>
                  </a:cubicBezTo>
                  <a:cubicBezTo>
                    <a:pt x="4190" y="7656"/>
                    <a:pt x="3088" y="6554"/>
                    <a:pt x="3088" y="5199"/>
                  </a:cubicBezTo>
                  <a:lnTo>
                    <a:pt x="3088" y="4506"/>
                  </a:lnTo>
                  <a:lnTo>
                    <a:pt x="3088" y="4443"/>
                  </a:lnTo>
                  <a:cubicBezTo>
                    <a:pt x="4316" y="4317"/>
                    <a:pt x="5324" y="3309"/>
                    <a:pt x="5482" y="2049"/>
                  </a:cubicBezTo>
                  <a:cubicBezTo>
                    <a:pt x="5513" y="1797"/>
                    <a:pt x="5513" y="1891"/>
                    <a:pt x="5513" y="1355"/>
                  </a:cubicBezTo>
                  <a:lnTo>
                    <a:pt x="4127" y="1355"/>
                  </a:lnTo>
                  <a:cubicBezTo>
                    <a:pt x="4127" y="1607"/>
                    <a:pt x="4127" y="1765"/>
                    <a:pt x="4096" y="2049"/>
                  </a:cubicBezTo>
                  <a:cubicBezTo>
                    <a:pt x="3938" y="2710"/>
                    <a:pt x="3340" y="3088"/>
                    <a:pt x="2741" y="3088"/>
                  </a:cubicBezTo>
                  <a:cubicBezTo>
                    <a:pt x="2174" y="3088"/>
                    <a:pt x="1575" y="2773"/>
                    <a:pt x="1418" y="2049"/>
                  </a:cubicBezTo>
                  <a:cubicBezTo>
                    <a:pt x="1386" y="1828"/>
                    <a:pt x="1386" y="1607"/>
                    <a:pt x="1386" y="1355"/>
                  </a:cubicBezTo>
                  <a:lnTo>
                    <a:pt x="0" y="1355"/>
                  </a:lnTo>
                  <a:cubicBezTo>
                    <a:pt x="0" y="1670"/>
                    <a:pt x="0" y="1733"/>
                    <a:pt x="32" y="2049"/>
                  </a:cubicBezTo>
                  <a:cubicBezTo>
                    <a:pt x="221" y="3277"/>
                    <a:pt x="1166" y="4317"/>
                    <a:pt x="2426" y="4474"/>
                  </a:cubicBezTo>
                  <a:lnTo>
                    <a:pt x="2426" y="5168"/>
                  </a:lnTo>
                  <a:cubicBezTo>
                    <a:pt x="2426" y="5672"/>
                    <a:pt x="2552" y="6144"/>
                    <a:pt x="2804" y="6585"/>
                  </a:cubicBezTo>
                  <a:cubicBezTo>
                    <a:pt x="3308" y="7625"/>
                    <a:pt x="4379" y="8286"/>
                    <a:pt x="5545" y="8286"/>
                  </a:cubicBezTo>
                  <a:cubicBezTo>
                    <a:pt x="7278" y="8286"/>
                    <a:pt x="8664" y="6869"/>
                    <a:pt x="8664" y="5168"/>
                  </a:cubicBezTo>
                  <a:lnTo>
                    <a:pt x="8664" y="3435"/>
                  </a:lnTo>
                  <a:cubicBezTo>
                    <a:pt x="9452" y="3277"/>
                    <a:pt x="10050" y="2584"/>
                    <a:pt x="10050" y="1733"/>
                  </a:cubicBezTo>
                  <a:cubicBezTo>
                    <a:pt x="10050" y="788"/>
                    <a:pt x="9263" y="1"/>
                    <a:pt x="83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31" name="Google Shape;6231;p80"/>
          <p:cNvGrpSpPr/>
          <p:nvPr/>
        </p:nvGrpSpPr>
        <p:grpSpPr>
          <a:xfrm>
            <a:off x="5746179" y="2051087"/>
            <a:ext cx="354710" cy="228015"/>
            <a:chOff x="-27721750" y="3598250"/>
            <a:chExt cx="297750" cy="191400"/>
          </a:xfrm>
        </p:grpSpPr>
        <p:sp>
          <p:nvSpPr>
            <p:cNvPr id="6232" name="Google Shape;6232;p80"/>
            <p:cNvSpPr/>
            <p:nvPr/>
          </p:nvSpPr>
          <p:spPr>
            <a:xfrm>
              <a:off x="-27616200" y="3651800"/>
              <a:ext cx="86650" cy="86675"/>
            </a:xfrm>
            <a:custGeom>
              <a:rect b="b" l="l" r="r" t="t"/>
              <a:pathLst>
                <a:path extrusionOk="0" h="3467" w="3466">
                  <a:moveTo>
                    <a:pt x="1386" y="662"/>
                  </a:moveTo>
                  <a:cubicBezTo>
                    <a:pt x="1764" y="662"/>
                    <a:pt x="2079" y="977"/>
                    <a:pt x="2079" y="1387"/>
                  </a:cubicBezTo>
                  <a:cubicBezTo>
                    <a:pt x="2079" y="1765"/>
                    <a:pt x="1764" y="2080"/>
                    <a:pt x="1386" y="2080"/>
                  </a:cubicBezTo>
                  <a:cubicBezTo>
                    <a:pt x="977" y="2080"/>
                    <a:pt x="662" y="1765"/>
                    <a:pt x="662" y="1387"/>
                  </a:cubicBezTo>
                  <a:cubicBezTo>
                    <a:pt x="662" y="977"/>
                    <a:pt x="977" y="662"/>
                    <a:pt x="1386" y="662"/>
                  </a:cubicBezTo>
                  <a:close/>
                  <a:moveTo>
                    <a:pt x="1733" y="1"/>
                  </a:moveTo>
                  <a:cubicBezTo>
                    <a:pt x="788" y="1"/>
                    <a:pt x="0" y="788"/>
                    <a:pt x="0" y="1733"/>
                  </a:cubicBezTo>
                  <a:cubicBezTo>
                    <a:pt x="0"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3" name="Google Shape;6233;p80"/>
            <p:cNvSpPr/>
            <p:nvPr/>
          </p:nvSpPr>
          <p:spPr>
            <a:xfrm>
              <a:off x="-27721750" y="3598250"/>
              <a:ext cx="297750" cy="191400"/>
            </a:xfrm>
            <a:custGeom>
              <a:rect b="b" l="l" r="r" t="t"/>
              <a:pathLst>
                <a:path extrusionOk="0" h="7656" w="11910">
                  <a:moveTo>
                    <a:pt x="5955" y="1418"/>
                  </a:moveTo>
                  <a:cubicBezTo>
                    <a:pt x="7278" y="1418"/>
                    <a:pt x="8381" y="2521"/>
                    <a:pt x="8381" y="3875"/>
                  </a:cubicBezTo>
                  <a:cubicBezTo>
                    <a:pt x="8381" y="5199"/>
                    <a:pt x="7278" y="6301"/>
                    <a:pt x="5955" y="6301"/>
                  </a:cubicBezTo>
                  <a:cubicBezTo>
                    <a:pt x="4600" y="6301"/>
                    <a:pt x="3497" y="5199"/>
                    <a:pt x="3497" y="3875"/>
                  </a:cubicBezTo>
                  <a:cubicBezTo>
                    <a:pt x="3497" y="2521"/>
                    <a:pt x="4600" y="1418"/>
                    <a:pt x="5955" y="1418"/>
                  </a:cubicBezTo>
                  <a:close/>
                  <a:moveTo>
                    <a:pt x="5955" y="0"/>
                  </a:moveTo>
                  <a:cubicBezTo>
                    <a:pt x="2710" y="0"/>
                    <a:pt x="189" y="3466"/>
                    <a:pt x="95" y="3623"/>
                  </a:cubicBezTo>
                  <a:cubicBezTo>
                    <a:pt x="0" y="3749"/>
                    <a:pt x="0" y="3907"/>
                    <a:pt x="95" y="4033"/>
                  </a:cubicBezTo>
                  <a:cubicBezTo>
                    <a:pt x="189" y="4190"/>
                    <a:pt x="2773" y="7656"/>
                    <a:pt x="5955" y="7656"/>
                  </a:cubicBezTo>
                  <a:cubicBezTo>
                    <a:pt x="9137" y="7656"/>
                    <a:pt x="11689" y="4190"/>
                    <a:pt x="11815" y="4033"/>
                  </a:cubicBezTo>
                  <a:cubicBezTo>
                    <a:pt x="11909" y="3907"/>
                    <a:pt x="11909" y="3749"/>
                    <a:pt x="11815" y="3623"/>
                  </a:cubicBezTo>
                  <a:cubicBezTo>
                    <a:pt x="11689" y="3466"/>
                    <a:pt x="9168" y="0"/>
                    <a:pt x="59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34" name="Google Shape;6234;p80"/>
          <p:cNvGrpSpPr/>
          <p:nvPr/>
        </p:nvGrpSpPr>
        <p:grpSpPr>
          <a:xfrm>
            <a:off x="5747579" y="2444633"/>
            <a:ext cx="351910" cy="340980"/>
            <a:chOff x="-27719400" y="3925600"/>
            <a:chExt cx="295400" cy="286225"/>
          </a:xfrm>
        </p:grpSpPr>
        <p:sp>
          <p:nvSpPr>
            <p:cNvPr id="6235" name="Google Shape;6235;p80"/>
            <p:cNvSpPr/>
            <p:nvPr/>
          </p:nvSpPr>
          <p:spPr>
            <a:xfrm>
              <a:off x="-27596525" y="3925600"/>
              <a:ext cx="172525" cy="162575"/>
            </a:xfrm>
            <a:custGeom>
              <a:rect b="b" l="l" r="r" t="t"/>
              <a:pathLst>
                <a:path extrusionOk="0" h="6503" w="6901">
                  <a:moveTo>
                    <a:pt x="5042" y="0"/>
                  </a:moveTo>
                  <a:cubicBezTo>
                    <a:pt x="4425" y="0"/>
                    <a:pt x="3809" y="237"/>
                    <a:pt x="3340" y="705"/>
                  </a:cubicBezTo>
                  <a:lnTo>
                    <a:pt x="1765" y="2281"/>
                  </a:lnTo>
                  <a:cubicBezTo>
                    <a:pt x="1639" y="2407"/>
                    <a:pt x="1639" y="2627"/>
                    <a:pt x="1765" y="2785"/>
                  </a:cubicBezTo>
                  <a:cubicBezTo>
                    <a:pt x="1860" y="2879"/>
                    <a:pt x="1891" y="2942"/>
                    <a:pt x="1891" y="3037"/>
                  </a:cubicBezTo>
                  <a:cubicBezTo>
                    <a:pt x="1891" y="3100"/>
                    <a:pt x="1860" y="3226"/>
                    <a:pt x="1765" y="3257"/>
                  </a:cubicBezTo>
                  <a:lnTo>
                    <a:pt x="1229" y="3824"/>
                  </a:lnTo>
                  <a:cubicBezTo>
                    <a:pt x="1009" y="3856"/>
                    <a:pt x="820" y="3919"/>
                    <a:pt x="662" y="4045"/>
                  </a:cubicBezTo>
                  <a:lnTo>
                    <a:pt x="1" y="4643"/>
                  </a:lnTo>
                  <a:lnTo>
                    <a:pt x="1860" y="6502"/>
                  </a:lnTo>
                  <a:lnTo>
                    <a:pt x="2427" y="5809"/>
                  </a:lnTo>
                  <a:cubicBezTo>
                    <a:pt x="2553" y="5652"/>
                    <a:pt x="2647" y="5494"/>
                    <a:pt x="2679" y="5305"/>
                  </a:cubicBezTo>
                  <a:lnTo>
                    <a:pt x="6774" y="1209"/>
                  </a:lnTo>
                  <a:cubicBezTo>
                    <a:pt x="6900" y="1083"/>
                    <a:pt x="6900" y="863"/>
                    <a:pt x="6774" y="737"/>
                  </a:cubicBezTo>
                  <a:cubicBezTo>
                    <a:pt x="6298" y="245"/>
                    <a:pt x="5669" y="0"/>
                    <a:pt x="50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6" name="Google Shape;6236;p80"/>
            <p:cNvSpPr/>
            <p:nvPr/>
          </p:nvSpPr>
          <p:spPr>
            <a:xfrm>
              <a:off x="-27719400" y="4054275"/>
              <a:ext cx="157550" cy="157550"/>
            </a:xfrm>
            <a:custGeom>
              <a:rect b="b" l="l" r="r" t="t"/>
              <a:pathLst>
                <a:path extrusionOk="0" h="6302" w="6302">
                  <a:moveTo>
                    <a:pt x="4412" y="1"/>
                  </a:moveTo>
                  <a:lnTo>
                    <a:pt x="537" y="3466"/>
                  </a:lnTo>
                  <a:cubicBezTo>
                    <a:pt x="190" y="3781"/>
                    <a:pt x="1" y="4222"/>
                    <a:pt x="1" y="4695"/>
                  </a:cubicBezTo>
                  <a:cubicBezTo>
                    <a:pt x="1" y="5136"/>
                    <a:pt x="158" y="5545"/>
                    <a:pt x="474" y="5829"/>
                  </a:cubicBezTo>
                  <a:cubicBezTo>
                    <a:pt x="789" y="6144"/>
                    <a:pt x="1167" y="6302"/>
                    <a:pt x="1608" y="6302"/>
                  </a:cubicBezTo>
                  <a:lnTo>
                    <a:pt x="1639" y="6302"/>
                  </a:lnTo>
                  <a:cubicBezTo>
                    <a:pt x="1954" y="6302"/>
                    <a:pt x="2269" y="6175"/>
                    <a:pt x="2553" y="5986"/>
                  </a:cubicBezTo>
                  <a:lnTo>
                    <a:pt x="1482" y="4915"/>
                  </a:lnTo>
                  <a:cubicBezTo>
                    <a:pt x="1356" y="4789"/>
                    <a:pt x="1356" y="4569"/>
                    <a:pt x="1482" y="4443"/>
                  </a:cubicBezTo>
                  <a:cubicBezTo>
                    <a:pt x="1545" y="4395"/>
                    <a:pt x="1631" y="4372"/>
                    <a:pt x="1718" y="4372"/>
                  </a:cubicBezTo>
                  <a:cubicBezTo>
                    <a:pt x="1805" y="4372"/>
                    <a:pt x="1891" y="4395"/>
                    <a:pt x="1954" y="4443"/>
                  </a:cubicBezTo>
                  <a:lnTo>
                    <a:pt x="3025" y="5514"/>
                  </a:lnTo>
                  <a:lnTo>
                    <a:pt x="3498" y="5010"/>
                  </a:lnTo>
                  <a:lnTo>
                    <a:pt x="2521" y="4002"/>
                  </a:lnTo>
                  <a:cubicBezTo>
                    <a:pt x="2395" y="3907"/>
                    <a:pt x="2395" y="3655"/>
                    <a:pt x="2521" y="3561"/>
                  </a:cubicBezTo>
                  <a:cubicBezTo>
                    <a:pt x="2569" y="3498"/>
                    <a:pt x="2655" y="3466"/>
                    <a:pt x="2746" y="3466"/>
                  </a:cubicBezTo>
                  <a:cubicBezTo>
                    <a:pt x="2836" y="3466"/>
                    <a:pt x="2931" y="3498"/>
                    <a:pt x="2994" y="3561"/>
                  </a:cubicBezTo>
                  <a:lnTo>
                    <a:pt x="3939" y="4474"/>
                  </a:lnTo>
                  <a:lnTo>
                    <a:pt x="4412" y="3970"/>
                  </a:lnTo>
                  <a:lnTo>
                    <a:pt x="3530" y="3120"/>
                  </a:lnTo>
                  <a:cubicBezTo>
                    <a:pt x="3403" y="2994"/>
                    <a:pt x="3403" y="2773"/>
                    <a:pt x="3530" y="2647"/>
                  </a:cubicBezTo>
                  <a:cubicBezTo>
                    <a:pt x="3593" y="2584"/>
                    <a:pt x="3679" y="2552"/>
                    <a:pt x="3766" y="2552"/>
                  </a:cubicBezTo>
                  <a:cubicBezTo>
                    <a:pt x="3852" y="2552"/>
                    <a:pt x="3939" y="2584"/>
                    <a:pt x="4002" y="2647"/>
                  </a:cubicBezTo>
                  <a:lnTo>
                    <a:pt x="4884" y="3498"/>
                  </a:lnTo>
                  <a:lnTo>
                    <a:pt x="5357" y="2994"/>
                  </a:lnTo>
                  <a:lnTo>
                    <a:pt x="4601" y="2237"/>
                  </a:lnTo>
                  <a:cubicBezTo>
                    <a:pt x="4475" y="2111"/>
                    <a:pt x="4475" y="1891"/>
                    <a:pt x="4601" y="1765"/>
                  </a:cubicBezTo>
                  <a:cubicBezTo>
                    <a:pt x="4671" y="1624"/>
                    <a:pt x="4771" y="1562"/>
                    <a:pt x="4867" y="1562"/>
                  </a:cubicBezTo>
                  <a:cubicBezTo>
                    <a:pt x="4944" y="1562"/>
                    <a:pt x="5018" y="1601"/>
                    <a:pt x="5073" y="1670"/>
                  </a:cubicBezTo>
                  <a:lnTo>
                    <a:pt x="5829" y="2395"/>
                  </a:lnTo>
                  <a:lnTo>
                    <a:pt x="6302" y="1891"/>
                  </a:lnTo>
                  <a:lnTo>
                    <a:pt x="44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37" name="Google Shape;6237;p80"/>
          <p:cNvGrpSpPr/>
          <p:nvPr/>
        </p:nvGrpSpPr>
        <p:grpSpPr>
          <a:xfrm>
            <a:off x="7968851" y="1531473"/>
            <a:ext cx="353757" cy="353757"/>
            <a:chOff x="-25834600" y="3176875"/>
            <a:chExt cx="296950" cy="296950"/>
          </a:xfrm>
        </p:grpSpPr>
        <p:sp>
          <p:nvSpPr>
            <p:cNvPr id="6238" name="Google Shape;6238;p80"/>
            <p:cNvSpPr/>
            <p:nvPr/>
          </p:nvSpPr>
          <p:spPr>
            <a:xfrm>
              <a:off x="-25625875" y="3316275"/>
              <a:ext cx="69325" cy="85875"/>
            </a:xfrm>
            <a:custGeom>
              <a:rect b="b" l="l" r="r" t="t"/>
              <a:pathLst>
                <a:path extrusionOk="0" h="3435" w="2773">
                  <a:moveTo>
                    <a:pt x="0" y="1"/>
                  </a:moveTo>
                  <a:lnTo>
                    <a:pt x="0" y="3435"/>
                  </a:lnTo>
                  <a:lnTo>
                    <a:pt x="2773" y="3435"/>
                  </a:lnTo>
                  <a:lnTo>
                    <a:pt x="2773" y="2741"/>
                  </a:lnTo>
                  <a:lnTo>
                    <a:pt x="1040" y="2741"/>
                  </a:lnTo>
                  <a:cubicBezTo>
                    <a:pt x="851" y="2741"/>
                    <a:pt x="693" y="2584"/>
                    <a:pt x="693" y="2395"/>
                  </a:cubicBezTo>
                  <a:cubicBezTo>
                    <a:pt x="693" y="2206"/>
                    <a:pt x="851" y="2048"/>
                    <a:pt x="1040" y="2048"/>
                  </a:cubicBezTo>
                  <a:lnTo>
                    <a:pt x="2773" y="2048"/>
                  </a:lnTo>
                  <a:lnTo>
                    <a:pt x="2773" y="1324"/>
                  </a:lnTo>
                  <a:lnTo>
                    <a:pt x="1040" y="1324"/>
                  </a:lnTo>
                  <a:cubicBezTo>
                    <a:pt x="851" y="1324"/>
                    <a:pt x="693" y="1166"/>
                    <a:pt x="693" y="977"/>
                  </a:cubicBezTo>
                  <a:cubicBezTo>
                    <a:pt x="693" y="851"/>
                    <a:pt x="851" y="694"/>
                    <a:pt x="1040" y="694"/>
                  </a:cubicBezTo>
                  <a:lnTo>
                    <a:pt x="2773" y="694"/>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9" name="Google Shape;6239;p80"/>
            <p:cNvSpPr/>
            <p:nvPr/>
          </p:nvSpPr>
          <p:spPr>
            <a:xfrm>
              <a:off x="-25729075" y="3176875"/>
              <a:ext cx="191425" cy="296950"/>
            </a:xfrm>
            <a:custGeom>
              <a:rect b="b" l="l" r="r" t="t"/>
              <a:pathLst>
                <a:path extrusionOk="0" h="11878" w="7657">
                  <a:moveTo>
                    <a:pt x="2049" y="693"/>
                  </a:moveTo>
                  <a:lnTo>
                    <a:pt x="2049" y="2773"/>
                  </a:lnTo>
                  <a:lnTo>
                    <a:pt x="1356" y="2773"/>
                  </a:lnTo>
                  <a:lnTo>
                    <a:pt x="1356" y="693"/>
                  </a:lnTo>
                  <a:close/>
                  <a:moveTo>
                    <a:pt x="3435" y="693"/>
                  </a:moveTo>
                  <a:lnTo>
                    <a:pt x="3435" y="2773"/>
                  </a:lnTo>
                  <a:lnTo>
                    <a:pt x="2710" y="2773"/>
                  </a:lnTo>
                  <a:lnTo>
                    <a:pt x="2710" y="693"/>
                  </a:lnTo>
                  <a:close/>
                  <a:moveTo>
                    <a:pt x="4821" y="693"/>
                  </a:moveTo>
                  <a:lnTo>
                    <a:pt x="4821" y="2773"/>
                  </a:lnTo>
                  <a:lnTo>
                    <a:pt x="4097" y="2773"/>
                  </a:lnTo>
                  <a:lnTo>
                    <a:pt x="4097" y="693"/>
                  </a:lnTo>
                  <a:close/>
                  <a:moveTo>
                    <a:pt x="6176" y="693"/>
                  </a:moveTo>
                  <a:lnTo>
                    <a:pt x="6176" y="2773"/>
                  </a:lnTo>
                  <a:lnTo>
                    <a:pt x="5483" y="2773"/>
                  </a:lnTo>
                  <a:lnTo>
                    <a:pt x="5483" y="693"/>
                  </a:lnTo>
                  <a:close/>
                  <a:moveTo>
                    <a:pt x="1041" y="0"/>
                  </a:moveTo>
                  <a:cubicBezTo>
                    <a:pt x="442" y="0"/>
                    <a:pt x="1" y="473"/>
                    <a:pt x="1" y="1040"/>
                  </a:cubicBezTo>
                  <a:lnTo>
                    <a:pt x="1" y="3119"/>
                  </a:lnTo>
                  <a:cubicBezTo>
                    <a:pt x="1" y="3308"/>
                    <a:pt x="158" y="3466"/>
                    <a:pt x="379" y="3466"/>
                  </a:cubicBezTo>
                  <a:lnTo>
                    <a:pt x="726" y="3466"/>
                  </a:lnTo>
                  <a:lnTo>
                    <a:pt x="726" y="4883"/>
                  </a:lnTo>
                  <a:lnTo>
                    <a:pt x="2458" y="4883"/>
                  </a:lnTo>
                  <a:cubicBezTo>
                    <a:pt x="2647" y="4883"/>
                    <a:pt x="2805" y="5041"/>
                    <a:pt x="2805" y="5262"/>
                  </a:cubicBezTo>
                  <a:lnTo>
                    <a:pt x="2805" y="9420"/>
                  </a:lnTo>
                  <a:cubicBezTo>
                    <a:pt x="2805" y="9609"/>
                    <a:pt x="2647" y="9767"/>
                    <a:pt x="2458" y="9767"/>
                  </a:cubicBezTo>
                  <a:lnTo>
                    <a:pt x="2112" y="9767"/>
                  </a:lnTo>
                  <a:cubicBezTo>
                    <a:pt x="2112" y="10523"/>
                    <a:pt x="1797" y="11247"/>
                    <a:pt x="1261" y="11751"/>
                  </a:cubicBezTo>
                  <a:cubicBezTo>
                    <a:pt x="1419" y="11815"/>
                    <a:pt x="1576" y="11878"/>
                    <a:pt x="1734" y="11878"/>
                  </a:cubicBezTo>
                  <a:lnTo>
                    <a:pt x="5924" y="11878"/>
                  </a:lnTo>
                  <a:cubicBezTo>
                    <a:pt x="6522" y="11878"/>
                    <a:pt x="6932" y="11405"/>
                    <a:pt x="6932" y="10838"/>
                  </a:cubicBezTo>
                  <a:lnTo>
                    <a:pt x="6932" y="9798"/>
                  </a:lnTo>
                  <a:lnTo>
                    <a:pt x="3813" y="9798"/>
                  </a:lnTo>
                  <a:cubicBezTo>
                    <a:pt x="3624" y="9798"/>
                    <a:pt x="3467" y="9672"/>
                    <a:pt x="3467" y="9452"/>
                  </a:cubicBezTo>
                  <a:lnTo>
                    <a:pt x="3467" y="5293"/>
                  </a:lnTo>
                  <a:cubicBezTo>
                    <a:pt x="3467" y="5104"/>
                    <a:pt x="3624" y="4946"/>
                    <a:pt x="3813" y="4946"/>
                  </a:cubicBezTo>
                  <a:lnTo>
                    <a:pt x="6932" y="4946"/>
                  </a:lnTo>
                  <a:lnTo>
                    <a:pt x="6932" y="3529"/>
                  </a:lnTo>
                  <a:lnTo>
                    <a:pt x="7310" y="3529"/>
                  </a:lnTo>
                  <a:cubicBezTo>
                    <a:pt x="7499" y="3529"/>
                    <a:pt x="7657" y="3371"/>
                    <a:pt x="7657" y="3151"/>
                  </a:cubicBezTo>
                  <a:lnTo>
                    <a:pt x="7657" y="1040"/>
                  </a:lnTo>
                  <a:lnTo>
                    <a:pt x="7625" y="1040"/>
                  </a:lnTo>
                  <a:cubicBezTo>
                    <a:pt x="7625" y="441"/>
                    <a:pt x="7153" y="0"/>
                    <a:pt x="65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0" name="Google Shape;6240;p80"/>
            <p:cNvSpPr/>
            <p:nvPr/>
          </p:nvSpPr>
          <p:spPr>
            <a:xfrm>
              <a:off x="-25834600" y="3350150"/>
              <a:ext cx="69325" cy="96100"/>
            </a:xfrm>
            <a:custGeom>
              <a:rect b="b" l="l" r="r" t="t"/>
              <a:pathLst>
                <a:path extrusionOk="0" h="3844" w="2773">
                  <a:moveTo>
                    <a:pt x="2143" y="0"/>
                  </a:moveTo>
                  <a:cubicBezTo>
                    <a:pt x="1008" y="0"/>
                    <a:pt x="63" y="945"/>
                    <a:pt x="63" y="2080"/>
                  </a:cubicBezTo>
                  <a:cubicBezTo>
                    <a:pt x="0" y="2804"/>
                    <a:pt x="378" y="3434"/>
                    <a:pt x="914" y="3844"/>
                  </a:cubicBezTo>
                  <a:cubicBezTo>
                    <a:pt x="788" y="3529"/>
                    <a:pt x="725" y="3151"/>
                    <a:pt x="725" y="2804"/>
                  </a:cubicBezTo>
                  <a:cubicBezTo>
                    <a:pt x="725" y="1544"/>
                    <a:pt x="1576" y="473"/>
                    <a:pt x="2773" y="126"/>
                  </a:cubicBezTo>
                  <a:cubicBezTo>
                    <a:pt x="2584" y="63"/>
                    <a:pt x="2332" y="0"/>
                    <a:pt x="21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1" name="Google Shape;6241;p80"/>
            <p:cNvSpPr/>
            <p:nvPr/>
          </p:nvSpPr>
          <p:spPr>
            <a:xfrm>
              <a:off x="-25799950" y="3368250"/>
              <a:ext cx="104775" cy="104000"/>
            </a:xfrm>
            <a:custGeom>
              <a:rect b="b" l="l" r="r" t="t"/>
              <a:pathLst>
                <a:path extrusionOk="0" h="4160" w="4191">
                  <a:moveTo>
                    <a:pt x="2080" y="694"/>
                  </a:moveTo>
                  <a:cubicBezTo>
                    <a:pt x="2836" y="694"/>
                    <a:pt x="3466" y="1324"/>
                    <a:pt x="3466" y="2080"/>
                  </a:cubicBezTo>
                  <a:cubicBezTo>
                    <a:pt x="3466" y="2364"/>
                    <a:pt x="3403" y="2584"/>
                    <a:pt x="3246" y="2836"/>
                  </a:cubicBezTo>
                  <a:lnTo>
                    <a:pt x="1292" y="915"/>
                  </a:lnTo>
                  <a:cubicBezTo>
                    <a:pt x="1576" y="788"/>
                    <a:pt x="1828" y="694"/>
                    <a:pt x="2080" y="694"/>
                  </a:cubicBezTo>
                  <a:close/>
                  <a:moveTo>
                    <a:pt x="2111" y="1"/>
                  </a:moveTo>
                  <a:cubicBezTo>
                    <a:pt x="946" y="1"/>
                    <a:pt x="1" y="946"/>
                    <a:pt x="1" y="2080"/>
                  </a:cubicBezTo>
                  <a:cubicBezTo>
                    <a:pt x="1" y="3214"/>
                    <a:pt x="946" y="4160"/>
                    <a:pt x="2111" y="4160"/>
                  </a:cubicBezTo>
                  <a:cubicBezTo>
                    <a:pt x="3246" y="4160"/>
                    <a:pt x="4191" y="3214"/>
                    <a:pt x="4191" y="2080"/>
                  </a:cubicBezTo>
                  <a:cubicBezTo>
                    <a:pt x="4191" y="946"/>
                    <a:pt x="3246"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2" name="Google Shape;6242;p80"/>
            <p:cNvSpPr/>
            <p:nvPr/>
          </p:nvSpPr>
          <p:spPr>
            <a:xfrm>
              <a:off x="-25712525" y="3317075"/>
              <a:ext cx="34675" cy="86650"/>
            </a:xfrm>
            <a:custGeom>
              <a:rect b="b" l="l" r="r" t="t"/>
              <a:pathLst>
                <a:path extrusionOk="0" h="3466" w="1387">
                  <a:moveTo>
                    <a:pt x="1" y="0"/>
                  </a:moveTo>
                  <a:lnTo>
                    <a:pt x="1" y="1764"/>
                  </a:lnTo>
                  <a:cubicBezTo>
                    <a:pt x="631" y="2111"/>
                    <a:pt x="1072" y="2709"/>
                    <a:pt x="1261" y="3466"/>
                  </a:cubicBezTo>
                  <a:lnTo>
                    <a:pt x="1387" y="3466"/>
                  </a:lnTo>
                  <a:lnTo>
                    <a:pt x="13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43" name="Google Shape;6243;p80"/>
          <p:cNvGrpSpPr/>
          <p:nvPr/>
        </p:nvGrpSpPr>
        <p:grpSpPr>
          <a:xfrm>
            <a:off x="7968851" y="1999474"/>
            <a:ext cx="353757" cy="331241"/>
            <a:chOff x="-25834600" y="3564375"/>
            <a:chExt cx="296950" cy="278050"/>
          </a:xfrm>
        </p:grpSpPr>
        <p:sp>
          <p:nvSpPr>
            <p:cNvPr id="6244" name="Google Shape;6244;p80"/>
            <p:cNvSpPr/>
            <p:nvPr/>
          </p:nvSpPr>
          <p:spPr>
            <a:xfrm>
              <a:off x="-25694400" y="3703775"/>
              <a:ext cx="17350" cy="17375"/>
            </a:xfrm>
            <a:custGeom>
              <a:rect b="b" l="l" r="r" t="t"/>
              <a:pathLst>
                <a:path extrusionOk="0" h="695" w="694">
                  <a:moveTo>
                    <a:pt x="347" y="1"/>
                  </a:moveTo>
                  <a:cubicBezTo>
                    <a:pt x="158" y="1"/>
                    <a:pt x="0" y="158"/>
                    <a:pt x="0" y="347"/>
                  </a:cubicBezTo>
                  <a:cubicBezTo>
                    <a:pt x="0" y="537"/>
                    <a:pt x="158" y="694"/>
                    <a:pt x="347" y="694"/>
                  </a:cubicBezTo>
                  <a:cubicBezTo>
                    <a:pt x="536" y="694"/>
                    <a:pt x="693" y="537"/>
                    <a:pt x="693" y="347"/>
                  </a:cubicBezTo>
                  <a:cubicBezTo>
                    <a:pt x="693" y="158"/>
                    <a:pt x="504"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5" name="Google Shape;6245;p80"/>
            <p:cNvSpPr/>
            <p:nvPr/>
          </p:nvSpPr>
          <p:spPr>
            <a:xfrm>
              <a:off x="-25591225" y="3703775"/>
              <a:ext cx="53575" cy="18150"/>
            </a:xfrm>
            <a:custGeom>
              <a:rect b="b" l="l" r="r" t="t"/>
              <a:pathLst>
                <a:path extrusionOk="0" h="726" w="2143">
                  <a:moveTo>
                    <a:pt x="347" y="1"/>
                  </a:moveTo>
                  <a:cubicBezTo>
                    <a:pt x="158" y="1"/>
                    <a:pt x="0" y="158"/>
                    <a:pt x="0" y="347"/>
                  </a:cubicBezTo>
                  <a:cubicBezTo>
                    <a:pt x="0" y="537"/>
                    <a:pt x="158" y="726"/>
                    <a:pt x="347" y="726"/>
                  </a:cubicBezTo>
                  <a:lnTo>
                    <a:pt x="1765" y="726"/>
                  </a:lnTo>
                  <a:cubicBezTo>
                    <a:pt x="1985" y="726"/>
                    <a:pt x="2143" y="568"/>
                    <a:pt x="2143" y="347"/>
                  </a:cubicBezTo>
                  <a:cubicBezTo>
                    <a:pt x="2143" y="158"/>
                    <a:pt x="1985"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6" name="Google Shape;6246;p80"/>
            <p:cNvSpPr/>
            <p:nvPr/>
          </p:nvSpPr>
          <p:spPr>
            <a:xfrm>
              <a:off x="-25834600" y="3703775"/>
              <a:ext cx="53575" cy="18150"/>
            </a:xfrm>
            <a:custGeom>
              <a:rect b="b" l="l" r="r" t="t"/>
              <a:pathLst>
                <a:path extrusionOk="0" h="726" w="2143">
                  <a:moveTo>
                    <a:pt x="378" y="1"/>
                  </a:moveTo>
                  <a:cubicBezTo>
                    <a:pt x="158" y="1"/>
                    <a:pt x="0" y="158"/>
                    <a:pt x="0" y="347"/>
                  </a:cubicBezTo>
                  <a:cubicBezTo>
                    <a:pt x="0" y="568"/>
                    <a:pt x="158" y="726"/>
                    <a:pt x="378" y="726"/>
                  </a:cubicBezTo>
                  <a:lnTo>
                    <a:pt x="1796" y="726"/>
                  </a:lnTo>
                  <a:cubicBezTo>
                    <a:pt x="1985" y="726"/>
                    <a:pt x="2143" y="568"/>
                    <a:pt x="2143" y="347"/>
                  </a:cubicBezTo>
                  <a:cubicBezTo>
                    <a:pt x="2143" y="158"/>
                    <a:pt x="1985" y="1"/>
                    <a:pt x="17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7" name="Google Shape;6247;p80"/>
            <p:cNvSpPr/>
            <p:nvPr/>
          </p:nvSpPr>
          <p:spPr>
            <a:xfrm>
              <a:off x="-25695200" y="3564375"/>
              <a:ext cx="17350" cy="52800"/>
            </a:xfrm>
            <a:custGeom>
              <a:rect b="b" l="l" r="r" t="t"/>
              <a:pathLst>
                <a:path extrusionOk="0" h="2112" w="694">
                  <a:moveTo>
                    <a:pt x="347" y="1"/>
                  </a:moveTo>
                  <a:cubicBezTo>
                    <a:pt x="158" y="1"/>
                    <a:pt x="1" y="158"/>
                    <a:pt x="1" y="347"/>
                  </a:cubicBezTo>
                  <a:lnTo>
                    <a:pt x="1" y="1765"/>
                  </a:lnTo>
                  <a:cubicBezTo>
                    <a:pt x="1" y="1954"/>
                    <a:pt x="158" y="2111"/>
                    <a:pt x="347" y="2111"/>
                  </a:cubicBezTo>
                  <a:cubicBezTo>
                    <a:pt x="536" y="2111"/>
                    <a:pt x="694" y="1954"/>
                    <a:pt x="694" y="1765"/>
                  </a:cubicBezTo>
                  <a:lnTo>
                    <a:pt x="694" y="347"/>
                  </a:lnTo>
                  <a:cubicBezTo>
                    <a:pt x="694"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8" name="Google Shape;6248;p80"/>
            <p:cNvSpPr/>
            <p:nvPr/>
          </p:nvSpPr>
          <p:spPr>
            <a:xfrm>
              <a:off x="-25792850" y="3606125"/>
              <a:ext cx="42550" cy="40975"/>
            </a:xfrm>
            <a:custGeom>
              <a:rect b="b" l="l" r="r" t="t"/>
              <a:pathLst>
                <a:path extrusionOk="0" h="1639" w="1702">
                  <a:moveTo>
                    <a:pt x="351" y="0"/>
                  </a:moveTo>
                  <a:cubicBezTo>
                    <a:pt x="260" y="0"/>
                    <a:pt x="173" y="32"/>
                    <a:pt x="126" y="95"/>
                  </a:cubicBezTo>
                  <a:cubicBezTo>
                    <a:pt x="0" y="221"/>
                    <a:pt x="0" y="441"/>
                    <a:pt x="126" y="567"/>
                  </a:cubicBezTo>
                  <a:lnTo>
                    <a:pt x="1103" y="1544"/>
                  </a:lnTo>
                  <a:cubicBezTo>
                    <a:pt x="1166" y="1607"/>
                    <a:pt x="1252" y="1639"/>
                    <a:pt x="1339" y="1639"/>
                  </a:cubicBezTo>
                  <a:cubicBezTo>
                    <a:pt x="1426" y="1639"/>
                    <a:pt x="1512" y="1607"/>
                    <a:pt x="1575" y="1544"/>
                  </a:cubicBezTo>
                  <a:cubicBezTo>
                    <a:pt x="1701" y="1418"/>
                    <a:pt x="1701" y="1198"/>
                    <a:pt x="1575" y="1071"/>
                  </a:cubicBezTo>
                  <a:lnTo>
                    <a:pt x="599" y="95"/>
                  </a:lnTo>
                  <a:cubicBezTo>
                    <a:pt x="536" y="32"/>
                    <a:pt x="441" y="0"/>
                    <a:pt x="3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9" name="Google Shape;6249;p80"/>
            <p:cNvSpPr/>
            <p:nvPr/>
          </p:nvSpPr>
          <p:spPr>
            <a:xfrm>
              <a:off x="-25621950" y="3606125"/>
              <a:ext cx="43350" cy="40975"/>
            </a:xfrm>
            <a:custGeom>
              <a:rect b="b" l="l" r="r" t="t"/>
              <a:pathLst>
                <a:path extrusionOk="0" h="1639" w="1734">
                  <a:moveTo>
                    <a:pt x="1351" y="0"/>
                  </a:moveTo>
                  <a:cubicBezTo>
                    <a:pt x="1261" y="0"/>
                    <a:pt x="1166" y="32"/>
                    <a:pt x="1103" y="95"/>
                  </a:cubicBezTo>
                  <a:lnTo>
                    <a:pt x="127" y="1071"/>
                  </a:lnTo>
                  <a:cubicBezTo>
                    <a:pt x="1" y="1198"/>
                    <a:pt x="1" y="1418"/>
                    <a:pt x="127" y="1544"/>
                  </a:cubicBezTo>
                  <a:cubicBezTo>
                    <a:pt x="190" y="1607"/>
                    <a:pt x="284" y="1639"/>
                    <a:pt x="375" y="1639"/>
                  </a:cubicBezTo>
                  <a:cubicBezTo>
                    <a:pt x="465" y="1639"/>
                    <a:pt x="552" y="1607"/>
                    <a:pt x="599" y="1544"/>
                  </a:cubicBezTo>
                  <a:lnTo>
                    <a:pt x="1576" y="567"/>
                  </a:lnTo>
                  <a:cubicBezTo>
                    <a:pt x="1733" y="441"/>
                    <a:pt x="1733" y="221"/>
                    <a:pt x="1576" y="95"/>
                  </a:cubicBezTo>
                  <a:cubicBezTo>
                    <a:pt x="1529" y="32"/>
                    <a:pt x="1442" y="0"/>
                    <a:pt x="13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0" name="Google Shape;6250;p80"/>
            <p:cNvSpPr/>
            <p:nvPr/>
          </p:nvSpPr>
          <p:spPr>
            <a:xfrm>
              <a:off x="-25783400" y="3806975"/>
              <a:ext cx="192200" cy="35450"/>
            </a:xfrm>
            <a:custGeom>
              <a:rect b="b" l="l" r="r" t="t"/>
              <a:pathLst>
                <a:path extrusionOk="0" h="1418" w="7688">
                  <a:moveTo>
                    <a:pt x="725" y="0"/>
                  </a:moveTo>
                  <a:cubicBezTo>
                    <a:pt x="315" y="0"/>
                    <a:pt x="0" y="315"/>
                    <a:pt x="0" y="725"/>
                  </a:cubicBezTo>
                  <a:lnTo>
                    <a:pt x="0" y="1071"/>
                  </a:lnTo>
                  <a:cubicBezTo>
                    <a:pt x="0" y="1260"/>
                    <a:pt x="158" y="1418"/>
                    <a:pt x="378" y="1418"/>
                  </a:cubicBezTo>
                  <a:lnTo>
                    <a:pt x="7309" y="1418"/>
                  </a:lnTo>
                  <a:cubicBezTo>
                    <a:pt x="7530" y="1418"/>
                    <a:pt x="7687" y="1260"/>
                    <a:pt x="7687" y="1071"/>
                  </a:cubicBezTo>
                  <a:lnTo>
                    <a:pt x="7687" y="725"/>
                  </a:lnTo>
                  <a:cubicBezTo>
                    <a:pt x="7687" y="315"/>
                    <a:pt x="7372" y="0"/>
                    <a:pt x="69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1" name="Google Shape;6251;p80"/>
            <p:cNvSpPr/>
            <p:nvPr/>
          </p:nvSpPr>
          <p:spPr>
            <a:xfrm>
              <a:off x="-25764500" y="3635275"/>
              <a:ext cx="153600" cy="155175"/>
            </a:xfrm>
            <a:custGeom>
              <a:rect b="b" l="l" r="r" t="t"/>
              <a:pathLst>
                <a:path extrusionOk="0" h="6207" w="6144">
                  <a:moveTo>
                    <a:pt x="3025" y="0"/>
                  </a:moveTo>
                  <a:cubicBezTo>
                    <a:pt x="1355" y="0"/>
                    <a:pt x="0" y="1355"/>
                    <a:pt x="0" y="3087"/>
                  </a:cubicBezTo>
                  <a:lnTo>
                    <a:pt x="0" y="6206"/>
                  </a:lnTo>
                  <a:lnTo>
                    <a:pt x="2773" y="6206"/>
                  </a:lnTo>
                  <a:lnTo>
                    <a:pt x="2773" y="4064"/>
                  </a:lnTo>
                  <a:cubicBezTo>
                    <a:pt x="2363" y="3938"/>
                    <a:pt x="2048" y="3560"/>
                    <a:pt x="2048" y="3087"/>
                  </a:cubicBezTo>
                  <a:cubicBezTo>
                    <a:pt x="2048" y="2489"/>
                    <a:pt x="2521" y="2079"/>
                    <a:pt x="3088" y="2079"/>
                  </a:cubicBezTo>
                  <a:cubicBezTo>
                    <a:pt x="3655" y="2079"/>
                    <a:pt x="4096" y="2552"/>
                    <a:pt x="4096" y="3087"/>
                  </a:cubicBezTo>
                  <a:cubicBezTo>
                    <a:pt x="4096" y="3529"/>
                    <a:pt x="3812" y="3938"/>
                    <a:pt x="3403" y="4064"/>
                  </a:cubicBezTo>
                  <a:lnTo>
                    <a:pt x="3403" y="6206"/>
                  </a:lnTo>
                  <a:lnTo>
                    <a:pt x="6144" y="6206"/>
                  </a:lnTo>
                  <a:lnTo>
                    <a:pt x="6144" y="3087"/>
                  </a:lnTo>
                  <a:cubicBezTo>
                    <a:pt x="6144" y="1355"/>
                    <a:pt x="4726" y="0"/>
                    <a:pt x="30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52" name="Google Shape;6252;p80"/>
          <p:cNvGrpSpPr/>
          <p:nvPr/>
        </p:nvGrpSpPr>
        <p:grpSpPr>
          <a:xfrm>
            <a:off x="7966974" y="2438826"/>
            <a:ext cx="357509" cy="352595"/>
            <a:chOff x="-25834600" y="3915850"/>
            <a:chExt cx="300100" cy="295975"/>
          </a:xfrm>
        </p:grpSpPr>
        <p:sp>
          <p:nvSpPr>
            <p:cNvPr id="6253" name="Google Shape;6253;p80"/>
            <p:cNvSpPr/>
            <p:nvPr/>
          </p:nvSpPr>
          <p:spPr>
            <a:xfrm>
              <a:off x="-25677875" y="3915850"/>
              <a:ext cx="143375" cy="137675"/>
            </a:xfrm>
            <a:custGeom>
              <a:rect b="b" l="l" r="r" t="t"/>
              <a:pathLst>
                <a:path extrusionOk="0" h="5507" w="5735">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4" name="Google Shape;6254;p80"/>
            <p:cNvSpPr/>
            <p:nvPr/>
          </p:nvSpPr>
          <p:spPr>
            <a:xfrm>
              <a:off x="-25834600" y="4167700"/>
              <a:ext cx="43350" cy="44125"/>
            </a:xfrm>
            <a:custGeom>
              <a:rect b="b" l="l" r="r" t="t"/>
              <a:pathLst>
                <a:path extrusionOk="0" h="1765" w="1734">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5" name="Google Shape;6255;p80"/>
            <p:cNvSpPr/>
            <p:nvPr/>
          </p:nvSpPr>
          <p:spPr>
            <a:xfrm>
              <a:off x="-25800725" y="3972375"/>
              <a:ext cx="206375" cy="207950"/>
            </a:xfrm>
            <a:custGeom>
              <a:rect b="b" l="l" r="r" t="t"/>
              <a:pathLst>
                <a:path extrusionOk="0" h="8318" w="8255">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56" name="Google Shape;6256;p80"/>
          <p:cNvGrpSpPr/>
          <p:nvPr/>
        </p:nvGrpSpPr>
        <p:grpSpPr>
          <a:xfrm>
            <a:off x="6702402" y="2920056"/>
            <a:ext cx="228968" cy="350987"/>
            <a:chOff x="-23930925" y="3149300"/>
            <a:chExt cx="192200" cy="294625"/>
          </a:xfrm>
        </p:grpSpPr>
        <p:sp>
          <p:nvSpPr>
            <p:cNvPr id="6257" name="Google Shape;6257;p80"/>
            <p:cNvSpPr/>
            <p:nvPr/>
          </p:nvSpPr>
          <p:spPr>
            <a:xfrm>
              <a:off x="-23930125" y="3149300"/>
              <a:ext cx="191400" cy="35475"/>
            </a:xfrm>
            <a:custGeom>
              <a:rect b="b" l="l" r="r" t="t"/>
              <a:pathLst>
                <a:path extrusionOk="0" h="1419" w="7656">
                  <a:moveTo>
                    <a:pt x="1040" y="1"/>
                  </a:moveTo>
                  <a:cubicBezTo>
                    <a:pt x="441" y="1"/>
                    <a:pt x="0" y="473"/>
                    <a:pt x="0" y="1040"/>
                  </a:cubicBezTo>
                  <a:lnTo>
                    <a:pt x="0" y="1418"/>
                  </a:lnTo>
                  <a:lnTo>
                    <a:pt x="7656" y="1418"/>
                  </a:lnTo>
                  <a:lnTo>
                    <a:pt x="7656" y="1040"/>
                  </a:lnTo>
                  <a:lnTo>
                    <a:pt x="7593" y="1040"/>
                  </a:lnTo>
                  <a:cubicBezTo>
                    <a:pt x="7593" y="442"/>
                    <a:pt x="7120" y="1"/>
                    <a:pt x="65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8" name="Google Shape;6258;p80"/>
            <p:cNvSpPr/>
            <p:nvPr/>
          </p:nvSpPr>
          <p:spPr>
            <a:xfrm>
              <a:off x="-23878925" y="3237525"/>
              <a:ext cx="86650" cy="86650"/>
            </a:xfrm>
            <a:custGeom>
              <a:rect b="b" l="l" r="r" t="t"/>
              <a:pathLst>
                <a:path extrusionOk="0" h="3466" w="3466">
                  <a:moveTo>
                    <a:pt x="1386" y="0"/>
                  </a:moveTo>
                  <a:lnTo>
                    <a:pt x="1386" y="1008"/>
                  </a:lnTo>
                  <a:cubicBezTo>
                    <a:pt x="1386" y="1197"/>
                    <a:pt x="1229" y="1355"/>
                    <a:pt x="1008" y="1355"/>
                  </a:cubicBezTo>
                  <a:lnTo>
                    <a:pt x="0" y="1355"/>
                  </a:lnTo>
                  <a:lnTo>
                    <a:pt x="0" y="2079"/>
                  </a:lnTo>
                  <a:lnTo>
                    <a:pt x="1008" y="2079"/>
                  </a:lnTo>
                  <a:cubicBezTo>
                    <a:pt x="1229" y="2079"/>
                    <a:pt x="1386" y="2237"/>
                    <a:pt x="1386" y="2426"/>
                  </a:cubicBezTo>
                  <a:lnTo>
                    <a:pt x="1386" y="3466"/>
                  </a:lnTo>
                  <a:lnTo>
                    <a:pt x="2079" y="3466"/>
                  </a:lnTo>
                  <a:lnTo>
                    <a:pt x="2079" y="2426"/>
                  </a:lnTo>
                  <a:cubicBezTo>
                    <a:pt x="2079" y="2237"/>
                    <a:pt x="2237" y="2079"/>
                    <a:pt x="2426" y="2079"/>
                  </a:cubicBezTo>
                  <a:lnTo>
                    <a:pt x="3466" y="2079"/>
                  </a:lnTo>
                  <a:lnTo>
                    <a:pt x="3466" y="1355"/>
                  </a:lnTo>
                  <a:lnTo>
                    <a:pt x="2426" y="1355"/>
                  </a:lnTo>
                  <a:cubicBezTo>
                    <a:pt x="2237" y="1355"/>
                    <a:pt x="2079" y="1197"/>
                    <a:pt x="2079" y="1008"/>
                  </a:cubicBezTo>
                  <a:lnTo>
                    <a:pt x="20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9" name="Google Shape;6259;p80"/>
            <p:cNvSpPr/>
            <p:nvPr/>
          </p:nvSpPr>
          <p:spPr>
            <a:xfrm>
              <a:off x="-23930925" y="3375350"/>
              <a:ext cx="190625" cy="68575"/>
            </a:xfrm>
            <a:custGeom>
              <a:rect b="b" l="l" r="r" t="t"/>
              <a:pathLst>
                <a:path extrusionOk="0" h="2743" w="7625">
                  <a:moveTo>
                    <a:pt x="4159" y="694"/>
                  </a:moveTo>
                  <a:cubicBezTo>
                    <a:pt x="4348" y="694"/>
                    <a:pt x="4506" y="851"/>
                    <a:pt x="4506" y="1040"/>
                  </a:cubicBezTo>
                  <a:cubicBezTo>
                    <a:pt x="4506" y="1261"/>
                    <a:pt x="4348" y="1418"/>
                    <a:pt x="4159" y="1418"/>
                  </a:cubicBezTo>
                  <a:lnTo>
                    <a:pt x="3466" y="1418"/>
                  </a:lnTo>
                  <a:cubicBezTo>
                    <a:pt x="3246" y="1418"/>
                    <a:pt x="3088" y="1261"/>
                    <a:pt x="3088" y="1040"/>
                  </a:cubicBezTo>
                  <a:cubicBezTo>
                    <a:pt x="3088" y="851"/>
                    <a:pt x="3246" y="694"/>
                    <a:pt x="3466" y="694"/>
                  </a:cubicBezTo>
                  <a:close/>
                  <a:moveTo>
                    <a:pt x="1" y="0"/>
                  </a:moveTo>
                  <a:lnTo>
                    <a:pt x="1" y="1733"/>
                  </a:lnTo>
                  <a:cubicBezTo>
                    <a:pt x="1" y="2300"/>
                    <a:pt x="473" y="2741"/>
                    <a:pt x="1009" y="2741"/>
                  </a:cubicBezTo>
                  <a:lnTo>
                    <a:pt x="6554" y="2741"/>
                  </a:lnTo>
                  <a:cubicBezTo>
                    <a:pt x="6573" y="2742"/>
                    <a:pt x="6592" y="2743"/>
                    <a:pt x="6610" y="2743"/>
                  </a:cubicBezTo>
                  <a:cubicBezTo>
                    <a:pt x="7182" y="2743"/>
                    <a:pt x="7625" y="2282"/>
                    <a:pt x="7625" y="1733"/>
                  </a:cubicBezTo>
                  <a:lnTo>
                    <a:pt x="76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0" name="Google Shape;6260;p80"/>
            <p:cNvSpPr/>
            <p:nvPr/>
          </p:nvSpPr>
          <p:spPr>
            <a:xfrm>
              <a:off x="-23930925" y="3202075"/>
              <a:ext cx="190625" cy="155975"/>
            </a:xfrm>
            <a:custGeom>
              <a:rect b="b" l="l" r="r" t="t"/>
              <a:pathLst>
                <a:path extrusionOk="0" h="6239" w="7625">
                  <a:moveTo>
                    <a:pt x="4506" y="693"/>
                  </a:moveTo>
                  <a:cubicBezTo>
                    <a:pt x="4727" y="693"/>
                    <a:pt x="4884" y="851"/>
                    <a:pt x="4884" y="1040"/>
                  </a:cubicBezTo>
                  <a:lnTo>
                    <a:pt x="4884" y="2080"/>
                  </a:lnTo>
                  <a:lnTo>
                    <a:pt x="5892" y="2080"/>
                  </a:lnTo>
                  <a:cubicBezTo>
                    <a:pt x="6081" y="2080"/>
                    <a:pt x="6239" y="2237"/>
                    <a:pt x="6239" y="2426"/>
                  </a:cubicBezTo>
                  <a:lnTo>
                    <a:pt x="6239" y="3812"/>
                  </a:lnTo>
                  <a:cubicBezTo>
                    <a:pt x="6239" y="4001"/>
                    <a:pt x="6081" y="4159"/>
                    <a:pt x="5892" y="4159"/>
                  </a:cubicBezTo>
                  <a:lnTo>
                    <a:pt x="4884" y="4159"/>
                  </a:lnTo>
                  <a:lnTo>
                    <a:pt x="4884" y="5199"/>
                  </a:lnTo>
                  <a:cubicBezTo>
                    <a:pt x="4884" y="5388"/>
                    <a:pt x="4727" y="5545"/>
                    <a:pt x="4506" y="5545"/>
                  </a:cubicBezTo>
                  <a:lnTo>
                    <a:pt x="3151" y="5545"/>
                  </a:lnTo>
                  <a:cubicBezTo>
                    <a:pt x="2931" y="5545"/>
                    <a:pt x="2773" y="5388"/>
                    <a:pt x="2773" y="5199"/>
                  </a:cubicBezTo>
                  <a:lnTo>
                    <a:pt x="2773" y="4159"/>
                  </a:lnTo>
                  <a:lnTo>
                    <a:pt x="1765" y="4159"/>
                  </a:lnTo>
                  <a:cubicBezTo>
                    <a:pt x="1576" y="4159"/>
                    <a:pt x="1419" y="4001"/>
                    <a:pt x="1419" y="3812"/>
                  </a:cubicBezTo>
                  <a:lnTo>
                    <a:pt x="1419" y="2426"/>
                  </a:lnTo>
                  <a:cubicBezTo>
                    <a:pt x="1419" y="2237"/>
                    <a:pt x="1576" y="2080"/>
                    <a:pt x="1765" y="2080"/>
                  </a:cubicBezTo>
                  <a:lnTo>
                    <a:pt x="2773" y="2080"/>
                  </a:lnTo>
                  <a:lnTo>
                    <a:pt x="2773" y="1040"/>
                  </a:lnTo>
                  <a:cubicBezTo>
                    <a:pt x="2773" y="851"/>
                    <a:pt x="2931" y="693"/>
                    <a:pt x="3151" y="693"/>
                  </a:cubicBezTo>
                  <a:close/>
                  <a:moveTo>
                    <a:pt x="1" y="0"/>
                  </a:moveTo>
                  <a:lnTo>
                    <a:pt x="1" y="6238"/>
                  </a:lnTo>
                  <a:lnTo>
                    <a:pt x="7625" y="6238"/>
                  </a:lnTo>
                  <a:lnTo>
                    <a:pt x="76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61" name="Google Shape;6261;p80"/>
          <p:cNvGrpSpPr/>
          <p:nvPr/>
        </p:nvGrpSpPr>
        <p:grpSpPr>
          <a:xfrm>
            <a:off x="6659232" y="3398540"/>
            <a:ext cx="315307" cy="351910"/>
            <a:chOff x="-23962425" y="3519475"/>
            <a:chExt cx="264675" cy="295400"/>
          </a:xfrm>
        </p:grpSpPr>
        <p:sp>
          <p:nvSpPr>
            <p:cNvPr id="6262" name="Google Shape;6262;p80"/>
            <p:cNvSpPr/>
            <p:nvPr/>
          </p:nvSpPr>
          <p:spPr>
            <a:xfrm>
              <a:off x="-23961625" y="3580925"/>
              <a:ext cx="263875" cy="233950"/>
            </a:xfrm>
            <a:custGeom>
              <a:rect b="b" l="l" r="r" t="t"/>
              <a:pathLst>
                <a:path extrusionOk="0" h="9358" w="10555">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3" name="Google Shape;6263;p80"/>
            <p:cNvSpPr/>
            <p:nvPr/>
          </p:nvSpPr>
          <p:spPr>
            <a:xfrm>
              <a:off x="-23962425" y="3519475"/>
              <a:ext cx="158350" cy="122125"/>
            </a:xfrm>
            <a:custGeom>
              <a:rect b="b" l="l" r="r" t="t"/>
              <a:pathLst>
                <a:path extrusionOk="0" h="4885" w="6334">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64" name="Google Shape;6264;p80"/>
          <p:cNvSpPr/>
          <p:nvPr/>
        </p:nvSpPr>
        <p:spPr>
          <a:xfrm>
            <a:off x="6629668" y="3852251"/>
            <a:ext cx="375349" cy="344435"/>
          </a:xfrm>
          <a:custGeom>
            <a:rect b="b" l="l" r="r" t="t"/>
            <a:pathLst>
              <a:path extrusionOk="0" h="11565" w="12603">
                <a:moveTo>
                  <a:pt x="9200" y="822"/>
                </a:moveTo>
                <a:lnTo>
                  <a:pt x="11311" y="2933"/>
                </a:lnTo>
                <a:cubicBezTo>
                  <a:pt x="11279" y="3185"/>
                  <a:pt x="11185" y="3437"/>
                  <a:pt x="11090" y="3689"/>
                </a:cubicBezTo>
                <a:lnTo>
                  <a:pt x="8444" y="1074"/>
                </a:lnTo>
                <a:cubicBezTo>
                  <a:pt x="8664" y="948"/>
                  <a:pt x="8916" y="853"/>
                  <a:pt x="9200" y="822"/>
                </a:cubicBezTo>
                <a:close/>
                <a:moveTo>
                  <a:pt x="7814" y="1389"/>
                </a:moveTo>
                <a:lnTo>
                  <a:pt x="10712" y="4287"/>
                </a:lnTo>
                <a:cubicBezTo>
                  <a:pt x="10649" y="4413"/>
                  <a:pt x="10555" y="4476"/>
                  <a:pt x="10492" y="4571"/>
                </a:cubicBezTo>
                <a:cubicBezTo>
                  <a:pt x="10397" y="4634"/>
                  <a:pt x="10334" y="4728"/>
                  <a:pt x="10208" y="4791"/>
                </a:cubicBezTo>
                <a:lnTo>
                  <a:pt x="7310" y="1893"/>
                </a:lnTo>
                <a:cubicBezTo>
                  <a:pt x="7373" y="1798"/>
                  <a:pt x="7467" y="1704"/>
                  <a:pt x="7530" y="1609"/>
                </a:cubicBezTo>
                <a:cubicBezTo>
                  <a:pt x="7625" y="1546"/>
                  <a:pt x="7688" y="1452"/>
                  <a:pt x="7814" y="1389"/>
                </a:cubicBezTo>
                <a:close/>
                <a:moveTo>
                  <a:pt x="6994" y="2523"/>
                </a:moveTo>
                <a:lnTo>
                  <a:pt x="9609" y="5169"/>
                </a:lnTo>
                <a:cubicBezTo>
                  <a:pt x="9389" y="5264"/>
                  <a:pt x="9105" y="5327"/>
                  <a:pt x="8885" y="5390"/>
                </a:cubicBezTo>
                <a:lnTo>
                  <a:pt x="6742" y="3279"/>
                </a:lnTo>
                <a:cubicBezTo>
                  <a:pt x="6774" y="3027"/>
                  <a:pt x="6868" y="2743"/>
                  <a:pt x="6994" y="2523"/>
                </a:cubicBezTo>
                <a:close/>
                <a:moveTo>
                  <a:pt x="3812" y="6209"/>
                </a:moveTo>
                <a:lnTo>
                  <a:pt x="5923" y="8351"/>
                </a:lnTo>
                <a:cubicBezTo>
                  <a:pt x="5892" y="8572"/>
                  <a:pt x="5797" y="8855"/>
                  <a:pt x="5671" y="9107"/>
                </a:cubicBezTo>
                <a:lnTo>
                  <a:pt x="3056" y="6461"/>
                </a:lnTo>
                <a:cubicBezTo>
                  <a:pt x="3277" y="6335"/>
                  <a:pt x="3560" y="6272"/>
                  <a:pt x="3812" y="6209"/>
                </a:cubicBezTo>
                <a:close/>
                <a:moveTo>
                  <a:pt x="2426" y="6776"/>
                </a:moveTo>
                <a:lnTo>
                  <a:pt x="5325" y="9675"/>
                </a:lnTo>
                <a:cubicBezTo>
                  <a:pt x="5262" y="9801"/>
                  <a:pt x="5167" y="9895"/>
                  <a:pt x="5104" y="9958"/>
                </a:cubicBezTo>
                <a:cubicBezTo>
                  <a:pt x="5010" y="10053"/>
                  <a:pt x="4947" y="10116"/>
                  <a:pt x="4821" y="10210"/>
                </a:cubicBezTo>
                <a:lnTo>
                  <a:pt x="1891" y="7280"/>
                </a:lnTo>
                <a:cubicBezTo>
                  <a:pt x="1985" y="7217"/>
                  <a:pt x="2080" y="7091"/>
                  <a:pt x="2143" y="6997"/>
                </a:cubicBezTo>
                <a:cubicBezTo>
                  <a:pt x="2206" y="6934"/>
                  <a:pt x="2300" y="6839"/>
                  <a:pt x="2426" y="6776"/>
                </a:cubicBezTo>
                <a:close/>
                <a:moveTo>
                  <a:pt x="1576" y="7910"/>
                </a:moveTo>
                <a:lnTo>
                  <a:pt x="4222" y="10557"/>
                </a:lnTo>
                <a:cubicBezTo>
                  <a:pt x="4002" y="10620"/>
                  <a:pt x="3718" y="10714"/>
                  <a:pt x="3466" y="10777"/>
                </a:cubicBezTo>
                <a:lnTo>
                  <a:pt x="1355" y="8666"/>
                </a:lnTo>
                <a:cubicBezTo>
                  <a:pt x="1387" y="8414"/>
                  <a:pt x="1481" y="8162"/>
                  <a:pt x="1576" y="7910"/>
                </a:cubicBezTo>
                <a:close/>
                <a:moveTo>
                  <a:pt x="10602" y="0"/>
                </a:moveTo>
                <a:cubicBezTo>
                  <a:pt x="9383" y="0"/>
                  <a:pt x="7954" y="274"/>
                  <a:pt x="7089" y="1168"/>
                </a:cubicBezTo>
                <a:cubicBezTo>
                  <a:pt x="6207" y="2082"/>
                  <a:pt x="5923" y="3500"/>
                  <a:pt x="5923" y="4728"/>
                </a:cubicBezTo>
                <a:cubicBezTo>
                  <a:pt x="6238" y="4760"/>
                  <a:pt x="6459" y="4791"/>
                  <a:pt x="6522" y="4791"/>
                </a:cubicBezTo>
                <a:lnTo>
                  <a:pt x="6585" y="4791"/>
                </a:lnTo>
                <a:lnTo>
                  <a:pt x="6585" y="4130"/>
                </a:lnTo>
                <a:lnTo>
                  <a:pt x="7971" y="5516"/>
                </a:lnTo>
                <a:cubicBezTo>
                  <a:pt x="7751" y="5532"/>
                  <a:pt x="7540" y="5538"/>
                  <a:pt x="7348" y="5538"/>
                </a:cubicBezTo>
                <a:cubicBezTo>
                  <a:pt x="6772" y="5538"/>
                  <a:pt x="6364" y="5484"/>
                  <a:pt x="6364" y="5484"/>
                </a:cubicBezTo>
                <a:cubicBezTo>
                  <a:pt x="6314" y="5459"/>
                  <a:pt x="5810" y="5369"/>
                  <a:pt x="5121" y="5369"/>
                </a:cubicBezTo>
                <a:cubicBezTo>
                  <a:pt x="4077" y="5369"/>
                  <a:pt x="2606" y="5575"/>
                  <a:pt x="1639" y="6524"/>
                </a:cubicBezTo>
                <a:cubicBezTo>
                  <a:pt x="0" y="8162"/>
                  <a:pt x="536" y="11155"/>
                  <a:pt x="567" y="11250"/>
                </a:cubicBezTo>
                <a:cubicBezTo>
                  <a:pt x="599" y="11407"/>
                  <a:pt x="725" y="11533"/>
                  <a:pt x="914" y="11533"/>
                </a:cubicBezTo>
                <a:lnTo>
                  <a:pt x="1009" y="11533"/>
                </a:lnTo>
                <a:cubicBezTo>
                  <a:pt x="1198" y="11502"/>
                  <a:pt x="1324" y="11344"/>
                  <a:pt x="1261" y="11155"/>
                </a:cubicBezTo>
                <a:cubicBezTo>
                  <a:pt x="1261" y="11155"/>
                  <a:pt x="1166" y="10399"/>
                  <a:pt x="1229" y="9517"/>
                </a:cubicBezTo>
                <a:lnTo>
                  <a:pt x="1229" y="9517"/>
                </a:lnTo>
                <a:lnTo>
                  <a:pt x="2615" y="10903"/>
                </a:lnTo>
                <a:cubicBezTo>
                  <a:pt x="2447" y="10903"/>
                  <a:pt x="2293" y="10917"/>
                  <a:pt x="2153" y="10917"/>
                </a:cubicBezTo>
                <a:cubicBezTo>
                  <a:pt x="2083" y="10917"/>
                  <a:pt x="2017" y="10914"/>
                  <a:pt x="1954" y="10903"/>
                </a:cubicBezTo>
                <a:lnTo>
                  <a:pt x="1954" y="10966"/>
                </a:lnTo>
                <a:cubicBezTo>
                  <a:pt x="1985" y="11187"/>
                  <a:pt x="1954" y="11407"/>
                  <a:pt x="1859" y="11565"/>
                </a:cubicBezTo>
                <a:lnTo>
                  <a:pt x="2048" y="11565"/>
                </a:lnTo>
                <a:cubicBezTo>
                  <a:pt x="3277" y="11565"/>
                  <a:pt x="4695" y="11281"/>
                  <a:pt x="5577" y="10399"/>
                </a:cubicBezTo>
                <a:cubicBezTo>
                  <a:pt x="6427" y="9517"/>
                  <a:pt x="6742" y="8068"/>
                  <a:pt x="6742" y="6839"/>
                </a:cubicBezTo>
                <a:cubicBezTo>
                  <a:pt x="6396" y="6808"/>
                  <a:pt x="6144" y="6776"/>
                  <a:pt x="6112" y="6776"/>
                </a:cubicBezTo>
                <a:lnTo>
                  <a:pt x="6049" y="6776"/>
                </a:lnTo>
                <a:lnTo>
                  <a:pt x="6049" y="7438"/>
                </a:lnTo>
                <a:lnTo>
                  <a:pt x="4663" y="6051"/>
                </a:lnTo>
                <a:cubicBezTo>
                  <a:pt x="4876" y="6036"/>
                  <a:pt x="5083" y="6030"/>
                  <a:pt x="5273" y="6030"/>
                </a:cubicBezTo>
                <a:cubicBezTo>
                  <a:pt x="5845" y="6030"/>
                  <a:pt x="6270" y="6083"/>
                  <a:pt x="6270" y="6083"/>
                </a:cubicBezTo>
                <a:cubicBezTo>
                  <a:pt x="6301" y="6083"/>
                  <a:pt x="6837" y="6178"/>
                  <a:pt x="7499" y="6178"/>
                </a:cubicBezTo>
                <a:cubicBezTo>
                  <a:pt x="8727" y="6178"/>
                  <a:pt x="10145" y="5862"/>
                  <a:pt x="10996" y="4980"/>
                </a:cubicBezTo>
                <a:cubicBezTo>
                  <a:pt x="12602" y="3374"/>
                  <a:pt x="12098" y="381"/>
                  <a:pt x="12067" y="255"/>
                </a:cubicBezTo>
                <a:cubicBezTo>
                  <a:pt x="12035" y="160"/>
                  <a:pt x="11878" y="34"/>
                  <a:pt x="11657" y="34"/>
                </a:cubicBezTo>
                <a:cubicBezTo>
                  <a:pt x="11468" y="66"/>
                  <a:pt x="11342" y="223"/>
                  <a:pt x="11405" y="444"/>
                </a:cubicBezTo>
                <a:cubicBezTo>
                  <a:pt x="11405" y="444"/>
                  <a:pt x="11531" y="1168"/>
                  <a:pt x="11437" y="2050"/>
                </a:cubicBezTo>
                <a:lnTo>
                  <a:pt x="10050" y="664"/>
                </a:lnTo>
                <a:cubicBezTo>
                  <a:pt x="10218" y="664"/>
                  <a:pt x="10373" y="650"/>
                  <a:pt x="10513" y="650"/>
                </a:cubicBezTo>
                <a:cubicBezTo>
                  <a:pt x="10583" y="650"/>
                  <a:pt x="10649" y="654"/>
                  <a:pt x="10712" y="664"/>
                </a:cubicBezTo>
                <a:lnTo>
                  <a:pt x="10712" y="601"/>
                </a:lnTo>
                <a:cubicBezTo>
                  <a:pt x="10681" y="381"/>
                  <a:pt x="10712" y="160"/>
                  <a:pt x="10807" y="3"/>
                </a:cubicBezTo>
                <a:cubicBezTo>
                  <a:pt x="10739" y="1"/>
                  <a:pt x="10671" y="0"/>
                  <a:pt x="106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65" name="Google Shape;6265;p80"/>
          <p:cNvGrpSpPr/>
          <p:nvPr/>
        </p:nvGrpSpPr>
        <p:grpSpPr>
          <a:xfrm>
            <a:off x="8037908" y="3848584"/>
            <a:ext cx="239302" cy="351880"/>
            <a:chOff x="-22788075" y="3904625"/>
            <a:chExt cx="200875" cy="295375"/>
          </a:xfrm>
        </p:grpSpPr>
        <p:sp>
          <p:nvSpPr>
            <p:cNvPr id="6266" name="Google Shape;6266;p80"/>
            <p:cNvSpPr/>
            <p:nvPr/>
          </p:nvSpPr>
          <p:spPr>
            <a:xfrm>
              <a:off x="-22775475" y="4165325"/>
              <a:ext cx="65400" cy="34675"/>
            </a:xfrm>
            <a:custGeom>
              <a:rect b="b" l="l" r="r" t="t"/>
              <a:pathLst>
                <a:path extrusionOk="0" h="1387" w="2616">
                  <a:moveTo>
                    <a:pt x="32" y="1"/>
                  </a:moveTo>
                  <a:cubicBezTo>
                    <a:pt x="1" y="883"/>
                    <a:pt x="631" y="1387"/>
                    <a:pt x="1292" y="1387"/>
                  </a:cubicBezTo>
                  <a:cubicBezTo>
                    <a:pt x="1985" y="1387"/>
                    <a:pt x="2615" y="851"/>
                    <a:pt x="25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7" name="Google Shape;6267;p80"/>
            <p:cNvSpPr/>
            <p:nvPr/>
          </p:nvSpPr>
          <p:spPr>
            <a:xfrm>
              <a:off x="-22669150" y="3904725"/>
              <a:ext cx="81950" cy="244100"/>
            </a:xfrm>
            <a:custGeom>
              <a:rect b="b" l="l" r="r" t="t"/>
              <a:pathLst>
                <a:path extrusionOk="0" h="9764" w="3278">
                  <a:moveTo>
                    <a:pt x="1198" y="5541"/>
                  </a:moveTo>
                  <a:cubicBezTo>
                    <a:pt x="1387" y="5604"/>
                    <a:pt x="1544" y="5699"/>
                    <a:pt x="1544" y="5888"/>
                  </a:cubicBezTo>
                  <a:lnTo>
                    <a:pt x="1576" y="6266"/>
                  </a:lnTo>
                  <a:lnTo>
                    <a:pt x="788" y="6266"/>
                  </a:lnTo>
                  <a:lnTo>
                    <a:pt x="788" y="5888"/>
                  </a:lnTo>
                  <a:cubicBezTo>
                    <a:pt x="788" y="5699"/>
                    <a:pt x="946" y="5541"/>
                    <a:pt x="1198" y="5541"/>
                  </a:cubicBezTo>
                  <a:close/>
                  <a:moveTo>
                    <a:pt x="2885" y="0"/>
                  </a:moveTo>
                  <a:cubicBezTo>
                    <a:pt x="2798" y="0"/>
                    <a:pt x="2714" y="40"/>
                    <a:pt x="2647" y="123"/>
                  </a:cubicBezTo>
                  <a:lnTo>
                    <a:pt x="914" y="2202"/>
                  </a:lnTo>
                  <a:cubicBezTo>
                    <a:pt x="883" y="2296"/>
                    <a:pt x="820" y="2360"/>
                    <a:pt x="820" y="2454"/>
                  </a:cubicBezTo>
                  <a:lnTo>
                    <a:pt x="820" y="4974"/>
                  </a:lnTo>
                  <a:cubicBezTo>
                    <a:pt x="442" y="5069"/>
                    <a:pt x="127" y="5478"/>
                    <a:pt x="127" y="5920"/>
                  </a:cubicBezTo>
                  <a:lnTo>
                    <a:pt x="1" y="9763"/>
                  </a:lnTo>
                  <a:lnTo>
                    <a:pt x="2458" y="9763"/>
                  </a:lnTo>
                  <a:lnTo>
                    <a:pt x="2238" y="5857"/>
                  </a:lnTo>
                  <a:cubicBezTo>
                    <a:pt x="2206" y="5447"/>
                    <a:pt x="1923" y="5069"/>
                    <a:pt x="1513" y="4974"/>
                  </a:cubicBezTo>
                  <a:lnTo>
                    <a:pt x="1513" y="2549"/>
                  </a:lnTo>
                  <a:lnTo>
                    <a:pt x="3151" y="595"/>
                  </a:lnTo>
                  <a:cubicBezTo>
                    <a:pt x="3277" y="375"/>
                    <a:pt x="3277" y="186"/>
                    <a:pt x="3120" y="91"/>
                  </a:cubicBezTo>
                  <a:cubicBezTo>
                    <a:pt x="3045" y="32"/>
                    <a:pt x="2964" y="0"/>
                    <a:pt x="28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8" name="Google Shape;6268;p80"/>
            <p:cNvSpPr/>
            <p:nvPr/>
          </p:nvSpPr>
          <p:spPr>
            <a:xfrm>
              <a:off x="-22788075" y="3904625"/>
              <a:ext cx="87450" cy="244200"/>
            </a:xfrm>
            <a:custGeom>
              <a:rect b="b" l="l" r="r" t="t"/>
              <a:pathLst>
                <a:path extrusionOk="0" h="9768" w="3498">
                  <a:moveTo>
                    <a:pt x="1733" y="1355"/>
                  </a:moveTo>
                  <a:cubicBezTo>
                    <a:pt x="1922" y="1355"/>
                    <a:pt x="2080" y="1513"/>
                    <a:pt x="2080" y="1702"/>
                  </a:cubicBezTo>
                  <a:cubicBezTo>
                    <a:pt x="2080" y="1922"/>
                    <a:pt x="1922" y="2048"/>
                    <a:pt x="1733" y="2048"/>
                  </a:cubicBezTo>
                  <a:cubicBezTo>
                    <a:pt x="1544" y="2048"/>
                    <a:pt x="1387" y="1891"/>
                    <a:pt x="1387" y="1702"/>
                  </a:cubicBezTo>
                  <a:cubicBezTo>
                    <a:pt x="1387" y="1513"/>
                    <a:pt x="1544" y="1355"/>
                    <a:pt x="1733" y="1355"/>
                  </a:cubicBezTo>
                  <a:close/>
                  <a:moveTo>
                    <a:pt x="1765" y="5545"/>
                  </a:moveTo>
                  <a:cubicBezTo>
                    <a:pt x="1954" y="5608"/>
                    <a:pt x="2111" y="5703"/>
                    <a:pt x="2111" y="5892"/>
                  </a:cubicBezTo>
                  <a:lnTo>
                    <a:pt x="2174" y="6270"/>
                  </a:lnTo>
                  <a:lnTo>
                    <a:pt x="1387" y="6270"/>
                  </a:lnTo>
                  <a:lnTo>
                    <a:pt x="1387" y="5892"/>
                  </a:lnTo>
                  <a:cubicBezTo>
                    <a:pt x="1387" y="5703"/>
                    <a:pt x="1544" y="5545"/>
                    <a:pt x="1765" y="5545"/>
                  </a:cubicBezTo>
                  <a:close/>
                  <a:moveTo>
                    <a:pt x="1733" y="1"/>
                  </a:moveTo>
                  <a:cubicBezTo>
                    <a:pt x="788" y="1"/>
                    <a:pt x="0" y="788"/>
                    <a:pt x="0" y="1733"/>
                  </a:cubicBezTo>
                  <a:cubicBezTo>
                    <a:pt x="0" y="2553"/>
                    <a:pt x="599" y="3277"/>
                    <a:pt x="1387" y="3435"/>
                  </a:cubicBezTo>
                  <a:lnTo>
                    <a:pt x="1387" y="4947"/>
                  </a:lnTo>
                  <a:cubicBezTo>
                    <a:pt x="977" y="5073"/>
                    <a:pt x="662" y="5482"/>
                    <a:pt x="662" y="5892"/>
                  </a:cubicBezTo>
                  <a:lnTo>
                    <a:pt x="536" y="9767"/>
                  </a:lnTo>
                  <a:lnTo>
                    <a:pt x="2993" y="9767"/>
                  </a:lnTo>
                  <a:lnTo>
                    <a:pt x="2804" y="5861"/>
                  </a:lnTo>
                  <a:cubicBezTo>
                    <a:pt x="2741" y="5419"/>
                    <a:pt x="2489" y="5073"/>
                    <a:pt x="2048" y="4947"/>
                  </a:cubicBezTo>
                  <a:lnTo>
                    <a:pt x="2048" y="3435"/>
                  </a:lnTo>
                  <a:cubicBezTo>
                    <a:pt x="2836" y="3277"/>
                    <a:pt x="3435" y="2553"/>
                    <a:pt x="3435" y="1733"/>
                  </a:cubicBezTo>
                  <a:cubicBezTo>
                    <a:pt x="3498" y="757"/>
                    <a:pt x="2710"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9" name="Google Shape;6269;p80"/>
            <p:cNvSpPr/>
            <p:nvPr/>
          </p:nvSpPr>
          <p:spPr>
            <a:xfrm>
              <a:off x="-22670725" y="4165325"/>
              <a:ext cx="64625" cy="34675"/>
            </a:xfrm>
            <a:custGeom>
              <a:rect b="b" l="l" r="r" t="t"/>
              <a:pathLst>
                <a:path extrusionOk="0" h="1387" w="2585">
                  <a:moveTo>
                    <a:pt x="32" y="1"/>
                  </a:moveTo>
                  <a:cubicBezTo>
                    <a:pt x="1" y="883"/>
                    <a:pt x="631" y="1387"/>
                    <a:pt x="1292" y="1387"/>
                  </a:cubicBezTo>
                  <a:cubicBezTo>
                    <a:pt x="1954" y="1387"/>
                    <a:pt x="2584" y="851"/>
                    <a:pt x="25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0" name="Google Shape;6270;p80"/>
          <p:cNvGrpSpPr/>
          <p:nvPr/>
        </p:nvGrpSpPr>
        <p:grpSpPr>
          <a:xfrm>
            <a:off x="6193206" y="1531949"/>
            <a:ext cx="354710" cy="352803"/>
            <a:chOff x="-27351575" y="3175300"/>
            <a:chExt cx="297750" cy="296150"/>
          </a:xfrm>
        </p:grpSpPr>
        <p:sp>
          <p:nvSpPr>
            <p:cNvPr id="6271" name="Google Shape;6271;p80"/>
            <p:cNvSpPr/>
            <p:nvPr/>
          </p:nvSpPr>
          <p:spPr>
            <a:xfrm>
              <a:off x="-27351575" y="3175300"/>
              <a:ext cx="296975" cy="157550"/>
            </a:xfrm>
            <a:custGeom>
              <a:rect b="b" l="l" r="r" t="t"/>
              <a:pathLst>
                <a:path extrusionOk="0" h="6302" w="11879">
                  <a:moveTo>
                    <a:pt x="7688" y="2080"/>
                  </a:moveTo>
                  <a:lnTo>
                    <a:pt x="7688" y="2836"/>
                  </a:lnTo>
                  <a:lnTo>
                    <a:pt x="4191" y="2836"/>
                  </a:lnTo>
                  <a:lnTo>
                    <a:pt x="4191" y="2080"/>
                  </a:lnTo>
                  <a:close/>
                  <a:moveTo>
                    <a:pt x="10177" y="3497"/>
                  </a:moveTo>
                  <a:cubicBezTo>
                    <a:pt x="10586" y="3497"/>
                    <a:pt x="10996" y="3781"/>
                    <a:pt x="11154" y="4222"/>
                  </a:cubicBezTo>
                  <a:lnTo>
                    <a:pt x="820" y="4222"/>
                  </a:lnTo>
                  <a:cubicBezTo>
                    <a:pt x="914" y="3812"/>
                    <a:pt x="1292" y="3497"/>
                    <a:pt x="1765" y="3497"/>
                  </a:cubicBezTo>
                  <a:close/>
                  <a:moveTo>
                    <a:pt x="3844" y="0"/>
                  </a:moveTo>
                  <a:cubicBezTo>
                    <a:pt x="2899" y="0"/>
                    <a:pt x="2112" y="788"/>
                    <a:pt x="2112" y="1733"/>
                  </a:cubicBezTo>
                  <a:lnTo>
                    <a:pt x="2112" y="2836"/>
                  </a:lnTo>
                  <a:lnTo>
                    <a:pt x="1734" y="2836"/>
                  </a:lnTo>
                  <a:cubicBezTo>
                    <a:pt x="788" y="2836"/>
                    <a:pt x="1" y="3623"/>
                    <a:pt x="1" y="4568"/>
                  </a:cubicBezTo>
                  <a:lnTo>
                    <a:pt x="1" y="6301"/>
                  </a:lnTo>
                  <a:lnTo>
                    <a:pt x="1387" y="6301"/>
                  </a:lnTo>
                  <a:lnTo>
                    <a:pt x="1387" y="5955"/>
                  </a:lnTo>
                  <a:lnTo>
                    <a:pt x="1418" y="5955"/>
                  </a:lnTo>
                  <a:cubicBezTo>
                    <a:pt x="1418" y="5734"/>
                    <a:pt x="1576" y="5577"/>
                    <a:pt x="1765" y="5577"/>
                  </a:cubicBezTo>
                  <a:lnTo>
                    <a:pt x="3151" y="5577"/>
                  </a:lnTo>
                  <a:cubicBezTo>
                    <a:pt x="3340" y="5577"/>
                    <a:pt x="3529" y="5734"/>
                    <a:pt x="3529" y="5955"/>
                  </a:cubicBezTo>
                  <a:lnTo>
                    <a:pt x="3529" y="6301"/>
                  </a:lnTo>
                  <a:lnTo>
                    <a:pt x="8413" y="6301"/>
                  </a:lnTo>
                  <a:lnTo>
                    <a:pt x="8413" y="5955"/>
                  </a:lnTo>
                  <a:cubicBezTo>
                    <a:pt x="8413" y="5734"/>
                    <a:pt x="8570" y="5577"/>
                    <a:pt x="8759" y="5577"/>
                  </a:cubicBezTo>
                  <a:lnTo>
                    <a:pt x="10145" y="5577"/>
                  </a:lnTo>
                  <a:cubicBezTo>
                    <a:pt x="10334" y="5577"/>
                    <a:pt x="10492" y="5734"/>
                    <a:pt x="10492" y="5955"/>
                  </a:cubicBezTo>
                  <a:lnTo>
                    <a:pt x="10492" y="6301"/>
                  </a:lnTo>
                  <a:lnTo>
                    <a:pt x="11878" y="6301"/>
                  </a:lnTo>
                  <a:lnTo>
                    <a:pt x="11878" y="4568"/>
                  </a:lnTo>
                  <a:cubicBezTo>
                    <a:pt x="11878" y="3623"/>
                    <a:pt x="11091" y="2836"/>
                    <a:pt x="10145" y="2836"/>
                  </a:cubicBezTo>
                  <a:lnTo>
                    <a:pt x="9767" y="2836"/>
                  </a:lnTo>
                  <a:lnTo>
                    <a:pt x="9767" y="1733"/>
                  </a:lnTo>
                  <a:cubicBezTo>
                    <a:pt x="9767" y="788"/>
                    <a:pt x="8980" y="0"/>
                    <a:pt x="80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2" name="Google Shape;6272;p80"/>
            <p:cNvSpPr/>
            <p:nvPr/>
          </p:nvSpPr>
          <p:spPr>
            <a:xfrm>
              <a:off x="-27123950" y="3332825"/>
              <a:ext cx="17350" cy="52000"/>
            </a:xfrm>
            <a:custGeom>
              <a:rect b="b" l="l" r="r" t="t"/>
              <a:pathLst>
                <a:path extrusionOk="0" h="2080" w="694">
                  <a:moveTo>
                    <a:pt x="1" y="0"/>
                  </a:moveTo>
                  <a:lnTo>
                    <a:pt x="1" y="1733"/>
                  </a:lnTo>
                  <a:cubicBezTo>
                    <a:pt x="1" y="1922"/>
                    <a:pt x="158" y="2079"/>
                    <a:pt x="347" y="2079"/>
                  </a:cubicBezTo>
                  <a:cubicBezTo>
                    <a:pt x="536" y="2079"/>
                    <a:pt x="694" y="1922"/>
                    <a:pt x="694" y="1733"/>
                  </a:cubicBez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3" name="Google Shape;6273;p80"/>
            <p:cNvSpPr/>
            <p:nvPr/>
          </p:nvSpPr>
          <p:spPr>
            <a:xfrm>
              <a:off x="-27350775" y="3350150"/>
              <a:ext cx="296950" cy="121300"/>
            </a:xfrm>
            <a:custGeom>
              <a:rect b="b" l="l" r="r" t="t"/>
              <a:pathLst>
                <a:path extrusionOk="0" h="4852" w="11878">
                  <a:moveTo>
                    <a:pt x="5923" y="693"/>
                  </a:moveTo>
                  <a:cubicBezTo>
                    <a:pt x="6112" y="693"/>
                    <a:pt x="6270" y="851"/>
                    <a:pt x="6270" y="1040"/>
                  </a:cubicBezTo>
                  <a:lnTo>
                    <a:pt x="6270" y="1733"/>
                  </a:lnTo>
                  <a:lnTo>
                    <a:pt x="6994" y="1733"/>
                  </a:lnTo>
                  <a:cubicBezTo>
                    <a:pt x="7183" y="1733"/>
                    <a:pt x="7341" y="1891"/>
                    <a:pt x="7341" y="2080"/>
                  </a:cubicBezTo>
                  <a:cubicBezTo>
                    <a:pt x="7341" y="2300"/>
                    <a:pt x="7183" y="2458"/>
                    <a:pt x="6994" y="2458"/>
                  </a:cubicBezTo>
                  <a:lnTo>
                    <a:pt x="6270" y="2458"/>
                  </a:lnTo>
                  <a:lnTo>
                    <a:pt x="6270" y="3151"/>
                  </a:lnTo>
                  <a:cubicBezTo>
                    <a:pt x="6270" y="3340"/>
                    <a:pt x="6112" y="3497"/>
                    <a:pt x="5923" y="3497"/>
                  </a:cubicBezTo>
                  <a:cubicBezTo>
                    <a:pt x="5734" y="3497"/>
                    <a:pt x="5577" y="3340"/>
                    <a:pt x="5577" y="3151"/>
                  </a:cubicBezTo>
                  <a:lnTo>
                    <a:pt x="5577" y="2458"/>
                  </a:lnTo>
                  <a:lnTo>
                    <a:pt x="4852" y="2458"/>
                  </a:lnTo>
                  <a:cubicBezTo>
                    <a:pt x="4663" y="2458"/>
                    <a:pt x="4505" y="2300"/>
                    <a:pt x="4505" y="2080"/>
                  </a:cubicBezTo>
                  <a:cubicBezTo>
                    <a:pt x="4537" y="1891"/>
                    <a:pt x="4695" y="1733"/>
                    <a:pt x="4852" y="1733"/>
                  </a:cubicBezTo>
                  <a:lnTo>
                    <a:pt x="5577" y="1733"/>
                  </a:lnTo>
                  <a:lnTo>
                    <a:pt x="5577" y="1040"/>
                  </a:lnTo>
                  <a:cubicBezTo>
                    <a:pt x="5577" y="851"/>
                    <a:pt x="5734" y="693"/>
                    <a:pt x="5923" y="693"/>
                  </a:cubicBezTo>
                  <a:close/>
                  <a:moveTo>
                    <a:pt x="126" y="0"/>
                  </a:moveTo>
                  <a:lnTo>
                    <a:pt x="126" y="3119"/>
                  </a:lnTo>
                  <a:cubicBezTo>
                    <a:pt x="0" y="4064"/>
                    <a:pt x="756" y="4852"/>
                    <a:pt x="1733" y="4852"/>
                  </a:cubicBezTo>
                  <a:lnTo>
                    <a:pt x="10145" y="4852"/>
                  </a:lnTo>
                  <a:cubicBezTo>
                    <a:pt x="11090" y="4852"/>
                    <a:pt x="11878" y="4064"/>
                    <a:pt x="11878" y="3119"/>
                  </a:cubicBezTo>
                  <a:lnTo>
                    <a:pt x="11878" y="0"/>
                  </a:lnTo>
                  <a:lnTo>
                    <a:pt x="10491" y="0"/>
                  </a:lnTo>
                  <a:lnTo>
                    <a:pt x="10491" y="1040"/>
                  </a:lnTo>
                  <a:cubicBezTo>
                    <a:pt x="10491" y="1639"/>
                    <a:pt x="10019" y="2048"/>
                    <a:pt x="9452" y="2048"/>
                  </a:cubicBezTo>
                  <a:cubicBezTo>
                    <a:pt x="8885" y="2048"/>
                    <a:pt x="8444" y="1576"/>
                    <a:pt x="8444" y="1040"/>
                  </a:cubicBezTo>
                  <a:lnTo>
                    <a:pt x="8444" y="0"/>
                  </a:lnTo>
                  <a:lnTo>
                    <a:pt x="3560" y="0"/>
                  </a:lnTo>
                  <a:lnTo>
                    <a:pt x="3560" y="1040"/>
                  </a:lnTo>
                  <a:cubicBezTo>
                    <a:pt x="3560" y="1639"/>
                    <a:pt x="3088" y="2048"/>
                    <a:pt x="2521" y="2048"/>
                  </a:cubicBezTo>
                  <a:cubicBezTo>
                    <a:pt x="1954" y="2048"/>
                    <a:pt x="1513" y="1576"/>
                    <a:pt x="1513" y="1040"/>
                  </a:cubicBezTo>
                  <a:lnTo>
                    <a:pt x="151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4" name="Google Shape;6274;p80"/>
            <p:cNvSpPr/>
            <p:nvPr/>
          </p:nvSpPr>
          <p:spPr>
            <a:xfrm>
              <a:off x="-27299575" y="3332825"/>
              <a:ext cx="18125" cy="52000"/>
            </a:xfrm>
            <a:custGeom>
              <a:rect b="b" l="l" r="r" t="t"/>
              <a:pathLst>
                <a:path extrusionOk="0" h="2080" w="725">
                  <a:moveTo>
                    <a:pt x="0" y="0"/>
                  </a:moveTo>
                  <a:lnTo>
                    <a:pt x="0" y="1733"/>
                  </a:lnTo>
                  <a:cubicBezTo>
                    <a:pt x="0" y="1922"/>
                    <a:pt x="158" y="2079"/>
                    <a:pt x="378" y="2079"/>
                  </a:cubicBezTo>
                  <a:cubicBezTo>
                    <a:pt x="567" y="2079"/>
                    <a:pt x="725" y="1922"/>
                    <a:pt x="725" y="1733"/>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5" name="Google Shape;6275;p80"/>
          <p:cNvGrpSpPr/>
          <p:nvPr/>
        </p:nvGrpSpPr>
        <p:grpSpPr>
          <a:xfrm>
            <a:off x="6235914" y="1988559"/>
            <a:ext cx="269293" cy="353072"/>
            <a:chOff x="-27313750" y="3545275"/>
            <a:chExt cx="226050" cy="296375"/>
          </a:xfrm>
        </p:grpSpPr>
        <p:sp>
          <p:nvSpPr>
            <p:cNvPr id="6276" name="Google Shape;6276;p80"/>
            <p:cNvSpPr/>
            <p:nvPr/>
          </p:nvSpPr>
          <p:spPr>
            <a:xfrm>
              <a:off x="-27305100" y="3598450"/>
              <a:ext cx="208750" cy="173100"/>
            </a:xfrm>
            <a:custGeom>
              <a:rect b="b" l="l" r="r" t="t"/>
              <a:pathLst>
                <a:path extrusionOk="0" h="6924" w="8350">
                  <a:moveTo>
                    <a:pt x="4128" y="2733"/>
                  </a:moveTo>
                  <a:cubicBezTo>
                    <a:pt x="4380" y="3048"/>
                    <a:pt x="4726" y="3269"/>
                    <a:pt x="5167" y="3552"/>
                  </a:cubicBezTo>
                  <a:lnTo>
                    <a:pt x="5167" y="4497"/>
                  </a:lnTo>
                  <a:cubicBezTo>
                    <a:pt x="5167" y="4844"/>
                    <a:pt x="5010" y="5159"/>
                    <a:pt x="4695" y="5348"/>
                  </a:cubicBezTo>
                  <a:cubicBezTo>
                    <a:pt x="4537" y="5474"/>
                    <a:pt x="4325" y="5537"/>
                    <a:pt x="4112" y="5537"/>
                  </a:cubicBezTo>
                  <a:cubicBezTo>
                    <a:pt x="3899" y="5537"/>
                    <a:pt x="3687" y="5474"/>
                    <a:pt x="3529" y="5348"/>
                  </a:cubicBezTo>
                  <a:cubicBezTo>
                    <a:pt x="3277" y="5159"/>
                    <a:pt x="3057" y="4844"/>
                    <a:pt x="3057" y="4497"/>
                  </a:cubicBezTo>
                  <a:lnTo>
                    <a:pt x="3057" y="3552"/>
                  </a:lnTo>
                  <a:lnTo>
                    <a:pt x="3120" y="3552"/>
                  </a:lnTo>
                  <a:cubicBezTo>
                    <a:pt x="3529" y="3269"/>
                    <a:pt x="3907" y="2985"/>
                    <a:pt x="4128" y="2733"/>
                  </a:cubicBezTo>
                  <a:close/>
                  <a:moveTo>
                    <a:pt x="4222" y="0"/>
                  </a:moveTo>
                  <a:cubicBezTo>
                    <a:pt x="3568" y="0"/>
                    <a:pt x="2915" y="166"/>
                    <a:pt x="2363" y="496"/>
                  </a:cubicBezTo>
                  <a:cubicBezTo>
                    <a:pt x="1702" y="906"/>
                    <a:pt x="1229" y="1473"/>
                    <a:pt x="946" y="2166"/>
                  </a:cubicBezTo>
                  <a:lnTo>
                    <a:pt x="190" y="4560"/>
                  </a:lnTo>
                  <a:cubicBezTo>
                    <a:pt x="1" y="5002"/>
                    <a:pt x="64" y="5474"/>
                    <a:pt x="316" y="5915"/>
                  </a:cubicBezTo>
                  <a:cubicBezTo>
                    <a:pt x="662" y="6514"/>
                    <a:pt x="1324" y="6892"/>
                    <a:pt x="2080" y="6923"/>
                  </a:cubicBezTo>
                  <a:cubicBezTo>
                    <a:pt x="2363" y="6923"/>
                    <a:pt x="2615" y="6892"/>
                    <a:pt x="2805" y="6766"/>
                  </a:cubicBezTo>
                  <a:cubicBezTo>
                    <a:pt x="3120" y="6608"/>
                    <a:pt x="3403" y="6419"/>
                    <a:pt x="3561" y="6104"/>
                  </a:cubicBezTo>
                  <a:cubicBezTo>
                    <a:pt x="3750" y="6199"/>
                    <a:pt x="3939" y="6230"/>
                    <a:pt x="4191" y="6230"/>
                  </a:cubicBezTo>
                  <a:cubicBezTo>
                    <a:pt x="4380" y="6230"/>
                    <a:pt x="4600" y="6199"/>
                    <a:pt x="4821" y="6104"/>
                  </a:cubicBezTo>
                  <a:cubicBezTo>
                    <a:pt x="5010" y="6388"/>
                    <a:pt x="5230" y="6608"/>
                    <a:pt x="5545" y="6766"/>
                  </a:cubicBezTo>
                  <a:cubicBezTo>
                    <a:pt x="5797" y="6892"/>
                    <a:pt x="6018" y="6923"/>
                    <a:pt x="6270" y="6923"/>
                  </a:cubicBezTo>
                  <a:lnTo>
                    <a:pt x="6302" y="6923"/>
                  </a:lnTo>
                  <a:cubicBezTo>
                    <a:pt x="7026" y="6892"/>
                    <a:pt x="7688" y="6451"/>
                    <a:pt x="8034" y="5915"/>
                  </a:cubicBezTo>
                  <a:cubicBezTo>
                    <a:pt x="8318" y="5474"/>
                    <a:pt x="8349" y="5002"/>
                    <a:pt x="8192" y="4623"/>
                  </a:cubicBezTo>
                  <a:lnTo>
                    <a:pt x="7436" y="2135"/>
                  </a:lnTo>
                  <a:cubicBezTo>
                    <a:pt x="7184" y="1473"/>
                    <a:pt x="6711" y="906"/>
                    <a:pt x="6081" y="496"/>
                  </a:cubicBezTo>
                  <a:cubicBezTo>
                    <a:pt x="5530" y="166"/>
                    <a:pt x="4876" y="0"/>
                    <a:pt x="42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7" name="Google Shape;6277;p80"/>
            <p:cNvSpPr/>
            <p:nvPr/>
          </p:nvSpPr>
          <p:spPr>
            <a:xfrm>
              <a:off x="-27313750" y="3770725"/>
              <a:ext cx="226050" cy="70925"/>
            </a:xfrm>
            <a:custGeom>
              <a:rect b="b" l="l" r="r" t="t"/>
              <a:pathLst>
                <a:path extrusionOk="0" h="2837" w="9042">
                  <a:moveTo>
                    <a:pt x="4159" y="1"/>
                  </a:moveTo>
                  <a:cubicBezTo>
                    <a:pt x="3970" y="190"/>
                    <a:pt x="3686" y="379"/>
                    <a:pt x="3403" y="505"/>
                  </a:cubicBezTo>
                  <a:cubicBezTo>
                    <a:pt x="3151" y="631"/>
                    <a:pt x="2772" y="694"/>
                    <a:pt x="2426" y="694"/>
                  </a:cubicBezTo>
                  <a:cubicBezTo>
                    <a:pt x="1764" y="662"/>
                    <a:pt x="1166" y="442"/>
                    <a:pt x="693" y="32"/>
                  </a:cubicBezTo>
                  <a:cubicBezTo>
                    <a:pt x="252" y="473"/>
                    <a:pt x="0" y="1072"/>
                    <a:pt x="0" y="1734"/>
                  </a:cubicBezTo>
                  <a:lnTo>
                    <a:pt x="0" y="2490"/>
                  </a:lnTo>
                  <a:cubicBezTo>
                    <a:pt x="0" y="2679"/>
                    <a:pt x="158" y="2836"/>
                    <a:pt x="347" y="2836"/>
                  </a:cubicBezTo>
                  <a:lnTo>
                    <a:pt x="8695" y="2836"/>
                  </a:lnTo>
                  <a:cubicBezTo>
                    <a:pt x="8884" y="2836"/>
                    <a:pt x="9042" y="2679"/>
                    <a:pt x="9042" y="2490"/>
                  </a:cubicBezTo>
                  <a:lnTo>
                    <a:pt x="9042" y="1765"/>
                  </a:lnTo>
                  <a:cubicBezTo>
                    <a:pt x="9042" y="1135"/>
                    <a:pt x="8821" y="505"/>
                    <a:pt x="8349" y="95"/>
                  </a:cubicBezTo>
                  <a:cubicBezTo>
                    <a:pt x="7876" y="473"/>
                    <a:pt x="7309" y="725"/>
                    <a:pt x="6679" y="757"/>
                  </a:cubicBezTo>
                  <a:lnTo>
                    <a:pt x="6616" y="757"/>
                  </a:lnTo>
                  <a:cubicBezTo>
                    <a:pt x="6238" y="757"/>
                    <a:pt x="5891" y="662"/>
                    <a:pt x="5576" y="505"/>
                  </a:cubicBezTo>
                  <a:cubicBezTo>
                    <a:pt x="5324" y="379"/>
                    <a:pt x="5072" y="221"/>
                    <a:pt x="4883" y="1"/>
                  </a:cubicBezTo>
                  <a:cubicBezTo>
                    <a:pt x="4757" y="32"/>
                    <a:pt x="4631" y="32"/>
                    <a:pt x="4505" y="32"/>
                  </a:cubicBezTo>
                  <a:cubicBezTo>
                    <a:pt x="4411" y="32"/>
                    <a:pt x="4285" y="32"/>
                    <a:pt x="4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8" name="Google Shape;6278;p80"/>
            <p:cNvSpPr/>
            <p:nvPr/>
          </p:nvSpPr>
          <p:spPr>
            <a:xfrm>
              <a:off x="-27261000" y="3545275"/>
              <a:ext cx="122100" cy="51425"/>
            </a:xfrm>
            <a:custGeom>
              <a:rect b="b" l="l" r="r" t="t"/>
              <a:pathLst>
                <a:path extrusionOk="0" h="2057" w="4884">
                  <a:moveTo>
                    <a:pt x="2454" y="1"/>
                  </a:moveTo>
                  <a:cubicBezTo>
                    <a:pt x="1639" y="1"/>
                    <a:pt x="820" y="339"/>
                    <a:pt x="127" y="1017"/>
                  </a:cubicBezTo>
                  <a:cubicBezTo>
                    <a:pt x="32" y="1111"/>
                    <a:pt x="1" y="1237"/>
                    <a:pt x="32" y="1332"/>
                  </a:cubicBezTo>
                  <a:lnTo>
                    <a:pt x="190" y="2056"/>
                  </a:lnTo>
                  <a:cubicBezTo>
                    <a:pt x="820" y="1647"/>
                    <a:pt x="1608" y="1458"/>
                    <a:pt x="2395" y="1458"/>
                  </a:cubicBezTo>
                  <a:cubicBezTo>
                    <a:pt x="3183" y="1458"/>
                    <a:pt x="3970" y="1647"/>
                    <a:pt x="4601" y="2056"/>
                  </a:cubicBezTo>
                  <a:lnTo>
                    <a:pt x="4664" y="2056"/>
                  </a:lnTo>
                  <a:lnTo>
                    <a:pt x="4853" y="1332"/>
                  </a:lnTo>
                  <a:cubicBezTo>
                    <a:pt x="4884" y="1237"/>
                    <a:pt x="4853" y="1111"/>
                    <a:pt x="4758" y="1017"/>
                  </a:cubicBezTo>
                  <a:cubicBezTo>
                    <a:pt x="4081" y="339"/>
                    <a:pt x="3269" y="1"/>
                    <a:pt x="24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79" name="Google Shape;6279;p80"/>
          <p:cNvGrpSpPr/>
          <p:nvPr/>
        </p:nvGrpSpPr>
        <p:grpSpPr>
          <a:xfrm>
            <a:off x="6193206" y="2436830"/>
            <a:ext cx="354710" cy="356586"/>
            <a:chOff x="-27351575" y="3915650"/>
            <a:chExt cx="297750" cy="299325"/>
          </a:xfrm>
        </p:grpSpPr>
        <p:sp>
          <p:nvSpPr>
            <p:cNvPr id="6280" name="Google Shape;6280;p80"/>
            <p:cNvSpPr/>
            <p:nvPr/>
          </p:nvSpPr>
          <p:spPr>
            <a:xfrm>
              <a:off x="-27351575" y="4059000"/>
              <a:ext cx="153625" cy="155975"/>
            </a:xfrm>
            <a:custGeom>
              <a:rect b="b" l="l" r="r" t="t"/>
              <a:pathLst>
                <a:path extrusionOk="0" h="6239" w="6145">
                  <a:moveTo>
                    <a:pt x="3183" y="1"/>
                  </a:moveTo>
                  <a:lnTo>
                    <a:pt x="2490" y="725"/>
                  </a:lnTo>
                  <a:cubicBezTo>
                    <a:pt x="2206" y="1009"/>
                    <a:pt x="1986" y="1387"/>
                    <a:pt x="1860" y="1828"/>
                  </a:cubicBezTo>
                  <a:cubicBezTo>
                    <a:pt x="1608" y="2742"/>
                    <a:pt x="1229" y="3435"/>
                    <a:pt x="725" y="4002"/>
                  </a:cubicBezTo>
                  <a:lnTo>
                    <a:pt x="316" y="4411"/>
                  </a:lnTo>
                  <a:cubicBezTo>
                    <a:pt x="127" y="4632"/>
                    <a:pt x="1" y="4884"/>
                    <a:pt x="1" y="5167"/>
                  </a:cubicBezTo>
                  <a:cubicBezTo>
                    <a:pt x="1" y="5451"/>
                    <a:pt x="127" y="5734"/>
                    <a:pt x="316" y="5923"/>
                  </a:cubicBezTo>
                  <a:cubicBezTo>
                    <a:pt x="505" y="6113"/>
                    <a:pt x="788" y="6239"/>
                    <a:pt x="1072" y="6239"/>
                  </a:cubicBezTo>
                  <a:cubicBezTo>
                    <a:pt x="1355" y="6113"/>
                    <a:pt x="1608" y="5986"/>
                    <a:pt x="1765" y="5797"/>
                  </a:cubicBezTo>
                  <a:lnTo>
                    <a:pt x="2206" y="5419"/>
                  </a:lnTo>
                  <a:cubicBezTo>
                    <a:pt x="2710" y="4884"/>
                    <a:pt x="3435" y="4506"/>
                    <a:pt x="4380" y="4254"/>
                  </a:cubicBezTo>
                  <a:cubicBezTo>
                    <a:pt x="4664" y="4191"/>
                    <a:pt x="4916" y="4033"/>
                    <a:pt x="5168" y="3876"/>
                  </a:cubicBezTo>
                  <a:lnTo>
                    <a:pt x="4664" y="3372"/>
                  </a:lnTo>
                  <a:cubicBezTo>
                    <a:pt x="4537" y="3246"/>
                    <a:pt x="4537" y="2994"/>
                    <a:pt x="4664" y="2899"/>
                  </a:cubicBezTo>
                  <a:cubicBezTo>
                    <a:pt x="4711" y="2836"/>
                    <a:pt x="4797" y="2805"/>
                    <a:pt x="4888" y="2805"/>
                  </a:cubicBezTo>
                  <a:cubicBezTo>
                    <a:pt x="4979" y="2805"/>
                    <a:pt x="5073" y="2836"/>
                    <a:pt x="5136" y="2899"/>
                  </a:cubicBezTo>
                  <a:lnTo>
                    <a:pt x="5672" y="3435"/>
                  </a:lnTo>
                  <a:lnTo>
                    <a:pt x="6144" y="2962"/>
                  </a:lnTo>
                  <a:lnTo>
                    <a:pt x="31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1" name="Google Shape;6281;p80"/>
            <p:cNvSpPr/>
            <p:nvPr/>
          </p:nvSpPr>
          <p:spPr>
            <a:xfrm>
              <a:off x="-27257050" y="3915650"/>
              <a:ext cx="203225" cy="202450"/>
            </a:xfrm>
            <a:custGeom>
              <a:rect b="b" l="l" r="r" t="t"/>
              <a:pathLst>
                <a:path extrusionOk="0" h="8098" w="8129">
                  <a:moveTo>
                    <a:pt x="1891" y="2364"/>
                  </a:moveTo>
                  <a:cubicBezTo>
                    <a:pt x="1985" y="2364"/>
                    <a:pt x="2048" y="2395"/>
                    <a:pt x="2143" y="2490"/>
                  </a:cubicBezTo>
                  <a:lnTo>
                    <a:pt x="5545" y="5892"/>
                  </a:lnTo>
                  <a:cubicBezTo>
                    <a:pt x="5671" y="6018"/>
                    <a:pt x="5671" y="6239"/>
                    <a:pt x="5545" y="6365"/>
                  </a:cubicBezTo>
                  <a:cubicBezTo>
                    <a:pt x="5498" y="6428"/>
                    <a:pt x="5411" y="6459"/>
                    <a:pt x="5321" y="6459"/>
                  </a:cubicBezTo>
                  <a:cubicBezTo>
                    <a:pt x="5230" y="6459"/>
                    <a:pt x="5136" y="6428"/>
                    <a:pt x="5073" y="6365"/>
                  </a:cubicBezTo>
                  <a:lnTo>
                    <a:pt x="1670" y="2962"/>
                  </a:lnTo>
                  <a:cubicBezTo>
                    <a:pt x="1544" y="2836"/>
                    <a:pt x="1544" y="2647"/>
                    <a:pt x="1670" y="2490"/>
                  </a:cubicBezTo>
                  <a:cubicBezTo>
                    <a:pt x="1733" y="2395"/>
                    <a:pt x="1828" y="2364"/>
                    <a:pt x="1891" y="2364"/>
                  </a:cubicBezTo>
                  <a:close/>
                  <a:moveTo>
                    <a:pt x="6742" y="1"/>
                  </a:moveTo>
                  <a:cubicBezTo>
                    <a:pt x="6333" y="1"/>
                    <a:pt x="6018" y="158"/>
                    <a:pt x="5766" y="379"/>
                  </a:cubicBezTo>
                  <a:lnTo>
                    <a:pt x="4128" y="2017"/>
                  </a:lnTo>
                  <a:cubicBezTo>
                    <a:pt x="3938" y="2206"/>
                    <a:pt x="3679" y="2301"/>
                    <a:pt x="3415" y="2301"/>
                  </a:cubicBezTo>
                  <a:cubicBezTo>
                    <a:pt x="3151" y="2301"/>
                    <a:pt x="2883" y="2206"/>
                    <a:pt x="2678" y="2017"/>
                  </a:cubicBezTo>
                  <a:cubicBezTo>
                    <a:pt x="2489" y="1812"/>
                    <a:pt x="2229" y="1710"/>
                    <a:pt x="1965" y="1710"/>
                  </a:cubicBezTo>
                  <a:cubicBezTo>
                    <a:pt x="1702" y="1710"/>
                    <a:pt x="1434" y="1812"/>
                    <a:pt x="1229" y="2017"/>
                  </a:cubicBezTo>
                  <a:cubicBezTo>
                    <a:pt x="851" y="2395"/>
                    <a:pt x="851" y="3057"/>
                    <a:pt x="1229" y="3466"/>
                  </a:cubicBezTo>
                  <a:lnTo>
                    <a:pt x="1481" y="3687"/>
                  </a:lnTo>
                  <a:lnTo>
                    <a:pt x="0" y="5167"/>
                  </a:lnTo>
                  <a:lnTo>
                    <a:pt x="2962" y="8097"/>
                  </a:lnTo>
                  <a:lnTo>
                    <a:pt x="3403" y="7625"/>
                  </a:lnTo>
                  <a:lnTo>
                    <a:pt x="2836" y="7089"/>
                  </a:lnTo>
                  <a:cubicBezTo>
                    <a:pt x="2710" y="6963"/>
                    <a:pt x="2710" y="6743"/>
                    <a:pt x="2836" y="6617"/>
                  </a:cubicBezTo>
                  <a:cubicBezTo>
                    <a:pt x="2899" y="6554"/>
                    <a:pt x="2985" y="6522"/>
                    <a:pt x="3072" y="6522"/>
                  </a:cubicBezTo>
                  <a:cubicBezTo>
                    <a:pt x="3159" y="6522"/>
                    <a:pt x="3245" y="6554"/>
                    <a:pt x="3308" y="6617"/>
                  </a:cubicBezTo>
                  <a:lnTo>
                    <a:pt x="3875" y="7152"/>
                  </a:lnTo>
                  <a:lnTo>
                    <a:pt x="4380" y="6648"/>
                  </a:lnTo>
                  <a:lnTo>
                    <a:pt x="4600" y="6900"/>
                  </a:lnTo>
                  <a:cubicBezTo>
                    <a:pt x="4821" y="7089"/>
                    <a:pt x="5073" y="7215"/>
                    <a:pt x="5356" y="7215"/>
                  </a:cubicBezTo>
                  <a:cubicBezTo>
                    <a:pt x="5640" y="7215"/>
                    <a:pt x="5923" y="7089"/>
                    <a:pt x="6112" y="6900"/>
                  </a:cubicBezTo>
                  <a:cubicBezTo>
                    <a:pt x="6490" y="6491"/>
                    <a:pt x="6490" y="5829"/>
                    <a:pt x="6112" y="5420"/>
                  </a:cubicBezTo>
                  <a:cubicBezTo>
                    <a:pt x="5703" y="5041"/>
                    <a:pt x="5703" y="4380"/>
                    <a:pt x="6112" y="3970"/>
                  </a:cubicBezTo>
                  <a:lnTo>
                    <a:pt x="7719" y="2364"/>
                  </a:lnTo>
                  <a:cubicBezTo>
                    <a:pt x="8003" y="2080"/>
                    <a:pt x="8129" y="1733"/>
                    <a:pt x="8129" y="1387"/>
                  </a:cubicBezTo>
                  <a:cubicBezTo>
                    <a:pt x="8129" y="1009"/>
                    <a:pt x="7971" y="662"/>
                    <a:pt x="7719" y="379"/>
                  </a:cubicBezTo>
                  <a:cubicBezTo>
                    <a:pt x="7436" y="127"/>
                    <a:pt x="7120" y="1"/>
                    <a:pt x="67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2" name="Google Shape;6282;p80"/>
          <p:cNvGrpSpPr/>
          <p:nvPr/>
        </p:nvGrpSpPr>
        <p:grpSpPr>
          <a:xfrm>
            <a:off x="4880696" y="2919029"/>
            <a:ext cx="319060" cy="353042"/>
            <a:chOff x="-25445525" y="3175900"/>
            <a:chExt cx="267825" cy="296350"/>
          </a:xfrm>
        </p:grpSpPr>
        <p:sp>
          <p:nvSpPr>
            <p:cNvPr id="6283" name="Google Shape;6283;p80"/>
            <p:cNvSpPr/>
            <p:nvPr/>
          </p:nvSpPr>
          <p:spPr>
            <a:xfrm>
              <a:off x="-25445525" y="3367475"/>
              <a:ext cx="123675" cy="104775"/>
            </a:xfrm>
            <a:custGeom>
              <a:rect b="b" l="l" r="r" t="t"/>
              <a:pathLst>
                <a:path extrusionOk="0" h="4191" w="4947">
                  <a:moveTo>
                    <a:pt x="3088" y="0"/>
                  </a:moveTo>
                  <a:cubicBezTo>
                    <a:pt x="2364" y="883"/>
                    <a:pt x="1387" y="2080"/>
                    <a:pt x="127" y="3655"/>
                  </a:cubicBezTo>
                  <a:cubicBezTo>
                    <a:pt x="1" y="3718"/>
                    <a:pt x="1" y="3875"/>
                    <a:pt x="32" y="4001"/>
                  </a:cubicBezTo>
                  <a:cubicBezTo>
                    <a:pt x="95" y="4127"/>
                    <a:pt x="253" y="4191"/>
                    <a:pt x="379" y="4191"/>
                  </a:cubicBezTo>
                  <a:lnTo>
                    <a:pt x="3246" y="4191"/>
                  </a:lnTo>
                  <a:cubicBezTo>
                    <a:pt x="3372" y="4191"/>
                    <a:pt x="3435" y="4159"/>
                    <a:pt x="3529" y="4096"/>
                  </a:cubicBezTo>
                  <a:lnTo>
                    <a:pt x="4947" y="2363"/>
                  </a:lnTo>
                  <a:lnTo>
                    <a:pt x="3466" y="536"/>
                  </a:lnTo>
                  <a:lnTo>
                    <a:pt x="3120" y="63"/>
                  </a:lnTo>
                  <a:cubicBezTo>
                    <a:pt x="3120" y="32"/>
                    <a:pt x="3088" y="32"/>
                    <a:pt x="30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4" name="Google Shape;6284;p80"/>
            <p:cNvSpPr/>
            <p:nvPr/>
          </p:nvSpPr>
          <p:spPr>
            <a:xfrm>
              <a:off x="-25398250" y="3175900"/>
              <a:ext cx="220550" cy="296350"/>
            </a:xfrm>
            <a:custGeom>
              <a:rect b="b" l="l" r="r" t="t"/>
              <a:pathLst>
                <a:path extrusionOk="0" h="11854" w="8822">
                  <a:moveTo>
                    <a:pt x="3491" y="1"/>
                  </a:moveTo>
                  <a:cubicBezTo>
                    <a:pt x="3420" y="1"/>
                    <a:pt x="3348" y="3"/>
                    <a:pt x="3277" y="8"/>
                  </a:cubicBezTo>
                  <a:cubicBezTo>
                    <a:pt x="1481" y="134"/>
                    <a:pt x="0" y="1709"/>
                    <a:pt x="0" y="3568"/>
                  </a:cubicBezTo>
                  <a:cubicBezTo>
                    <a:pt x="0" y="4733"/>
                    <a:pt x="945" y="6246"/>
                    <a:pt x="1764" y="7285"/>
                  </a:cubicBezTo>
                  <a:lnTo>
                    <a:pt x="2142" y="7758"/>
                  </a:lnTo>
                  <a:lnTo>
                    <a:pt x="5324" y="11759"/>
                  </a:lnTo>
                  <a:cubicBezTo>
                    <a:pt x="5387" y="11822"/>
                    <a:pt x="5482" y="11854"/>
                    <a:pt x="5608" y="11854"/>
                  </a:cubicBezTo>
                  <a:lnTo>
                    <a:pt x="8475" y="11854"/>
                  </a:lnTo>
                  <a:cubicBezTo>
                    <a:pt x="8601" y="11854"/>
                    <a:pt x="8695" y="11790"/>
                    <a:pt x="8790" y="11664"/>
                  </a:cubicBezTo>
                  <a:cubicBezTo>
                    <a:pt x="8821" y="11538"/>
                    <a:pt x="8821" y="11381"/>
                    <a:pt x="8758" y="11318"/>
                  </a:cubicBezTo>
                  <a:cubicBezTo>
                    <a:pt x="7939" y="10278"/>
                    <a:pt x="7183" y="9302"/>
                    <a:pt x="6459" y="8482"/>
                  </a:cubicBezTo>
                  <a:cubicBezTo>
                    <a:pt x="6144" y="8073"/>
                    <a:pt x="5828" y="7695"/>
                    <a:pt x="5513" y="7348"/>
                  </a:cubicBezTo>
                  <a:cubicBezTo>
                    <a:pt x="5387" y="7191"/>
                    <a:pt x="5293" y="7065"/>
                    <a:pt x="5167" y="6907"/>
                  </a:cubicBezTo>
                  <a:cubicBezTo>
                    <a:pt x="4600" y="6246"/>
                    <a:pt x="4127" y="5647"/>
                    <a:pt x="3749" y="5080"/>
                  </a:cubicBezTo>
                  <a:cubicBezTo>
                    <a:pt x="3088" y="4198"/>
                    <a:pt x="2646" y="3568"/>
                    <a:pt x="2363" y="3032"/>
                  </a:cubicBezTo>
                  <a:cubicBezTo>
                    <a:pt x="2174" y="2686"/>
                    <a:pt x="2079" y="2371"/>
                    <a:pt x="2079" y="2182"/>
                  </a:cubicBezTo>
                  <a:cubicBezTo>
                    <a:pt x="2079" y="1425"/>
                    <a:pt x="2678" y="764"/>
                    <a:pt x="3466" y="764"/>
                  </a:cubicBezTo>
                  <a:cubicBezTo>
                    <a:pt x="4253" y="764"/>
                    <a:pt x="4852" y="1425"/>
                    <a:pt x="4852" y="2182"/>
                  </a:cubicBezTo>
                  <a:cubicBezTo>
                    <a:pt x="4852" y="2308"/>
                    <a:pt x="4820" y="2528"/>
                    <a:pt x="4568" y="3001"/>
                  </a:cubicBezTo>
                  <a:cubicBezTo>
                    <a:pt x="4379" y="3347"/>
                    <a:pt x="4159" y="3757"/>
                    <a:pt x="3907" y="4103"/>
                  </a:cubicBezTo>
                  <a:cubicBezTo>
                    <a:pt x="4064" y="4292"/>
                    <a:pt x="4190" y="4513"/>
                    <a:pt x="4316" y="4670"/>
                  </a:cubicBezTo>
                  <a:cubicBezTo>
                    <a:pt x="4694" y="5206"/>
                    <a:pt x="5167" y="5805"/>
                    <a:pt x="5734" y="6435"/>
                  </a:cubicBezTo>
                  <a:lnTo>
                    <a:pt x="5765" y="6466"/>
                  </a:lnTo>
                  <a:cubicBezTo>
                    <a:pt x="6396" y="5521"/>
                    <a:pt x="6931" y="4418"/>
                    <a:pt x="6931" y="3505"/>
                  </a:cubicBezTo>
                  <a:cubicBezTo>
                    <a:pt x="6931" y="1621"/>
                    <a:pt x="5408" y="1"/>
                    <a:pt x="3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5" name="Google Shape;6285;p80"/>
            <p:cNvSpPr/>
            <p:nvPr/>
          </p:nvSpPr>
          <p:spPr>
            <a:xfrm>
              <a:off x="-25328950" y="3211525"/>
              <a:ext cx="35475" cy="36250"/>
            </a:xfrm>
            <a:custGeom>
              <a:rect b="b" l="l" r="r" t="t"/>
              <a:pathLst>
                <a:path extrusionOk="0" h="1450" w="1419">
                  <a:moveTo>
                    <a:pt x="694" y="0"/>
                  </a:moveTo>
                  <a:cubicBezTo>
                    <a:pt x="316" y="0"/>
                    <a:pt x="0" y="347"/>
                    <a:pt x="0" y="757"/>
                  </a:cubicBezTo>
                  <a:cubicBezTo>
                    <a:pt x="0" y="757"/>
                    <a:pt x="0" y="914"/>
                    <a:pt x="190" y="1292"/>
                  </a:cubicBezTo>
                  <a:cubicBezTo>
                    <a:pt x="221" y="1355"/>
                    <a:pt x="221" y="1418"/>
                    <a:pt x="253" y="1450"/>
                  </a:cubicBezTo>
                  <a:cubicBezTo>
                    <a:pt x="379" y="1418"/>
                    <a:pt x="536" y="1387"/>
                    <a:pt x="662" y="1387"/>
                  </a:cubicBezTo>
                  <a:cubicBezTo>
                    <a:pt x="788" y="1387"/>
                    <a:pt x="946" y="1418"/>
                    <a:pt x="1040" y="1450"/>
                  </a:cubicBezTo>
                  <a:cubicBezTo>
                    <a:pt x="1103" y="1418"/>
                    <a:pt x="1135" y="1355"/>
                    <a:pt x="1135" y="1292"/>
                  </a:cubicBezTo>
                  <a:cubicBezTo>
                    <a:pt x="1324" y="914"/>
                    <a:pt x="1324" y="757"/>
                    <a:pt x="1324" y="757"/>
                  </a:cubicBezTo>
                  <a:cubicBezTo>
                    <a:pt x="1418" y="347"/>
                    <a:pt x="1103" y="0"/>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6" name="Google Shape;6286;p80"/>
          <p:cNvGrpSpPr/>
          <p:nvPr/>
        </p:nvGrpSpPr>
        <p:grpSpPr>
          <a:xfrm>
            <a:off x="4862410" y="3409352"/>
            <a:ext cx="355633" cy="330288"/>
            <a:chOff x="-25465200" y="3565175"/>
            <a:chExt cx="298525" cy="277250"/>
          </a:xfrm>
        </p:grpSpPr>
        <p:sp>
          <p:nvSpPr>
            <p:cNvPr id="6287" name="Google Shape;6287;p80"/>
            <p:cNvSpPr/>
            <p:nvPr/>
          </p:nvSpPr>
          <p:spPr>
            <a:xfrm>
              <a:off x="-25413225" y="3565175"/>
              <a:ext cx="172500" cy="103975"/>
            </a:xfrm>
            <a:custGeom>
              <a:rect b="b" l="l" r="r" t="t"/>
              <a:pathLst>
                <a:path extrusionOk="0" h="4159" w="690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8" name="Google Shape;6288;p80"/>
            <p:cNvSpPr/>
            <p:nvPr/>
          </p:nvSpPr>
          <p:spPr>
            <a:xfrm>
              <a:off x="-25465200" y="3650225"/>
              <a:ext cx="298525" cy="192200"/>
            </a:xfrm>
            <a:custGeom>
              <a:rect b="b" l="l" r="r" t="t"/>
              <a:pathLst>
                <a:path extrusionOk="0" h="7688" w="11941">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89" name="Google Shape;6289;p80"/>
          <p:cNvGrpSpPr/>
          <p:nvPr/>
        </p:nvGrpSpPr>
        <p:grpSpPr>
          <a:xfrm>
            <a:off x="4861948" y="3848882"/>
            <a:ext cx="356556" cy="351285"/>
            <a:chOff x="-25465200" y="3916150"/>
            <a:chExt cx="299300" cy="294875"/>
          </a:xfrm>
        </p:grpSpPr>
        <p:sp>
          <p:nvSpPr>
            <p:cNvPr id="6290" name="Google Shape;6290;p80"/>
            <p:cNvSpPr/>
            <p:nvPr/>
          </p:nvSpPr>
          <p:spPr>
            <a:xfrm>
              <a:off x="-25316350" y="3916150"/>
              <a:ext cx="150450" cy="149175"/>
            </a:xfrm>
            <a:custGeom>
              <a:rect b="b" l="l" r="r" t="t"/>
              <a:pathLst>
                <a:path extrusionOk="0" h="5967" w="6018">
                  <a:moveTo>
                    <a:pt x="3836" y="0"/>
                  </a:moveTo>
                  <a:cubicBezTo>
                    <a:pt x="3278" y="0"/>
                    <a:pt x="2726" y="214"/>
                    <a:pt x="2332" y="642"/>
                  </a:cubicBezTo>
                  <a:lnTo>
                    <a:pt x="1891" y="1083"/>
                  </a:lnTo>
                  <a:lnTo>
                    <a:pt x="2458" y="1619"/>
                  </a:lnTo>
                  <a:cubicBezTo>
                    <a:pt x="2552" y="1745"/>
                    <a:pt x="2552" y="1966"/>
                    <a:pt x="2458" y="2092"/>
                  </a:cubicBezTo>
                  <a:cubicBezTo>
                    <a:pt x="2363" y="2186"/>
                    <a:pt x="2300" y="2218"/>
                    <a:pt x="2206" y="2218"/>
                  </a:cubicBezTo>
                  <a:cubicBezTo>
                    <a:pt x="2143" y="2218"/>
                    <a:pt x="2017" y="2186"/>
                    <a:pt x="1985" y="2092"/>
                  </a:cubicBezTo>
                  <a:lnTo>
                    <a:pt x="1418" y="1556"/>
                  </a:lnTo>
                  <a:lnTo>
                    <a:pt x="946" y="2029"/>
                  </a:lnTo>
                  <a:lnTo>
                    <a:pt x="1513" y="2564"/>
                  </a:lnTo>
                  <a:cubicBezTo>
                    <a:pt x="1607" y="2690"/>
                    <a:pt x="1607" y="2911"/>
                    <a:pt x="1513" y="3037"/>
                  </a:cubicBezTo>
                  <a:cubicBezTo>
                    <a:pt x="1418" y="3131"/>
                    <a:pt x="1355" y="3163"/>
                    <a:pt x="1261" y="3163"/>
                  </a:cubicBezTo>
                  <a:cubicBezTo>
                    <a:pt x="1198" y="3163"/>
                    <a:pt x="1072" y="3131"/>
                    <a:pt x="1040" y="3037"/>
                  </a:cubicBezTo>
                  <a:lnTo>
                    <a:pt x="473" y="2501"/>
                  </a:lnTo>
                  <a:lnTo>
                    <a:pt x="1" y="3005"/>
                  </a:lnTo>
                  <a:lnTo>
                    <a:pt x="2962" y="5967"/>
                  </a:lnTo>
                  <a:lnTo>
                    <a:pt x="5388" y="3478"/>
                  </a:lnTo>
                  <a:cubicBezTo>
                    <a:pt x="5829" y="3037"/>
                    <a:pt x="6018" y="2501"/>
                    <a:pt x="5987" y="1903"/>
                  </a:cubicBezTo>
                  <a:cubicBezTo>
                    <a:pt x="5892" y="1398"/>
                    <a:pt x="5640" y="831"/>
                    <a:pt x="5167" y="453"/>
                  </a:cubicBezTo>
                  <a:cubicBezTo>
                    <a:pt x="4779" y="151"/>
                    <a:pt x="4305" y="0"/>
                    <a:pt x="3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1" name="Google Shape;6291;p80"/>
            <p:cNvSpPr/>
            <p:nvPr/>
          </p:nvSpPr>
          <p:spPr>
            <a:xfrm>
              <a:off x="-25465200" y="4003875"/>
              <a:ext cx="208725" cy="207150"/>
            </a:xfrm>
            <a:custGeom>
              <a:rect b="b" l="l" r="r" t="t"/>
              <a:pathLst>
                <a:path extrusionOk="0" h="8286" w="8349">
                  <a:moveTo>
                    <a:pt x="5419" y="0"/>
                  </a:moveTo>
                  <a:lnTo>
                    <a:pt x="4883" y="567"/>
                  </a:lnTo>
                  <a:lnTo>
                    <a:pt x="5450" y="1103"/>
                  </a:lnTo>
                  <a:cubicBezTo>
                    <a:pt x="5545" y="1229"/>
                    <a:pt x="5545" y="1449"/>
                    <a:pt x="5450" y="1575"/>
                  </a:cubicBezTo>
                  <a:cubicBezTo>
                    <a:pt x="5356" y="1670"/>
                    <a:pt x="5293" y="1702"/>
                    <a:pt x="5198" y="1702"/>
                  </a:cubicBezTo>
                  <a:cubicBezTo>
                    <a:pt x="5135" y="1702"/>
                    <a:pt x="5009" y="1670"/>
                    <a:pt x="4978" y="1575"/>
                  </a:cubicBezTo>
                  <a:lnTo>
                    <a:pt x="4411" y="1040"/>
                  </a:lnTo>
                  <a:lnTo>
                    <a:pt x="3938" y="1512"/>
                  </a:lnTo>
                  <a:lnTo>
                    <a:pt x="4505" y="2048"/>
                  </a:lnTo>
                  <a:cubicBezTo>
                    <a:pt x="4631" y="2174"/>
                    <a:pt x="4631" y="2395"/>
                    <a:pt x="4505" y="2521"/>
                  </a:cubicBezTo>
                  <a:cubicBezTo>
                    <a:pt x="4411" y="2615"/>
                    <a:pt x="4348" y="2647"/>
                    <a:pt x="4253" y="2647"/>
                  </a:cubicBezTo>
                  <a:cubicBezTo>
                    <a:pt x="4190" y="2647"/>
                    <a:pt x="4064" y="2615"/>
                    <a:pt x="4033" y="2521"/>
                  </a:cubicBezTo>
                  <a:lnTo>
                    <a:pt x="3466" y="1985"/>
                  </a:lnTo>
                  <a:lnTo>
                    <a:pt x="3214" y="2237"/>
                  </a:lnTo>
                  <a:cubicBezTo>
                    <a:pt x="2773" y="2678"/>
                    <a:pt x="2458" y="3277"/>
                    <a:pt x="2363" y="3907"/>
                  </a:cubicBezTo>
                  <a:cubicBezTo>
                    <a:pt x="2300" y="4379"/>
                    <a:pt x="2111" y="4852"/>
                    <a:pt x="1733" y="5167"/>
                  </a:cubicBezTo>
                  <a:lnTo>
                    <a:pt x="410" y="6490"/>
                  </a:lnTo>
                  <a:cubicBezTo>
                    <a:pt x="0" y="6900"/>
                    <a:pt x="0" y="7561"/>
                    <a:pt x="410" y="7971"/>
                  </a:cubicBezTo>
                  <a:cubicBezTo>
                    <a:pt x="599" y="8160"/>
                    <a:pt x="882" y="8286"/>
                    <a:pt x="1166" y="8286"/>
                  </a:cubicBezTo>
                  <a:cubicBezTo>
                    <a:pt x="1418" y="8286"/>
                    <a:pt x="1701" y="8160"/>
                    <a:pt x="1890" y="7971"/>
                  </a:cubicBezTo>
                  <a:lnTo>
                    <a:pt x="3245" y="6616"/>
                  </a:lnTo>
                  <a:cubicBezTo>
                    <a:pt x="3592" y="6270"/>
                    <a:pt x="4033" y="6081"/>
                    <a:pt x="4505" y="5986"/>
                  </a:cubicBezTo>
                  <a:cubicBezTo>
                    <a:pt x="5135" y="5923"/>
                    <a:pt x="5734" y="5608"/>
                    <a:pt x="6144" y="5167"/>
                  </a:cubicBezTo>
                  <a:lnTo>
                    <a:pt x="8349" y="2962"/>
                  </a:lnTo>
                  <a:lnTo>
                    <a:pt x="5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92" name="Google Shape;6292;p80"/>
          <p:cNvGrpSpPr/>
          <p:nvPr/>
        </p:nvGrpSpPr>
        <p:grpSpPr>
          <a:xfrm>
            <a:off x="7089388" y="2919148"/>
            <a:ext cx="351880" cy="352803"/>
            <a:chOff x="-23615075" y="3148525"/>
            <a:chExt cx="295375" cy="296150"/>
          </a:xfrm>
        </p:grpSpPr>
        <p:sp>
          <p:nvSpPr>
            <p:cNvPr id="6293" name="Google Shape;6293;p80"/>
            <p:cNvSpPr/>
            <p:nvPr/>
          </p:nvSpPr>
          <p:spPr>
            <a:xfrm>
              <a:off x="-23493775" y="3183950"/>
              <a:ext cx="52775" cy="53600"/>
            </a:xfrm>
            <a:custGeom>
              <a:rect b="b" l="l" r="r" t="t"/>
              <a:pathLst>
                <a:path extrusionOk="0" h="2144" w="2111">
                  <a:moveTo>
                    <a:pt x="1040" y="1"/>
                  </a:moveTo>
                  <a:cubicBezTo>
                    <a:pt x="851" y="1"/>
                    <a:pt x="693" y="158"/>
                    <a:pt x="693" y="347"/>
                  </a:cubicBezTo>
                  <a:lnTo>
                    <a:pt x="693" y="725"/>
                  </a:lnTo>
                  <a:lnTo>
                    <a:pt x="347" y="725"/>
                  </a:lnTo>
                  <a:cubicBezTo>
                    <a:pt x="158" y="725"/>
                    <a:pt x="0" y="883"/>
                    <a:pt x="0" y="1072"/>
                  </a:cubicBezTo>
                  <a:cubicBezTo>
                    <a:pt x="0" y="1261"/>
                    <a:pt x="158" y="1418"/>
                    <a:pt x="347" y="1418"/>
                  </a:cubicBezTo>
                  <a:lnTo>
                    <a:pt x="693" y="1418"/>
                  </a:lnTo>
                  <a:lnTo>
                    <a:pt x="693" y="1765"/>
                  </a:lnTo>
                  <a:cubicBezTo>
                    <a:pt x="693" y="1986"/>
                    <a:pt x="851" y="2143"/>
                    <a:pt x="1040" y="2143"/>
                  </a:cubicBezTo>
                  <a:cubicBezTo>
                    <a:pt x="1260" y="2143"/>
                    <a:pt x="1418" y="1986"/>
                    <a:pt x="1418" y="1765"/>
                  </a:cubicBezTo>
                  <a:lnTo>
                    <a:pt x="1418" y="1418"/>
                  </a:lnTo>
                  <a:lnTo>
                    <a:pt x="1764" y="1418"/>
                  </a:lnTo>
                  <a:cubicBezTo>
                    <a:pt x="1953" y="1418"/>
                    <a:pt x="2111" y="1261"/>
                    <a:pt x="2111" y="1072"/>
                  </a:cubicBezTo>
                  <a:cubicBezTo>
                    <a:pt x="2111" y="883"/>
                    <a:pt x="1953" y="725"/>
                    <a:pt x="1764" y="725"/>
                  </a:cubicBezTo>
                  <a:lnTo>
                    <a:pt x="1418" y="725"/>
                  </a:lnTo>
                  <a:lnTo>
                    <a:pt x="1418" y="347"/>
                  </a:lnTo>
                  <a:cubicBezTo>
                    <a:pt x="1418" y="158"/>
                    <a:pt x="1260"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4" name="Google Shape;6294;p80"/>
            <p:cNvSpPr/>
            <p:nvPr/>
          </p:nvSpPr>
          <p:spPr>
            <a:xfrm>
              <a:off x="-23615075" y="3268225"/>
              <a:ext cx="34675" cy="173300"/>
            </a:xfrm>
            <a:custGeom>
              <a:rect b="b" l="l" r="r" t="t"/>
              <a:pathLst>
                <a:path extrusionOk="0" h="6932" w="1387">
                  <a:moveTo>
                    <a:pt x="1008" y="1"/>
                  </a:moveTo>
                  <a:cubicBezTo>
                    <a:pt x="441" y="1"/>
                    <a:pt x="0" y="473"/>
                    <a:pt x="0" y="1040"/>
                  </a:cubicBezTo>
                  <a:lnTo>
                    <a:pt x="0" y="6585"/>
                  </a:lnTo>
                  <a:cubicBezTo>
                    <a:pt x="0" y="6774"/>
                    <a:pt x="158" y="6932"/>
                    <a:pt x="347" y="6932"/>
                  </a:cubicBezTo>
                  <a:lnTo>
                    <a:pt x="1386" y="6932"/>
                  </a:lnTo>
                  <a:lnTo>
                    <a:pt x="1386" y="4285"/>
                  </a:lnTo>
                  <a:lnTo>
                    <a:pt x="662" y="4285"/>
                  </a:lnTo>
                  <a:lnTo>
                    <a:pt x="662" y="3561"/>
                  </a:lnTo>
                  <a:lnTo>
                    <a:pt x="1386" y="3561"/>
                  </a:lnTo>
                  <a:lnTo>
                    <a:pt x="1386" y="2868"/>
                  </a:lnTo>
                  <a:lnTo>
                    <a:pt x="662" y="2868"/>
                  </a:lnTo>
                  <a:lnTo>
                    <a:pt x="662" y="2143"/>
                  </a:lnTo>
                  <a:lnTo>
                    <a:pt x="1386" y="2143"/>
                  </a:lnTo>
                  <a:lnTo>
                    <a:pt x="1386" y="1418"/>
                  </a:lnTo>
                  <a:lnTo>
                    <a:pt x="662" y="1418"/>
                  </a:lnTo>
                  <a:lnTo>
                    <a:pt x="662" y="1072"/>
                  </a:lnTo>
                  <a:cubicBezTo>
                    <a:pt x="662" y="883"/>
                    <a:pt x="819" y="725"/>
                    <a:pt x="1008" y="725"/>
                  </a:cubicBezTo>
                  <a:lnTo>
                    <a:pt x="1386" y="725"/>
                  </a:lnTo>
                  <a:lnTo>
                    <a:pt x="13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5" name="Google Shape;6295;p80"/>
            <p:cNvSpPr/>
            <p:nvPr/>
          </p:nvSpPr>
          <p:spPr>
            <a:xfrm>
              <a:off x="-23354375" y="3270600"/>
              <a:ext cx="34675" cy="173300"/>
            </a:xfrm>
            <a:custGeom>
              <a:rect b="b" l="l" r="r" t="t"/>
              <a:pathLst>
                <a:path extrusionOk="0" h="6932" w="1387">
                  <a:moveTo>
                    <a:pt x="0" y="0"/>
                  </a:moveTo>
                  <a:lnTo>
                    <a:pt x="0" y="725"/>
                  </a:lnTo>
                  <a:lnTo>
                    <a:pt x="347" y="725"/>
                  </a:lnTo>
                  <a:cubicBezTo>
                    <a:pt x="568" y="725"/>
                    <a:pt x="725" y="882"/>
                    <a:pt x="725" y="1071"/>
                  </a:cubicBezTo>
                  <a:lnTo>
                    <a:pt x="725" y="1418"/>
                  </a:lnTo>
                  <a:lnTo>
                    <a:pt x="0" y="1418"/>
                  </a:lnTo>
                  <a:lnTo>
                    <a:pt x="0" y="2143"/>
                  </a:lnTo>
                  <a:lnTo>
                    <a:pt x="725" y="2143"/>
                  </a:lnTo>
                  <a:lnTo>
                    <a:pt x="725" y="2836"/>
                  </a:lnTo>
                  <a:lnTo>
                    <a:pt x="0" y="2836"/>
                  </a:lnTo>
                  <a:lnTo>
                    <a:pt x="0" y="3560"/>
                  </a:lnTo>
                  <a:lnTo>
                    <a:pt x="725" y="3560"/>
                  </a:lnTo>
                  <a:lnTo>
                    <a:pt x="725" y="4253"/>
                  </a:lnTo>
                  <a:lnTo>
                    <a:pt x="0" y="4253"/>
                  </a:lnTo>
                  <a:lnTo>
                    <a:pt x="0" y="6931"/>
                  </a:lnTo>
                  <a:lnTo>
                    <a:pt x="1040" y="6931"/>
                  </a:lnTo>
                  <a:cubicBezTo>
                    <a:pt x="1229" y="6931"/>
                    <a:pt x="1387" y="6774"/>
                    <a:pt x="1387" y="6585"/>
                  </a:cubicBezTo>
                  <a:lnTo>
                    <a:pt x="1387" y="1040"/>
                  </a:lnTo>
                  <a:cubicBezTo>
                    <a:pt x="1387" y="441"/>
                    <a:pt x="91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6" name="Google Shape;6296;p80"/>
            <p:cNvSpPr/>
            <p:nvPr/>
          </p:nvSpPr>
          <p:spPr>
            <a:xfrm>
              <a:off x="-23562300" y="3148525"/>
              <a:ext cx="191400" cy="296150"/>
            </a:xfrm>
            <a:custGeom>
              <a:rect b="b" l="l" r="r" t="t"/>
              <a:pathLst>
                <a:path extrusionOk="0" h="11846" w="7656">
                  <a:moveTo>
                    <a:pt x="5545" y="662"/>
                  </a:moveTo>
                  <a:lnTo>
                    <a:pt x="5545" y="1764"/>
                  </a:lnTo>
                  <a:lnTo>
                    <a:pt x="5545" y="4222"/>
                  </a:lnTo>
                  <a:lnTo>
                    <a:pt x="2079" y="4222"/>
                  </a:lnTo>
                  <a:lnTo>
                    <a:pt x="2079" y="1764"/>
                  </a:lnTo>
                  <a:lnTo>
                    <a:pt x="2079" y="662"/>
                  </a:lnTo>
                  <a:close/>
                  <a:moveTo>
                    <a:pt x="3434" y="4883"/>
                  </a:moveTo>
                  <a:lnTo>
                    <a:pt x="3434" y="5608"/>
                  </a:lnTo>
                  <a:lnTo>
                    <a:pt x="2079" y="5608"/>
                  </a:lnTo>
                  <a:lnTo>
                    <a:pt x="2079" y="4883"/>
                  </a:lnTo>
                  <a:close/>
                  <a:moveTo>
                    <a:pt x="5513" y="4883"/>
                  </a:moveTo>
                  <a:lnTo>
                    <a:pt x="5513" y="5608"/>
                  </a:lnTo>
                  <a:lnTo>
                    <a:pt x="4159" y="5608"/>
                  </a:lnTo>
                  <a:lnTo>
                    <a:pt x="4159" y="4883"/>
                  </a:lnTo>
                  <a:close/>
                  <a:moveTo>
                    <a:pt x="3434" y="6301"/>
                  </a:moveTo>
                  <a:lnTo>
                    <a:pt x="3434" y="7026"/>
                  </a:lnTo>
                  <a:lnTo>
                    <a:pt x="2079" y="7026"/>
                  </a:lnTo>
                  <a:lnTo>
                    <a:pt x="2079" y="6301"/>
                  </a:lnTo>
                  <a:close/>
                  <a:moveTo>
                    <a:pt x="5513" y="6301"/>
                  </a:moveTo>
                  <a:lnTo>
                    <a:pt x="5513" y="7026"/>
                  </a:lnTo>
                  <a:lnTo>
                    <a:pt x="4159" y="7026"/>
                  </a:lnTo>
                  <a:lnTo>
                    <a:pt x="4159" y="6301"/>
                  </a:lnTo>
                  <a:close/>
                  <a:moveTo>
                    <a:pt x="3434" y="7687"/>
                  </a:moveTo>
                  <a:lnTo>
                    <a:pt x="3434" y="8380"/>
                  </a:lnTo>
                  <a:lnTo>
                    <a:pt x="2079" y="8380"/>
                  </a:lnTo>
                  <a:lnTo>
                    <a:pt x="2079" y="7687"/>
                  </a:lnTo>
                  <a:close/>
                  <a:moveTo>
                    <a:pt x="5513" y="7687"/>
                  </a:moveTo>
                  <a:lnTo>
                    <a:pt x="5513" y="8380"/>
                  </a:lnTo>
                  <a:lnTo>
                    <a:pt x="4159" y="8380"/>
                  </a:lnTo>
                  <a:lnTo>
                    <a:pt x="4159" y="7687"/>
                  </a:lnTo>
                  <a:close/>
                  <a:moveTo>
                    <a:pt x="1733" y="0"/>
                  </a:moveTo>
                  <a:cubicBezTo>
                    <a:pt x="1544" y="0"/>
                    <a:pt x="1386" y="158"/>
                    <a:pt x="1386" y="347"/>
                  </a:cubicBezTo>
                  <a:lnTo>
                    <a:pt x="1386" y="1449"/>
                  </a:lnTo>
                  <a:lnTo>
                    <a:pt x="1040" y="1449"/>
                  </a:lnTo>
                  <a:cubicBezTo>
                    <a:pt x="441" y="1449"/>
                    <a:pt x="0" y="1922"/>
                    <a:pt x="0" y="2489"/>
                  </a:cubicBezTo>
                  <a:lnTo>
                    <a:pt x="0" y="11846"/>
                  </a:lnTo>
                  <a:lnTo>
                    <a:pt x="2804" y="11846"/>
                  </a:lnTo>
                  <a:lnTo>
                    <a:pt x="2804" y="10491"/>
                  </a:lnTo>
                  <a:lnTo>
                    <a:pt x="4883" y="10491"/>
                  </a:lnTo>
                  <a:cubicBezTo>
                    <a:pt x="4852" y="10586"/>
                    <a:pt x="4852" y="11688"/>
                    <a:pt x="4852" y="11846"/>
                  </a:cubicBezTo>
                  <a:lnTo>
                    <a:pt x="7656" y="11846"/>
                  </a:lnTo>
                  <a:lnTo>
                    <a:pt x="7656" y="2489"/>
                  </a:lnTo>
                  <a:cubicBezTo>
                    <a:pt x="7656" y="1890"/>
                    <a:pt x="7183" y="1449"/>
                    <a:pt x="6616" y="1449"/>
                  </a:cubicBezTo>
                  <a:lnTo>
                    <a:pt x="6270" y="1449"/>
                  </a:lnTo>
                  <a:lnTo>
                    <a:pt x="6270" y="347"/>
                  </a:lnTo>
                  <a:cubicBezTo>
                    <a:pt x="6270" y="158"/>
                    <a:pt x="6112" y="0"/>
                    <a:pt x="59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297" name="Google Shape;6297;p80"/>
          <p:cNvSpPr/>
          <p:nvPr/>
        </p:nvSpPr>
        <p:spPr>
          <a:xfrm>
            <a:off x="7087484" y="3397507"/>
            <a:ext cx="356586" cy="353876"/>
          </a:xfrm>
          <a:custGeom>
            <a:rect b="b" l="l" r="r" t="t"/>
            <a:pathLst>
              <a:path extrusionOk="0" h="11882" w="11973">
                <a:moveTo>
                  <a:pt x="6302" y="725"/>
                </a:moveTo>
                <a:lnTo>
                  <a:pt x="6302" y="1639"/>
                </a:lnTo>
                <a:cubicBezTo>
                  <a:pt x="6302" y="2111"/>
                  <a:pt x="6522" y="2552"/>
                  <a:pt x="6837" y="2867"/>
                </a:cubicBezTo>
                <a:lnTo>
                  <a:pt x="7152" y="3182"/>
                </a:lnTo>
                <a:cubicBezTo>
                  <a:pt x="6900" y="3340"/>
                  <a:pt x="6774" y="3560"/>
                  <a:pt x="6711" y="3749"/>
                </a:cubicBezTo>
                <a:cubicBezTo>
                  <a:pt x="6479" y="3517"/>
                  <a:pt x="6209" y="3407"/>
                  <a:pt x="5942" y="3407"/>
                </a:cubicBezTo>
                <a:cubicBezTo>
                  <a:pt x="5665" y="3407"/>
                  <a:pt x="5392" y="3525"/>
                  <a:pt x="5168" y="3749"/>
                </a:cubicBezTo>
                <a:cubicBezTo>
                  <a:pt x="5042" y="3497"/>
                  <a:pt x="4979" y="3340"/>
                  <a:pt x="4758" y="3151"/>
                </a:cubicBezTo>
                <a:lnTo>
                  <a:pt x="5105" y="2836"/>
                </a:lnTo>
                <a:cubicBezTo>
                  <a:pt x="5420" y="2521"/>
                  <a:pt x="5609" y="2080"/>
                  <a:pt x="5609" y="1607"/>
                </a:cubicBezTo>
                <a:lnTo>
                  <a:pt x="5609" y="725"/>
                </a:lnTo>
                <a:close/>
                <a:moveTo>
                  <a:pt x="5231" y="0"/>
                </a:moveTo>
                <a:cubicBezTo>
                  <a:pt x="5042" y="0"/>
                  <a:pt x="4884" y="158"/>
                  <a:pt x="4884" y="347"/>
                </a:cubicBezTo>
                <a:lnTo>
                  <a:pt x="4884" y="725"/>
                </a:lnTo>
                <a:lnTo>
                  <a:pt x="4884" y="1639"/>
                </a:lnTo>
                <a:cubicBezTo>
                  <a:pt x="4884" y="1922"/>
                  <a:pt x="4758" y="2206"/>
                  <a:pt x="4569" y="2395"/>
                </a:cubicBezTo>
                <a:lnTo>
                  <a:pt x="4096" y="2867"/>
                </a:lnTo>
                <a:lnTo>
                  <a:pt x="4033" y="2867"/>
                </a:lnTo>
                <a:cubicBezTo>
                  <a:pt x="2206" y="2867"/>
                  <a:pt x="127" y="7404"/>
                  <a:pt x="32" y="9830"/>
                </a:cubicBezTo>
                <a:cubicBezTo>
                  <a:pt x="1" y="11311"/>
                  <a:pt x="631" y="11846"/>
                  <a:pt x="1292" y="11846"/>
                </a:cubicBezTo>
                <a:cubicBezTo>
                  <a:pt x="1346" y="11852"/>
                  <a:pt x="1398" y="11855"/>
                  <a:pt x="1450" y="11855"/>
                </a:cubicBezTo>
                <a:cubicBezTo>
                  <a:pt x="2222" y="11855"/>
                  <a:pt x="2817" y="11224"/>
                  <a:pt x="3466" y="10869"/>
                </a:cubicBezTo>
                <a:cubicBezTo>
                  <a:pt x="4033" y="10554"/>
                  <a:pt x="4537" y="10271"/>
                  <a:pt x="4884" y="9767"/>
                </a:cubicBezTo>
                <a:cubicBezTo>
                  <a:pt x="5357" y="9137"/>
                  <a:pt x="5640" y="7593"/>
                  <a:pt x="5640" y="6144"/>
                </a:cubicBezTo>
                <a:lnTo>
                  <a:pt x="5640" y="6144"/>
                </a:lnTo>
                <a:lnTo>
                  <a:pt x="4222" y="7561"/>
                </a:lnTo>
                <a:cubicBezTo>
                  <a:pt x="4222" y="7593"/>
                  <a:pt x="4191" y="7593"/>
                  <a:pt x="4191" y="7624"/>
                </a:cubicBezTo>
                <a:cubicBezTo>
                  <a:pt x="4159" y="7687"/>
                  <a:pt x="4159" y="7687"/>
                  <a:pt x="4096" y="7687"/>
                </a:cubicBezTo>
                <a:lnTo>
                  <a:pt x="2773" y="9011"/>
                </a:lnTo>
                <a:cubicBezTo>
                  <a:pt x="2710" y="9074"/>
                  <a:pt x="2616" y="9105"/>
                  <a:pt x="2525" y="9105"/>
                </a:cubicBezTo>
                <a:cubicBezTo>
                  <a:pt x="2435" y="9105"/>
                  <a:pt x="2348" y="9074"/>
                  <a:pt x="2301" y="9011"/>
                </a:cubicBezTo>
                <a:cubicBezTo>
                  <a:pt x="2175" y="8885"/>
                  <a:pt x="2175" y="8664"/>
                  <a:pt x="2301" y="8538"/>
                </a:cubicBezTo>
                <a:lnTo>
                  <a:pt x="3435" y="7404"/>
                </a:lnTo>
                <a:lnTo>
                  <a:pt x="2994" y="6963"/>
                </a:lnTo>
                <a:cubicBezTo>
                  <a:pt x="2931" y="6900"/>
                  <a:pt x="2899" y="6805"/>
                  <a:pt x="2899" y="6742"/>
                </a:cubicBezTo>
                <a:cubicBezTo>
                  <a:pt x="2899" y="6648"/>
                  <a:pt x="2931" y="6585"/>
                  <a:pt x="2962" y="6490"/>
                </a:cubicBezTo>
                <a:cubicBezTo>
                  <a:pt x="3029" y="6424"/>
                  <a:pt x="3122" y="6384"/>
                  <a:pt x="3213" y="6384"/>
                </a:cubicBezTo>
                <a:cubicBezTo>
                  <a:pt x="3295" y="6384"/>
                  <a:pt x="3375" y="6416"/>
                  <a:pt x="3435" y="6490"/>
                </a:cubicBezTo>
                <a:lnTo>
                  <a:pt x="3907" y="6931"/>
                </a:lnTo>
                <a:lnTo>
                  <a:pt x="5546" y="5262"/>
                </a:lnTo>
                <a:lnTo>
                  <a:pt x="5451" y="4568"/>
                </a:lnTo>
                <a:lnTo>
                  <a:pt x="5703" y="4285"/>
                </a:lnTo>
                <a:cubicBezTo>
                  <a:pt x="5766" y="4222"/>
                  <a:pt x="5861" y="4190"/>
                  <a:pt x="5951" y="4190"/>
                </a:cubicBezTo>
                <a:cubicBezTo>
                  <a:pt x="6042" y="4190"/>
                  <a:pt x="6128" y="4222"/>
                  <a:pt x="6176" y="4285"/>
                </a:cubicBezTo>
                <a:lnTo>
                  <a:pt x="6459" y="4568"/>
                </a:lnTo>
                <a:cubicBezTo>
                  <a:pt x="6428" y="4789"/>
                  <a:pt x="6396" y="5010"/>
                  <a:pt x="6333" y="5262"/>
                </a:cubicBezTo>
                <a:lnTo>
                  <a:pt x="8035" y="6963"/>
                </a:lnTo>
                <a:lnTo>
                  <a:pt x="8476" y="6522"/>
                </a:lnTo>
                <a:cubicBezTo>
                  <a:pt x="8539" y="6475"/>
                  <a:pt x="8625" y="6451"/>
                  <a:pt x="8712" y="6451"/>
                </a:cubicBezTo>
                <a:cubicBezTo>
                  <a:pt x="8799" y="6451"/>
                  <a:pt x="8885" y="6475"/>
                  <a:pt x="8948" y="6522"/>
                </a:cubicBezTo>
                <a:cubicBezTo>
                  <a:pt x="9074" y="6648"/>
                  <a:pt x="9074" y="6900"/>
                  <a:pt x="8948" y="6994"/>
                </a:cubicBezTo>
                <a:lnTo>
                  <a:pt x="8507" y="7435"/>
                </a:lnTo>
                <a:lnTo>
                  <a:pt x="9641" y="8570"/>
                </a:lnTo>
                <a:cubicBezTo>
                  <a:pt x="9767" y="8696"/>
                  <a:pt x="9767" y="8948"/>
                  <a:pt x="9641" y="9042"/>
                </a:cubicBezTo>
                <a:cubicBezTo>
                  <a:pt x="9594" y="9105"/>
                  <a:pt x="9507" y="9137"/>
                  <a:pt x="9417" y="9137"/>
                </a:cubicBezTo>
                <a:cubicBezTo>
                  <a:pt x="9326" y="9137"/>
                  <a:pt x="9232" y="9105"/>
                  <a:pt x="9169" y="9042"/>
                </a:cubicBezTo>
                <a:lnTo>
                  <a:pt x="6302" y="6175"/>
                </a:lnTo>
                <a:lnTo>
                  <a:pt x="6302" y="6175"/>
                </a:lnTo>
                <a:cubicBezTo>
                  <a:pt x="6270" y="7624"/>
                  <a:pt x="6585" y="9168"/>
                  <a:pt x="7058" y="9798"/>
                </a:cubicBezTo>
                <a:cubicBezTo>
                  <a:pt x="7404" y="10302"/>
                  <a:pt x="7909" y="10617"/>
                  <a:pt x="8476" y="10901"/>
                </a:cubicBezTo>
                <a:cubicBezTo>
                  <a:pt x="9136" y="11291"/>
                  <a:pt x="9711" y="11882"/>
                  <a:pt x="10527" y="11882"/>
                </a:cubicBezTo>
                <a:cubicBezTo>
                  <a:pt x="10567" y="11882"/>
                  <a:pt x="10608" y="11881"/>
                  <a:pt x="10649" y="11878"/>
                </a:cubicBezTo>
                <a:cubicBezTo>
                  <a:pt x="11028" y="11846"/>
                  <a:pt x="11973" y="11626"/>
                  <a:pt x="11910" y="9893"/>
                </a:cubicBezTo>
                <a:cubicBezTo>
                  <a:pt x="11752" y="7372"/>
                  <a:pt x="9673" y="2836"/>
                  <a:pt x="7846" y="2836"/>
                </a:cubicBezTo>
                <a:lnTo>
                  <a:pt x="7751" y="2836"/>
                </a:lnTo>
                <a:lnTo>
                  <a:pt x="7310" y="2363"/>
                </a:lnTo>
                <a:cubicBezTo>
                  <a:pt x="7089" y="2174"/>
                  <a:pt x="6963" y="1891"/>
                  <a:pt x="6963" y="1607"/>
                </a:cubicBezTo>
                <a:lnTo>
                  <a:pt x="6963" y="725"/>
                </a:lnTo>
                <a:lnTo>
                  <a:pt x="6963" y="347"/>
                </a:lnTo>
                <a:cubicBezTo>
                  <a:pt x="6963" y="158"/>
                  <a:pt x="6806" y="0"/>
                  <a:pt x="66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98" name="Google Shape;6298;p80"/>
          <p:cNvGrpSpPr/>
          <p:nvPr/>
        </p:nvGrpSpPr>
        <p:grpSpPr>
          <a:xfrm>
            <a:off x="7088911" y="3858427"/>
            <a:ext cx="352833" cy="332194"/>
            <a:chOff x="-23615075" y="3906200"/>
            <a:chExt cx="296175" cy="278850"/>
          </a:xfrm>
        </p:grpSpPr>
        <p:sp>
          <p:nvSpPr>
            <p:cNvPr id="6299" name="Google Shape;6299;p80"/>
            <p:cNvSpPr/>
            <p:nvPr/>
          </p:nvSpPr>
          <p:spPr>
            <a:xfrm>
              <a:off x="-23615075" y="3954250"/>
              <a:ext cx="296175" cy="193775"/>
            </a:xfrm>
            <a:custGeom>
              <a:rect b="b" l="l" r="r" t="t"/>
              <a:pathLst>
                <a:path extrusionOk="0" h="7751" w="11847">
                  <a:moveTo>
                    <a:pt x="10838" y="2993"/>
                  </a:moveTo>
                  <a:cubicBezTo>
                    <a:pt x="11027" y="2993"/>
                    <a:pt x="11185" y="3119"/>
                    <a:pt x="11185" y="3340"/>
                  </a:cubicBezTo>
                  <a:cubicBezTo>
                    <a:pt x="11153" y="3403"/>
                    <a:pt x="11153" y="3497"/>
                    <a:pt x="11059" y="3529"/>
                  </a:cubicBezTo>
                  <a:cubicBezTo>
                    <a:pt x="10996" y="3592"/>
                    <a:pt x="10901" y="3687"/>
                    <a:pt x="10806" y="3687"/>
                  </a:cubicBezTo>
                  <a:lnTo>
                    <a:pt x="1040" y="3687"/>
                  </a:lnTo>
                  <a:cubicBezTo>
                    <a:pt x="914" y="3687"/>
                    <a:pt x="819" y="3655"/>
                    <a:pt x="756" y="3529"/>
                  </a:cubicBezTo>
                  <a:cubicBezTo>
                    <a:pt x="725" y="3497"/>
                    <a:pt x="662" y="3403"/>
                    <a:pt x="662" y="3340"/>
                  </a:cubicBezTo>
                  <a:cubicBezTo>
                    <a:pt x="662" y="3119"/>
                    <a:pt x="819" y="2993"/>
                    <a:pt x="1040" y="2993"/>
                  </a:cubicBezTo>
                  <a:close/>
                  <a:moveTo>
                    <a:pt x="9735" y="4411"/>
                  </a:moveTo>
                  <a:cubicBezTo>
                    <a:pt x="9641" y="4947"/>
                    <a:pt x="9357" y="5671"/>
                    <a:pt x="8507" y="6364"/>
                  </a:cubicBezTo>
                  <a:cubicBezTo>
                    <a:pt x="8444" y="6396"/>
                    <a:pt x="8349" y="6459"/>
                    <a:pt x="8318" y="6459"/>
                  </a:cubicBezTo>
                  <a:cubicBezTo>
                    <a:pt x="8192" y="6459"/>
                    <a:pt x="8129" y="6396"/>
                    <a:pt x="8034" y="6333"/>
                  </a:cubicBezTo>
                  <a:cubicBezTo>
                    <a:pt x="7908" y="6175"/>
                    <a:pt x="7971" y="5986"/>
                    <a:pt x="8066" y="5860"/>
                  </a:cubicBezTo>
                  <a:cubicBezTo>
                    <a:pt x="8696" y="5356"/>
                    <a:pt x="8948" y="4821"/>
                    <a:pt x="9011" y="4411"/>
                  </a:cubicBezTo>
                  <a:close/>
                  <a:moveTo>
                    <a:pt x="3497" y="0"/>
                  </a:moveTo>
                  <a:cubicBezTo>
                    <a:pt x="3434" y="95"/>
                    <a:pt x="3340" y="221"/>
                    <a:pt x="3214" y="347"/>
                  </a:cubicBezTo>
                  <a:lnTo>
                    <a:pt x="2237" y="1324"/>
                  </a:lnTo>
                  <a:cubicBezTo>
                    <a:pt x="2111" y="1450"/>
                    <a:pt x="1985" y="1576"/>
                    <a:pt x="1765" y="1639"/>
                  </a:cubicBezTo>
                  <a:lnTo>
                    <a:pt x="2174" y="2237"/>
                  </a:lnTo>
                  <a:lnTo>
                    <a:pt x="1040" y="2237"/>
                  </a:lnTo>
                  <a:cubicBezTo>
                    <a:pt x="441" y="2237"/>
                    <a:pt x="0" y="2710"/>
                    <a:pt x="0" y="3245"/>
                  </a:cubicBezTo>
                  <a:cubicBezTo>
                    <a:pt x="0" y="3497"/>
                    <a:pt x="63" y="3687"/>
                    <a:pt x="189" y="3876"/>
                  </a:cubicBezTo>
                  <a:cubicBezTo>
                    <a:pt x="315" y="4096"/>
                    <a:pt x="504" y="4191"/>
                    <a:pt x="756" y="4254"/>
                  </a:cubicBezTo>
                  <a:cubicBezTo>
                    <a:pt x="945" y="6018"/>
                    <a:pt x="1765" y="6932"/>
                    <a:pt x="2930" y="7719"/>
                  </a:cubicBezTo>
                  <a:cubicBezTo>
                    <a:pt x="2962" y="7751"/>
                    <a:pt x="3025" y="7751"/>
                    <a:pt x="3119" y="7751"/>
                  </a:cubicBezTo>
                  <a:lnTo>
                    <a:pt x="8696" y="7751"/>
                  </a:lnTo>
                  <a:cubicBezTo>
                    <a:pt x="8790" y="7751"/>
                    <a:pt x="8822" y="7719"/>
                    <a:pt x="8916" y="7719"/>
                  </a:cubicBezTo>
                  <a:cubicBezTo>
                    <a:pt x="10239" y="6805"/>
                    <a:pt x="10932" y="5671"/>
                    <a:pt x="11090" y="4254"/>
                  </a:cubicBezTo>
                  <a:cubicBezTo>
                    <a:pt x="11311" y="4159"/>
                    <a:pt x="11500" y="4033"/>
                    <a:pt x="11626" y="3876"/>
                  </a:cubicBezTo>
                  <a:cubicBezTo>
                    <a:pt x="11752" y="3687"/>
                    <a:pt x="11815" y="3497"/>
                    <a:pt x="11815" y="3245"/>
                  </a:cubicBezTo>
                  <a:cubicBezTo>
                    <a:pt x="11846" y="2741"/>
                    <a:pt x="11374" y="2269"/>
                    <a:pt x="10775" y="2269"/>
                  </a:cubicBezTo>
                  <a:lnTo>
                    <a:pt x="10712" y="2269"/>
                  </a:lnTo>
                  <a:cubicBezTo>
                    <a:pt x="10996" y="1733"/>
                    <a:pt x="11153" y="1135"/>
                    <a:pt x="11153" y="536"/>
                  </a:cubicBezTo>
                  <a:cubicBezTo>
                    <a:pt x="11153" y="347"/>
                    <a:pt x="10996" y="189"/>
                    <a:pt x="10775" y="189"/>
                  </a:cubicBezTo>
                  <a:cubicBezTo>
                    <a:pt x="9326" y="189"/>
                    <a:pt x="8034" y="1009"/>
                    <a:pt x="7404" y="2269"/>
                  </a:cubicBezTo>
                  <a:lnTo>
                    <a:pt x="6301" y="2269"/>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0" name="Google Shape;6300;p80"/>
            <p:cNvSpPr/>
            <p:nvPr/>
          </p:nvSpPr>
          <p:spPr>
            <a:xfrm>
              <a:off x="-23615075" y="3906200"/>
              <a:ext cx="77200" cy="77225"/>
            </a:xfrm>
            <a:custGeom>
              <a:rect b="b" l="l" r="r" t="t"/>
              <a:pathLst>
                <a:path extrusionOk="0" h="3089" w="3088">
                  <a:moveTo>
                    <a:pt x="2009" y="1"/>
                  </a:moveTo>
                  <a:cubicBezTo>
                    <a:pt x="1733" y="1"/>
                    <a:pt x="1465" y="95"/>
                    <a:pt x="1292" y="284"/>
                  </a:cubicBezTo>
                  <a:lnTo>
                    <a:pt x="315" y="1292"/>
                  </a:lnTo>
                  <a:cubicBezTo>
                    <a:pt x="126" y="1481"/>
                    <a:pt x="0" y="1765"/>
                    <a:pt x="0" y="2017"/>
                  </a:cubicBezTo>
                  <a:cubicBezTo>
                    <a:pt x="0" y="2301"/>
                    <a:pt x="126" y="2584"/>
                    <a:pt x="315" y="2773"/>
                  </a:cubicBezTo>
                  <a:cubicBezTo>
                    <a:pt x="504" y="2962"/>
                    <a:pt x="756" y="3088"/>
                    <a:pt x="1040" y="3088"/>
                  </a:cubicBezTo>
                  <a:cubicBezTo>
                    <a:pt x="1292" y="3088"/>
                    <a:pt x="1576" y="2962"/>
                    <a:pt x="1765" y="2773"/>
                  </a:cubicBezTo>
                  <a:lnTo>
                    <a:pt x="2773" y="1796"/>
                  </a:lnTo>
                  <a:cubicBezTo>
                    <a:pt x="2962" y="1576"/>
                    <a:pt x="3088" y="1324"/>
                    <a:pt x="3088" y="1040"/>
                  </a:cubicBezTo>
                  <a:cubicBezTo>
                    <a:pt x="3088" y="757"/>
                    <a:pt x="2962" y="505"/>
                    <a:pt x="2773" y="284"/>
                  </a:cubicBezTo>
                  <a:cubicBezTo>
                    <a:pt x="2568" y="95"/>
                    <a:pt x="2284" y="1"/>
                    <a:pt x="2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1" name="Google Shape;6301;p80"/>
            <p:cNvSpPr/>
            <p:nvPr/>
          </p:nvSpPr>
          <p:spPr>
            <a:xfrm>
              <a:off x="-23543400" y="4167700"/>
              <a:ext cx="153600" cy="17350"/>
            </a:xfrm>
            <a:custGeom>
              <a:rect b="b" l="l" r="r" t="t"/>
              <a:pathLst>
                <a:path extrusionOk="0" h="694" w="6144">
                  <a:moveTo>
                    <a:pt x="0" y="0"/>
                  </a:moveTo>
                  <a:cubicBezTo>
                    <a:pt x="158" y="378"/>
                    <a:pt x="536" y="693"/>
                    <a:pt x="1008" y="693"/>
                  </a:cubicBezTo>
                  <a:lnTo>
                    <a:pt x="5167" y="693"/>
                  </a:lnTo>
                  <a:cubicBezTo>
                    <a:pt x="5608" y="693"/>
                    <a:pt x="5986" y="441"/>
                    <a:pt x="61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02" name="Google Shape;6302;p80"/>
          <p:cNvSpPr/>
          <p:nvPr/>
        </p:nvSpPr>
        <p:spPr>
          <a:xfrm>
            <a:off x="6207743" y="4290395"/>
            <a:ext cx="351880" cy="350957"/>
          </a:xfrm>
          <a:custGeom>
            <a:rect b="b" l="l" r="r" t="t"/>
            <a:pathLst>
              <a:path extrusionOk="0" h="11784" w="11815">
                <a:moveTo>
                  <a:pt x="6616" y="3434"/>
                </a:moveTo>
                <a:cubicBezTo>
                  <a:pt x="7215" y="3434"/>
                  <a:pt x="7625" y="3907"/>
                  <a:pt x="7625" y="4474"/>
                </a:cubicBezTo>
                <a:lnTo>
                  <a:pt x="7625" y="5514"/>
                </a:lnTo>
                <a:lnTo>
                  <a:pt x="6742" y="5514"/>
                </a:lnTo>
                <a:cubicBezTo>
                  <a:pt x="6648" y="5451"/>
                  <a:pt x="6585" y="5325"/>
                  <a:pt x="6490" y="5262"/>
                </a:cubicBezTo>
                <a:cubicBezTo>
                  <a:pt x="5986" y="4789"/>
                  <a:pt x="5388" y="4411"/>
                  <a:pt x="4695" y="4222"/>
                </a:cubicBezTo>
                <a:lnTo>
                  <a:pt x="4569" y="3434"/>
                </a:lnTo>
                <a:close/>
                <a:moveTo>
                  <a:pt x="3466" y="4884"/>
                </a:moveTo>
                <a:lnTo>
                  <a:pt x="3466" y="5577"/>
                </a:lnTo>
                <a:cubicBezTo>
                  <a:pt x="3056" y="5640"/>
                  <a:pt x="2678" y="5797"/>
                  <a:pt x="2363" y="6018"/>
                </a:cubicBezTo>
                <a:lnTo>
                  <a:pt x="1891" y="5577"/>
                </a:lnTo>
                <a:cubicBezTo>
                  <a:pt x="2332" y="5199"/>
                  <a:pt x="2867" y="4978"/>
                  <a:pt x="3466" y="4884"/>
                </a:cubicBezTo>
                <a:close/>
                <a:moveTo>
                  <a:pt x="4128" y="4852"/>
                </a:moveTo>
                <a:cubicBezTo>
                  <a:pt x="4726" y="4947"/>
                  <a:pt x="5262" y="5167"/>
                  <a:pt x="5703" y="5514"/>
                </a:cubicBezTo>
                <a:lnTo>
                  <a:pt x="5230" y="6049"/>
                </a:lnTo>
                <a:cubicBezTo>
                  <a:pt x="4915" y="5797"/>
                  <a:pt x="4537" y="5640"/>
                  <a:pt x="4128" y="5577"/>
                </a:cubicBezTo>
                <a:lnTo>
                  <a:pt x="4128" y="4852"/>
                </a:lnTo>
                <a:close/>
                <a:moveTo>
                  <a:pt x="1387" y="6049"/>
                </a:moveTo>
                <a:lnTo>
                  <a:pt x="1859" y="6522"/>
                </a:lnTo>
                <a:cubicBezTo>
                  <a:pt x="1607" y="6837"/>
                  <a:pt x="1450" y="7215"/>
                  <a:pt x="1387" y="7625"/>
                </a:cubicBezTo>
                <a:lnTo>
                  <a:pt x="662" y="7625"/>
                </a:lnTo>
                <a:cubicBezTo>
                  <a:pt x="788" y="7026"/>
                  <a:pt x="1009" y="6459"/>
                  <a:pt x="1387" y="6049"/>
                </a:cubicBezTo>
                <a:close/>
                <a:moveTo>
                  <a:pt x="6175" y="6049"/>
                </a:moveTo>
                <a:cubicBezTo>
                  <a:pt x="6553" y="6459"/>
                  <a:pt x="6774" y="7026"/>
                  <a:pt x="6837" y="7625"/>
                </a:cubicBezTo>
                <a:lnTo>
                  <a:pt x="6175" y="7625"/>
                </a:lnTo>
                <a:cubicBezTo>
                  <a:pt x="6112" y="7215"/>
                  <a:pt x="5955" y="6837"/>
                  <a:pt x="5703" y="6522"/>
                </a:cubicBezTo>
                <a:lnTo>
                  <a:pt x="6175" y="6049"/>
                </a:lnTo>
                <a:close/>
                <a:moveTo>
                  <a:pt x="1418" y="8318"/>
                </a:moveTo>
                <a:cubicBezTo>
                  <a:pt x="1481" y="8727"/>
                  <a:pt x="1670" y="9105"/>
                  <a:pt x="1891" y="9420"/>
                </a:cubicBezTo>
                <a:lnTo>
                  <a:pt x="1418" y="9893"/>
                </a:lnTo>
                <a:cubicBezTo>
                  <a:pt x="1009" y="9452"/>
                  <a:pt x="788" y="8916"/>
                  <a:pt x="693" y="8318"/>
                </a:cubicBezTo>
                <a:close/>
                <a:moveTo>
                  <a:pt x="6931" y="8318"/>
                </a:moveTo>
                <a:cubicBezTo>
                  <a:pt x="6805" y="8916"/>
                  <a:pt x="6585" y="9452"/>
                  <a:pt x="6207" y="9893"/>
                </a:cubicBezTo>
                <a:lnTo>
                  <a:pt x="5766" y="9420"/>
                </a:lnTo>
                <a:cubicBezTo>
                  <a:pt x="5986" y="9105"/>
                  <a:pt x="6144" y="8727"/>
                  <a:pt x="6207" y="8318"/>
                </a:cubicBezTo>
                <a:close/>
                <a:moveTo>
                  <a:pt x="2363" y="9893"/>
                </a:moveTo>
                <a:cubicBezTo>
                  <a:pt x="2678" y="10145"/>
                  <a:pt x="3056" y="10303"/>
                  <a:pt x="3466" y="10366"/>
                </a:cubicBezTo>
                <a:lnTo>
                  <a:pt x="3466" y="11027"/>
                </a:lnTo>
                <a:cubicBezTo>
                  <a:pt x="2867" y="10964"/>
                  <a:pt x="2332" y="10712"/>
                  <a:pt x="1891" y="10366"/>
                </a:cubicBezTo>
                <a:lnTo>
                  <a:pt x="2363" y="9893"/>
                </a:lnTo>
                <a:close/>
                <a:moveTo>
                  <a:pt x="5230" y="9861"/>
                </a:moveTo>
                <a:lnTo>
                  <a:pt x="5703" y="10334"/>
                </a:lnTo>
                <a:cubicBezTo>
                  <a:pt x="5262" y="10744"/>
                  <a:pt x="4726" y="10996"/>
                  <a:pt x="4128" y="11027"/>
                </a:cubicBezTo>
                <a:lnTo>
                  <a:pt x="4128" y="10334"/>
                </a:lnTo>
                <a:cubicBezTo>
                  <a:pt x="4537" y="10240"/>
                  <a:pt x="4915" y="10082"/>
                  <a:pt x="5230" y="9861"/>
                </a:cubicBezTo>
                <a:close/>
                <a:moveTo>
                  <a:pt x="9326" y="10366"/>
                </a:moveTo>
                <a:cubicBezTo>
                  <a:pt x="9546" y="10366"/>
                  <a:pt x="9704" y="10523"/>
                  <a:pt x="9704" y="10712"/>
                </a:cubicBezTo>
                <a:cubicBezTo>
                  <a:pt x="9672" y="10933"/>
                  <a:pt x="9546" y="11090"/>
                  <a:pt x="9326" y="11090"/>
                </a:cubicBezTo>
                <a:cubicBezTo>
                  <a:pt x="9137" y="11090"/>
                  <a:pt x="8979" y="10933"/>
                  <a:pt x="8979" y="10712"/>
                </a:cubicBezTo>
                <a:cubicBezTo>
                  <a:pt x="8979" y="10523"/>
                  <a:pt x="9137" y="10366"/>
                  <a:pt x="9326" y="10366"/>
                </a:cubicBezTo>
                <a:close/>
                <a:moveTo>
                  <a:pt x="1103" y="0"/>
                </a:moveTo>
                <a:cubicBezTo>
                  <a:pt x="504" y="0"/>
                  <a:pt x="63" y="473"/>
                  <a:pt x="63" y="1040"/>
                </a:cubicBezTo>
                <a:cubicBezTo>
                  <a:pt x="63" y="1576"/>
                  <a:pt x="536" y="2048"/>
                  <a:pt x="1103" y="2048"/>
                </a:cubicBezTo>
                <a:cubicBezTo>
                  <a:pt x="2048" y="2048"/>
                  <a:pt x="2363" y="2836"/>
                  <a:pt x="2489" y="3497"/>
                </a:cubicBezTo>
                <a:lnTo>
                  <a:pt x="2584" y="4348"/>
                </a:lnTo>
                <a:cubicBezTo>
                  <a:pt x="1072" y="4852"/>
                  <a:pt x="0" y="6301"/>
                  <a:pt x="0" y="7971"/>
                </a:cubicBezTo>
                <a:cubicBezTo>
                  <a:pt x="0" y="10050"/>
                  <a:pt x="1702" y="11783"/>
                  <a:pt x="3812" y="11783"/>
                </a:cubicBezTo>
                <a:cubicBezTo>
                  <a:pt x="5797" y="11783"/>
                  <a:pt x="7436" y="10240"/>
                  <a:pt x="7593" y="8318"/>
                </a:cubicBezTo>
                <a:lnTo>
                  <a:pt x="9011" y="8318"/>
                </a:lnTo>
                <a:lnTo>
                  <a:pt x="9011" y="9767"/>
                </a:lnTo>
                <a:cubicBezTo>
                  <a:pt x="8633" y="9924"/>
                  <a:pt x="8318" y="10271"/>
                  <a:pt x="8318" y="10744"/>
                </a:cubicBezTo>
                <a:cubicBezTo>
                  <a:pt x="8318" y="11342"/>
                  <a:pt x="8790" y="11783"/>
                  <a:pt x="9326" y="11783"/>
                </a:cubicBezTo>
                <a:cubicBezTo>
                  <a:pt x="9767" y="11783"/>
                  <a:pt x="10145" y="11500"/>
                  <a:pt x="10302" y="11059"/>
                </a:cubicBezTo>
                <a:lnTo>
                  <a:pt x="11468" y="11059"/>
                </a:lnTo>
                <a:cubicBezTo>
                  <a:pt x="11657" y="11059"/>
                  <a:pt x="11815" y="10901"/>
                  <a:pt x="11815" y="10712"/>
                </a:cubicBezTo>
                <a:cubicBezTo>
                  <a:pt x="11815" y="10555"/>
                  <a:pt x="11657" y="10397"/>
                  <a:pt x="11468" y="10397"/>
                </a:cubicBezTo>
                <a:lnTo>
                  <a:pt x="10302" y="10397"/>
                </a:lnTo>
                <a:cubicBezTo>
                  <a:pt x="10208" y="10145"/>
                  <a:pt x="9956" y="9893"/>
                  <a:pt x="9672" y="9767"/>
                </a:cubicBezTo>
                <a:lnTo>
                  <a:pt x="9672" y="8318"/>
                </a:lnTo>
                <a:lnTo>
                  <a:pt x="10744" y="8318"/>
                </a:lnTo>
                <a:cubicBezTo>
                  <a:pt x="10933" y="8318"/>
                  <a:pt x="11122" y="8160"/>
                  <a:pt x="11122" y="7971"/>
                </a:cubicBezTo>
                <a:cubicBezTo>
                  <a:pt x="11122" y="7782"/>
                  <a:pt x="10933" y="7593"/>
                  <a:pt x="10744" y="7593"/>
                </a:cubicBezTo>
                <a:lnTo>
                  <a:pt x="10397" y="7593"/>
                </a:lnTo>
                <a:lnTo>
                  <a:pt x="10397" y="7247"/>
                </a:lnTo>
                <a:cubicBezTo>
                  <a:pt x="10397" y="6301"/>
                  <a:pt x="9609" y="5514"/>
                  <a:pt x="8664" y="5514"/>
                </a:cubicBezTo>
                <a:lnTo>
                  <a:pt x="8318" y="5514"/>
                </a:lnTo>
                <a:lnTo>
                  <a:pt x="8318" y="4506"/>
                </a:lnTo>
                <a:cubicBezTo>
                  <a:pt x="8318" y="3560"/>
                  <a:pt x="7530" y="2773"/>
                  <a:pt x="6585" y="2773"/>
                </a:cubicBezTo>
                <a:lnTo>
                  <a:pt x="4411" y="2773"/>
                </a:lnTo>
                <a:cubicBezTo>
                  <a:pt x="3970" y="1040"/>
                  <a:pt x="2741"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03" name="Google Shape;6303;p80"/>
          <p:cNvGrpSpPr/>
          <p:nvPr/>
        </p:nvGrpSpPr>
        <p:grpSpPr>
          <a:xfrm>
            <a:off x="6637880" y="1532068"/>
            <a:ext cx="353757" cy="352565"/>
            <a:chOff x="-26980600" y="3175500"/>
            <a:chExt cx="296950" cy="295950"/>
          </a:xfrm>
        </p:grpSpPr>
        <p:sp>
          <p:nvSpPr>
            <p:cNvPr id="6304" name="Google Shape;6304;p80"/>
            <p:cNvSpPr/>
            <p:nvPr/>
          </p:nvSpPr>
          <p:spPr>
            <a:xfrm>
              <a:off x="-26798650" y="3175500"/>
              <a:ext cx="115000" cy="114025"/>
            </a:xfrm>
            <a:custGeom>
              <a:rect b="b" l="l" r="r" t="t"/>
              <a:pathLst>
                <a:path extrusionOk="0" h="4561" w="4600">
                  <a:moveTo>
                    <a:pt x="1115" y="0"/>
                  </a:moveTo>
                  <a:cubicBezTo>
                    <a:pt x="851" y="0"/>
                    <a:pt x="583" y="102"/>
                    <a:pt x="378" y="307"/>
                  </a:cubicBezTo>
                  <a:cubicBezTo>
                    <a:pt x="0" y="685"/>
                    <a:pt x="0" y="1378"/>
                    <a:pt x="378" y="1756"/>
                  </a:cubicBezTo>
                  <a:lnTo>
                    <a:pt x="2773" y="4245"/>
                  </a:lnTo>
                  <a:cubicBezTo>
                    <a:pt x="2962" y="4434"/>
                    <a:pt x="3245" y="4560"/>
                    <a:pt x="3529" y="4560"/>
                  </a:cubicBezTo>
                  <a:cubicBezTo>
                    <a:pt x="3812" y="4560"/>
                    <a:pt x="4064" y="4434"/>
                    <a:pt x="4285" y="4245"/>
                  </a:cubicBezTo>
                  <a:cubicBezTo>
                    <a:pt x="4474" y="4056"/>
                    <a:pt x="4600" y="3773"/>
                    <a:pt x="4600" y="3489"/>
                  </a:cubicBezTo>
                  <a:cubicBezTo>
                    <a:pt x="4600" y="3206"/>
                    <a:pt x="4474" y="2954"/>
                    <a:pt x="4285" y="2733"/>
                  </a:cubicBezTo>
                  <a:lnTo>
                    <a:pt x="1828" y="307"/>
                  </a:lnTo>
                  <a:cubicBezTo>
                    <a:pt x="1639" y="102"/>
                    <a:pt x="1379" y="0"/>
                    <a:pt x="11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5" name="Google Shape;6305;p80"/>
            <p:cNvSpPr/>
            <p:nvPr/>
          </p:nvSpPr>
          <p:spPr>
            <a:xfrm>
              <a:off x="-26980600" y="3325725"/>
              <a:ext cx="168575" cy="145725"/>
            </a:xfrm>
            <a:custGeom>
              <a:rect b="b" l="l" r="r" t="t"/>
              <a:pathLst>
                <a:path extrusionOk="0" h="5829" w="6743">
                  <a:moveTo>
                    <a:pt x="3797" y="2167"/>
                  </a:moveTo>
                  <a:cubicBezTo>
                    <a:pt x="3884" y="2167"/>
                    <a:pt x="3970" y="2190"/>
                    <a:pt x="4033" y="2237"/>
                  </a:cubicBezTo>
                  <a:cubicBezTo>
                    <a:pt x="4159" y="2363"/>
                    <a:pt x="4159" y="2616"/>
                    <a:pt x="4033" y="2710"/>
                  </a:cubicBezTo>
                  <a:cubicBezTo>
                    <a:pt x="3970" y="2773"/>
                    <a:pt x="3884" y="2805"/>
                    <a:pt x="3797" y="2805"/>
                  </a:cubicBezTo>
                  <a:cubicBezTo>
                    <a:pt x="3710" y="2805"/>
                    <a:pt x="3624" y="2773"/>
                    <a:pt x="3561" y="2710"/>
                  </a:cubicBezTo>
                  <a:cubicBezTo>
                    <a:pt x="3435" y="2616"/>
                    <a:pt x="3435" y="2363"/>
                    <a:pt x="3561" y="2237"/>
                  </a:cubicBezTo>
                  <a:cubicBezTo>
                    <a:pt x="3624" y="2190"/>
                    <a:pt x="3710" y="2167"/>
                    <a:pt x="3797" y="2167"/>
                  </a:cubicBezTo>
                  <a:close/>
                  <a:moveTo>
                    <a:pt x="2336" y="2639"/>
                  </a:moveTo>
                  <a:cubicBezTo>
                    <a:pt x="2426" y="2639"/>
                    <a:pt x="2521" y="2663"/>
                    <a:pt x="2584" y="2710"/>
                  </a:cubicBezTo>
                  <a:cubicBezTo>
                    <a:pt x="2679" y="2836"/>
                    <a:pt x="2679" y="3057"/>
                    <a:pt x="2584" y="3183"/>
                  </a:cubicBezTo>
                  <a:cubicBezTo>
                    <a:pt x="2521" y="3246"/>
                    <a:pt x="2426" y="3277"/>
                    <a:pt x="2336" y="3277"/>
                  </a:cubicBezTo>
                  <a:cubicBezTo>
                    <a:pt x="2245" y="3277"/>
                    <a:pt x="2159" y="3246"/>
                    <a:pt x="2111" y="3183"/>
                  </a:cubicBezTo>
                  <a:cubicBezTo>
                    <a:pt x="1985" y="3057"/>
                    <a:pt x="1985" y="2868"/>
                    <a:pt x="2111" y="2710"/>
                  </a:cubicBezTo>
                  <a:cubicBezTo>
                    <a:pt x="2159" y="2663"/>
                    <a:pt x="2245" y="2639"/>
                    <a:pt x="2336" y="2639"/>
                  </a:cubicBezTo>
                  <a:close/>
                  <a:moveTo>
                    <a:pt x="2931" y="1"/>
                  </a:moveTo>
                  <a:lnTo>
                    <a:pt x="599" y="2332"/>
                  </a:lnTo>
                  <a:cubicBezTo>
                    <a:pt x="221" y="2710"/>
                    <a:pt x="1" y="3214"/>
                    <a:pt x="1" y="3781"/>
                  </a:cubicBezTo>
                  <a:cubicBezTo>
                    <a:pt x="1" y="4317"/>
                    <a:pt x="221" y="4852"/>
                    <a:pt x="599" y="5230"/>
                  </a:cubicBezTo>
                  <a:cubicBezTo>
                    <a:pt x="1009" y="5608"/>
                    <a:pt x="1513" y="5829"/>
                    <a:pt x="2048" y="5829"/>
                  </a:cubicBezTo>
                  <a:cubicBezTo>
                    <a:pt x="2616" y="5829"/>
                    <a:pt x="3120" y="5640"/>
                    <a:pt x="3529" y="5230"/>
                  </a:cubicBezTo>
                  <a:lnTo>
                    <a:pt x="6743" y="2048"/>
                  </a:lnTo>
                  <a:cubicBezTo>
                    <a:pt x="6743" y="2017"/>
                    <a:pt x="6711" y="1954"/>
                    <a:pt x="6711" y="1922"/>
                  </a:cubicBezTo>
                  <a:cubicBezTo>
                    <a:pt x="6396" y="1418"/>
                    <a:pt x="5829" y="1103"/>
                    <a:pt x="5136" y="1103"/>
                  </a:cubicBezTo>
                  <a:lnTo>
                    <a:pt x="5104" y="1103"/>
                  </a:lnTo>
                  <a:cubicBezTo>
                    <a:pt x="5075" y="1104"/>
                    <a:pt x="5045" y="1105"/>
                    <a:pt x="5016" y="1105"/>
                  </a:cubicBezTo>
                  <a:cubicBezTo>
                    <a:pt x="4168" y="1105"/>
                    <a:pt x="3387" y="670"/>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6" name="Google Shape;6306;p80"/>
            <p:cNvSpPr/>
            <p:nvPr/>
          </p:nvSpPr>
          <p:spPr>
            <a:xfrm>
              <a:off x="-26893950" y="3226500"/>
              <a:ext cx="159125" cy="137850"/>
            </a:xfrm>
            <a:custGeom>
              <a:rect b="b" l="l" r="r" t="t"/>
              <a:pathLst>
                <a:path extrusionOk="0" h="5514" w="6365">
                  <a:moveTo>
                    <a:pt x="3403" y="0"/>
                  </a:moveTo>
                  <a:lnTo>
                    <a:pt x="2678" y="693"/>
                  </a:lnTo>
                  <a:lnTo>
                    <a:pt x="2300" y="1103"/>
                  </a:lnTo>
                  <a:lnTo>
                    <a:pt x="3056" y="1859"/>
                  </a:lnTo>
                  <a:cubicBezTo>
                    <a:pt x="3151" y="1953"/>
                    <a:pt x="3151" y="2205"/>
                    <a:pt x="3056" y="2331"/>
                  </a:cubicBezTo>
                  <a:cubicBezTo>
                    <a:pt x="2962" y="2394"/>
                    <a:pt x="2899" y="2426"/>
                    <a:pt x="2804" y="2426"/>
                  </a:cubicBezTo>
                  <a:cubicBezTo>
                    <a:pt x="2741" y="2426"/>
                    <a:pt x="2615" y="2394"/>
                    <a:pt x="2584" y="2331"/>
                  </a:cubicBezTo>
                  <a:lnTo>
                    <a:pt x="1827" y="1575"/>
                  </a:lnTo>
                  <a:lnTo>
                    <a:pt x="1355" y="2048"/>
                  </a:lnTo>
                  <a:lnTo>
                    <a:pt x="2111" y="2804"/>
                  </a:lnTo>
                  <a:cubicBezTo>
                    <a:pt x="2205" y="2898"/>
                    <a:pt x="2205" y="3150"/>
                    <a:pt x="2111" y="3277"/>
                  </a:cubicBezTo>
                  <a:cubicBezTo>
                    <a:pt x="2016" y="3340"/>
                    <a:pt x="1953" y="3371"/>
                    <a:pt x="1859" y="3371"/>
                  </a:cubicBezTo>
                  <a:cubicBezTo>
                    <a:pt x="1796" y="3371"/>
                    <a:pt x="1670" y="3340"/>
                    <a:pt x="1638" y="3277"/>
                  </a:cubicBezTo>
                  <a:lnTo>
                    <a:pt x="882" y="2520"/>
                  </a:lnTo>
                  <a:lnTo>
                    <a:pt x="0" y="3371"/>
                  </a:lnTo>
                  <a:cubicBezTo>
                    <a:pt x="0" y="3403"/>
                    <a:pt x="63" y="3466"/>
                    <a:pt x="63" y="3497"/>
                  </a:cubicBezTo>
                  <a:cubicBezTo>
                    <a:pt x="364" y="4068"/>
                    <a:pt x="894" y="4381"/>
                    <a:pt x="1490" y="4381"/>
                  </a:cubicBezTo>
                  <a:cubicBezTo>
                    <a:pt x="1518" y="4381"/>
                    <a:pt x="1547" y="4381"/>
                    <a:pt x="1575" y="4379"/>
                  </a:cubicBezTo>
                  <a:cubicBezTo>
                    <a:pt x="1890" y="4379"/>
                    <a:pt x="2174" y="4411"/>
                    <a:pt x="2458" y="4474"/>
                  </a:cubicBezTo>
                  <a:cubicBezTo>
                    <a:pt x="2993" y="4631"/>
                    <a:pt x="3529" y="5009"/>
                    <a:pt x="3781" y="5513"/>
                  </a:cubicBezTo>
                  <a:lnTo>
                    <a:pt x="6364" y="2961"/>
                  </a:lnTo>
                  <a:lnTo>
                    <a:pt x="340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07" name="Google Shape;6307;p80"/>
          <p:cNvSpPr/>
          <p:nvPr/>
        </p:nvSpPr>
        <p:spPr>
          <a:xfrm>
            <a:off x="6660447" y="1989089"/>
            <a:ext cx="309649" cy="351910"/>
          </a:xfrm>
          <a:custGeom>
            <a:rect b="b" l="l" r="r" t="t"/>
            <a:pathLst>
              <a:path extrusionOk="0" h="11816" w="10397">
                <a:moveTo>
                  <a:pt x="6939" y="1373"/>
                </a:moveTo>
                <a:cubicBezTo>
                  <a:pt x="7177" y="1373"/>
                  <a:pt x="7419" y="1418"/>
                  <a:pt x="7656" y="1513"/>
                </a:cubicBezTo>
                <a:cubicBezTo>
                  <a:pt x="8255" y="1734"/>
                  <a:pt x="8696" y="2206"/>
                  <a:pt x="8853" y="2836"/>
                </a:cubicBezTo>
                <a:cubicBezTo>
                  <a:pt x="8916" y="3435"/>
                  <a:pt x="8822" y="4065"/>
                  <a:pt x="8412" y="4538"/>
                </a:cubicBezTo>
                <a:cubicBezTo>
                  <a:pt x="8349" y="4601"/>
                  <a:pt x="8255" y="4664"/>
                  <a:pt x="8129" y="4664"/>
                </a:cubicBezTo>
                <a:cubicBezTo>
                  <a:pt x="8066" y="4664"/>
                  <a:pt x="7971" y="4601"/>
                  <a:pt x="7939" y="4569"/>
                </a:cubicBezTo>
                <a:cubicBezTo>
                  <a:pt x="7782" y="4443"/>
                  <a:pt x="7782" y="4223"/>
                  <a:pt x="7908" y="4097"/>
                </a:cubicBezTo>
                <a:cubicBezTo>
                  <a:pt x="8129" y="3782"/>
                  <a:pt x="8223" y="3403"/>
                  <a:pt x="8129" y="2962"/>
                </a:cubicBezTo>
                <a:cubicBezTo>
                  <a:pt x="8066" y="2553"/>
                  <a:pt x="7750" y="2238"/>
                  <a:pt x="7404" y="2143"/>
                </a:cubicBezTo>
                <a:cubicBezTo>
                  <a:pt x="7254" y="2086"/>
                  <a:pt x="7095" y="2057"/>
                  <a:pt x="6939" y="2057"/>
                </a:cubicBezTo>
                <a:cubicBezTo>
                  <a:pt x="6669" y="2057"/>
                  <a:pt x="6406" y="2141"/>
                  <a:pt x="6207" y="2301"/>
                </a:cubicBezTo>
                <a:cubicBezTo>
                  <a:pt x="6148" y="2336"/>
                  <a:pt x="6084" y="2354"/>
                  <a:pt x="6021" y="2354"/>
                </a:cubicBezTo>
                <a:cubicBezTo>
                  <a:pt x="5916" y="2354"/>
                  <a:pt x="5813" y="2305"/>
                  <a:pt x="5734" y="2206"/>
                </a:cubicBezTo>
                <a:cubicBezTo>
                  <a:pt x="5608" y="2049"/>
                  <a:pt x="5671" y="1860"/>
                  <a:pt x="5829" y="1734"/>
                </a:cubicBezTo>
                <a:cubicBezTo>
                  <a:pt x="6163" y="1498"/>
                  <a:pt x="6545" y="1373"/>
                  <a:pt x="6939" y="1373"/>
                </a:cubicBezTo>
                <a:close/>
                <a:moveTo>
                  <a:pt x="3466" y="1"/>
                </a:moveTo>
                <a:cubicBezTo>
                  <a:pt x="3182" y="1"/>
                  <a:pt x="2899" y="32"/>
                  <a:pt x="2678" y="95"/>
                </a:cubicBezTo>
                <a:cubicBezTo>
                  <a:pt x="1481" y="348"/>
                  <a:pt x="504" y="1293"/>
                  <a:pt x="221" y="2490"/>
                </a:cubicBezTo>
                <a:cubicBezTo>
                  <a:pt x="0" y="3498"/>
                  <a:pt x="189" y="4569"/>
                  <a:pt x="851" y="5388"/>
                </a:cubicBezTo>
                <a:cubicBezTo>
                  <a:pt x="1292" y="5955"/>
                  <a:pt x="1512" y="6711"/>
                  <a:pt x="1512" y="7499"/>
                </a:cubicBezTo>
                <a:lnTo>
                  <a:pt x="1512" y="10209"/>
                </a:lnTo>
                <a:cubicBezTo>
                  <a:pt x="1512" y="11122"/>
                  <a:pt x="2237" y="11815"/>
                  <a:pt x="3151" y="11815"/>
                </a:cubicBezTo>
                <a:cubicBezTo>
                  <a:pt x="4033" y="11815"/>
                  <a:pt x="4757" y="11122"/>
                  <a:pt x="4757" y="10209"/>
                </a:cubicBezTo>
                <a:lnTo>
                  <a:pt x="4757" y="8539"/>
                </a:lnTo>
                <a:cubicBezTo>
                  <a:pt x="4757" y="8318"/>
                  <a:pt x="4947" y="8066"/>
                  <a:pt x="5230" y="8066"/>
                </a:cubicBezTo>
                <a:cubicBezTo>
                  <a:pt x="5451" y="8066"/>
                  <a:pt x="5703" y="8287"/>
                  <a:pt x="5703" y="8539"/>
                </a:cubicBezTo>
                <a:lnTo>
                  <a:pt x="5703" y="10209"/>
                </a:lnTo>
                <a:cubicBezTo>
                  <a:pt x="5703" y="11122"/>
                  <a:pt x="6396" y="11815"/>
                  <a:pt x="7309" y="11815"/>
                </a:cubicBezTo>
                <a:cubicBezTo>
                  <a:pt x="8223" y="11815"/>
                  <a:pt x="8916" y="11122"/>
                  <a:pt x="8916" y="10209"/>
                </a:cubicBezTo>
                <a:lnTo>
                  <a:pt x="8916" y="7499"/>
                </a:lnTo>
                <a:cubicBezTo>
                  <a:pt x="8916" y="6711"/>
                  <a:pt x="9168" y="5955"/>
                  <a:pt x="9609" y="5388"/>
                </a:cubicBezTo>
                <a:cubicBezTo>
                  <a:pt x="10145" y="4569"/>
                  <a:pt x="10397" y="3498"/>
                  <a:pt x="10145" y="2490"/>
                </a:cubicBezTo>
                <a:cubicBezTo>
                  <a:pt x="9893" y="1293"/>
                  <a:pt x="8885" y="348"/>
                  <a:pt x="7719" y="95"/>
                </a:cubicBezTo>
                <a:cubicBezTo>
                  <a:pt x="7435" y="1"/>
                  <a:pt x="7152" y="1"/>
                  <a:pt x="6931" y="1"/>
                </a:cubicBezTo>
                <a:cubicBezTo>
                  <a:pt x="6333" y="1"/>
                  <a:pt x="5703" y="158"/>
                  <a:pt x="5199" y="474"/>
                </a:cubicBezTo>
                <a:cubicBezTo>
                  <a:pt x="4663" y="158"/>
                  <a:pt x="4033" y="1"/>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08" name="Google Shape;6308;p80"/>
          <p:cNvGrpSpPr/>
          <p:nvPr/>
        </p:nvGrpSpPr>
        <p:grpSpPr>
          <a:xfrm>
            <a:off x="6638357" y="2470604"/>
            <a:ext cx="352803" cy="289039"/>
            <a:chOff x="-26981375" y="3951875"/>
            <a:chExt cx="296150" cy="242625"/>
          </a:xfrm>
        </p:grpSpPr>
        <p:sp>
          <p:nvSpPr>
            <p:cNvPr id="6309" name="Google Shape;6309;p80"/>
            <p:cNvSpPr/>
            <p:nvPr/>
          </p:nvSpPr>
          <p:spPr>
            <a:xfrm>
              <a:off x="-26978225" y="3951875"/>
              <a:ext cx="173300" cy="155975"/>
            </a:xfrm>
            <a:custGeom>
              <a:rect b="b" l="l" r="r" t="t"/>
              <a:pathLst>
                <a:path extrusionOk="0" h="6239" w="6932">
                  <a:moveTo>
                    <a:pt x="3340" y="2364"/>
                  </a:moveTo>
                  <a:cubicBezTo>
                    <a:pt x="3529" y="2364"/>
                    <a:pt x="3686" y="2521"/>
                    <a:pt x="3686" y="2710"/>
                  </a:cubicBezTo>
                  <a:lnTo>
                    <a:pt x="3686" y="3435"/>
                  </a:lnTo>
                  <a:lnTo>
                    <a:pt x="4411" y="3435"/>
                  </a:lnTo>
                  <a:cubicBezTo>
                    <a:pt x="4600" y="3435"/>
                    <a:pt x="4757" y="3592"/>
                    <a:pt x="4757" y="3782"/>
                  </a:cubicBezTo>
                  <a:cubicBezTo>
                    <a:pt x="4757" y="3971"/>
                    <a:pt x="4600" y="4128"/>
                    <a:pt x="4411" y="4128"/>
                  </a:cubicBezTo>
                  <a:lnTo>
                    <a:pt x="3686" y="4128"/>
                  </a:lnTo>
                  <a:lnTo>
                    <a:pt x="3686" y="4853"/>
                  </a:lnTo>
                  <a:cubicBezTo>
                    <a:pt x="3686" y="5042"/>
                    <a:pt x="3529" y="5199"/>
                    <a:pt x="3340" y="5199"/>
                  </a:cubicBezTo>
                  <a:cubicBezTo>
                    <a:pt x="3151" y="5199"/>
                    <a:pt x="2993" y="5042"/>
                    <a:pt x="2993" y="4853"/>
                  </a:cubicBezTo>
                  <a:lnTo>
                    <a:pt x="2993" y="4128"/>
                  </a:lnTo>
                  <a:lnTo>
                    <a:pt x="2268" y="4128"/>
                  </a:lnTo>
                  <a:cubicBezTo>
                    <a:pt x="2079" y="4128"/>
                    <a:pt x="1922" y="3971"/>
                    <a:pt x="1922" y="3782"/>
                  </a:cubicBezTo>
                  <a:cubicBezTo>
                    <a:pt x="1922" y="3592"/>
                    <a:pt x="2079" y="3435"/>
                    <a:pt x="2268" y="3435"/>
                  </a:cubicBezTo>
                  <a:lnTo>
                    <a:pt x="2993" y="3435"/>
                  </a:lnTo>
                  <a:lnTo>
                    <a:pt x="2993" y="2710"/>
                  </a:lnTo>
                  <a:cubicBezTo>
                    <a:pt x="2993" y="2521"/>
                    <a:pt x="3151" y="2364"/>
                    <a:pt x="3340" y="2364"/>
                  </a:cubicBezTo>
                  <a:close/>
                  <a:moveTo>
                    <a:pt x="3434" y="1"/>
                  </a:moveTo>
                  <a:cubicBezTo>
                    <a:pt x="2836" y="1"/>
                    <a:pt x="2394" y="474"/>
                    <a:pt x="2394" y="1041"/>
                  </a:cubicBezTo>
                  <a:lnTo>
                    <a:pt x="2394" y="1387"/>
                  </a:lnTo>
                  <a:lnTo>
                    <a:pt x="1008" y="1387"/>
                  </a:lnTo>
                  <a:cubicBezTo>
                    <a:pt x="441" y="1387"/>
                    <a:pt x="0" y="1860"/>
                    <a:pt x="0" y="2395"/>
                  </a:cubicBezTo>
                  <a:lnTo>
                    <a:pt x="0" y="6239"/>
                  </a:lnTo>
                  <a:lnTo>
                    <a:pt x="6931" y="6239"/>
                  </a:lnTo>
                  <a:lnTo>
                    <a:pt x="6931" y="2395"/>
                  </a:lnTo>
                  <a:lnTo>
                    <a:pt x="6837" y="2395"/>
                  </a:lnTo>
                  <a:cubicBezTo>
                    <a:pt x="6837" y="1828"/>
                    <a:pt x="6364" y="1387"/>
                    <a:pt x="5829" y="1387"/>
                  </a:cubicBezTo>
                  <a:lnTo>
                    <a:pt x="4442" y="1387"/>
                  </a:lnTo>
                  <a:lnTo>
                    <a:pt x="4442" y="1041"/>
                  </a:lnTo>
                  <a:cubicBezTo>
                    <a:pt x="4442" y="442"/>
                    <a:pt x="3970" y="1"/>
                    <a:pt x="34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0" name="Google Shape;6310;p80"/>
            <p:cNvSpPr/>
            <p:nvPr/>
          </p:nvSpPr>
          <p:spPr>
            <a:xfrm>
              <a:off x="-26981375" y="4124375"/>
              <a:ext cx="174075" cy="70125"/>
            </a:xfrm>
            <a:custGeom>
              <a:rect b="b" l="l" r="r" t="t"/>
              <a:pathLst>
                <a:path extrusionOk="0" h="2805" w="6963">
                  <a:moveTo>
                    <a:pt x="2457" y="1418"/>
                  </a:moveTo>
                  <a:cubicBezTo>
                    <a:pt x="2647" y="1418"/>
                    <a:pt x="2804" y="1576"/>
                    <a:pt x="2804" y="1765"/>
                  </a:cubicBezTo>
                  <a:cubicBezTo>
                    <a:pt x="2804" y="1954"/>
                    <a:pt x="2647" y="2111"/>
                    <a:pt x="2457" y="2111"/>
                  </a:cubicBezTo>
                  <a:cubicBezTo>
                    <a:pt x="2237" y="2111"/>
                    <a:pt x="2079" y="1954"/>
                    <a:pt x="2079" y="1765"/>
                  </a:cubicBezTo>
                  <a:cubicBezTo>
                    <a:pt x="2079" y="1576"/>
                    <a:pt x="2237" y="1418"/>
                    <a:pt x="2457" y="1418"/>
                  </a:cubicBezTo>
                  <a:close/>
                  <a:moveTo>
                    <a:pt x="32" y="0"/>
                  </a:moveTo>
                  <a:lnTo>
                    <a:pt x="32" y="1009"/>
                  </a:lnTo>
                  <a:cubicBezTo>
                    <a:pt x="0" y="1607"/>
                    <a:pt x="473" y="2080"/>
                    <a:pt x="1071" y="2080"/>
                  </a:cubicBezTo>
                  <a:lnTo>
                    <a:pt x="1449" y="2080"/>
                  </a:lnTo>
                  <a:cubicBezTo>
                    <a:pt x="1607" y="2489"/>
                    <a:pt x="1985" y="2804"/>
                    <a:pt x="2457" y="2804"/>
                  </a:cubicBezTo>
                  <a:cubicBezTo>
                    <a:pt x="2867" y="2804"/>
                    <a:pt x="3277" y="2521"/>
                    <a:pt x="3434" y="2080"/>
                  </a:cubicBezTo>
                  <a:lnTo>
                    <a:pt x="6963" y="2080"/>
                  </a:lnTo>
                  <a:lnTo>
                    <a:pt x="696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1" name="Google Shape;6311;p80"/>
            <p:cNvSpPr/>
            <p:nvPr/>
          </p:nvSpPr>
          <p:spPr>
            <a:xfrm>
              <a:off x="-26790000" y="4002300"/>
              <a:ext cx="104775" cy="192200"/>
            </a:xfrm>
            <a:custGeom>
              <a:rect b="b" l="l" r="r" t="t"/>
              <a:pathLst>
                <a:path extrusionOk="0" h="7688" w="4191">
                  <a:moveTo>
                    <a:pt x="1513" y="693"/>
                  </a:moveTo>
                  <a:cubicBezTo>
                    <a:pt x="1954" y="693"/>
                    <a:pt x="2364" y="977"/>
                    <a:pt x="2521" y="1386"/>
                  </a:cubicBezTo>
                  <a:lnTo>
                    <a:pt x="3372" y="3497"/>
                  </a:lnTo>
                  <a:lnTo>
                    <a:pt x="1765" y="3497"/>
                  </a:lnTo>
                  <a:cubicBezTo>
                    <a:pt x="1576" y="3497"/>
                    <a:pt x="1419" y="3340"/>
                    <a:pt x="1419" y="3151"/>
                  </a:cubicBezTo>
                  <a:lnTo>
                    <a:pt x="1419" y="693"/>
                  </a:lnTo>
                  <a:close/>
                  <a:moveTo>
                    <a:pt x="1765" y="6270"/>
                  </a:moveTo>
                  <a:cubicBezTo>
                    <a:pt x="1954" y="6270"/>
                    <a:pt x="2112" y="6427"/>
                    <a:pt x="2112" y="6616"/>
                  </a:cubicBezTo>
                  <a:cubicBezTo>
                    <a:pt x="2112" y="6805"/>
                    <a:pt x="1954" y="6963"/>
                    <a:pt x="1765" y="6963"/>
                  </a:cubicBezTo>
                  <a:cubicBezTo>
                    <a:pt x="1576" y="6963"/>
                    <a:pt x="1419" y="6805"/>
                    <a:pt x="1419" y="6616"/>
                  </a:cubicBezTo>
                  <a:cubicBezTo>
                    <a:pt x="1419" y="6427"/>
                    <a:pt x="1576" y="6270"/>
                    <a:pt x="1765" y="6270"/>
                  </a:cubicBezTo>
                  <a:close/>
                  <a:moveTo>
                    <a:pt x="1" y="0"/>
                  </a:moveTo>
                  <a:lnTo>
                    <a:pt x="1" y="6963"/>
                  </a:lnTo>
                  <a:lnTo>
                    <a:pt x="788" y="6963"/>
                  </a:lnTo>
                  <a:cubicBezTo>
                    <a:pt x="946" y="7372"/>
                    <a:pt x="1293" y="7687"/>
                    <a:pt x="1765" y="7687"/>
                  </a:cubicBezTo>
                  <a:cubicBezTo>
                    <a:pt x="2206" y="7687"/>
                    <a:pt x="2584" y="7404"/>
                    <a:pt x="2742" y="6963"/>
                  </a:cubicBezTo>
                  <a:lnTo>
                    <a:pt x="3151" y="6963"/>
                  </a:lnTo>
                  <a:cubicBezTo>
                    <a:pt x="3718" y="6963"/>
                    <a:pt x="4159" y="6490"/>
                    <a:pt x="4159" y="5955"/>
                  </a:cubicBezTo>
                  <a:lnTo>
                    <a:pt x="4159" y="5577"/>
                  </a:lnTo>
                  <a:lnTo>
                    <a:pt x="3151" y="5577"/>
                  </a:lnTo>
                  <a:cubicBezTo>
                    <a:pt x="2931" y="5577"/>
                    <a:pt x="2773" y="5419"/>
                    <a:pt x="2773" y="5230"/>
                  </a:cubicBezTo>
                  <a:cubicBezTo>
                    <a:pt x="2773" y="5041"/>
                    <a:pt x="2994" y="4883"/>
                    <a:pt x="3183" y="4883"/>
                  </a:cubicBezTo>
                  <a:lnTo>
                    <a:pt x="4191" y="4883"/>
                  </a:lnTo>
                  <a:lnTo>
                    <a:pt x="4191" y="4096"/>
                  </a:lnTo>
                  <a:cubicBezTo>
                    <a:pt x="4191" y="3970"/>
                    <a:pt x="4159" y="3812"/>
                    <a:pt x="4159" y="3686"/>
                  </a:cubicBezTo>
                  <a:cubicBezTo>
                    <a:pt x="4096" y="3466"/>
                    <a:pt x="3246" y="1386"/>
                    <a:pt x="3151" y="1103"/>
                  </a:cubicBezTo>
                  <a:cubicBezTo>
                    <a:pt x="2868" y="410"/>
                    <a:pt x="2238" y="0"/>
                    <a:pt x="15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12" name="Google Shape;6312;p80"/>
          <p:cNvGrpSpPr/>
          <p:nvPr/>
        </p:nvGrpSpPr>
        <p:grpSpPr>
          <a:xfrm>
            <a:off x="5303399" y="2918195"/>
            <a:ext cx="351910" cy="354710"/>
            <a:chOff x="-25094250" y="3176075"/>
            <a:chExt cx="295400" cy="297750"/>
          </a:xfrm>
        </p:grpSpPr>
        <p:sp>
          <p:nvSpPr>
            <p:cNvPr id="6313" name="Google Shape;6313;p80"/>
            <p:cNvSpPr/>
            <p:nvPr/>
          </p:nvSpPr>
          <p:spPr>
            <a:xfrm>
              <a:off x="-24989225" y="3176075"/>
              <a:ext cx="87200" cy="122500"/>
            </a:xfrm>
            <a:custGeom>
              <a:rect b="b" l="l" r="r" t="t"/>
              <a:pathLst>
                <a:path extrusionOk="0" h="4900" w="3488">
                  <a:moveTo>
                    <a:pt x="1408" y="1"/>
                  </a:moveTo>
                  <a:lnTo>
                    <a:pt x="1408" y="1922"/>
                  </a:lnTo>
                  <a:cubicBezTo>
                    <a:pt x="1408" y="2647"/>
                    <a:pt x="998" y="3277"/>
                    <a:pt x="463" y="3561"/>
                  </a:cubicBezTo>
                  <a:cubicBezTo>
                    <a:pt x="211" y="3655"/>
                    <a:pt x="53" y="3907"/>
                    <a:pt x="22" y="4128"/>
                  </a:cubicBezTo>
                  <a:cubicBezTo>
                    <a:pt x="1" y="4609"/>
                    <a:pt x="369" y="4896"/>
                    <a:pt x="738" y="4896"/>
                  </a:cubicBezTo>
                  <a:cubicBezTo>
                    <a:pt x="925" y="4896"/>
                    <a:pt x="1113" y="4822"/>
                    <a:pt x="1250" y="4663"/>
                  </a:cubicBezTo>
                  <a:cubicBezTo>
                    <a:pt x="1361" y="4506"/>
                    <a:pt x="1557" y="4427"/>
                    <a:pt x="1754" y="4427"/>
                  </a:cubicBezTo>
                  <a:cubicBezTo>
                    <a:pt x="1951" y="4427"/>
                    <a:pt x="2148" y="4506"/>
                    <a:pt x="2258" y="4663"/>
                  </a:cubicBezTo>
                  <a:cubicBezTo>
                    <a:pt x="2411" y="4826"/>
                    <a:pt x="2604" y="4899"/>
                    <a:pt x="2792" y="4899"/>
                  </a:cubicBezTo>
                  <a:cubicBezTo>
                    <a:pt x="3149" y="4899"/>
                    <a:pt x="3487" y="4635"/>
                    <a:pt x="3487" y="4222"/>
                  </a:cubicBezTo>
                  <a:cubicBezTo>
                    <a:pt x="3487" y="3939"/>
                    <a:pt x="3330" y="3718"/>
                    <a:pt x="3109" y="3592"/>
                  </a:cubicBezTo>
                  <a:cubicBezTo>
                    <a:pt x="2479" y="3277"/>
                    <a:pt x="2101" y="2710"/>
                    <a:pt x="2101" y="2143"/>
                  </a:cubicBezTo>
                  <a:lnTo>
                    <a:pt x="2101" y="32"/>
                  </a:lnTo>
                  <a:cubicBezTo>
                    <a:pt x="2006" y="32"/>
                    <a:pt x="1880" y="1"/>
                    <a:pt x="17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4" name="Google Shape;6314;p80"/>
            <p:cNvSpPr/>
            <p:nvPr/>
          </p:nvSpPr>
          <p:spPr>
            <a:xfrm>
              <a:off x="-25094250" y="3179225"/>
              <a:ext cx="295400" cy="291450"/>
            </a:xfrm>
            <a:custGeom>
              <a:rect b="b" l="l" r="r" t="t"/>
              <a:pathLst>
                <a:path extrusionOk="0" h="11658" w="11816">
                  <a:moveTo>
                    <a:pt x="4884" y="1"/>
                  </a:moveTo>
                  <a:cubicBezTo>
                    <a:pt x="2143" y="505"/>
                    <a:pt x="1" y="2899"/>
                    <a:pt x="1" y="5829"/>
                  </a:cubicBezTo>
                  <a:cubicBezTo>
                    <a:pt x="1" y="8696"/>
                    <a:pt x="2143" y="11153"/>
                    <a:pt x="4884" y="11657"/>
                  </a:cubicBezTo>
                  <a:lnTo>
                    <a:pt x="4884" y="9799"/>
                  </a:lnTo>
                  <a:cubicBezTo>
                    <a:pt x="4884" y="9358"/>
                    <a:pt x="4664" y="8980"/>
                    <a:pt x="4349" y="8822"/>
                  </a:cubicBezTo>
                  <a:cubicBezTo>
                    <a:pt x="3876" y="8633"/>
                    <a:pt x="3561" y="8160"/>
                    <a:pt x="3530" y="7625"/>
                  </a:cubicBezTo>
                  <a:cubicBezTo>
                    <a:pt x="3446" y="6731"/>
                    <a:pt x="4186" y="6180"/>
                    <a:pt x="4925" y="6180"/>
                  </a:cubicBezTo>
                  <a:cubicBezTo>
                    <a:pt x="5306" y="6180"/>
                    <a:pt x="5687" y="6327"/>
                    <a:pt x="5955" y="6648"/>
                  </a:cubicBezTo>
                  <a:cubicBezTo>
                    <a:pt x="6188" y="6316"/>
                    <a:pt x="6553" y="6163"/>
                    <a:pt x="6929" y="6163"/>
                  </a:cubicBezTo>
                  <a:cubicBezTo>
                    <a:pt x="7621" y="6163"/>
                    <a:pt x="8350" y="6684"/>
                    <a:pt x="8350" y="7562"/>
                  </a:cubicBezTo>
                  <a:cubicBezTo>
                    <a:pt x="8350" y="8066"/>
                    <a:pt x="8035" y="8570"/>
                    <a:pt x="7562" y="8822"/>
                  </a:cubicBezTo>
                  <a:cubicBezTo>
                    <a:pt x="7184" y="9011"/>
                    <a:pt x="6995" y="9326"/>
                    <a:pt x="6995" y="9641"/>
                  </a:cubicBezTo>
                  <a:lnTo>
                    <a:pt x="6995" y="11657"/>
                  </a:lnTo>
                  <a:cubicBezTo>
                    <a:pt x="9736" y="11153"/>
                    <a:pt x="11815" y="8728"/>
                    <a:pt x="11815" y="5829"/>
                  </a:cubicBezTo>
                  <a:cubicBezTo>
                    <a:pt x="11815" y="2899"/>
                    <a:pt x="9736" y="505"/>
                    <a:pt x="6995" y="1"/>
                  </a:cubicBezTo>
                  <a:lnTo>
                    <a:pt x="6995" y="2017"/>
                  </a:lnTo>
                  <a:cubicBezTo>
                    <a:pt x="6995" y="2364"/>
                    <a:pt x="7216" y="2679"/>
                    <a:pt x="7562" y="2836"/>
                  </a:cubicBezTo>
                  <a:cubicBezTo>
                    <a:pt x="8035" y="3057"/>
                    <a:pt x="8350" y="3529"/>
                    <a:pt x="8350" y="4096"/>
                  </a:cubicBezTo>
                  <a:cubicBezTo>
                    <a:pt x="8350" y="4945"/>
                    <a:pt x="7656" y="5495"/>
                    <a:pt x="6948" y="5495"/>
                  </a:cubicBezTo>
                  <a:cubicBezTo>
                    <a:pt x="6578" y="5495"/>
                    <a:pt x="6205" y="5345"/>
                    <a:pt x="5924" y="5010"/>
                  </a:cubicBezTo>
                  <a:cubicBezTo>
                    <a:pt x="5691" y="5321"/>
                    <a:pt x="5310" y="5471"/>
                    <a:pt x="4919" y="5471"/>
                  </a:cubicBezTo>
                  <a:cubicBezTo>
                    <a:pt x="4200" y="5471"/>
                    <a:pt x="3448" y="4961"/>
                    <a:pt x="3530" y="4002"/>
                  </a:cubicBezTo>
                  <a:cubicBezTo>
                    <a:pt x="3561" y="3498"/>
                    <a:pt x="3876" y="3057"/>
                    <a:pt x="4349" y="2836"/>
                  </a:cubicBezTo>
                  <a:cubicBezTo>
                    <a:pt x="4664" y="2679"/>
                    <a:pt x="4884" y="2269"/>
                    <a:pt x="4884" y="1859"/>
                  </a:cubicBezTo>
                  <a:lnTo>
                    <a:pt x="48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5" name="Google Shape;6315;p80"/>
            <p:cNvSpPr/>
            <p:nvPr/>
          </p:nvSpPr>
          <p:spPr>
            <a:xfrm>
              <a:off x="-24989225" y="3350975"/>
              <a:ext cx="87200" cy="122850"/>
            </a:xfrm>
            <a:custGeom>
              <a:rect b="b" l="l" r="r" t="t"/>
              <a:pathLst>
                <a:path extrusionOk="0" h="4914" w="3488">
                  <a:moveTo>
                    <a:pt x="2777" y="1"/>
                  </a:moveTo>
                  <a:cubicBezTo>
                    <a:pt x="2589" y="1"/>
                    <a:pt x="2399" y="77"/>
                    <a:pt x="2258" y="251"/>
                  </a:cubicBezTo>
                  <a:cubicBezTo>
                    <a:pt x="2148" y="408"/>
                    <a:pt x="1951" y="487"/>
                    <a:pt x="1754" y="487"/>
                  </a:cubicBezTo>
                  <a:cubicBezTo>
                    <a:pt x="1557" y="487"/>
                    <a:pt x="1361" y="408"/>
                    <a:pt x="1250" y="251"/>
                  </a:cubicBezTo>
                  <a:cubicBezTo>
                    <a:pt x="1122" y="91"/>
                    <a:pt x="936" y="17"/>
                    <a:pt x="748" y="17"/>
                  </a:cubicBezTo>
                  <a:cubicBezTo>
                    <a:pt x="379" y="17"/>
                    <a:pt x="1" y="297"/>
                    <a:pt x="22" y="755"/>
                  </a:cubicBezTo>
                  <a:cubicBezTo>
                    <a:pt x="22" y="1007"/>
                    <a:pt x="242" y="1227"/>
                    <a:pt x="463" y="1353"/>
                  </a:cubicBezTo>
                  <a:cubicBezTo>
                    <a:pt x="1061" y="1637"/>
                    <a:pt x="1408" y="2267"/>
                    <a:pt x="1408" y="2960"/>
                  </a:cubicBezTo>
                  <a:lnTo>
                    <a:pt x="1408" y="4914"/>
                  </a:lnTo>
                  <a:cubicBezTo>
                    <a:pt x="1534" y="4851"/>
                    <a:pt x="1660" y="4851"/>
                    <a:pt x="1754" y="4851"/>
                  </a:cubicBezTo>
                  <a:lnTo>
                    <a:pt x="2101" y="4851"/>
                  </a:lnTo>
                  <a:lnTo>
                    <a:pt x="2101" y="2771"/>
                  </a:lnTo>
                  <a:cubicBezTo>
                    <a:pt x="2101" y="2141"/>
                    <a:pt x="2479" y="1606"/>
                    <a:pt x="3109" y="1322"/>
                  </a:cubicBezTo>
                  <a:cubicBezTo>
                    <a:pt x="3330" y="1196"/>
                    <a:pt x="3487" y="975"/>
                    <a:pt x="3487" y="692"/>
                  </a:cubicBezTo>
                  <a:cubicBezTo>
                    <a:pt x="3487" y="279"/>
                    <a:pt x="3135" y="1"/>
                    <a:pt x="27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16" name="Google Shape;6316;p80"/>
          <p:cNvGrpSpPr/>
          <p:nvPr/>
        </p:nvGrpSpPr>
        <p:grpSpPr>
          <a:xfrm>
            <a:off x="5303399" y="3398556"/>
            <a:ext cx="351910" cy="351880"/>
            <a:chOff x="-25094250" y="3547050"/>
            <a:chExt cx="295400" cy="295375"/>
          </a:xfrm>
        </p:grpSpPr>
        <p:sp>
          <p:nvSpPr>
            <p:cNvPr id="6317" name="Google Shape;6317;p80"/>
            <p:cNvSpPr/>
            <p:nvPr/>
          </p:nvSpPr>
          <p:spPr>
            <a:xfrm>
              <a:off x="-24990275" y="3580925"/>
              <a:ext cx="17350" cy="17350"/>
            </a:xfrm>
            <a:custGeom>
              <a:rect b="b" l="l" r="r" t="t"/>
              <a:pathLst>
                <a:path extrusionOk="0" h="694" w="694">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8" name="Google Shape;6318;p80"/>
            <p:cNvSpPr/>
            <p:nvPr/>
          </p:nvSpPr>
          <p:spPr>
            <a:xfrm>
              <a:off x="-25041475" y="3668350"/>
              <a:ext cx="52025" cy="52000"/>
            </a:xfrm>
            <a:custGeom>
              <a:rect b="b" l="l" r="r" t="t"/>
              <a:pathLst>
                <a:path extrusionOk="0" h="2080" w="2081">
                  <a:moveTo>
                    <a:pt x="1" y="0"/>
                  </a:moveTo>
                  <a:lnTo>
                    <a:pt x="1" y="2080"/>
                  </a:lnTo>
                  <a:lnTo>
                    <a:pt x="2080" y="2080"/>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9" name="Google Shape;6319;p80"/>
            <p:cNvSpPr/>
            <p:nvPr/>
          </p:nvSpPr>
          <p:spPr>
            <a:xfrm>
              <a:off x="-25094250" y="3547050"/>
              <a:ext cx="224500" cy="295375"/>
            </a:xfrm>
            <a:custGeom>
              <a:rect b="b" l="l" r="r" t="t"/>
              <a:pathLst>
                <a:path extrusionOk="0" h="11815" w="8980">
                  <a:moveTo>
                    <a:pt x="4538" y="694"/>
                  </a:moveTo>
                  <a:cubicBezTo>
                    <a:pt x="5136" y="694"/>
                    <a:pt x="5577" y="1166"/>
                    <a:pt x="5577" y="1702"/>
                  </a:cubicBezTo>
                  <a:cubicBezTo>
                    <a:pt x="5577" y="1891"/>
                    <a:pt x="5735" y="2048"/>
                    <a:pt x="5924" y="2048"/>
                  </a:cubicBezTo>
                  <a:lnTo>
                    <a:pt x="6649" y="2048"/>
                  </a:lnTo>
                  <a:cubicBezTo>
                    <a:pt x="6838" y="2048"/>
                    <a:pt x="6995" y="2206"/>
                    <a:pt x="6995" y="2426"/>
                  </a:cubicBezTo>
                  <a:lnTo>
                    <a:pt x="6995" y="2773"/>
                  </a:lnTo>
                  <a:lnTo>
                    <a:pt x="2143" y="2773"/>
                  </a:lnTo>
                  <a:lnTo>
                    <a:pt x="2143" y="2426"/>
                  </a:lnTo>
                  <a:lnTo>
                    <a:pt x="2112" y="2426"/>
                  </a:lnTo>
                  <a:cubicBezTo>
                    <a:pt x="2112" y="2206"/>
                    <a:pt x="2269" y="2048"/>
                    <a:pt x="2458" y="2048"/>
                  </a:cubicBezTo>
                  <a:lnTo>
                    <a:pt x="3183" y="2048"/>
                  </a:lnTo>
                  <a:cubicBezTo>
                    <a:pt x="3372" y="2048"/>
                    <a:pt x="3530" y="1891"/>
                    <a:pt x="3530" y="1702"/>
                  </a:cubicBezTo>
                  <a:cubicBezTo>
                    <a:pt x="3530" y="1103"/>
                    <a:pt x="4002" y="694"/>
                    <a:pt x="4538" y="694"/>
                  </a:cubicBezTo>
                  <a:close/>
                  <a:moveTo>
                    <a:pt x="7310" y="4159"/>
                  </a:moveTo>
                  <a:cubicBezTo>
                    <a:pt x="7499" y="4159"/>
                    <a:pt x="7657" y="4317"/>
                    <a:pt x="7657" y="4506"/>
                  </a:cubicBezTo>
                  <a:cubicBezTo>
                    <a:pt x="7657" y="4695"/>
                    <a:pt x="7499" y="4852"/>
                    <a:pt x="7310" y="4852"/>
                  </a:cubicBezTo>
                  <a:lnTo>
                    <a:pt x="5924" y="4852"/>
                  </a:lnTo>
                  <a:cubicBezTo>
                    <a:pt x="5735" y="4852"/>
                    <a:pt x="5577" y="4695"/>
                    <a:pt x="5577" y="4506"/>
                  </a:cubicBezTo>
                  <a:cubicBezTo>
                    <a:pt x="5577" y="4317"/>
                    <a:pt x="5735" y="4159"/>
                    <a:pt x="5924" y="4159"/>
                  </a:cubicBezTo>
                  <a:close/>
                  <a:moveTo>
                    <a:pt x="7310" y="5514"/>
                  </a:moveTo>
                  <a:cubicBezTo>
                    <a:pt x="7499" y="5514"/>
                    <a:pt x="7657" y="5671"/>
                    <a:pt x="7657" y="5892"/>
                  </a:cubicBezTo>
                  <a:cubicBezTo>
                    <a:pt x="7657" y="6081"/>
                    <a:pt x="7499" y="6238"/>
                    <a:pt x="7310" y="6238"/>
                  </a:cubicBezTo>
                  <a:lnTo>
                    <a:pt x="5924" y="6238"/>
                  </a:lnTo>
                  <a:cubicBezTo>
                    <a:pt x="5735" y="6238"/>
                    <a:pt x="5577" y="6081"/>
                    <a:pt x="5577" y="5892"/>
                  </a:cubicBezTo>
                  <a:cubicBezTo>
                    <a:pt x="5577" y="5671"/>
                    <a:pt x="5735" y="5514"/>
                    <a:pt x="5924" y="5514"/>
                  </a:cubicBezTo>
                  <a:close/>
                  <a:moveTo>
                    <a:pt x="4506" y="4159"/>
                  </a:moveTo>
                  <a:cubicBezTo>
                    <a:pt x="4695" y="4159"/>
                    <a:pt x="4853" y="4317"/>
                    <a:pt x="4853" y="4506"/>
                  </a:cubicBezTo>
                  <a:lnTo>
                    <a:pt x="4853" y="7247"/>
                  </a:lnTo>
                  <a:cubicBezTo>
                    <a:pt x="4853" y="7467"/>
                    <a:pt x="4695" y="7593"/>
                    <a:pt x="4506" y="7593"/>
                  </a:cubicBezTo>
                  <a:lnTo>
                    <a:pt x="1734" y="7593"/>
                  </a:lnTo>
                  <a:cubicBezTo>
                    <a:pt x="1545" y="7593"/>
                    <a:pt x="1387" y="7467"/>
                    <a:pt x="1387" y="7247"/>
                  </a:cubicBezTo>
                  <a:lnTo>
                    <a:pt x="1387" y="4506"/>
                  </a:lnTo>
                  <a:cubicBezTo>
                    <a:pt x="1387" y="4317"/>
                    <a:pt x="1545" y="4159"/>
                    <a:pt x="1734" y="4159"/>
                  </a:cubicBezTo>
                  <a:close/>
                  <a:moveTo>
                    <a:pt x="7310" y="6900"/>
                  </a:moveTo>
                  <a:cubicBezTo>
                    <a:pt x="7499" y="6900"/>
                    <a:pt x="7657" y="7058"/>
                    <a:pt x="7657" y="7247"/>
                  </a:cubicBezTo>
                  <a:cubicBezTo>
                    <a:pt x="7657" y="7467"/>
                    <a:pt x="7499" y="7593"/>
                    <a:pt x="7310" y="7593"/>
                  </a:cubicBezTo>
                  <a:lnTo>
                    <a:pt x="5924" y="7593"/>
                  </a:lnTo>
                  <a:cubicBezTo>
                    <a:pt x="5735" y="7593"/>
                    <a:pt x="5577" y="7467"/>
                    <a:pt x="5577" y="7247"/>
                  </a:cubicBezTo>
                  <a:cubicBezTo>
                    <a:pt x="5577" y="7058"/>
                    <a:pt x="5735" y="6900"/>
                    <a:pt x="5924" y="6900"/>
                  </a:cubicBezTo>
                  <a:close/>
                  <a:moveTo>
                    <a:pt x="7310" y="8318"/>
                  </a:moveTo>
                  <a:cubicBezTo>
                    <a:pt x="7499" y="8318"/>
                    <a:pt x="7657" y="8475"/>
                    <a:pt x="7657" y="8664"/>
                  </a:cubicBezTo>
                  <a:cubicBezTo>
                    <a:pt x="7657" y="8853"/>
                    <a:pt x="7499" y="9011"/>
                    <a:pt x="7310" y="9011"/>
                  </a:cubicBezTo>
                  <a:lnTo>
                    <a:pt x="1734" y="9011"/>
                  </a:lnTo>
                  <a:cubicBezTo>
                    <a:pt x="1545" y="9011"/>
                    <a:pt x="1387" y="8853"/>
                    <a:pt x="1387" y="8664"/>
                  </a:cubicBezTo>
                  <a:cubicBezTo>
                    <a:pt x="1387" y="8475"/>
                    <a:pt x="1545" y="8318"/>
                    <a:pt x="1734" y="8318"/>
                  </a:cubicBezTo>
                  <a:close/>
                  <a:moveTo>
                    <a:pt x="7310" y="9704"/>
                  </a:moveTo>
                  <a:cubicBezTo>
                    <a:pt x="7499" y="9704"/>
                    <a:pt x="7657" y="9861"/>
                    <a:pt x="7657" y="10050"/>
                  </a:cubicBezTo>
                  <a:cubicBezTo>
                    <a:pt x="7657" y="10240"/>
                    <a:pt x="7499" y="10397"/>
                    <a:pt x="7310" y="10397"/>
                  </a:cubicBezTo>
                  <a:lnTo>
                    <a:pt x="1734" y="10397"/>
                  </a:lnTo>
                  <a:cubicBezTo>
                    <a:pt x="1545" y="10397"/>
                    <a:pt x="1387" y="10240"/>
                    <a:pt x="1387" y="10050"/>
                  </a:cubicBezTo>
                  <a:cubicBezTo>
                    <a:pt x="1387" y="9861"/>
                    <a:pt x="1545" y="9704"/>
                    <a:pt x="1734" y="9704"/>
                  </a:cubicBezTo>
                  <a:close/>
                  <a:moveTo>
                    <a:pt x="4506" y="0"/>
                  </a:moveTo>
                  <a:cubicBezTo>
                    <a:pt x="3687" y="0"/>
                    <a:pt x="2962" y="599"/>
                    <a:pt x="2805" y="1387"/>
                  </a:cubicBezTo>
                  <a:lnTo>
                    <a:pt x="2427" y="1387"/>
                  </a:lnTo>
                  <a:cubicBezTo>
                    <a:pt x="1986" y="1387"/>
                    <a:pt x="1576" y="1670"/>
                    <a:pt x="1419" y="2080"/>
                  </a:cubicBezTo>
                  <a:lnTo>
                    <a:pt x="1041" y="2080"/>
                  </a:lnTo>
                  <a:cubicBezTo>
                    <a:pt x="442" y="2080"/>
                    <a:pt x="1" y="2552"/>
                    <a:pt x="1" y="3119"/>
                  </a:cubicBezTo>
                  <a:lnTo>
                    <a:pt x="1" y="10807"/>
                  </a:lnTo>
                  <a:cubicBezTo>
                    <a:pt x="1" y="11342"/>
                    <a:pt x="474" y="11815"/>
                    <a:pt x="1041" y="11815"/>
                  </a:cubicBezTo>
                  <a:lnTo>
                    <a:pt x="7972" y="11815"/>
                  </a:lnTo>
                  <a:cubicBezTo>
                    <a:pt x="8570" y="11815"/>
                    <a:pt x="8980" y="11342"/>
                    <a:pt x="8980" y="10807"/>
                  </a:cubicBezTo>
                  <a:lnTo>
                    <a:pt x="8980" y="3119"/>
                  </a:lnTo>
                  <a:cubicBezTo>
                    <a:pt x="8980" y="2521"/>
                    <a:pt x="8507" y="2080"/>
                    <a:pt x="7972" y="2080"/>
                  </a:cubicBezTo>
                  <a:lnTo>
                    <a:pt x="7562" y="2080"/>
                  </a:lnTo>
                  <a:cubicBezTo>
                    <a:pt x="7405" y="1702"/>
                    <a:pt x="7058" y="1387"/>
                    <a:pt x="6585" y="1387"/>
                  </a:cubicBezTo>
                  <a:lnTo>
                    <a:pt x="6207" y="1387"/>
                  </a:lnTo>
                  <a:cubicBezTo>
                    <a:pt x="6050" y="599"/>
                    <a:pt x="5325" y="0"/>
                    <a:pt x="45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0" name="Google Shape;6320;p80"/>
            <p:cNvSpPr/>
            <p:nvPr/>
          </p:nvSpPr>
          <p:spPr>
            <a:xfrm>
              <a:off x="-24851650" y="3582300"/>
              <a:ext cx="52800" cy="190825"/>
            </a:xfrm>
            <a:custGeom>
              <a:rect b="b" l="l" r="r" t="t"/>
              <a:pathLst>
                <a:path extrusionOk="0" h="7633" w="2112">
                  <a:moveTo>
                    <a:pt x="1060" y="0"/>
                  </a:moveTo>
                  <a:cubicBezTo>
                    <a:pt x="930" y="0"/>
                    <a:pt x="804" y="55"/>
                    <a:pt x="757" y="166"/>
                  </a:cubicBezTo>
                  <a:lnTo>
                    <a:pt x="32" y="1552"/>
                  </a:lnTo>
                  <a:cubicBezTo>
                    <a:pt x="0" y="1583"/>
                    <a:pt x="0" y="1678"/>
                    <a:pt x="0" y="1709"/>
                  </a:cubicBezTo>
                  <a:lnTo>
                    <a:pt x="0" y="7632"/>
                  </a:lnTo>
                  <a:lnTo>
                    <a:pt x="2080" y="7632"/>
                  </a:lnTo>
                  <a:lnTo>
                    <a:pt x="2080" y="1709"/>
                  </a:lnTo>
                  <a:lnTo>
                    <a:pt x="2111" y="1709"/>
                  </a:lnTo>
                  <a:cubicBezTo>
                    <a:pt x="2111" y="1678"/>
                    <a:pt x="2111" y="1583"/>
                    <a:pt x="2080" y="1552"/>
                  </a:cubicBezTo>
                  <a:lnTo>
                    <a:pt x="1387" y="166"/>
                  </a:lnTo>
                  <a:cubicBezTo>
                    <a:pt x="1324" y="55"/>
                    <a:pt x="1190" y="0"/>
                    <a:pt x="10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1" name="Google Shape;6321;p80"/>
            <p:cNvSpPr/>
            <p:nvPr/>
          </p:nvSpPr>
          <p:spPr>
            <a:xfrm>
              <a:off x="-24850875" y="3788050"/>
              <a:ext cx="52025" cy="53600"/>
            </a:xfrm>
            <a:custGeom>
              <a:rect b="b" l="l" r="r" t="t"/>
              <a:pathLst>
                <a:path extrusionOk="0" h="2144" w="2081">
                  <a:moveTo>
                    <a:pt x="1" y="1"/>
                  </a:moveTo>
                  <a:lnTo>
                    <a:pt x="1" y="1104"/>
                  </a:lnTo>
                  <a:lnTo>
                    <a:pt x="64" y="1104"/>
                  </a:lnTo>
                  <a:cubicBezTo>
                    <a:pt x="64" y="1702"/>
                    <a:pt x="505" y="2143"/>
                    <a:pt x="1072" y="2143"/>
                  </a:cubicBezTo>
                  <a:cubicBezTo>
                    <a:pt x="1671" y="2143"/>
                    <a:pt x="2080" y="1671"/>
                    <a:pt x="2080" y="1104"/>
                  </a:cubicBez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22" name="Google Shape;6322;p80"/>
          <p:cNvSpPr/>
          <p:nvPr/>
        </p:nvSpPr>
        <p:spPr>
          <a:xfrm>
            <a:off x="5303415" y="3903536"/>
            <a:ext cx="352833" cy="241864"/>
          </a:xfrm>
          <a:custGeom>
            <a:rect b="b" l="l" r="r" t="t"/>
            <a:pathLst>
              <a:path extrusionOk="0" h="8121" w="11847">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23" name="Google Shape;6323;p80"/>
          <p:cNvGrpSpPr/>
          <p:nvPr/>
        </p:nvGrpSpPr>
        <p:grpSpPr>
          <a:xfrm>
            <a:off x="7535476" y="2919148"/>
            <a:ext cx="352803" cy="352803"/>
            <a:chOff x="-23245675" y="3148525"/>
            <a:chExt cx="296150" cy="296150"/>
          </a:xfrm>
        </p:grpSpPr>
        <p:sp>
          <p:nvSpPr>
            <p:cNvPr id="6324" name="Google Shape;6324;p80"/>
            <p:cNvSpPr/>
            <p:nvPr/>
          </p:nvSpPr>
          <p:spPr>
            <a:xfrm>
              <a:off x="-23192925" y="3251700"/>
              <a:ext cx="192225" cy="105550"/>
            </a:xfrm>
            <a:custGeom>
              <a:rect b="b" l="l" r="r" t="t"/>
              <a:pathLst>
                <a:path extrusionOk="0" h="4222" w="7689">
                  <a:moveTo>
                    <a:pt x="3151" y="0"/>
                  </a:moveTo>
                  <a:lnTo>
                    <a:pt x="2616" y="1260"/>
                  </a:lnTo>
                  <a:cubicBezTo>
                    <a:pt x="2584" y="1386"/>
                    <a:pt x="2427" y="1481"/>
                    <a:pt x="2301" y="1481"/>
                  </a:cubicBezTo>
                  <a:lnTo>
                    <a:pt x="1" y="1481"/>
                  </a:lnTo>
                  <a:lnTo>
                    <a:pt x="1" y="4222"/>
                  </a:lnTo>
                  <a:lnTo>
                    <a:pt x="7688" y="4222"/>
                  </a:lnTo>
                  <a:lnTo>
                    <a:pt x="7688" y="1481"/>
                  </a:lnTo>
                  <a:lnTo>
                    <a:pt x="5672" y="1481"/>
                  </a:lnTo>
                  <a:lnTo>
                    <a:pt x="4884" y="3371"/>
                  </a:lnTo>
                  <a:cubicBezTo>
                    <a:pt x="4827" y="3513"/>
                    <a:pt x="4713" y="3578"/>
                    <a:pt x="4593" y="3578"/>
                  </a:cubicBezTo>
                  <a:cubicBezTo>
                    <a:pt x="4447" y="3578"/>
                    <a:pt x="4292" y="3481"/>
                    <a:pt x="4223" y="3308"/>
                  </a:cubicBezTo>
                  <a:lnTo>
                    <a:pt x="31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5" name="Google Shape;6325;p80"/>
            <p:cNvSpPr/>
            <p:nvPr/>
          </p:nvSpPr>
          <p:spPr>
            <a:xfrm>
              <a:off x="-23193700" y="3200500"/>
              <a:ext cx="192200" cy="106350"/>
            </a:xfrm>
            <a:custGeom>
              <a:rect b="b" l="l" r="r" t="t"/>
              <a:pathLst>
                <a:path extrusionOk="0" h="4254" w="7688">
                  <a:moveTo>
                    <a:pt x="0" y="0"/>
                  </a:moveTo>
                  <a:lnTo>
                    <a:pt x="0" y="2836"/>
                  </a:lnTo>
                  <a:lnTo>
                    <a:pt x="2111" y="2836"/>
                  </a:lnTo>
                  <a:lnTo>
                    <a:pt x="2962" y="945"/>
                  </a:lnTo>
                  <a:cubicBezTo>
                    <a:pt x="3020" y="800"/>
                    <a:pt x="3138" y="735"/>
                    <a:pt x="3258" y="735"/>
                  </a:cubicBezTo>
                  <a:cubicBezTo>
                    <a:pt x="3399" y="735"/>
                    <a:pt x="3541" y="824"/>
                    <a:pt x="3592" y="977"/>
                  </a:cubicBezTo>
                  <a:lnTo>
                    <a:pt x="4632" y="4253"/>
                  </a:lnTo>
                  <a:lnTo>
                    <a:pt x="5104" y="3056"/>
                  </a:lnTo>
                  <a:cubicBezTo>
                    <a:pt x="5167" y="2930"/>
                    <a:pt x="5325" y="2836"/>
                    <a:pt x="5419" y="2836"/>
                  </a:cubicBezTo>
                  <a:lnTo>
                    <a:pt x="7688" y="2836"/>
                  </a:lnTo>
                  <a:lnTo>
                    <a:pt x="768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6" name="Google Shape;6326;p80"/>
            <p:cNvSpPr/>
            <p:nvPr/>
          </p:nvSpPr>
          <p:spPr>
            <a:xfrm>
              <a:off x="-23245675" y="3148525"/>
              <a:ext cx="296150" cy="296150"/>
            </a:xfrm>
            <a:custGeom>
              <a:rect b="b" l="l" r="r" t="t"/>
              <a:pathLst>
                <a:path extrusionOk="0" h="11846" w="11846">
                  <a:moveTo>
                    <a:pt x="10113" y="1386"/>
                  </a:moveTo>
                  <a:cubicBezTo>
                    <a:pt x="10302" y="1386"/>
                    <a:pt x="10460" y="1544"/>
                    <a:pt x="10460" y="1733"/>
                  </a:cubicBezTo>
                  <a:lnTo>
                    <a:pt x="10460" y="8758"/>
                  </a:lnTo>
                  <a:cubicBezTo>
                    <a:pt x="10460" y="8947"/>
                    <a:pt x="10302" y="9105"/>
                    <a:pt x="10113" y="9105"/>
                  </a:cubicBezTo>
                  <a:lnTo>
                    <a:pt x="1733" y="9105"/>
                  </a:lnTo>
                  <a:cubicBezTo>
                    <a:pt x="1512" y="9105"/>
                    <a:pt x="1355" y="8947"/>
                    <a:pt x="1355" y="8758"/>
                  </a:cubicBezTo>
                  <a:lnTo>
                    <a:pt x="1355" y="1733"/>
                  </a:lnTo>
                  <a:cubicBezTo>
                    <a:pt x="1355" y="1544"/>
                    <a:pt x="1512" y="1386"/>
                    <a:pt x="1733" y="1386"/>
                  </a:cubicBezTo>
                  <a:close/>
                  <a:moveTo>
                    <a:pt x="2426" y="9767"/>
                  </a:moveTo>
                  <a:cubicBezTo>
                    <a:pt x="2615" y="9767"/>
                    <a:pt x="2804" y="9924"/>
                    <a:pt x="2804" y="10113"/>
                  </a:cubicBezTo>
                  <a:cubicBezTo>
                    <a:pt x="2804" y="10334"/>
                    <a:pt x="2615" y="10491"/>
                    <a:pt x="2426" y="10491"/>
                  </a:cubicBezTo>
                  <a:cubicBezTo>
                    <a:pt x="2237" y="10491"/>
                    <a:pt x="2079" y="10334"/>
                    <a:pt x="2079" y="10113"/>
                  </a:cubicBezTo>
                  <a:cubicBezTo>
                    <a:pt x="2079" y="9924"/>
                    <a:pt x="2237" y="9767"/>
                    <a:pt x="2426" y="9767"/>
                  </a:cubicBezTo>
                  <a:close/>
                  <a:moveTo>
                    <a:pt x="3844" y="9767"/>
                  </a:moveTo>
                  <a:cubicBezTo>
                    <a:pt x="4033" y="9767"/>
                    <a:pt x="4190" y="9924"/>
                    <a:pt x="4190" y="10113"/>
                  </a:cubicBezTo>
                  <a:cubicBezTo>
                    <a:pt x="4190" y="10334"/>
                    <a:pt x="4001" y="10491"/>
                    <a:pt x="3844" y="10491"/>
                  </a:cubicBezTo>
                  <a:cubicBezTo>
                    <a:pt x="3655" y="10491"/>
                    <a:pt x="3497" y="10334"/>
                    <a:pt x="3497" y="10113"/>
                  </a:cubicBezTo>
                  <a:cubicBezTo>
                    <a:pt x="3497" y="9924"/>
                    <a:pt x="3655" y="9767"/>
                    <a:pt x="3844" y="9767"/>
                  </a:cubicBezTo>
                  <a:close/>
                  <a:moveTo>
                    <a:pt x="1733" y="0"/>
                  </a:moveTo>
                  <a:cubicBezTo>
                    <a:pt x="788" y="0"/>
                    <a:pt x="0" y="788"/>
                    <a:pt x="0" y="1733"/>
                  </a:cubicBezTo>
                  <a:lnTo>
                    <a:pt x="0" y="10113"/>
                  </a:lnTo>
                  <a:cubicBezTo>
                    <a:pt x="0" y="11058"/>
                    <a:pt x="788" y="11846"/>
                    <a:pt x="1733" y="11846"/>
                  </a:cubicBezTo>
                  <a:lnTo>
                    <a:pt x="10113" y="11846"/>
                  </a:lnTo>
                  <a:cubicBezTo>
                    <a:pt x="11058" y="11846"/>
                    <a:pt x="11846" y="11058"/>
                    <a:pt x="11846" y="10113"/>
                  </a:cubicBezTo>
                  <a:lnTo>
                    <a:pt x="11846" y="1733"/>
                  </a:lnTo>
                  <a:cubicBezTo>
                    <a:pt x="11846" y="788"/>
                    <a:pt x="11058" y="0"/>
                    <a:pt x="1011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27" name="Google Shape;6327;p80"/>
          <p:cNvSpPr/>
          <p:nvPr/>
        </p:nvSpPr>
        <p:spPr>
          <a:xfrm>
            <a:off x="7577658" y="3398490"/>
            <a:ext cx="269323" cy="351910"/>
          </a:xfrm>
          <a:custGeom>
            <a:rect b="b" l="l" r="r" t="t"/>
            <a:pathLst>
              <a:path extrusionOk="0" h="11816" w="9043">
                <a:moveTo>
                  <a:pt x="6392" y="3395"/>
                </a:moveTo>
                <a:cubicBezTo>
                  <a:pt x="6483" y="3395"/>
                  <a:pt x="6569" y="3419"/>
                  <a:pt x="6616" y="3466"/>
                </a:cubicBezTo>
                <a:cubicBezTo>
                  <a:pt x="7310" y="4159"/>
                  <a:pt x="7656" y="5010"/>
                  <a:pt x="7656" y="5924"/>
                </a:cubicBezTo>
                <a:cubicBezTo>
                  <a:pt x="7656" y="6837"/>
                  <a:pt x="7310" y="7719"/>
                  <a:pt x="6616" y="8350"/>
                </a:cubicBezTo>
                <a:cubicBezTo>
                  <a:pt x="5955" y="9043"/>
                  <a:pt x="5104" y="9389"/>
                  <a:pt x="4191" y="9389"/>
                </a:cubicBezTo>
                <a:cubicBezTo>
                  <a:pt x="4002" y="9389"/>
                  <a:pt x="3844" y="9232"/>
                  <a:pt x="3844" y="9043"/>
                </a:cubicBezTo>
                <a:cubicBezTo>
                  <a:pt x="3844" y="8822"/>
                  <a:pt x="4002" y="8665"/>
                  <a:pt x="4191" y="8665"/>
                </a:cubicBezTo>
                <a:cubicBezTo>
                  <a:pt x="4947" y="8665"/>
                  <a:pt x="5608" y="8413"/>
                  <a:pt x="6144" y="7845"/>
                </a:cubicBezTo>
                <a:cubicBezTo>
                  <a:pt x="6679" y="7341"/>
                  <a:pt x="6994" y="6617"/>
                  <a:pt x="6994" y="5892"/>
                </a:cubicBezTo>
                <a:cubicBezTo>
                  <a:pt x="6931" y="5168"/>
                  <a:pt x="6679" y="4474"/>
                  <a:pt x="6144" y="3939"/>
                </a:cubicBezTo>
                <a:cubicBezTo>
                  <a:pt x="6049" y="3844"/>
                  <a:pt x="6049" y="3592"/>
                  <a:pt x="6144" y="3466"/>
                </a:cubicBezTo>
                <a:cubicBezTo>
                  <a:pt x="6207" y="3419"/>
                  <a:pt x="6301" y="3395"/>
                  <a:pt x="6392" y="3395"/>
                </a:cubicBezTo>
                <a:close/>
                <a:moveTo>
                  <a:pt x="378" y="1"/>
                </a:moveTo>
                <a:cubicBezTo>
                  <a:pt x="189" y="1"/>
                  <a:pt x="0" y="158"/>
                  <a:pt x="0" y="379"/>
                </a:cubicBezTo>
                <a:lnTo>
                  <a:pt x="0" y="1482"/>
                </a:lnTo>
                <a:cubicBezTo>
                  <a:pt x="0" y="2742"/>
                  <a:pt x="977" y="3750"/>
                  <a:pt x="2206" y="3876"/>
                </a:cubicBezTo>
                <a:cubicBezTo>
                  <a:pt x="2489" y="4695"/>
                  <a:pt x="3277" y="5294"/>
                  <a:pt x="4191" y="5294"/>
                </a:cubicBezTo>
                <a:cubicBezTo>
                  <a:pt x="4569" y="5294"/>
                  <a:pt x="4915" y="5609"/>
                  <a:pt x="4915" y="5987"/>
                </a:cubicBezTo>
                <a:cubicBezTo>
                  <a:pt x="4852" y="6302"/>
                  <a:pt x="4537" y="6617"/>
                  <a:pt x="4191" y="6617"/>
                </a:cubicBezTo>
                <a:cubicBezTo>
                  <a:pt x="3277" y="6617"/>
                  <a:pt x="2489" y="7215"/>
                  <a:pt x="2206" y="8035"/>
                </a:cubicBezTo>
                <a:cubicBezTo>
                  <a:pt x="1009" y="8161"/>
                  <a:pt x="0" y="9200"/>
                  <a:pt x="0" y="10460"/>
                </a:cubicBezTo>
                <a:lnTo>
                  <a:pt x="0" y="11469"/>
                </a:lnTo>
                <a:cubicBezTo>
                  <a:pt x="0" y="11658"/>
                  <a:pt x="189" y="11815"/>
                  <a:pt x="378" y="11815"/>
                </a:cubicBezTo>
                <a:lnTo>
                  <a:pt x="1765" y="11815"/>
                </a:lnTo>
                <a:cubicBezTo>
                  <a:pt x="1954" y="11815"/>
                  <a:pt x="2111" y="11658"/>
                  <a:pt x="2111" y="11469"/>
                </a:cubicBezTo>
                <a:lnTo>
                  <a:pt x="2111" y="10460"/>
                </a:lnTo>
                <a:cubicBezTo>
                  <a:pt x="2111" y="10240"/>
                  <a:pt x="2269" y="10082"/>
                  <a:pt x="2458" y="10082"/>
                </a:cubicBezTo>
                <a:lnTo>
                  <a:pt x="2647" y="10082"/>
                </a:lnTo>
                <a:cubicBezTo>
                  <a:pt x="3056" y="10523"/>
                  <a:pt x="3592" y="10807"/>
                  <a:pt x="4191" y="10807"/>
                </a:cubicBezTo>
                <a:cubicBezTo>
                  <a:pt x="6868" y="10807"/>
                  <a:pt x="9042" y="8633"/>
                  <a:pt x="9042" y="5955"/>
                </a:cubicBezTo>
                <a:cubicBezTo>
                  <a:pt x="9042" y="3277"/>
                  <a:pt x="6868" y="1103"/>
                  <a:pt x="4191" y="1103"/>
                </a:cubicBezTo>
                <a:cubicBezTo>
                  <a:pt x="3592" y="1103"/>
                  <a:pt x="3056" y="1356"/>
                  <a:pt x="2647" y="1828"/>
                </a:cubicBezTo>
                <a:lnTo>
                  <a:pt x="2458" y="1828"/>
                </a:lnTo>
                <a:cubicBezTo>
                  <a:pt x="2269" y="1828"/>
                  <a:pt x="2111" y="1671"/>
                  <a:pt x="2111" y="1482"/>
                </a:cubicBezTo>
                <a:lnTo>
                  <a:pt x="2111" y="379"/>
                </a:lnTo>
                <a:cubicBezTo>
                  <a:pt x="2111" y="158"/>
                  <a:pt x="1954"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28" name="Google Shape;6328;p80"/>
          <p:cNvGrpSpPr/>
          <p:nvPr/>
        </p:nvGrpSpPr>
        <p:grpSpPr>
          <a:xfrm>
            <a:off x="7535938" y="3848122"/>
            <a:ext cx="351880" cy="352803"/>
            <a:chOff x="-23244900" y="3888100"/>
            <a:chExt cx="295375" cy="296150"/>
          </a:xfrm>
        </p:grpSpPr>
        <p:sp>
          <p:nvSpPr>
            <p:cNvPr id="6329" name="Google Shape;6329;p80"/>
            <p:cNvSpPr/>
            <p:nvPr/>
          </p:nvSpPr>
          <p:spPr>
            <a:xfrm>
              <a:off x="-23106275" y="3958975"/>
              <a:ext cx="18150" cy="17350"/>
            </a:xfrm>
            <a:custGeom>
              <a:rect b="b" l="l" r="r" t="t"/>
              <a:pathLst>
                <a:path extrusionOk="0" h="694" w="726">
                  <a:moveTo>
                    <a:pt x="0" y="0"/>
                  </a:moveTo>
                  <a:lnTo>
                    <a:pt x="0" y="694"/>
                  </a:lnTo>
                  <a:lnTo>
                    <a:pt x="725" y="694"/>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0" name="Google Shape;6330;p80"/>
            <p:cNvSpPr/>
            <p:nvPr/>
          </p:nvSpPr>
          <p:spPr>
            <a:xfrm>
              <a:off x="-23106275" y="3992850"/>
              <a:ext cx="18150" cy="18125"/>
            </a:xfrm>
            <a:custGeom>
              <a:rect b="b" l="l" r="r" t="t"/>
              <a:pathLst>
                <a:path extrusionOk="0" h="725" w="726">
                  <a:moveTo>
                    <a:pt x="0" y="0"/>
                  </a:moveTo>
                  <a:lnTo>
                    <a:pt x="0" y="725"/>
                  </a:lnTo>
                  <a:lnTo>
                    <a:pt x="725" y="72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1" name="Google Shape;6331;p80"/>
            <p:cNvSpPr/>
            <p:nvPr/>
          </p:nvSpPr>
          <p:spPr>
            <a:xfrm>
              <a:off x="-23106275" y="4062950"/>
              <a:ext cx="18150" cy="34675"/>
            </a:xfrm>
            <a:custGeom>
              <a:rect b="b" l="l" r="r" t="t"/>
              <a:pathLst>
                <a:path extrusionOk="0" h="1387" w="726">
                  <a:moveTo>
                    <a:pt x="0" y="0"/>
                  </a:moveTo>
                  <a:lnTo>
                    <a:pt x="0" y="1040"/>
                  </a:lnTo>
                  <a:cubicBezTo>
                    <a:pt x="0" y="1229"/>
                    <a:pt x="158" y="1386"/>
                    <a:pt x="379" y="1386"/>
                  </a:cubicBezTo>
                  <a:cubicBezTo>
                    <a:pt x="568" y="1386"/>
                    <a:pt x="725" y="1229"/>
                    <a:pt x="725" y="1040"/>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2" name="Google Shape;6332;p80"/>
            <p:cNvSpPr/>
            <p:nvPr/>
          </p:nvSpPr>
          <p:spPr>
            <a:xfrm>
              <a:off x="-23070825" y="3940850"/>
              <a:ext cx="52775" cy="26825"/>
            </a:xfrm>
            <a:custGeom>
              <a:rect b="b" l="l" r="r" t="t"/>
              <a:pathLst>
                <a:path extrusionOk="0" h="1073" w="2111">
                  <a:moveTo>
                    <a:pt x="0" y="1"/>
                  </a:moveTo>
                  <a:lnTo>
                    <a:pt x="0" y="725"/>
                  </a:lnTo>
                  <a:lnTo>
                    <a:pt x="1040" y="725"/>
                  </a:lnTo>
                  <a:cubicBezTo>
                    <a:pt x="1386" y="725"/>
                    <a:pt x="1701" y="883"/>
                    <a:pt x="1985" y="1072"/>
                  </a:cubicBezTo>
                  <a:cubicBezTo>
                    <a:pt x="2048" y="946"/>
                    <a:pt x="2111" y="851"/>
                    <a:pt x="2111" y="725"/>
                  </a:cubicBezTo>
                  <a:cubicBezTo>
                    <a:pt x="2111" y="316"/>
                    <a:pt x="1764" y="1"/>
                    <a:pt x="13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3" name="Google Shape;6333;p80"/>
            <p:cNvSpPr/>
            <p:nvPr/>
          </p:nvSpPr>
          <p:spPr>
            <a:xfrm>
              <a:off x="-23106275" y="3923525"/>
              <a:ext cx="18150" cy="17350"/>
            </a:xfrm>
            <a:custGeom>
              <a:rect b="b" l="l" r="r" t="t"/>
              <a:pathLst>
                <a:path extrusionOk="0" h="694" w="726">
                  <a:moveTo>
                    <a:pt x="347" y="1"/>
                  </a:moveTo>
                  <a:cubicBezTo>
                    <a:pt x="158" y="1"/>
                    <a:pt x="0" y="158"/>
                    <a:pt x="0" y="347"/>
                  </a:cubicBezTo>
                  <a:lnTo>
                    <a:pt x="0" y="694"/>
                  </a:lnTo>
                  <a:lnTo>
                    <a:pt x="725" y="694"/>
                  </a:lnTo>
                  <a:lnTo>
                    <a:pt x="725" y="347"/>
                  </a:lnTo>
                  <a:cubicBezTo>
                    <a:pt x="725" y="158"/>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4" name="Google Shape;6334;p80"/>
            <p:cNvSpPr/>
            <p:nvPr/>
          </p:nvSpPr>
          <p:spPr>
            <a:xfrm>
              <a:off x="-23106275" y="4027500"/>
              <a:ext cx="18150" cy="18125"/>
            </a:xfrm>
            <a:custGeom>
              <a:rect b="b" l="l" r="r" t="t"/>
              <a:pathLst>
                <a:path extrusionOk="0" h="725" w="726">
                  <a:moveTo>
                    <a:pt x="0" y="0"/>
                  </a:moveTo>
                  <a:lnTo>
                    <a:pt x="0" y="725"/>
                  </a:lnTo>
                  <a:lnTo>
                    <a:pt x="725" y="72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5" name="Google Shape;6335;p80"/>
            <p:cNvSpPr/>
            <p:nvPr/>
          </p:nvSpPr>
          <p:spPr>
            <a:xfrm>
              <a:off x="-23244900" y="3888100"/>
              <a:ext cx="295375" cy="296150"/>
            </a:xfrm>
            <a:custGeom>
              <a:rect b="b" l="l" r="r" t="t"/>
              <a:pathLst>
                <a:path extrusionOk="0" h="11846" w="11815">
                  <a:moveTo>
                    <a:pt x="5892" y="725"/>
                  </a:moveTo>
                  <a:cubicBezTo>
                    <a:pt x="6333" y="725"/>
                    <a:pt x="6743" y="1008"/>
                    <a:pt x="6900" y="1449"/>
                  </a:cubicBezTo>
                  <a:lnTo>
                    <a:pt x="8349" y="1449"/>
                  </a:lnTo>
                  <a:cubicBezTo>
                    <a:pt x="9106" y="1449"/>
                    <a:pt x="9736" y="2079"/>
                    <a:pt x="9736" y="2835"/>
                  </a:cubicBezTo>
                  <a:cubicBezTo>
                    <a:pt x="9736" y="3214"/>
                    <a:pt x="9578" y="3529"/>
                    <a:pt x="9295" y="3812"/>
                  </a:cubicBezTo>
                  <a:cubicBezTo>
                    <a:pt x="9326" y="3938"/>
                    <a:pt x="9358" y="4096"/>
                    <a:pt x="9358" y="4190"/>
                  </a:cubicBezTo>
                  <a:cubicBezTo>
                    <a:pt x="9358" y="4600"/>
                    <a:pt x="9200" y="4915"/>
                    <a:pt x="8948" y="5198"/>
                  </a:cubicBezTo>
                  <a:cubicBezTo>
                    <a:pt x="8980" y="5324"/>
                    <a:pt x="9011" y="5450"/>
                    <a:pt x="9011" y="5576"/>
                  </a:cubicBezTo>
                  <a:cubicBezTo>
                    <a:pt x="9011" y="6333"/>
                    <a:pt x="8381" y="6963"/>
                    <a:pt x="7625" y="6963"/>
                  </a:cubicBezTo>
                  <a:cubicBezTo>
                    <a:pt x="7436" y="6963"/>
                    <a:pt x="7278" y="6805"/>
                    <a:pt x="7278" y="6616"/>
                  </a:cubicBezTo>
                  <a:cubicBezTo>
                    <a:pt x="7278" y="6427"/>
                    <a:pt x="7436" y="6269"/>
                    <a:pt x="7625" y="6269"/>
                  </a:cubicBezTo>
                  <a:cubicBezTo>
                    <a:pt x="8034" y="6269"/>
                    <a:pt x="8349" y="5954"/>
                    <a:pt x="8349" y="5545"/>
                  </a:cubicBezTo>
                  <a:cubicBezTo>
                    <a:pt x="8349" y="5167"/>
                    <a:pt x="8034" y="4852"/>
                    <a:pt x="7625" y="4852"/>
                  </a:cubicBezTo>
                  <a:lnTo>
                    <a:pt x="6932" y="4852"/>
                  </a:lnTo>
                  <a:lnTo>
                    <a:pt x="6932" y="7593"/>
                  </a:lnTo>
                  <a:lnTo>
                    <a:pt x="7940" y="7593"/>
                  </a:lnTo>
                  <a:cubicBezTo>
                    <a:pt x="8538" y="7593"/>
                    <a:pt x="8980" y="8065"/>
                    <a:pt x="8980" y="8632"/>
                  </a:cubicBezTo>
                  <a:cubicBezTo>
                    <a:pt x="8980" y="9105"/>
                    <a:pt x="8664" y="9514"/>
                    <a:pt x="8192" y="9609"/>
                  </a:cubicBezTo>
                  <a:cubicBezTo>
                    <a:pt x="7562" y="9767"/>
                    <a:pt x="7058" y="10145"/>
                    <a:pt x="6680" y="10586"/>
                  </a:cubicBezTo>
                  <a:cubicBezTo>
                    <a:pt x="6459" y="10869"/>
                    <a:pt x="6176" y="11027"/>
                    <a:pt x="5861" y="11027"/>
                  </a:cubicBezTo>
                  <a:cubicBezTo>
                    <a:pt x="5545" y="11027"/>
                    <a:pt x="5230" y="10869"/>
                    <a:pt x="5041" y="10586"/>
                  </a:cubicBezTo>
                  <a:cubicBezTo>
                    <a:pt x="4695" y="10113"/>
                    <a:pt x="4128" y="9767"/>
                    <a:pt x="3529" y="9609"/>
                  </a:cubicBezTo>
                  <a:cubicBezTo>
                    <a:pt x="3057" y="9483"/>
                    <a:pt x="2742" y="9042"/>
                    <a:pt x="2742" y="8569"/>
                  </a:cubicBezTo>
                  <a:cubicBezTo>
                    <a:pt x="2742" y="8002"/>
                    <a:pt x="3214" y="7561"/>
                    <a:pt x="3781" y="7561"/>
                  </a:cubicBezTo>
                  <a:lnTo>
                    <a:pt x="4789" y="7561"/>
                  </a:lnTo>
                  <a:lnTo>
                    <a:pt x="4789" y="4789"/>
                  </a:lnTo>
                  <a:lnTo>
                    <a:pt x="4096" y="4789"/>
                  </a:lnTo>
                  <a:cubicBezTo>
                    <a:pt x="3687" y="4789"/>
                    <a:pt x="3372" y="5104"/>
                    <a:pt x="3372" y="5513"/>
                  </a:cubicBezTo>
                  <a:cubicBezTo>
                    <a:pt x="3372" y="5891"/>
                    <a:pt x="3687" y="6206"/>
                    <a:pt x="4096" y="6206"/>
                  </a:cubicBezTo>
                  <a:cubicBezTo>
                    <a:pt x="4285" y="6206"/>
                    <a:pt x="4443" y="6364"/>
                    <a:pt x="4443" y="6553"/>
                  </a:cubicBezTo>
                  <a:cubicBezTo>
                    <a:pt x="4443" y="6774"/>
                    <a:pt x="4285" y="6931"/>
                    <a:pt x="4096" y="6931"/>
                  </a:cubicBezTo>
                  <a:cubicBezTo>
                    <a:pt x="3340" y="6931"/>
                    <a:pt x="2710" y="6301"/>
                    <a:pt x="2710" y="5545"/>
                  </a:cubicBezTo>
                  <a:cubicBezTo>
                    <a:pt x="2710" y="5387"/>
                    <a:pt x="2742" y="5261"/>
                    <a:pt x="2805" y="5135"/>
                  </a:cubicBezTo>
                  <a:cubicBezTo>
                    <a:pt x="2521" y="4883"/>
                    <a:pt x="2363" y="4568"/>
                    <a:pt x="2363" y="4159"/>
                  </a:cubicBezTo>
                  <a:cubicBezTo>
                    <a:pt x="2363" y="4001"/>
                    <a:pt x="2395" y="3875"/>
                    <a:pt x="2426" y="3781"/>
                  </a:cubicBezTo>
                  <a:cubicBezTo>
                    <a:pt x="2174" y="3497"/>
                    <a:pt x="2017" y="3182"/>
                    <a:pt x="2017" y="2772"/>
                  </a:cubicBezTo>
                  <a:cubicBezTo>
                    <a:pt x="2080" y="2048"/>
                    <a:pt x="2710" y="1449"/>
                    <a:pt x="3466" y="1449"/>
                  </a:cubicBezTo>
                  <a:lnTo>
                    <a:pt x="4915" y="1449"/>
                  </a:lnTo>
                  <a:cubicBezTo>
                    <a:pt x="5073" y="1040"/>
                    <a:pt x="5419" y="725"/>
                    <a:pt x="5892" y="725"/>
                  </a:cubicBezTo>
                  <a:close/>
                  <a:moveTo>
                    <a:pt x="1009" y="0"/>
                  </a:moveTo>
                  <a:cubicBezTo>
                    <a:pt x="473" y="32"/>
                    <a:pt x="1" y="504"/>
                    <a:pt x="1" y="1040"/>
                  </a:cubicBezTo>
                  <a:lnTo>
                    <a:pt x="1" y="10838"/>
                  </a:lnTo>
                  <a:cubicBezTo>
                    <a:pt x="1" y="11405"/>
                    <a:pt x="473" y="11846"/>
                    <a:pt x="1009" y="11846"/>
                  </a:cubicBezTo>
                  <a:lnTo>
                    <a:pt x="10807" y="11846"/>
                  </a:lnTo>
                  <a:cubicBezTo>
                    <a:pt x="11374" y="11846"/>
                    <a:pt x="11815" y="11373"/>
                    <a:pt x="11815" y="10775"/>
                  </a:cubicBezTo>
                  <a:lnTo>
                    <a:pt x="11815" y="1071"/>
                  </a:lnTo>
                  <a:cubicBezTo>
                    <a:pt x="11815" y="504"/>
                    <a:pt x="11342" y="32"/>
                    <a:pt x="10807" y="32"/>
                  </a:cubicBez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6" name="Google Shape;6336;p80"/>
            <p:cNvSpPr/>
            <p:nvPr/>
          </p:nvSpPr>
          <p:spPr>
            <a:xfrm>
              <a:off x="-23070825" y="3975525"/>
              <a:ext cx="43325" cy="26800"/>
            </a:xfrm>
            <a:custGeom>
              <a:rect b="b" l="l" r="r" t="t"/>
              <a:pathLst>
                <a:path extrusionOk="0" h="1072" w="1733">
                  <a:moveTo>
                    <a:pt x="0" y="0"/>
                  </a:moveTo>
                  <a:lnTo>
                    <a:pt x="0" y="725"/>
                  </a:lnTo>
                  <a:lnTo>
                    <a:pt x="725" y="725"/>
                  </a:lnTo>
                  <a:cubicBezTo>
                    <a:pt x="748" y="722"/>
                    <a:pt x="772" y="721"/>
                    <a:pt x="795" y="721"/>
                  </a:cubicBezTo>
                  <a:cubicBezTo>
                    <a:pt x="1086" y="721"/>
                    <a:pt x="1374" y="896"/>
                    <a:pt x="1607" y="1071"/>
                  </a:cubicBezTo>
                  <a:cubicBezTo>
                    <a:pt x="1701" y="945"/>
                    <a:pt x="1733" y="819"/>
                    <a:pt x="1733" y="725"/>
                  </a:cubicBezTo>
                  <a:cubicBezTo>
                    <a:pt x="1733" y="315"/>
                    <a:pt x="1418"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7" name="Google Shape;6337;p80"/>
            <p:cNvSpPr/>
            <p:nvPr/>
          </p:nvSpPr>
          <p:spPr>
            <a:xfrm>
              <a:off x="-23158250" y="4097600"/>
              <a:ext cx="121300" cy="52000"/>
            </a:xfrm>
            <a:custGeom>
              <a:rect b="b" l="l" r="r" t="t"/>
              <a:pathLst>
                <a:path extrusionOk="0" h="2080" w="4852">
                  <a:moveTo>
                    <a:pt x="315" y="0"/>
                  </a:moveTo>
                  <a:cubicBezTo>
                    <a:pt x="158" y="0"/>
                    <a:pt x="0" y="158"/>
                    <a:pt x="0" y="347"/>
                  </a:cubicBezTo>
                  <a:cubicBezTo>
                    <a:pt x="0" y="567"/>
                    <a:pt x="158" y="662"/>
                    <a:pt x="284" y="693"/>
                  </a:cubicBezTo>
                  <a:cubicBezTo>
                    <a:pt x="1008" y="914"/>
                    <a:pt x="1701" y="1355"/>
                    <a:pt x="2174" y="1922"/>
                  </a:cubicBezTo>
                  <a:cubicBezTo>
                    <a:pt x="2205" y="2017"/>
                    <a:pt x="2269" y="2080"/>
                    <a:pt x="2426" y="2080"/>
                  </a:cubicBezTo>
                  <a:cubicBezTo>
                    <a:pt x="2584" y="2080"/>
                    <a:pt x="2678" y="2017"/>
                    <a:pt x="2710" y="1922"/>
                  </a:cubicBezTo>
                  <a:cubicBezTo>
                    <a:pt x="3151" y="1355"/>
                    <a:pt x="3812" y="882"/>
                    <a:pt x="4568" y="662"/>
                  </a:cubicBezTo>
                  <a:cubicBezTo>
                    <a:pt x="4726" y="630"/>
                    <a:pt x="4852" y="504"/>
                    <a:pt x="4852" y="347"/>
                  </a:cubicBezTo>
                  <a:cubicBezTo>
                    <a:pt x="4852" y="158"/>
                    <a:pt x="4694" y="0"/>
                    <a:pt x="4474" y="0"/>
                  </a:cubicBezTo>
                  <a:lnTo>
                    <a:pt x="3371" y="0"/>
                  </a:lnTo>
                  <a:cubicBezTo>
                    <a:pt x="3214" y="410"/>
                    <a:pt x="2867" y="725"/>
                    <a:pt x="2395" y="725"/>
                  </a:cubicBezTo>
                  <a:cubicBezTo>
                    <a:pt x="1922" y="725"/>
                    <a:pt x="1575" y="441"/>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8" name="Google Shape;6338;p80"/>
            <p:cNvSpPr/>
            <p:nvPr/>
          </p:nvSpPr>
          <p:spPr>
            <a:xfrm>
              <a:off x="-23176375" y="3940850"/>
              <a:ext cx="52800" cy="26825"/>
            </a:xfrm>
            <a:custGeom>
              <a:rect b="b" l="l" r="r" t="t"/>
              <a:pathLst>
                <a:path extrusionOk="0" h="1073" w="2112">
                  <a:moveTo>
                    <a:pt x="725" y="1"/>
                  </a:moveTo>
                  <a:cubicBezTo>
                    <a:pt x="316" y="1"/>
                    <a:pt x="1" y="316"/>
                    <a:pt x="1" y="725"/>
                  </a:cubicBezTo>
                  <a:cubicBezTo>
                    <a:pt x="1" y="851"/>
                    <a:pt x="64" y="978"/>
                    <a:pt x="127" y="1072"/>
                  </a:cubicBezTo>
                  <a:cubicBezTo>
                    <a:pt x="410" y="883"/>
                    <a:pt x="725" y="725"/>
                    <a:pt x="1072" y="725"/>
                  </a:cubicBezTo>
                  <a:lnTo>
                    <a:pt x="2111" y="725"/>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9" name="Google Shape;6339;p80"/>
            <p:cNvSpPr/>
            <p:nvPr/>
          </p:nvSpPr>
          <p:spPr>
            <a:xfrm>
              <a:off x="-23166125" y="3976300"/>
              <a:ext cx="44125" cy="26800"/>
            </a:xfrm>
            <a:custGeom>
              <a:rect b="b" l="l" r="r" t="t"/>
              <a:pathLst>
                <a:path extrusionOk="0" h="1072" w="1765">
                  <a:moveTo>
                    <a:pt x="693" y="1"/>
                  </a:moveTo>
                  <a:cubicBezTo>
                    <a:pt x="315" y="1"/>
                    <a:pt x="0" y="316"/>
                    <a:pt x="0" y="725"/>
                  </a:cubicBezTo>
                  <a:cubicBezTo>
                    <a:pt x="0" y="851"/>
                    <a:pt x="32" y="1009"/>
                    <a:pt x="126" y="1072"/>
                  </a:cubicBezTo>
                  <a:cubicBezTo>
                    <a:pt x="347" y="820"/>
                    <a:pt x="693" y="725"/>
                    <a:pt x="1071" y="725"/>
                  </a:cubicBezTo>
                  <a:lnTo>
                    <a:pt x="1764" y="725"/>
                  </a:lnTo>
                  <a:lnTo>
                    <a:pt x="17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40" name="Google Shape;6340;p80"/>
          <p:cNvSpPr/>
          <p:nvPr/>
        </p:nvSpPr>
        <p:spPr>
          <a:xfrm>
            <a:off x="6612202" y="4288988"/>
            <a:ext cx="353786" cy="353757"/>
          </a:xfrm>
          <a:custGeom>
            <a:rect b="b" l="l" r="r" t="t"/>
            <a:pathLst>
              <a:path extrusionOk="0" h="11878" w="11879">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6344" name="Shape 6344"/>
        <p:cNvGrpSpPr/>
        <p:nvPr/>
      </p:nvGrpSpPr>
      <p:grpSpPr>
        <a:xfrm>
          <a:off x="0" y="0"/>
          <a:ext cx="0" cy="0"/>
          <a:chOff x="0" y="0"/>
          <a:chExt cx="0" cy="0"/>
        </a:xfrm>
      </p:grpSpPr>
      <p:sp>
        <p:nvSpPr>
          <p:cNvPr id="6345" name="Google Shape;6345;p81"/>
          <p:cNvSpPr txBox="1"/>
          <p:nvPr>
            <p:ph idx="4294967295" type="title"/>
          </p:nvPr>
        </p:nvSpPr>
        <p:spPr>
          <a:xfrm>
            <a:off x="849675" y="94377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Business </a:t>
            </a:r>
            <a:r>
              <a:rPr lang="en">
                <a:latin typeface="Arial"/>
                <a:ea typeface="Arial"/>
                <a:cs typeface="Arial"/>
                <a:sym typeface="Arial"/>
              </a:rPr>
              <a:t>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6346" name="Google Shape;6346;p81"/>
          <p:cNvSpPr txBox="1"/>
          <p:nvPr>
            <p:ph idx="4294967295" type="title"/>
          </p:nvPr>
        </p:nvSpPr>
        <p:spPr>
          <a:xfrm>
            <a:off x="4858400" y="943775"/>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Teamwork Icons</a:t>
            </a:r>
            <a:endParaRPr>
              <a:solidFill>
                <a:srgbClr val="FFFFFF"/>
              </a:solidFill>
              <a:latin typeface="Arial"/>
              <a:ea typeface="Arial"/>
              <a:cs typeface="Arial"/>
              <a:sym typeface="Arial"/>
            </a:endParaRPr>
          </a:p>
        </p:txBody>
      </p:sp>
      <p:sp>
        <p:nvSpPr>
          <p:cNvPr id="6347" name="Google Shape;6347;p81"/>
          <p:cNvSpPr/>
          <p:nvPr/>
        </p:nvSpPr>
        <p:spPr>
          <a:xfrm>
            <a:off x="849879" y="1532849"/>
            <a:ext cx="367261" cy="366364"/>
          </a:xfrm>
          <a:custGeom>
            <a:rect b="b" l="l" r="r" t="t"/>
            <a:pathLst>
              <a:path extrusionOk="0" h="12666" w="12697">
                <a:moveTo>
                  <a:pt x="6301" y="1356"/>
                </a:moveTo>
                <a:cubicBezTo>
                  <a:pt x="6522" y="1356"/>
                  <a:pt x="6711" y="1576"/>
                  <a:pt x="6711" y="1797"/>
                </a:cubicBezTo>
                <a:lnTo>
                  <a:pt x="6711" y="2269"/>
                </a:lnTo>
                <a:cubicBezTo>
                  <a:pt x="7656" y="2458"/>
                  <a:pt x="8349" y="3309"/>
                  <a:pt x="8349" y="4285"/>
                </a:cubicBezTo>
                <a:cubicBezTo>
                  <a:pt x="8349" y="4538"/>
                  <a:pt x="8160" y="4727"/>
                  <a:pt x="7971" y="4727"/>
                </a:cubicBezTo>
                <a:cubicBezTo>
                  <a:pt x="7719" y="4727"/>
                  <a:pt x="7530" y="4538"/>
                  <a:pt x="7530" y="4285"/>
                </a:cubicBezTo>
                <a:cubicBezTo>
                  <a:pt x="7530" y="3624"/>
                  <a:pt x="6994" y="3057"/>
                  <a:pt x="6301" y="3057"/>
                </a:cubicBezTo>
                <a:cubicBezTo>
                  <a:pt x="5640" y="3057"/>
                  <a:pt x="5073" y="3624"/>
                  <a:pt x="5073" y="4285"/>
                </a:cubicBezTo>
                <a:cubicBezTo>
                  <a:pt x="5073" y="4947"/>
                  <a:pt x="5829" y="5483"/>
                  <a:pt x="6585" y="6018"/>
                </a:cubicBezTo>
                <a:cubicBezTo>
                  <a:pt x="7435" y="6648"/>
                  <a:pt x="8412" y="7310"/>
                  <a:pt x="8412" y="8413"/>
                </a:cubicBezTo>
                <a:cubicBezTo>
                  <a:pt x="8412" y="9421"/>
                  <a:pt x="7687" y="10271"/>
                  <a:pt x="6742" y="10429"/>
                </a:cubicBezTo>
                <a:lnTo>
                  <a:pt x="6742" y="10901"/>
                </a:lnTo>
                <a:cubicBezTo>
                  <a:pt x="6742" y="11154"/>
                  <a:pt x="6553" y="11311"/>
                  <a:pt x="6364" y="11311"/>
                </a:cubicBezTo>
                <a:cubicBezTo>
                  <a:pt x="6144" y="11311"/>
                  <a:pt x="5955" y="11091"/>
                  <a:pt x="5955" y="10901"/>
                </a:cubicBezTo>
                <a:lnTo>
                  <a:pt x="5955" y="10429"/>
                </a:lnTo>
                <a:cubicBezTo>
                  <a:pt x="5010" y="10240"/>
                  <a:pt x="4316" y="9421"/>
                  <a:pt x="4316" y="8413"/>
                </a:cubicBezTo>
                <a:cubicBezTo>
                  <a:pt x="4316" y="8192"/>
                  <a:pt x="4505" y="8035"/>
                  <a:pt x="4694" y="8035"/>
                </a:cubicBezTo>
                <a:cubicBezTo>
                  <a:pt x="4884" y="8035"/>
                  <a:pt x="5136" y="8224"/>
                  <a:pt x="5136" y="8413"/>
                </a:cubicBezTo>
                <a:cubicBezTo>
                  <a:pt x="5136" y="9106"/>
                  <a:pt x="5671" y="9641"/>
                  <a:pt x="6364" y="9641"/>
                </a:cubicBezTo>
                <a:cubicBezTo>
                  <a:pt x="7026" y="9641"/>
                  <a:pt x="7561" y="9106"/>
                  <a:pt x="7561" y="8413"/>
                </a:cubicBezTo>
                <a:cubicBezTo>
                  <a:pt x="7561" y="7751"/>
                  <a:pt x="6868" y="7247"/>
                  <a:pt x="6081" y="6680"/>
                </a:cubicBezTo>
                <a:cubicBezTo>
                  <a:pt x="5199" y="6050"/>
                  <a:pt x="4253" y="5388"/>
                  <a:pt x="4253" y="4285"/>
                </a:cubicBezTo>
                <a:cubicBezTo>
                  <a:pt x="4253" y="3309"/>
                  <a:pt x="4978" y="2427"/>
                  <a:pt x="5923" y="2269"/>
                </a:cubicBezTo>
                <a:lnTo>
                  <a:pt x="5923" y="1797"/>
                </a:lnTo>
                <a:cubicBezTo>
                  <a:pt x="5923" y="1576"/>
                  <a:pt x="6112" y="1356"/>
                  <a:pt x="6301" y="1356"/>
                </a:cubicBezTo>
                <a:close/>
                <a:moveTo>
                  <a:pt x="6333" y="1"/>
                </a:moveTo>
                <a:cubicBezTo>
                  <a:pt x="2836" y="1"/>
                  <a:pt x="0" y="2836"/>
                  <a:pt x="0" y="6333"/>
                </a:cubicBezTo>
                <a:cubicBezTo>
                  <a:pt x="0" y="9830"/>
                  <a:pt x="2836" y="12666"/>
                  <a:pt x="6333" y="12666"/>
                </a:cubicBezTo>
                <a:cubicBezTo>
                  <a:pt x="9861" y="12666"/>
                  <a:pt x="12697" y="9830"/>
                  <a:pt x="12697" y="6333"/>
                </a:cubicBezTo>
                <a:cubicBezTo>
                  <a:pt x="12697" y="2836"/>
                  <a:pt x="9861"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48" name="Google Shape;6348;p81"/>
          <p:cNvGrpSpPr/>
          <p:nvPr/>
        </p:nvGrpSpPr>
        <p:grpSpPr>
          <a:xfrm>
            <a:off x="850004" y="1975418"/>
            <a:ext cx="367261" cy="367261"/>
            <a:chOff x="-65145700" y="3727425"/>
            <a:chExt cx="317425" cy="317425"/>
          </a:xfrm>
        </p:grpSpPr>
        <p:sp>
          <p:nvSpPr>
            <p:cNvPr id="6349" name="Google Shape;6349;p81"/>
            <p:cNvSpPr/>
            <p:nvPr/>
          </p:nvSpPr>
          <p:spPr>
            <a:xfrm>
              <a:off x="-65145700" y="3769150"/>
              <a:ext cx="275675" cy="275700"/>
            </a:xfrm>
            <a:custGeom>
              <a:rect b="b" l="l" r="r" t="t"/>
              <a:pathLst>
                <a:path extrusionOk="0" h="11028" w="11027">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0" name="Google Shape;6350;p81"/>
            <p:cNvSpPr/>
            <p:nvPr/>
          </p:nvSpPr>
          <p:spPr>
            <a:xfrm>
              <a:off x="-64977150" y="3727425"/>
              <a:ext cx="148875" cy="147300"/>
            </a:xfrm>
            <a:custGeom>
              <a:rect b="b" l="l" r="r" t="t"/>
              <a:pathLst>
                <a:path extrusionOk="0" h="5892" w="5955">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51" name="Google Shape;6351;p81"/>
          <p:cNvGrpSpPr/>
          <p:nvPr/>
        </p:nvGrpSpPr>
        <p:grpSpPr>
          <a:xfrm>
            <a:off x="853201" y="2404333"/>
            <a:ext cx="360868" cy="367261"/>
            <a:chOff x="-65144125" y="4094450"/>
            <a:chExt cx="311900" cy="317425"/>
          </a:xfrm>
        </p:grpSpPr>
        <p:sp>
          <p:nvSpPr>
            <p:cNvPr id="6352" name="Google Shape;6352;p81"/>
            <p:cNvSpPr/>
            <p:nvPr/>
          </p:nvSpPr>
          <p:spPr>
            <a:xfrm>
              <a:off x="-65079550" y="4183450"/>
              <a:ext cx="185900" cy="185900"/>
            </a:xfrm>
            <a:custGeom>
              <a:rect b="b" l="l" r="r" t="t"/>
              <a:pathLst>
                <a:path extrusionOk="0" h="7436" w="7436">
                  <a:moveTo>
                    <a:pt x="3687" y="0"/>
                  </a:moveTo>
                  <a:cubicBezTo>
                    <a:pt x="1639" y="0"/>
                    <a:pt x="1" y="1639"/>
                    <a:pt x="1" y="3686"/>
                  </a:cubicBezTo>
                  <a:cubicBezTo>
                    <a:pt x="1" y="5734"/>
                    <a:pt x="1639" y="7435"/>
                    <a:pt x="3687" y="7435"/>
                  </a:cubicBezTo>
                  <a:cubicBezTo>
                    <a:pt x="5735" y="7435"/>
                    <a:pt x="7436" y="5797"/>
                    <a:pt x="7436" y="3686"/>
                  </a:cubicBezTo>
                  <a:cubicBezTo>
                    <a:pt x="7436" y="3466"/>
                    <a:pt x="7247" y="3308"/>
                    <a:pt x="7058" y="3308"/>
                  </a:cubicBezTo>
                  <a:lnTo>
                    <a:pt x="4096" y="3308"/>
                  </a:lnTo>
                  <a:lnTo>
                    <a:pt x="4096" y="378"/>
                  </a:lnTo>
                  <a:cubicBezTo>
                    <a:pt x="4096" y="158"/>
                    <a:pt x="3907" y="0"/>
                    <a:pt x="36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3" name="Google Shape;6353;p81"/>
            <p:cNvSpPr/>
            <p:nvPr/>
          </p:nvSpPr>
          <p:spPr>
            <a:xfrm>
              <a:off x="-65039375" y="4094450"/>
              <a:ext cx="104775" cy="19700"/>
            </a:xfrm>
            <a:custGeom>
              <a:rect b="b" l="l" r="r" t="t"/>
              <a:pathLst>
                <a:path extrusionOk="0" h="788" w="4191">
                  <a:moveTo>
                    <a:pt x="473" y="0"/>
                  </a:moveTo>
                  <a:cubicBezTo>
                    <a:pt x="252" y="0"/>
                    <a:pt x="32" y="221"/>
                    <a:pt x="32" y="410"/>
                  </a:cubicBezTo>
                  <a:cubicBezTo>
                    <a:pt x="0" y="599"/>
                    <a:pt x="158" y="756"/>
                    <a:pt x="347" y="788"/>
                  </a:cubicBezTo>
                  <a:lnTo>
                    <a:pt x="3813" y="788"/>
                  </a:lnTo>
                  <a:cubicBezTo>
                    <a:pt x="4033" y="756"/>
                    <a:pt x="4191" y="599"/>
                    <a:pt x="4191" y="410"/>
                  </a:cubicBezTo>
                  <a:cubicBezTo>
                    <a:pt x="4191" y="158"/>
                    <a:pt x="3970"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4" name="Google Shape;6354;p81"/>
            <p:cNvSpPr/>
            <p:nvPr/>
          </p:nvSpPr>
          <p:spPr>
            <a:xfrm>
              <a:off x="-65144125" y="4121025"/>
              <a:ext cx="311900" cy="290850"/>
            </a:xfrm>
            <a:custGeom>
              <a:rect b="b" l="l" r="r" t="t"/>
              <a:pathLst>
                <a:path extrusionOk="0" h="11634" w="12476">
                  <a:moveTo>
                    <a:pt x="6321" y="1678"/>
                  </a:moveTo>
                  <a:cubicBezTo>
                    <a:pt x="7437" y="1678"/>
                    <a:pt x="8570" y="2088"/>
                    <a:pt x="9483" y="3001"/>
                  </a:cubicBezTo>
                  <a:cubicBezTo>
                    <a:pt x="10334" y="3884"/>
                    <a:pt x="10806" y="5018"/>
                    <a:pt x="10806" y="6246"/>
                  </a:cubicBezTo>
                  <a:cubicBezTo>
                    <a:pt x="10806" y="8767"/>
                    <a:pt x="8759" y="10815"/>
                    <a:pt x="6238" y="10815"/>
                  </a:cubicBezTo>
                  <a:cubicBezTo>
                    <a:pt x="3718" y="10815"/>
                    <a:pt x="1702" y="8767"/>
                    <a:pt x="1702" y="6246"/>
                  </a:cubicBezTo>
                  <a:cubicBezTo>
                    <a:pt x="1702" y="3492"/>
                    <a:pt x="3974" y="1678"/>
                    <a:pt x="6321" y="1678"/>
                  </a:cubicBezTo>
                  <a:close/>
                  <a:moveTo>
                    <a:pt x="1367" y="1"/>
                  </a:moveTo>
                  <a:cubicBezTo>
                    <a:pt x="1048" y="1"/>
                    <a:pt x="725" y="119"/>
                    <a:pt x="473" y="355"/>
                  </a:cubicBezTo>
                  <a:cubicBezTo>
                    <a:pt x="0" y="828"/>
                    <a:pt x="0" y="1615"/>
                    <a:pt x="473" y="2119"/>
                  </a:cubicBezTo>
                  <a:cubicBezTo>
                    <a:pt x="696" y="2363"/>
                    <a:pt x="997" y="2488"/>
                    <a:pt x="1327" y="2488"/>
                  </a:cubicBezTo>
                  <a:cubicBezTo>
                    <a:pt x="1509" y="2488"/>
                    <a:pt x="1700" y="2450"/>
                    <a:pt x="1891" y="2371"/>
                  </a:cubicBezTo>
                  <a:lnTo>
                    <a:pt x="2237" y="2718"/>
                  </a:lnTo>
                  <a:cubicBezTo>
                    <a:pt x="1386" y="3695"/>
                    <a:pt x="914" y="4923"/>
                    <a:pt x="914" y="6215"/>
                  </a:cubicBezTo>
                  <a:cubicBezTo>
                    <a:pt x="914" y="9176"/>
                    <a:pt x="3340" y="11634"/>
                    <a:pt x="6301" y="11634"/>
                  </a:cubicBezTo>
                  <a:cubicBezTo>
                    <a:pt x="9231" y="11634"/>
                    <a:pt x="11689" y="9208"/>
                    <a:pt x="11689" y="6215"/>
                  </a:cubicBezTo>
                  <a:cubicBezTo>
                    <a:pt x="11689" y="4923"/>
                    <a:pt x="11216" y="3695"/>
                    <a:pt x="10365" y="2718"/>
                  </a:cubicBezTo>
                  <a:lnTo>
                    <a:pt x="10743" y="2371"/>
                  </a:lnTo>
                  <a:cubicBezTo>
                    <a:pt x="10901" y="2466"/>
                    <a:pt x="11059" y="2497"/>
                    <a:pt x="11248" y="2497"/>
                  </a:cubicBezTo>
                  <a:cubicBezTo>
                    <a:pt x="11909" y="2497"/>
                    <a:pt x="12476" y="1930"/>
                    <a:pt x="12476" y="1269"/>
                  </a:cubicBezTo>
                  <a:cubicBezTo>
                    <a:pt x="12476" y="607"/>
                    <a:pt x="11909" y="8"/>
                    <a:pt x="11248" y="8"/>
                  </a:cubicBezTo>
                  <a:cubicBezTo>
                    <a:pt x="10586" y="8"/>
                    <a:pt x="10019" y="544"/>
                    <a:pt x="10019" y="1269"/>
                  </a:cubicBezTo>
                  <a:cubicBezTo>
                    <a:pt x="10019" y="1458"/>
                    <a:pt x="10050" y="1615"/>
                    <a:pt x="10145" y="1773"/>
                  </a:cubicBezTo>
                  <a:lnTo>
                    <a:pt x="9798" y="2119"/>
                  </a:lnTo>
                  <a:cubicBezTo>
                    <a:pt x="9137" y="1584"/>
                    <a:pt x="8381" y="1206"/>
                    <a:pt x="7561" y="985"/>
                  </a:cubicBezTo>
                  <a:lnTo>
                    <a:pt x="7561" y="544"/>
                  </a:lnTo>
                  <a:lnTo>
                    <a:pt x="5073" y="544"/>
                  </a:lnTo>
                  <a:lnTo>
                    <a:pt x="5073" y="985"/>
                  </a:lnTo>
                  <a:cubicBezTo>
                    <a:pt x="4222" y="1206"/>
                    <a:pt x="3434" y="1584"/>
                    <a:pt x="2836" y="2119"/>
                  </a:cubicBezTo>
                  <a:lnTo>
                    <a:pt x="2458" y="1773"/>
                  </a:lnTo>
                  <a:cubicBezTo>
                    <a:pt x="2710" y="1269"/>
                    <a:pt x="2584" y="733"/>
                    <a:pt x="2237" y="355"/>
                  </a:cubicBezTo>
                  <a:cubicBezTo>
                    <a:pt x="2001" y="119"/>
                    <a:pt x="1686" y="1"/>
                    <a:pt x="13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55" name="Google Shape;6355;p81"/>
          <p:cNvSpPr/>
          <p:nvPr/>
        </p:nvSpPr>
        <p:spPr>
          <a:xfrm>
            <a:off x="3057429" y="1531476"/>
            <a:ext cx="369083" cy="369112"/>
          </a:xfrm>
          <a:custGeom>
            <a:rect b="b" l="l" r="r" t="t"/>
            <a:pathLst>
              <a:path extrusionOk="0" h="12761" w="12760">
                <a:moveTo>
                  <a:pt x="6427" y="3592"/>
                </a:moveTo>
                <a:cubicBezTo>
                  <a:pt x="7939" y="3592"/>
                  <a:pt x="9168" y="4821"/>
                  <a:pt x="9168" y="6365"/>
                </a:cubicBezTo>
                <a:cubicBezTo>
                  <a:pt x="9168" y="7846"/>
                  <a:pt x="7908" y="9106"/>
                  <a:pt x="6427" y="9106"/>
                </a:cubicBezTo>
                <a:cubicBezTo>
                  <a:pt x="4883" y="9106"/>
                  <a:pt x="3655" y="7877"/>
                  <a:pt x="3655" y="6365"/>
                </a:cubicBezTo>
                <a:cubicBezTo>
                  <a:pt x="3655" y="4821"/>
                  <a:pt x="4883" y="3592"/>
                  <a:pt x="6427" y="3592"/>
                </a:cubicBezTo>
                <a:close/>
                <a:moveTo>
                  <a:pt x="5829" y="1"/>
                </a:moveTo>
                <a:cubicBezTo>
                  <a:pt x="5356" y="1"/>
                  <a:pt x="5009" y="347"/>
                  <a:pt x="5009" y="852"/>
                </a:cubicBezTo>
                <a:lnTo>
                  <a:pt x="5009" y="1576"/>
                </a:lnTo>
                <a:cubicBezTo>
                  <a:pt x="4631" y="1702"/>
                  <a:pt x="4285" y="1828"/>
                  <a:pt x="3970" y="2017"/>
                </a:cubicBezTo>
                <a:lnTo>
                  <a:pt x="3466" y="1513"/>
                </a:lnTo>
                <a:cubicBezTo>
                  <a:pt x="3308" y="1356"/>
                  <a:pt x="3088" y="1277"/>
                  <a:pt x="2867" y="1277"/>
                </a:cubicBezTo>
                <a:cubicBezTo>
                  <a:pt x="2647" y="1277"/>
                  <a:pt x="2426" y="1356"/>
                  <a:pt x="2269" y="1513"/>
                </a:cubicBezTo>
                <a:lnTo>
                  <a:pt x="1481" y="2301"/>
                </a:lnTo>
                <a:cubicBezTo>
                  <a:pt x="1166" y="2616"/>
                  <a:pt x="1166" y="3151"/>
                  <a:pt x="1481" y="3466"/>
                </a:cubicBezTo>
                <a:lnTo>
                  <a:pt x="2017" y="4002"/>
                </a:lnTo>
                <a:cubicBezTo>
                  <a:pt x="1796" y="4317"/>
                  <a:pt x="1701" y="4664"/>
                  <a:pt x="1575" y="5010"/>
                </a:cubicBezTo>
                <a:lnTo>
                  <a:pt x="819" y="5010"/>
                </a:lnTo>
                <a:cubicBezTo>
                  <a:pt x="347" y="5010"/>
                  <a:pt x="0" y="5357"/>
                  <a:pt x="0" y="5829"/>
                </a:cubicBezTo>
                <a:lnTo>
                  <a:pt x="0" y="6932"/>
                </a:lnTo>
                <a:cubicBezTo>
                  <a:pt x="0" y="7405"/>
                  <a:pt x="347" y="7783"/>
                  <a:pt x="819" y="7783"/>
                </a:cubicBezTo>
                <a:lnTo>
                  <a:pt x="1575" y="7783"/>
                </a:lnTo>
                <a:cubicBezTo>
                  <a:pt x="1701" y="8129"/>
                  <a:pt x="1796" y="8476"/>
                  <a:pt x="2017" y="8791"/>
                </a:cubicBezTo>
                <a:lnTo>
                  <a:pt x="1481" y="9295"/>
                </a:lnTo>
                <a:cubicBezTo>
                  <a:pt x="1166" y="9610"/>
                  <a:pt x="1166" y="10177"/>
                  <a:pt x="1481" y="10492"/>
                </a:cubicBezTo>
                <a:lnTo>
                  <a:pt x="2269" y="11280"/>
                </a:lnTo>
                <a:cubicBezTo>
                  <a:pt x="2426" y="11437"/>
                  <a:pt x="2647" y="11516"/>
                  <a:pt x="2867" y="11516"/>
                </a:cubicBezTo>
                <a:cubicBezTo>
                  <a:pt x="3088" y="11516"/>
                  <a:pt x="3308" y="11437"/>
                  <a:pt x="3466" y="11280"/>
                </a:cubicBezTo>
                <a:lnTo>
                  <a:pt x="3970" y="10776"/>
                </a:lnTo>
                <a:cubicBezTo>
                  <a:pt x="4285" y="10965"/>
                  <a:pt x="4631" y="11091"/>
                  <a:pt x="5009" y="11185"/>
                </a:cubicBezTo>
                <a:lnTo>
                  <a:pt x="5009" y="11941"/>
                </a:lnTo>
                <a:cubicBezTo>
                  <a:pt x="5009" y="12414"/>
                  <a:pt x="5356" y="12760"/>
                  <a:pt x="5829" y="12760"/>
                </a:cubicBezTo>
                <a:lnTo>
                  <a:pt x="6931" y="12760"/>
                </a:lnTo>
                <a:cubicBezTo>
                  <a:pt x="7404" y="12760"/>
                  <a:pt x="7750" y="12414"/>
                  <a:pt x="7750" y="11941"/>
                </a:cubicBezTo>
                <a:lnTo>
                  <a:pt x="7750" y="11185"/>
                </a:lnTo>
                <a:cubicBezTo>
                  <a:pt x="8097" y="11091"/>
                  <a:pt x="8475" y="10965"/>
                  <a:pt x="8790" y="10776"/>
                </a:cubicBezTo>
                <a:lnTo>
                  <a:pt x="9294" y="11280"/>
                </a:lnTo>
                <a:cubicBezTo>
                  <a:pt x="9452" y="11437"/>
                  <a:pt x="9664" y="11516"/>
                  <a:pt x="9877" y="11516"/>
                </a:cubicBezTo>
                <a:cubicBezTo>
                  <a:pt x="10090" y="11516"/>
                  <a:pt x="10302" y="11437"/>
                  <a:pt x="10460" y="11280"/>
                </a:cubicBezTo>
                <a:lnTo>
                  <a:pt x="11247" y="10492"/>
                </a:lnTo>
                <a:cubicBezTo>
                  <a:pt x="11563" y="10177"/>
                  <a:pt x="11563" y="9610"/>
                  <a:pt x="11247" y="9295"/>
                </a:cubicBezTo>
                <a:lnTo>
                  <a:pt x="10743" y="8791"/>
                </a:lnTo>
                <a:cubicBezTo>
                  <a:pt x="10932" y="8476"/>
                  <a:pt x="11058" y="8129"/>
                  <a:pt x="11184" y="7783"/>
                </a:cubicBezTo>
                <a:lnTo>
                  <a:pt x="11941" y="7783"/>
                </a:lnTo>
                <a:cubicBezTo>
                  <a:pt x="12413" y="7783"/>
                  <a:pt x="12760" y="7405"/>
                  <a:pt x="12760" y="6932"/>
                </a:cubicBezTo>
                <a:lnTo>
                  <a:pt x="12760" y="5829"/>
                </a:lnTo>
                <a:cubicBezTo>
                  <a:pt x="12760" y="5325"/>
                  <a:pt x="12350" y="4979"/>
                  <a:pt x="11941" y="4979"/>
                </a:cubicBezTo>
                <a:lnTo>
                  <a:pt x="11184" y="4979"/>
                </a:lnTo>
                <a:cubicBezTo>
                  <a:pt x="11058" y="4632"/>
                  <a:pt x="10932" y="4254"/>
                  <a:pt x="10743" y="3939"/>
                </a:cubicBezTo>
                <a:lnTo>
                  <a:pt x="11247" y="3435"/>
                </a:lnTo>
                <a:cubicBezTo>
                  <a:pt x="11563" y="3120"/>
                  <a:pt x="11563" y="2553"/>
                  <a:pt x="11247" y="2238"/>
                </a:cubicBezTo>
                <a:lnTo>
                  <a:pt x="10460" y="1450"/>
                </a:lnTo>
                <a:cubicBezTo>
                  <a:pt x="10302" y="1293"/>
                  <a:pt x="10090" y="1214"/>
                  <a:pt x="9877" y="1214"/>
                </a:cubicBezTo>
                <a:cubicBezTo>
                  <a:pt x="9664" y="1214"/>
                  <a:pt x="9452" y="1293"/>
                  <a:pt x="9294" y="1450"/>
                </a:cubicBezTo>
                <a:lnTo>
                  <a:pt x="8790" y="1986"/>
                </a:lnTo>
                <a:cubicBezTo>
                  <a:pt x="8475" y="1765"/>
                  <a:pt x="8097" y="1671"/>
                  <a:pt x="7750" y="1545"/>
                </a:cubicBezTo>
                <a:lnTo>
                  <a:pt x="7750" y="852"/>
                </a:lnTo>
                <a:cubicBezTo>
                  <a:pt x="7750" y="379"/>
                  <a:pt x="7404" y="1"/>
                  <a:pt x="6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56" name="Google Shape;6356;p81"/>
          <p:cNvGrpSpPr/>
          <p:nvPr/>
        </p:nvGrpSpPr>
        <p:grpSpPr>
          <a:xfrm>
            <a:off x="3056770" y="1975028"/>
            <a:ext cx="370645" cy="368042"/>
            <a:chOff x="-63250675" y="3744075"/>
            <a:chExt cx="320350" cy="318100"/>
          </a:xfrm>
        </p:grpSpPr>
        <p:sp>
          <p:nvSpPr>
            <p:cNvPr id="6357" name="Google Shape;6357;p81"/>
            <p:cNvSpPr/>
            <p:nvPr/>
          </p:nvSpPr>
          <p:spPr>
            <a:xfrm>
              <a:off x="-63126250" y="3744075"/>
              <a:ext cx="195925" cy="192875"/>
            </a:xfrm>
            <a:custGeom>
              <a:rect b="b" l="l" r="r" t="t"/>
              <a:pathLst>
                <a:path extrusionOk="0" h="7715" w="7837">
                  <a:moveTo>
                    <a:pt x="6020" y="0"/>
                  </a:moveTo>
                  <a:cubicBezTo>
                    <a:pt x="5921" y="0"/>
                    <a:pt x="5820" y="37"/>
                    <a:pt x="5735" y="122"/>
                  </a:cubicBezTo>
                  <a:lnTo>
                    <a:pt x="4097" y="1760"/>
                  </a:lnTo>
                  <a:cubicBezTo>
                    <a:pt x="4034" y="1854"/>
                    <a:pt x="3971" y="1917"/>
                    <a:pt x="3971" y="2012"/>
                  </a:cubicBezTo>
                  <a:lnTo>
                    <a:pt x="3782" y="3304"/>
                  </a:lnTo>
                  <a:lnTo>
                    <a:pt x="1734" y="5351"/>
                  </a:lnTo>
                  <a:cubicBezTo>
                    <a:pt x="1576" y="5288"/>
                    <a:pt x="1387" y="5225"/>
                    <a:pt x="1230" y="5225"/>
                  </a:cubicBezTo>
                  <a:cubicBezTo>
                    <a:pt x="537" y="5225"/>
                    <a:pt x="1" y="5793"/>
                    <a:pt x="1" y="6486"/>
                  </a:cubicBezTo>
                  <a:cubicBezTo>
                    <a:pt x="1" y="7210"/>
                    <a:pt x="537" y="7714"/>
                    <a:pt x="1230" y="7714"/>
                  </a:cubicBezTo>
                  <a:cubicBezTo>
                    <a:pt x="1891" y="7714"/>
                    <a:pt x="2458" y="7179"/>
                    <a:pt x="2458" y="6486"/>
                  </a:cubicBezTo>
                  <a:cubicBezTo>
                    <a:pt x="2458" y="6297"/>
                    <a:pt x="2395" y="6139"/>
                    <a:pt x="2332" y="5982"/>
                  </a:cubicBezTo>
                  <a:lnTo>
                    <a:pt x="4380" y="3934"/>
                  </a:lnTo>
                  <a:lnTo>
                    <a:pt x="5672" y="3745"/>
                  </a:lnTo>
                  <a:cubicBezTo>
                    <a:pt x="5735" y="3745"/>
                    <a:pt x="5829" y="3713"/>
                    <a:pt x="5924" y="3619"/>
                  </a:cubicBezTo>
                  <a:lnTo>
                    <a:pt x="7562" y="1980"/>
                  </a:lnTo>
                  <a:cubicBezTo>
                    <a:pt x="7837" y="1706"/>
                    <a:pt x="7609" y="1254"/>
                    <a:pt x="7251" y="1254"/>
                  </a:cubicBezTo>
                  <a:cubicBezTo>
                    <a:pt x="7240" y="1254"/>
                    <a:pt x="7228" y="1255"/>
                    <a:pt x="7216" y="1256"/>
                  </a:cubicBezTo>
                  <a:lnTo>
                    <a:pt x="6302" y="1382"/>
                  </a:lnTo>
                  <a:lnTo>
                    <a:pt x="6428" y="468"/>
                  </a:lnTo>
                  <a:cubicBezTo>
                    <a:pt x="6472" y="203"/>
                    <a:pt x="6253" y="0"/>
                    <a:pt x="60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8" name="Google Shape;6358;p81"/>
            <p:cNvSpPr/>
            <p:nvPr/>
          </p:nvSpPr>
          <p:spPr>
            <a:xfrm>
              <a:off x="-63190025" y="3814050"/>
              <a:ext cx="186675" cy="185900"/>
            </a:xfrm>
            <a:custGeom>
              <a:rect b="b" l="l" r="r" t="t"/>
              <a:pathLst>
                <a:path extrusionOk="0" h="7436" w="7467">
                  <a:moveTo>
                    <a:pt x="3718" y="1"/>
                  </a:moveTo>
                  <a:cubicBezTo>
                    <a:pt x="1670" y="1"/>
                    <a:pt x="0" y="1670"/>
                    <a:pt x="0" y="3750"/>
                  </a:cubicBezTo>
                  <a:cubicBezTo>
                    <a:pt x="0" y="5797"/>
                    <a:pt x="1638" y="7436"/>
                    <a:pt x="3718" y="7436"/>
                  </a:cubicBezTo>
                  <a:cubicBezTo>
                    <a:pt x="5765" y="7436"/>
                    <a:pt x="7467" y="5797"/>
                    <a:pt x="7467" y="3750"/>
                  </a:cubicBezTo>
                  <a:cubicBezTo>
                    <a:pt x="7467" y="3151"/>
                    <a:pt x="7341" y="2647"/>
                    <a:pt x="7120" y="2143"/>
                  </a:cubicBezTo>
                  <a:lnTo>
                    <a:pt x="5828" y="3435"/>
                  </a:lnTo>
                  <a:cubicBezTo>
                    <a:pt x="5828" y="3498"/>
                    <a:pt x="5860" y="3624"/>
                    <a:pt x="5860" y="3718"/>
                  </a:cubicBezTo>
                  <a:cubicBezTo>
                    <a:pt x="5860" y="4852"/>
                    <a:pt x="4915" y="5797"/>
                    <a:pt x="3781" y="5797"/>
                  </a:cubicBezTo>
                  <a:cubicBezTo>
                    <a:pt x="2615" y="5797"/>
                    <a:pt x="1670" y="4852"/>
                    <a:pt x="1670" y="3718"/>
                  </a:cubicBezTo>
                  <a:cubicBezTo>
                    <a:pt x="1733" y="2552"/>
                    <a:pt x="2615" y="1607"/>
                    <a:pt x="3781" y="1607"/>
                  </a:cubicBezTo>
                  <a:cubicBezTo>
                    <a:pt x="3875" y="1607"/>
                    <a:pt x="3970" y="1607"/>
                    <a:pt x="4033" y="1670"/>
                  </a:cubicBezTo>
                  <a:lnTo>
                    <a:pt x="5356" y="347"/>
                  </a:lnTo>
                  <a:cubicBezTo>
                    <a:pt x="4883" y="127"/>
                    <a:pt x="4316" y="1"/>
                    <a:pt x="37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9" name="Google Shape;6359;p81"/>
            <p:cNvSpPr/>
            <p:nvPr/>
          </p:nvSpPr>
          <p:spPr>
            <a:xfrm>
              <a:off x="-63250675" y="3751050"/>
              <a:ext cx="311125" cy="311125"/>
            </a:xfrm>
            <a:custGeom>
              <a:rect b="b" l="l" r="r" t="t"/>
              <a:pathLst>
                <a:path extrusionOk="0" h="12445" w="12445">
                  <a:moveTo>
                    <a:pt x="6270" y="0"/>
                  </a:moveTo>
                  <a:cubicBezTo>
                    <a:pt x="2773" y="0"/>
                    <a:pt x="0" y="2804"/>
                    <a:pt x="0" y="6238"/>
                  </a:cubicBezTo>
                  <a:cubicBezTo>
                    <a:pt x="0" y="9641"/>
                    <a:pt x="2804" y="12445"/>
                    <a:pt x="6238" y="12445"/>
                  </a:cubicBezTo>
                  <a:cubicBezTo>
                    <a:pt x="9672" y="12445"/>
                    <a:pt x="12445" y="9641"/>
                    <a:pt x="12445" y="6238"/>
                  </a:cubicBezTo>
                  <a:cubicBezTo>
                    <a:pt x="12445" y="5325"/>
                    <a:pt x="12256" y="4411"/>
                    <a:pt x="11878" y="3592"/>
                  </a:cubicBezTo>
                  <a:lnTo>
                    <a:pt x="11563" y="3907"/>
                  </a:lnTo>
                  <a:cubicBezTo>
                    <a:pt x="11342" y="4096"/>
                    <a:pt x="11121" y="4222"/>
                    <a:pt x="10838" y="4253"/>
                  </a:cubicBezTo>
                  <a:lnTo>
                    <a:pt x="10397" y="4348"/>
                  </a:lnTo>
                  <a:cubicBezTo>
                    <a:pt x="10680" y="4915"/>
                    <a:pt x="10806" y="5545"/>
                    <a:pt x="10806" y="6238"/>
                  </a:cubicBezTo>
                  <a:cubicBezTo>
                    <a:pt x="10806" y="8759"/>
                    <a:pt x="8759" y="10743"/>
                    <a:pt x="6270" y="10743"/>
                  </a:cubicBezTo>
                  <a:cubicBezTo>
                    <a:pt x="3781" y="10743"/>
                    <a:pt x="1733" y="8696"/>
                    <a:pt x="1733" y="6238"/>
                  </a:cubicBezTo>
                  <a:cubicBezTo>
                    <a:pt x="1733" y="3718"/>
                    <a:pt x="3781" y="1670"/>
                    <a:pt x="6270" y="1670"/>
                  </a:cubicBezTo>
                  <a:cubicBezTo>
                    <a:pt x="6931" y="1670"/>
                    <a:pt x="7561" y="1796"/>
                    <a:pt x="8160" y="2048"/>
                  </a:cubicBezTo>
                  <a:lnTo>
                    <a:pt x="8254" y="1607"/>
                  </a:lnTo>
                  <a:cubicBezTo>
                    <a:pt x="8286" y="1355"/>
                    <a:pt x="8412" y="1103"/>
                    <a:pt x="8601" y="914"/>
                  </a:cubicBezTo>
                  <a:lnTo>
                    <a:pt x="8916" y="599"/>
                  </a:lnTo>
                  <a:cubicBezTo>
                    <a:pt x="8097" y="189"/>
                    <a:pt x="7215" y="0"/>
                    <a:pt x="62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60" name="Google Shape;6360;p81"/>
          <p:cNvGrpSpPr/>
          <p:nvPr/>
        </p:nvGrpSpPr>
        <p:grpSpPr>
          <a:xfrm>
            <a:off x="3058462" y="2404333"/>
            <a:ext cx="367261" cy="367261"/>
            <a:chOff x="-63250675" y="4110200"/>
            <a:chExt cx="317425" cy="317425"/>
          </a:xfrm>
        </p:grpSpPr>
        <p:sp>
          <p:nvSpPr>
            <p:cNvPr id="6361" name="Google Shape;6361;p81"/>
            <p:cNvSpPr/>
            <p:nvPr/>
          </p:nvSpPr>
          <p:spPr>
            <a:xfrm>
              <a:off x="-63007300" y="4153725"/>
              <a:ext cx="30725" cy="29750"/>
            </a:xfrm>
            <a:custGeom>
              <a:rect b="b" l="l" r="r" t="t"/>
              <a:pathLst>
                <a:path extrusionOk="0" h="1190" w="1229">
                  <a:moveTo>
                    <a:pt x="772" y="0"/>
                  </a:moveTo>
                  <a:cubicBezTo>
                    <a:pt x="662" y="0"/>
                    <a:pt x="552" y="39"/>
                    <a:pt x="473" y="118"/>
                  </a:cubicBezTo>
                  <a:lnTo>
                    <a:pt x="0" y="591"/>
                  </a:lnTo>
                  <a:cubicBezTo>
                    <a:pt x="252" y="780"/>
                    <a:pt x="441" y="1000"/>
                    <a:pt x="599" y="1189"/>
                  </a:cubicBezTo>
                  <a:lnTo>
                    <a:pt x="1071" y="717"/>
                  </a:lnTo>
                  <a:cubicBezTo>
                    <a:pt x="1229" y="559"/>
                    <a:pt x="1229" y="276"/>
                    <a:pt x="1071" y="118"/>
                  </a:cubicBezTo>
                  <a:cubicBezTo>
                    <a:pt x="993" y="39"/>
                    <a:pt x="882" y="0"/>
                    <a:pt x="7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2" name="Google Shape;6362;p81"/>
            <p:cNvSpPr/>
            <p:nvPr/>
          </p:nvSpPr>
          <p:spPr>
            <a:xfrm>
              <a:off x="-63203425" y="4159025"/>
              <a:ext cx="222925" cy="222150"/>
            </a:xfrm>
            <a:custGeom>
              <a:rect b="b" l="l" r="r" t="t"/>
              <a:pathLst>
                <a:path extrusionOk="0" h="8886" w="8917">
                  <a:moveTo>
                    <a:pt x="4033" y="1418"/>
                  </a:moveTo>
                  <a:lnTo>
                    <a:pt x="4033" y="3088"/>
                  </a:lnTo>
                  <a:cubicBezTo>
                    <a:pt x="3939" y="3151"/>
                    <a:pt x="3876" y="3151"/>
                    <a:pt x="3781" y="3183"/>
                  </a:cubicBezTo>
                  <a:lnTo>
                    <a:pt x="2615" y="1985"/>
                  </a:lnTo>
                  <a:cubicBezTo>
                    <a:pt x="2993" y="1670"/>
                    <a:pt x="3529" y="1481"/>
                    <a:pt x="4033" y="1418"/>
                  </a:cubicBezTo>
                  <a:close/>
                  <a:moveTo>
                    <a:pt x="4852" y="1418"/>
                  </a:moveTo>
                  <a:cubicBezTo>
                    <a:pt x="5356" y="1481"/>
                    <a:pt x="5892" y="1670"/>
                    <a:pt x="6270" y="1985"/>
                  </a:cubicBezTo>
                  <a:lnTo>
                    <a:pt x="5104" y="3183"/>
                  </a:lnTo>
                  <a:cubicBezTo>
                    <a:pt x="5010" y="3151"/>
                    <a:pt x="4947" y="3088"/>
                    <a:pt x="4852" y="3088"/>
                  </a:cubicBezTo>
                  <a:lnTo>
                    <a:pt x="4852" y="1418"/>
                  </a:lnTo>
                  <a:close/>
                  <a:moveTo>
                    <a:pt x="2017" y="2553"/>
                  </a:moveTo>
                  <a:lnTo>
                    <a:pt x="3214" y="3718"/>
                  </a:lnTo>
                  <a:cubicBezTo>
                    <a:pt x="3151" y="3813"/>
                    <a:pt x="3119" y="3876"/>
                    <a:pt x="3119" y="3970"/>
                  </a:cubicBezTo>
                  <a:lnTo>
                    <a:pt x="1418" y="3970"/>
                  </a:lnTo>
                  <a:cubicBezTo>
                    <a:pt x="1513" y="3466"/>
                    <a:pt x="1733" y="2994"/>
                    <a:pt x="2017" y="2553"/>
                  </a:cubicBezTo>
                  <a:close/>
                  <a:moveTo>
                    <a:pt x="6869" y="2553"/>
                  </a:moveTo>
                  <a:cubicBezTo>
                    <a:pt x="7184" y="2994"/>
                    <a:pt x="7373" y="3466"/>
                    <a:pt x="7467" y="3970"/>
                  </a:cubicBezTo>
                  <a:lnTo>
                    <a:pt x="5766" y="3970"/>
                  </a:lnTo>
                  <a:cubicBezTo>
                    <a:pt x="5734" y="3876"/>
                    <a:pt x="5734" y="3813"/>
                    <a:pt x="5671" y="3718"/>
                  </a:cubicBezTo>
                  <a:lnTo>
                    <a:pt x="6869" y="2553"/>
                  </a:lnTo>
                  <a:close/>
                  <a:moveTo>
                    <a:pt x="3119" y="4789"/>
                  </a:moveTo>
                  <a:cubicBezTo>
                    <a:pt x="3182" y="4884"/>
                    <a:pt x="3182" y="4947"/>
                    <a:pt x="3214" y="5041"/>
                  </a:cubicBezTo>
                  <a:lnTo>
                    <a:pt x="2017" y="6207"/>
                  </a:lnTo>
                  <a:cubicBezTo>
                    <a:pt x="1733" y="5829"/>
                    <a:pt x="1513" y="5357"/>
                    <a:pt x="1418" y="4789"/>
                  </a:cubicBezTo>
                  <a:close/>
                  <a:moveTo>
                    <a:pt x="7467" y="4789"/>
                  </a:moveTo>
                  <a:cubicBezTo>
                    <a:pt x="7373" y="5357"/>
                    <a:pt x="7184" y="5829"/>
                    <a:pt x="6869" y="6207"/>
                  </a:cubicBezTo>
                  <a:lnTo>
                    <a:pt x="5671" y="5041"/>
                  </a:lnTo>
                  <a:cubicBezTo>
                    <a:pt x="5734" y="4947"/>
                    <a:pt x="5766" y="4884"/>
                    <a:pt x="5766" y="4789"/>
                  </a:cubicBezTo>
                  <a:close/>
                  <a:moveTo>
                    <a:pt x="3781" y="5609"/>
                  </a:moveTo>
                  <a:cubicBezTo>
                    <a:pt x="3876" y="5672"/>
                    <a:pt x="3939" y="5703"/>
                    <a:pt x="4033" y="5703"/>
                  </a:cubicBezTo>
                  <a:lnTo>
                    <a:pt x="4033" y="7404"/>
                  </a:lnTo>
                  <a:cubicBezTo>
                    <a:pt x="3529" y="7310"/>
                    <a:pt x="2993" y="7121"/>
                    <a:pt x="2615" y="6806"/>
                  </a:cubicBezTo>
                  <a:lnTo>
                    <a:pt x="3781" y="5609"/>
                  </a:lnTo>
                  <a:close/>
                  <a:moveTo>
                    <a:pt x="5104" y="5609"/>
                  </a:moveTo>
                  <a:lnTo>
                    <a:pt x="6270" y="6806"/>
                  </a:lnTo>
                  <a:cubicBezTo>
                    <a:pt x="5892" y="7121"/>
                    <a:pt x="5419" y="7310"/>
                    <a:pt x="4852" y="7404"/>
                  </a:cubicBezTo>
                  <a:lnTo>
                    <a:pt x="4852" y="5703"/>
                  </a:lnTo>
                  <a:cubicBezTo>
                    <a:pt x="4947" y="5672"/>
                    <a:pt x="5010" y="5672"/>
                    <a:pt x="5104" y="5609"/>
                  </a:cubicBezTo>
                  <a:close/>
                  <a:moveTo>
                    <a:pt x="4474" y="1"/>
                  </a:moveTo>
                  <a:cubicBezTo>
                    <a:pt x="2017" y="1"/>
                    <a:pt x="0" y="1985"/>
                    <a:pt x="0" y="4443"/>
                  </a:cubicBezTo>
                  <a:cubicBezTo>
                    <a:pt x="0" y="6869"/>
                    <a:pt x="2017" y="8885"/>
                    <a:pt x="4474" y="8885"/>
                  </a:cubicBezTo>
                  <a:cubicBezTo>
                    <a:pt x="6900" y="8885"/>
                    <a:pt x="8916" y="6869"/>
                    <a:pt x="8916" y="4443"/>
                  </a:cubicBezTo>
                  <a:cubicBezTo>
                    <a:pt x="8916" y="1954"/>
                    <a:pt x="6900" y="1"/>
                    <a:pt x="4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3" name="Google Shape;6363;p81"/>
            <p:cNvSpPr/>
            <p:nvPr/>
          </p:nvSpPr>
          <p:spPr>
            <a:xfrm>
              <a:off x="-63102600" y="4401625"/>
              <a:ext cx="20500" cy="26000"/>
            </a:xfrm>
            <a:custGeom>
              <a:rect b="b" l="l" r="r" t="t"/>
              <a:pathLst>
                <a:path extrusionOk="0" h="1040" w="820">
                  <a:moveTo>
                    <a:pt x="0" y="0"/>
                  </a:moveTo>
                  <a:lnTo>
                    <a:pt x="0" y="630"/>
                  </a:lnTo>
                  <a:cubicBezTo>
                    <a:pt x="0" y="882"/>
                    <a:pt x="189" y="1040"/>
                    <a:pt x="441" y="1040"/>
                  </a:cubicBezTo>
                  <a:cubicBezTo>
                    <a:pt x="662" y="1040"/>
                    <a:pt x="819" y="851"/>
                    <a:pt x="819" y="630"/>
                  </a:cubicBezTo>
                  <a:lnTo>
                    <a:pt x="8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4" name="Google Shape;6364;p81"/>
            <p:cNvSpPr/>
            <p:nvPr/>
          </p:nvSpPr>
          <p:spPr>
            <a:xfrm>
              <a:off x="-63006525" y="4354350"/>
              <a:ext cx="29950" cy="29975"/>
            </a:xfrm>
            <a:custGeom>
              <a:rect b="b" l="l" r="r" t="t"/>
              <a:pathLst>
                <a:path extrusionOk="0" h="1199" w="1198">
                  <a:moveTo>
                    <a:pt x="599" y="1"/>
                  </a:moveTo>
                  <a:cubicBezTo>
                    <a:pt x="410" y="221"/>
                    <a:pt x="253" y="410"/>
                    <a:pt x="1" y="599"/>
                  </a:cubicBezTo>
                  <a:lnTo>
                    <a:pt x="473" y="1072"/>
                  </a:lnTo>
                  <a:cubicBezTo>
                    <a:pt x="568" y="1167"/>
                    <a:pt x="694" y="1198"/>
                    <a:pt x="757" y="1198"/>
                  </a:cubicBezTo>
                  <a:cubicBezTo>
                    <a:pt x="851" y="1198"/>
                    <a:pt x="946" y="1167"/>
                    <a:pt x="1040" y="1072"/>
                  </a:cubicBezTo>
                  <a:cubicBezTo>
                    <a:pt x="1198" y="915"/>
                    <a:pt x="1198" y="631"/>
                    <a:pt x="1040" y="473"/>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5" name="Google Shape;6365;p81"/>
            <p:cNvSpPr/>
            <p:nvPr/>
          </p:nvSpPr>
          <p:spPr>
            <a:xfrm>
              <a:off x="-62960825" y="4258275"/>
              <a:ext cx="27575" cy="20500"/>
            </a:xfrm>
            <a:custGeom>
              <a:rect b="b" l="l" r="r" t="t"/>
              <a:pathLst>
                <a:path extrusionOk="0" h="820" w="1103">
                  <a:moveTo>
                    <a:pt x="0" y="0"/>
                  </a:moveTo>
                  <a:lnTo>
                    <a:pt x="0" y="441"/>
                  </a:lnTo>
                  <a:lnTo>
                    <a:pt x="0" y="819"/>
                  </a:lnTo>
                  <a:lnTo>
                    <a:pt x="662" y="819"/>
                  </a:lnTo>
                  <a:cubicBezTo>
                    <a:pt x="914" y="819"/>
                    <a:pt x="1071" y="630"/>
                    <a:pt x="1071" y="378"/>
                  </a:cubicBezTo>
                  <a:cubicBezTo>
                    <a:pt x="1103" y="189"/>
                    <a:pt x="914"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6" name="Google Shape;6366;p81"/>
            <p:cNvSpPr/>
            <p:nvPr/>
          </p:nvSpPr>
          <p:spPr>
            <a:xfrm>
              <a:off x="-63250675" y="4259050"/>
              <a:ext cx="26800" cy="20500"/>
            </a:xfrm>
            <a:custGeom>
              <a:rect b="b" l="l" r="r" t="t"/>
              <a:pathLst>
                <a:path extrusionOk="0" h="820" w="1072">
                  <a:moveTo>
                    <a:pt x="410" y="1"/>
                  </a:moveTo>
                  <a:cubicBezTo>
                    <a:pt x="158" y="1"/>
                    <a:pt x="0" y="190"/>
                    <a:pt x="0" y="410"/>
                  </a:cubicBezTo>
                  <a:cubicBezTo>
                    <a:pt x="0" y="631"/>
                    <a:pt x="221" y="820"/>
                    <a:pt x="410" y="820"/>
                  </a:cubicBezTo>
                  <a:lnTo>
                    <a:pt x="1071" y="820"/>
                  </a:lnTo>
                  <a:lnTo>
                    <a:pt x="1071" y="442"/>
                  </a:lnTo>
                  <a:lnTo>
                    <a:pt x="107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7" name="Google Shape;6367;p81"/>
            <p:cNvSpPr/>
            <p:nvPr/>
          </p:nvSpPr>
          <p:spPr>
            <a:xfrm>
              <a:off x="-63208950" y="4354350"/>
              <a:ext cx="29175" cy="29975"/>
            </a:xfrm>
            <a:custGeom>
              <a:rect b="b" l="l" r="r" t="t"/>
              <a:pathLst>
                <a:path extrusionOk="0" h="1199" w="1167">
                  <a:moveTo>
                    <a:pt x="631" y="1"/>
                  </a:moveTo>
                  <a:lnTo>
                    <a:pt x="158" y="473"/>
                  </a:lnTo>
                  <a:cubicBezTo>
                    <a:pt x="1" y="631"/>
                    <a:pt x="1" y="915"/>
                    <a:pt x="158" y="1072"/>
                  </a:cubicBezTo>
                  <a:cubicBezTo>
                    <a:pt x="221" y="1167"/>
                    <a:pt x="348" y="1198"/>
                    <a:pt x="442" y="1198"/>
                  </a:cubicBezTo>
                  <a:cubicBezTo>
                    <a:pt x="505" y="1198"/>
                    <a:pt x="631" y="1167"/>
                    <a:pt x="694" y="1072"/>
                  </a:cubicBezTo>
                  <a:lnTo>
                    <a:pt x="1167" y="599"/>
                  </a:lnTo>
                  <a:cubicBezTo>
                    <a:pt x="1009" y="442"/>
                    <a:pt x="820" y="253"/>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8" name="Google Shape;6368;p81"/>
            <p:cNvSpPr/>
            <p:nvPr/>
          </p:nvSpPr>
          <p:spPr>
            <a:xfrm>
              <a:off x="-63208150" y="4153725"/>
              <a:ext cx="30725" cy="29750"/>
            </a:xfrm>
            <a:custGeom>
              <a:rect b="b" l="l" r="r" t="t"/>
              <a:pathLst>
                <a:path extrusionOk="0" h="1190" w="1229">
                  <a:moveTo>
                    <a:pt x="457" y="0"/>
                  </a:moveTo>
                  <a:cubicBezTo>
                    <a:pt x="347" y="0"/>
                    <a:pt x="237" y="39"/>
                    <a:pt x="158" y="118"/>
                  </a:cubicBezTo>
                  <a:cubicBezTo>
                    <a:pt x="0" y="276"/>
                    <a:pt x="0" y="559"/>
                    <a:pt x="158" y="717"/>
                  </a:cubicBezTo>
                  <a:lnTo>
                    <a:pt x="631" y="1189"/>
                  </a:lnTo>
                  <a:lnTo>
                    <a:pt x="1229" y="591"/>
                  </a:lnTo>
                  <a:lnTo>
                    <a:pt x="757" y="118"/>
                  </a:lnTo>
                  <a:cubicBezTo>
                    <a:pt x="678" y="39"/>
                    <a:pt x="568" y="0"/>
                    <a:pt x="4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9" name="Google Shape;6369;p81"/>
            <p:cNvSpPr/>
            <p:nvPr/>
          </p:nvSpPr>
          <p:spPr>
            <a:xfrm>
              <a:off x="-63102600" y="4110200"/>
              <a:ext cx="20500" cy="27600"/>
            </a:xfrm>
            <a:custGeom>
              <a:rect b="b" l="l" r="r" t="t"/>
              <a:pathLst>
                <a:path extrusionOk="0" h="1104" w="820">
                  <a:moveTo>
                    <a:pt x="441" y="0"/>
                  </a:moveTo>
                  <a:cubicBezTo>
                    <a:pt x="221" y="0"/>
                    <a:pt x="0" y="221"/>
                    <a:pt x="0" y="410"/>
                  </a:cubicBezTo>
                  <a:lnTo>
                    <a:pt x="0" y="1103"/>
                  </a:lnTo>
                  <a:lnTo>
                    <a:pt x="819" y="1103"/>
                  </a:lnTo>
                  <a:lnTo>
                    <a:pt x="819" y="410"/>
                  </a:lnTo>
                  <a:cubicBezTo>
                    <a:pt x="819" y="158"/>
                    <a:pt x="630" y="0"/>
                    <a:pt x="4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70" name="Google Shape;6370;p81"/>
          <p:cNvGrpSpPr/>
          <p:nvPr/>
        </p:nvGrpSpPr>
        <p:grpSpPr>
          <a:xfrm>
            <a:off x="1737509" y="2901428"/>
            <a:ext cx="359075" cy="358844"/>
            <a:chOff x="-61351725" y="3372400"/>
            <a:chExt cx="310350" cy="310150"/>
          </a:xfrm>
        </p:grpSpPr>
        <p:sp>
          <p:nvSpPr>
            <p:cNvPr id="6371" name="Google Shape;6371;p81"/>
            <p:cNvSpPr/>
            <p:nvPr/>
          </p:nvSpPr>
          <p:spPr>
            <a:xfrm>
              <a:off x="-61165050" y="3558875"/>
              <a:ext cx="19700" cy="19700"/>
            </a:xfrm>
            <a:custGeom>
              <a:rect b="b" l="l" r="r" t="t"/>
              <a:pathLst>
                <a:path extrusionOk="0" h="788" w="788">
                  <a:moveTo>
                    <a:pt x="410" y="0"/>
                  </a:moveTo>
                  <a:cubicBezTo>
                    <a:pt x="189" y="0"/>
                    <a:pt x="0" y="189"/>
                    <a:pt x="0" y="410"/>
                  </a:cubicBezTo>
                  <a:cubicBezTo>
                    <a:pt x="0" y="630"/>
                    <a:pt x="189" y="788"/>
                    <a:pt x="410" y="788"/>
                  </a:cubicBezTo>
                  <a:cubicBezTo>
                    <a:pt x="599" y="788"/>
                    <a:pt x="788" y="630"/>
                    <a:pt x="788" y="410"/>
                  </a:cubicBezTo>
                  <a:cubicBezTo>
                    <a:pt x="788" y="189"/>
                    <a:pt x="599"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2" name="Google Shape;6372;p81"/>
            <p:cNvSpPr/>
            <p:nvPr/>
          </p:nvSpPr>
          <p:spPr>
            <a:xfrm>
              <a:off x="-61247750" y="3476175"/>
              <a:ext cx="19700" cy="19700"/>
            </a:xfrm>
            <a:custGeom>
              <a:rect b="b" l="l" r="r" t="t"/>
              <a:pathLst>
                <a:path extrusionOk="0" h="788" w="788">
                  <a:moveTo>
                    <a:pt x="378" y="0"/>
                  </a:moveTo>
                  <a:cubicBezTo>
                    <a:pt x="189" y="0"/>
                    <a:pt x="0" y="189"/>
                    <a:pt x="0" y="410"/>
                  </a:cubicBezTo>
                  <a:cubicBezTo>
                    <a:pt x="0" y="630"/>
                    <a:pt x="189" y="788"/>
                    <a:pt x="378" y="788"/>
                  </a:cubicBezTo>
                  <a:cubicBezTo>
                    <a:pt x="599" y="788"/>
                    <a:pt x="788" y="630"/>
                    <a:pt x="788" y="410"/>
                  </a:cubicBezTo>
                  <a:cubicBezTo>
                    <a:pt x="788" y="189"/>
                    <a:pt x="599" y="0"/>
                    <a:pt x="3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3" name="Google Shape;6373;p81"/>
            <p:cNvSpPr/>
            <p:nvPr/>
          </p:nvSpPr>
          <p:spPr>
            <a:xfrm>
              <a:off x="-61351725" y="3372400"/>
              <a:ext cx="310350" cy="310150"/>
            </a:xfrm>
            <a:custGeom>
              <a:rect b="b" l="l" r="r" t="t"/>
              <a:pathLst>
                <a:path extrusionOk="0" h="12406" w="12414">
                  <a:moveTo>
                    <a:pt x="4506" y="3332"/>
                  </a:moveTo>
                  <a:cubicBezTo>
                    <a:pt x="5167" y="3332"/>
                    <a:pt x="5735" y="3867"/>
                    <a:pt x="5735" y="4561"/>
                  </a:cubicBezTo>
                  <a:cubicBezTo>
                    <a:pt x="5735" y="5222"/>
                    <a:pt x="5199" y="5821"/>
                    <a:pt x="4506" y="5821"/>
                  </a:cubicBezTo>
                  <a:cubicBezTo>
                    <a:pt x="3844" y="5821"/>
                    <a:pt x="3277" y="5254"/>
                    <a:pt x="3277" y="4561"/>
                  </a:cubicBezTo>
                  <a:cubicBezTo>
                    <a:pt x="3277" y="3899"/>
                    <a:pt x="3844" y="3332"/>
                    <a:pt x="4506" y="3332"/>
                  </a:cubicBezTo>
                  <a:close/>
                  <a:moveTo>
                    <a:pt x="7830" y="4159"/>
                  </a:moveTo>
                  <a:cubicBezTo>
                    <a:pt x="7940" y="4159"/>
                    <a:pt x="8050" y="4198"/>
                    <a:pt x="8129" y="4277"/>
                  </a:cubicBezTo>
                  <a:cubicBezTo>
                    <a:pt x="8286" y="4435"/>
                    <a:pt x="8286" y="4718"/>
                    <a:pt x="8129" y="4876"/>
                  </a:cubicBezTo>
                  <a:lnTo>
                    <a:pt x="4821" y="8184"/>
                  </a:lnTo>
                  <a:cubicBezTo>
                    <a:pt x="4742" y="8262"/>
                    <a:pt x="4632" y="8302"/>
                    <a:pt x="4522" y="8302"/>
                  </a:cubicBezTo>
                  <a:cubicBezTo>
                    <a:pt x="4411" y="8302"/>
                    <a:pt x="4301" y="8262"/>
                    <a:pt x="4222" y="8184"/>
                  </a:cubicBezTo>
                  <a:cubicBezTo>
                    <a:pt x="4065" y="8026"/>
                    <a:pt x="4065" y="7743"/>
                    <a:pt x="4222" y="7585"/>
                  </a:cubicBezTo>
                  <a:lnTo>
                    <a:pt x="7530" y="4277"/>
                  </a:lnTo>
                  <a:cubicBezTo>
                    <a:pt x="7609" y="4198"/>
                    <a:pt x="7719" y="4159"/>
                    <a:pt x="7830" y="4159"/>
                  </a:cubicBezTo>
                  <a:close/>
                  <a:moveTo>
                    <a:pt x="7845" y="6640"/>
                  </a:moveTo>
                  <a:cubicBezTo>
                    <a:pt x="8539" y="6640"/>
                    <a:pt x="9074" y="7175"/>
                    <a:pt x="9074" y="7900"/>
                  </a:cubicBezTo>
                  <a:cubicBezTo>
                    <a:pt x="9074" y="8562"/>
                    <a:pt x="8539" y="9129"/>
                    <a:pt x="7845" y="9129"/>
                  </a:cubicBezTo>
                  <a:cubicBezTo>
                    <a:pt x="7184" y="9129"/>
                    <a:pt x="6648" y="8562"/>
                    <a:pt x="6648" y="7900"/>
                  </a:cubicBezTo>
                  <a:cubicBezTo>
                    <a:pt x="6648" y="7239"/>
                    <a:pt x="7184" y="6640"/>
                    <a:pt x="7845" y="6640"/>
                  </a:cubicBezTo>
                  <a:close/>
                  <a:moveTo>
                    <a:pt x="6223" y="0"/>
                  </a:moveTo>
                  <a:cubicBezTo>
                    <a:pt x="6113" y="0"/>
                    <a:pt x="6002" y="40"/>
                    <a:pt x="5924" y="118"/>
                  </a:cubicBezTo>
                  <a:lnTo>
                    <a:pt x="4348" y="1694"/>
                  </a:lnTo>
                  <a:lnTo>
                    <a:pt x="2111" y="1694"/>
                  </a:lnTo>
                  <a:cubicBezTo>
                    <a:pt x="1859" y="1694"/>
                    <a:pt x="1702" y="1883"/>
                    <a:pt x="1702" y="2072"/>
                  </a:cubicBezTo>
                  <a:lnTo>
                    <a:pt x="1702" y="4309"/>
                  </a:lnTo>
                  <a:lnTo>
                    <a:pt x="127" y="5884"/>
                  </a:lnTo>
                  <a:cubicBezTo>
                    <a:pt x="1" y="6041"/>
                    <a:pt x="1" y="6325"/>
                    <a:pt x="127" y="6482"/>
                  </a:cubicBezTo>
                  <a:lnTo>
                    <a:pt x="1702" y="8058"/>
                  </a:lnTo>
                  <a:lnTo>
                    <a:pt x="1702" y="10294"/>
                  </a:lnTo>
                  <a:cubicBezTo>
                    <a:pt x="1702" y="10547"/>
                    <a:pt x="1922" y="10704"/>
                    <a:pt x="2111" y="10704"/>
                  </a:cubicBezTo>
                  <a:lnTo>
                    <a:pt x="4348" y="10704"/>
                  </a:lnTo>
                  <a:lnTo>
                    <a:pt x="5924" y="12279"/>
                  </a:lnTo>
                  <a:cubicBezTo>
                    <a:pt x="6018" y="12342"/>
                    <a:pt x="6113" y="12405"/>
                    <a:pt x="6207" y="12405"/>
                  </a:cubicBezTo>
                  <a:cubicBezTo>
                    <a:pt x="6333" y="12405"/>
                    <a:pt x="6396" y="12342"/>
                    <a:pt x="6491" y="12279"/>
                  </a:cubicBezTo>
                  <a:lnTo>
                    <a:pt x="8066" y="10704"/>
                  </a:lnTo>
                  <a:lnTo>
                    <a:pt x="10303" y="10704"/>
                  </a:lnTo>
                  <a:cubicBezTo>
                    <a:pt x="10523" y="10704"/>
                    <a:pt x="10744" y="10515"/>
                    <a:pt x="10744" y="10294"/>
                  </a:cubicBezTo>
                  <a:lnTo>
                    <a:pt x="10744" y="8058"/>
                  </a:lnTo>
                  <a:lnTo>
                    <a:pt x="12319" y="6482"/>
                  </a:lnTo>
                  <a:cubicBezTo>
                    <a:pt x="12382" y="6419"/>
                    <a:pt x="12414" y="6293"/>
                    <a:pt x="12414" y="6199"/>
                  </a:cubicBezTo>
                  <a:cubicBezTo>
                    <a:pt x="12414" y="6104"/>
                    <a:pt x="12382" y="6010"/>
                    <a:pt x="12319" y="5947"/>
                  </a:cubicBezTo>
                  <a:lnTo>
                    <a:pt x="10744" y="4372"/>
                  </a:lnTo>
                  <a:lnTo>
                    <a:pt x="10744" y="2103"/>
                  </a:lnTo>
                  <a:cubicBezTo>
                    <a:pt x="10744" y="1851"/>
                    <a:pt x="10523" y="1694"/>
                    <a:pt x="10334" y="1694"/>
                  </a:cubicBezTo>
                  <a:lnTo>
                    <a:pt x="8097" y="1694"/>
                  </a:lnTo>
                  <a:lnTo>
                    <a:pt x="6522" y="118"/>
                  </a:lnTo>
                  <a:cubicBezTo>
                    <a:pt x="6443" y="40"/>
                    <a:pt x="6333" y="0"/>
                    <a:pt x="62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74" name="Google Shape;6374;p81"/>
          <p:cNvGrpSpPr/>
          <p:nvPr/>
        </p:nvGrpSpPr>
        <p:grpSpPr>
          <a:xfrm>
            <a:off x="1733864" y="3364484"/>
            <a:ext cx="366364" cy="333534"/>
            <a:chOff x="-61354875" y="3751050"/>
            <a:chExt cx="316650" cy="288275"/>
          </a:xfrm>
        </p:grpSpPr>
        <p:sp>
          <p:nvSpPr>
            <p:cNvPr id="6375" name="Google Shape;6375;p81"/>
            <p:cNvSpPr/>
            <p:nvPr/>
          </p:nvSpPr>
          <p:spPr>
            <a:xfrm>
              <a:off x="-61200500" y="3875475"/>
              <a:ext cx="41775" cy="41000"/>
            </a:xfrm>
            <a:custGeom>
              <a:rect b="b" l="l" r="r" t="t"/>
              <a:pathLst>
                <a:path extrusionOk="0" h="1640" w="1671">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6" name="Google Shape;6376;p81"/>
            <p:cNvSpPr/>
            <p:nvPr/>
          </p:nvSpPr>
          <p:spPr>
            <a:xfrm>
              <a:off x="-61293425" y="3813275"/>
              <a:ext cx="192975" cy="165425"/>
            </a:xfrm>
            <a:custGeom>
              <a:rect b="b" l="l" r="r" t="t"/>
              <a:pathLst>
                <a:path extrusionOk="0" h="6617" w="7719">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7" name="Google Shape;6377;p81"/>
            <p:cNvSpPr/>
            <p:nvPr/>
          </p:nvSpPr>
          <p:spPr>
            <a:xfrm>
              <a:off x="-61354875" y="3751050"/>
              <a:ext cx="316650" cy="288275"/>
            </a:xfrm>
            <a:custGeom>
              <a:rect b="b" l="l" r="r" t="t"/>
              <a:pathLst>
                <a:path extrusionOk="0" h="11531" w="12666">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78" name="Google Shape;6378;p81"/>
          <p:cNvGrpSpPr/>
          <p:nvPr/>
        </p:nvGrpSpPr>
        <p:grpSpPr>
          <a:xfrm>
            <a:off x="1733864" y="3806124"/>
            <a:ext cx="366364" cy="367290"/>
            <a:chOff x="-61354875" y="4101525"/>
            <a:chExt cx="316650" cy="317450"/>
          </a:xfrm>
        </p:grpSpPr>
        <p:sp>
          <p:nvSpPr>
            <p:cNvPr id="6379" name="Google Shape;6379;p81"/>
            <p:cNvSpPr/>
            <p:nvPr/>
          </p:nvSpPr>
          <p:spPr>
            <a:xfrm>
              <a:off x="-61172925" y="4240150"/>
              <a:ext cx="62225" cy="145750"/>
            </a:xfrm>
            <a:custGeom>
              <a:rect b="b" l="l" r="r" t="t"/>
              <a:pathLst>
                <a:path extrusionOk="0" h="5830" w="2489">
                  <a:moveTo>
                    <a:pt x="1260" y="1"/>
                  </a:moveTo>
                  <a:cubicBezTo>
                    <a:pt x="1071" y="1"/>
                    <a:pt x="819" y="221"/>
                    <a:pt x="819" y="442"/>
                  </a:cubicBezTo>
                  <a:lnTo>
                    <a:pt x="819" y="725"/>
                  </a:lnTo>
                  <a:cubicBezTo>
                    <a:pt x="347" y="883"/>
                    <a:pt x="0" y="1355"/>
                    <a:pt x="0" y="1891"/>
                  </a:cubicBezTo>
                  <a:cubicBezTo>
                    <a:pt x="0" y="2584"/>
                    <a:pt x="536" y="2962"/>
                    <a:pt x="977" y="3277"/>
                  </a:cubicBezTo>
                  <a:cubicBezTo>
                    <a:pt x="1292" y="3529"/>
                    <a:pt x="1639" y="3750"/>
                    <a:pt x="1639" y="4002"/>
                  </a:cubicBezTo>
                  <a:cubicBezTo>
                    <a:pt x="1639" y="4222"/>
                    <a:pt x="1450" y="4411"/>
                    <a:pt x="1260" y="4411"/>
                  </a:cubicBezTo>
                  <a:cubicBezTo>
                    <a:pt x="1008" y="4411"/>
                    <a:pt x="819" y="4222"/>
                    <a:pt x="819" y="4002"/>
                  </a:cubicBezTo>
                  <a:cubicBezTo>
                    <a:pt x="819" y="3750"/>
                    <a:pt x="630" y="3592"/>
                    <a:pt x="441" y="3592"/>
                  </a:cubicBezTo>
                  <a:cubicBezTo>
                    <a:pt x="221" y="3592"/>
                    <a:pt x="0" y="3781"/>
                    <a:pt x="0" y="4002"/>
                  </a:cubicBezTo>
                  <a:cubicBezTo>
                    <a:pt x="0" y="4537"/>
                    <a:pt x="347" y="4978"/>
                    <a:pt x="819" y="5167"/>
                  </a:cubicBezTo>
                  <a:lnTo>
                    <a:pt x="819" y="5451"/>
                  </a:lnTo>
                  <a:cubicBezTo>
                    <a:pt x="819" y="5672"/>
                    <a:pt x="1008" y="5829"/>
                    <a:pt x="1260" y="5829"/>
                  </a:cubicBezTo>
                  <a:cubicBezTo>
                    <a:pt x="1481" y="5829"/>
                    <a:pt x="1639" y="5640"/>
                    <a:pt x="1639" y="5451"/>
                  </a:cubicBezTo>
                  <a:lnTo>
                    <a:pt x="1639" y="5167"/>
                  </a:lnTo>
                  <a:cubicBezTo>
                    <a:pt x="2111" y="5010"/>
                    <a:pt x="2489" y="4537"/>
                    <a:pt x="2489" y="4002"/>
                  </a:cubicBezTo>
                  <a:cubicBezTo>
                    <a:pt x="2489" y="3309"/>
                    <a:pt x="1922" y="2931"/>
                    <a:pt x="1481" y="2616"/>
                  </a:cubicBezTo>
                  <a:cubicBezTo>
                    <a:pt x="1166" y="2364"/>
                    <a:pt x="819" y="2143"/>
                    <a:pt x="819" y="1891"/>
                  </a:cubicBezTo>
                  <a:cubicBezTo>
                    <a:pt x="819" y="1702"/>
                    <a:pt x="1008" y="1513"/>
                    <a:pt x="1260" y="1513"/>
                  </a:cubicBezTo>
                  <a:cubicBezTo>
                    <a:pt x="1513" y="1513"/>
                    <a:pt x="1639" y="1702"/>
                    <a:pt x="1639" y="1891"/>
                  </a:cubicBezTo>
                  <a:cubicBezTo>
                    <a:pt x="1639" y="2143"/>
                    <a:pt x="1859" y="2332"/>
                    <a:pt x="2048" y="2332"/>
                  </a:cubicBezTo>
                  <a:cubicBezTo>
                    <a:pt x="2300" y="2332"/>
                    <a:pt x="2489" y="2143"/>
                    <a:pt x="2489" y="1891"/>
                  </a:cubicBezTo>
                  <a:cubicBezTo>
                    <a:pt x="2489" y="1355"/>
                    <a:pt x="2143" y="914"/>
                    <a:pt x="1639" y="725"/>
                  </a:cubicBezTo>
                  <a:lnTo>
                    <a:pt x="1639" y="442"/>
                  </a:lnTo>
                  <a:cubicBezTo>
                    <a:pt x="1639" y="221"/>
                    <a:pt x="1450" y="1"/>
                    <a:pt x="1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0" name="Google Shape;6380;p81"/>
            <p:cNvSpPr/>
            <p:nvPr/>
          </p:nvSpPr>
          <p:spPr>
            <a:xfrm>
              <a:off x="-61354875" y="4101525"/>
              <a:ext cx="316650" cy="317450"/>
            </a:xfrm>
            <a:custGeom>
              <a:rect b="b" l="l" r="r" t="t"/>
              <a:pathLst>
                <a:path extrusionOk="0" h="12698" w="12666">
                  <a:moveTo>
                    <a:pt x="11405" y="1608"/>
                  </a:moveTo>
                  <a:cubicBezTo>
                    <a:pt x="11657" y="1608"/>
                    <a:pt x="11847" y="1797"/>
                    <a:pt x="11847" y="2049"/>
                  </a:cubicBezTo>
                  <a:lnTo>
                    <a:pt x="11847" y="3277"/>
                  </a:lnTo>
                  <a:lnTo>
                    <a:pt x="820" y="3277"/>
                  </a:lnTo>
                  <a:lnTo>
                    <a:pt x="820" y="2049"/>
                  </a:lnTo>
                  <a:cubicBezTo>
                    <a:pt x="820" y="1797"/>
                    <a:pt x="1009" y="1608"/>
                    <a:pt x="1198" y="1608"/>
                  </a:cubicBezTo>
                  <a:lnTo>
                    <a:pt x="1639" y="1608"/>
                  </a:lnTo>
                  <a:lnTo>
                    <a:pt x="1639" y="2049"/>
                  </a:lnTo>
                  <a:cubicBezTo>
                    <a:pt x="1639" y="2301"/>
                    <a:pt x="1828" y="2458"/>
                    <a:pt x="2048" y="2458"/>
                  </a:cubicBezTo>
                  <a:cubicBezTo>
                    <a:pt x="2237" y="2458"/>
                    <a:pt x="2427" y="2238"/>
                    <a:pt x="2427" y="2049"/>
                  </a:cubicBezTo>
                  <a:lnTo>
                    <a:pt x="2427" y="1608"/>
                  </a:lnTo>
                  <a:lnTo>
                    <a:pt x="5892" y="1608"/>
                  </a:lnTo>
                  <a:lnTo>
                    <a:pt x="5892" y="2049"/>
                  </a:lnTo>
                  <a:cubicBezTo>
                    <a:pt x="5892" y="2301"/>
                    <a:pt x="6081" y="2458"/>
                    <a:pt x="6333" y="2458"/>
                  </a:cubicBezTo>
                  <a:cubicBezTo>
                    <a:pt x="6585" y="2458"/>
                    <a:pt x="6743" y="2238"/>
                    <a:pt x="6743" y="2049"/>
                  </a:cubicBezTo>
                  <a:lnTo>
                    <a:pt x="6743" y="1608"/>
                  </a:lnTo>
                  <a:lnTo>
                    <a:pt x="10208" y="1608"/>
                  </a:lnTo>
                  <a:lnTo>
                    <a:pt x="10208" y="2049"/>
                  </a:lnTo>
                  <a:cubicBezTo>
                    <a:pt x="10208" y="2301"/>
                    <a:pt x="10397" y="2458"/>
                    <a:pt x="10618" y="2458"/>
                  </a:cubicBezTo>
                  <a:cubicBezTo>
                    <a:pt x="10870" y="2458"/>
                    <a:pt x="11027" y="2238"/>
                    <a:pt x="11027" y="2049"/>
                  </a:cubicBezTo>
                  <a:lnTo>
                    <a:pt x="11027" y="1608"/>
                  </a:lnTo>
                  <a:close/>
                  <a:moveTo>
                    <a:pt x="2868" y="4916"/>
                  </a:moveTo>
                  <a:cubicBezTo>
                    <a:pt x="3088" y="4916"/>
                    <a:pt x="3246" y="5136"/>
                    <a:pt x="3246" y="5357"/>
                  </a:cubicBezTo>
                  <a:cubicBezTo>
                    <a:pt x="3309" y="5546"/>
                    <a:pt x="3088" y="5766"/>
                    <a:pt x="2868" y="5766"/>
                  </a:cubicBezTo>
                  <a:lnTo>
                    <a:pt x="2048" y="5766"/>
                  </a:lnTo>
                  <a:cubicBezTo>
                    <a:pt x="1796" y="5766"/>
                    <a:pt x="1639" y="5546"/>
                    <a:pt x="1639" y="5357"/>
                  </a:cubicBezTo>
                  <a:cubicBezTo>
                    <a:pt x="1639" y="5136"/>
                    <a:pt x="1828" y="4916"/>
                    <a:pt x="2048" y="4916"/>
                  </a:cubicBezTo>
                  <a:close/>
                  <a:moveTo>
                    <a:pt x="2868" y="6585"/>
                  </a:moveTo>
                  <a:cubicBezTo>
                    <a:pt x="3088" y="6585"/>
                    <a:pt x="3246" y="6774"/>
                    <a:pt x="3246" y="6963"/>
                  </a:cubicBezTo>
                  <a:cubicBezTo>
                    <a:pt x="3309" y="7215"/>
                    <a:pt x="3088" y="7404"/>
                    <a:pt x="2868" y="7404"/>
                  </a:cubicBezTo>
                  <a:lnTo>
                    <a:pt x="2048" y="7404"/>
                  </a:lnTo>
                  <a:cubicBezTo>
                    <a:pt x="1796" y="7404"/>
                    <a:pt x="1639" y="7215"/>
                    <a:pt x="1639" y="6963"/>
                  </a:cubicBezTo>
                  <a:cubicBezTo>
                    <a:pt x="1639" y="6743"/>
                    <a:pt x="1828" y="6585"/>
                    <a:pt x="2048" y="6585"/>
                  </a:cubicBezTo>
                  <a:close/>
                  <a:moveTo>
                    <a:pt x="2868" y="8287"/>
                  </a:moveTo>
                  <a:cubicBezTo>
                    <a:pt x="3088" y="8287"/>
                    <a:pt x="3246" y="8476"/>
                    <a:pt x="3246" y="8665"/>
                  </a:cubicBezTo>
                  <a:cubicBezTo>
                    <a:pt x="3309" y="8854"/>
                    <a:pt x="3088" y="9074"/>
                    <a:pt x="2868" y="9074"/>
                  </a:cubicBezTo>
                  <a:lnTo>
                    <a:pt x="2048" y="9074"/>
                  </a:lnTo>
                  <a:cubicBezTo>
                    <a:pt x="1796" y="9074"/>
                    <a:pt x="1639" y="8854"/>
                    <a:pt x="1639" y="8665"/>
                  </a:cubicBezTo>
                  <a:cubicBezTo>
                    <a:pt x="1639" y="8413"/>
                    <a:pt x="1828" y="8287"/>
                    <a:pt x="2048" y="8287"/>
                  </a:cubicBezTo>
                  <a:close/>
                  <a:moveTo>
                    <a:pt x="8538" y="5199"/>
                  </a:moveTo>
                  <a:cubicBezTo>
                    <a:pt x="10366" y="5199"/>
                    <a:pt x="11847" y="6711"/>
                    <a:pt x="11847" y="8507"/>
                  </a:cubicBezTo>
                  <a:cubicBezTo>
                    <a:pt x="11847" y="10334"/>
                    <a:pt x="10334" y="11815"/>
                    <a:pt x="8538" y="11815"/>
                  </a:cubicBezTo>
                  <a:cubicBezTo>
                    <a:pt x="6711" y="11815"/>
                    <a:pt x="5230" y="10334"/>
                    <a:pt x="5230" y="8507"/>
                  </a:cubicBezTo>
                  <a:cubicBezTo>
                    <a:pt x="5230" y="6711"/>
                    <a:pt x="6743" y="5199"/>
                    <a:pt x="8538" y="5199"/>
                  </a:cubicBezTo>
                  <a:close/>
                  <a:moveTo>
                    <a:pt x="2048" y="1"/>
                  </a:moveTo>
                  <a:cubicBezTo>
                    <a:pt x="1828" y="1"/>
                    <a:pt x="1639" y="190"/>
                    <a:pt x="1639" y="410"/>
                  </a:cubicBezTo>
                  <a:lnTo>
                    <a:pt x="1639" y="788"/>
                  </a:lnTo>
                  <a:lnTo>
                    <a:pt x="1198" y="788"/>
                  </a:lnTo>
                  <a:cubicBezTo>
                    <a:pt x="536" y="788"/>
                    <a:pt x="1" y="1324"/>
                    <a:pt x="1" y="2049"/>
                  </a:cubicBezTo>
                  <a:lnTo>
                    <a:pt x="1" y="9767"/>
                  </a:lnTo>
                  <a:cubicBezTo>
                    <a:pt x="1" y="10429"/>
                    <a:pt x="536" y="11028"/>
                    <a:pt x="1198" y="11028"/>
                  </a:cubicBezTo>
                  <a:lnTo>
                    <a:pt x="5230" y="11028"/>
                  </a:lnTo>
                  <a:cubicBezTo>
                    <a:pt x="5987" y="12004"/>
                    <a:pt x="7184" y="12697"/>
                    <a:pt x="8538" y="12697"/>
                  </a:cubicBezTo>
                  <a:cubicBezTo>
                    <a:pt x="10807" y="12697"/>
                    <a:pt x="12666" y="10838"/>
                    <a:pt x="12666" y="8539"/>
                  </a:cubicBezTo>
                  <a:lnTo>
                    <a:pt x="12666" y="2080"/>
                  </a:lnTo>
                  <a:cubicBezTo>
                    <a:pt x="12666" y="1356"/>
                    <a:pt x="12130" y="788"/>
                    <a:pt x="11405" y="788"/>
                  </a:cubicBezTo>
                  <a:lnTo>
                    <a:pt x="11027" y="788"/>
                  </a:lnTo>
                  <a:lnTo>
                    <a:pt x="11027" y="410"/>
                  </a:lnTo>
                  <a:cubicBezTo>
                    <a:pt x="11027" y="158"/>
                    <a:pt x="10807" y="1"/>
                    <a:pt x="10618" y="1"/>
                  </a:cubicBezTo>
                  <a:cubicBezTo>
                    <a:pt x="10429" y="1"/>
                    <a:pt x="10177" y="190"/>
                    <a:pt x="10177" y="410"/>
                  </a:cubicBezTo>
                  <a:lnTo>
                    <a:pt x="10177" y="788"/>
                  </a:lnTo>
                  <a:lnTo>
                    <a:pt x="6711" y="788"/>
                  </a:lnTo>
                  <a:lnTo>
                    <a:pt x="6711" y="410"/>
                  </a:lnTo>
                  <a:cubicBezTo>
                    <a:pt x="6711" y="158"/>
                    <a:pt x="6522" y="1"/>
                    <a:pt x="6333" y="1"/>
                  </a:cubicBezTo>
                  <a:cubicBezTo>
                    <a:pt x="6144" y="1"/>
                    <a:pt x="5892" y="190"/>
                    <a:pt x="5892" y="410"/>
                  </a:cubicBezTo>
                  <a:lnTo>
                    <a:pt x="5892" y="788"/>
                  </a:lnTo>
                  <a:lnTo>
                    <a:pt x="2427" y="788"/>
                  </a:lnTo>
                  <a:lnTo>
                    <a:pt x="2427" y="410"/>
                  </a:lnTo>
                  <a:cubicBezTo>
                    <a:pt x="2427" y="158"/>
                    <a:pt x="2237" y="1"/>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81" name="Google Shape;6381;p81"/>
          <p:cNvGrpSpPr/>
          <p:nvPr/>
        </p:nvGrpSpPr>
        <p:grpSpPr>
          <a:xfrm>
            <a:off x="3950299" y="2898000"/>
            <a:ext cx="368157" cy="365699"/>
            <a:chOff x="-59470075" y="3308975"/>
            <a:chExt cx="318200" cy="316075"/>
          </a:xfrm>
        </p:grpSpPr>
        <p:sp>
          <p:nvSpPr>
            <p:cNvPr id="6382" name="Google Shape;6382;p81"/>
            <p:cNvSpPr/>
            <p:nvPr/>
          </p:nvSpPr>
          <p:spPr>
            <a:xfrm>
              <a:off x="-59403925" y="3522625"/>
              <a:ext cx="21275" cy="20500"/>
            </a:xfrm>
            <a:custGeom>
              <a:rect b="b" l="l" r="r" t="t"/>
              <a:pathLst>
                <a:path extrusionOk="0" h="820" w="851">
                  <a:moveTo>
                    <a:pt x="0" y="1"/>
                  </a:moveTo>
                  <a:lnTo>
                    <a:pt x="0" y="820"/>
                  </a:lnTo>
                  <a:lnTo>
                    <a:pt x="851" y="820"/>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3" name="Google Shape;6383;p81"/>
            <p:cNvSpPr/>
            <p:nvPr/>
          </p:nvSpPr>
          <p:spPr>
            <a:xfrm>
              <a:off x="-59362175" y="3522625"/>
              <a:ext cx="20500" cy="20500"/>
            </a:xfrm>
            <a:custGeom>
              <a:rect b="b" l="l" r="r" t="t"/>
              <a:pathLst>
                <a:path extrusionOk="0" h="820" w="820">
                  <a:moveTo>
                    <a:pt x="0" y="1"/>
                  </a:moveTo>
                  <a:lnTo>
                    <a:pt x="0" y="820"/>
                  </a:lnTo>
                  <a:lnTo>
                    <a:pt x="819" y="820"/>
                  </a:lnTo>
                  <a:lnTo>
                    <a:pt x="8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4" name="Google Shape;6384;p81"/>
            <p:cNvSpPr/>
            <p:nvPr/>
          </p:nvSpPr>
          <p:spPr>
            <a:xfrm>
              <a:off x="-59321225" y="3522625"/>
              <a:ext cx="20500" cy="20500"/>
            </a:xfrm>
            <a:custGeom>
              <a:rect b="b" l="l" r="r" t="t"/>
              <a:pathLst>
                <a:path extrusionOk="0" h="820" w="820">
                  <a:moveTo>
                    <a:pt x="0" y="1"/>
                  </a:moveTo>
                  <a:lnTo>
                    <a:pt x="0" y="820"/>
                  </a:lnTo>
                  <a:lnTo>
                    <a:pt x="820" y="820"/>
                  </a:lnTo>
                  <a:lnTo>
                    <a:pt x="8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5" name="Google Shape;6385;p81"/>
            <p:cNvSpPr/>
            <p:nvPr/>
          </p:nvSpPr>
          <p:spPr>
            <a:xfrm>
              <a:off x="-59279475" y="3522625"/>
              <a:ext cx="20500" cy="20500"/>
            </a:xfrm>
            <a:custGeom>
              <a:rect b="b" l="l" r="r" t="t"/>
              <a:pathLst>
                <a:path extrusionOk="0" h="820" w="820">
                  <a:moveTo>
                    <a:pt x="0" y="1"/>
                  </a:moveTo>
                  <a:lnTo>
                    <a:pt x="0" y="820"/>
                  </a:lnTo>
                  <a:lnTo>
                    <a:pt x="819" y="820"/>
                  </a:lnTo>
                  <a:lnTo>
                    <a:pt x="8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6" name="Google Shape;6386;p81"/>
            <p:cNvSpPr/>
            <p:nvPr/>
          </p:nvSpPr>
          <p:spPr>
            <a:xfrm>
              <a:off x="-59470075" y="3418825"/>
              <a:ext cx="317425" cy="206225"/>
            </a:xfrm>
            <a:custGeom>
              <a:rect b="b" l="l" r="r" t="t"/>
              <a:pathLst>
                <a:path extrusionOk="0" h="8249" w="12697">
                  <a:moveTo>
                    <a:pt x="10523" y="3334"/>
                  </a:moveTo>
                  <a:cubicBezTo>
                    <a:pt x="10775" y="3334"/>
                    <a:pt x="10932" y="3523"/>
                    <a:pt x="10932" y="3775"/>
                  </a:cubicBezTo>
                  <a:lnTo>
                    <a:pt x="10932" y="5413"/>
                  </a:lnTo>
                  <a:cubicBezTo>
                    <a:pt x="10932" y="5665"/>
                    <a:pt x="10712" y="5854"/>
                    <a:pt x="10523" y="5854"/>
                  </a:cubicBezTo>
                  <a:lnTo>
                    <a:pt x="2268" y="5854"/>
                  </a:lnTo>
                  <a:cubicBezTo>
                    <a:pt x="2016" y="5854"/>
                    <a:pt x="1827" y="5665"/>
                    <a:pt x="1827" y="5413"/>
                  </a:cubicBezTo>
                  <a:lnTo>
                    <a:pt x="1827" y="3775"/>
                  </a:lnTo>
                  <a:cubicBezTo>
                    <a:pt x="1827" y="3523"/>
                    <a:pt x="2016" y="3334"/>
                    <a:pt x="2268" y="3334"/>
                  </a:cubicBezTo>
                  <a:close/>
                  <a:moveTo>
                    <a:pt x="2893" y="1"/>
                  </a:moveTo>
                  <a:cubicBezTo>
                    <a:pt x="2822" y="1"/>
                    <a:pt x="2748" y="18"/>
                    <a:pt x="2678" y="57"/>
                  </a:cubicBezTo>
                  <a:lnTo>
                    <a:pt x="221" y="1727"/>
                  </a:lnTo>
                  <a:cubicBezTo>
                    <a:pt x="95" y="1790"/>
                    <a:pt x="0" y="1916"/>
                    <a:pt x="0" y="2073"/>
                  </a:cubicBezTo>
                  <a:lnTo>
                    <a:pt x="0" y="7870"/>
                  </a:lnTo>
                  <a:cubicBezTo>
                    <a:pt x="0" y="8091"/>
                    <a:pt x="221" y="8248"/>
                    <a:pt x="410" y="8248"/>
                  </a:cubicBezTo>
                  <a:lnTo>
                    <a:pt x="12255" y="8248"/>
                  </a:lnTo>
                  <a:cubicBezTo>
                    <a:pt x="12507" y="8248"/>
                    <a:pt x="12665" y="8059"/>
                    <a:pt x="12665" y="7870"/>
                  </a:cubicBezTo>
                  <a:lnTo>
                    <a:pt x="12665" y="2073"/>
                  </a:lnTo>
                  <a:cubicBezTo>
                    <a:pt x="12697" y="1884"/>
                    <a:pt x="12507" y="1664"/>
                    <a:pt x="12287" y="1664"/>
                  </a:cubicBezTo>
                  <a:lnTo>
                    <a:pt x="5797" y="1664"/>
                  </a:lnTo>
                  <a:lnTo>
                    <a:pt x="5797" y="404"/>
                  </a:lnTo>
                  <a:cubicBezTo>
                    <a:pt x="5797" y="166"/>
                    <a:pt x="5600" y="1"/>
                    <a:pt x="5382" y="1"/>
                  </a:cubicBezTo>
                  <a:cubicBezTo>
                    <a:pt x="5311" y="1"/>
                    <a:pt x="5237" y="18"/>
                    <a:pt x="5167" y="57"/>
                  </a:cubicBezTo>
                  <a:lnTo>
                    <a:pt x="3308" y="1286"/>
                  </a:lnTo>
                  <a:lnTo>
                    <a:pt x="3308" y="404"/>
                  </a:lnTo>
                  <a:cubicBezTo>
                    <a:pt x="3308" y="166"/>
                    <a:pt x="3111" y="1"/>
                    <a:pt x="28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7" name="Google Shape;6387;p81"/>
            <p:cNvSpPr/>
            <p:nvPr/>
          </p:nvSpPr>
          <p:spPr>
            <a:xfrm>
              <a:off x="-59238525" y="3522625"/>
              <a:ext cx="20500" cy="20500"/>
            </a:xfrm>
            <a:custGeom>
              <a:rect b="b" l="l" r="r" t="t"/>
              <a:pathLst>
                <a:path extrusionOk="0" h="820" w="820">
                  <a:moveTo>
                    <a:pt x="0" y="1"/>
                  </a:moveTo>
                  <a:lnTo>
                    <a:pt x="0" y="820"/>
                  </a:lnTo>
                  <a:lnTo>
                    <a:pt x="820" y="820"/>
                  </a:lnTo>
                  <a:lnTo>
                    <a:pt x="8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8" name="Google Shape;6388;p81"/>
            <p:cNvSpPr/>
            <p:nvPr/>
          </p:nvSpPr>
          <p:spPr>
            <a:xfrm>
              <a:off x="-59292875" y="3308975"/>
              <a:ext cx="106350" cy="41400"/>
            </a:xfrm>
            <a:custGeom>
              <a:rect b="b" l="l" r="r" t="t"/>
              <a:pathLst>
                <a:path extrusionOk="0" h="1656" w="4254">
                  <a:moveTo>
                    <a:pt x="1305" y="1"/>
                  </a:moveTo>
                  <a:cubicBezTo>
                    <a:pt x="904" y="1"/>
                    <a:pt x="497" y="175"/>
                    <a:pt x="158" y="545"/>
                  </a:cubicBezTo>
                  <a:cubicBezTo>
                    <a:pt x="1" y="702"/>
                    <a:pt x="64" y="986"/>
                    <a:pt x="221" y="1143"/>
                  </a:cubicBezTo>
                  <a:cubicBezTo>
                    <a:pt x="311" y="1218"/>
                    <a:pt x="409" y="1258"/>
                    <a:pt x="503" y="1258"/>
                  </a:cubicBezTo>
                  <a:cubicBezTo>
                    <a:pt x="606" y="1258"/>
                    <a:pt x="706" y="1210"/>
                    <a:pt x="788" y="1112"/>
                  </a:cubicBezTo>
                  <a:cubicBezTo>
                    <a:pt x="946" y="938"/>
                    <a:pt x="1127" y="852"/>
                    <a:pt x="1308" y="852"/>
                  </a:cubicBezTo>
                  <a:cubicBezTo>
                    <a:pt x="1489" y="852"/>
                    <a:pt x="1670" y="938"/>
                    <a:pt x="1828" y="1112"/>
                  </a:cubicBezTo>
                  <a:cubicBezTo>
                    <a:pt x="2150" y="1466"/>
                    <a:pt x="2562" y="1655"/>
                    <a:pt x="2977" y="1655"/>
                  </a:cubicBezTo>
                  <a:cubicBezTo>
                    <a:pt x="3374" y="1655"/>
                    <a:pt x="3773" y="1482"/>
                    <a:pt x="4096" y="1112"/>
                  </a:cubicBezTo>
                  <a:cubicBezTo>
                    <a:pt x="4254" y="954"/>
                    <a:pt x="4222" y="671"/>
                    <a:pt x="4065" y="513"/>
                  </a:cubicBezTo>
                  <a:cubicBezTo>
                    <a:pt x="3990" y="438"/>
                    <a:pt x="3886" y="399"/>
                    <a:pt x="3781" y="399"/>
                  </a:cubicBezTo>
                  <a:cubicBezTo>
                    <a:pt x="3665" y="399"/>
                    <a:pt x="3549" y="446"/>
                    <a:pt x="3466" y="545"/>
                  </a:cubicBezTo>
                  <a:cubicBezTo>
                    <a:pt x="3309" y="734"/>
                    <a:pt x="3135" y="828"/>
                    <a:pt x="2962" y="828"/>
                  </a:cubicBezTo>
                  <a:cubicBezTo>
                    <a:pt x="2789" y="828"/>
                    <a:pt x="2616" y="734"/>
                    <a:pt x="2458" y="545"/>
                  </a:cubicBezTo>
                  <a:cubicBezTo>
                    <a:pt x="2136" y="191"/>
                    <a:pt x="1724" y="1"/>
                    <a:pt x="13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9" name="Google Shape;6389;p81"/>
            <p:cNvSpPr/>
            <p:nvPr/>
          </p:nvSpPr>
          <p:spPr>
            <a:xfrm>
              <a:off x="-59214100" y="3371400"/>
              <a:ext cx="62225" cy="68550"/>
            </a:xfrm>
            <a:custGeom>
              <a:rect b="b" l="l" r="r" t="t"/>
              <a:pathLst>
                <a:path extrusionOk="0" h="2742" w="2489">
                  <a:moveTo>
                    <a:pt x="410" y="1"/>
                  </a:moveTo>
                  <a:cubicBezTo>
                    <a:pt x="158" y="1"/>
                    <a:pt x="0" y="190"/>
                    <a:pt x="0" y="379"/>
                  </a:cubicBezTo>
                  <a:lnTo>
                    <a:pt x="0" y="2742"/>
                  </a:lnTo>
                  <a:lnTo>
                    <a:pt x="2489" y="2742"/>
                  </a:lnTo>
                  <a:lnTo>
                    <a:pt x="2489" y="379"/>
                  </a:lnTo>
                  <a:cubicBezTo>
                    <a:pt x="2458" y="190"/>
                    <a:pt x="2268" y="1"/>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0" name="Google Shape;6390;p81"/>
            <p:cNvSpPr/>
            <p:nvPr/>
          </p:nvSpPr>
          <p:spPr>
            <a:xfrm>
              <a:off x="-59297600" y="3392600"/>
              <a:ext cx="62250" cy="48150"/>
            </a:xfrm>
            <a:custGeom>
              <a:rect b="b" l="l" r="r" t="t"/>
              <a:pathLst>
                <a:path extrusionOk="0" h="1926" w="2490">
                  <a:moveTo>
                    <a:pt x="387" y="0"/>
                  </a:moveTo>
                  <a:cubicBezTo>
                    <a:pt x="163" y="0"/>
                    <a:pt x="1" y="177"/>
                    <a:pt x="1" y="382"/>
                  </a:cubicBezTo>
                  <a:lnTo>
                    <a:pt x="1" y="1925"/>
                  </a:lnTo>
                  <a:lnTo>
                    <a:pt x="2489" y="1925"/>
                  </a:lnTo>
                  <a:lnTo>
                    <a:pt x="2489" y="382"/>
                  </a:lnTo>
                  <a:cubicBezTo>
                    <a:pt x="2489" y="161"/>
                    <a:pt x="2300" y="4"/>
                    <a:pt x="2080" y="4"/>
                  </a:cubicBezTo>
                  <a:lnTo>
                    <a:pt x="442" y="4"/>
                  </a:lnTo>
                  <a:cubicBezTo>
                    <a:pt x="423" y="1"/>
                    <a:pt x="405" y="0"/>
                    <a:pt x="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391" name="Google Shape;6391;p81"/>
          <p:cNvGrpSpPr/>
          <p:nvPr/>
        </p:nvGrpSpPr>
        <p:grpSpPr>
          <a:xfrm>
            <a:off x="1295729" y="1533705"/>
            <a:ext cx="367261" cy="364686"/>
            <a:chOff x="-64781025" y="3361050"/>
            <a:chExt cx="317425" cy="315200"/>
          </a:xfrm>
        </p:grpSpPr>
        <p:sp>
          <p:nvSpPr>
            <p:cNvPr id="6392" name="Google Shape;6392;p81"/>
            <p:cNvSpPr/>
            <p:nvPr/>
          </p:nvSpPr>
          <p:spPr>
            <a:xfrm>
              <a:off x="-64764500" y="3388725"/>
              <a:ext cx="272550" cy="272550"/>
            </a:xfrm>
            <a:custGeom>
              <a:rect b="b" l="l" r="r" t="t"/>
              <a:pathLst>
                <a:path extrusionOk="0" h="10902" w="10902">
                  <a:moveTo>
                    <a:pt x="6554" y="2647"/>
                  </a:moveTo>
                  <a:cubicBezTo>
                    <a:pt x="6979" y="2647"/>
                    <a:pt x="7404" y="2805"/>
                    <a:pt x="7719" y="3120"/>
                  </a:cubicBezTo>
                  <a:cubicBezTo>
                    <a:pt x="8381" y="3782"/>
                    <a:pt x="8381" y="4821"/>
                    <a:pt x="7751" y="5483"/>
                  </a:cubicBezTo>
                  <a:cubicBezTo>
                    <a:pt x="7436" y="5798"/>
                    <a:pt x="7058" y="5955"/>
                    <a:pt x="6585" y="5955"/>
                  </a:cubicBezTo>
                  <a:cubicBezTo>
                    <a:pt x="6144" y="5955"/>
                    <a:pt x="5703" y="5798"/>
                    <a:pt x="5388" y="5483"/>
                  </a:cubicBezTo>
                  <a:cubicBezTo>
                    <a:pt x="5073" y="5168"/>
                    <a:pt x="4915" y="4758"/>
                    <a:pt x="4915" y="4286"/>
                  </a:cubicBezTo>
                  <a:cubicBezTo>
                    <a:pt x="4915" y="3813"/>
                    <a:pt x="5073" y="3435"/>
                    <a:pt x="5388" y="3120"/>
                  </a:cubicBezTo>
                  <a:cubicBezTo>
                    <a:pt x="5703" y="2805"/>
                    <a:pt x="6128" y="2647"/>
                    <a:pt x="6554" y="2647"/>
                  </a:cubicBezTo>
                  <a:close/>
                  <a:moveTo>
                    <a:pt x="2175" y="6901"/>
                  </a:moveTo>
                  <a:lnTo>
                    <a:pt x="4065" y="8791"/>
                  </a:lnTo>
                  <a:lnTo>
                    <a:pt x="3592" y="9484"/>
                  </a:lnTo>
                  <a:lnTo>
                    <a:pt x="1418" y="7342"/>
                  </a:lnTo>
                  <a:lnTo>
                    <a:pt x="2175" y="6901"/>
                  </a:lnTo>
                  <a:close/>
                  <a:moveTo>
                    <a:pt x="6907" y="1"/>
                  </a:moveTo>
                  <a:cubicBezTo>
                    <a:pt x="6851" y="1"/>
                    <a:pt x="6795" y="11"/>
                    <a:pt x="6743" y="33"/>
                  </a:cubicBezTo>
                  <a:cubicBezTo>
                    <a:pt x="5546" y="663"/>
                    <a:pt x="4474" y="1576"/>
                    <a:pt x="3655" y="2616"/>
                  </a:cubicBezTo>
                  <a:cubicBezTo>
                    <a:pt x="3025" y="3341"/>
                    <a:pt x="2553" y="4223"/>
                    <a:pt x="2175" y="5136"/>
                  </a:cubicBezTo>
                  <a:cubicBezTo>
                    <a:pt x="2048" y="5451"/>
                    <a:pt x="1922" y="5766"/>
                    <a:pt x="1859" y="6050"/>
                  </a:cubicBezTo>
                  <a:lnTo>
                    <a:pt x="505" y="6838"/>
                  </a:lnTo>
                  <a:cubicBezTo>
                    <a:pt x="379" y="6932"/>
                    <a:pt x="316" y="7058"/>
                    <a:pt x="316" y="7184"/>
                  </a:cubicBezTo>
                  <a:cubicBezTo>
                    <a:pt x="316" y="7279"/>
                    <a:pt x="347" y="7405"/>
                    <a:pt x="442" y="7531"/>
                  </a:cubicBezTo>
                  <a:lnTo>
                    <a:pt x="1072" y="8161"/>
                  </a:lnTo>
                  <a:cubicBezTo>
                    <a:pt x="631" y="8696"/>
                    <a:pt x="1" y="9673"/>
                    <a:pt x="1" y="10272"/>
                  </a:cubicBezTo>
                  <a:cubicBezTo>
                    <a:pt x="1" y="10524"/>
                    <a:pt x="64" y="10681"/>
                    <a:pt x="158" y="10744"/>
                  </a:cubicBezTo>
                  <a:cubicBezTo>
                    <a:pt x="221" y="10839"/>
                    <a:pt x="379" y="10902"/>
                    <a:pt x="631" y="10902"/>
                  </a:cubicBezTo>
                  <a:cubicBezTo>
                    <a:pt x="1229" y="10902"/>
                    <a:pt x="2238" y="10240"/>
                    <a:pt x="2742" y="9830"/>
                  </a:cubicBezTo>
                  <a:lnTo>
                    <a:pt x="3372" y="10461"/>
                  </a:lnTo>
                  <a:cubicBezTo>
                    <a:pt x="3466" y="10555"/>
                    <a:pt x="3592" y="10587"/>
                    <a:pt x="3655" y="10587"/>
                  </a:cubicBezTo>
                  <a:lnTo>
                    <a:pt x="3687" y="10587"/>
                  </a:lnTo>
                  <a:cubicBezTo>
                    <a:pt x="3813" y="10587"/>
                    <a:pt x="3939" y="10524"/>
                    <a:pt x="4002" y="10398"/>
                  </a:cubicBezTo>
                  <a:lnTo>
                    <a:pt x="4789" y="9074"/>
                  </a:lnTo>
                  <a:cubicBezTo>
                    <a:pt x="5104" y="8980"/>
                    <a:pt x="5420" y="8854"/>
                    <a:pt x="5735" y="8759"/>
                  </a:cubicBezTo>
                  <a:cubicBezTo>
                    <a:pt x="6648" y="8381"/>
                    <a:pt x="7530" y="7877"/>
                    <a:pt x="8255" y="7279"/>
                  </a:cubicBezTo>
                  <a:cubicBezTo>
                    <a:pt x="9295" y="6459"/>
                    <a:pt x="10208" y="5388"/>
                    <a:pt x="10838" y="4223"/>
                  </a:cubicBezTo>
                  <a:cubicBezTo>
                    <a:pt x="10901" y="4065"/>
                    <a:pt x="10870" y="3876"/>
                    <a:pt x="10744" y="3750"/>
                  </a:cubicBezTo>
                  <a:lnTo>
                    <a:pt x="7215" y="127"/>
                  </a:lnTo>
                  <a:cubicBezTo>
                    <a:pt x="7131" y="43"/>
                    <a:pt x="7019" y="1"/>
                    <a:pt x="69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3" name="Google Shape;6393;p81"/>
            <p:cNvSpPr/>
            <p:nvPr/>
          </p:nvSpPr>
          <p:spPr>
            <a:xfrm>
              <a:off x="-64568375" y="3361050"/>
              <a:ext cx="104775" cy="105675"/>
            </a:xfrm>
            <a:custGeom>
              <a:rect b="b" l="l" r="r" t="t"/>
              <a:pathLst>
                <a:path extrusionOk="0" h="4227" w="4191">
                  <a:moveTo>
                    <a:pt x="2941" y="1"/>
                  </a:moveTo>
                  <a:cubicBezTo>
                    <a:pt x="2906" y="1"/>
                    <a:pt x="2871" y="2"/>
                    <a:pt x="2836" y="5"/>
                  </a:cubicBezTo>
                  <a:cubicBezTo>
                    <a:pt x="1828" y="100"/>
                    <a:pt x="883" y="320"/>
                    <a:pt x="0" y="667"/>
                  </a:cubicBezTo>
                  <a:lnTo>
                    <a:pt x="3529" y="4227"/>
                  </a:lnTo>
                  <a:cubicBezTo>
                    <a:pt x="3876" y="3313"/>
                    <a:pt x="4128" y="2368"/>
                    <a:pt x="4191" y="1392"/>
                  </a:cubicBezTo>
                  <a:cubicBezTo>
                    <a:pt x="4191" y="982"/>
                    <a:pt x="4033" y="635"/>
                    <a:pt x="3812" y="352"/>
                  </a:cubicBezTo>
                  <a:cubicBezTo>
                    <a:pt x="3558" y="125"/>
                    <a:pt x="3252" y="1"/>
                    <a:pt x="29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4" name="Google Shape;6394;p81"/>
            <p:cNvSpPr/>
            <p:nvPr/>
          </p:nvSpPr>
          <p:spPr>
            <a:xfrm>
              <a:off x="-64645575" y="3596675"/>
              <a:ext cx="85100" cy="79575"/>
            </a:xfrm>
            <a:custGeom>
              <a:rect b="b" l="l" r="r" t="t"/>
              <a:pathLst>
                <a:path extrusionOk="0" h="3183" w="3404">
                  <a:moveTo>
                    <a:pt x="3403" y="0"/>
                  </a:moveTo>
                  <a:lnTo>
                    <a:pt x="3403" y="0"/>
                  </a:lnTo>
                  <a:cubicBezTo>
                    <a:pt x="2710" y="473"/>
                    <a:pt x="2017" y="819"/>
                    <a:pt x="1261" y="1134"/>
                  </a:cubicBezTo>
                  <a:cubicBezTo>
                    <a:pt x="1041" y="1292"/>
                    <a:pt x="726" y="1386"/>
                    <a:pt x="442" y="1449"/>
                  </a:cubicBezTo>
                  <a:cubicBezTo>
                    <a:pt x="347" y="1859"/>
                    <a:pt x="253" y="2237"/>
                    <a:pt x="95" y="2584"/>
                  </a:cubicBezTo>
                  <a:cubicBezTo>
                    <a:pt x="1" y="2741"/>
                    <a:pt x="32" y="2930"/>
                    <a:pt x="158" y="3056"/>
                  </a:cubicBezTo>
                  <a:cubicBezTo>
                    <a:pt x="253" y="3151"/>
                    <a:pt x="347" y="3182"/>
                    <a:pt x="442" y="3182"/>
                  </a:cubicBezTo>
                  <a:cubicBezTo>
                    <a:pt x="505" y="3182"/>
                    <a:pt x="568" y="3182"/>
                    <a:pt x="600" y="3151"/>
                  </a:cubicBezTo>
                  <a:cubicBezTo>
                    <a:pt x="1135" y="2867"/>
                    <a:pt x="1671" y="2521"/>
                    <a:pt x="2080" y="2080"/>
                  </a:cubicBezTo>
                  <a:cubicBezTo>
                    <a:pt x="2679" y="1481"/>
                    <a:pt x="3151" y="756"/>
                    <a:pt x="34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5" name="Google Shape;6395;p81"/>
            <p:cNvSpPr/>
            <p:nvPr/>
          </p:nvSpPr>
          <p:spPr>
            <a:xfrm>
              <a:off x="-64781025" y="3456475"/>
              <a:ext cx="80350" cy="85075"/>
            </a:xfrm>
            <a:custGeom>
              <a:rect b="b" l="l" r="r" t="t"/>
              <a:pathLst>
                <a:path extrusionOk="0" h="3403" w="3214">
                  <a:moveTo>
                    <a:pt x="3214" y="0"/>
                  </a:moveTo>
                  <a:cubicBezTo>
                    <a:pt x="2426" y="252"/>
                    <a:pt x="1733" y="725"/>
                    <a:pt x="1134" y="1324"/>
                  </a:cubicBezTo>
                  <a:cubicBezTo>
                    <a:pt x="693" y="1733"/>
                    <a:pt x="347" y="2269"/>
                    <a:pt x="63" y="2804"/>
                  </a:cubicBezTo>
                  <a:cubicBezTo>
                    <a:pt x="0" y="2962"/>
                    <a:pt x="32" y="3151"/>
                    <a:pt x="158" y="3277"/>
                  </a:cubicBezTo>
                  <a:cubicBezTo>
                    <a:pt x="221" y="3371"/>
                    <a:pt x="347" y="3403"/>
                    <a:pt x="410" y="3403"/>
                  </a:cubicBezTo>
                  <a:cubicBezTo>
                    <a:pt x="504" y="3403"/>
                    <a:pt x="536" y="3403"/>
                    <a:pt x="630" y="3371"/>
                  </a:cubicBezTo>
                  <a:cubicBezTo>
                    <a:pt x="977" y="3214"/>
                    <a:pt x="1355" y="3088"/>
                    <a:pt x="1764" y="2993"/>
                  </a:cubicBezTo>
                  <a:cubicBezTo>
                    <a:pt x="1827" y="2678"/>
                    <a:pt x="1953" y="2426"/>
                    <a:pt x="2079" y="2143"/>
                  </a:cubicBezTo>
                  <a:cubicBezTo>
                    <a:pt x="2394" y="1387"/>
                    <a:pt x="2741" y="694"/>
                    <a:pt x="32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96" name="Google Shape;6396;p81"/>
          <p:cNvSpPr/>
          <p:nvPr/>
        </p:nvSpPr>
        <p:spPr>
          <a:xfrm>
            <a:off x="1295604" y="1976311"/>
            <a:ext cx="367261" cy="365438"/>
          </a:xfrm>
          <a:custGeom>
            <a:rect b="b" l="l" r="r" t="t"/>
            <a:pathLst>
              <a:path extrusionOk="0" h="12634" w="12697">
                <a:moveTo>
                  <a:pt x="11437" y="819"/>
                </a:moveTo>
                <a:cubicBezTo>
                  <a:pt x="11657" y="819"/>
                  <a:pt x="11815" y="1040"/>
                  <a:pt x="11815" y="1260"/>
                </a:cubicBezTo>
                <a:cubicBezTo>
                  <a:pt x="11815" y="1512"/>
                  <a:pt x="11657" y="1670"/>
                  <a:pt x="11437" y="1670"/>
                </a:cubicBezTo>
                <a:lnTo>
                  <a:pt x="1229" y="1670"/>
                </a:lnTo>
                <a:cubicBezTo>
                  <a:pt x="1009" y="1670"/>
                  <a:pt x="788" y="1449"/>
                  <a:pt x="788" y="1260"/>
                </a:cubicBezTo>
                <a:cubicBezTo>
                  <a:pt x="788" y="1071"/>
                  <a:pt x="1009" y="819"/>
                  <a:pt x="1229" y="819"/>
                </a:cubicBezTo>
                <a:close/>
                <a:moveTo>
                  <a:pt x="8790" y="3277"/>
                </a:moveTo>
                <a:cubicBezTo>
                  <a:pt x="9042" y="3277"/>
                  <a:pt x="9200" y="3466"/>
                  <a:pt x="9200" y="3655"/>
                </a:cubicBezTo>
                <a:lnTo>
                  <a:pt x="9200" y="5356"/>
                </a:lnTo>
                <a:lnTo>
                  <a:pt x="9232" y="5356"/>
                </a:lnTo>
                <a:cubicBezTo>
                  <a:pt x="9232" y="5608"/>
                  <a:pt x="9042" y="5765"/>
                  <a:pt x="8822" y="5765"/>
                </a:cubicBezTo>
                <a:cubicBezTo>
                  <a:pt x="8633" y="5765"/>
                  <a:pt x="8412" y="5545"/>
                  <a:pt x="8412" y="5356"/>
                </a:cubicBezTo>
                <a:lnTo>
                  <a:pt x="8412" y="4694"/>
                </a:lnTo>
                <a:lnTo>
                  <a:pt x="6617" y="6459"/>
                </a:lnTo>
                <a:cubicBezTo>
                  <a:pt x="6538" y="6537"/>
                  <a:pt x="6435" y="6577"/>
                  <a:pt x="6333" y="6577"/>
                </a:cubicBezTo>
                <a:cubicBezTo>
                  <a:pt x="6231" y="6577"/>
                  <a:pt x="6128" y="6537"/>
                  <a:pt x="6050" y="6459"/>
                </a:cubicBezTo>
                <a:lnTo>
                  <a:pt x="5482" y="5923"/>
                </a:lnTo>
                <a:lnTo>
                  <a:pt x="4096" y="7278"/>
                </a:lnTo>
                <a:cubicBezTo>
                  <a:pt x="4033" y="7356"/>
                  <a:pt x="3931" y="7396"/>
                  <a:pt x="3824" y="7396"/>
                </a:cubicBezTo>
                <a:cubicBezTo>
                  <a:pt x="3718" y="7396"/>
                  <a:pt x="3608" y="7356"/>
                  <a:pt x="3529" y="7278"/>
                </a:cubicBezTo>
                <a:cubicBezTo>
                  <a:pt x="3372" y="7120"/>
                  <a:pt x="3372" y="6868"/>
                  <a:pt x="3529" y="6711"/>
                </a:cubicBezTo>
                <a:lnTo>
                  <a:pt x="5167" y="5041"/>
                </a:lnTo>
                <a:cubicBezTo>
                  <a:pt x="5246" y="4962"/>
                  <a:pt x="5356" y="4923"/>
                  <a:pt x="5467" y="4923"/>
                </a:cubicBezTo>
                <a:cubicBezTo>
                  <a:pt x="5577" y="4923"/>
                  <a:pt x="5687" y="4962"/>
                  <a:pt x="5766" y="5041"/>
                </a:cubicBezTo>
                <a:lnTo>
                  <a:pt x="6302" y="5608"/>
                </a:lnTo>
                <a:lnTo>
                  <a:pt x="7814" y="4096"/>
                </a:lnTo>
                <a:lnTo>
                  <a:pt x="7152" y="4096"/>
                </a:lnTo>
                <a:cubicBezTo>
                  <a:pt x="6900" y="4096"/>
                  <a:pt x="6743" y="3907"/>
                  <a:pt x="6743" y="3655"/>
                </a:cubicBezTo>
                <a:cubicBezTo>
                  <a:pt x="6743" y="3434"/>
                  <a:pt x="6932" y="3277"/>
                  <a:pt x="7152" y="3277"/>
                </a:cubicBezTo>
                <a:close/>
                <a:moveTo>
                  <a:pt x="6302" y="11058"/>
                </a:moveTo>
                <a:cubicBezTo>
                  <a:pt x="6554" y="11058"/>
                  <a:pt x="6743" y="11279"/>
                  <a:pt x="6743" y="11468"/>
                </a:cubicBezTo>
                <a:cubicBezTo>
                  <a:pt x="6743" y="11657"/>
                  <a:pt x="6554" y="11846"/>
                  <a:pt x="6302" y="11846"/>
                </a:cubicBezTo>
                <a:cubicBezTo>
                  <a:pt x="6081" y="11846"/>
                  <a:pt x="5924" y="11657"/>
                  <a:pt x="5924" y="11468"/>
                </a:cubicBezTo>
                <a:cubicBezTo>
                  <a:pt x="5924" y="11279"/>
                  <a:pt x="6113" y="11058"/>
                  <a:pt x="6302" y="11058"/>
                </a:cubicBezTo>
                <a:close/>
                <a:moveTo>
                  <a:pt x="1229" y="0"/>
                </a:moveTo>
                <a:cubicBezTo>
                  <a:pt x="568" y="0"/>
                  <a:pt x="1" y="536"/>
                  <a:pt x="1" y="1229"/>
                </a:cubicBezTo>
                <a:cubicBezTo>
                  <a:pt x="1" y="1764"/>
                  <a:pt x="379" y="2205"/>
                  <a:pt x="851" y="2394"/>
                </a:cubicBezTo>
                <a:lnTo>
                  <a:pt x="851" y="8254"/>
                </a:lnTo>
                <a:lnTo>
                  <a:pt x="442" y="8254"/>
                </a:lnTo>
                <a:cubicBezTo>
                  <a:pt x="221" y="8254"/>
                  <a:pt x="64" y="8475"/>
                  <a:pt x="64" y="8664"/>
                </a:cubicBezTo>
                <a:cubicBezTo>
                  <a:pt x="64" y="8916"/>
                  <a:pt x="253" y="9042"/>
                  <a:pt x="442" y="9042"/>
                </a:cubicBezTo>
                <a:lnTo>
                  <a:pt x="5955" y="9042"/>
                </a:lnTo>
                <a:lnTo>
                  <a:pt x="5955" y="10239"/>
                </a:lnTo>
                <a:cubicBezTo>
                  <a:pt x="5482" y="10397"/>
                  <a:pt x="5136" y="10869"/>
                  <a:pt x="5136" y="11405"/>
                </a:cubicBezTo>
                <a:cubicBezTo>
                  <a:pt x="5136" y="12098"/>
                  <a:pt x="5671" y="12633"/>
                  <a:pt x="6365" y="12633"/>
                </a:cubicBezTo>
                <a:cubicBezTo>
                  <a:pt x="7026" y="12633"/>
                  <a:pt x="7625" y="12098"/>
                  <a:pt x="7625" y="11405"/>
                </a:cubicBezTo>
                <a:cubicBezTo>
                  <a:pt x="7625" y="10869"/>
                  <a:pt x="7247" y="10428"/>
                  <a:pt x="6774" y="10239"/>
                </a:cubicBezTo>
                <a:lnTo>
                  <a:pt x="6774" y="9042"/>
                </a:lnTo>
                <a:lnTo>
                  <a:pt x="12288" y="9042"/>
                </a:lnTo>
                <a:cubicBezTo>
                  <a:pt x="12540" y="9042"/>
                  <a:pt x="12697" y="8853"/>
                  <a:pt x="12697" y="8664"/>
                </a:cubicBezTo>
                <a:cubicBezTo>
                  <a:pt x="12666" y="8443"/>
                  <a:pt x="12508" y="8254"/>
                  <a:pt x="12256" y="8254"/>
                </a:cubicBezTo>
                <a:lnTo>
                  <a:pt x="11815" y="8254"/>
                </a:lnTo>
                <a:lnTo>
                  <a:pt x="11815" y="2394"/>
                </a:lnTo>
                <a:cubicBezTo>
                  <a:pt x="12288" y="2237"/>
                  <a:pt x="12666" y="1764"/>
                  <a:pt x="12666" y="1229"/>
                </a:cubicBezTo>
                <a:cubicBezTo>
                  <a:pt x="12666" y="567"/>
                  <a:pt x="12098" y="0"/>
                  <a:pt x="114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7" name="Google Shape;6397;p81"/>
          <p:cNvSpPr/>
          <p:nvPr/>
        </p:nvSpPr>
        <p:spPr>
          <a:xfrm>
            <a:off x="1322938" y="2404313"/>
            <a:ext cx="312592" cy="367261"/>
          </a:xfrm>
          <a:custGeom>
            <a:rect b="b" l="l" r="r" t="t"/>
            <a:pathLst>
              <a:path extrusionOk="0" h="12697" w="10807">
                <a:moveTo>
                  <a:pt x="6617" y="9924"/>
                </a:moveTo>
                <a:lnTo>
                  <a:pt x="6617" y="10775"/>
                </a:lnTo>
                <a:lnTo>
                  <a:pt x="4159" y="10775"/>
                </a:lnTo>
                <a:lnTo>
                  <a:pt x="4159" y="9924"/>
                </a:lnTo>
                <a:close/>
                <a:moveTo>
                  <a:pt x="4159" y="0"/>
                </a:moveTo>
                <a:cubicBezTo>
                  <a:pt x="3561" y="0"/>
                  <a:pt x="2994" y="315"/>
                  <a:pt x="2742" y="851"/>
                </a:cubicBezTo>
                <a:lnTo>
                  <a:pt x="2490" y="851"/>
                </a:lnTo>
                <a:cubicBezTo>
                  <a:pt x="1797" y="851"/>
                  <a:pt x="1166" y="1324"/>
                  <a:pt x="914" y="1954"/>
                </a:cubicBezTo>
                <a:cubicBezTo>
                  <a:pt x="1324" y="1985"/>
                  <a:pt x="1702" y="2143"/>
                  <a:pt x="1986" y="2426"/>
                </a:cubicBezTo>
                <a:cubicBezTo>
                  <a:pt x="2143" y="2584"/>
                  <a:pt x="2143" y="2836"/>
                  <a:pt x="1986" y="2993"/>
                </a:cubicBezTo>
                <a:cubicBezTo>
                  <a:pt x="1907" y="3072"/>
                  <a:pt x="1797" y="3111"/>
                  <a:pt x="1686" y="3111"/>
                </a:cubicBezTo>
                <a:cubicBezTo>
                  <a:pt x="1576" y="3111"/>
                  <a:pt x="1466" y="3072"/>
                  <a:pt x="1387" y="2993"/>
                </a:cubicBezTo>
                <a:cubicBezTo>
                  <a:pt x="1198" y="2804"/>
                  <a:pt x="946" y="2773"/>
                  <a:pt x="725" y="2773"/>
                </a:cubicBezTo>
                <a:cubicBezTo>
                  <a:pt x="284" y="3088"/>
                  <a:pt x="1" y="3560"/>
                  <a:pt x="1" y="4159"/>
                </a:cubicBezTo>
                <a:cubicBezTo>
                  <a:pt x="1" y="4411"/>
                  <a:pt x="95" y="4726"/>
                  <a:pt x="253" y="4978"/>
                </a:cubicBezTo>
                <a:cubicBezTo>
                  <a:pt x="95" y="5199"/>
                  <a:pt x="1" y="5514"/>
                  <a:pt x="1" y="5797"/>
                </a:cubicBezTo>
                <a:cubicBezTo>
                  <a:pt x="1" y="6144"/>
                  <a:pt x="127" y="6459"/>
                  <a:pt x="316" y="6742"/>
                </a:cubicBezTo>
                <a:cubicBezTo>
                  <a:pt x="599" y="6522"/>
                  <a:pt x="1009" y="6364"/>
                  <a:pt x="1387" y="6364"/>
                </a:cubicBezTo>
                <a:cubicBezTo>
                  <a:pt x="1639" y="6364"/>
                  <a:pt x="1797" y="6553"/>
                  <a:pt x="1797" y="6742"/>
                </a:cubicBezTo>
                <a:cubicBezTo>
                  <a:pt x="1797" y="6994"/>
                  <a:pt x="1576" y="7152"/>
                  <a:pt x="1387" y="7152"/>
                </a:cubicBezTo>
                <a:cubicBezTo>
                  <a:pt x="1198" y="7152"/>
                  <a:pt x="1009" y="7215"/>
                  <a:pt x="851" y="7341"/>
                </a:cubicBezTo>
                <a:lnTo>
                  <a:pt x="851" y="7404"/>
                </a:lnTo>
                <a:cubicBezTo>
                  <a:pt x="851" y="8318"/>
                  <a:pt x="1576" y="9074"/>
                  <a:pt x="2490" y="9074"/>
                </a:cubicBezTo>
                <a:lnTo>
                  <a:pt x="2742" y="9074"/>
                </a:lnTo>
                <a:cubicBezTo>
                  <a:pt x="2899" y="9357"/>
                  <a:pt x="3088" y="9546"/>
                  <a:pt x="3309" y="9704"/>
                </a:cubicBezTo>
                <a:lnTo>
                  <a:pt x="3309" y="10617"/>
                </a:lnTo>
                <a:cubicBezTo>
                  <a:pt x="3309" y="11752"/>
                  <a:pt x="4254" y="12697"/>
                  <a:pt x="5420" y="12697"/>
                </a:cubicBezTo>
                <a:cubicBezTo>
                  <a:pt x="6554" y="12697"/>
                  <a:pt x="7499" y="11752"/>
                  <a:pt x="7499" y="10617"/>
                </a:cubicBezTo>
                <a:lnTo>
                  <a:pt x="7499" y="9704"/>
                </a:lnTo>
                <a:cubicBezTo>
                  <a:pt x="7719" y="9546"/>
                  <a:pt x="7971" y="9357"/>
                  <a:pt x="8097" y="9074"/>
                </a:cubicBezTo>
                <a:lnTo>
                  <a:pt x="8318" y="9074"/>
                </a:lnTo>
                <a:cubicBezTo>
                  <a:pt x="9232" y="9074"/>
                  <a:pt x="9988" y="8318"/>
                  <a:pt x="9988" y="7404"/>
                </a:cubicBezTo>
                <a:lnTo>
                  <a:pt x="9988" y="7341"/>
                </a:lnTo>
                <a:cubicBezTo>
                  <a:pt x="9830" y="7215"/>
                  <a:pt x="9610" y="7152"/>
                  <a:pt x="9421" y="7152"/>
                </a:cubicBezTo>
                <a:cubicBezTo>
                  <a:pt x="9200" y="7152"/>
                  <a:pt x="9043" y="6931"/>
                  <a:pt x="9043" y="6742"/>
                </a:cubicBezTo>
                <a:cubicBezTo>
                  <a:pt x="9043" y="6522"/>
                  <a:pt x="9232" y="6364"/>
                  <a:pt x="9421" y="6364"/>
                </a:cubicBezTo>
                <a:cubicBezTo>
                  <a:pt x="9830" y="6364"/>
                  <a:pt x="10208" y="6522"/>
                  <a:pt x="10492" y="6742"/>
                </a:cubicBezTo>
                <a:cubicBezTo>
                  <a:pt x="10681" y="6459"/>
                  <a:pt x="10807" y="6144"/>
                  <a:pt x="10807" y="5797"/>
                </a:cubicBezTo>
                <a:cubicBezTo>
                  <a:pt x="10807" y="5514"/>
                  <a:pt x="10712" y="5199"/>
                  <a:pt x="10555" y="4978"/>
                </a:cubicBezTo>
                <a:cubicBezTo>
                  <a:pt x="10681" y="4726"/>
                  <a:pt x="10775" y="4411"/>
                  <a:pt x="10775" y="4159"/>
                </a:cubicBezTo>
                <a:cubicBezTo>
                  <a:pt x="10775" y="3592"/>
                  <a:pt x="10492" y="3088"/>
                  <a:pt x="10051" y="2773"/>
                </a:cubicBezTo>
                <a:cubicBezTo>
                  <a:pt x="10015" y="2768"/>
                  <a:pt x="9978" y="2765"/>
                  <a:pt x="9939" y="2765"/>
                </a:cubicBezTo>
                <a:cubicBezTo>
                  <a:pt x="9742" y="2765"/>
                  <a:pt x="9521" y="2835"/>
                  <a:pt x="9389" y="2993"/>
                </a:cubicBezTo>
                <a:cubicBezTo>
                  <a:pt x="9310" y="3072"/>
                  <a:pt x="9200" y="3111"/>
                  <a:pt x="9090" y="3111"/>
                </a:cubicBezTo>
                <a:cubicBezTo>
                  <a:pt x="8980" y="3111"/>
                  <a:pt x="8869" y="3072"/>
                  <a:pt x="8791" y="2993"/>
                </a:cubicBezTo>
                <a:cubicBezTo>
                  <a:pt x="8633" y="2836"/>
                  <a:pt x="8633" y="2584"/>
                  <a:pt x="8791" y="2426"/>
                </a:cubicBezTo>
                <a:cubicBezTo>
                  <a:pt x="9074" y="2143"/>
                  <a:pt x="9452" y="1954"/>
                  <a:pt x="9862" y="1954"/>
                </a:cubicBezTo>
                <a:cubicBezTo>
                  <a:pt x="9610" y="1324"/>
                  <a:pt x="9043" y="851"/>
                  <a:pt x="8287" y="851"/>
                </a:cubicBezTo>
                <a:lnTo>
                  <a:pt x="8034" y="851"/>
                </a:lnTo>
                <a:cubicBezTo>
                  <a:pt x="7782" y="315"/>
                  <a:pt x="7215" y="0"/>
                  <a:pt x="6617" y="0"/>
                </a:cubicBezTo>
                <a:cubicBezTo>
                  <a:pt x="6302" y="0"/>
                  <a:pt x="6050" y="95"/>
                  <a:pt x="5798" y="252"/>
                </a:cubicBezTo>
                <a:lnTo>
                  <a:pt x="5798" y="4190"/>
                </a:lnTo>
                <a:cubicBezTo>
                  <a:pt x="6743" y="4379"/>
                  <a:pt x="7467" y="5199"/>
                  <a:pt x="7467" y="6207"/>
                </a:cubicBezTo>
                <a:cubicBezTo>
                  <a:pt x="7467" y="6427"/>
                  <a:pt x="7247" y="6585"/>
                  <a:pt x="7058" y="6585"/>
                </a:cubicBezTo>
                <a:cubicBezTo>
                  <a:pt x="6869" y="6585"/>
                  <a:pt x="6617" y="6396"/>
                  <a:pt x="6617" y="6207"/>
                </a:cubicBezTo>
                <a:cubicBezTo>
                  <a:pt x="6617" y="5640"/>
                  <a:pt x="6270" y="5199"/>
                  <a:pt x="5798" y="5010"/>
                </a:cubicBezTo>
                <a:lnTo>
                  <a:pt x="5798" y="9074"/>
                </a:lnTo>
                <a:lnTo>
                  <a:pt x="4979" y="9074"/>
                </a:lnTo>
                <a:lnTo>
                  <a:pt x="4979" y="5010"/>
                </a:lnTo>
                <a:cubicBezTo>
                  <a:pt x="4506" y="5167"/>
                  <a:pt x="4159" y="5640"/>
                  <a:pt x="4159" y="6207"/>
                </a:cubicBezTo>
                <a:cubicBezTo>
                  <a:pt x="4159" y="6427"/>
                  <a:pt x="3939" y="6585"/>
                  <a:pt x="3718" y="6585"/>
                </a:cubicBezTo>
                <a:cubicBezTo>
                  <a:pt x="3466" y="6585"/>
                  <a:pt x="3309" y="6396"/>
                  <a:pt x="3309" y="6207"/>
                </a:cubicBezTo>
                <a:cubicBezTo>
                  <a:pt x="3309" y="5199"/>
                  <a:pt x="4033" y="4348"/>
                  <a:pt x="4979" y="4190"/>
                </a:cubicBezTo>
                <a:lnTo>
                  <a:pt x="4979" y="252"/>
                </a:lnTo>
                <a:cubicBezTo>
                  <a:pt x="4726" y="95"/>
                  <a:pt x="4474" y="0"/>
                  <a:pt x="41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8" name="Google Shape;6398;p81"/>
          <p:cNvSpPr/>
          <p:nvPr/>
        </p:nvSpPr>
        <p:spPr>
          <a:xfrm>
            <a:off x="3508223" y="1572954"/>
            <a:ext cx="366335" cy="286155"/>
          </a:xfrm>
          <a:custGeom>
            <a:rect b="b" l="l" r="r" t="t"/>
            <a:pathLst>
              <a:path extrusionOk="0" h="9893" w="12665">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99" name="Google Shape;6399;p81"/>
          <p:cNvGrpSpPr/>
          <p:nvPr/>
        </p:nvGrpSpPr>
        <p:grpSpPr>
          <a:xfrm>
            <a:off x="3500129" y="1975144"/>
            <a:ext cx="382765" cy="367810"/>
            <a:chOff x="-62890750" y="3747425"/>
            <a:chExt cx="330825" cy="317900"/>
          </a:xfrm>
        </p:grpSpPr>
        <p:sp>
          <p:nvSpPr>
            <p:cNvPr id="6400" name="Google Shape;6400;p81"/>
            <p:cNvSpPr/>
            <p:nvPr/>
          </p:nvSpPr>
          <p:spPr>
            <a:xfrm>
              <a:off x="-62890750" y="3747425"/>
              <a:ext cx="313500" cy="195825"/>
            </a:xfrm>
            <a:custGeom>
              <a:rect b="b" l="l" r="r" t="t"/>
              <a:pathLst>
                <a:path extrusionOk="0" h="7833" w="12540">
                  <a:moveTo>
                    <a:pt x="6591" y="0"/>
                  </a:moveTo>
                  <a:cubicBezTo>
                    <a:pt x="4966" y="0"/>
                    <a:pt x="3342" y="616"/>
                    <a:pt x="2112" y="1846"/>
                  </a:cubicBezTo>
                  <a:cubicBezTo>
                    <a:pt x="663" y="3296"/>
                    <a:pt x="1" y="5438"/>
                    <a:pt x="379" y="7454"/>
                  </a:cubicBezTo>
                  <a:cubicBezTo>
                    <a:pt x="442" y="7675"/>
                    <a:pt x="568" y="7832"/>
                    <a:pt x="789" y="7832"/>
                  </a:cubicBezTo>
                  <a:lnTo>
                    <a:pt x="852" y="7832"/>
                  </a:lnTo>
                  <a:cubicBezTo>
                    <a:pt x="1104" y="7801"/>
                    <a:pt x="1198" y="7549"/>
                    <a:pt x="1167" y="7360"/>
                  </a:cubicBezTo>
                  <a:cubicBezTo>
                    <a:pt x="852" y="5596"/>
                    <a:pt x="1419" y="3737"/>
                    <a:pt x="2710" y="2477"/>
                  </a:cubicBezTo>
                  <a:cubicBezTo>
                    <a:pt x="3719" y="1437"/>
                    <a:pt x="5136" y="870"/>
                    <a:pt x="6617" y="870"/>
                  </a:cubicBezTo>
                  <a:cubicBezTo>
                    <a:pt x="7940" y="870"/>
                    <a:pt x="9200" y="1342"/>
                    <a:pt x="10177" y="2193"/>
                  </a:cubicBezTo>
                  <a:lnTo>
                    <a:pt x="9610" y="2792"/>
                  </a:lnTo>
                  <a:cubicBezTo>
                    <a:pt x="9484" y="2918"/>
                    <a:pt x="9452" y="3075"/>
                    <a:pt x="9484" y="3170"/>
                  </a:cubicBezTo>
                  <a:cubicBezTo>
                    <a:pt x="9515" y="3327"/>
                    <a:pt x="9641" y="3422"/>
                    <a:pt x="9799" y="3453"/>
                  </a:cubicBezTo>
                  <a:lnTo>
                    <a:pt x="12036" y="3926"/>
                  </a:lnTo>
                  <a:lnTo>
                    <a:pt x="12130" y="3926"/>
                  </a:lnTo>
                  <a:cubicBezTo>
                    <a:pt x="12225" y="3926"/>
                    <a:pt x="12319" y="3894"/>
                    <a:pt x="12382" y="3800"/>
                  </a:cubicBezTo>
                  <a:cubicBezTo>
                    <a:pt x="12508" y="3674"/>
                    <a:pt x="12540" y="3579"/>
                    <a:pt x="12508" y="3422"/>
                  </a:cubicBezTo>
                  <a:lnTo>
                    <a:pt x="12036" y="1153"/>
                  </a:lnTo>
                  <a:cubicBezTo>
                    <a:pt x="12004" y="1027"/>
                    <a:pt x="11878" y="901"/>
                    <a:pt x="11752" y="838"/>
                  </a:cubicBezTo>
                  <a:cubicBezTo>
                    <a:pt x="11715" y="831"/>
                    <a:pt x="11678" y="827"/>
                    <a:pt x="11642" y="827"/>
                  </a:cubicBezTo>
                  <a:cubicBezTo>
                    <a:pt x="11526" y="827"/>
                    <a:pt x="11422" y="868"/>
                    <a:pt x="11374" y="964"/>
                  </a:cubicBezTo>
                  <a:lnTo>
                    <a:pt x="10776" y="1563"/>
                  </a:lnTo>
                  <a:cubicBezTo>
                    <a:pt x="9583" y="521"/>
                    <a:pt x="8087" y="0"/>
                    <a:pt x="65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1" name="Google Shape;6401;p81"/>
            <p:cNvSpPr/>
            <p:nvPr/>
          </p:nvSpPr>
          <p:spPr>
            <a:xfrm>
              <a:off x="-62874975" y="3869075"/>
              <a:ext cx="315050" cy="196250"/>
            </a:xfrm>
            <a:custGeom>
              <a:rect b="b" l="l" r="r" t="t"/>
              <a:pathLst>
                <a:path extrusionOk="0" h="7850" w="12602">
                  <a:moveTo>
                    <a:pt x="11779" y="0"/>
                  </a:moveTo>
                  <a:cubicBezTo>
                    <a:pt x="11759" y="0"/>
                    <a:pt x="11739" y="2"/>
                    <a:pt x="11720" y="5"/>
                  </a:cubicBezTo>
                  <a:cubicBezTo>
                    <a:pt x="11499" y="36"/>
                    <a:pt x="11373" y="288"/>
                    <a:pt x="11405" y="477"/>
                  </a:cubicBezTo>
                  <a:cubicBezTo>
                    <a:pt x="11720" y="2242"/>
                    <a:pt x="11184" y="4101"/>
                    <a:pt x="9861" y="5361"/>
                  </a:cubicBezTo>
                  <a:cubicBezTo>
                    <a:pt x="8853" y="6400"/>
                    <a:pt x="7435" y="6967"/>
                    <a:pt x="5986" y="6967"/>
                  </a:cubicBezTo>
                  <a:cubicBezTo>
                    <a:pt x="4631" y="6967"/>
                    <a:pt x="3371" y="6495"/>
                    <a:pt x="2394" y="5644"/>
                  </a:cubicBezTo>
                  <a:lnTo>
                    <a:pt x="2993" y="5046"/>
                  </a:lnTo>
                  <a:cubicBezTo>
                    <a:pt x="3088" y="4920"/>
                    <a:pt x="3151" y="4762"/>
                    <a:pt x="3088" y="4668"/>
                  </a:cubicBezTo>
                  <a:cubicBezTo>
                    <a:pt x="3056" y="4510"/>
                    <a:pt x="2962" y="4416"/>
                    <a:pt x="2772" y="4384"/>
                  </a:cubicBezTo>
                  <a:lnTo>
                    <a:pt x="536" y="3912"/>
                  </a:lnTo>
                  <a:cubicBezTo>
                    <a:pt x="498" y="3904"/>
                    <a:pt x="465" y="3900"/>
                    <a:pt x="433" y="3900"/>
                  </a:cubicBezTo>
                  <a:cubicBezTo>
                    <a:pt x="332" y="3900"/>
                    <a:pt x="254" y="3941"/>
                    <a:pt x="158" y="4038"/>
                  </a:cubicBezTo>
                  <a:cubicBezTo>
                    <a:pt x="32" y="4132"/>
                    <a:pt x="0" y="4258"/>
                    <a:pt x="32" y="4416"/>
                  </a:cubicBezTo>
                  <a:lnTo>
                    <a:pt x="504" y="6652"/>
                  </a:lnTo>
                  <a:cubicBezTo>
                    <a:pt x="536" y="6810"/>
                    <a:pt x="662" y="6936"/>
                    <a:pt x="788" y="6967"/>
                  </a:cubicBezTo>
                  <a:lnTo>
                    <a:pt x="882" y="6967"/>
                  </a:lnTo>
                  <a:cubicBezTo>
                    <a:pt x="1008" y="6967"/>
                    <a:pt x="1103" y="6936"/>
                    <a:pt x="1166" y="6873"/>
                  </a:cubicBezTo>
                  <a:lnTo>
                    <a:pt x="1764" y="6274"/>
                  </a:lnTo>
                  <a:cubicBezTo>
                    <a:pt x="2930" y="7346"/>
                    <a:pt x="4442" y="7850"/>
                    <a:pt x="5923" y="7850"/>
                  </a:cubicBezTo>
                  <a:cubicBezTo>
                    <a:pt x="7561" y="7850"/>
                    <a:pt x="9168" y="7220"/>
                    <a:pt x="10428" y="5991"/>
                  </a:cubicBezTo>
                  <a:cubicBezTo>
                    <a:pt x="11909" y="4510"/>
                    <a:pt x="12602" y="2368"/>
                    <a:pt x="12192" y="320"/>
                  </a:cubicBezTo>
                  <a:cubicBezTo>
                    <a:pt x="12164" y="122"/>
                    <a:pt x="11958" y="0"/>
                    <a:pt x="117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2" name="Google Shape;6402;p81"/>
            <p:cNvSpPr/>
            <p:nvPr/>
          </p:nvSpPr>
          <p:spPr>
            <a:xfrm>
              <a:off x="-62751325" y="3834525"/>
              <a:ext cx="15775" cy="26800"/>
            </a:xfrm>
            <a:custGeom>
              <a:rect b="b" l="l" r="r" t="t"/>
              <a:pathLst>
                <a:path extrusionOk="0" h="1072" w="631">
                  <a:moveTo>
                    <a:pt x="630" y="1"/>
                  </a:moveTo>
                  <a:cubicBezTo>
                    <a:pt x="410" y="221"/>
                    <a:pt x="158" y="599"/>
                    <a:pt x="0" y="1072"/>
                  </a:cubicBezTo>
                  <a:lnTo>
                    <a:pt x="630" y="1072"/>
                  </a:lnTo>
                  <a:lnTo>
                    <a:pt x="6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3" name="Google Shape;6403;p81"/>
            <p:cNvSpPr/>
            <p:nvPr/>
          </p:nvSpPr>
          <p:spPr>
            <a:xfrm>
              <a:off x="-62715100" y="3950300"/>
              <a:ext cx="15775" cy="26025"/>
            </a:xfrm>
            <a:custGeom>
              <a:rect b="b" l="l" r="r" t="t"/>
              <a:pathLst>
                <a:path extrusionOk="0" h="1041" w="631">
                  <a:moveTo>
                    <a:pt x="1" y="1"/>
                  </a:moveTo>
                  <a:lnTo>
                    <a:pt x="1" y="1041"/>
                  </a:lnTo>
                  <a:cubicBezTo>
                    <a:pt x="253" y="852"/>
                    <a:pt x="473" y="473"/>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4" name="Google Shape;6404;p81"/>
            <p:cNvSpPr/>
            <p:nvPr/>
          </p:nvSpPr>
          <p:spPr>
            <a:xfrm>
              <a:off x="-62751325" y="3950300"/>
              <a:ext cx="15775" cy="26025"/>
            </a:xfrm>
            <a:custGeom>
              <a:rect b="b" l="l" r="r" t="t"/>
              <a:pathLst>
                <a:path extrusionOk="0" h="1041" w="631">
                  <a:moveTo>
                    <a:pt x="0" y="1"/>
                  </a:moveTo>
                  <a:cubicBezTo>
                    <a:pt x="158" y="473"/>
                    <a:pt x="410" y="852"/>
                    <a:pt x="630" y="1041"/>
                  </a:cubicBezTo>
                  <a:lnTo>
                    <a:pt x="6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5" name="Google Shape;6405;p81"/>
            <p:cNvSpPr/>
            <p:nvPr/>
          </p:nvSpPr>
          <p:spPr>
            <a:xfrm>
              <a:off x="-62822225" y="3881000"/>
              <a:ext cx="44125" cy="48075"/>
            </a:xfrm>
            <a:custGeom>
              <a:rect b="b" l="l" r="r" t="t"/>
              <a:pathLst>
                <a:path extrusionOk="0" h="1923" w="1765">
                  <a:moveTo>
                    <a:pt x="127" y="0"/>
                  </a:moveTo>
                  <a:cubicBezTo>
                    <a:pt x="32" y="316"/>
                    <a:pt x="1" y="631"/>
                    <a:pt x="1" y="977"/>
                  </a:cubicBezTo>
                  <a:cubicBezTo>
                    <a:pt x="1" y="1324"/>
                    <a:pt x="32" y="1670"/>
                    <a:pt x="127" y="1922"/>
                  </a:cubicBezTo>
                  <a:lnTo>
                    <a:pt x="1765" y="1922"/>
                  </a:lnTo>
                  <a:cubicBezTo>
                    <a:pt x="1734" y="1607"/>
                    <a:pt x="1702" y="1292"/>
                    <a:pt x="1702" y="977"/>
                  </a:cubicBezTo>
                  <a:cubicBezTo>
                    <a:pt x="1702" y="662"/>
                    <a:pt x="1734" y="316"/>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6" name="Google Shape;6406;p81"/>
            <p:cNvSpPr/>
            <p:nvPr/>
          </p:nvSpPr>
          <p:spPr>
            <a:xfrm>
              <a:off x="-62715100" y="3833750"/>
              <a:ext cx="15775" cy="26800"/>
            </a:xfrm>
            <a:custGeom>
              <a:rect b="b" l="l" r="r" t="t"/>
              <a:pathLst>
                <a:path extrusionOk="0" h="1072" w="631">
                  <a:moveTo>
                    <a:pt x="1" y="0"/>
                  </a:moveTo>
                  <a:lnTo>
                    <a:pt x="1" y="1071"/>
                  </a:lnTo>
                  <a:lnTo>
                    <a:pt x="631" y="1071"/>
                  </a:lnTo>
                  <a:cubicBezTo>
                    <a:pt x="505" y="599"/>
                    <a:pt x="253" y="189"/>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7" name="Google Shape;6407;p81"/>
            <p:cNvSpPr/>
            <p:nvPr/>
          </p:nvSpPr>
          <p:spPr>
            <a:xfrm>
              <a:off x="-62758425" y="3881000"/>
              <a:ext cx="22875" cy="48075"/>
            </a:xfrm>
            <a:custGeom>
              <a:rect b="b" l="l" r="r" t="t"/>
              <a:pathLst>
                <a:path extrusionOk="0" h="1923" w="915">
                  <a:moveTo>
                    <a:pt x="95" y="0"/>
                  </a:moveTo>
                  <a:cubicBezTo>
                    <a:pt x="64" y="316"/>
                    <a:pt x="1" y="631"/>
                    <a:pt x="1" y="977"/>
                  </a:cubicBezTo>
                  <a:cubicBezTo>
                    <a:pt x="1" y="1324"/>
                    <a:pt x="64" y="1670"/>
                    <a:pt x="95" y="1922"/>
                  </a:cubicBezTo>
                  <a:lnTo>
                    <a:pt x="914" y="1922"/>
                  </a:lnTo>
                  <a:lnTo>
                    <a:pt x="91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8" name="Google Shape;6408;p81"/>
            <p:cNvSpPr/>
            <p:nvPr/>
          </p:nvSpPr>
          <p:spPr>
            <a:xfrm>
              <a:off x="-62715100" y="3809325"/>
              <a:ext cx="74850" cy="51225"/>
            </a:xfrm>
            <a:custGeom>
              <a:rect b="b" l="l" r="r" t="t"/>
              <a:pathLst>
                <a:path extrusionOk="0" h="2049" w="2994">
                  <a:moveTo>
                    <a:pt x="1" y="1"/>
                  </a:moveTo>
                  <a:lnTo>
                    <a:pt x="1" y="32"/>
                  </a:lnTo>
                  <a:cubicBezTo>
                    <a:pt x="631" y="253"/>
                    <a:pt x="1198" y="1009"/>
                    <a:pt x="1481" y="2048"/>
                  </a:cubicBezTo>
                  <a:lnTo>
                    <a:pt x="2994" y="2048"/>
                  </a:lnTo>
                  <a:cubicBezTo>
                    <a:pt x="2426" y="946"/>
                    <a:pt x="1324" y="158"/>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9" name="Google Shape;6409;p81"/>
            <p:cNvSpPr/>
            <p:nvPr/>
          </p:nvSpPr>
          <p:spPr>
            <a:xfrm>
              <a:off x="-62715875" y="3950300"/>
              <a:ext cx="75625" cy="51225"/>
            </a:xfrm>
            <a:custGeom>
              <a:rect b="b" l="l" r="r" t="t"/>
              <a:pathLst>
                <a:path extrusionOk="0" h="2049" w="3025">
                  <a:moveTo>
                    <a:pt x="1512" y="1"/>
                  </a:moveTo>
                  <a:cubicBezTo>
                    <a:pt x="1229" y="1009"/>
                    <a:pt x="662" y="1765"/>
                    <a:pt x="0" y="1986"/>
                  </a:cubicBezTo>
                  <a:lnTo>
                    <a:pt x="0" y="2049"/>
                  </a:lnTo>
                  <a:lnTo>
                    <a:pt x="32" y="2049"/>
                  </a:lnTo>
                  <a:cubicBezTo>
                    <a:pt x="1355" y="1891"/>
                    <a:pt x="2457" y="1104"/>
                    <a:pt x="30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0" name="Google Shape;6410;p81"/>
            <p:cNvSpPr/>
            <p:nvPr/>
          </p:nvSpPr>
          <p:spPr>
            <a:xfrm>
              <a:off x="-62811200" y="3949525"/>
              <a:ext cx="75650" cy="52000"/>
            </a:xfrm>
            <a:custGeom>
              <a:rect b="b" l="l" r="r" t="t"/>
              <a:pathLst>
                <a:path extrusionOk="0" h="2080" w="3026">
                  <a:moveTo>
                    <a:pt x="1" y="0"/>
                  </a:moveTo>
                  <a:cubicBezTo>
                    <a:pt x="600" y="1166"/>
                    <a:pt x="1702" y="1954"/>
                    <a:pt x="3025" y="2080"/>
                  </a:cubicBezTo>
                  <a:lnTo>
                    <a:pt x="3025" y="2017"/>
                  </a:lnTo>
                  <a:cubicBezTo>
                    <a:pt x="2364" y="1796"/>
                    <a:pt x="1860" y="1040"/>
                    <a:pt x="15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1" name="Google Shape;6411;p81"/>
            <p:cNvSpPr/>
            <p:nvPr/>
          </p:nvSpPr>
          <p:spPr>
            <a:xfrm>
              <a:off x="-62673350" y="3881000"/>
              <a:ext cx="44125" cy="48075"/>
            </a:xfrm>
            <a:custGeom>
              <a:rect b="b" l="l" r="r" t="t"/>
              <a:pathLst>
                <a:path extrusionOk="0" h="1923" w="1765">
                  <a:moveTo>
                    <a:pt x="0" y="0"/>
                  </a:moveTo>
                  <a:cubicBezTo>
                    <a:pt x="32" y="316"/>
                    <a:pt x="63" y="631"/>
                    <a:pt x="63" y="977"/>
                  </a:cubicBezTo>
                  <a:cubicBezTo>
                    <a:pt x="63" y="1324"/>
                    <a:pt x="32" y="1670"/>
                    <a:pt x="0" y="1922"/>
                  </a:cubicBezTo>
                  <a:lnTo>
                    <a:pt x="1639" y="1922"/>
                  </a:lnTo>
                  <a:cubicBezTo>
                    <a:pt x="1733" y="1670"/>
                    <a:pt x="1765" y="1292"/>
                    <a:pt x="1765" y="977"/>
                  </a:cubicBezTo>
                  <a:cubicBezTo>
                    <a:pt x="1765" y="662"/>
                    <a:pt x="1733" y="316"/>
                    <a:pt x="16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2" name="Google Shape;6412;p81"/>
            <p:cNvSpPr/>
            <p:nvPr/>
          </p:nvSpPr>
          <p:spPr>
            <a:xfrm>
              <a:off x="-62810400" y="3810125"/>
              <a:ext cx="75625" cy="51200"/>
            </a:xfrm>
            <a:custGeom>
              <a:rect b="b" l="l" r="r" t="t"/>
              <a:pathLst>
                <a:path extrusionOk="0" h="2048" w="3025">
                  <a:moveTo>
                    <a:pt x="2993" y="0"/>
                  </a:moveTo>
                  <a:cubicBezTo>
                    <a:pt x="1702" y="158"/>
                    <a:pt x="599" y="945"/>
                    <a:pt x="0" y="2048"/>
                  </a:cubicBezTo>
                  <a:lnTo>
                    <a:pt x="1544" y="2048"/>
                  </a:lnTo>
                  <a:cubicBezTo>
                    <a:pt x="1828" y="1008"/>
                    <a:pt x="2363" y="284"/>
                    <a:pt x="3025" y="32"/>
                  </a:cubicBezTo>
                  <a:lnTo>
                    <a:pt x="30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3" name="Google Shape;6413;p81"/>
            <p:cNvSpPr/>
            <p:nvPr/>
          </p:nvSpPr>
          <p:spPr>
            <a:xfrm>
              <a:off x="-62715100" y="3881000"/>
              <a:ext cx="22850" cy="48075"/>
            </a:xfrm>
            <a:custGeom>
              <a:rect b="b" l="l" r="r" t="t"/>
              <a:pathLst>
                <a:path extrusionOk="0" h="1923" w="914">
                  <a:moveTo>
                    <a:pt x="1" y="0"/>
                  </a:moveTo>
                  <a:lnTo>
                    <a:pt x="1" y="1922"/>
                  </a:lnTo>
                  <a:lnTo>
                    <a:pt x="851" y="1922"/>
                  </a:lnTo>
                  <a:cubicBezTo>
                    <a:pt x="883" y="1607"/>
                    <a:pt x="914" y="1292"/>
                    <a:pt x="914" y="977"/>
                  </a:cubicBezTo>
                  <a:cubicBezTo>
                    <a:pt x="914" y="662"/>
                    <a:pt x="883" y="316"/>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14" name="Google Shape;6414;p81"/>
          <p:cNvGrpSpPr/>
          <p:nvPr/>
        </p:nvGrpSpPr>
        <p:grpSpPr>
          <a:xfrm>
            <a:off x="3507881" y="2404781"/>
            <a:ext cx="367261" cy="366364"/>
            <a:chOff x="-62884425" y="4111775"/>
            <a:chExt cx="317425" cy="316650"/>
          </a:xfrm>
        </p:grpSpPr>
        <p:sp>
          <p:nvSpPr>
            <p:cNvPr id="6415" name="Google Shape;6415;p81"/>
            <p:cNvSpPr/>
            <p:nvPr/>
          </p:nvSpPr>
          <p:spPr>
            <a:xfrm>
              <a:off x="-62884425" y="4325225"/>
              <a:ext cx="317425" cy="103200"/>
            </a:xfrm>
            <a:custGeom>
              <a:rect b="b" l="l" r="r" t="t"/>
              <a:pathLst>
                <a:path extrusionOk="0" h="4128" w="12697">
                  <a:moveTo>
                    <a:pt x="0" y="0"/>
                  </a:moveTo>
                  <a:lnTo>
                    <a:pt x="0" y="378"/>
                  </a:lnTo>
                  <a:cubicBezTo>
                    <a:pt x="0" y="1071"/>
                    <a:pt x="567" y="1638"/>
                    <a:pt x="1260" y="1638"/>
                  </a:cubicBezTo>
                  <a:lnTo>
                    <a:pt x="4001" y="1638"/>
                  </a:lnTo>
                  <a:lnTo>
                    <a:pt x="3434" y="3308"/>
                  </a:lnTo>
                  <a:lnTo>
                    <a:pt x="2930" y="3308"/>
                  </a:lnTo>
                  <a:cubicBezTo>
                    <a:pt x="2678" y="3308"/>
                    <a:pt x="2520" y="3497"/>
                    <a:pt x="2520" y="3749"/>
                  </a:cubicBezTo>
                  <a:cubicBezTo>
                    <a:pt x="2520" y="3970"/>
                    <a:pt x="2741" y="4127"/>
                    <a:pt x="2930" y="4127"/>
                  </a:cubicBezTo>
                  <a:lnTo>
                    <a:pt x="9830" y="4127"/>
                  </a:lnTo>
                  <a:cubicBezTo>
                    <a:pt x="10050" y="4127"/>
                    <a:pt x="10239" y="3938"/>
                    <a:pt x="10239" y="3749"/>
                  </a:cubicBezTo>
                  <a:cubicBezTo>
                    <a:pt x="10239" y="3497"/>
                    <a:pt x="10050" y="3308"/>
                    <a:pt x="9830" y="3308"/>
                  </a:cubicBezTo>
                  <a:lnTo>
                    <a:pt x="9294" y="3308"/>
                  </a:lnTo>
                  <a:lnTo>
                    <a:pt x="8758" y="1638"/>
                  </a:lnTo>
                  <a:lnTo>
                    <a:pt x="11468" y="1638"/>
                  </a:lnTo>
                  <a:cubicBezTo>
                    <a:pt x="12129" y="1638"/>
                    <a:pt x="12697" y="1103"/>
                    <a:pt x="12697" y="378"/>
                  </a:cubicBezTo>
                  <a:lnTo>
                    <a:pt x="126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6" name="Google Shape;6416;p81"/>
            <p:cNvSpPr/>
            <p:nvPr/>
          </p:nvSpPr>
          <p:spPr>
            <a:xfrm>
              <a:off x="-62884425" y="4111775"/>
              <a:ext cx="317425" cy="193000"/>
            </a:xfrm>
            <a:custGeom>
              <a:rect b="b" l="l" r="r" t="t"/>
              <a:pathLst>
                <a:path extrusionOk="0" h="7720" w="12697">
                  <a:moveTo>
                    <a:pt x="6301" y="946"/>
                  </a:moveTo>
                  <a:cubicBezTo>
                    <a:pt x="6522" y="946"/>
                    <a:pt x="6742" y="1135"/>
                    <a:pt x="6742" y="1324"/>
                  </a:cubicBezTo>
                  <a:lnTo>
                    <a:pt x="6742" y="1607"/>
                  </a:lnTo>
                  <a:cubicBezTo>
                    <a:pt x="7215" y="1765"/>
                    <a:pt x="7593" y="2237"/>
                    <a:pt x="7593" y="2773"/>
                  </a:cubicBezTo>
                  <a:cubicBezTo>
                    <a:pt x="7593" y="3025"/>
                    <a:pt x="7372" y="3182"/>
                    <a:pt x="7183" y="3182"/>
                  </a:cubicBezTo>
                  <a:cubicBezTo>
                    <a:pt x="6994" y="3182"/>
                    <a:pt x="6805" y="2993"/>
                    <a:pt x="6805" y="2773"/>
                  </a:cubicBezTo>
                  <a:cubicBezTo>
                    <a:pt x="6805" y="2552"/>
                    <a:pt x="6585" y="2363"/>
                    <a:pt x="6364" y="2363"/>
                  </a:cubicBezTo>
                  <a:cubicBezTo>
                    <a:pt x="6112" y="2363"/>
                    <a:pt x="5954" y="2552"/>
                    <a:pt x="5954" y="2773"/>
                  </a:cubicBezTo>
                  <a:cubicBezTo>
                    <a:pt x="5954" y="3025"/>
                    <a:pt x="6269" y="3245"/>
                    <a:pt x="6585" y="3497"/>
                  </a:cubicBezTo>
                  <a:cubicBezTo>
                    <a:pt x="7026" y="3812"/>
                    <a:pt x="7561" y="4191"/>
                    <a:pt x="7561" y="4884"/>
                  </a:cubicBezTo>
                  <a:cubicBezTo>
                    <a:pt x="7561" y="5419"/>
                    <a:pt x="7215" y="5860"/>
                    <a:pt x="6742" y="6049"/>
                  </a:cubicBezTo>
                  <a:lnTo>
                    <a:pt x="6742" y="6333"/>
                  </a:lnTo>
                  <a:cubicBezTo>
                    <a:pt x="6742" y="6553"/>
                    <a:pt x="6553" y="6774"/>
                    <a:pt x="6301" y="6774"/>
                  </a:cubicBezTo>
                  <a:cubicBezTo>
                    <a:pt x="6080" y="6774"/>
                    <a:pt x="5923" y="6553"/>
                    <a:pt x="5923" y="6333"/>
                  </a:cubicBezTo>
                  <a:lnTo>
                    <a:pt x="5923" y="6049"/>
                  </a:lnTo>
                  <a:cubicBezTo>
                    <a:pt x="5450" y="5892"/>
                    <a:pt x="5104" y="5419"/>
                    <a:pt x="5104" y="4884"/>
                  </a:cubicBezTo>
                  <a:cubicBezTo>
                    <a:pt x="5104" y="4632"/>
                    <a:pt x="5293" y="4443"/>
                    <a:pt x="5482" y="4443"/>
                  </a:cubicBezTo>
                  <a:cubicBezTo>
                    <a:pt x="5734" y="4443"/>
                    <a:pt x="5923" y="4632"/>
                    <a:pt x="5923" y="4884"/>
                  </a:cubicBezTo>
                  <a:cubicBezTo>
                    <a:pt x="5923" y="5104"/>
                    <a:pt x="6112" y="5262"/>
                    <a:pt x="6301" y="5262"/>
                  </a:cubicBezTo>
                  <a:cubicBezTo>
                    <a:pt x="6522" y="5262"/>
                    <a:pt x="6742" y="5073"/>
                    <a:pt x="6742" y="4884"/>
                  </a:cubicBezTo>
                  <a:cubicBezTo>
                    <a:pt x="6742" y="4632"/>
                    <a:pt x="6427" y="4411"/>
                    <a:pt x="6080" y="4159"/>
                  </a:cubicBezTo>
                  <a:cubicBezTo>
                    <a:pt x="5639" y="3844"/>
                    <a:pt x="5104" y="3466"/>
                    <a:pt x="5104" y="2773"/>
                  </a:cubicBezTo>
                  <a:cubicBezTo>
                    <a:pt x="5104" y="2237"/>
                    <a:pt x="5450" y="1796"/>
                    <a:pt x="5923" y="1607"/>
                  </a:cubicBezTo>
                  <a:lnTo>
                    <a:pt x="5923" y="1324"/>
                  </a:lnTo>
                  <a:cubicBezTo>
                    <a:pt x="5923" y="1103"/>
                    <a:pt x="6112" y="946"/>
                    <a:pt x="6301" y="946"/>
                  </a:cubicBezTo>
                  <a:close/>
                  <a:moveTo>
                    <a:pt x="1260" y="0"/>
                  </a:moveTo>
                  <a:cubicBezTo>
                    <a:pt x="599" y="0"/>
                    <a:pt x="0" y="536"/>
                    <a:pt x="0" y="1261"/>
                  </a:cubicBezTo>
                  <a:lnTo>
                    <a:pt x="0" y="7719"/>
                  </a:lnTo>
                  <a:lnTo>
                    <a:pt x="12697" y="7719"/>
                  </a:lnTo>
                  <a:lnTo>
                    <a:pt x="12697" y="1261"/>
                  </a:lnTo>
                  <a:cubicBezTo>
                    <a:pt x="12697" y="536"/>
                    <a:pt x="12129" y="0"/>
                    <a:pt x="114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17" name="Google Shape;6417;p81"/>
          <p:cNvGrpSpPr/>
          <p:nvPr/>
        </p:nvGrpSpPr>
        <p:grpSpPr>
          <a:xfrm>
            <a:off x="2180515" y="2900850"/>
            <a:ext cx="365438" cy="360001"/>
            <a:chOff x="-60991775" y="3376900"/>
            <a:chExt cx="315850" cy="311150"/>
          </a:xfrm>
        </p:grpSpPr>
        <p:sp>
          <p:nvSpPr>
            <p:cNvPr id="6418" name="Google Shape;6418;p81"/>
            <p:cNvSpPr/>
            <p:nvPr/>
          </p:nvSpPr>
          <p:spPr>
            <a:xfrm>
              <a:off x="-60991000" y="3376900"/>
              <a:ext cx="315075" cy="311150"/>
            </a:xfrm>
            <a:custGeom>
              <a:rect b="b" l="l" r="r" t="t"/>
              <a:pathLst>
                <a:path extrusionOk="0" h="12446" w="12603">
                  <a:moveTo>
                    <a:pt x="11136" y="1"/>
                  </a:moveTo>
                  <a:cubicBezTo>
                    <a:pt x="11054" y="1"/>
                    <a:pt x="10975" y="1"/>
                    <a:pt x="10902" y="1"/>
                  </a:cubicBezTo>
                  <a:cubicBezTo>
                    <a:pt x="10429" y="1"/>
                    <a:pt x="10051" y="159"/>
                    <a:pt x="9736" y="474"/>
                  </a:cubicBezTo>
                  <a:lnTo>
                    <a:pt x="3561" y="6649"/>
                  </a:lnTo>
                  <a:lnTo>
                    <a:pt x="2301" y="6428"/>
                  </a:lnTo>
                  <a:cubicBezTo>
                    <a:pt x="2278" y="6423"/>
                    <a:pt x="2253" y="6420"/>
                    <a:pt x="2229" y="6420"/>
                  </a:cubicBezTo>
                  <a:cubicBezTo>
                    <a:pt x="2119" y="6420"/>
                    <a:pt x="2000" y="6471"/>
                    <a:pt x="1923" y="6523"/>
                  </a:cubicBezTo>
                  <a:lnTo>
                    <a:pt x="158" y="8319"/>
                  </a:lnTo>
                  <a:cubicBezTo>
                    <a:pt x="32" y="8382"/>
                    <a:pt x="1" y="8539"/>
                    <a:pt x="32" y="8697"/>
                  </a:cubicBezTo>
                  <a:cubicBezTo>
                    <a:pt x="95" y="8823"/>
                    <a:pt x="190" y="8949"/>
                    <a:pt x="347" y="8980"/>
                  </a:cubicBezTo>
                  <a:lnTo>
                    <a:pt x="2994" y="9484"/>
                  </a:lnTo>
                  <a:lnTo>
                    <a:pt x="3498" y="12131"/>
                  </a:lnTo>
                  <a:cubicBezTo>
                    <a:pt x="3561" y="12288"/>
                    <a:pt x="3624" y="12414"/>
                    <a:pt x="3782" y="12446"/>
                  </a:cubicBezTo>
                  <a:lnTo>
                    <a:pt x="3908" y="12446"/>
                  </a:lnTo>
                  <a:cubicBezTo>
                    <a:pt x="4034" y="12446"/>
                    <a:pt x="4128" y="12414"/>
                    <a:pt x="4254" y="12414"/>
                  </a:cubicBezTo>
                  <a:lnTo>
                    <a:pt x="6018" y="10619"/>
                  </a:lnTo>
                  <a:cubicBezTo>
                    <a:pt x="6144" y="10556"/>
                    <a:pt x="6176" y="10398"/>
                    <a:pt x="6144" y="10272"/>
                  </a:cubicBezTo>
                  <a:lnTo>
                    <a:pt x="5924" y="9012"/>
                  </a:lnTo>
                  <a:lnTo>
                    <a:pt x="12099" y="2837"/>
                  </a:lnTo>
                  <a:cubicBezTo>
                    <a:pt x="12414" y="2522"/>
                    <a:pt x="12571" y="2081"/>
                    <a:pt x="12571" y="1671"/>
                  </a:cubicBezTo>
                  <a:cubicBezTo>
                    <a:pt x="12571" y="1199"/>
                    <a:pt x="12603" y="600"/>
                    <a:pt x="12288" y="285"/>
                  </a:cubicBezTo>
                  <a:cubicBezTo>
                    <a:pt x="12025" y="22"/>
                    <a:pt x="11544" y="1"/>
                    <a:pt x="11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9" name="Google Shape;6419;p81"/>
            <p:cNvSpPr/>
            <p:nvPr/>
          </p:nvSpPr>
          <p:spPr>
            <a:xfrm>
              <a:off x="-60991775" y="3404275"/>
              <a:ext cx="174875" cy="89250"/>
            </a:xfrm>
            <a:custGeom>
              <a:rect b="b" l="l" r="r" t="t"/>
              <a:pathLst>
                <a:path extrusionOk="0" h="3570" w="6995">
                  <a:moveTo>
                    <a:pt x="1632" y="1"/>
                  </a:moveTo>
                  <a:cubicBezTo>
                    <a:pt x="1523" y="1"/>
                    <a:pt x="1407" y="57"/>
                    <a:pt x="1355" y="135"/>
                  </a:cubicBezTo>
                  <a:lnTo>
                    <a:pt x="158" y="1301"/>
                  </a:lnTo>
                  <a:cubicBezTo>
                    <a:pt x="95" y="1395"/>
                    <a:pt x="0" y="1553"/>
                    <a:pt x="32" y="1710"/>
                  </a:cubicBezTo>
                  <a:cubicBezTo>
                    <a:pt x="126" y="1773"/>
                    <a:pt x="189" y="1899"/>
                    <a:pt x="315" y="1931"/>
                  </a:cubicBezTo>
                  <a:lnTo>
                    <a:pt x="4317" y="3569"/>
                  </a:lnTo>
                  <a:lnTo>
                    <a:pt x="6995" y="891"/>
                  </a:lnTo>
                  <a:lnTo>
                    <a:pt x="1702" y="9"/>
                  </a:lnTo>
                  <a:cubicBezTo>
                    <a:pt x="1679" y="4"/>
                    <a:pt x="1656" y="1"/>
                    <a:pt x="16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0" name="Google Shape;6420;p81"/>
            <p:cNvSpPr/>
            <p:nvPr/>
          </p:nvSpPr>
          <p:spPr>
            <a:xfrm>
              <a:off x="-60795650" y="3513975"/>
              <a:ext cx="89000" cy="173300"/>
            </a:xfrm>
            <a:custGeom>
              <a:rect b="b" l="l" r="r" t="t"/>
              <a:pathLst>
                <a:path extrusionOk="0" h="6932" w="3560">
                  <a:moveTo>
                    <a:pt x="2678" y="0"/>
                  </a:moveTo>
                  <a:lnTo>
                    <a:pt x="0" y="2678"/>
                  </a:lnTo>
                  <a:lnTo>
                    <a:pt x="1607" y="6679"/>
                  </a:lnTo>
                  <a:cubicBezTo>
                    <a:pt x="1638" y="6805"/>
                    <a:pt x="1764" y="6931"/>
                    <a:pt x="1922" y="6931"/>
                  </a:cubicBezTo>
                  <a:lnTo>
                    <a:pt x="1985" y="6931"/>
                  </a:lnTo>
                  <a:cubicBezTo>
                    <a:pt x="2111" y="6931"/>
                    <a:pt x="2206" y="6900"/>
                    <a:pt x="2269" y="6805"/>
                  </a:cubicBezTo>
                  <a:lnTo>
                    <a:pt x="3466" y="5640"/>
                  </a:lnTo>
                  <a:cubicBezTo>
                    <a:pt x="3529" y="5545"/>
                    <a:pt x="3560" y="5388"/>
                    <a:pt x="3560" y="5262"/>
                  </a:cubicBezTo>
                  <a:lnTo>
                    <a:pt x="267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21" name="Google Shape;6421;p81"/>
          <p:cNvGrpSpPr/>
          <p:nvPr/>
        </p:nvGrpSpPr>
        <p:grpSpPr>
          <a:xfrm>
            <a:off x="2180052" y="3351714"/>
            <a:ext cx="366364" cy="359075"/>
            <a:chOff x="-60988625" y="3740800"/>
            <a:chExt cx="316650" cy="310350"/>
          </a:xfrm>
        </p:grpSpPr>
        <p:sp>
          <p:nvSpPr>
            <p:cNvPr id="6422" name="Google Shape;6422;p81"/>
            <p:cNvSpPr/>
            <p:nvPr/>
          </p:nvSpPr>
          <p:spPr>
            <a:xfrm>
              <a:off x="-60988625" y="3740800"/>
              <a:ext cx="311125" cy="310350"/>
            </a:xfrm>
            <a:custGeom>
              <a:rect b="b" l="l" r="r" t="t"/>
              <a:pathLst>
                <a:path extrusionOk="0" h="12414" w="12445">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3" name="Google Shape;6423;p81"/>
            <p:cNvSpPr/>
            <p:nvPr/>
          </p:nvSpPr>
          <p:spPr>
            <a:xfrm>
              <a:off x="-60742100" y="3920375"/>
              <a:ext cx="68550" cy="55175"/>
            </a:xfrm>
            <a:custGeom>
              <a:rect b="b" l="l" r="r" t="t"/>
              <a:pathLst>
                <a:path extrusionOk="0" h="2207" w="2742">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4" name="Google Shape;6424;p81"/>
            <p:cNvSpPr/>
            <p:nvPr/>
          </p:nvSpPr>
          <p:spPr>
            <a:xfrm>
              <a:off x="-60740525" y="3741600"/>
              <a:ext cx="68550" cy="158325"/>
            </a:xfrm>
            <a:custGeom>
              <a:rect b="b" l="l" r="r" t="t"/>
              <a:pathLst>
                <a:path extrusionOk="0" h="6333" w="2742">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25" name="Google Shape;6425;p81"/>
          <p:cNvGrpSpPr/>
          <p:nvPr/>
        </p:nvGrpSpPr>
        <p:grpSpPr>
          <a:xfrm>
            <a:off x="2180052" y="3807165"/>
            <a:ext cx="366364" cy="365207"/>
            <a:chOff x="-60987850" y="4100950"/>
            <a:chExt cx="316650" cy="315650"/>
          </a:xfrm>
        </p:grpSpPr>
        <p:sp>
          <p:nvSpPr>
            <p:cNvPr id="6426" name="Google Shape;6426;p81"/>
            <p:cNvSpPr/>
            <p:nvPr/>
          </p:nvSpPr>
          <p:spPr>
            <a:xfrm>
              <a:off x="-60987850" y="4355925"/>
              <a:ext cx="315875" cy="60675"/>
            </a:xfrm>
            <a:custGeom>
              <a:rect b="b" l="l" r="r" t="t"/>
              <a:pathLst>
                <a:path extrusionOk="0" h="2427" w="12635">
                  <a:moveTo>
                    <a:pt x="1230" y="1"/>
                  </a:moveTo>
                  <a:cubicBezTo>
                    <a:pt x="537" y="1"/>
                    <a:pt x="1" y="536"/>
                    <a:pt x="1" y="1198"/>
                  </a:cubicBezTo>
                  <a:lnTo>
                    <a:pt x="1" y="2049"/>
                  </a:lnTo>
                  <a:cubicBezTo>
                    <a:pt x="1" y="2269"/>
                    <a:pt x="190" y="2427"/>
                    <a:pt x="379" y="2427"/>
                  </a:cubicBezTo>
                  <a:lnTo>
                    <a:pt x="12256" y="2427"/>
                  </a:lnTo>
                  <a:cubicBezTo>
                    <a:pt x="12477" y="2427"/>
                    <a:pt x="12634" y="2238"/>
                    <a:pt x="12634" y="2049"/>
                  </a:cubicBezTo>
                  <a:lnTo>
                    <a:pt x="12634" y="1198"/>
                  </a:lnTo>
                  <a:cubicBezTo>
                    <a:pt x="12634" y="536"/>
                    <a:pt x="12099" y="1"/>
                    <a:pt x="114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7" name="Google Shape;6427;p81"/>
            <p:cNvSpPr/>
            <p:nvPr/>
          </p:nvSpPr>
          <p:spPr>
            <a:xfrm>
              <a:off x="-60987050" y="4100950"/>
              <a:ext cx="315850" cy="123475"/>
            </a:xfrm>
            <a:custGeom>
              <a:rect b="b" l="l" r="r" t="t"/>
              <a:pathLst>
                <a:path extrusionOk="0" h="4939" w="12634">
                  <a:moveTo>
                    <a:pt x="6270" y="2355"/>
                  </a:moveTo>
                  <a:cubicBezTo>
                    <a:pt x="6490" y="2355"/>
                    <a:pt x="6711" y="2544"/>
                    <a:pt x="6711" y="2796"/>
                  </a:cubicBezTo>
                  <a:cubicBezTo>
                    <a:pt x="6711" y="2985"/>
                    <a:pt x="6490" y="3174"/>
                    <a:pt x="6270" y="3174"/>
                  </a:cubicBezTo>
                  <a:cubicBezTo>
                    <a:pt x="6018" y="3174"/>
                    <a:pt x="5860" y="2985"/>
                    <a:pt x="5860" y="2796"/>
                  </a:cubicBezTo>
                  <a:cubicBezTo>
                    <a:pt x="5860" y="2544"/>
                    <a:pt x="6081" y="2355"/>
                    <a:pt x="6270" y="2355"/>
                  </a:cubicBezTo>
                  <a:close/>
                  <a:moveTo>
                    <a:pt x="6290" y="0"/>
                  </a:moveTo>
                  <a:cubicBezTo>
                    <a:pt x="6238" y="0"/>
                    <a:pt x="6191" y="8"/>
                    <a:pt x="6144" y="24"/>
                  </a:cubicBezTo>
                  <a:lnTo>
                    <a:pt x="252" y="2513"/>
                  </a:lnTo>
                  <a:cubicBezTo>
                    <a:pt x="95" y="2576"/>
                    <a:pt x="0" y="2702"/>
                    <a:pt x="0" y="2891"/>
                  </a:cubicBezTo>
                  <a:lnTo>
                    <a:pt x="0" y="4561"/>
                  </a:lnTo>
                  <a:cubicBezTo>
                    <a:pt x="0" y="4781"/>
                    <a:pt x="189" y="4939"/>
                    <a:pt x="410" y="4939"/>
                  </a:cubicBezTo>
                  <a:lnTo>
                    <a:pt x="12256" y="4939"/>
                  </a:lnTo>
                  <a:cubicBezTo>
                    <a:pt x="12476" y="4939"/>
                    <a:pt x="12634" y="4750"/>
                    <a:pt x="12634" y="4561"/>
                  </a:cubicBezTo>
                  <a:lnTo>
                    <a:pt x="12634" y="2891"/>
                  </a:lnTo>
                  <a:cubicBezTo>
                    <a:pt x="12602" y="2702"/>
                    <a:pt x="12539" y="2544"/>
                    <a:pt x="12382" y="2513"/>
                  </a:cubicBezTo>
                  <a:lnTo>
                    <a:pt x="6459" y="24"/>
                  </a:lnTo>
                  <a:cubicBezTo>
                    <a:pt x="6396" y="8"/>
                    <a:pt x="6341" y="0"/>
                    <a:pt x="62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8" name="Google Shape;6428;p81"/>
            <p:cNvSpPr/>
            <p:nvPr/>
          </p:nvSpPr>
          <p:spPr>
            <a:xfrm>
              <a:off x="-60757075" y="4245675"/>
              <a:ext cx="61475" cy="89025"/>
            </a:xfrm>
            <a:custGeom>
              <a:rect b="b" l="l" r="r" t="t"/>
              <a:pathLst>
                <a:path extrusionOk="0" h="3561" w="2459">
                  <a:moveTo>
                    <a:pt x="1" y="0"/>
                  </a:moveTo>
                  <a:lnTo>
                    <a:pt x="1" y="3560"/>
                  </a:lnTo>
                  <a:lnTo>
                    <a:pt x="2458" y="3560"/>
                  </a:lnTo>
                  <a:lnTo>
                    <a:pt x="24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9" name="Google Shape;6429;p81"/>
            <p:cNvSpPr/>
            <p:nvPr/>
          </p:nvSpPr>
          <p:spPr>
            <a:xfrm>
              <a:off x="-60861025" y="4245675"/>
              <a:ext cx="62225" cy="89025"/>
            </a:xfrm>
            <a:custGeom>
              <a:rect b="b" l="l" r="r" t="t"/>
              <a:pathLst>
                <a:path extrusionOk="0" h="3561" w="2489">
                  <a:moveTo>
                    <a:pt x="0" y="0"/>
                  </a:moveTo>
                  <a:lnTo>
                    <a:pt x="0" y="3560"/>
                  </a:lnTo>
                  <a:lnTo>
                    <a:pt x="2489" y="3560"/>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0" name="Google Shape;6430;p81"/>
            <p:cNvSpPr/>
            <p:nvPr/>
          </p:nvSpPr>
          <p:spPr>
            <a:xfrm>
              <a:off x="-60964200" y="4245675"/>
              <a:ext cx="62225" cy="89025"/>
            </a:xfrm>
            <a:custGeom>
              <a:rect b="b" l="l" r="r" t="t"/>
              <a:pathLst>
                <a:path extrusionOk="0" h="3561" w="2489">
                  <a:moveTo>
                    <a:pt x="0" y="0"/>
                  </a:moveTo>
                  <a:lnTo>
                    <a:pt x="0" y="3560"/>
                  </a:lnTo>
                  <a:lnTo>
                    <a:pt x="2489" y="3560"/>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1" name="Google Shape;6431;p81"/>
          <p:cNvGrpSpPr/>
          <p:nvPr/>
        </p:nvGrpSpPr>
        <p:grpSpPr>
          <a:xfrm>
            <a:off x="3949836" y="3352625"/>
            <a:ext cx="369083" cy="357253"/>
            <a:chOff x="-59447250" y="3706150"/>
            <a:chExt cx="319000" cy="308775"/>
          </a:xfrm>
        </p:grpSpPr>
        <p:sp>
          <p:nvSpPr>
            <p:cNvPr id="6432" name="Google Shape;6432;p81"/>
            <p:cNvSpPr/>
            <p:nvPr/>
          </p:nvSpPr>
          <p:spPr>
            <a:xfrm>
              <a:off x="-59381875" y="3922750"/>
              <a:ext cx="79575" cy="29950"/>
            </a:xfrm>
            <a:custGeom>
              <a:rect b="b" l="l" r="r" t="t"/>
              <a:pathLst>
                <a:path extrusionOk="0" h="1198" w="3183">
                  <a:moveTo>
                    <a:pt x="1607" y="0"/>
                  </a:moveTo>
                  <a:cubicBezTo>
                    <a:pt x="820" y="0"/>
                    <a:pt x="190" y="504"/>
                    <a:pt x="1" y="1197"/>
                  </a:cubicBezTo>
                  <a:lnTo>
                    <a:pt x="3183" y="1197"/>
                  </a:lnTo>
                  <a:cubicBezTo>
                    <a:pt x="3025" y="536"/>
                    <a:pt x="2363" y="0"/>
                    <a:pt x="160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3" name="Google Shape;6433;p81"/>
            <p:cNvSpPr/>
            <p:nvPr/>
          </p:nvSpPr>
          <p:spPr>
            <a:xfrm>
              <a:off x="-59364550" y="3861525"/>
              <a:ext cx="43350" cy="40900"/>
            </a:xfrm>
            <a:custGeom>
              <a:rect b="b" l="l" r="r" t="t"/>
              <a:pathLst>
                <a:path extrusionOk="0" h="1636" w="1734">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4" name="Google Shape;6434;p81"/>
            <p:cNvSpPr/>
            <p:nvPr/>
          </p:nvSpPr>
          <p:spPr>
            <a:xfrm>
              <a:off x="-59447250" y="3706150"/>
              <a:ext cx="319000" cy="308775"/>
            </a:xfrm>
            <a:custGeom>
              <a:rect b="b" l="l" r="r" t="t"/>
              <a:pathLst>
                <a:path extrusionOk="0" h="12351" w="1276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5" name="Google Shape;6435;p81"/>
            <p:cNvSpPr/>
            <p:nvPr/>
          </p:nvSpPr>
          <p:spPr>
            <a:xfrm>
              <a:off x="-59293650" y="3740025"/>
              <a:ext cx="14175" cy="14200"/>
            </a:xfrm>
            <a:custGeom>
              <a:rect b="b" l="l" r="r" t="t"/>
              <a:pathLst>
                <a:path extrusionOk="0" h="568" w="567">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6" name="Google Shape;6436;p81"/>
          <p:cNvGrpSpPr/>
          <p:nvPr/>
        </p:nvGrpSpPr>
        <p:grpSpPr>
          <a:xfrm>
            <a:off x="1738564" y="1533936"/>
            <a:ext cx="368186" cy="364224"/>
            <a:chOff x="-64406125" y="3362225"/>
            <a:chExt cx="318225" cy="314800"/>
          </a:xfrm>
        </p:grpSpPr>
        <p:sp>
          <p:nvSpPr>
            <p:cNvPr id="6437" name="Google Shape;6437;p81"/>
            <p:cNvSpPr/>
            <p:nvPr/>
          </p:nvSpPr>
          <p:spPr>
            <a:xfrm>
              <a:off x="-64332100" y="3362225"/>
              <a:ext cx="170150" cy="199025"/>
            </a:xfrm>
            <a:custGeom>
              <a:rect b="b" l="l" r="r" t="t"/>
              <a:pathLst>
                <a:path extrusionOk="0" h="7961" w="6806">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8" name="Google Shape;6438;p81"/>
            <p:cNvSpPr/>
            <p:nvPr/>
          </p:nvSpPr>
          <p:spPr>
            <a:xfrm>
              <a:off x="-64406125" y="3559050"/>
              <a:ext cx="318225" cy="117975"/>
            </a:xfrm>
            <a:custGeom>
              <a:rect b="b" l="l" r="r" t="t"/>
              <a:pathLst>
                <a:path extrusionOk="0" h="4719" w="12729">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39" name="Google Shape;6439;p81"/>
          <p:cNvSpPr/>
          <p:nvPr/>
        </p:nvSpPr>
        <p:spPr>
          <a:xfrm>
            <a:off x="1801771" y="1975400"/>
            <a:ext cx="241524" cy="367261"/>
          </a:xfrm>
          <a:custGeom>
            <a:rect b="b" l="l" r="r" t="t"/>
            <a:pathLst>
              <a:path extrusionOk="0" h="12697" w="835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40" name="Google Shape;6440;p81"/>
          <p:cNvGrpSpPr/>
          <p:nvPr/>
        </p:nvGrpSpPr>
        <p:grpSpPr>
          <a:xfrm>
            <a:off x="1739027" y="2404781"/>
            <a:ext cx="367261" cy="366364"/>
            <a:chOff x="-64410850" y="4094450"/>
            <a:chExt cx="317425" cy="316650"/>
          </a:xfrm>
        </p:grpSpPr>
        <p:sp>
          <p:nvSpPr>
            <p:cNvPr id="6441" name="Google Shape;6441;p81"/>
            <p:cNvSpPr/>
            <p:nvPr/>
          </p:nvSpPr>
          <p:spPr>
            <a:xfrm>
              <a:off x="-64410850" y="4348850"/>
              <a:ext cx="317425" cy="62250"/>
            </a:xfrm>
            <a:custGeom>
              <a:rect b="b" l="l" r="r" t="t"/>
              <a:pathLst>
                <a:path extrusionOk="0" h="2490" w="12697">
                  <a:moveTo>
                    <a:pt x="3403" y="0"/>
                  </a:moveTo>
                  <a:cubicBezTo>
                    <a:pt x="2741" y="0"/>
                    <a:pt x="2206" y="536"/>
                    <a:pt x="2206" y="1229"/>
                  </a:cubicBezTo>
                  <a:lnTo>
                    <a:pt x="2206" y="1639"/>
                  </a:lnTo>
                  <a:lnTo>
                    <a:pt x="410" y="1639"/>
                  </a:lnTo>
                  <a:cubicBezTo>
                    <a:pt x="189" y="1639"/>
                    <a:pt x="0" y="1859"/>
                    <a:pt x="0" y="2048"/>
                  </a:cubicBezTo>
                  <a:cubicBezTo>
                    <a:pt x="0" y="2269"/>
                    <a:pt x="189" y="2489"/>
                    <a:pt x="410" y="2489"/>
                  </a:cubicBezTo>
                  <a:lnTo>
                    <a:pt x="12287" y="2489"/>
                  </a:lnTo>
                  <a:cubicBezTo>
                    <a:pt x="12508" y="2489"/>
                    <a:pt x="12697" y="2269"/>
                    <a:pt x="12697" y="2048"/>
                  </a:cubicBezTo>
                  <a:cubicBezTo>
                    <a:pt x="12634" y="1859"/>
                    <a:pt x="12445" y="1639"/>
                    <a:pt x="12193" y="1639"/>
                  </a:cubicBezTo>
                  <a:lnTo>
                    <a:pt x="10429" y="1639"/>
                  </a:lnTo>
                  <a:lnTo>
                    <a:pt x="10429" y="1229"/>
                  </a:lnTo>
                  <a:cubicBezTo>
                    <a:pt x="10429" y="536"/>
                    <a:pt x="9861" y="0"/>
                    <a:pt x="92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2" name="Google Shape;6442;p81"/>
            <p:cNvSpPr/>
            <p:nvPr/>
          </p:nvSpPr>
          <p:spPr>
            <a:xfrm>
              <a:off x="-64315550" y="4094450"/>
              <a:ext cx="122100" cy="192200"/>
            </a:xfrm>
            <a:custGeom>
              <a:rect b="b" l="l" r="r" t="t"/>
              <a:pathLst>
                <a:path extrusionOk="0" h="7688" w="4884">
                  <a:moveTo>
                    <a:pt x="2489" y="0"/>
                  </a:moveTo>
                  <a:cubicBezTo>
                    <a:pt x="2269" y="0"/>
                    <a:pt x="2080" y="189"/>
                    <a:pt x="2080" y="410"/>
                  </a:cubicBezTo>
                  <a:lnTo>
                    <a:pt x="2080" y="819"/>
                  </a:lnTo>
                  <a:lnTo>
                    <a:pt x="1639" y="819"/>
                  </a:lnTo>
                  <a:cubicBezTo>
                    <a:pt x="1418" y="819"/>
                    <a:pt x="1261" y="1040"/>
                    <a:pt x="1261" y="1229"/>
                  </a:cubicBezTo>
                  <a:cubicBezTo>
                    <a:pt x="1261" y="1450"/>
                    <a:pt x="1450" y="1670"/>
                    <a:pt x="1639" y="1670"/>
                  </a:cubicBezTo>
                  <a:lnTo>
                    <a:pt x="2080" y="1670"/>
                  </a:lnTo>
                  <a:lnTo>
                    <a:pt x="2080" y="2489"/>
                  </a:lnTo>
                  <a:lnTo>
                    <a:pt x="1481" y="2489"/>
                  </a:lnTo>
                  <a:cubicBezTo>
                    <a:pt x="820" y="2489"/>
                    <a:pt x="347" y="3151"/>
                    <a:pt x="599" y="3781"/>
                  </a:cubicBezTo>
                  <a:cubicBezTo>
                    <a:pt x="662" y="3970"/>
                    <a:pt x="694" y="4222"/>
                    <a:pt x="788" y="4411"/>
                  </a:cubicBezTo>
                  <a:lnTo>
                    <a:pt x="473" y="4411"/>
                  </a:lnTo>
                  <a:cubicBezTo>
                    <a:pt x="221" y="4411"/>
                    <a:pt x="63" y="4632"/>
                    <a:pt x="63" y="4821"/>
                  </a:cubicBezTo>
                  <a:cubicBezTo>
                    <a:pt x="0" y="5010"/>
                    <a:pt x="158" y="5199"/>
                    <a:pt x="379" y="5199"/>
                  </a:cubicBezTo>
                  <a:lnTo>
                    <a:pt x="820" y="5199"/>
                  </a:lnTo>
                  <a:cubicBezTo>
                    <a:pt x="851" y="6081"/>
                    <a:pt x="694" y="6900"/>
                    <a:pt x="316" y="7687"/>
                  </a:cubicBezTo>
                  <a:lnTo>
                    <a:pt x="4569" y="7687"/>
                  </a:lnTo>
                  <a:cubicBezTo>
                    <a:pt x="4159" y="6900"/>
                    <a:pt x="4002" y="6081"/>
                    <a:pt x="4065" y="5199"/>
                  </a:cubicBezTo>
                  <a:lnTo>
                    <a:pt x="4474" y="5199"/>
                  </a:lnTo>
                  <a:cubicBezTo>
                    <a:pt x="4726" y="5199"/>
                    <a:pt x="4884" y="5010"/>
                    <a:pt x="4884" y="4821"/>
                  </a:cubicBezTo>
                  <a:cubicBezTo>
                    <a:pt x="4884" y="4568"/>
                    <a:pt x="4695" y="4411"/>
                    <a:pt x="4474" y="4411"/>
                  </a:cubicBezTo>
                  <a:lnTo>
                    <a:pt x="4159" y="4411"/>
                  </a:lnTo>
                  <a:cubicBezTo>
                    <a:pt x="4222" y="4222"/>
                    <a:pt x="4285" y="3970"/>
                    <a:pt x="4380" y="3781"/>
                  </a:cubicBezTo>
                  <a:cubicBezTo>
                    <a:pt x="4600" y="3151"/>
                    <a:pt x="4128" y="2489"/>
                    <a:pt x="3466" y="2489"/>
                  </a:cubicBezTo>
                  <a:lnTo>
                    <a:pt x="2867" y="2489"/>
                  </a:lnTo>
                  <a:lnTo>
                    <a:pt x="2867" y="1670"/>
                  </a:lnTo>
                  <a:lnTo>
                    <a:pt x="3309" y="1670"/>
                  </a:lnTo>
                  <a:cubicBezTo>
                    <a:pt x="3561" y="1670"/>
                    <a:pt x="3687" y="1450"/>
                    <a:pt x="3687" y="1229"/>
                  </a:cubicBezTo>
                  <a:cubicBezTo>
                    <a:pt x="3687" y="977"/>
                    <a:pt x="3498" y="819"/>
                    <a:pt x="3309" y="819"/>
                  </a:cubicBezTo>
                  <a:lnTo>
                    <a:pt x="2867" y="819"/>
                  </a:lnTo>
                  <a:lnTo>
                    <a:pt x="2867" y="410"/>
                  </a:lnTo>
                  <a:cubicBezTo>
                    <a:pt x="2867"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3" name="Google Shape;6443;p81"/>
            <p:cNvSpPr/>
            <p:nvPr/>
          </p:nvSpPr>
          <p:spPr>
            <a:xfrm>
              <a:off x="-64335250" y="4307100"/>
              <a:ext cx="161500" cy="21300"/>
            </a:xfrm>
            <a:custGeom>
              <a:rect b="b" l="l" r="r" t="t"/>
              <a:pathLst>
                <a:path extrusionOk="0" h="852" w="6460">
                  <a:moveTo>
                    <a:pt x="1167" y="1"/>
                  </a:moveTo>
                  <a:cubicBezTo>
                    <a:pt x="631" y="1"/>
                    <a:pt x="190" y="379"/>
                    <a:pt x="1" y="851"/>
                  </a:cubicBezTo>
                  <a:lnTo>
                    <a:pt x="6459" y="851"/>
                  </a:lnTo>
                  <a:cubicBezTo>
                    <a:pt x="6302" y="379"/>
                    <a:pt x="5861" y="1"/>
                    <a:pt x="53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44" name="Google Shape;6444;p81"/>
          <p:cNvSpPr/>
          <p:nvPr/>
        </p:nvSpPr>
        <p:spPr>
          <a:xfrm>
            <a:off x="3983247" y="1532300"/>
            <a:ext cx="319882" cy="367463"/>
          </a:xfrm>
          <a:custGeom>
            <a:rect b="b" l="l" r="r" t="t"/>
            <a:pathLst>
              <a:path extrusionOk="0" h="12704" w="11059">
                <a:moveTo>
                  <a:pt x="5545" y="3449"/>
                </a:moveTo>
                <a:cubicBezTo>
                  <a:pt x="5797" y="3449"/>
                  <a:pt x="5955" y="3638"/>
                  <a:pt x="5955" y="3859"/>
                </a:cubicBezTo>
                <a:lnTo>
                  <a:pt x="5955" y="4111"/>
                </a:lnTo>
                <a:cubicBezTo>
                  <a:pt x="6427" y="4268"/>
                  <a:pt x="6774" y="4741"/>
                  <a:pt x="6774" y="5308"/>
                </a:cubicBezTo>
                <a:cubicBezTo>
                  <a:pt x="6774" y="5528"/>
                  <a:pt x="6585" y="5749"/>
                  <a:pt x="6333" y="5749"/>
                </a:cubicBezTo>
                <a:cubicBezTo>
                  <a:pt x="6081" y="5749"/>
                  <a:pt x="5955" y="5528"/>
                  <a:pt x="5955" y="5308"/>
                </a:cubicBezTo>
                <a:cubicBezTo>
                  <a:pt x="5955" y="5056"/>
                  <a:pt x="5734" y="4898"/>
                  <a:pt x="5545" y="4898"/>
                </a:cubicBezTo>
                <a:cubicBezTo>
                  <a:pt x="5293" y="4898"/>
                  <a:pt x="5104" y="5119"/>
                  <a:pt x="5104" y="5308"/>
                </a:cubicBezTo>
                <a:cubicBezTo>
                  <a:pt x="5104" y="5528"/>
                  <a:pt x="5419" y="5780"/>
                  <a:pt x="5766" y="6001"/>
                </a:cubicBezTo>
                <a:cubicBezTo>
                  <a:pt x="6207" y="6316"/>
                  <a:pt x="6774" y="6725"/>
                  <a:pt x="6774" y="7387"/>
                </a:cubicBezTo>
                <a:cubicBezTo>
                  <a:pt x="6774" y="7954"/>
                  <a:pt x="6427" y="8364"/>
                  <a:pt x="5923" y="8584"/>
                </a:cubicBezTo>
                <a:lnTo>
                  <a:pt x="5923" y="8836"/>
                </a:lnTo>
                <a:cubicBezTo>
                  <a:pt x="5923" y="9088"/>
                  <a:pt x="5734" y="9246"/>
                  <a:pt x="5545" y="9246"/>
                </a:cubicBezTo>
                <a:cubicBezTo>
                  <a:pt x="5293" y="9246"/>
                  <a:pt x="5104" y="9057"/>
                  <a:pt x="5104" y="8836"/>
                </a:cubicBezTo>
                <a:lnTo>
                  <a:pt x="5104" y="8584"/>
                </a:lnTo>
                <a:cubicBezTo>
                  <a:pt x="4632" y="8427"/>
                  <a:pt x="4285" y="7954"/>
                  <a:pt x="4285" y="7387"/>
                </a:cubicBezTo>
                <a:cubicBezTo>
                  <a:pt x="4285" y="7167"/>
                  <a:pt x="4474" y="7009"/>
                  <a:pt x="4726" y="7009"/>
                </a:cubicBezTo>
                <a:cubicBezTo>
                  <a:pt x="4947" y="7009"/>
                  <a:pt x="5104" y="7198"/>
                  <a:pt x="5104" y="7387"/>
                </a:cubicBezTo>
                <a:cubicBezTo>
                  <a:pt x="5104" y="7639"/>
                  <a:pt x="5293" y="7828"/>
                  <a:pt x="5545" y="7828"/>
                </a:cubicBezTo>
                <a:cubicBezTo>
                  <a:pt x="5766" y="7828"/>
                  <a:pt x="5923" y="7639"/>
                  <a:pt x="5923" y="7387"/>
                </a:cubicBezTo>
                <a:cubicBezTo>
                  <a:pt x="5923" y="7167"/>
                  <a:pt x="5608" y="6914"/>
                  <a:pt x="5262" y="6694"/>
                </a:cubicBezTo>
                <a:cubicBezTo>
                  <a:pt x="4821" y="6379"/>
                  <a:pt x="4285" y="5969"/>
                  <a:pt x="4285" y="5308"/>
                </a:cubicBezTo>
                <a:cubicBezTo>
                  <a:pt x="4285" y="4741"/>
                  <a:pt x="4632" y="4331"/>
                  <a:pt x="5104" y="4111"/>
                </a:cubicBezTo>
                <a:lnTo>
                  <a:pt x="5104" y="3859"/>
                </a:lnTo>
                <a:cubicBezTo>
                  <a:pt x="5104" y="3606"/>
                  <a:pt x="5293" y="3449"/>
                  <a:pt x="5545" y="3449"/>
                </a:cubicBezTo>
                <a:close/>
                <a:moveTo>
                  <a:pt x="10651" y="1"/>
                </a:moveTo>
                <a:cubicBezTo>
                  <a:pt x="10562" y="1"/>
                  <a:pt x="10473" y="34"/>
                  <a:pt x="10397" y="109"/>
                </a:cubicBezTo>
                <a:cubicBezTo>
                  <a:pt x="9389" y="834"/>
                  <a:pt x="8538" y="960"/>
                  <a:pt x="8034" y="960"/>
                </a:cubicBezTo>
                <a:cubicBezTo>
                  <a:pt x="7310" y="960"/>
                  <a:pt x="6396" y="645"/>
                  <a:pt x="5766" y="172"/>
                </a:cubicBezTo>
                <a:cubicBezTo>
                  <a:pt x="5703" y="109"/>
                  <a:pt x="5616" y="78"/>
                  <a:pt x="5526" y="78"/>
                </a:cubicBezTo>
                <a:cubicBezTo>
                  <a:pt x="5435" y="78"/>
                  <a:pt x="5341" y="109"/>
                  <a:pt x="5262" y="172"/>
                </a:cubicBezTo>
                <a:cubicBezTo>
                  <a:pt x="4632" y="645"/>
                  <a:pt x="3781" y="960"/>
                  <a:pt x="3025" y="960"/>
                </a:cubicBezTo>
                <a:cubicBezTo>
                  <a:pt x="2237" y="960"/>
                  <a:pt x="1418" y="645"/>
                  <a:pt x="662" y="109"/>
                </a:cubicBezTo>
                <a:cubicBezTo>
                  <a:pt x="582" y="47"/>
                  <a:pt x="495" y="20"/>
                  <a:pt x="411" y="20"/>
                </a:cubicBezTo>
                <a:cubicBezTo>
                  <a:pt x="196" y="20"/>
                  <a:pt x="0" y="198"/>
                  <a:pt x="0" y="424"/>
                </a:cubicBezTo>
                <a:lnTo>
                  <a:pt x="0" y="5276"/>
                </a:lnTo>
                <a:cubicBezTo>
                  <a:pt x="0" y="8616"/>
                  <a:pt x="2143" y="11609"/>
                  <a:pt x="5388" y="12680"/>
                </a:cubicBezTo>
                <a:cubicBezTo>
                  <a:pt x="5419" y="12696"/>
                  <a:pt x="5459" y="12703"/>
                  <a:pt x="5506" y="12703"/>
                </a:cubicBezTo>
                <a:cubicBezTo>
                  <a:pt x="5553" y="12703"/>
                  <a:pt x="5608" y="12696"/>
                  <a:pt x="5671" y="12680"/>
                </a:cubicBezTo>
                <a:cubicBezTo>
                  <a:pt x="8885" y="11609"/>
                  <a:pt x="11059" y="8616"/>
                  <a:pt x="11059" y="5276"/>
                </a:cubicBezTo>
                <a:lnTo>
                  <a:pt x="11059" y="424"/>
                </a:lnTo>
                <a:cubicBezTo>
                  <a:pt x="11059" y="182"/>
                  <a:pt x="10858" y="1"/>
                  <a:pt x="106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45" name="Google Shape;6445;p81"/>
          <p:cNvGrpSpPr/>
          <p:nvPr/>
        </p:nvGrpSpPr>
        <p:grpSpPr>
          <a:xfrm>
            <a:off x="3960575" y="1974854"/>
            <a:ext cx="365467" cy="368389"/>
            <a:chOff x="-62516625" y="3743175"/>
            <a:chExt cx="315875" cy="318400"/>
          </a:xfrm>
        </p:grpSpPr>
        <p:sp>
          <p:nvSpPr>
            <p:cNvPr id="6446" name="Google Shape;6446;p81"/>
            <p:cNvSpPr/>
            <p:nvPr/>
          </p:nvSpPr>
          <p:spPr>
            <a:xfrm>
              <a:off x="-62334675" y="3884950"/>
              <a:ext cx="62250" cy="145725"/>
            </a:xfrm>
            <a:custGeom>
              <a:rect b="b" l="l" r="r" t="t"/>
              <a:pathLst>
                <a:path extrusionOk="0" h="5829" w="2490">
                  <a:moveTo>
                    <a:pt x="1229" y="0"/>
                  </a:moveTo>
                  <a:cubicBezTo>
                    <a:pt x="977" y="0"/>
                    <a:pt x="820" y="189"/>
                    <a:pt x="820" y="410"/>
                  </a:cubicBezTo>
                  <a:lnTo>
                    <a:pt x="820" y="662"/>
                  </a:lnTo>
                  <a:cubicBezTo>
                    <a:pt x="347" y="819"/>
                    <a:pt x="0" y="1292"/>
                    <a:pt x="0" y="1859"/>
                  </a:cubicBezTo>
                  <a:cubicBezTo>
                    <a:pt x="0" y="2520"/>
                    <a:pt x="536" y="2930"/>
                    <a:pt x="977" y="3245"/>
                  </a:cubicBezTo>
                  <a:cubicBezTo>
                    <a:pt x="1292" y="3466"/>
                    <a:pt x="1639" y="3718"/>
                    <a:pt x="1639" y="3938"/>
                  </a:cubicBezTo>
                  <a:cubicBezTo>
                    <a:pt x="1639" y="4190"/>
                    <a:pt x="1450" y="4348"/>
                    <a:pt x="1229" y="4348"/>
                  </a:cubicBezTo>
                  <a:cubicBezTo>
                    <a:pt x="977" y="4348"/>
                    <a:pt x="820" y="4127"/>
                    <a:pt x="820" y="3938"/>
                  </a:cubicBezTo>
                  <a:cubicBezTo>
                    <a:pt x="820" y="3718"/>
                    <a:pt x="631" y="3497"/>
                    <a:pt x="442" y="3497"/>
                  </a:cubicBezTo>
                  <a:cubicBezTo>
                    <a:pt x="221" y="3497"/>
                    <a:pt x="0" y="3718"/>
                    <a:pt x="0" y="3938"/>
                  </a:cubicBezTo>
                  <a:cubicBezTo>
                    <a:pt x="0" y="4505"/>
                    <a:pt x="347" y="4915"/>
                    <a:pt x="820" y="5135"/>
                  </a:cubicBezTo>
                  <a:lnTo>
                    <a:pt x="820" y="5387"/>
                  </a:lnTo>
                  <a:cubicBezTo>
                    <a:pt x="820" y="5639"/>
                    <a:pt x="1009" y="5828"/>
                    <a:pt x="1229" y="5828"/>
                  </a:cubicBezTo>
                  <a:cubicBezTo>
                    <a:pt x="1450" y="5828"/>
                    <a:pt x="1639" y="5639"/>
                    <a:pt x="1639" y="5387"/>
                  </a:cubicBezTo>
                  <a:lnTo>
                    <a:pt x="1639" y="5135"/>
                  </a:lnTo>
                  <a:cubicBezTo>
                    <a:pt x="2111" y="4978"/>
                    <a:pt x="2489" y="4505"/>
                    <a:pt x="2489" y="3938"/>
                  </a:cubicBezTo>
                  <a:cubicBezTo>
                    <a:pt x="2489" y="3277"/>
                    <a:pt x="1922" y="2867"/>
                    <a:pt x="1481" y="2552"/>
                  </a:cubicBezTo>
                  <a:cubicBezTo>
                    <a:pt x="1166" y="2331"/>
                    <a:pt x="820" y="2079"/>
                    <a:pt x="820" y="1859"/>
                  </a:cubicBezTo>
                  <a:cubicBezTo>
                    <a:pt x="820" y="1607"/>
                    <a:pt x="1009" y="1418"/>
                    <a:pt x="1229" y="1418"/>
                  </a:cubicBezTo>
                  <a:cubicBezTo>
                    <a:pt x="1450" y="1418"/>
                    <a:pt x="1639" y="1607"/>
                    <a:pt x="1639" y="1859"/>
                  </a:cubicBezTo>
                  <a:cubicBezTo>
                    <a:pt x="1639" y="2079"/>
                    <a:pt x="1859" y="2237"/>
                    <a:pt x="2048" y="2237"/>
                  </a:cubicBezTo>
                  <a:cubicBezTo>
                    <a:pt x="2237" y="2237"/>
                    <a:pt x="2489" y="2048"/>
                    <a:pt x="2489" y="1859"/>
                  </a:cubicBezTo>
                  <a:cubicBezTo>
                    <a:pt x="2489" y="1292"/>
                    <a:pt x="2143" y="882"/>
                    <a:pt x="1639" y="662"/>
                  </a:cubicBezTo>
                  <a:lnTo>
                    <a:pt x="1639" y="410"/>
                  </a:lnTo>
                  <a:cubicBezTo>
                    <a:pt x="1639" y="158"/>
                    <a:pt x="1450" y="0"/>
                    <a:pt x="12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7" name="Google Shape;6447;p81"/>
            <p:cNvSpPr/>
            <p:nvPr/>
          </p:nvSpPr>
          <p:spPr>
            <a:xfrm>
              <a:off x="-62516625" y="3743175"/>
              <a:ext cx="315875" cy="318400"/>
            </a:xfrm>
            <a:custGeom>
              <a:rect b="b" l="l" r="r" t="t"/>
              <a:pathLst>
                <a:path extrusionOk="0" h="12736" w="12635">
                  <a:moveTo>
                    <a:pt x="4632" y="3308"/>
                  </a:moveTo>
                  <a:cubicBezTo>
                    <a:pt x="5388" y="3308"/>
                    <a:pt x="6018" y="3938"/>
                    <a:pt x="6018" y="4694"/>
                  </a:cubicBezTo>
                  <a:cubicBezTo>
                    <a:pt x="6018" y="5450"/>
                    <a:pt x="5420" y="6049"/>
                    <a:pt x="4632" y="6049"/>
                  </a:cubicBezTo>
                  <a:cubicBezTo>
                    <a:pt x="3876" y="6049"/>
                    <a:pt x="3246" y="5419"/>
                    <a:pt x="3246" y="4694"/>
                  </a:cubicBezTo>
                  <a:cubicBezTo>
                    <a:pt x="3246" y="3938"/>
                    <a:pt x="3876" y="3308"/>
                    <a:pt x="4632" y="3308"/>
                  </a:cubicBezTo>
                  <a:close/>
                  <a:moveTo>
                    <a:pt x="8507" y="5230"/>
                  </a:moveTo>
                  <a:cubicBezTo>
                    <a:pt x="10303" y="5230"/>
                    <a:pt x="11815" y="6742"/>
                    <a:pt x="11815" y="8538"/>
                  </a:cubicBezTo>
                  <a:cubicBezTo>
                    <a:pt x="11815" y="10365"/>
                    <a:pt x="10334" y="11846"/>
                    <a:pt x="8507" y="11846"/>
                  </a:cubicBezTo>
                  <a:cubicBezTo>
                    <a:pt x="6680" y="11846"/>
                    <a:pt x="5199" y="10365"/>
                    <a:pt x="5199" y="8538"/>
                  </a:cubicBezTo>
                  <a:cubicBezTo>
                    <a:pt x="5199" y="6742"/>
                    <a:pt x="6680" y="5230"/>
                    <a:pt x="8507" y="5230"/>
                  </a:cubicBezTo>
                  <a:close/>
                  <a:moveTo>
                    <a:pt x="4664" y="0"/>
                  </a:moveTo>
                  <a:cubicBezTo>
                    <a:pt x="2080" y="0"/>
                    <a:pt x="1" y="2079"/>
                    <a:pt x="1" y="4694"/>
                  </a:cubicBezTo>
                  <a:cubicBezTo>
                    <a:pt x="1" y="5703"/>
                    <a:pt x="316" y="6711"/>
                    <a:pt x="914" y="7498"/>
                  </a:cubicBezTo>
                  <a:lnTo>
                    <a:pt x="4317" y="12571"/>
                  </a:lnTo>
                  <a:cubicBezTo>
                    <a:pt x="4396" y="12681"/>
                    <a:pt x="4530" y="12736"/>
                    <a:pt x="4660" y="12736"/>
                  </a:cubicBezTo>
                  <a:cubicBezTo>
                    <a:pt x="4790" y="12736"/>
                    <a:pt x="4916" y="12681"/>
                    <a:pt x="4979" y="12571"/>
                  </a:cubicBezTo>
                  <a:lnTo>
                    <a:pt x="5672" y="11531"/>
                  </a:lnTo>
                  <a:cubicBezTo>
                    <a:pt x="6396" y="12256"/>
                    <a:pt x="7404" y="12665"/>
                    <a:pt x="8507" y="12665"/>
                  </a:cubicBezTo>
                  <a:cubicBezTo>
                    <a:pt x="10776" y="12665"/>
                    <a:pt x="12634" y="10838"/>
                    <a:pt x="12634" y="8538"/>
                  </a:cubicBezTo>
                  <a:cubicBezTo>
                    <a:pt x="12634" y="6553"/>
                    <a:pt x="11217" y="4852"/>
                    <a:pt x="9326" y="4474"/>
                  </a:cubicBezTo>
                  <a:lnTo>
                    <a:pt x="9326" y="4222"/>
                  </a:lnTo>
                  <a:cubicBezTo>
                    <a:pt x="9074" y="1796"/>
                    <a:pt x="7089" y="0"/>
                    <a:pt x="46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48" name="Google Shape;6448;p81"/>
          <p:cNvGrpSpPr/>
          <p:nvPr/>
        </p:nvGrpSpPr>
        <p:grpSpPr>
          <a:xfrm>
            <a:off x="3967415" y="2424826"/>
            <a:ext cx="351786" cy="326274"/>
            <a:chOff x="-62511900" y="4129100"/>
            <a:chExt cx="304050" cy="282000"/>
          </a:xfrm>
        </p:grpSpPr>
        <p:sp>
          <p:nvSpPr>
            <p:cNvPr id="6449" name="Google Shape;6449;p81"/>
            <p:cNvSpPr/>
            <p:nvPr/>
          </p:nvSpPr>
          <p:spPr>
            <a:xfrm>
              <a:off x="-62414225" y="4203925"/>
              <a:ext cx="206375" cy="207175"/>
            </a:xfrm>
            <a:custGeom>
              <a:rect b="b" l="l" r="r" t="t"/>
              <a:pathLst>
                <a:path extrusionOk="0" h="8287" w="8255">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0" name="Google Shape;6450;p81"/>
            <p:cNvSpPr/>
            <p:nvPr/>
          </p:nvSpPr>
          <p:spPr>
            <a:xfrm>
              <a:off x="-62511100" y="4129100"/>
              <a:ext cx="159900" cy="74850"/>
            </a:xfrm>
            <a:custGeom>
              <a:rect b="b" l="l" r="r" t="t"/>
              <a:pathLst>
                <a:path extrusionOk="0" h="2994" w="6396">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1" name="Google Shape;6451;p81"/>
            <p:cNvSpPr/>
            <p:nvPr/>
          </p:nvSpPr>
          <p:spPr>
            <a:xfrm>
              <a:off x="-62511100" y="4207075"/>
              <a:ext cx="110275" cy="59875"/>
            </a:xfrm>
            <a:custGeom>
              <a:rect b="b" l="l" r="r" t="t"/>
              <a:pathLst>
                <a:path extrusionOk="0" h="2395" w="4411">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2" name="Google Shape;6452;p81"/>
            <p:cNvSpPr/>
            <p:nvPr/>
          </p:nvSpPr>
          <p:spPr>
            <a:xfrm>
              <a:off x="-62511100" y="4329950"/>
              <a:ext cx="106350" cy="59875"/>
            </a:xfrm>
            <a:custGeom>
              <a:rect b="b" l="l" r="r" t="t"/>
              <a:pathLst>
                <a:path extrusionOk="0" h="2395" w="4254">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3" name="Google Shape;6453;p81"/>
            <p:cNvSpPr/>
            <p:nvPr/>
          </p:nvSpPr>
          <p:spPr>
            <a:xfrm>
              <a:off x="-62511900" y="4268500"/>
              <a:ext cx="78000" cy="60675"/>
            </a:xfrm>
            <a:custGeom>
              <a:rect b="b" l="l" r="r" t="t"/>
              <a:pathLst>
                <a:path extrusionOk="0" h="2427" w="312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54" name="Google Shape;6454;p81"/>
          <p:cNvGrpSpPr/>
          <p:nvPr/>
        </p:nvGrpSpPr>
        <p:grpSpPr>
          <a:xfrm>
            <a:off x="2645537" y="2897220"/>
            <a:ext cx="310770" cy="367261"/>
            <a:chOff x="-60597975" y="3367475"/>
            <a:chExt cx="268600" cy="317425"/>
          </a:xfrm>
        </p:grpSpPr>
        <p:sp>
          <p:nvSpPr>
            <p:cNvPr id="6455" name="Google Shape;6455;p81"/>
            <p:cNvSpPr/>
            <p:nvPr/>
          </p:nvSpPr>
          <p:spPr>
            <a:xfrm>
              <a:off x="-60535750" y="3495075"/>
              <a:ext cx="206375" cy="82725"/>
            </a:xfrm>
            <a:custGeom>
              <a:rect b="b" l="l" r="r" t="t"/>
              <a:pathLst>
                <a:path extrusionOk="0" h="3309" w="8255">
                  <a:moveTo>
                    <a:pt x="5357" y="1229"/>
                  </a:moveTo>
                  <a:cubicBezTo>
                    <a:pt x="5577" y="1229"/>
                    <a:pt x="5766" y="1418"/>
                    <a:pt x="5766" y="1607"/>
                  </a:cubicBezTo>
                  <a:cubicBezTo>
                    <a:pt x="5766" y="1890"/>
                    <a:pt x="5577" y="2048"/>
                    <a:pt x="5357" y="2048"/>
                  </a:cubicBezTo>
                  <a:lnTo>
                    <a:pt x="2049" y="2048"/>
                  </a:lnTo>
                  <a:cubicBezTo>
                    <a:pt x="1797" y="2048"/>
                    <a:pt x="1639" y="1859"/>
                    <a:pt x="1639" y="1607"/>
                  </a:cubicBezTo>
                  <a:cubicBezTo>
                    <a:pt x="1639" y="1386"/>
                    <a:pt x="1828" y="1229"/>
                    <a:pt x="2049" y="1229"/>
                  </a:cubicBezTo>
                  <a:close/>
                  <a:moveTo>
                    <a:pt x="1" y="0"/>
                  </a:moveTo>
                  <a:lnTo>
                    <a:pt x="1" y="3308"/>
                  </a:lnTo>
                  <a:lnTo>
                    <a:pt x="8255" y="3308"/>
                  </a:lnTo>
                  <a:lnTo>
                    <a:pt x="82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6" name="Google Shape;6456;p81"/>
            <p:cNvSpPr/>
            <p:nvPr/>
          </p:nvSpPr>
          <p:spPr>
            <a:xfrm>
              <a:off x="-60432575" y="3367475"/>
              <a:ext cx="20500" cy="47275"/>
            </a:xfrm>
            <a:custGeom>
              <a:rect b="b" l="l" r="r" t="t"/>
              <a:pathLst>
                <a:path extrusionOk="0" h="1891" w="820">
                  <a:moveTo>
                    <a:pt x="1" y="0"/>
                  </a:moveTo>
                  <a:lnTo>
                    <a:pt x="1" y="1891"/>
                  </a:lnTo>
                  <a:cubicBezTo>
                    <a:pt x="127" y="1765"/>
                    <a:pt x="221" y="1639"/>
                    <a:pt x="379" y="1639"/>
                  </a:cubicBezTo>
                  <a:cubicBezTo>
                    <a:pt x="600" y="1639"/>
                    <a:pt x="694" y="1765"/>
                    <a:pt x="820" y="1891"/>
                  </a:cubicBezTo>
                  <a:lnTo>
                    <a:pt x="8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7" name="Google Shape;6457;p81"/>
            <p:cNvSpPr/>
            <p:nvPr/>
          </p:nvSpPr>
          <p:spPr>
            <a:xfrm>
              <a:off x="-60535750" y="3367475"/>
              <a:ext cx="206375" cy="107150"/>
            </a:xfrm>
            <a:custGeom>
              <a:rect b="b" l="l" r="r" t="t"/>
              <a:pathLst>
                <a:path extrusionOk="0" h="4286" w="8255">
                  <a:moveTo>
                    <a:pt x="1" y="0"/>
                  </a:moveTo>
                  <a:lnTo>
                    <a:pt x="1" y="4285"/>
                  </a:lnTo>
                  <a:lnTo>
                    <a:pt x="8255" y="4285"/>
                  </a:lnTo>
                  <a:lnTo>
                    <a:pt x="8255" y="1261"/>
                  </a:lnTo>
                  <a:cubicBezTo>
                    <a:pt x="8255" y="567"/>
                    <a:pt x="7720" y="32"/>
                    <a:pt x="7026" y="32"/>
                  </a:cubicBezTo>
                  <a:lnTo>
                    <a:pt x="5829" y="32"/>
                  </a:lnTo>
                  <a:lnTo>
                    <a:pt x="5829" y="2930"/>
                  </a:lnTo>
                  <a:cubicBezTo>
                    <a:pt x="5829" y="3182"/>
                    <a:pt x="5633" y="3350"/>
                    <a:pt x="5418" y="3350"/>
                  </a:cubicBezTo>
                  <a:cubicBezTo>
                    <a:pt x="5311" y="3350"/>
                    <a:pt x="5199" y="3308"/>
                    <a:pt x="5105" y="3214"/>
                  </a:cubicBezTo>
                  <a:lnTo>
                    <a:pt x="4569" y="2678"/>
                  </a:lnTo>
                  <a:lnTo>
                    <a:pt x="4002" y="3214"/>
                  </a:lnTo>
                  <a:cubicBezTo>
                    <a:pt x="3917" y="3289"/>
                    <a:pt x="3821" y="3322"/>
                    <a:pt x="3728" y="3322"/>
                  </a:cubicBezTo>
                  <a:cubicBezTo>
                    <a:pt x="3510" y="3322"/>
                    <a:pt x="3309" y="3142"/>
                    <a:pt x="3309" y="2899"/>
                  </a:cubicBezTo>
                  <a:lnTo>
                    <a:pt x="33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8" name="Google Shape;6458;p81"/>
            <p:cNvSpPr/>
            <p:nvPr/>
          </p:nvSpPr>
          <p:spPr>
            <a:xfrm>
              <a:off x="-60597975" y="3368175"/>
              <a:ext cx="40200" cy="316725"/>
            </a:xfrm>
            <a:custGeom>
              <a:rect b="b" l="l" r="r" t="t"/>
              <a:pathLst>
                <a:path extrusionOk="0" h="12669" w="1608">
                  <a:moveTo>
                    <a:pt x="337" y="0"/>
                  </a:moveTo>
                  <a:cubicBezTo>
                    <a:pt x="163" y="0"/>
                    <a:pt x="1" y="178"/>
                    <a:pt x="1" y="382"/>
                  </a:cubicBezTo>
                  <a:lnTo>
                    <a:pt x="1" y="12259"/>
                  </a:lnTo>
                  <a:cubicBezTo>
                    <a:pt x="1" y="12480"/>
                    <a:pt x="190" y="12669"/>
                    <a:pt x="379" y="12669"/>
                  </a:cubicBezTo>
                  <a:lnTo>
                    <a:pt x="1608" y="12669"/>
                  </a:lnTo>
                  <a:lnTo>
                    <a:pt x="1608" y="4"/>
                  </a:lnTo>
                  <a:lnTo>
                    <a:pt x="379" y="4"/>
                  </a:lnTo>
                  <a:cubicBezTo>
                    <a:pt x="365" y="2"/>
                    <a:pt x="351" y="0"/>
                    <a:pt x="3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9" name="Google Shape;6459;p81"/>
            <p:cNvSpPr/>
            <p:nvPr/>
          </p:nvSpPr>
          <p:spPr>
            <a:xfrm>
              <a:off x="-60535750" y="3597450"/>
              <a:ext cx="206375" cy="86675"/>
            </a:xfrm>
            <a:custGeom>
              <a:rect b="b" l="l" r="r" t="t"/>
              <a:pathLst>
                <a:path extrusionOk="0" h="3467" w="8255">
                  <a:moveTo>
                    <a:pt x="1" y="1"/>
                  </a:moveTo>
                  <a:lnTo>
                    <a:pt x="1" y="3466"/>
                  </a:lnTo>
                  <a:lnTo>
                    <a:pt x="7026" y="3466"/>
                  </a:lnTo>
                  <a:cubicBezTo>
                    <a:pt x="7720" y="3466"/>
                    <a:pt x="8255" y="2931"/>
                    <a:pt x="8255" y="2206"/>
                  </a:cubicBezTo>
                  <a:lnTo>
                    <a:pt x="825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60" name="Google Shape;6460;p81"/>
          <p:cNvSpPr/>
          <p:nvPr/>
        </p:nvSpPr>
        <p:spPr>
          <a:xfrm>
            <a:off x="2616264" y="3348731"/>
            <a:ext cx="369083" cy="365005"/>
          </a:xfrm>
          <a:custGeom>
            <a:rect b="b" l="l" r="r" t="t"/>
            <a:pathLst>
              <a:path extrusionOk="0" h="12619" w="1276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461" name="Google Shape;6461;p81"/>
          <p:cNvGrpSpPr/>
          <p:nvPr/>
        </p:nvGrpSpPr>
        <p:grpSpPr>
          <a:xfrm>
            <a:off x="2617740" y="3858536"/>
            <a:ext cx="366364" cy="262465"/>
            <a:chOff x="-60621600" y="4145650"/>
            <a:chExt cx="316650" cy="226850"/>
          </a:xfrm>
        </p:grpSpPr>
        <p:sp>
          <p:nvSpPr>
            <p:cNvPr id="6462" name="Google Shape;6462;p81"/>
            <p:cNvSpPr/>
            <p:nvPr/>
          </p:nvSpPr>
          <p:spPr>
            <a:xfrm>
              <a:off x="-60463275" y="4249600"/>
              <a:ext cx="61450" cy="60675"/>
            </a:xfrm>
            <a:custGeom>
              <a:rect b="b" l="l" r="r" t="t"/>
              <a:pathLst>
                <a:path extrusionOk="0" h="2427" w="2458">
                  <a:moveTo>
                    <a:pt x="1229" y="1"/>
                  </a:moveTo>
                  <a:cubicBezTo>
                    <a:pt x="567" y="1"/>
                    <a:pt x="0" y="536"/>
                    <a:pt x="0" y="1198"/>
                  </a:cubicBezTo>
                  <a:cubicBezTo>
                    <a:pt x="0" y="1891"/>
                    <a:pt x="567" y="2427"/>
                    <a:pt x="1229" y="2427"/>
                  </a:cubicBezTo>
                  <a:cubicBezTo>
                    <a:pt x="1891" y="2427"/>
                    <a:pt x="2458" y="1891"/>
                    <a:pt x="2458" y="1198"/>
                  </a:cubicBezTo>
                  <a:cubicBezTo>
                    <a:pt x="2458" y="536"/>
                    <a:pt x="1891" y="1"/>
                    <a:pt x="12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3" name="Google Shape;6463;p81"/>
            <p:cNvSpPr/>
            <p:nvPr/>
          </p:nvSpPr>
          <p:spPr>
            <a:xfrm>
              <a:off x="-60526300" y="4249600"/>
              <a:ext cx="48075" cy="60675"/>
            </a:xfrm>
            <a:custGeom>
              <a:rect b="b" l="l" r="r" t="t"/>
              <a:pathLst>
                <a:path extrusionOk="0" h="2427" w="1923">
                  <a:moveTo>
                    <a:pt x="1261" y="1"/>
                  </a:moveTo>
                  <a:cubicBezTo>
                    <a:pt x="599" y="1"/>
                    <a:pt x="1" y="536"/>
                    <a:pt x="1" y="1198"/>
                  </a:cubicBezTo>
                  <a:cubicBezTo>
                    <a:pt x="1" y="1891"/>
                    <a:pt x="568" y="2427"/>
                    <a:pt x="1261" y="2427"/>
                  </a:cubicBezTo>
                  <a:cubicBezTo>
                    <a:pt x="1513" y="2427"/>
                    <a:pt x="1734" y="2364"/>
                    <a:pt x="1923" y="2238"/>
                  </a:cubicBezTo>
                  <a:cubicBezTo>
                    <a:pt x="1765" y="1923"/>
                    <a:pt x="1671" y="1576"/>
                    <a:pt x="1671" y="1198"/>
                  </a:cubicBezTo>
                  <a:cubicBezTo>
                    <a:pt x="1671" y="851"/>
                    <a:pt x="1765" y="505"/>
                    <a:pt x="1923" y="190"/>
                  </a:cubicBezTo>
                  <a:cubicBezTo>
                    <a:pt x="1734" y="64"/>
                    <a:pt x="1513"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4" name="Google Shape;6464;p81"/>
            <p:cNvSpPr/>
            <p:nvPr/>
          </p:nvSpPr>
          <p:spPr>
            <a:xfrm>
              <a:off x="-60621600" y="4145650"/>
              <a:ext cx="316650" cy="226850"/>
            </a:xfrm>
            <a:custGeom>
              <a:rect b="b" l="l" r="r" t="t"/>
              <a:pathLst>
                <a:path extrusionOk="0" h="9074" w="12666">
                  <a:moveTo>
                    <a:pt x="11374" y="851"/>
                  </a:moveTo>
                  <a:cubicBezTo>
                    <a:pt x="11626" y="851"/>
                    <a:pt x="11815" y="1040"/>
                    <a:pt x="11815" y="1229"/>
                  </a:cubicBezTo>
                  <a:lnTo>
                    <a:pt x="11815" y="1670"/>
                  </a:lnTo>
                  <a:lnTo>
                    <a:pt x="788" y="1670"/>
                  </a:lnTo>
                  <a:lnTo>
                    <a:pt x="788" y="1229"/>
                  </a:lnTo>
                  <a:cubicBezTo>
                    <a:pt x="788" y="1008"/>
                    <a:pt x="977" y="851"/>
                    <a:pt x="1166" y="851"/>
                  </a:cubicBezTo>
                  <a:close/>
                  <a:moveTo>
                    <a:pt x="7562" y="3277"/>
                  </a:moveTo>
                  <a:cubicBezTo>
                    <a:pt x="8696" y="3277"/>
                    <a:pt x="9641" y="4222"/>
                    <a:pt x="9641" y="5356"/>
                  </a:cubicBezTo>
                  <a:cubicBezTo>
                    <a:pt x="9610" y="6522"/>
                    <a:pt x="8696" y="7467"/>
                    <a:pt x="7562" y="7467"/>
                  </a:cubicBezTo>
                  <a:cubicBezTo>
                    <a:pt x="7089" y="7467"/>
                    <a:pt x="6648" y="7309"/>
                    <a:pt x="6333" y="7026"/>
                  </a:cubicBezTo>
                  <a:cubicBezTo>
                    <a:pt x="5987" y="7309"/>
                    <a:pt x="5546" y="7467"/>
                    <a:pt x="5073" y="7467"/>
                  </a:cubicBezTo>
                  <a:cubicBezTo>
                    <a:pt x="3939" y="7467"/>
                    <a:pt x="2994" y="6522"/>
                    <a:pt x="2994" y="5356"/>
                  </a:cubicBezTo>
                  <a:cubicBezTo>
                    <a:pt x="2994" y="4222"/>
                    <a:pt x="3939" y="3277"/>
                    <a:pt x="5073" y="3277"/>
                  </a:cubicBezTo>
                  <a:cubicBezTo>
                    <a:pt x="5514" y="3277"/>
                    <a:pt x="5987" y="3434"/>
                    <a:pt x="6333" y="3718"/>
                  </a:cubicBezTo>
                  <a:cubicBezTo>
                    <a:pt x="6680" y="3434"/>
                    <a:pt x="7121" y="3277"/>
                    <a:pt x="7562" y="3277"/>
                  </a:cubicBezTo>
                  <a:close/>
                  <a:moveTo>
                    <a:pt x="1229" y="0"/>
                  </a:moveTo>
                  <a:cubicBezTo>
                    <a:pt x="536" y="0"/>
                    <a:pt x="1" y="567"/>
                    <a:pt x="1" y="1229"/>
                  </a:cubicBezTo>
                  <a:lnTo>
                    <a:pt x="1" y="7845"/>
                  </a:lnTo>
                  <a:cubicBezTo>
                    <a:pt x="1" y="8506"/>
                    <a:pt x="536" y="9073"/>
                    <a:pt x="1229" y="9073"/>
                  </a:cubicBezTo>
                  <a:lnTo>
                    <a:pt x="11406" y="9073"/>
                  </a:lnTo>
                  <a:cubicBezTo>
                    <a:pt x="12099" y="9073"/>
                    <a:pt x="12666" y="8506"/>
                    <a:pt x="12666" y="7845"/>
                  </a:cubicBezTo>
                  <a:lnTo>
                    <a:pt x="12666" y="1229"/>
                  </a:lnTo>
                  <a:cubicBezTo>
                    <a:pt x="12634" y="567"/>
                    <a:pt x="12099" y="0"/>
                    <a:pt x="114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65" name="Google Shape;6465;p81"/>
          <p:cNvGrpSpPr/>
          <p:nvPr/>
        </p:nvGrpSpPr>
        <p:grpSpPr>
          <a:xfrm>
            <a:off x="3954392" y="3807035"/>
            <a:ext cx="359972" cy="365467"/>
            <a:chOff x="-59400775" y="4084200"/>
            <a:chExt cx="311125" cy="315875"/>
          </a:xfrm>
        </p:grpSpPr>
        <p:sp>
          <p:nvSpPr>
            <p:cNvPr id="6466" name="Google Shape;6466;p81"/>
            <p:cNvSpPr/>
            <p:nvPr/>
          </p:nvSpPr>
          <p:spPr>
            <a:xfrm>
              <a:off x="-59400775" y="4317350"/>
              <a:ext cx="89800" cy="82725"/>
            </a:xfrm>
            <a:custGeom>
              <a:rect b="b" l="l" r="r" t="t"/>
              <a:pathLst>
                <a:path extrusionOk="0" h="3309" w="3592">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7" name="Google Shape;6467;p81"/>
            <p:cNvSpPr/>
            <p:nvPr/>
          </p:nvSpPr>
          <p:spPr>
            <a:xfrm>
              <a:off x="-59400000" y="4084200"/>
              <a:ext cx="89825" cy="212700"/>
            </a:xfrm>
            <a:custGeom>
              <a:rect b="b" l="l" r="r" t="t"/>
              <a:pathLst>
                <a:path extrusionOk="0" h="8508" w="3593">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8" name="Google Shape;6468;p81"/>
            <p:cNvSpPr/>
            <p:nvPr/>
          </p:nvSpPr>
          <p:spPr>
            <a:xfrm>
              <a:off x="-59290500" y="4317350"/>
              <a:ext cx="89800" cy="82725"/>
            </a:xfrm>
            <a:custGeom>
              <a:rect b="b" l="l" r="r" t="t"/>
              <a:pathLst>
                <a:path extrusionOk="0" h="3309" w="3592">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9" name="Google Shape;6469;p81"/>
            <p:cNvSpPr/>
            <p:nvPr/>
          </p:nvSpPr>
          <p:spPr>
            <a:xfrm>
              <a:off x="-59290500" y="4084200"/>
              <a:ext cx="89800" cy="212700"/>
            </a:xfrm>
            <a:custGeom>
              <a:rect b="b" l="l" r="r" t="t"/>
              <a:pathLst>
                <a:path extrusionOk="0" h="8508" w="3592">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0" name="Google Shape;6470;p81"/>
            <p:cNvSpPr/>
            <p:nvPr/>
          </p:nvSpPr>
          <p:spPr>
            <a:xfrm>
              <a:off x="-59181025" y="4317350"/>
              <a:ext cx="89800" cy="82725"/>
            </a:xfrm>
            <a:custGeom>
              <a:rect b="b" l="l" r="r" t="t"/>
              <a:pathLst>
                <a:path extrusionOk="0" h="3309" w="3592">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1" name="Google Shape;6471;p81"/>
            <p:cNvSpPr/>
            <p:nvPr/>
          </p:nvSpPr>
          <p:spPr>
            <a:xfrm>
              <a:off x="-59179450" y="4084200"/>
              <a:ext cx="89800" cy="212700"/>
            </a:xfrm>
            <a:custGeom>
              <a:rect b="b" l="l" r="r" t="t"/>
              <a:pathLst>
                <a:path extrusionOk="0" h="8508" w="3592">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72" name="Google Shape;6472;p81"/>
          <p:cNvGrpSpPr/>
          <p:nvPr/>
        </p:nvGrpSpPr>
        <p:grpSpPr>
          <a:xfrm>
            <a:off x="2178486" y="1532866"/>
            <a:ext cx="365438" cy="366364"/>
            <a:chOff x="-64044600" y="3360375"/>
            <a:chExt cx="315850" cy="316650"/>
          </a:xfrm>
        </p:grpSpPr>
        <p:sp>
          <p:nvSpPr>
            <p:cNvPr id="6473" name="Google Shape;6473;p81"/>
            <p:cNvSpPr/>
            <p:nvPr/>
          </p:nvSpPr>
          <p:spPr>
            <a:xfrm>
              <a:off x="-63980025" y="3532875"/>
              <a:ext cx="185900" cy="144150"/>
            </a:xfrm>
            <a:custGeom>
              <a:rect b="b" l="l" r="r" t="t"/>
              <a:pathLst>
                <a:path extrusionOk="0" h="5766" w="7436">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4" name="Google Shape;6474;p81"/>
            <p:cNvSpPr/>
            <p:nvPr/>
          </p:nvSpPr>
          <p:spPr>
            <a:xfrm>
              <a:off x="-64044600" y="3360375"/>
              <a:ext cx="315850" cy="152825"/>
            </a:xfrm>
            <a:custGeom>
              <a:rect b="b" l="l" r="r" t="t"/>
              <a:pathLst>
                <a:path extrusionOk="0" h="6113" w="12634">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5" name="Google Shape;6475;p81"/>
            <p:cNvSpPr/>
            <p:nvPr/>
          </p:nvSpPr>
          <p:spPr>
            <a:xfrm>
              <a:off x="-63945375" y="3408425"/>
              <a:ext cx="117375" cy="103200"/>
            </a:xfrm>
            <a:custGeom>
              <a:rect b="b" l="l" r="r" t="t"/>
              <a:pathLst>
                <a:path extrusionOk="0" h="4128" w="4695">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76" name="Google Shape;6476;p81"/>
          <p:cNvGrpSpPr/>
          <p:nvPr/>
        </p:nvGrpSpPr>
        <p:grpSpPr>
          <a:xfrm>
            <a:off x="2204909" y="1975418"/>
            <a:ext cx="312592" cy="367261"/>
            <a:chOff x="-64022550" y="3727425"/>
            <a:chExt cx="270175" cy="317425"/>
          </a:xfrm>
        </p:grpSpPr>
        <p:sp>
          <p:nvSpPr>
            <p:cNvPr id="6477" name="Google Shape;6477;p81"/>
            <p:cNvSpPr/>
            <p:nvPr/>
          </p:nvSpPr>
          <p:spPr>
            <a:xfrm>
              <a:off x="-64022550" y="3912500"/>
              <a:ext cx="270175" cy="90600"/>
            </a:xfrm>
            <a:custGeom>
              <a:rect b="b" l="l" r="r" t="t"/>
              <a:pathLst>
                <a:path extrusionOk="0" h="3624" w="10807">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8" name="Google Shape;6478;p81"/>
            <p:cNvSpPr/>
            <p:nvPr/>
          </p:nvSpPr>
          <p:spPr>
            <a:xfrm>
              <a:off x="-64000500" y="4023550"/>
              <a:ext cx="227650" cy="21300"/>
            </a:xfrm>
            <a:custGeom>
              <a:rect b="b" l="l" r="r" t="t"/>
              <a:pathLst>
                <a:path extrusionOk="0" h="852" w="9106">
                  <a:moveTo>
                    <a:pt x="0" y="1"/>
                  </a:moveTo>
                  <a:lnTo>
                    <a:pt x="0" y="442"/>
                  </a:lnTo>
                  <a:cubicBezTo>
                    <a:pt x="0" y="694"/>
                    <a:pt x="190" y="851"/>
                    <a:pt x="442" y="851"/>
                  </a:cubicBezTo>
                  <a:lnTo>
                    <a:pt x="8696" y="851"/>
                  </a:lnTo>
                  <a:cubicBezTo>
                    <a:pt x="8948" y="851"/>
                    <a:pt x="9105" y="631"/>
                    <a:pt x="9105" y="442"/>
                  </a:cubicBezTo>
                  <a:lnTo>
                    <a:pt x="91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9" name="Google Shape;6479;p81"/>
            <p:cNvSpPr/>
            <p:nvPr/>
          </p:nvSpPr>
          <p:spPr>
            <a:xfrm>
              <a:off x="-63960325" y="3727425"/>
              <a:ext cx="144925" cy="165425"/>
            </a:xfrm>
            <a:custGeom>
              <a:rect b="b" l="l" r="r" t="t"/>
              <a:pathLst>
                <a:path extrusionOk="0" h="6617" w="5797">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80" name="Google Shape;6480;p81"/>
          <p:cNvGrpSpPr/>
          <p:nvPr/>
        </p:nvGrpSpPr>
        <p:grpSpPr>
          <a:xfrm>
            <a:off x="2229047" y="2404318"/>
            <a:ext cx="264317" cy="367290"/>
            <a:chOff x="-64001300" y="4093650"/>
            <a:chExt cx="228450" cy="317450"/>
          </a:xfrm>
        </p:grpSpPr>
        <p:sp>
          <p:nvSpPr>
            <p:cNvPr id="6481" name="Google Shape;6481;p81"/>
            <p:cNvSpPr/>
            <p:nvPr/>
          </p:nvSpPr>
          <p:spPr>
            <a:xfrm>
              <a:off x="-63933550" y="4328375"/>
              <a:ext cx="93750" cy="40975"/>
            </a:xfrm>
            <a:custGeom>
              <a:rect b="b" l="l" r="r" t="t"/>
              <a:pathLst>
                <a:path extrusionOk="0" h="1639" w="3750">
                  <a:moveTo>
                    <a:pt x="1859" y="0"/>
                  </a:moveTo>
                  <a:cubicBezTo>
                    <a:pt x="1009" y="0"/>
                    <a:pt x="315" y="662"/>
                    <a:pt x="0" y="1638"/>
                  </a:cubicBezTo>
                  <a:lnTo>
                    <a:pt x="3749" y="1638"/>
                  </a:lnTo>
                  <a:cubicBezTo>
                    <a:pt x="3434" y="662"/>
                    <a:pt x="2710" y="0"/>
                    <a:pt x="18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2" name="Google Shape;6482;p81"/>
            <p:cNvSpPr/>
            <p:nvPr/>
          </p:nvSpPr>
          <p:spPr>
            <a:xfrm>
              <a:off x="-63980025" y="4135400"/>
              <a:ext cx="185900" cy="234725"/>
            </a:xfrm>
            <a:custGeom>
              <a:rect b="b" l="l" r="r" t="t"/>
              <a:pathLst>
                <a:path extrusionOk="0" h="9389" w="7436">
                  <a:moveTo>
                    <a:pt x="6617" y="1"/>
                  </a:moveTo>
                  <a:lnTo>
                    <a:pt x="6617" y="725"/>
                  </a:lnTo>
                  <a:cubicBezTo>
                    <a:pt x="6196" y="593"/>
                    <a:pt x="5771" y="530"/>
                    <a:pt x="5358" y="530"/>
                  </a:cubicBezTo>
                  <a:cubicBezTo>
                    <a:pt x="4686" y="530"/>
                    <a:pt x="4044" y="697"/>
                    <a:pt x="3498" y="1009"/>
                  </a:cubicBezTo>
                  <a:cubicBezTo>
                    <a:pt x="3103" y="1242"/>
                    <a:pt x="2617" y="1373"/>
                    <a:pt x="2085" y="1373"/>
                  </a:cubicBezTo>
                  <a:cubicBezTo>
                    <a:pt x="1683" y="1373"/>
                    <a:pt x="1254" y="1298"/>
                    <a:pt x="820" y="1135"/>
                  </a:cubicBezTo>
                  <a:lnTo>
                    <a:pt x="820" y="32"/>
                  </a:lnTo>
                  <a:lnTo>
                    <a:pt x="1" y="32"/>
                  </a:lnTo>
                  <a:lnTo>
                    <a:pt x="1" y="1418"/>
                  </a:lnTo>
                  <a:cubicBezTo>
                    <a:pt x="1" y="2867"/>
                    <a:pt x="820" y="4096"/>
                    <a:pt x="2017" y="4726"/>
                  </a:cubicBezTo>
                  <a:cubicBezTo>
                    <a:pt x="820" y="5356"/>
                    <a:pt x="1" y="6554"/>
                    <a:pt x="1" y="8034"/>
                  </a:cubicBezTo>
                  <a:lnTo>
                    <a:pt x="1" y="9389"/>
                  </a:lnTo>
                  <a:lnTo>
                    <a:pt x="820" y="9389"/>
                  </a:lnTo>
                  <a:lnTo>
                    <a:pt x="820" y="8034"/>
                  </a:lnTo>
                  <a:cubicBezTo>
                    <a:pt x="820" y="6396"/>
                    <a:pt x="2143" y="5104"/>
                    <a:pt x="3750" y="5104"/>
                  </a:cubicBezTo>
                  <a:cubicBezTo>
                    <a:pt x="5356" y="5104"/>
                    <a:pt x="6617" y="6396"/>
                    <a:pt x="6617" y="8034"/>
                  </a:cubicBezTo>
                  <a:lnTo>
                    <a:pt x="6617" y="9389"/>
                  </a:lnTo>
                  <a:lnTo>
                    <a:pt x="7436" y="9389"/>
                  </a:lnTo>
                  <a:lnTo>
                    <a:pt x="7436" y="9357"/>
                  </a:lnTo>
                  <a:lnTo>
                    <a:pt x="7436" y="7971"/>
                  </a:lnTo>
                  <a:cubicBezTo>
                    <a:pt x="7436" y="6522"/>
                    <a:pt x="6617" y="5293"/>
                    <a:pt x="5451" y="4663"/>
                  </a:cubicBezTo>
                  <a:cubicBezTo>
                    <a:pt x="6617" y="4033"/>
                    <a:pt x="7436" y="2836"/>
                    <a:pt x="7436" y="1355"/>
                  </a:cubicBezTo>
                  <a:lnTo>
                    <a:pt x="74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3" name="Google Shape;6483;p81"/>
            <p:cNvSpPr/>
            <p:nvPr/>
          </p:nvSpPr>
          <p:spPr>
            <a:xfrm>
              <a:off x="-64001300" y="4389800"/>
              <a:ext cx="228450" cy="21300"/>
            </a:xfrm>
            <a:custGeom>
              <a:rect b="b" l="l" r="r" t="t"/>
              <a:pathLst>
                <a:path extrusionOk="0" h="852" w="9138">
                  <a:moveTo>
                    <a:pt x="411" y="1"/>
                  </a:moveTo>
                  <a:cubicBezTo>
                    <a:pt x="190" y="1"/>
                    <a:pt x="1" y="221"/>
                    <a:pt x="1" y="410"/>
                  </a:cubicBezTo>
                  <a:cubicBezTo>
                    <a:pt x="1" y="631"/>
                    <a:pt x="190" y="851"/>
                    <a:pt x="411" y="851"/>
                  </a:cubicBezTo>
                  <a:lnTo>
                    <a:pt x="8696" y="851"/>
                  </a:lnTo>
                  <a:cubicBezTo>
                    <a:pt x="8917" y="851"/>
                    <a:pt x="9074" y="631"/>
                    <a:pt x="9074" y="410"/>
                  </a:cubicBezTo>
                  <a:cubicBezTo>
                    <a:pt x="9137" y="221"/>
                    <a:pt x="8917" y="1"/>
                    <a:pt x="8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4" name="Google Shape;6484;p81"/>
            <p:cNvSpPr/>
            <p:nvPr/>
          </p:nvSpPr>
          <p:spPr>
            <a:xfrm>
              <a:off x="-64001300" y="4093650"/>
              <a:ext cx="226875" cy="20500"/>
            </a:xfrm>
            <a:custGeom>
              <a:rect b="b" l="l" r="r" t="t"/>
              <a:pathLst>
                <a:path extrusionOk="0" h="820" w="9075">
                  <a:moveTo>
                    <a:pt x="411" y="1"/>
                  </a:moveTo>
                  <a:cubicBezTo>
                    <a:pt x="190" y="1"/>
                    <a:pt x="1" y="190"/>
                    <a:pt x="1" y="410"/>
                  </a:cubicBezTo>
                  <a:cubicBezTo>
                    <a:pt x="32" y="631"/>
                    <a:pt x="190" y="820"/>
                    <a:pt x="411" y="820"/>
                  </a:cubicBezTo>
                  <a:lnTo>
                    <a:pt x="8696" y="820"/>
                  </a:lnTo>
                  <a:cubicBezTo>
                    <a:pt x="8917" y="820"/>
                    <a:pt x="9074" y="631"/>
                    <a:pt x="9074" y="410"/>
                  </a:cubicBezTo>
                  <a:cubicBezTo>
                    <a:pt x="9074" y="158"/>
                    <a:pt x="8885" y="1"/>
                    <a:pt x="8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85" name="Google Shape;6485;p81"/>
          <p:cNvGrpSpPr/>
          <p:nvPr/>
        </p:nvGrpSpPr>
        <p:grpSpPr>
          <a:xfrm>
            <a:off x="848051" y="2897610"/>
            <a:ext cx="359972" cy="366480"/>
            <a:chOff x="-62148800" y="3377700"/>
            <a:chExt cx="311125" cy="316750"/>
          </a:xfrm>
        </p:grpSpPr>
        <p:sp>
          <p:nvSpPr>
            <p:cNvPr id="6486" name="Google Shape;6486;p81"/>
            <p:cNvSpPr/>
            <p:nvPr/>
          </p:nvSpPr>
          <p:spPr>
            <a:xfrm>
              <a:off x="-62085775" y="3653375"/>
              <a:ext cx="185875" cy="41075"/>
            </a:xfrm>
            <a:custGeom>
              <a:rect b="b" l="l" r="r" t="t"/>
              <a:pathLst>
                <a:path extrusionOk="0" h="1643" w="7435">
                  <a:moveTo>
                    <a:pt x="819" y="1"/>
                  </a:moveTo>
                  <a:cubicBezTo>
                    <a:pt x="347" y="1"/>
                    <a:pt x="0" y="347"/>
                    <a:pt x="0" y="851"/>
                  </a:cubicBezTo>
                  <a:lnTo>
                    <a:pt x="0" y="1229"/>
                  </a:lnTo>
                  <a:cubicBezTo>
                    <a:pt x="0" y="1481"/>
                    <a:pt x="189" y="1639"/>
                    <a:pt x="410" y="1639"/>
                  </a:cubicBezTo>
                  <a:lnTo>
                    <a:pt x="7026" y="1639"/>
                  </a:lnTo>
                  <a:cubicBezTo>
                    <a:pt x="7044" y="1641"/>
                    <a:pt x="7062" y="1642"/>
                    <a:pt x="7080" y="1642"/>
                  </a:cubicBezTo>
                  <a:cubicBezTo>
                    <a:pt x="7300" y="1642"/>
                    <a:pt x="7435" y="1463"/>
                    <a:pt x="7435" y="1229"/>
                  </a:cubicBezTo>
                  <a:lnTo>
                    <a:pt x="7435" y="851"/>
                  </a:lnTo>
                  <a:cubicBezTo>
                    <a:pt x="7435" y="379"/>
                    <a:pt x="7089" y="1"/>
                    <a:pt x="6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7" name="Google Shape;6487;p81"/>
            <p:cNvSpPr/>
            <p:nvPr/>
          </p:nvSpPr>
          <p:spPr>
            <a:xfrm>
              <a:off x="-62148800" y="3377700"/>
              <a:ext cx="311125" cy="254425"/>
            </a:xfrm>
            <a:custGeom>
              <a:rect b="b" l="l" r="r" t="t"/>
              <a:pathLst>
                <a:path extrusionOk="0" h="10177" w="12445">
                  <a:moveTo>
                    <a:pt x="11626" y="1608"/>
                  </a:moveTo>
                  <a:lnTo>
                    <a:pt x="11626" y="2899"/>
                  </a:lnTo>
                  <a:cubicBezTo>
                    <a:pt x="11626" y="3939"/>
                    <a:pt x="10807" y="4853"/>
                    <a:pt x="9767" y="4916"/>
                  </a:cubicBezTo>
                  <a:cubicBezTo>
                    <a:pt x="9893" y="4538"/>
                    <a:pt x="9956" y="4128"/>
                    <a:pt x="9956" y="3718"/>
                  </a:cubicBezTo>
                  <a:lnTo>
                    <a:pt x="9956" y="1608"/>
                  </a:lnTo>
                  <a:close/>
                  <a:moveTo>
                    <a:pt x="2521" y="1639"/>
                  </a:moveTo>
                  <a:lnTo>
                    <a:pt x="2521" y="3718"/>
                  </a:lnTo>
                  <a:cubicBezTo>
                    <a:pt x="2521" y="4160"/>
                    <a:pt x="2616" y="4538"/>
                    <a:pt x="2710" y="4947"/>
                  </a:cubicBezTo>
                  <a:cubicBezTo>
                    <a:pt x="1702" y="4853"/>
                    <a:pt x="883" y="4002"/>
                    <a:pt x="883" y="2899"/>
                  </a:cubicBezTo>
                  <a:lnTo>
                    <a:pt x="883" y="1639"/>
                  </a:lnTo>
                  <a:close/>
                  <a:moveTo>
                    <a:pt x="6176" y="1576"/>
                  </a:moveTo>
                  <a:cubicBezTo>
                    <a:pt x="6333" y="1576"/>
                    <a:pt x="6491" y="1671"/>
                    <a:pt x="6554" y="1828"/>
                  </a:cubicBezTo>
                  <a:lnTo>
                    <a:pt x="6932" y="2647"/>
                  </a:lnTo>
                  <a:lnTo>
                    <a:pt x="7845" y="2773"/>
                  </a:lnTo>
                  <a:cubicBezTo>
                    <a:pt x="8003" y="2805"/>
                    <a:pt x="8129" y="2899"/>
                    <a:pt x="8160" y="3025"/>
                  </a:cubicBezTo>
                  <a:cubicBezTo>
                    <a:pt x="8349" y="3214"/>
                    <a:pt x="8318" y="3403"/>
                    <a:pt x="8192" y="3466"/>
                  </a:cubicBezTo>
                  <a:lnTo>
                    <a:pt x="7530" y="4097"/>
                  </a:lnTo>
                  <a:lnTo>
                    <a:pt x="7688" y="5010"/>
                  </a:lnTo>
                  <a:cubicBezTo>
                    <a:pt x="7719" y="5168"/>
                    <a:pt x="7656" y="5325"/>
                    <a:pt x="7530" y="5420"/>
                  </a:cubicBezTo>
                  <a:cubicBezTo>
                    <a:pt x="7452" y="5459"/>
                    <a:pt x="7363" y="5486"/>
                    <a:pt x="7268" y="5486"/>
                  </a:cubicBezTo>
                  <a:cubicBezTo>
                    <a:pt x="7210" y="5486"/>
                    <a:pt x="7149" y="5475"/>
                    <a:pt x="7089" y="5451"/>
                  </a:cubicBezTo>
                  <a:lnTo>
                    <a:pt x="6270" y="5010"/>
                  </a:lnTo>
                  <a:lnTo>
                    <a:pt x="5451" y="5451"/>
                  </a:lnTo>
                  <a:cubicBezTo>
                    <a:pt x="5380" y="5480"/>
                    <a:pt x="5309" y="5495"/>
                    <a:pt x="5241" y="5495"/>
                  </a:cubicBezTo>
                  <a:cubicBezTo>
                    <a:pt x="5158" y="5495"/>
                    <a:pt x="5079" y="5472"/>
                    <a:pt x="5010" y="5420"/>
                  </a:cubicBezTo>
                  <a:cubicBezTo>
                    <a:pt x="4884" y="5325"/>
                    <a:pt x="4821" y="5168"/>
                    <a:pt x="4852" y="5010"/>
                  </a:cubicBezTo>
                  <a:lnTo>
                    <a:pt x="5010" y="4097"/>
                  </a:lnTo>
                  <a:lnTo>
                    <a:pt x="4348" y="3466"/>
                  </a:lnTo>
                  <a:cubicBezTo>
                    <a:pt x="4222" y="3340"/>
                    <a:pt x="4191" y="3214"/>
                    <a:pt x="4222" y="3025"/>
                  </a:cubicBezTo>
                  <a:cubicBezTo>
                    <a:pt x="4254" y="2899"/>
                    <a:pt x="4411" y="2773"/>
                    <a:pt x="4537" y="2773"/>
                  </a:cubicBezTo>
                  <a:lnTo>
                    <a:pt x="5451" y="2647"/>
                  </a:lnTo>
                  <a:lnTo>
                    <a:pt x="5829" y="1828"/>
                  </a:lnTo>
                  <a:cubicBezTo>
                    <a:pt x="5924" y="1671"/>
                    <a:pt x="6018" y="1576"/>
                    <a:pt x="6176" y="1576"/>
                  </a:cubicBezTo>
                  <a:close/>
                  <a:moveTo>
                    <a:pt x="2931" y="1"/>
                  </a:moveTo>
                  <a:cubicBezTo>
                    <a:pt x="2679" y="1"/>
                    <a:pt x="2521" y="190"/>
                    <a:pt x="2521" y="410"/>
                  </a:cubicBezTo>
                  <a:lnTo>
                    <a:pt x="2521" y="852"/>
                  </a:lnTo>
                  <a:lnTo>
                    <a:pt x="442" y="852"/>
                  </a:lnTo>
                  <a:cubicBezTo>
                    <a:pt x="190" y="852"/>
                    <a:pt x="1" y="1041"/>
                    <a:pt x="1" y="1230"/>
                  </a:cubicBezTo>
                  <a:lnTo>
                    <a:pt x="1" y="2899"/>
                  </a:lnTo>
                  <a:cubicBezTo>
                    <a:pt x="1" y="4506"/>
                    <a:pt x="1292" y="5766"/>
                    <a:pt x="2931" y="5766"/>
                  </a:cubicBezTo>
                  <a:lnTo>
                    <a:pt x="3120" y="5766"/>
                  </a:lnTo>
                  <a:cubicBezTo>
                    <a:pt x="3561" y="6428"/>
                    <a:pt x="4222" y="6932"/>
                    <a:pt x="4978" y="7216"/>
                  </a:cubicBezTo>
                  <a:lnTo>
                    <a:pt x="4978" y="8507"/>
                  </a:lnTo>
                  <a:cubicBezTo>
                    <a:pt x="4506" y="8507"/>
                    <a:pt x="4128" y="8854"/>
                    <a:pt x="4128" y="9358"/>
                  </a:cubicBezTo>
                  <a:lnTo>
                    <a:pt x="4128" y="10177"/>
                  </a:lnTo>
                  <a:lnTo>
                    <a:pt x="8286" y="10177"/>
                  </a:lnTo>
                  <a:lnTo>
                    <a:pt x="8286" y="9358"/>
                  </a:lnTo>
                  <a:cubicBezTo>
                    <a:pt x="8286" y="8885"/>
                    <a:pt x="7908" y="8507"/>
                    <a:pt x="7436" y="8507"/>
                  </a:cubicBezTo>
                  <a:lnTo>
                    <a:pt x="7436" y="7216"/>
                  </a:lnTo>
                  <a:cubicBezTo>
                    <a:pt x="8192" y="6932"/>
                    <a:pt x="8854" y="6428"/>
                    <a:pt x="9295" y="5766"/>
                  </a:cubicBezTo>
                  <a:lnTo>
                    <a:pt x="9484" y="5766"/>
                  </a:lnTo>
                  <a:cubicBezTo>
                    <a:pt x="11122" y="5766"/>
                    <a:pt x="12414" y="4475"/>
                    <a:pt x="12414" y="2899"/>
                  </a:cubicBezTo>
                  <a:lnTo>
                    <a:pt x="12414" y="1230"/>
                  </a:lnTo>
                  <a:cubicBezTo>
                    <a:pt x="12445" y="978"/>
                    <a:pt x="12288" y="852"/>
                    <a:pt x="12067" y="852"/>
                  </a:cubicBezTo>
                  <a:lnTo>
                    <a:pt x="9956" y="852"/>
                  </a:lnTo>
                  <a:lnTo>
                    <a:pt x="9956" y="410"/>
                  </a:lnTo>
                  <a:cubicBezTo>
                    <a:pt x="9956" y="158"/>
                    <a:pt x="9767" y="1"/>
                    <a:pt x="95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88" name="Google Shape;6488;p81"/>
          <p:cNvGrpSpPr/>
          <p:nvPr/>
        </p:nvGrpSpPr>
        <p:grpSpPr>
          <a:xfrm>
            <a:off x="843958" y="3347607"/>
            <a:ext cx="368157" cy="367290"/>
            <a:chOff x="-62154300" y="3743950"/>
            <a:chExt cx="318200" cy="317450"/>
          </a:xfrm>
        </p:grpSpPr>
        <p:sp>
          <p:nvSpPr>
            <p:cNvPr id="6489" name="Google Shape;6489;p81"/>
            <p:cNvSpPr/>
            <p:nvPr/>
          </p:nvSpPr>
          <p:spPr>
            <a:xfrm>
              <a:off x="-61992850" y="3743950"/>
              <a:ext cx="63825" cy="69150"/>
            </a:xfrm>
            <a:custGeom>
              <a:rect b="b" l="l" r="r" t="t"/>
              <a:pathLst>
                <a:path extrusionOk="0" h="2766" w="2553">
                  <a:moveTo>
                    <a:pt x="1261" y="1"/>
                  </a:moveTo>
                  <a:cubicBezTo>
                    <a:pt x="1009" y="1"/>
                    <a:pt x="851" y="221"/>
                    <a:pt x="851" y="410"/>
                  </a:cubicBezTo>
                  <a:lnTo>
                    <a:pt x="851" y="1355"/>
                  </a:lnTo>
                  <a:lnTo>
                    <a:pt x="725" y="1229"/>
                  </a:lnTo>
                  <a:cubicBezTo>
                    <a:pt x="646" y="1151"/>
                    <a:pt x="544" y="1111"/>
                    <a:pt x="442" y="1111"/>
                  </a:cubicBezTo>
                  <a:cubicBezTo>
                    <a:pt x="339" y="1111"/>
                    <a:pt x="237" y="1151"/>
                    <a:pt x="158" y="1229"/>
                  </a:cubicBezTo>
                  <a:cubicBezTo>
                    <a:pt x="1" y="1387"/>
                    <a:pt x="1" y="1670"/>
                    <a:pt x="158" y="1828"/>
                  </a:cubicBezTo>
                  <a:lnTo>
                    <a:pt x="977" y="2647"/>
                  </a:lnTo>
                  <a:cubicBezTo>
                    <a:pt x="1056" y="2726"/>
                    <a:pt x="1166" y="2765"/>
                    <a:pt x="1277" y="2765"/>
                  </a:cubicBezTo>
                  <a:cubicBezTo>
                    <a:pt x="1387" y="2765"/>
                    <a:pt x="1497" y="2726"/>
                    <a:pt x="1576" y="2647"/>
                  </a:cubicBezTo>
                  <a:lnTo>
                    <a:pt x="2395" y="1828"/>
                  </a:lnTo>
                  <a:cubicBezTo>
                    <a:pt x="2553" y="1670"/>
                    <a:pt x="2553" y="1387"/>
                    <a:pt x="2395" y="1229"/>
                  </a:cubicBezTo>
                  <a:cubicBezTo>
                    <a:pt x="2316" y="1151"/>
                    <a:pt x="2206" y="1111"/>
                    <a:pt x="2096" y="1111"/>
                  </a:cubicBezTo>
                  <a:cubicBezTo>
                    <a:pt x="1985" y="1111"/>
                    <a:pt x="1875" y="1151"/>
                    <a:pt x="1796" y="1229"/>
                  </a:cubicBezTo>
                  <a:lnTo>
                    <a:pt x="1670" y="1355"/>
                  </a:lnTo>
                  <a:lnTo>
                    <a:pt x="1670" y="410"/>
                  </a:lnTo>
                  <a:cubicBezTo>
                    <a:pt x="1670" y="221"/>
                    <a:pt x="1481"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0" name="Google Shape;6490;p81"/>
            <p:cNvSpPr/>
            <p:nvPr/>
          </p:nvSpPr>
          <p:spPr>
            <a:xfrm>
              <a:off x="-62154300" y="3785700"/>
              <a:ext cx="318200" cy="275700"/>
            </a:xfrm>
            <a:custGeom>
              <a:rect b="b" l="l" r="r" t="t"/>
              <a:pathLst>
                <a:path extrusionOk="0" h="11028" w="12728">
                  <a:moveTo>
                    <a:pt x="5261" y="3560"/>
                  </a:moveTo>
                  <a:cubicBezTo>
                    <a:pt x="5513" y="3560"/>
                    <a:pt x="5671" y="3781"/>
                    <a:pt x="5671" y="4002"/>
                  </a:cubicBezTo>
                  <a:lnTo>
                    <a:pt x="5671" y="5671"/>
                  </a:lnTo>
                  <a:cubicBezTo>
                    <a:pt x="5671" y="5892"/>
                    <a:pt x="5450" y="6112"/>
                    <a:pt x="5261" y="6112"/>
                  </a:cubicBezTo>
                  <a:cubicBezTo>
                    <a:pt x="5072" y="6112"/>
                    <a:pt x="4820" y="5892"/>
                    <a:pt x="4820" y="5671"/>
                  </a:cubicBezTo>
                  <a:lnTo>
                    <a:pt x="4820" y="4002"/>
                  </a:lnTo>
                  <a:cubicBezTo>
                    <a:pt x="4820" y="3781"/>
                    <a:pt x="5041" y="3560"/>
                    <a:pt x="5261" y="3560"/>
                  </a:cubicBezTo>
                  <a:close/>
                  <a:moveTo>
                    <a:pt x="7719" y="3560"/>
                  </a:moveTo>
                  <a:cubicBezTo>
                    <a:pt x="7908" y="3560"/>
                    <a:pt x="8128" y="3781"/>
                    <a:pt x="8128" y="4002"/>
                  </a:cubicBezTo>
                  <a:lnTo>
                    <a:pt x="8128" y="5671"/>
                  </a:lnTo>
                  <a:cubicBezTo>
                    <a:pt x="8128" y="5892"/>
                    <a:pt x="7939" y="6112"/>
                    <a:pt x="7719" y="6112"/>
                  </a:cubicBezTo>
                  <a:cubicBezTo>
                    <a:pt x="7467" y="6112"/>
                    <a:pt x="7309" y="5892"/>
                    <a:pt x="7309" y="5671"/>
                  </a:cubicBezTo>
                  <a:lnTo>
                    <a:pt x="7309" y="4002"/>
                  </a:lnTo>
                  <a:cubicBezTo>
                    <a:pt x="7309" y="3781"/>
                    <a:pt x="7498" y="3560"/>
                    <a:pt x="7719" y="3560"/>
                  </a:cubicBezTo>
                  <a:close/>
                  <a:moveTo>
                    <a:pt x="10239" y="3560"/>
                  </a:moveTo>
                  <a:cubicBezTo>
                    <a:pt x="10460" y="3560"/>
                    <a:pt x="10617" y="3781"/>
                    <a:pt x="10617" y="4002"/>
                  </a:cubicBezTo>
                  <a:lnTo>
                    <a:pt x="10617" y="5671"/>
                  </a:lnTo>
                  <a:cubicBezTo>
                    <a:pt x="10617" y="5892"/>
                    <a:pt x="10428" y="6112"/>
                    <a:pt x="10239" y="6112"/>
                  </a:cubicBezTo>
                  <a:cubicBezTo>
                    <a:pt x="9987" y="6112"/>
                    <a:pt x="9798" y="5892"/>
                    <a:pt x="9798" y="5671"/>
                  </a:cubicBezTo>
                  <a:lnTo>
                    <a:pt x="9798" y="4002"/>
                  </a:lnTo>
                  <a:cubicBezTo>
                    <a:pt x="9798" y="3781"/>
                    <a:pt x="9987" y="3560"/>
                    <a:pt x="10239" y="3560"/>
                  </a:cubicBezTo>
                  <a:close/>
                  <a:moveTo>
                    <a:pt x="5230" y="9357"/>
                  </a:moveTo>
                  <a:cubicBezTo>
                    <a:pt x="5450" y="9357"/>
                    <a:pt x="5608" y="9578"/>
                    <a:pt x="5608" y="9767"/>
                  </a:cubicBezTo>
                  <a:cubicBezTo>
                    <a:pt x="5608" y="9987"/>
                    <a:pt x="5419" y="10208"/>
                    <a:pt x="5230" y="10208"/>
                  </a:cubicBezTo>
                  <a:cubicBezTo>
                    <a:pt x="5041" y="10208"/>
                    <a:pt x="4789" y="9987"/>
                    <a:pt x="4789" y="9767"/>
                  </a:cubicBezTo>
                  <a:cubicBezTo>
                    <a:pt x="4820" y="9578"/>
                    <a:pt x="5041" y="9357"/>
                    <a:pt x="5230" y="9357"/>
                  </a:cubicBezTo>
                  <a:close/>
                  <a:moveTo>
                    <a:pt x="9924" y="9357"/>
                  </a:moveTo>
                  <a:cubicBezTo>
                    <a:pt x="10145" y="9357"/>
                    <a:pt x="10302" y="9578"/>
                    <a:pt x="10302" y="9767"/>
                  </a:cubicBezTo>
                  <a:cubicBezTo>
                    <a:pt x="10302" y="9987"/>
                    <a:pt x="10113" y="10208"/>
                    <a:pt x="9924" y="10208"/>
                  </a:cubicBezTo>
                  <a:cubicBezTo>
                    <a:pt x="9704" y="10208"/>
                    <a:pt x="9515" y="9987"/>
                    <a:pt x="9515" y="9767"/>
                  </a:cubicBezTo>
                  <a:cubicBezTo>
                    <a:pt x="9515" y="9578"/>
                    <a:pt x="9704" y="9357"/>
                    <a:pt x="9924" y="9357"/>
                  </a:cubicBezTo>
                  <a:close/>
                  <a:moveTo>
                    <a:pt x="441" y="0"/>
                  </a:moveTo>
                  <a:cubicBezTo>
                    <a:pt x="189" y="0"/>
                    <a:pt x="0" y="189"/>
                    <a:pt x="0" y="378"/>
                  </a:cubicBezTo>
                  <a:cubicBezTo>
                    <a:pt x="0" y="599"/>
                    <a:pt x="347" y="820"/>
                    <a:pt x="536" y="820"/>
                  </a:cubicBezTo>
                  <a:lnTo>
                    <a:pt x="2111" y="820"/>
                  </a:lnTo>
                  <a:cubicBezTo>
                    <a:pt x="2174" y="1103"/>
                    <a:pt x="3245" y="6711"/>
                    <a:pt x="3308" y="6994"/>
                  </a:cubicBezTo>
                  <a:cubicBezTo>
                    <a:pt x="2867" y="7184"/>
                    <a:pt x="2584" y="7625"/>
                    <a:pt x="2584" y="8097"/>
                  </a:cubicBezTo>
                  <a:cubicBezTo>
                    <a:pt x="2584" y="8759"/>
                    <a:pt x="3151" y="9326"/>
                    <a:pt x="3812" y="9326"/>
                  </a:cubicBezTo>
                  <a:lnTo>
                    <a:pt x="4001" y="9326"/>
                  </a:lnTo>
                  <a:cubicBezTo>
                    <a:pt x="3970" y="9452"/>
                    <a:pt x="3938" y="9609"/>
                    <a:pt x="3938" y="9767"/>
                  </a:cubicBezTo>
                  <a:cubicBezTo>
                    <a:pt x="3938" y="10429"/>
                    <a:pt x="4474" y="11027"/>
                    <a:pt x="5167" y="11027"/>
                  </a:cubicBezTo>
                  <a:cubicBezTo>
                    <a:pt x="5829" y="11027"/>
                    <a:pt x="6364" y="10460"/>
                    <a:pt x="6364" y="9767"/>
                  </a:cubicBezTo>
                  <a:cubicBezTo>
                    <a:pt x="6364" y="9609"/>
                    <a:pt x="6333" y="9483"/>
                    <a:pt x="6301" y="9326"/>
                  </a:cubicBezTo>
                  <a:lnTo>
                    <a:pt x="8664" y="9326"/>
                  </a:lnTo>
                  <a:cubicBezTo>
                    <a:pt x="8632" y="9452"/>
                    <a:pt x="8569" y="9609"/>
                    <a:pt x="8569" y="9767"/>
                  </a:cubicBezTo>
                  <a:cubicBezTo>
                    <a:pt x="8569" y="10429"/>
                    <a:pt x="9137" y="11027"/>
                    <a:pt x="9798" y="11027"/>
                  </a:cubicBezTo>
                  <a:cubicBezTo>
                    <a:pt x="10460" y="11027"/>
                    <a:pt x="11027" y="10460"/>
                    <a:pt x="11027" y="9767"/>
                  </a:cubicBezTo>
                  <a:cubicBezTo>
                    <a:pt x="11027" y="9609"/>
                    <a:pt x="10995" y="9483"/>
                    <a:pt x="10932" y="9357"/>
                  </a:cubicBezTo>
                  <a:lnTo>
                    <a:pt x="11562" y="9357"/>
                  </a:lnTo>
                  <a:cubicBezTo>
                    <a:pt x="11814" y="9357"/>
                    <a:pt x="12003" y="9168"/>
                    <a:pt x="12003" y="8979"/>
                  </a:cubicBezTo>
                  <a:cubicBezTo>
                    <a:pt x="12003" y="8727"/>
                    <a:pt x="11814" y="8538"/>
                    <a:pt x="11562" y="8538"/>
                  </a:cubicBezTo>
                  <a:lnTo>
                    <a:pt x="3749" y="8538"/>
                  </a:lnTo>
                  <a:cubicBezTo>
                    <a:pt x="3497" y="8538"/>
                    <a:pt x="3308" y="8349"/>
                    <a:pt x="3308" y="8160"/>
                  </a:cubicBezTo>
                  <a:cubicBezTo>
                    <a:pt x="3308" y="7940"/>
                    <a:pt x="3497" y="7719"/>
                    <a:pt x="3749" y="7719"/>
                  </a:cubicBezTo>
                  <a:lnTo>
                    <a:pt x="11468" y="7719"/>
                  </a:lnTo>
                  <a:cubicBezTo>
                    <a:pt x="11657" y="7719"/>
                    <a:pt x="11846" y="7562"/>
                    <a:pt x="11846" y="7373"/>
                  </a:cubicBezTo>
                  <a:lnTo>
                    <a:pt x="12665" y="2395"/>
                  </a:lnTo>
                  <a:cubicBezTo>
                    <a:pt x="12728" y="2143"/>
                    <a:pt x="12508" y="1922"/>
                    <a:pt x="12287" y="1922"/>
                  </a:cubicBezTo>
                  <a:lnTo>
                    <a:pt x="3056" y="1922"/>
                  </a:lnTo>
                  <a:lnTo>
                    <a:pt x="2741" y="347"/>
                  </a:lnTo>
                  <a:cubicBezTo>
                    <a:pt x="2710" y="158"/>
                    <a:pt x="2552" y="0"/>
                    <a:pt x="23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91" name="Google Shape;6491;p81"/>
          <p:cNvGrpSpPr/>
          <p:nvPr/>
        </p:nvGrpSpPr>
        <p:grpSpPr>
          <a:xfrm>
            <a:off x="843944" y="3806587"/>
            <a:ext cx="368186" cy="366364"/>
            <a:chOff x="-62151950" y="4111775"/>
            <a:chExt cx="318225" cy="316650"/>
          </a:xfrm>
        </p:grpSpPr>
        <p:sp>
          <p:nvSpPr>
            <p:cNvPr id="6492" name="Google Shape;6492;p81"/>
            <p:cNvSpPr/>
            <p:nvPr/>
          </p:nvSpPr>
          <p:spPr>
            <a:xfrm>
              <a:off x="-62151950" y="4407925"/>
              <a:ext cx="318225" cy="20500"/>
            </a:xfrm>
            <a:custGeom>
              <a:rect b="b" l="l" r="r" t="t"/>
              <a:pathLst>
                <a:path extrusionOk="0" h="820" w="12729">
                  <a:moveTo>
                    <a:pt x="442" y="0"/>
                  </a:moveTo>
                  <a:cubicBezTo>
                    <a:pt x="221" y="0"/>
                    <a:pt x="1" y="189"/>
                    <a:pt x="1" y="441"/>
                  </a:cubicBezTo>
                  <a:cubicBezTo>
                    <a:pt x="1" y="662"/>
                    <a:pt x="221" y="819"/>
                    <a:pt x="442" y="819"/>
                  </a:cubicBezTo>
                  <a:lnTo>
                    <a:pt x="12288" y="819"/>
                  </a:lnTo>
                  <a:cubicBezTo>
                    <a:pt x="12540" y="819"/>
                    <a:pt x="12697" y="630"/>
                    <a:pt x="12697" y="441"/>
                  </a:cubicBezTo>
                  <a:cubicBezTo>
                    <a:pt x="12729" y="158"/>
                    <a:pt x="12540" y="0"/>
                    <a:pt x="122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3" name="Google Shape;6493;p81"/>
            <p:cNvSpPr/>
            <p:nvPr/>
          </p:nvSpPr>
          <p:spPr>
            <a:xfrm>
              <a:off x="-62151950" y="4283475"/>
              <a:ext cx="84300" cy="104000"/>
            </a:xfrm>
            <a:custGeom>
              <a:rect b="b" l="l" r="r" t="t"/>
              <a:pathLst>
                <a:path extrusionOk="0" h="4160" w="3372">
                  <a:moveTo>
                    <a:pt x="1009" y="0"/>
                  </a:moveTo>
                  <a:cubicBezTo>
                    <a:pt x="442" y="0"/>
                    <a:pt x="1" y="442"/>
                    <a:pt x="1" y="1009"/>
                  </a:cubicBezTo>
                  <a:lnTo>
                    <a:pt x="1" y="3214"/>
                  </a:lnTo>
                  <a:cubicBezTo>
                    <a:pt x="64" y="3718"/>
                    <a:pt x="473" y="4159"/>
                    <a:pt x="1009" y="4159"/>
                  </a:cubicBezTo>
                  <a:lnTo>
                    <a:pt x="2363" y="4159"/>
                  </a:lnTo>
                  <a:cubicBezTo>
                    <a:pt x="2931" y="4159"/>
                    <a:pt x="3372" y="3718"/>
                    <a:pt x="3372" y="3214"/>
                  </a:cubicBezTo>
                  <a:lnTo>
                    <a:pt x="3372" y="1009"/>
                  </a:lnTo>
                  <a:cubicBezTo>
                    <a:pt x="3372" y="442"/>
                    <a:pt x="2931" y="0"/>
                    <a:pt x="23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4" name="Google Shape;6494;p81"/>
            <p:cNvSpPr/>
            <p:nvPr/>
          </p:nvSpPr>
          <p:spPr>
            <a:xfrm>
              <a:off x="-62033800" y="4111775"/>
              <a:ext cx="82725" cy="275700"/>
            </a:xfrm>
            <a:custGeom>
              <a:rect b="b" l="l" r="r" t="t"/>
              <a:pathLst>
                <a:path extrusionOk="0" h="11028" w="3309">
                  <a:moveTo>
                    <a:pt x="946" y="0"/>
                  </a:moveTo>
                  <a:cubicBezTo>
                    <a:pt x="410" y="0"/>
                    <a:pt x="0" y="410"/>
                    <a:pt x="0" y="977"/>
                  </a:cubicBezTo>
                  <a:lnTo>
                    <a:pt x="0" y="10082"/>
                  </a:lnTo>
                  <a:cubicBezTo>
                    <a:pt x="0" y="10618"/>
                    <a:pt x="441" y="11027"/>
                    <a:pt x="946" y="11027"/>
                  </a:cubicBezTo>
                  <a:lnTo>
                    <a:pt x="2332" y="11027"/>
                  </a:lnTo>
                  <a:cubicBezTo>
                    <a:pt x="2899" y="11027"/>
                    <a:pt x="3308" y="10586"/>
                    <a:pt x="3308" y="10082"/>
                  </a:cubicBezTo>
                  <a:lnTo>
                    <a:pt x="3308" y="977"/>
                  </a:lnTo>
                  <a:cubicBezTo>
                    <a:pt x="3308" y="410"/>
                    <a:pt x="2899" y="0"/>
                    <a:pt x="23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5" name="Google Shape;6495;p81"/>
            <p:cNvSpPr/>
            <p:nvPr/>
          </p:nvSpPr>
          <p:spPr>
            <a:xfrm>
              <a:off x="-61916450" y="4200775"/>
              <a:ext cx="82725" cy="186700"/>
            </a:xfrm>
            <a:custGeom>
              <a:rect b="b" l="l" r="r" t="t"/>
              <a:pathLst>
                <a:path extrusionOk="0" h="7468" w="3309">
                  <a:moveTo>
                    <a:pt x="946" y="0"/>
                  </a:moveTo>
                  <a:cubicBezTo>
                    <a:pt x="410" y="0"/>
                    <a:pt x="1" y="442"/>
                    <a:pt x="1" y="1009"/>
                  </a:cubicBezTo>
                  <a:lnTo>
                    <a:pt x="1" y="6522"/>
                  </a:lnTo>
                  <a:cubicBezTo>
                    <a:pt x="1" y="7058"/>
                    <a:pt x="442" y="7467"/>
                    <a:pt x="946" y="7467"/>
                  </a:cubicBezTo>
                  <a:lnTo>
                    <a:pt x="2332" y="7467"/>
                  </a:lnTo>
                  <a:cubicBezTo>
                    <a:pt x="2868" y="7467"/>
                    <a:pt x="3309" y="7026"/>
                    <a:pt x="3309" y="6522"/>
                  </a:cubicBezTo>
                  <a:lnTo>
                    <a:pt x="3309" y="1009"/>
                  </a:lnTo>
                  <a:cubicBezTo>
                    <a:pt x="3309" y="442"/>
                    <a:pt x="2868" y="0"/>
                    <a:pt x="23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96" name="Google Shape;6496;p81"/>
          <p:cNvGrpSpPr/>
          <p:nvPr/>
        </p:nvGrpSpPr>
        <p:grpSpPr>
          <a:xfrm>
            <a:off x="3062568" y="2897133"/>
            <a:ext cx="368157" cy="367434"/>
            <a:chOff x="-60254550" y="3367325"/>
            <a:chExt cx="318200" cy="317575"/>
          </a:xfrm>
        </p:grpSpPr>
        <p:sp>
          <p:nvSpPr>
            <p:cNvPr id="6497" name="Google Shape;6497;p81"/>
            <p:cNvSpPr/>
            <p:nvPr/>
          </p:nvSpPr>
          <p:spPr>
            <a:xfrm>
              <a:off x="-60219125" y="3367325"/>
              <a:ext cx="51225" cy="103575"/>
            </a:xfrm>
            <a:custGeom>
              <a:rect b="b" l="l" r="r" t="t"/>
              <a:pathLst>
                <a:path extrusionOk="0" h="4143" w="2049">
                  <a:moveTo>
                    <a:pt x="1051" y="0"/>
                  </a:moveTo>
                  <a:cubicBezTo>
                    <a:pt x="935" y="0"/>
                    <a:pt x="815" y="57"/>
                    <a:pt x="725" y="164"/>
                  </a:cubicBezTo>
                  <a:cubicBezTo>
                    <a:pt x="568" y="290"/>
                    <a:pt x="568" y="573"/>
                    <a:pt x="757" y="731"/>
                  </a:cubicBezTo>
                  <a:cubicBezTo>
                    <a:pt x="1103" y="1046"/>
                    <a:pt x="1103" y="1456"/>
                    <a:pt x="757" y="1771"/>
                  </a:cubicBezTo>
                  <a:cubicBezTo>
                    <a:pt x="32" y="2401"/>
                    <a:pt x="1" y="3377"/>
                    <a:pt x="757" y="4039"/>
                  </a:cubicBezTo>
                  <a:cubicBezTo>
                    <a:pt x="828" y="4110"/>
                    <a:pt x="924" y="4143"/>
                    <a:pt x="1023" y="4143"/>
                  </a:cubicBezTo>
                  <a:cubicBezTo>
                    <a:pt x="1144" y="4143"/>
                    <a:pt x="1269" y="4094"/>
                    <a:pt x="1356" y="4007"/>
                  </a:cubicBezTo>
                  <a:cubicBezTo>
                    <a:pt x="1513" y="3850"/>
                    <a:pt x="1513" y="3566"/>
                    <a:pt x="1292" y="3409"/>
                  </a:cubicBezTo>
                  <a:cubicBezTo>
                    <a:pt x="946" y="3094"/>
                    <a:pt x="946" y="2716"/>
                    <a:pt x="1292" y="2401"/>
                  </a:cubicBezTo>
                  <a:cubicBezTo>
                    <a:pt x="2017" y="1771"/>
                    <a:pt x="2049" y="762"/>
                    <a:pt x="1292" y="101"/>
                  </a:cubicBezTo>
                  <a:cubicBezTo>
                    <a:pt x="1224" y="33"/>
                    <a:pt x="1139" y="0"/>
                    <a:pt x="10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8" name="Google Shape;6498;p81"/>
            <p:cNvSpPr/>
            <p:nvPr/>
          </p:nvSpPr>
          <p:spPr>
            <a:xfrm>
              <a:off x="-60156900" y="3367325"/>
              <a:ext cx="51225" cy="103575"/>
            </a:xfrm>
            <a:custGeom>
              <a:rect b="b" l="l" r="r" t="t"/>
              <a:pathLst>
                <a:path extrusionOk="0" h="4143" w="2049">
                  <a:moveTo>
                    <a:pt x="1038" y="0"/>
                  </a:moveTo>
                  <a:cubicBezTo>
                    <a:pt x="913" y="0"/>
                    <a:pt x="783" y="57"/>
                    <a:pt x="694" y="164"/>
                  </a:cubicBezTo>
                  <a:cubicBezTo>
                    <a:pt x="536" y="290"/>
                    <a:pt x="536" y="573"/>
                    <a:pt x="757" y="731"/>
                  </a:cubicBezTo>
                  <a:cubicBezTo>
                    <a:pt x="1103" y="1046"/>
                    <a:pt x="1103" y="1456"/>
                    <a:pt x="757" y="1771"/>
                  </a:cubicBezTo>
                  <a:cubicBezTo>
                    <a:pt x="32" y="2401"/>
                    <a:pt x="1" y="3377"/>
                    <a:pt x="757" y="4039"/>
                  </a:cubicBezTo>
                  <a:cubicBezTo>
                    <a:pt x="828" y="4110"/>
                    <a:pt x="918" y="4143"/>
                    <a:pt x="1010" y="4143"/>
                  </a:cubicBezTo>
                  <a:cubicBezTo>
                    <a:pt x="1122" y="4143"/>
                    <a:pt x="1237" y="4094"/>
                    <a:pt x="1324" y="4007"/>
                  </a:cubicBezTo>
                  <a:cubicBezTo>
                    <a:pt x="1481" y="3850"/>
                    <a:pt x="1481" y="3566"/>
                    <a:pt x="1292" y="3409"/>
                  </a:cubicBezTo>
                  <a:cubicBezTo>
                    <a:pt x="946" y="3094"/>
                    <a:pt x="946" y="2716"/>
                    <a:pt x="1292" y="2401"/>
                  </a:cubicBezTo>
                  <a:cubicBezTo>
                    <a:pt x="2017" y="1771"/>
                    <a:pt x="2049" y="762"/>
                    <a:pt x="1292" y="101"/>
                  </a:cubicBezTo>
                  <a:cubicBezTo>
                    <a:pt x="1224" y="33"/>
                    <a:pt x="1133" y="0"/>
                    <a:pt x="10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9" name="Google Shape;6499;p81"/>
            <p:cNvSpPr/>
            <p:nvPr/>
          </p:nvSpPr>
          <p:spPr>
            <a:xfrm>
              <a:off x="-60094675" y="3367325"/>
              <a:ext cx="51225" cy="103575"/>
            </a:xfrm>
            <a:custGeom>
              <a:rect b="b" l="l" r="r" t="t"/>
              <a:pathLst>
                <a:path extrusionOk="0" h="4143" w="2049">
                  <a:moveTo>
                    <a:pt x="1038" y="0"/>
                  </a:moveTo>
                  <a:cubicBezTo>
                    <a:pt x="913" y="0"/>
                    <a:pt x="783" y="57"/>
                    <a:pt x="694" y="164"/>
                  </a:cubicBezTo>
                  <a:cubicBezTo>
                    <a:pt x="536" y="290"/>
                    <a:pt x="536" y="573"/>
                    <a:pt x="725" y="731"/>
                  </a:cubicBezTo>
                  <a:cubicBezTo>
                    <a:pt x="1103" y="1046"/>
                    <a:pt x="1103" y="1456"/>
                    <a:pt x="725" y="1771"/>
                  </a:cubicBezTo>
                  <a:cubicBezTo>
                    <a:pt x="32" y="2401"/>
                    <a:pt x="1" y="3377"/>
                    <a:pt x="725" y="4039"/>
                  </a:cubicBezTo>
                  <a:cubicBezTo>
                    <a:pt x="796" y="4110"/>
                    <a:pt x="893" y="4143"/>
                    <a:pt x="992" y="4143"/>
                  </a:cubicBezTo>
                  <a:cubicBezTo>
                    <a:pt x="1113" y="4143"/>
                    <a:pt x="1237" y="4094"/>
                    <a:pt x="1324" y="4007"/>
                  </a:cubicBezTo>
                  <a:cubicBezTo>
                    <a:pt x="1481" y="3850"/>
                    <a:pt x="1481" y="3566"/>
                    <a:pt x="1292" y="3409"/>
                  </a:cubicBezTo>
                  <a:cubicBezTo>
                    <a:pt x="946" y="3094"/>
                    <a:pt x="946" y="2716"/>
                    <a:pt x="1292" y="2401"/>
                  </a:cubicBezTo>
                  <a:cubicBezTo>
                    <a:pt x="1985" y="1771"/>
                    <a:pt x="2048" y="762"/>
                    <a:pt x="1292" y="101"/>
                  </a:cubicBezTo>
                  <a:cubicBezTo>
                    <a:pt x="1224" y="33"/>
                    <a:pt x="1133" y="0"/>
                    <a:pt x="10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0" name="Google Shape;6500;p81"/>
            <p:cNvSpPr/>
            <p:nvPr/>
          </p:nvSpPr>
          <p:spPr>
            <a:xfrm>
              <a:off x="-60254550" y="3478525"/>
              <a:ext cx="318200" cy="206375"/>
            </a:xfrm>
            <a:custGeom>
              <a:rect b="b" l="l" r="r" t="t"/>
              <a:pathLst>
                <a:path extrusionOk="0" h="8255" w="12728">
                  <a:moveTo>
                    <a:pt x="10428" y="1607"/>
                  </a:moveTo>
                  <a:cubicBezTo>
                    <a:pt x="11184" y="1607"/>
                    <a:pt x="11814" y="2237"/>
                    <a:pt x="11814" y="2994"/>
                  </a:cubicBezTo>
                  <a:cubicBezTo>
                    <a:pt x="11814" y="3718"/>
                    <a:pt x="11184" y="4380"/>
                    <a:pt x="10428" y="4380"/>
                  </a:cubicBezTo>
                  <a:lnTo>
                    <a:pt x="9767" y="4380"/>
                  </a:lnTo>
                  <a:cubicBezTo>
                    <a:pt x="9861" y="4002"/>
                    <a:pt x="9893" y="3655"/>
                    <a:pt x="9893" y="3246"/>
                  </a:cubicBezTo>
                  <a:lnTo>
                    <a:pt x="9893" y="1607"/>
                  </a:lnTo>
                  <a:close/>
                  <a:moveTo>
                    <a:pt x="410" y="1"/>
                  </a:moveTo>
                  <a:cubicBezTo>
                    <a:pt x="158" y="1"/>
                    <a:pt x="0" y="190"/>
                    <a:pt x="0" y="379"/>
                  </a:cubicBezTo>
                  <a:lnTo>
                    <a:pt x="0" y="3309"/>
                  </a:lnTo>
                  <a:cubicBezTo>
                    <a:pt x="0" y="5041"/>
                    <a:pt x="882" y="6522"/>
                    <a:pt x="2237" y="7436"/>
                  </a:cubicBezTo>
                  <a:lnTo>
                    <a:pt x="441" y="7436"/>
                  </a:lnTo>
                  <a:cubicBezTo>
                    <a:pt x="189" y="7436"/>
                    <a:pt x="32" y="7625"/>
                    <a:pt x="32" y="7845"/>
                  </a:cubicBezTo>
                  <a:cubicBezTo>
                    <a:pt x="32" y="8066"/>
                    <a:pt x="252" y="8255"/>
                    <a:pt x="441" y="8255"/>
                  </a:cubicBezTo>
                  <a:lnTo>
                    <a:pt x="9546" y="8255"/>
                  </a:lnTo>
                  <a:cubicBezTo>
                    <a:pt x="9767" y="8255"/>
                    <a:pt x="9924" y="8066"/>
                    <a:pt x="9924" y="7845"/>
                  </a:cubicBezTo>
                  <a:cubicBezTo>
                    <a:pt x="9924" y="7593"/>
                    <a:pt x="9735" y="7436"/>
                    <a:pt x="9546" y="7436"/>
                  </a:cubicBezTo>
                  <a:lnTo>
                    <a:pt x="7719" y="7436"/>
                  </a:lnTo>
                  <a:cubicBezTo>
                    <a:pt x="8538" y="6900"/>
                    <a:pt x="9168" y="6144"/>
                    <a:pt x="9578" y="5230"/>
                  </a:cubicBezTo>
                  <a:lnTo>
                    <a:pt x="10523" y="5230"/>
                  </a:lnTo>
                  <a:cubicBezTo>
                    <a:pt x="11751" y="5230"/>
                    <a:pt x="12728" y="4254"/>
                    <a:pt x="12728" y="3025"/>
                  </a:cubicBezTo>
                  <a:cubicBezTo>
                    <a:pt x="12728" y="1796"/>
                    <a:pt x="11657" y="788"/>
                    <a:pt x="10428" y="788"/>
                  </a:cubicBezTo>
                  <a:lnTo>
                    <a:pt x="9893" y="788"/>
                  </a:lnTo>
                  <a:lnTo>
                    <a:pt x="9893" y="379"/>
                  </a:lnTo>
                  <a:cubicBezTo>
                    <a:pt x="9893" y="158"/>
                    <a:pt x="9704" y="1"/>
                    <a:pt x="94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01" name="Google Shape;6501;p81"/>
          <p:cNvGrpSpPr/>
          <p:nvPr/>
        </p:nvGrpSpPr>
        <p:grpSpPr>
          <a:xfrm>
            <a:off x="3063465" y="3348127"/>
            <a:ext cx="366364" cy="366248"/>
            <a:chOff x="-60255350" y="3733825"/>
            <a:chExt cx="316650" cy="316550"/>
          </a:xfrm>
        </p:grpSpPr>
        <p:sp>
          <p:nvSpPr>
            <p:cNvPr id="6502" name="Google Shape;6502;p81"/>
            <p:cNvSpPr/>
            <p:nvPr/>
          </p:nvSpPr>
          <p:spPr>
            <a:xfrm>
              <a:off x="-60218325" y="3733825"/>
              <a:ext cx="235525" cy="316550"/>
            </a:xfrm>
            <a:custGeom>
              <a:rect b="b" l="l" r="r" t="t"/>
              <a:pathLst>
                <a:path extrusionOk="0" h="12662" w="9421">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3" name="Google Shape;6503;p81"/>
            <p:cNvSpPr/>
            <p:nvPr/>
          </p:nvSpPr>
          <p:spPr>
            <a:xfrm>
              <a:off x="-60255350" y="3844775"/>
              <a:ext cx="34675" cy="20500"/>
            </a:xfrm>
            <a:custGeom>
              <a:rect b="b" l="l" r="r" t="t"/>
              <a:pathLst>
                <a:path extrusionOk="0" h="820" w="1387">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4" name="Google Shape;6504;p81"/>
            <p:cNvSpPr/>
            <p:nvPr/>
          </p:nvSpPr>
          <p:spPr>
            <a:xfrm>
              <a:off x="-59974175" y="3844775"/>
              <a:ext cx="35475" cy="20500"/>
            </a:xfrm>
            <a:custGeom>
              <a:rect b="b" l="l" r="r" t="t"/>
              <a:pathLst>
                <a:path extrusionOk="0" h="820" w="1419">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5" name="Google Shape;6505;p81"/>
            <p:cNvSpPr/>
            <p:nvPr/>
          </p:nvSpPr>
          <p:spPr>
            <a:xfrm>
              <a:off x="-60212825" y="3939475"/>
              <a:ext cx="32325" cy="30350"/>
            </a:xfrm>
            <a:custGeom>
              <a:rect b="b" l="l" r="r" t="t"/>
              <a:pathLst>
                <a:path extrusionOk="0" h="1214" w="1293">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6" name="Google Shape;6506;p81"/>
            <p:cNvSpPr/>
            <p:nvPr/>
          </p:nvSpPr>
          <p:spPr>
            <a:xfrm>
              <a:off x="-60012750" y="3739425"/>
              <a:ext cx="32300" cy="30350"/>
            </a:xfrm>
            <a:custGeom>
              <a:rect b="b" l="l" r="r" t="t"/>
              <a:pathLst>
                <a:path extrusionOk="0" h="1214" w="1292">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7" name="Google Shape;6507;p81"/>
            <p:cNvSpPr/>
            <p:nvPr/>
          </p:nvSpPr>
          <p:spPr>
            <a:xfrm>
              <a:off x="-60012750" y="3939475"/>
              <a:ext cx="32300" cy="30350"/>
            </a:xfrm>
            <a:custGeom>
              <a:rect b="b" l="l" r="r" t="t"/>
              <a:pathLst>
                <a:path extrusionOk="0" h="1214" w="1292">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8" name="Google Shape;6508;p81"/>
            <p:cNvSpPr/>
            <p:nvPr/>
          </p:nvSpPr>
          <p:spPr>
            <a:xfrm>
              <a:off x="-60212825" y="3739425"/>
              <a:ext cx="32325" cy="30350"/>
            </a:xfrm>
            <a:custGeom>
              <a:rect b="b" l="l" r="r" t="t"/>
              <a:pathLst>
                <a:path extrusionOk="0" h="1214" w="1293">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09" name="Google Shape;6509;p81"/>
          <p:cNvGrpSpPr/>
          <p:nvPr/>
        </p:nvGrpSpPr>
        <p:grpSpPr>
          <a:xfrm>
            <a:off x="3091262" y="3807035"/>
            <a:ext cx="310770" cy="365467"/>
            <a:chOff x="-60232500" y="4101525"/>
            <a:chExt cx="268600" cy="315875"/>
          </a:xfrm>
        </p:grpSpPr>
        <p:sp>
          <p:nvSpPr>
            <p:cNvPr id="6510" name="Google Shape;6510;p81"/>
            <p:cNvSpPr/>
            <p:nvPr/>
          </p:nvSpPr>
          <p:spPr>
            <a:xfrm>
              <a:off x="-60222275" y="4273225"/>
              <a:ext cx="63025" cy="144175"/>
            </a:xfrm>
            <a:custGeom>
              <a:rect b="b" l="l" r="r" t="t"/>
              <a:pathLst>
                <a:path extrusionOk="0" h="5767" w="2521">
                  <a:moveTo>
                    <a:pt x="1261" y="1"/>
                  </a:moveTo>
                  <a:cubicBezTo>
                    <a:pt x="1072" y="1"/>
                    <a:pt x="851" y="190"/>
                    <a:pt x="851" y="379"/>
                  </a:cubicBezTo>
                  <a:lnTo>
                    <a:pt x="851" y="662"/>
                  </a:lnTo>
                  <a:cubicBezTo>
                    <a:pt x="379" y="820"/>
                    <a:pt x="1" y="1293"/>
                    <a:pt x="1" y="1828"/>
                  </a:cubicBezTo>
                  <a:cubicBezTo>
                    <a:pt x="1" y="2521"/>
                    <a:pt x="568" y="2899"/>
                    <a:pt x="1009" y="3214"/>
                  </a:cubicBezTo>
                  <a:cubicBezTo>
                    <a:pt x="1324" y="3466"/>
                    <a:pt x="1671" y="3687"/>
                    <a:pt x="1671" y="3939"/>
                  </a:cubicBezTo>
                  <a:cubicBezTo>
                    <a:pt x="1671" y="4160"/>
                    <a:pt x="1482" y="4349"/>
                    <a:pt x="1261" y="4349"/>
                  </a:cubicBezTo>
                  <a:cubicBezTo>
                    <a:pt x="1072" y="4349"/>
                    <a:pt x="851" y="4160"/>
                    <a:pt x="851" y="3939"/>
                  </a:cubicBezTo>
                  <a:cubicBezTo>
                    <a:pt x="851" y="3687"/>
                    <a:pt x="631" y="3529"/>
                    <a:pt x="442" y="3529"/>
                  </a:cubicBezTo>
                  <a:cubicBezTo>
                    <a:pt x="253" y="3529"/>
                    <a:pt x="64" y="3718"/>
                    <a:pt x="64" y="3939"/>
                  </a:cubicBezTo>
                  <a:cubicBezTo>
                    <a:pt x="64" y="4475"/>
                    <a:pt x="410" y="4916"/>
                    <a:pt x="883" y="5105"/>
                  </a:cubicBezTo>
                  <a:lnTo>
                    <a:pt x="883" y="5388"/>
                  </a:lnTo>
                  <a:cubicBezTo>
                    <a:pt x="883" y="5609"/>
                    <a:pt x="1072" y="5766"/>
                    <a:pt x="1324" y="5766"/>
                  </a:cubicBezTo>
                  <a:cubicBezTo>
                    <a:pt x="1545" y="5766"/>
                    <a:pt x="1702" y="5577"/>
                    <a:pt x="1702" y="5388"/>
                  </a:cubicBezTo>
                  <a:lnTo>
                    <a:pt x="1702" y="5105"/>
                  </a:lnTo>
                  <a:cubicBezTo>
                    <a:pt x="2175" y="4947"/>
                    <a:pt x="2521" y="4475"/>
                    <a:pt x="2521" y="3939"/>
                  </a:cubicBezTo>
                  <a:cubicBezTo>
                    <a:pt x="2521" y="3246"/>
                    <a:pt x="1986" y="2868"/>
                    <a:pt x="1545" y="2553"/>
                  </a:cubicBezTo>
                  <a:cubicBezTo>
                    <a:pt x="1229" y="2301"/>
                    <a:pt x="883" y="2080"/>
                    <a:pt x="883" y="1828"/>
                  </a:cubicBezTo>
                  <a:cubicBezTo>
                    <a:pt x="883" y="1608"/>
                    <a:pt x="1072" y="1450"/>
                    <a:pt x="1261" y="1450"/>
                  </a:cubicBezTo>
                  <a:cubicBezTo>
                    <a:pt x="1513" y="1450"/>
                    <a:pt x="1671" y="1639"/>
                    <a:pt x="1671" y="1828"/>
                  </a:cubicBezTo>
                  <a:cubicBezTo>
                    <a:pt x="1671" y="2080"/>
                    <a:pt x="1860" y="2269"/>
                    <a:pt x="2112" y="2269"/>
                  </a:cubicBezTo>
                  <a:cubicBezTo>
                    <a:pt x="2332" y="2269"/>
                    <a:pt x="2490" y="2080"/>
                    <a:pt x="2490" y="1828"/>
                  </a:cubicBezTo>
                  <a:cubicBezTo>
                    <a:pt x="2490" y="1293"/>
                    <a:pt x="2143" y="852"/>
                    <a:pt x="1671" y="662"/>
                  </a:cubicBezTo>
                  <a:lnTo>
                    <a:pt x="1671" y="379"/>
                  </a:lnTo>
                  <a:cubicBezTo>
                    <a:pt x="1671" y="158"/>
                    <a:pt x="1482"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1" name="Google Shape;6511;p81"/>
            <p:cNvSpPr/>
            <p:nvPr/>
          </p:nvSpPr>
          <p:spPr>
            <a:xfrm>
              <a:off x="-60232500" y="4101525"/>
              <a:ext cx="268600" cy="315875"/>
            </a:xfrm>
            <a:custGeom>
              <a:rect b="b" l="l" r="r" t="t"/>
              <a:pathLst>
                <a:path extrusionOk="0" h="12635" w="10744">
                  <a:moveTo>
                    <a:pt x="5356" y="1"/>
                  </a:moveTo>
                  <a:cubicBezTo>
                    <a:pt x="5104" y="1"/>
                    <a:pt x="4946" y="190"/>
                    <a:pt x="4946" y="410"/>
                  </a:cubicBezTo>
                  <a:lnTo>
                    <a:pt x="4946" y="820"/>
                  </a:lnTo>
                  <a:cubicBezTo>
                    <a:pt x="2206" y="1041"/>
                    <a:pt x="0" y="3340"/>
                    <a:pt x="0" y="6176"/>
                  </a:cubicBezTo>
                  <a:lnTo>
                    <a:pt x="0" y="6585"/>
                  </a:lnTo>
                  <a:lnTo>
                    <a:pt x="32" y="6585"/>
                  </a:lnTo>
                  <a:cubicBezTo>
                    <a:pt x="32" y="6806"/>
                    <a:pt x="221" y="6963"/>
                    <a:pt x="473" y="6963"/>
                  </a:cubicBezTo>
                  <a:cubicBezTo>
                    <a:pt x="693" y="6963"/>
                    <a:pt x="851" y="6774"/>
                    <a:pt x="851" y="6585"/>
                  </a:cubicBezTo>
                  <a:cubicBezTo>
                    <a:pt x="851" y="6113"/>
                    <a:pt x="1197" y="5766"/>
                    <a:pt x="1701" y="5766"/>
                  </a:cubicBezTo>
                  <a:cubicBezTo>
                    <a:pt x="2174" y="5766"/>
                    <a:pt x="2521" y="6113"/>
                    <a:pt x="2521" y="6585"/>
                  </a:cubicBezTo>
                  <a:cubicBezTo>
                    <a:pt x="2521" y="6806"/>
                    <a:pt x="2710" y="6963"/>
                    <a:pt x="2899" y="6963"/>
                  </a:cubicBezTo>
                  <a:cubicBezTo>
                    <a:pt x="3119" y="6963"/>
                    <a:pt x="3308" y="6774"/>
                    <a:pt x="3308" y="6585"/>
                  </a:cubicBezTo>
                  <a:cubicBezTo>
                    <a:pt x="3308" y="6113"/>
                    <a:pt x="3655" y="5766"/>
                    <a:pt x="4127" y="5766"/>
                  </a:cubicBezTo>
                  <a:cubicBezTo>
                    <a:pt x="4600" y="5766"/>
                    <a:pt x="4946" y="6113"/>
                    <a:pt x="4946" y="6585"/>
                  </a:cubicBezTo>
                  <a:lnTo>
                    <a:pt x="4946" y="11437"/>
                  </a:lnTo>
                  <a:cubicBezTo>
                    <a:pt x="4946" y="12099"/>
                    <a:pt x="5514" y="12634"/>
                    <a:pt x="6175" y="12634"/>
                  </a:cubicBezTo>
                  <a:cubicBezTo>
                    <a:pt x="6837" y="12634"/>
                    <a:pt x="7404" y="12099"/>
                    <a:pt x="7404" y="11437"/>
                  </a:cubicBezTo>
                  <a:lnTo>
                    <a:pt x="7404" y="10586"/>
                  </a:lnTo>
                  <a:cubicBezTo>
                    <a:pt x="7404" y="10366"/>
                    <a:pt x="7215" y="10208"/>
                    <a:pt x="6994" y="10208"/>
                  </a:cubicBezTo>
                  <a:cubicBezTo>
                    <a:pt x="6805" y="10208"/>
                    <a:pt x="6616" y="10397"/>
                    <a:pt x="6616" y="10586"/>
                  </a:cubicBezTo>
                  <a:lnTo>
                    <a:pt x="6616" y="11437"/>
                  </a:lnTo>
                  <a:cubicBezTo>
                    <a:pt x="6616" y="11658"/>
                    <a:pt x="6427" y="11815"/>
                    <a:pt x="6175" y="11815"/>
                  </a:cubicBezTo>
                  <a:cubicBezTo>
                    <a:pt x="5955" y="11815"/>
                    <a:pt x="5797" y="11626"/>
                    <a:pt x="5797" y="11437"/>
                  </a:cubicBezTo>
                  <a:lnTo>
                    <a:pt x="5797" y="6585"/>
                  </a:lnTo>
                  <a:cubicBezTo>
                    <a:pt x="5797" y="6113"/>
                    <a:pt x="6144" y="5766"/>
                    <a:pt x="6616" y="5766"/>
                  </a:cubicBezTo>
                  <a:cubicBezTo>
                    <a:pt x="7089" y="5766"/>
                    <a:pt x="7435" y="6113"/>
                    <a:pt x="7435" y="6585"/>
                  </a:cubicBezTo>
                  <a:cubicBezTo>
                    <a:pt x="7435" y="6806"/>
                    <a:pt x="7624" y="6963"/>
                    <a:pt x="7876" y="6963"/>
                  </a:cubicBezTo>
                  <a:cubicBezTo>
                    <a:pt x="8097" y="6963"/>
                    <a:pt x="8255" y="6774"/>
                    <a:pt x="8255" y="6585"/>
                  </a:cubicBezTo>
                  <a:cubicBezTo>
                    <a:pt x="8255" y="6113"/>
                    <a:pt x="8633" y="5766"/>
                    <a:pt x="9105" y="5766"/>
                  </a:cubicBezTo>
                  <a:cubicBezTo>
                    <a:pt x="9578" y="5766"/>
                    <a:pt x="9924" y="6113"/>
                    <a:pt x="9924" y="6585"/>
                  </a:cubicBezTo>
                  <a:cubicBezTo>
                    <a:pt x="9924" y="6806"/>
                    <a:pt x="10113" y="6963"/>
                    <a:pt x="10302" y="6963"/>
                  </a:cubicBezTo>
                  <a:cubicBezTo>
                    <a:pt x="10523" y="6963"/>
                    <a:pt x="10743" y="6774"/>
                    <a:pt x="10743" y="6585"/>
                  </a:cubicBezTo>
                  <a:lnTo>
                    <a:pt x="10743" y="6176"/>
                  </a:lnTo>
                  <a:cubicBezTo>
                    <a:pt x="10743" y="3340"/>
                    <a:pt x="8538" y="1041"/>
                    <a:pt x="5797" y="820"/>
                  </a:cubicBezTo>
                  <a:lnTo>
                    <a:pt x="5797" y="410"/>
                  </a:lnTo>
                  <a:cubicBezTo>
                    <a:pt x="5797" y="158"/>
                    <a:pt x="5577" y="1"/>
                    <a:pt x="5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12" name="Google Shape;6512;p81"/>
          <p:cNvSpPr/>
          <p:nvPr/>
        </p:nvSpPr>
        <p:spPr>
          <a:xfrm>
            <a:off x="2179036" y="4275969"/>
            <a:ext cx="366335" cy="367290"/>
          </a:xfrm>
          <a:custGeom>
            <a:rect b="b" l="l" r="r" t="t"/>
            <a:pathLst>
              <a:path extrusionOk="0" h="12698" w="12665">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13" name="Google Shape;6513;p81"/>
          <p:cNvGrpSpPr/>
          <p:nvPr/>
        </p:nvGrpSpPr>
        <p:grpSpPr>
          <a:xfrm>
            <a:off x="2624262" y="1532866"/>
            <a:ext cx="368186" cy="366364"/>
            <a:chOff x="-63679950" y="3360375"/>
            <a:chExt cx="318225" cy="316650"/>
          </a:xfrm>
        </p:grpSpPr>
        <p:sp>
          <p:nvSpPr>
            <p:cNvPr id="6514" name="Google Shape;6514;p81"/>
            <p:cNvSpPr/>
            <p:nvPr/>
          </p:nvSpPr>
          <p:spPr>
            <a:xfrm>
              <a:off x="-63497200" y="3423400"/>
              <a:ext cx="40975" cy="40975"/>
            </a:xfrm>
            <a:custGeom>
              <a:rect b="b" l="l" r="r" t="t"/>
              <a:pathLst>
                <a:path extrusionOk="0" h="1639" w="1639">
                  <a:moveTo>
                    <a:pt x="819" y="0"/>
                  </a:moveTo>
                  <a:cubicBezTo>
                    <a:pt x="378" y="0"/>
                    <a:pt x="0" y="378"/>
                    <a:pt x="0" y="819"/>
                  </a:cubicBezTo>
                  <a:cubicBezTo>
                    <a:pt x="0" y="1260"/>
                    <a:pt x="378" y="1638"/>
                    <a:pt x="819" y="1638"/>
                  </a:cubicBezTo>
                  <a:cubicBezTo>
                    <a:pt x="1260" y="1638"/>
                    <a:pt x="1638" y="1260"/>
                    <a:pt x="1638" y="819"/>
                  </a:cubicBezTo>
                  <a:cubicBezTo>
                    <a:pt x="1638" y="378"/>
                    <a:pt x="1260" y="0"/>
                    <a:pt x="8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5" name="Google Shape;6515;p81"/>
            <p:cNvSpPr/>
            <p:nvPr/>
          </p:nvSpPr>
          <p:spPr>
            <a:xfrm>
              <a:off x="-63516900" y="3485625"/>
              <a:ext cx="79575" cy="29950"/>
            </a:xfrm>
            <a:custGeom>
              <a:rect b="b" l="l" r="r" t="t"/>
              <a:pathLst>
                <a:path extrusionOk="0" h="1198" w="3183">
                  <a:moveTo>
                    <a:pt x="1607" y="0"/>
                  </a:moveTo>
                  <a:cubicBezTo>
                    <a:pt x="820" y="0"/>
                    <a:pt x="190" y="504"/>
                    <a:pt x="1" y="1197"/>
                  </a:cubicBezTo>
                  <a:lnTo>
                    <a:pt x="3183" y="1197"/>
                  </a:lnTo>
                  <a:cubicBezTo>
                    <a:pt x="3025" y="504"/>
                    <a:pt x="2395" y="0"/>
                    <a:pt x="160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6" name="Google Shape;6516;p81"/>
            <p:cNvSpPr/>
            <p:nvPr/>
          </p:nvSpPr>
          <p:spPr>
            <a:xfrm>
              <a:off x="-63618500" y="3360375"/>
              <a:ext cx="256775" cy="256600"/>
            </a:xfrm>
            <a:custGeom>
              <a:rect b="b" l="l" r="r" t="t"/>
              <a:pathLst>
                <a:path extrusionOk="0" h="10264" w="10271">
                  <a:moveTo>
                    <a:pt x="5703" y="1639"/>
                  </a:moveTo>
                  <a:cubicBezTo>
                    <a:pt x="6616" y="1639"/>
                    <a:pt x="7373" y="2395"/>
                    <a:pt x="7373" y="3309"/>
                  </a:cubicBezTo>
                  <a:cubicBezTo>
                    <a:pt x="7373" y="3750"/>
                    <a:pt x="7215" y="4128"/>
                    <a:pt x="6900" y="4443"/>
                  </a:cubicBezTo>
                  <a:cubicBezTo>
                    <a:pt x="7625" y="4884"/>
                    <a:pt x="8192" y="5672"/>
                    <a:pt x="8192" y="6617"/>
                  </a:cubicBezTo>
                  <a:cubicBezTo>
                    <a:pt x="8160" y="6900"/>
                    <a:pt x="8003" y="7058"/>
                    <a:pt x="7751" y="7058"/>
                  </a:cubicBezTo>
                  <a:lnTo>
                    <a:pt x="3623" y="7058"/>
                  </a:lnTo>
                  <a:cubicBezTo>
                    <a:pt x="3371" y="7058"/>
                    <a:pt x="3214" y="6837"/>
                    <a:pt x="3214" y="6617"/>
                  </a:cubicBezTo>
                  <a:cubicBezTo>
                    <a:pt x="3214" y="5672"/>
                    <a:pt x="3749" y="4884"/>
                    <a:pt x="4537" y="4443"/>
                  </a:cubicBezTo>
                  <a:cubicBezTo>
                    <a:pt x="4254" y="4128"/>
                    <a:pt x="4065" y="3718"/>
                    <a:pt x="4065" y="3309"/>
                  </a:cubicBezTo>
                  <a:cubicBezTo>
                    <a:pt x="4065" y="2395"/>
                    <a:pt x="4789" y="1639"/>
                    <a:pt x="5703" y="1639"/>
                  </a:cubicBezTo>
                  <a:close/>
                  <a:moveTo>
                    <a:pt x="5703" y="1"/>
                  </a:moveTo>
                  <a:cubicBezTo>
                    <a:pt x="3182" y="1"/>
                    <a:pt x="1135" y="2049"/>
                    <a:pt x="1135" y="4569"/>
                  </a:cubicBezTo>
                  <a:cubicBezTo>
                    <a:pt x="1135" y="5609"/>
                    <a:pt x="1481" y="6648"/>
                    <a:pt x="2206" y="7467"/>
                  </a:cubicBezTo>
                  <a:lnTo>
                    <a:pt x="1607" y="8066"/>
                  </a:lnTo>
                  <a:lnTo>
                    <a:pt x="756" y="7184"/>
                  </a:lnTo>
                  <a:cubicBezTo>
                    <a:pt x="678" y="7121"/>
                    <a:pt x="567" y="7089"/>
                    <a:pt x="457" y="7089"/>
                  </a:cubicBezTo>
                  <a:cubicBezTo>
                    <a:pt x="347" y="7089"/>
                    <a:pt x="237" y="7121"/>
                    <a:pt x="158" y="7184"/>
                  </a:cubicBezTo>
                  <a:cubicBezTo>
                    <a:pt x="0" y="7341"/>
                    <a:pt x="0" y="7625"/>
                    <a:pt x="158" y="7783"/>
                  </a:cubicBezTo>
                  <a:lnTo>
                    <a:pt x="1324" y="8980"/>
                  </a:lnTo>
                  <a:lnTo>
                    <a:pt x="2521" y="10145"/>
                  </a:lnTo>
                  <a:cubicBezTo>
                    <a:pt x="2600" y="10224"/>
                    <a:pt x="2710" y="10264"/>
                    <a:pt x="2820" y="10264"/>
                  </a:cubicBezTo>
                  <a:cubicBezTo>
                    <a:pt x="2930" y="10264"/>
                    <a:pt x="3041" y="10224"/>
                    <a:pt x="3119" y="10145"/>
                  </a:cubicBezTo>
                  <a:cubicBezTo>
                    <a:pt x="3277" y="9988"/>
                    <a:pt x="3277" y="9704"/>
                    <a:pt x="3119" y="9547"/>
                  </a:cubicBezTo>
                  <a:lnTo>
                    <a:pt x="2237" y="8696"/>
                  </a:lnTo>
                  <a:lnTo>
                    <a:pt x="2836" y="8098"/>
                  </a:lnTo>
                  <a:cubicBezTo>
                    <a:pt x="3655" y="8759"/>
                    <a:pt x="4695" y="9169"/>
                    <a:pt x="5734" y="9169"/>
                  </a:cubicBezTo>
                  <a:cubicBezTo>
                    <a:pt x="8255" y="9169"/>
                    <a:pt x="10271" y="7121"/>
                    <a:pt x="10271" y="4632"/>
                  </a:cubicBezTo>
                  <a:cubicBezTo>
                    <a:pt x="10239" y="2049"/>
                    <a:pt x="8223" y="1"/>
                    <a:pt x="57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7" name="Google Shape;6517;p81"/>
            <p:cNvSpPr/>
            <p:nvPr/>
          </p:nvSpPr>
          <p:spPr>
            <a:xfrm>
              <a:off x="-63679950" y="3576200"/>
              <a:ext cx="102425" cy="100825"/>
            </a:xfrm>
            <a:custGeom>
              <a:rect b="b" l="l" r="r" t="t"/>
              <a:pathLst>
                <a:path extrusionOk="0" h="4033" w="4097">
                  <a:moveTo>
                    <a:pt x="2332" y="0"/>
                  </a:moveTo>
                  <a:lnTo>
                    <a:pt x="159" y="2142"/>
                  </a:lnTo>
                  <a:cubicBezTo>
                    <a:pt x="1" y="2300"/>
                    <a:pt x="1" y="2584"/>
                    <a:pt x="159" y="2741"/>
                  </a:cubicBezTo>
                  <a:lnTo>
                    <a:pt x="1356" y="3938"/>
                  </a:lnTo>
                  <a:cubicBezTo>
                    <a:pt x="1434" y="4001"/>
                    <a:pt x="1545" y="4033"/>
                    <a:pt x="1655" y="4033"/>
                  </a:cubicBezTo>
                  <a:cubicBezTo>
                    <a:pt x="1765" y="4033"/>
                    <a:pt x="1876" y="4001"/>
                    <a:pt x="1954" y="3938"/>
                  </a:cubicBezTo>
                  <a:lnTo>
                    <a:pt x="4097" y="1764"/>
                  </a:lnTo>
                  <a:lnTo>
                    <a:pt x="233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18" name="Google Shape;6518;p81"/>
          <p:cNvSpPr/>
          <p:nvPr/>
        </p:nvSpPr>
        <p:spPr>
          <a:xfrm>
            <a:off x="2623229" y="1975169"/>
            <a:ext cx="370009" cy="367724"/>
          </a:xfrm>
          <a:custGeom>
            <a:rect b="b" l="l" r="r" t="t"/>
            <a:pathLst>
              <a:path extrusionOk="0" h="12713" w="12792">
                <a:moveTo>
                  <a:pt x="8633" y="1229"/>
                </a:moveTo>
                <a:cubicBezTo>
                  <a:pt x="8854" y="1229"/>
                  <a:pt x="9011" y="1418"/>
                  <a:pt x="9011" y="1607"/>
                </a:cubicBezTo>
                <a:lnTo>
                  <a:pt x="9011" y="1890"/>
                </a:lnTo>
                <a:cubicBezTo>
                  <a:pt x="9484" y="2048"/>
                  <a:pt x="9831" y="2520"/>
                  <a:pt x="9831" y="3088"/>
                </a:cubicBezTo>
                <a:cubicBezTo>
                  <a:pt x="9831" y="3308"/>
                  <a:pt x="9641" y="3497"/>
                  <a:pt x="9452" y="3497"/>
                </a:cubicBezTo>
                <a:cubicBezTo>
                  <a:pt x="9200" y="3497"/>
                  <a:pt x="9011" y="3308"/>
                  <a:pt x="9011" y="3088"/>
                </a:cubicBezTo>
                <a:cubicBezTo>
                  <a:pt x="9011" y="2835"/>
                  <a:pt x="8822" y="2678"/>
                  <a:pt x="8633" y="2678"/>
                </a:cubicBezTo>
                <a:cubicBezTo>
                  <a:pt x="8413" y="2678"/>
                  <a:pt x="8192" y="2867"/>
                  <a:pt x="8192" y="3088"/>
                </a:cubicBezTo>
                <a:cubicBezTo>
                  <a:pt x="8224" y="3308"/>
                  <a:pt x="8570" y="3529"/>
                  <a:pt x="8885" y="3781"/>
                </a:cubicBezTo>
                <a:cubicBezTo>
                  <a:pt x="9326" y="4096"/>
                  <a:pt x="9894" y="4505"/>
                  <a:pt x="9894" y="5167"/>
                </a:cubicBezTo>
                <a:cubicBezTo>
                  <a:pt x="9894" y="5702"/>
                  <a:pt x="9515" y="6143"/>
                  <a:pt x="9043" y="6333"/>
                </a:cubicBezTo>
                <a:lnTo>
                  <a:pt x="9043" y="6616"/>
                </a:lnTo>
                <a:cubicBezTo>
                  <a:pt x="9043" y="6868"/>
                  <a:pt x="8854" y="7026"/>
                  <a:pt x="8665" y="7026"/>
                </a:cubicBezTo>
                <a:cubicBezTo>
                  <a:pt x="8476" y="7026"/>
                  <a:pt x="8224" y="6805"/>
                  <a:pt x="8224" y="6616"/>
                </a:cubicBezTo>
                <a:lnTo>
                  <a:pt x="8224" y="6333"/>
                </a:lnTo>
                <a:cubicBezTo>
                  <a:pt x="7751" y="6175"/>
                  <a:pt x="7405" y="5702"/>
                  <a:pt x="7405" y="5167"/>
                </a:cubicBezTo>
                <a:cubicBezTo>
                  <a:pt x="7405" y="4915"/>
                  <a:pt x="7594" y="4757"/>
                  <a:pt x="7783" y="4757"/>
                </a:cubicBezTo>
                <a:cubicBezTo>
                  <a:pt x="8003" y="4757"/>
                  <a:pt x="8192" y="4978"/>
                  <a:pt x="8192" y="5167"/>
                </a:cubicBezTo>
                <a:cubicBezTo>
                  <a:pt x="8192" y="5387"/>
                  <a:pt x="8381" y="5608"/>
                  <a:pt x="8633" y="5608"/>
                </a:cubicBezTo>
                <a:cubicBezTo>
                  <a:pt x="8854" y="5608"/>
                  <a:pt x="9011" y="5387"/>
                  <a:pt x="9011" y="5167"/>
                </a:cubicBezTo>
                <a:cubicBezTo>
                  <a:pt x="9011" y="4915"/>
                  <a:pt x="8696" y="4694"/>
                  <a:pt x="8350" y="4442"/>
                </a:cubicBezTo>
                <a:cubicBezTo>
                  <a:pt x="7909" y="4127"/>
                  <a:pt x="7373" y="3749"/>
                  <a:pt x="7373" y="3088"/>
                </a:cubicBezTo>
                <a:cubicBezTo>
                  <a:pt x="7373" y="2520"/>
                  <a:pt x="7720" y="2079"/>
                  <a:pt x="8192" y="1890"/>
                </a:cubicBezTo>
                <a:lnTo>
                  <a:pt x="8192" y="1607"/>
                </a:lnTo>
                <a:cubicBezTo>
                  <a:pt x="8192" y="1386"/>
                  <a:pt x="8381" y="1229"/>
                  <a:pt x="8633" y="1229"/>
                </a:cubicBezTo>
                <a:close/>
                <a:moveTo>
                  <a:pt x="6050" y="6616"/>
                </a:moveTo>
                <a:lnTo>
                  <a:pt x="5073" y="10239"/>
                </a:lnTo>
                <a:lnTo>
                  <a:pt x="4853" y="9388"/>
                </a:lnTo>
                <a:cubicBezTo>
                  <a:pt x="4793" y="9168"/>
                  <a:pt x="4617" y="9049"/>
                  <a:pt x="4433" y="9049"/>
                </a:cubicBezTo>
                <a:cubicBezTo>
                  <a:pt x="4328" y="9049"/>
                  <a:pt x="4220" y="9088"/>
                  <a:pt x="4128" y="9168"/>
                </a:cubicBezTo>
                <a:lnTo>
                  <a:pt x="1450" y="11846"/>
                </a:lnTo>
                <a:lnTo>
                  <a:pt x="852" y="11279"/>
                </a:lnTo>
                <a:lnTo>
                  <a:pt x="3530" y="8601"/>
                </a:lnTo>
                <a:cubicBezTo>
                  <a:pt x="3782" y="8349"/>
                  <a:pt x="3656" y="7939"/>
                  <a:pt x="3341" y="7876"/>
                </a:cubicBezTo>
                <a:lnTo>
                  <a:pt x="2490" y="7624"/>
                </a:lnTo>
                <a:lnTo>
                  <a:pt x="6050" y="6616"/>
                </a:lnTo>
                <a:close/>
                <a:moveTo>
                  <a:pt x="8665" y="0"/>
                </a:moveTo>
                <a:cubicBezTo>
                  <a:pt x="6365" y="0"/>
                  <a:pt x="4538" y="1859"/>
                  <a:pt x="4538" y="4127"/>
                </a:cubicBezTo>
                <a:cubicBezTo>
                  <a:pt x="4538" y="4852"/>
                  <a:pt x="4695" y="5513"/>
                  <a:pt x="5042" y="6112"/>
                </a:cubicBezTo>
                <a:lnTo>
                  <a:pt x="820" y="7341"/>
                </a:lnTo>
                <a:cubicBezTo>
                  <a:pt x="442" y="7435"/>
                  <a:pt x="442" y="8034"/>
                  <a:pt x="820" y="8128"/>
                </a:cubicBezTo>
                <a:lnTo>
                  <a:pt x="2490" y="8538"/>
                </a:lnTo>
                <a:lnTo>
                  <a:pt x="316" y="10712"/>
                </a:lnTo>
                <a:cubicBezTo>
                  <a:pt x="1" y="11027"/>
                  <a:pt x="1" y="11594"/>
                  <a:pt x="316" y="11909"/>
                </a:cubicBezTo>
                <a:lnTo>
                  <a:pt x="915" y="12476"/>
                </a:lnTo>
                <a:cubicBezTo>
                  <a:pt x="1072" y="12633"/>
                  <a:pt x="1285" y="12712"/>
                  <a:pt x="1497" y="12712"/>
                </a:cubicBezTo>
                <a:cubicBezTo>
                  <a:pt x="1710" y="12712"/>
                  <a:pt x="1923" y="12633"/>
                  <a:pt x="2080" y="12476"/>
                </a:cubicBezTo>
                <a:lnTo>
                  <a:pt x="4254" y="10334"/>
                </a:lnTo>
                <a:lnTo>
                  <a:pt x="4695" y="11972"/>
                </a:lnTo>
                <a:cubicBezTo>
                  <a:pt x="4759" y="12180"/>
                  <a:pt x="4930" y="12291"/>
                  <a:pt x="5098" y="12291"/>
                </a:cubicBezTo>
                <a:cubicBezTo>
                  <a:pt x="5261" y="12291"/>
                  <a:pt x="5421" y="12188"/>
                  <a:pt x="5483" y="11972"/>
                </a:cubicBezTo>
                <a:lnTo>
                  <a:pt x="6712" y="7750"/>
                </a:lnTo>
                <a:cubicBezTo>
                  <a:pt x="7279" y="8065"/>
                  <a:pt x="7972" y="8286"/>
                  <a:pt x="8665" y="8286"/>
                </a:cubicBezTo>
                <a:cubicBezTo>
                  <a:pt x="10965" y="8286"/>
                  <a:pt x="12792" y="6427"/>
                  <a:pt x="12792" y="4127"/>
                </a:cubicBezTo>
                <a:cubicBezTo>
                  <a:pt x="12760" y="1859"/>
                  <a:pt x="10902" y="0"/>
                  <a:pt x="86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19" name="Google Shape;6519;p81"/>
          <p:cNvGrpSpPr/>
          <p:nvPr/>
        </p:nvGrpSpPr>
        <p:grpSpPr>
          <a:xfrm>
            <a:off x="2622889" y="2404203"/>
            <a:ext cx="370934" cy="367521"/>
            <a:chOff x="-63679950" y="4093450"/>
            <a:chExt cx="320600" cy="317650"/>
          </a:xfrm>
        </p:grpSpPr>
        <p:sp>
          <p:nvSpPr>
            <p:cNvPr id="6520" name="Google Shape;6520;p81"/>
            <p:cNvSpPr/>
            <p:nvPr/>
          </p:nvSpPr>
          <p:spPr>
            <a:xfrm>
              <a:off x="-63595650" y="4093450"/>
              <a:ext cx="236300" cy="230425"/>
            </a:xfrm>
            <a:custGeom>
              <a:rect b="b" l="l" r="r" t="t"/>
              <a:pathLst>
                <a:path extrusionOk="0" h="9217" w="9452">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1" name="Google Shape;6521;p81"/>
            <p:cNvSpPr/>
            <p:nvPr/>
          </p:nvSpPr>
          <p:spPr>
            <a:xfrm>
              <a:off x="-63679950" y="4233850"/>
              <a:ext cx="177250" cy="177250"/>
            </a:xfrm>
            <a:custGeom>
              <a:rect b="b" l="l" r="r" t="t"/>
              <a:pathLst>
                <a:path extrusionOk="0" h="7090" w="709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2" name="Google Shape;6522;p81"/>
            <p:cNvSpPr/>
            <p:nvPr/>
          </p:nvSpPr>
          <p:spPr>
            <a:xfrm>
              <a:off x="-63548400" y="4348850"/>
              <a:ext cx="185900" cy="62250"/>
            </a:xfrm>
            <a:custGeom>
              <a:rect b="b" l="l" r="r" t="t"/>
              <a:pathLst>
                <a:path extrusionOk="0" h="2490" w="7436">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23" name="Google Shape;6523;p81"/>
          <p:cNvGrpSpPr/>
          <p:nvPr/>
        </p:nvGrpSpPr>
        <p:grpSpPr>
          <a:xfrm>
            <a:off x="1283006" y="2897205"/>
            <a:ext cx="366364" cy="367290"/>
            <a:chOff x="-61784125" y="3377700"/>
            <a:chExt cx="316650" cy="317450"/>
          </a:xfrm>
        </p:grpSpPr>
        <p:sp>
          <p:nvSpPr>
            <p:cNvPr id="6524" name="Google Shape;6524;p81"/>
            <p:cNvSpPr/>
            <p:nvPr/>
          </p:nvSpPr>
          <p:spPr>
            <a:xfrm>
              <a:off x="-61688025" y="3460400"/>
              <a:ext cx="124450" cy="51225"/>
            </a:xfrm>
            <a:custGeom>
              <a:rect b="b" l="l" r="r" t="t"/>
              <a:pathLst>
                <a:path extrusionOk="0" h="2049" w="4978">
                  <a:moveTo>
                    <a:pt x="630" y="1"/>
                  </a:moveTo>
                  <a:cubicBezTo>
                    <a:pt x="252" y="442"/>
                    <a:pt x="0" y="1041"/>
                    <a:pt x="0" y="1671"/>
                  </a:cubicBezTo>
                  <a:cubicBezTo>
                    <a:pt x="0" y="1891"/>
                    <a:pt x="189" y="2049"/>
                    <a:pt x="441" y="2049"/>
                  </a:cubicBezTo>
                  <a:lnTo>
                    <a:pt x="4568" y="2049"/>
                  </a:lnTo>
                  <a:cubicBezTo>
                    <a:pt x="4820" y="2049"/>
                    <a:pt x="4978" y="1860"/>
                    <a:pt x="4978" y="1671"/>
                  </a:cubicBezTo>
                  <a:cubicBezTo>
                    <a:pt x="4978" y="1041"/>
                    <a:pt x="4726" y="442"/>
                    <a:pt x="4348" y="1"/>
                  </a:cubicBezTo>
                  <a:cubicBezTo>
                    <a:pt x="3875" y="568"/>
                    <a:pt x="3182" y="852"/>
                    <a:pt x="2489" y="852"/>
                  </a:cubicBezTo>
                  <a:cubicBezTo>
                    <a:pt x="1827" y="852"/>
                    <a:pt x="1134" y="568"/>
                    <a:pt x="63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5" name="Google Shape;6525;p81"/>
            <p:cNvSpPr/>
            <p:nvPr/>
          </p:nvSpPr>
          <p:spPr>
            <a:xfrm>
              <a:off x="-61677800" y="3518900"/>
              <a:ext cx="104775" cy="61850"/>
            </a:xfrm>
            <a:custGeom>
              <a:rect b="b" l="l" r="r" t="t"/>
              <a:pathLst>
                <a:path extrusionOk="0" h="2474" w="4191">
                  <a:moveTo>
                    <a:pt x="2096" y="0"/>
                  </a:moveTo>
                  <a:cubicBezTo>
                    <a:pt x="1985" y="0"/>
                    <a:pt x="1875" y="40"/>
                    <a:pt x="1796" y="118"/>
                  </a:cubicBezTo>
                  <a:lnTo>
                    <a:pt x="158" y="1757"/>
                  </a:lnTo>
                  <a:cubicBezTo>
                    <a:pt x="1" y="1914"/>
                    <a:pt x="1" y="2198"/>
                    <a:pt x="158" y="2355"/>
                  </a:cubicBezTo>
                  <a:cubicBezTo>
                    <a:pt x="237" y="2434"/>
                    <a:pt x="339" y="2473"/>
                    <a:pt x="442" y="2473"/>
                  </a:cubicBezTo>
                  <a:cubicBezTo>
                    <a:pt x="544" y="2473"/>
                    <a:pt x="646" y="2434"/>
                    <a:pt x="725" y="2355"/>
                  </a:cubicBezTo>
                  <a:lnTo>
                    <a:pt x="2111" y="969"/>
                  </a:lnTo>
                  <a:lnTo>
                    <a:pt x="3498" y="2355"/>
                  </a:lnTo>
                  <a:cubicBezTo>
                    <a:pt x="3576" y="2434"/>
                    <a:pt x="3687" y="2473"/>
                    <a:pt x="3797" y="2473"/>
                  </a:cubicBezTo>
                  <a:cubicBezTo>
                    <a:pt x="3907" y="2473"/>
                    <a:pt x="4017" y="2434"/>
                    <a:pt x="4096" y="2355"/>
                  </a:cubicBezTo>
                  <a:cubicBezTo>
                    <a:pt x="4191" y="2198"/>
                    <a:pt x="4191" y="1914"/>
                    <a:pt x="4033" y="1757"/>
                  </a:cubicBezTo>
                  <a:lnTo>
                    <a:pt x="2395" y="118"/>
                  </a:lnTo>
                  <a:cubicBezTo>
                    <a:pt x="2316" y="40"/>
                    <a:pt x="2206" y="0"/>
                    <a:pt x="2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6" name="Google Shape;6526;p81"/>
            <p:cNvSpPr/>
            <p:nvPr/>
          </p:nvSpPr>
          <p:spPr>
            <a:xfrm>
              <a:off x="-61667550" y="3377700"/>
              <a:ext cx="82700" cy="82725"/>
            </a:xfrm>
            <a:custGeom>
              <a:rect b="b" l="l" r="r" t="t"/>
              <a:pathLst>
                <a:path extrusionOk="0" h="3309" w="3308">
                  <a:moveTo>
                    <a:pt x="1670" y="1"/>
                  </a:moveTo>
                  <a:cubicBezTo>
                    <a:pt x="756" y="1"/>
                    <a:pt x="0" y="757"/>
                    <a:pt x="0" y="1671"/>
                  </a:cubicBezTo>
                  <a:cubicBezTo>
                    <a:pt x="0" y="2584"/>
                    <a:pt x="756" y="3309"/>
                    <a:pt x="1670" y="3309"/>
                  </a:cubicBezTo>
                  <a:cubicBezTo>
                    <a:pt x="2584" y="3309"/>
                    <a:pt x="3308" y="2584"/>
                    <a:pt x="3308" y="1671"/>
                  </a:cubicBezTo>
                  <a:cubicBezTo>
                    <a:pt x="3308" y="757"/>
                    <a:pt x="2584"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7" name="Google Shape;6527;p81"/>
            <p:cNvSpPr/>
            <p:nvPr/>
          </p:nvSpPr>
          <p:spPr>
            <a:xfrm>
              <a:off x="-61591150" y="3643150"/>
              <a:ext cx="123675" cy="51200"/>
            </a:xfrm>
            <a:custGeom>
              <a:rect b="b" l="l" r="r" t="t"/>
              <a:pathLst>
                <a:path extrusionOk="0" h="2048" w="4947">
                  <a:moveTo>
                    <a:pt x="630" y="0"/>
                  </a:moveTo>
                  <a:cubicBezTo>
                    <a:pt x="221" y="410"/>
                    <a:pt x="0" y="1008"/>
                    <a:pt x="0" y="1638"/>
                  </a:cubicBezTo>
                  <a:cubicBezTo>
                    <a:pt x="0" y="1890"/>
                    <a:pt x="189" y="2048"/>
                    <a:pt x="378" y="2048"/>
                  </a:cubicBezTo>
                  <a:lnTo>
                    <a:pt x="4505" y="2048"/>
                  </a:lnTo>
                  <a:cubicBezTo>
                    <a:pt x="4757" y="2048"/>
                    <a:pt x="4946" y="1827"/>
                    <a:pt x="4946" y="1638"/>
                  </a:cubicBezTo>
                  <a:cubicBezTo>
                    <a:pt x="4946" y="1008"/>
                    <a:pt x="4726" y="410"/>
                    <a:pt x="4316" y="0"/>
                  </a:cubicBezTo>
                  <a:cubicBezTo>
                    <a:pt x="3844" y="536"/>
                    <a:pt x="3182" y="819"/>
                    <a:pt x="2458" y="819"/>
                  </a:cubicBezTo>
                  <a:cubicBezTo>
                    <a:pt x="1796" y="819"/>
                    <a:pt x="1134" y="536"/>
                    <a:pt x="6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8" name="Google Shape;6528;p81"/>
            <p:cNvSpPr/>
            <p:nvPr/>
          </p:nvSpPr>
          <p:spPr>
            <a:xfrm>
              <a:off x="-61570675" y="3560450"/>
              <a:ext cx="82725" cy="82725"/>
            </a:xfrm>
            <a:custGeom>
              <a:rect b="b" l="l" r="r" t="t"/>
              <a:pathLst>
                <a:path extrusionOk="0" h="3309" w="3309">
                  <a:moveTo>
                    <a:pt x="1670" y="0"/>
                  </a:moveTo>
                  <a:cubicBezTo>
                    <a:pt x="756" y="0"/>
                    <a:pt x="0" y="725"/>
                    <a:pt x="0" y="1638"/>
                  </a:cubicBezTo>
                  <a:cubicBezTo>
                    <a:pt x="0" y="2552"/>
                    <a:pt x="756" y="3308"/>
                    <a:pt x="1670" y="3308"/>
                  </a:cubicBezTo>
                  <a:cubicBezTo>
                    <a:pt x="2552" y="3308"/>
                    <a:pt x="3308" y="2552"/>
                    <a:pt x="3308" y="1638"/>
                  </a:cubicBezTo>
                  <a:cubicBezTo>
                    <a:pt x="3308" y="725"/>
                    <a:pt x="2552"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9" name="Google Shape;6529;p81"/>
            <p:cNvSpPr/>
            <p:nvPr/>
          </p:nvSpPr>
          <p:spPr>
            <a:xfrm>
              <a:off x="-61784125" y="3643925"/>
              <a:ext cx="124450" cy="51225"/>
            </a:xfrm>
            <a:custGeom>
              <a:rect b="b" l="l" r="r" t="t"/>
              <a:pathLst>
                <a:path extrusionOk="0" h="2049" w="4978">
                  <a:moveTo>
                    <a:pt x="662" y="1"/>
                  </a:moveTo>
                  <a:cubicBezTo>
                    <a:pt x="252" y="442"/>
                    <a:pt x="32" y="1009"/>
                    <a:pt x="32" y="1639"/>
                  </a:cubicBezTo>
                  <a:cubicBezTo>
                    <a:pt x="0" y="1859"/>
                    <a:pt x="189" y="2048"/>
                    <a:pt x="410" y="2048"/>
                  </a:cubicBezTo>
                  <a:lnTo>
                    <a:pt x="4569" y="2048"/>
                  </a:lnTo>
                  <a:cubicBezTo>
                    <a:pt x="4789" y="2048"/>
                    <a:pt x="4978" y="1859"/>
                    <a:pt x="4978" y="1639"/>
                  </a:cubicBezTo>
                  <a:cubicBezTo>
                    <a:pt x="4978" y="1009"/>
                    <a:pt x="4758" y="442"/>
                    <a:pt x="4348" y="1"/>
                  </a:cubicBezTo>
                  <a:cubicBezTo>
                    <a:pt x="3876" y="536"/>
                    <a:pt x="3214" y="820"/>
                    <a:pt x="2521" y="820"/>
                  </a:cubicBezTo>
                  <a:cubicBezTo>
                    <a:pt x="1828" y="820"/>
                    <a:pt x="1166" y="536"/>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0" name="Google Shape;6530;p81"/>
            <p:cNvSpPr/>
            <p:nvPr/>
          </p:nvSpPr>
          <p:spPr>
            <a:xfrm>
              <a:off x="-61763650" y="3560450"/>
              <a:ext cx="82725" cy="82725"/>
            </a:xfrm>
            <a:custGeom>
              <a:rect b="b" l="l" r="r" t="t"/>
              <a:pathLst>
                <a:path extrusionOk="0" h="3309" w="3309">
                  <a:moveTo>
                    <a:pt x="1670" y="0"/>
                  </a:moveTo>
                  <a:cubicBezTo>
                    <a:pt x="757" y="0"/>
                    <a:pt x="1" y="725"/>
                    <a:pt x="1" y="1638"/>
                  </a:cubicBezTo>
                  <a:cubicBezTo>
                    <a:pt x="1" y="2552"/>
                    <a:pt x="757" y="3308"/>
                    <a:pt x="1670" y="3308"/>
                  </a:cubicBezTo>
                  <a:cubicBezTo>
                    <a:pt x="2552" y="3308"/>
                    <a:pt x="3309" y="2552"/>
                    <a:pt x="3309" y="1638"/>
                  </a:cubicBezTo>
                  <a:cubicBezTo>
                    <a:pt x="3309" y="725"/>
                    <a:pt x="2552"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31" name="Google Shape;6531;p81"/>
          <p:cNvGrpSpPr/>
          <p:nvPr/>
        </p:nvGrpSpPr>
        <p:grpSpPr>
          <a:xfrm>
            <a:off x="1283006" y="3347607"/>
            <a:ext cx="366364" cy="367290"/>
            <a:chOff x="-61783350" y="3743950"/>
            <a:chExt cx="316650" cy="317450"/>
          </a:xfrm>
        </p:grpSpPr>
        <p:sp>
          <p:nvSpPr>
            <p:cNvPr id="6532" name="Google Shape;6532;p81"/>
            <p:cNvSpPr/>
            <p:nvPr/>
          </p:nvSpPr>
          <p:spPr>
            <a:xfrm>
              <a:off x="-61783350" y="3743950"/>
              <a:ext cx="316650" cy="317450"/>
            </a:xfrm>
            <a:custGeom>
              <a:rect b="b" l="l" r="r" t="t"/>
              <a:pathLst>
                <a:path extrusionOk="0" h="12698" w="12666">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3" name="Google Shape;6533;p81"/>
            <p:cNvSpPr/>
            <p:nvPr/>
          </p:nvSpPr>
          <p:spPr>
            <a:xfrm>
              <a:off x="-61739225" y="3833750"/>
              <a:ext cx="272525" cy="149675"/>
            </a:xfrm>
            <a:custGeom>
              <a:rect b="b" l="l" r="r" t="t"/>
              <a:pathLst>
                <a:path extrusionOk="0" h="5987" w="10901">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34" name="Google Shape;6534;p81"/>
          <p:cNvSpPr/>
          <p:nvPr/>
        </p:nvSpPr>
        <p:spPr>
          <a:xfrm>
            <a:off x="1282887" y="3806407"/>
            <a:ext cx="366364" cy="366682"/>
          </a:xfrm>
          <a:custGeom>
            <a:rect b="b" l="l" r="r" t="t"/>
            <a:pathLst>
              <a:path extrusionOk="0" h="12677" w="12666">
                <a:moveTo>
                  <a:pt x="8916" y="1639"/>
                </a:moveTo>
                <a:cubicBezTo>
                  <a:pt x="9137" y="1639"/>
                  <a:pt x="9294" y="1828"/>
                  <a:pt x="9294" y="2048"/>
                </a:cubicBezTo>
                <a:cubicBezTo>
                  <a:pt x="9294" y="2269"/>
                  <a:pt x="9105" y="2458"/>
                  <a:pt x="8916" y="2458"/>
                </a:cubicBezTo>
                <a:lnTo>
                  <a:pt x="3655" y="2458"/>
                </a:lnTo>
                <a:cubicBezTo>
                  <a:pt x="3434" y="2458"/>
                  <a:pt x="3245" y="2269"/>
                  <a:pt x="3245" y="2048"/>
                </a:cubicBezTo>
                <a:cubicBezTo>
                  <a:pt x="3245" y="1796"/>
                  <a:pt x="3434" y="1639"/>
                  <a:pt x="3655" y="1639"/>
                </a:cubicBezTo>
                <a:close/>
                <a:moveTo>
                  <a:pt x="10555" y="3245"/>
                </a:moveTo>
                <a:cubicBezTo>
                  <a:pt x="10807" y="3245"/>
                  <a:pt x="10964" y="3434"/>
                  <a:pt x="10964" y="3686"/>
                </a:cubicBezTo>
                <a:cubicBezTo>
                  <a:pt x="10964" y="3939"/>
                  <a:pt x="10807" y="4128"/>
                  <a:pt x="10555" y="4128"/>
                </a:cubicBezTo>
                <a:lnTo>
                  <a:pt x="2017" y="4128"/>
                </a:lnTo>
                <a:cubicBezTo>
                  <a:pt x="1765" y="4128"/>
                  <a:pt x="1607" y="3939"/>
                  <a:pt x="1607" y="3686"/>
                </a:cubicBezTo>
                <a:cubicBezTo>
                  <a:pt x="1607" y="3434"/>
                  <a:pt x="1828" y="3245"/>
                  <a:pt x="2017" y="3245"/>
                </a:cubicBezTo>
                <a:close/>
                <a:moveTo>
                  <a:pt x="6711" y="5766"/>
                </a:moveTo>
                <a:cubicBezTo>
                  <a:pt x="7593" y="5766"/>
                  <a:pt x="8349" y="6522"/>
                  <a:pt x="8349" y="7436"/>
                </a:cubicBezTo>
                <a:cubicBezTo>
                  <a:pt x="8349" y="8349"/>
                  <a:pt x="7593" y="9074"/>
                  <a:pt x="6711" y="9074"/>
                </a:cubicBezTo>
                <a:cubicBezTo>
                  <a:pt x="5797" y="9074"/>
                  <a:pt x="5041" y="8349"/>
                  <a:pt x="5041" y="7436"/>
                </a:cubicBezTo>
                <a:cubicBezTo>
                  <a:pt x="5041" y="6522"/>
                  <a:pt x="5797" y="5766"/>
                  <a:pt x="6711" y="5766"/>
                </a:cubicBezTo>
                <a:close/>
                <a:moveTo>
                  <a:pt x="2048" y="0"/>
                </a:moveTo>
                <a:cubicBezTo>
                  <a:pt x="1828" y="0"/>
                  <a:pt x="1670" y="189"/>
                  <a:pt x="1670" y="378"/>
                </a:cubicBezTo>
                <a:cubicBezTo>
                  <a:pt x="1670" y="1040"/>
                  <a:pt x="1103" y="1639"/>
                  <a:pt x="410" y="1639"/>
                </a:cubicBezTo>
                <a:cubicBezTo>
                  <a:pt x="158" y="1639"/>
                  <a:pt x="0" y="1828"/>
                  <a:pt x="0" y="2048"/>
                </a:cubicBezTo>
                <a:lnTo>
                  <a:pt x="0" y="6994"/>
                </a:lnTo>
                <a:cubicBezTo>
                  <a:pt x="0" y="7247"/>
                  <a:pt x="189" y="7404"/>
                  <a:pt x="410" y="7404"/>
                </a:cubicBezTo>
                <a:cubicBezTo>
                  <a:pt x="1072" y="7404"/>
                  <a:pt x="1670" y="7940"/>
                  <a:pt x="1670" y="8601"/>
                </a:cubicBezTo>
                <a:cubicBezTo>
                  <a:pt x="1670" y="8853"/>
                  <a:pt x="1859" y="9042"/>
                  <a:pt x="2048" y="9042"/>
                </a:cubicBezTo>
                <a:lnTo>
                  <a:pt x="4884" y="9042"/>
                </a:lnTo>
                <a:lnTo>
                  <a:pt x="5073" y="9231"/>
                </a:lnTo>
                <a:lnTo>
                  <a:pt x="5073" y="12224"/>
                </a:lnTo>
                <a:cubicBezTo>
                  <a:pt x="5073" y="12468"/>
                  <a:pt x="5298" y="12654"/>
                  <a:pt x="5517" y="12654"/>
                </a:cubicBezTo>
                <a:cubicBezTo>
                  <a:pt x="5581" y="12654"/>
                  <a:pt x="5645" y="12638"/>
                  <a:pt x="5703" y="12602"/>
                </a:cubicBezTo>
                <a:lnTo>
                  <a:pt x="6743" y="11909"/>
                </a:lnTo>
                <a:lnTo>
                  <a:pt x="7782" y="12602"/>
                </a:lnTo>
                <a:cubicBezTo>
                  <a:pt x="7850" y="12653"/>
                  <a:pt x="7926" y="12676"/>
                  <a:pt x="8002" y="12676"/>
                </a:cubicBezTo>
                <a:cubicBezTo>
                  <a:pt x="8210" y="12676"/>
                  <a:pt x="8412" y="12501"/>
                  <a:pt x="8412" y="12224"/>
                </a:cubicBezTo>
                <a:lnTo>
                  <a:pt x="8412" y="9231"/>
                </a:lnTo>
                <a:lnTo>
                  <a:pt x="8601" y="9042"/>
                </a:lnTo>
                <a:lnTo>
                  <a:pt x="10618" y="9042"/>
                </a:lnTo>
                <a:cubicBezTo>
                  <a:pt x="10838" y="9042"/>
                  <a:pt x="10996" y="8853"/>
                  <a:pt x="10996" y="8601"/>
                </a:cubicBezTo>
                <a:cubicBezTo>
                  <a:pt x="10996" y="7940"/>
                  <a:pt x="11563" y="7404"/>
                  <a:pt x="12224" y="7404"/>
                </a:cubicBezTo>
                <a:cubicBezTo>
                  <a:pt x="12445" y="7404"/>
                  <a:pt x="12665" y="7184"/>
                  <a:pt x="12665" y="6994"/>
                </a:cubicBezTo>
                <a:lnTo>
                  <a:pt x="12665" y="2048"/>
                </a:lnTo>
                <a:cubicBezTo>
                  <a:pt x="12602" y="1796"/>
                  <a:pt x="12445" y="1639"/>
                  <a:pt x="12224" y="1639"/>
                </a:cubicBezTo>
                <a:cubicBezTo>
                  <a:pt x="11531" y="1639"/>
                  <a:pt x="10996" y="1103"/>
                  <a:pt x="10996" y="378"/>
                </a:cubicBezTo>
                <a:cubicBezTo>
                  <a:pt x="10996" y="158"/>
                  <a:pt x="10807" y="0"/>
                  <a:pt x="105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5" name="Google Shape;6535;p81"/>
          <p:cNvSpPr/>
          <p:nvPr/>
        </p:nvSpPr>
        <p:spPr>
          <a:xfrm>
            <a:off x="3505689" y="2907052"/>
            <a:ext cx="366364" cy="347563"/>
          </a:xfrm>
          <a:custGeom>
            <a:rect b="b" l="l" r="r" t="t"/>
            <a:pathLst>
              <a:path extrusionOk="0" h="12016" w="12666">
                <a:moveTo>
                  <a:pt x="3844" y="5105"/>
                </a:moveTo>
                <a:cubicBezTo>
                  <a:pt x="4096" y="5105"/>
                  <a:pt x="4285" y="5325"/>
                  <a:pt x="4285" y="5514"/>
                </a:cubicBezTo>
                <a:lnTo>
                  <a:pt x="4285" y="7153"/>
                </a:lnTo>
                <a:cubicBezTo>
                  <a:pt x="4285" y="7405"/>
                  <a:pt x="4096" y="7562"/>
                  <a:pt x="3844" y="7562"/>
                </a:cubicBezTo>
                <a:lnTo>
                  <a:pt x="2206" y="7562"/>
                </a:lnTo>
                <a:cubicBezTo>
                  <a:pt x="1954" y="7562"/>
                  <a:pt x="1765" y="7342"/>
                  <a:pt x="1765" y="7153"/>
                </a:cubicBezTo>
                <a:lnTo>
                  <a:pt x="1765" y="5514"/>
                </a:lnTo>
                <a:cubicBezTo>
                  <a:pt x="1765" y="5262"/>
                  <a:pt x="1954" y="5105"/>
                  <a:pt x="2206" y="5105"/>
                </a:cubicBezTo>
                <a:close/>
                <a:moveTo>
                  <a:pt x="7215" y="1765"/>
                </a:moveTo>
                <a:cubicBezTo>
                  <a:pt x="7436" y="1765"/>
                  <a:pt x="7593" y="1954"/>
                  <a:pt x="7593" y="2206"/>
                </a:cubicBezTo>
                <a:lnTo>
                  <a:pt x="7593" y="7153"/>
                </a:lnTo>
                <a:cubicBezTo>
                  <a:pt x="7593" y="7405"/>
                  <a:pt x="7404" y="7562"/>
                  <a:pt x="7215" y="7562"/>
                </a:cubicBezTo>
                <a:lnTo>
                  <a:pt x="5545" y="7562"/>
                </a:lnTo>
                <a:cubicBezTo>
                  <a:pt x="5325" y="7562"/>
                  <a:pt x="5167" y="7342"/>
                  <a:pt x="5167" y="7153"/>
                </a:cubicBezTo>
                <a:lnTo>
                  <a:pt x="5167" y="2206"/>
                </a:lnTo>
                <a:cubicBezTo>
                  <a:pt x="5167" y="1954"/>
                  <a:pt x="5356" y="1765"/>
                  <a:pt x="5545" y="1765"/>
                </a:cubicBezTo>
                <a:close/>
                <a:moveTo>
                  <a:pt x="10523" y="4286"/>
                </a:moveTo>
                <a:cubicBezTo>
                  <a:pt x="10744" y="4286"/>
                  <a:pt x="10901" y="4475"/>
                  <a:pt x="10901" y="4664"/>
                </a:cubicBezTo>
                <a:lnTo>
                  <a:pt x="10901" y="7153"/>
                </a:lnTo>
                <a:cubicBezTo>
                  <a:pt x="10901" y="7405"/>
                  <a:pt x="10712" y="7562"/>
                  <a:pt x="10523" y="7562"/>
                </a:cubicBezTo>
                <a:lnTo>
                  <a:pt x="8853" y="7562"/>
                </a:lnTo>
                <a:cubicBezTo>
                  <a:pt x="8633" y="7562"/>
                  <a:pt x="8475" y="7342"/>
                  <a:pt x="8475" y="7153"/>
                </a:cubicBezTo>
                <a:lnTo>
                  <a:pt x="8475" y="4664"/>
                </a:lnTo>
                <a:cubicBezTo>
                  <a:pt x="8475" y="4443"/>
                  <a:pt x="8664" y="4286"/>
                  <a:pt x="8853" y="4286"/>
                </a:cubicBezTo>
                <a:close/>
                <a:moveTo>
                  <a:pt x="6333" y="1"/>
                </a:moveTo>
                <a:cubicBezTo>
                  <a:pt x="2836" y="1"/>
                  <a:pt x="0" y="2490"/>
                  <a:pt x="0" y="5514"/>
                </a:cubicBezTo>
                <a:cubicBezTo>
                  <a:pt x="0" y="6900"/>
                  <a:pt x="599" y="8224"/>
                  <a:pt x="1639" y="9200"/>
                </a:cubicBezTo>
                <a:lnTo>
                  <a:pt x="1639" y="11626"/>
                </a:lnTo>
                <a:cubicBezTo>
                  <a:pt x="1639" y="11856"/>
                  <a:pt x="1832" y="12016"/>
                  <a:pt x="2045" y="12016"/>
                </a:cubicBezTo>
                <a:cubicBezTo>
                  <a:pt x="2153" y="12016"/>
                  <a:pt x="2267" y="11974"/>
                  <a:pt x="2363" y="11878"/>
                </a:cubicBezTo>
                <a:lnTo>
                  <a:pt x="3749" y="10492"/>
                </a:lnTo>
                <a:cubicBezTo>
                  <a:pt x="4569" y="10839"/>
                  <a:pt x="5419" y="10965"/>
                  <a:pt x="6333" y="10965"/>
                </a:cubicBezTo>
                <a:cubicBezTo>
                  <a:pt x="9830" y="10965"/>
                  <a:pt x="12665" y="8507"/>
                  <a:pt x="12665" y="5451"/>
                </a:cubicBezTo>
                <a:cubicBezTo>
                  <a:pt x="12665" y="2427"/>
                  <a:pt x="9830"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6" name="Google Shape;6536;p81"/>
          <p:cNvSpPr/>
          <p:nvPr/>
        </p:nvSpPr>
        <p:spPr>
          <a:xfrm>
            <a:off x="3504778" y="3387693"/>
            <a:ext cx="368186" cy="287081"/>
          </a:xfrm>
          <a:custGeom>
            <a:rect b="b" l="l" r="r" t="t"/>
            <a:pathLst>
              <a:path extrusionOk="0" h="9925" w="12729">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37" name="Google Shape;6537;p81"/>
          <p:cNvGrpSpPr/>
          <p:nvPr/>
        </p:nvGrpSpPr>
        <p:grpSpPr>
          <a:xfrm>
            <a:off x="3504430" y="3807440"/>
            <a:ext cx="369112" cy="364657"/>
            <a:chOff x="-59869425" y="4102225"/>
            <a:chExt cx="319025" cy="315175"/>
          </a:xfrm>
        </p:grpSpPr>
        <p:sp>
          <p:nvSpPr>
            <p:cNvPr id="6538" name="Google Shape;6538;p81"/>
            <p:cNvSpPr/>
            <p:nvPr/>
          </p:nvSpPr>
          <p:spPr>
            <a:xfrm>
              <a:off x="-59869425" y="4102225"/>
              <a:ext cx="149675" cy="256825"/>
            </a:xfrm>
            <a:custGeom>
              <a:rect b="b" l="l" r="r" t="t"/>
              <a:pathLst>
                <a:path extrusionOk="0" h="10273" w="5987">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9" name="Google Shape;6539;p81"/>
            <p:cNvSpPr/>
            <p:nvPr/>
          </p:nvSpPr>
          <p:spPr>
            <a:xfrm>
              <a:off x="-59811125" y="4322075"/>
              <a:ext cx="201650" cy="95325"/>
            </a:xfrm>
            <a:custGeom>
              <a:rect b="b" l="l" r="r" t="t"/>
              <a:pathLst>
                <a:path extrusionOk="0" h="3813" w="8066">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0" name="Google Shape;6540;p81"/>
            <p:cNvSpPr/>
            <p:nvPr/>
          </p:nvSpPr>
          <p:spPr>
            <a:xfrm>
              <a:off x="-59700075" y="4102225"/>
              <a:ext cx="149675" cy="256525"/>
            </a:xfrm>
            <a:custGeom>
              <a:rect b="b" l="l" r="r" t="t"/>
              <a:pathLst>
                <a:path extrusionOk="0" h="10261" w="5987">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1" name="Google Shape;6541;p81"/>
            <p:cNvSpPr/>
            <p:nvPr/>
          </p:nvSpPr>
          <p:spPr>
            <a:xfrm>
              <a:off x="-59742600" y="4187375"/>
              <a:ext cx="63025" cy="144950"/>
            </a:xfrm>
            <a:custGeom>
              <a:rect b="b" l="l" r="r" t="t"/>
              <a:pathLst>
                <a:path extrusionOk="0" h="5798" w="2521">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42" name="Google Shape;6542;p81"/>
          <p:cNvGrpSpPr/>
          <p:nvPr/>
        </p:nvGrpSpPr>
        <p:grpSpPr>
          <a:xfrm>
            <a:off x="2623233" y="4276262"/>
            <a:ext cx="366364" cy="365467"/>
            <a:chOff x="-59029025" y="3711650"/>
            <a:chExt cx="316650" cy="315875"/>
          </a:xfrm>
        </p:grpSpPr>
        <p:sp>
          <p:nvSpPr>
            <p:cNvPr id="6543" name="Google Shape;6543;p81"/>
            <p:cNvSpPr/>
            <p:nvPr/>
          </p:nvSpPr>
          <p:spPr>
            <a:xfrm>
              <a:off x="-59029025" y="3712450"/>
              <a:ext cx="70125" cy="70125"/>
            </a:xfrm>
            <a:custGeom>
              <a:rect b="b" l="l" r="r" t="t"/>
              <a:pathLst>
                <a:path extrusionOk="0" h="2805" w="2805">
                  <a:moveTo>
                    <a:pt x="1229" y="0"/>
                  </a:moveTo>
                  <a:cubicBezTo>
                    <a:pt x="568" y="0"/>
                    <a:pt x="1" y="568"/>
                    <a:pt x="1" y="1229"/>
                  </a:cubicBezTo>
                  <a:cubicBezTo>
                    <a:pt x="1" y="1891"/>
                    <a:pt x="568" y="2458"/>
                    <a:pt x="1229" y="2458"/>
                  </a:cubicBezTo>
                  <a:cubicBezTo>
                    <a:pt x="1419" y="2458"/>
                    <a:pt x="1576" y="2426"/>
                    <a:pt x="1734" y="2332"/>
                  </a:cubicBezTo>
                  <a:lnTo>
                    <a:pt x="2206" y="2804"/>
                  </a:lnTo>
                  <a:cubicBezTo>
                    <a:pt x="2458" y="2489"/>
                    <a:pt x="2584" y="2426"/>
                    <a:pt x="2805" y="2206"/>
                  </a:cubicBezTo>
                  <a:lnTo>
                    <a:pt x="2332" y="1733"/>
                  </a:lnTo>
                  <a:cubicBezTo>
                    <a:pt x="2427" y="1576"/>
                    <a:pt x="2458" y="1387"/>
                    <a:pt x="2458" y="1229"/>
                  </a:cubicBezTo>
                  <a:cubicBezTo>
                    <a:pt x="2458" y="568"/>
                    <a:pt x="1923" y="0"/>
                    <a:pt x="12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4" name="Google Shape;6544;p81"/>
            <p:cNvSpPr/>
            <p:nvPr/>
          </p:nvSpPr>
          <p:spPr>
            <a:xfrm>
              <a:off x="-58782500" y="3958175"/>
              <a:ext cx="70125" cy="69350"/>
            </a:xfrm>
            <a:custGeom>
              <a:rect b="b" l="l" r="r" t="t"/>
              <a:pathLst>
                <a:path extrusionOk="0" h="2774" w="2805">
                  <a:moveTo>
                    <a:pt x="599" y="1"/>
                  </a:moveTo>
                  <a:cubicBezTo>
                    <a:pt x="379" y="222"/>
                    <a:pt x="316" y="316"/>
                    <a:pt x="1" y="568"/>
                  </a:cubicBezTo>
                  <a:lnTo>
                    <a:pt x="473" y="1041"/>
                  </a:lnTo>
                  <a:cubicBezTo>
                    <a:pt x="379" y="1198"/>
                    <a:pt x="347" y="1387"/>
                    <a:pt x="347" y="1576"/>
                  </a:cubicBezTo>
                  <a:cubicBezTo>
                    <a:pt x="347" y="2238"/>
                    <a:pt x="914" y="2773"/>
                    <a:pt x="1576" y="2773"/>
                  </a:cubicBezTo>
                  <a:cubicBezTo>
                    <a:pt x="2238" y="2773"/>
                    <a:pt x="2805" y="2238"/>
                    <a:pt x="2805" y="1576"/>
                  </a:cubicBezTo>
                  <a:cubicBezTo>
                    <a:pt x="2805" y="883"/>
                    <a:pt x="2238" y="348"/>
                    <a:pt x="1576" y="348"/>
                  </a:cubicBezTo>
                  <a:cubicBezTo>
                    <a:pt x="1387" y="348"/>
                    <a:pt x="1230" y="379"/>
                    <a:pt x="1072" y="474"/>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5" name="Google Shape;6545;p81"/>
            <p:cNvSpPr/>
            <p:nvPr/>
          </p:nvSpPr>
          <p:spPr>
            <a:xfrm>
              <a:off x="-58782500" y="3711650"/>
              <a:ext cx="70125" cy="70125"/>
            </a:xfrm>
            <a:custGeom>
              <a:rect b="b" l="l" r="r" t="t"/>
              <a:pathLst>
                <a:path extrusionOk="0" h="2805" w="2805">
                  <a:moveTo>
                    <a:pt x="1576" y="1"/>
                  </a:moveTo>
                  <a:cubicBezTo>
                    <a:pt x="914" y="1"/>
                    <a:pt x="347" y="568"/>
                    <a:pt x="347" y="1230"/>
                  </a:cubicBezTo>
                  <a:cubicBezTo>
                    <a:pt x="347" y="1419"/>
                    <a:pt x="379" y="1576"/>
                    <a:pt x="473" y="1734"/>
                  </a:cubicBezTo>
                  <a:lnTo>
                    <a:pt x="1" y="2206"/>
                  </a:lnTo>
                  <a:cubicBezTo>
                    <a:pt x="284" y="2458"/>
                    <a:pt x="347" y="2521"/>
                    <a:pt x="599" y="2805"/>
                  </a:cubicBezTo>
                  <a:lnTo>
                    <a:pt x="1072" y="2332"/>
                  </a:lnTo>
                  <a:cubicBezTo>
                    <a:pt x="1230" y="2395"/>
                    <a:pt x="1419" y="2458"/>
                    <a:pt x="1576" y="2458"/>
                  </a:cubicBezTo>
                  <a:cubicBezTo>
                    <a:pt x="2238" y="2458"/>
                    <a:pt x="2805" y="1891"/>
                    <a:pt x="2805" y="1230"/>
                  </a:cubicBezTo>
                  <a:cubicBezTo>
                    <a:pt x="2805" y="568"/>
                    <a:pt x="2238" y="1"/>
                    <a:pt x="15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6" name="Google Shape;6546;p81"/>
            <p:cNvSpPr/>
            <p:nvPr/>
          </p:nvSpPr>
          <p:spPr>
            <a:xfrm>
              <a:off x="-58911650" y="3880200"/>
              <a:ext cx="79550" cy="30750"/>
            </a:xfrm>
            <a:custGeom>
              <a:rect b="b" l="l" r="r" t="t"/>
              <a:pathLst>
                <a:path extrusionOk="0" h="1230" w="3182">
                  <a:moveTo>
                    <a:pt x="1607" y="1"/>
                  </a:moveTo>
                  <a:cubicBezTo>
                    <a:pt x="819" y="1"/>
                    <a:pt x="189" y="505"/>
                    <a:pt x="0" y="1230"/>
                  </a:cubicBezTo>
                  <a:lnTo>
                    <a:pt x="3182" y="1230"/>
                  </a:lnTo>
                  <a:cubicBezTo>
                    <a:pt x="3025" y="537"/>
                    <a:pt x="2394" y="1"/>
                    <a:pt x="16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7" name="Google Shape;6547;p81"/>
            <p:cNvSpPr/>
            <p:nvPr/>
          </p:nvSpPr>
          <p:spPr>
            <a:xfrm>
              <a:off x="-58891975" y="3818000"/>
              <a:ext cx="41775" cy="41750"/>
            </a:xfrm>
            <a:custGeom>
              <a:rect b="b" l="l" r="r" t="t"/>
              <a:pathLst>
                <a:path extrusionOk="0" h="1670" w="1671">
                  <a:moveTo>
                    <a:pt x="851" y="0"/>
                  </a:moveTo>
                  <a:cubicBezTo>
                    <a:pt x="379" y="0"/>
                    <a:pt x="1" y="378"/>
                    <a:pt x="1" y="819"/>
                  </a:cubicBezTo>
                  <a:cubicBezTo>
                    <a:pt x="1" y="1292"/>
                    <a:pt x="379" y="1670"/>
                    <a:pt x="851" y="1670"/>
                  </a:cubicBezTo>
                  <a:cubicBezTo>
                    <a:pt x="1292" y="1670"/>
                    <a:pt x="1670" y="1292"/>
                    <a:pt x="1670" y="819"/>
                  </a:cubicBezTo>
                  <a:cubicBezTo>
                    <a:pt x="1670" y="378"/>
                    <a:pt x="1292" y="0"/>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8" name="Google Shape;6548;p81"/>
            <p:cNvSpPr/>
            <p:nvPr/>
          </p:nvSpPr>
          <p:spPr>
            <a:xfrm>
              <a:off x="-58983325" y="3755775"/>
              <a:ext cx="227625" cy="226850"/>
            </a:xfrm>
            <a:custGeom>
              <a:rect b="b" l="l" r="r" t="t"/>
              <a:pathLst>
                <a:path extrusionOk="0" h="9074" w="9105">
                  <a:moveTo>
                    <a:pt x="4537" y="1701"/>
                  </a:moveTo>
                  <a:cubicBezTo>
                    <a:pt x="5419" y="1701"/>
                    <a:pt x="6175" y="2458"/>
                    <a:pt x="6175" y="3371"/>
                  </a:cubicBezTo>
                  <a:cubicBezTo>
                    <a:pt x="6175" y="3781"/>
                    <a:pt x="6018" y="4190"/>
                    <a:pt x="5702" y="4505"/>
                  </a:cubicBezTo>
                  <a:cubicBezTo>
                    <a:pt x="6459" y="4946"/>
                    <a:pt x="6994" y="5734"/>
                    <a:pt x="6994" y="6679"/>
                  </a:cubicBezTo>
                  <a:cubicBezTo>
                    <a:pt x="6963" y="6868"/>
                    <a:pt x="6805" y="7057"/>
                    <a:pt x="6585" y="7057"/>
                  </a:cubicBezTo>
                  <a:lnTo>
                    <a:pt x="2426" y="7057"/>
                  </a:lnTo>
                  <a:cubicBezTo>
                    <a:pt x="2205" y="7057"/>
                    <a:pt x="2048" y="6868"/>
                    <a:pt x="2048" y="6679"/>
                  </a:cubicBezTo>
                  <a:cubicBezTo>
                    <a:pt x="2048" y="5734"/>
                    <a:pt x="2552" y="4946"/>
                    <a:pt x="3340" y="4505"/>
                  </a:cubicBezTo>
                  <a:cubicBezTo>
                    <a:pt x="3056" y="4190"/>
                    <a:pt x="2867" y="3781"/>
                    <a:pt x="2867" y="3371"/>
                  </a:cubicBezTo>
                  <a:cubicBezTo>
                    <a:pt x="2867" y="2458"/>
                    <a:pt x="3623" y="1701"/>
                    <a:pt x="4537" y="1701"/>
                  </a:cubicBezTo>
                  <a:close/>
                  <a:moveTo>
                    <a:pt x="4537" y="0"/>
                  </a:moveTo>
                  <a:cubicBezTo>
                    <a:pt x="2016" y="0"/>
                    <a:pt x="0" y="2048"/>
                    <a:pt x="0" y="4537"/>
                  </a:cubicBezTo>
                  <a:cubicBezTo>
                    <a:pt x="0" y="7057"/>
                    <a:pt x="2048" y="9074"/>
                    <a:pt x="4537" y="9074"/>
                  </a:cubicBezTo>
                  <a:cubicBezTo>
                    <a:pt x="7057" y="9074"/>
                    <a:pt x="9042" y="7026"/>
                    <a:pt x="9042" y="4537"/>
                  </a:cubicBezTo>
                  <a:cubicBezTo>
                    <a:pt x="9105" y="2017"/>
                    <a:pt x="7057"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9" name="Google Shape;6549;p81"/>
            <p:cNvSpPr/>
            <p:nvPr/>
          </p:nvSpPr>
          <p:spPr>
            <a:xfrm>
              <a:off x="-59029025" y="3956600"/>
              <a:ext cx="70900" cy="70925"/>
            </a:xfrm>
            <a:custGeom>
              <a:rect b="b" l="l" r="r" t="t"/>
              <a:pathLst>
                <a:path extrusionOk="0" h="2837" w="2836">
                  <a:moveTo>
                    <a:pt x="2269" y="1"/>
                  </a:moveTo>
                  <a:lnTo>
                    <a:pt x="1734" y="537"/>
                  </a:lnTo>
                  <a:cubicBezTo>
                    <a:pt x="1576" y="442"/>
                    <a:pt x="1387" y="411"/>
                    <a:pt x="1229" y="411"/>
                  </a:cubicBezTo>
                  <a:cubicBezTo>
                    <a:pt x="568" y="411"/>
                    <a:pt x="1" y="946"/>
                    <a:pt x="1" y="1639"/>
                  </a:cubicBezTo>
                  <a:cubicBezTo>
                    <a:pt x="1" y="2301"/>
                    <a:pt x="568" y="2836"/>
                    <a:pt x="1229" y="2836"/>
                  </a:cubicBezTo>
                  <a:cubicBezTo>
                    <a:pt x="1891" y="2836"/>
                    <a:pt x="2458" y="2301"/>
                    <a:pt x="2458" y="1639"/>
                  </a:cubicBezTo>
                  <a:cubicBezTo>
                    <a:pt x="2458" y="1419"/>
                    <a:pt x="2427" y="1261"/>
                    <a:pt x="2332" y="1104"/>
                  </a:cubicBezTo>
                  <a:lnTo>
                    <a:pt x="2836" y="600"/>
                  </a:lnTo>
                  <a:cubicBezTo>
                    <a:pt x="2584" y="379"/>
                    <a:pt x="2490" y="285"/>
                    <a:pt x="22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50" name="Google Shape;6550;p81"/>
          <p:cNvGrpSpPr/>
          <p:nvPr/>
        </p:nvGrpSpPr>
        <p:grpSpPr>
          <a:xfrm>
            <a:off x="4859311" y="1532317"/>
            <a:ext cx="351940" cy="348188"/>
            <a:chOff x="581525" y="3254850"/>
            <a:chExt cx="297750" cy="294575"/>
          </a:xfrm>
        </p:grpSpPr>
        <p:sp>
          <p:nvSpPr>
            <p:cNvPr id="6551" name="Google Shape;6551;p81"/>
            <p:cNvSpPr/>
            <p:nvPr/>
          </p:nvSpPr>
          <p:spPr>
            <a:xfrm>
              <a:off x="616950" y="3358025"/>
              <a:ext cx="89025" cy="86650"/>
            </a:xfrm>
            <a:custGeom>
              <a:rect b="b" l="l" r="r" t="t"/>
              <a:pathLst>
                <a:path extrusionOk="0" h="3466" w="3561">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2" name="Google Shape;6552;p81"/>
            <p:cNvSpPr/>
            <p:nvPr/>
          </p:nvSpPr>
          <p:spPr>
            <a:xfrm>
              <a:off x="721725" y="3254850"/>
              <a:ext cx="157550" cy="155975"/>
            </a:xfrm>
            <a:custGeom>
              <a:rect b="b" l="l" r="r" t="t"/>
              <a:pathLst>
                <a:path extrusionOk="0" h="6239" w="6302">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3" name="Google Shape;6553;p81"/>
            <p:cNvSpPr/>
            <p:nvPr/>
          </p:nvSpPr>
          <p:spPr>
            <a:xfrm>
              <a:off x="581525" y="3440725"/>
              <a:ext cx="157550" cy="108700"/>
            </a:xfrm>
            <a:custGeom>
              <a:rect b="b" l="l" r="r" t="t"/>
              <a:pathLst>
                <a:path extrusionOk="0" h="4348" w="6302">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54" name="Google Shape;6554;p81"/>
          <p:cNvGrpSpPr/>
          <p:nvPr/>
        </p:nvGrpSpPr>
        <p:grpSpPr>
          <a:xfrm>
            <a:off x="4858380" y="1971253"/>
            <a:ext cx="353802" cy="351497"/>
            <a:chOff x="580725" y="3617925"/>
            <a:chExt cx="299325" cy="297375"/>
          </a:xfrm>
        </p:grpSpPr>
        <p:sp>
          <p:nvSpPr>
            <p:cNvPr id="6555" name="Google Shape;6555;p81"/>
            <p:cNvSpPr/>
            <p:nvPr/>
          </p:nvSpPr>
          <p:spPr>
            <a:xfrm>
              <a:off x="609075" y="3662050"/>
              <a:ext cx="51225" cy="51200"/>
            </a:xfrm>
            <a:custGeom>
              <a:rect b="b" l="l" r="r" t="t"/>
              <a:pathLst>
                <a:path extrusionOk="0" h="2048" w="2049">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6" name="Google Shape;6556;p81"/>
            <p:cNvSpPr/>
            <p:nvPr/>
          </p:nvSpPr>
          <p:spPr>
            <a:xfrm>
              <a:off x="668950" y="3617925"/>
              <a:ext cx="122875" cy="104475"/>
            </a:xfrm>
            <a:custGeom>
              <a:rect b="b" l="l" r="r" t="t"/>
              <a:pathLst>
                <a:path extrusionOk="0" h="4179" w="4915">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7" name="Google Shape;6557;p81"/>
            <p:cNvSpPr/>
            <p:nvPr/>
          </p:nvSpPr>
          <p:spPr>
            <a:xfrm>
              <a:off x="580725" y="3721900"/>
              <a:ext cx="141800" cy="192025"/>
            </a:xfrm>
            <a:custGeom>
              <a:rect b="b" l="l" r="r" t="t"/>
              <a:pathLst>
                <a:path extrusionOk="0" h="7681" w="5672">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8" name="Google Shape;6558;p81"/>
            <p:cNvSpPr/>
            <p:nvPr/>
          </p:nvSpPr>
          <p:spPr>
            <a:xfrm>
              <a:off x="800475" y="3662050"/>
              <a:ext cx="51225" cy="51200"/>
            </a:xfrm>
            <a:custGeom>
              <a:rect b="b" l="l" r="r" t="t"/>
              <a:pathLst>
                <a:path extrusionOk="0" h="2048" w="2049">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9" name="Google Shape;6559;p81"/>
            <p:cNvSpPr/>
            <p:nvPr/>
          </p:nvSpPr>
          <p:spPr>
            <a:xfrm>
              <a:off x="738250" y="3722700"/>
              <a:ext cx="141800" cy="192600"/>
            </a:xfrm>
            <a:custGeom>
              <a:rect b="b" l="l" r="r" t="t"/>
              <a:pathLst>
                <a:path extrusionOk="0" h="7704" w="5672">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60" name="Google Shape;6560;p81"/>
          <p:cNvGrpSpPr/>
          <p:nvPr/>
        </p:nvGrpSpPr>
        <p:grpSpPr>
          <a:xfrm>
            <a:off x="4860242" y="2418443"/>
            <a:ext cx="350079" cy="350079"/>
            <a:chOff x="583100" y="3982600"/>
            <a:chExt cx="296175" cy="296175"/>
          </a:xfrm>
        </p:grpSpPr>
        <p:sp>
          <p:nvSpPr>
            <p:cNvPr id="6561" name="Google Shape;6561;p81"/>
            <p:cNvSpPr/>
            <p:nvPr/>
          </p:nvSpPr>
          <p:spPr>
            <a:xfrm>
              <a:off x="694925" y="3982600"/>
              <a:ext cx="70925" cy="68550"/>
            </a:xfrm>
            <a:custGeom>
              <a:rect b="b" l="l" r="r" t="t"/>
              <a:pathLst>
                <a:path extrusionOk="0" h="2742" w="2837">
                  <a:moveTo>
                    <a:pt x="1419" y="1"/>
                  </a:moveTo>
                  <a:cubicBezTo>
                    <a:pt x="631" y="1"/>
                    <a:pt x="1" y="599"/>
                    <a:pt x="1" y="1355"/>
                  </a:cubicBezTo>
                  <a:cubicBezTo>
                    <a:pt x="1" y="2143"/>
                    <a:pt x="631" y="2742"/>
                    <a:pt x="1419" y="2742"/>
                  </a:cubicBezTo>
                  <a:cubicBezTo>
                    <a:pt x="2206" y="2742"/>
                    <a:pt x="2836" y="2143"/>
                    <a:pt x="2836" y="1355"/>
                  </a:cubicBezTo>
                  <a:cubicBezTo>
                    <a:pt x="2836" y="599"/>
                    <a:pt x="2206" y="1"/>
                    <a:pt x="14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2" name="Google Shape;6562;p81"/>
            <p:cNvSpPr/>
            <p:nvPr/>
          </p:nvSpPr>
          <p:spPr>
            <a:xfrm>
              <a:off x="609075" y="4139350"/>
              <a:ext cx="69350" cy="68525"/>
            </a:xfrm>
            <a:custGeom>
              <a:rect b="b" l="l" r="r" t="t"/>
              <a:pathLst>
                <a:path extrusionOk="0" h="2741"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3" name="Google Shape;6563;p81"/>
            <p:cNvSpPr/>
            <p:nvPr/>
          </p:nvSpPr>
          <p:spPr>
            <a:xfrm>
              <a:off x="783925" y="4140125"/>
              <a:ext cx="68550" cy="68550"/>
            </a:xfrm>
            <a:custGeom>
              <a:rect b="b" l="l" r="r" t="t"/>
              <a:pathLst>
                <a:path extrusionOk="0" h="2742" w="2742">
                  <a:moveTo>
                    <a:pt x="1356" y="1"/>
                  </a:moveTo>
                  <a:cubicBezTo>
                    <a:pt x="631" y="1"/>
                    <a:pt x="1" y="631"/>
                    <a:pt x="1" y="1387"/>
                  </a:cubicBezTo>
                  <a:cubicBezTo>
                    <a:pt x="1" y="2111"/>
                    <a:pt x="631" y="2741"/>
                    <a:pt x="1356" y="2741"/>
                  </a:cubicBezTo>
                  <a:cubicBezTo>
                    <a:pt x="2112" y="2741"/>
                    <a:pt x="2742" y="2111"/>
                    <a:pt x="2742" y="1387"/>
                  </a:cubicBezTo>
                  <a:cubicBezTo>
                    <a:pt x="2742" y="631"/>
                    <a:pt x="2112" y="1"/>
                    <a:pt x="1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4" name="Google Shape;6564;p81"/>
            <p:cNvSpPr/>
            <p:nvPr/>
          </p:nvSpPr>
          <p:spPr>
            <a:xfrm>
              <a:off x="583100" y="4207075"/>
              <a:ext cx="122100" cy="71700"/>
            </a:xfrm>
            <a:custGeom>
              <a:rect b="b" l="l" r="r" t="t"/>
              <a:pathLst>
                <a:path extrusionOk="0" h="2868" w="4884">
                  <a:moveTo>
                    <a:pt x="819" y="0"/>
                  </a:moveTo>
                  <a:cubicBezTo>
                    <a:pt x="347" y="442"/>
                    <a:pt x="0" y="1072"/>
                    <a:pt x="0" y="1796"/>
                  </a:cubicBezTo>
                  <a:lnTo>
                    <a:pt x="0" y="2521"/>
                  </a:lnTo>
                  <a:cubicBezTo>
                    <a:pt x="0" y="2710"/>
                    <a:pt x="158" y="2867"/>
                    <a:pt x="347" y="2867"/>
                  </a:cubicBezTo>
                  <a:lnTo>
                    <a:pt x="4505" y="2867"/>
                  </a:lnTo>
                  <a:cubicBezTo>
                    <a:pt x="4726" y="2867"/>
                    <a:pt x="4883" y="2710"/>
                    <a:pt x="4883" y="2521"/>
                  </a:cubicBezTo>
                  <a:lnTo>
                    <a:pt x="4883" y="1796"/>
                  </a:lnTo>
                  <a:cubicBezTo>
                    <a:pt x="4883" y="1103"/>
                    <a:pt x="4568" y="442"/>
                    <a:pt x="4033" y="0"/>
                  </a:cubicBezTo>
                  <a:cubicBezTo>
                    <a:pt x="3655" y="473"/>
                    <a:pt x="3088" y="788"/>
                    <a:pt x="2426" y="788"/>
                  </a:cubicBezTo>
                  <a:cubicBezTo>
                    <a:pt x="1796" y="788"/>
                    <a:pt x="1197" y="473"/>
                    <a:pt x="8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5" name="Google Shape;6565;p81"/>
            <p:cNvSpPr/>
            <p:nvPr/>
          </p:nvSpPr>
          <p:spPr>
            <a:xfrm>
              <a:off x="669725" y="4049550"/>
              <a:ext cx="122900" cy="72475"/>
            </a:xfrm>
            <a:custGeom>
              <a:rect b="b" l="l" r="r" t="t"/>
              <a:pathLst>
                <a:path extrusionOk="0" h="2899" w="4916">
                  <a:moveTo>
                    <a:pt x="851" y="1"/>
                  </a:moveTo>
                  <a:cubicBezTo>
                    <a:pt x="347" y="442"/>
                    <a:pt x="1" y="1103"/>
                    <a:pt x="1" y="1796"/>
                  </a:cubicBezTo>
                  <a:lnTo>
                    <a:pt x="1" y="2552"/>
                  </a:lnTo>
                  <a:cubicBezTo>
                    <a:pt x="1" y="2741"/>
                    <a:pt x="158" y="2899"/>
                    <a:pt x="347" y="2899"/>
                  </a:cubicBezTo>
                  <a:lnTo>
                    <a:pt x="4537" y="2899"/>
                  </a:lnTo>
                  <a:cubicBezTo>
                    <a:pt x="4758" y="2899"/>
                    <a:pt x="4915" y="2741"/>
                    <a:pt x="4915" y="2552"/>
                  </a:cubicBezTo>
                  <a:lnTo>
                    <a:pt x="4915" y="1796"/>
                  </a:lnTo>
                  <a:cubicBezTo>
                    <a:pt x="4915" y="1103"/>
                    <a:pt x="4600" y="442"/>
                    <a:pt x="4065" y="1"/>
                  </a:cubicBezTo>
                  <a:cubicBezTo>
                    <a:pt x="3687" y="473"/>
                    <a:pt x="3088" y="788"/>
                    <a:pt x="2458" y="788"/>
                  </a:cubicBezTo>
                  <a:cubicBezTo>
                    <a:pt x="1828" y="788"/>
                    <a:pt x="1198" y="473"/>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6" name="Google Shape;6566;p81"/>
            <p:cNvSpPr/>
            <p:nvPr/>
          </p:nvSpPr>
          <p:spPr>
            <a:xfrm>
              <a:off x="757150" y="4207075"/>
              <a:ext cx="122125" cy="71700"/>
            </a:xfrm>
            <a:custGeom>
              <a:rect b="b" l="l" r="r" t="t"/>
              <a:pathLst>
                <a:path extrusionOk="0" h="2868" w="4885">
                  <a:moveTo>
                    <a:pt x="820" y="0"/>
                  </a:moveTo>
                  <a:cubicBezTo>
                    <a:pt x="316" y="442"/>
                    <a:pt x="1" y="1103"/>
                    <a:pt x="1" y="1796"/>
                  </a:cubicBezTo>
                  <a:lnTo>
                    <a:pt x="1" y="2521"/>
                  </a:lnTo>
                  <a:cubicBezTo>
                    <a:pt x="1" y="2710"/>
                    <a:pt x="158" y="2867"/>
                    <a:pt x="347" y="2867"/>
                  </a:cubicBezTo>
                  <a:lnTo>
                    <a:pt x="4506" y="2867"/>
                  </a:lnTo>
                  <a:cubicBezTo>
                    <a:pt x="4727" y="2867"/>
                    <a:pt x="4884" y="2710"/>
                    <a:pt x="4884" y="2521"/>
                  </a:cubicBezTo>
                  <a:lnTo>
                    <a:pt x="4884" y="1796"/>
                  </a:lnTo>
                  <a:cubicBezTo>
                    <a:pt x="4884" y="1103"/>
                    <a:pt x="4569" y="442"/>
                    <a:pt x="4033" y="0"/>
                  </a:cubicBezTo>
                  <a:cubicBezTo>
                    <a:pt x="3655" y="473"/>
                    <a:pt x="3088" y="788"/>
                    <a:pt x="2427" y="788"/>
                  </a:cubicBezTo>
                  <a:cubicBezTo>
                    <a:pt x="1797" y="788"/>
                    <a:pt x="1198" y="473"/>
                    <a:pt x="8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7" name="Google Shape;6567;p81"/>
            <p:cNvSpPr/>
            <p:nvPr/>
          </p:nvSpPr>
          <p:spPr>
            <a:xfrm>
              <a:off x="691775" y="4139350"/>
              <a:ext cx="77225" cy="64600"/>
            </a:xfrm>
            <a:custGeom>
              <a:rect b="b" l="l" r="r" t="t"/>
              <a:pathLst>
                <a:path extrusionOk="0" h="2584" w="3089">
                  <a:moveTo>
                    <a:pt x="1198" y="0"/>
                  </a:moveTo>
                  <a:lnTo>
                    <a:pt x="1198" y="882"/>
                  </a:lnTo>
                  <a:lnTo>
                    <a:pt x="1" y="2079"/>
                  </a:lnTo>
                  <a:cubicBezTo>
                    <a:pt x="221" y="2237"/>
                    <a:pt x="284" y="2300"/>
                    <a:pt x="473" y="2583"/>
                  </a:cubicBezTo>
                  <a:lnTo>
                    <a:pt x="1545" y="1575"/>
                  </a:lnTo>
                  <a:lnTo>
                    <a:pt x="2616" y="2583"/>
                  </a:lnTo>
                  <a:cubicBezTo>
                    <a:pt x="2773" y="2394"/>
                    <a:pt x="2931" y="2237"/>
                    <a:pt x="3088" y="2111"/>
                  </a:cubicBezTo>
                  <a:lnTo>
                    <a:pt x="1891" y="882"/>
                  </a:lnTo>
                  <a:lnTo>
                    <a:pt x="18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68" name="Google Shape;6568;p81"/>
          <p:cNvGrpSpPr/>
          <p:nvPr/>
        </p:nvGrpSpPr>
        <p:grpSpPr>
          <a:xfrm>
            <a:off x="7092856" y="1532067"/>
            <a:ext cx="307231" cy="348690"/>
            <a:chOff x="2423775" y="3226875"/>
            <a:chExt cx="259925" cy="295000"/>
          </a:xfrm>
        </p:grpSpPr>
        <p:sp>
          <p:nvSpPr>
            <p:cNvPr id="6569" name="Google Shape;6569;p81"/>
            <p:cNvSpPr/>
            <p:nvPr/>
          </p:nvSpPr>
          <p:spPr>
            <a:xfrm>
              <a:off x="2509625" y="3365900"/>
              <a:ext cx="86650" cy="52000"/>
            </a:xfrm>
            <a:custGeom>
              <a:rect b="b" l="l" r="r" t="t"/>
              <a:pathLst>
                <a:path extrusionOk="0" h="2080" w="3466">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0" name="Google Shape;6570;p81"/>
            <p:cNvSpPr/>
            <p:nvPr/>
          </p:nvSpPr>
          <p:spPr>
            <a:xfrm>
              <a:off x="2534825" y="3313925"/>
              <a:ext cx="35475" cy="35450"/>
            </a:xfrm>
            <a:custGeom>
              <a:rect b="b" l="l" r="r" t="t"/>
              <a:pathLst>
                <a:path extrusionOk="0" h="1418" w="1419">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1" name="Google Shape;6571;p81"/>
            <p:cNvSpPr/>
            <p:nvPr/>
          </p:nvSpPr>
          <p:spPr>
            <a:xfrm>
              <a:off x="2423775" y="3226875"/>
              <a:ext cx="259925" cy="295000"/>
            </a:xfrm>
            <a:custGeom>
              <a:rect b="b" l="l" r="r" t="t"/>
              <a:pathLst>
                <a:path extrusionOk="0" h="11800" w="10397">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72" name="Google Shape;6572;p81"/>
          <p:cNvGrpSpPr/>
          <p:nvPr/>
        </p:nvGrpSpPr>
        <p:grpSpPr>
          <a:xfrm>
            <a:off x="7070043" y="1973352"/>
            <a:ext cx="352857" cy="347301"/>
            <a:chOff x="2404875" y="3592725"/>
            <a:chExt cx="298525" cy="293825"/>
          </a:xfrm>
        </p:grpSpPr>
        <p:sp>
          <p:nvSpPr>
            <p:cNvPr id="6573" name="Google Shape;6573;p81"/>
            <p:cNvSpPr/>
            <p:nvPr/>
          </p:nvSpPr>
          <p:spPr>
            <a:xfrm>
              <a:off x="2404875" y="3747900"/>
              <a:ext cx="52775" cy="138650"/>
            </a:xfrm>
            <a:custGeom>
              <a:rect b="b" l="l" r="r" t="t"/>
              <a:pathLst>
                <a:path extrusionOk="0" h="5546" w="2111">
                  <a:moveTo>
                    <a:pt x="378" y="0"/>
                  </a:moveTo>
                  <a:cubicBezTo>
                    <a:pt x="158" y="0"/>
                    <a:pt x="0" y="158"/>
                    <a:pt x="0" y="347"/>
                  </a:cubicBezTo>
                  <a:lnTo>
                    <a:pt x="0" y="5198"/>
                  </a:lnTo>
                  <a:cubicBezTo>
                    <a:pt x="0" y="5419"/>
                    <a:pt x="158" y="5545"/>
                    <a:pt x="378" y="5545"/>
                  </a:cubicBezTo>
                  <a:lnTo>
                    <a:pt x="1071" y="5545"/>
                  </a:lnTo>
                  <a:cubicBezTo>
                    <a:pt x="1670" y="5545"/>
                    <a:pt x="2111" y="5072"/>
                    <a:pt x="2111" y="4537"/>
                  </a:cubicBezTo>
                  <a:lnTo>
                    <a:pt x="2111" y="1040"/>
                  </a:lnTo>
                  <a:cubicBezTo>
                    <a:pt x="2111" y="441"/>
                    <a:pt x="1638"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4" name="Google Shape;6574;p81"/>
            <p:cNvSpPr/>
            <p:nvPr/>
          </p:nvSpPr>
          <p:spPr>
            <a:xfrm>
              <a:off x="2458425" y="3592725"/>
              <a:ext cx="190625" cy="160700"/>
            </a:xfrm>
            <a:custGeom>
              <a:rect b="b" l="l" r="r" t="t"/>
              <a:pathLst>
                <a:path extrusionOk="0" h="6428" w="7625">
                  <a:moveTo>
                    <a:pt x="3781" y="631"/>
                  </a:moveTo>
                  <a:cubicBezTo>
                    <a:pt x="3970" y="631"/>
                    <a:pt x="4128" y="788"/>
                    <a:pt x="4128" y="977"/>
                  </a:cubicBezTo>
                  <a:lnTo>
                    <a:pt x="4128" y="1418"/>
                  </a:lnTo>
                  <a:cubicBezTo>
                    <a:pt x="4380" y="1481"/>
                    <a:pt x="4569" y="1639"/>
                    <a:pt x="4758" y="1860"/>
                  </a:cubicBezTo>
                  <a:cubicBezTo>
                    <a:pt x="4884" y="2017"/>
                    <a:pt x="4884" y="2206"/>
                    <a:pt x="4726" y="2332"/>
                  </a:cubicBezTo>
                  <a:cubicBezTo>
                    <a:pt x="4657" y="2373"/>
                    <a:pt x="4583" y="2397"/>
                    <a:pt x="4510" y="2397"/>
                  </a:cubicBezTo>
                  <a:cubicBezTo>
                    <a:pt x="4416" y="2397"/>
                    <a:pt x="4325" y="2358"/>
                    <a:pt x="4254" y="2269"/>
                  </a:cubicBezTo>
                  <a:cubicBezTo>
                    <a:pt x="4114" y="2106"/>
                    <a:pt x="3957" y="2012"/>
                    <a:pt x="3821" y="2012"/>
                  </a:cubicBezTo>
                  <a:cubicBezTo>
                    <a:pt x="3773" y="2012"/>
                    <a:pt x="3728" y="2024"/>
                    <a:pt x="3687" y="2049"/>
                  </a:cubicBezTo>
                  <a:cubicBezTo>
                    <a:pt x="3592" y="2080"/>
                    <a:pt x="3466" y="2238"/>
                    <a:pt x="3466" y="2364"/>
                  </a:cubicBezTo>
                  <a:cubicBezTo>
                    <a:pt x="3466" y="2553"/>
                    <a:pt x="3624" y="2710"/>
                    <a:pt x="3813" y="2710"/>
                  </a:cubicBezTo>
                  <a:cubicBezTo>
                    <a:pt x="4411" y="2710"/>
                    <a:pt x="4852" y="3183"/>
                    <a:pt x="4852" y="3750"/>
                  </a:cubicBezTo>
                  <a:cubicBezTo>
                    <a:pt x="4852" y="4159"/>
                    <a:pt x="4600" y="4537"/>
                    <a:pt x="4222" y="4663"/>
                  </a:cubicBezTo>
                  <a:lnTo>
                    <a:pt x="4159" y="4663"/>
                  </a:lnTo>
                  <a:lnTo>
                    <a:pt x="4159" y="5073"/>
                  </a:lnTo>
                  <a:cubicBezTo>
                    <a:pt x="4159" y="5262"/>
                    <a:pt x="4002" y="5420"/>
                    <a:pt x="3813" y="5420"/>
                  </a:cubicBezTo>
                  <a:cubicBezTo>
                    <a:pt x="3624" y="5420"/>
                    <a:pt x="3466" y="5262"/>
                    <a:pt x="3466" y="5073"/>
                  </a:cubicBezTo>
                  <a:lnTo>
                    <a:pt x="3466" y="4663"/>
                  </a:lnTo>
                  <a:cubicBezTo>
                    <a:pt x="3277" y="4600"/>
                    <a:pt x="3119" y="4537"/>
                    <a:pt x="2962" y="4348"/>
                  </a:cubicBezTo>
                  <a:cubicBezTo>
                    <a:pt x="2836" y="4254"/>
                    <a:pt x="2804" y="4002"/>
                    <a:pt x="2962" y="3876"/>
                  </a:cubicBezTo>
                  <a:cubicBezTo>
                    <a:pt x="3013" y="3825"/>
                    <a:pt x="3108" y="3793"/>
                    <a:pt x="3206" y="3793"/>
                  </a:cubicBezTo>
                  <a:cubicBezTo>
                    <a:pt x="3290" y="3793"/>
                    <a:pt x="3376" y="3817"/>
                    <a:pt x="3435" y="3876"/>
                  </a:cubicBezTo>
                  <a:cubicBezTo>
                    <a:pt x="3549" y="3990"/>
                    <a:pt x="3679" y="4071"/>
                    <a:pt x="3803" y="4071"/>
                  </a:cubicBezTo>
                  <a:cubicBezTo>
                    <a:pt x="3850" y="4071"/>
                    <a:pt x="3895" y="4059"/>
                    <a:pt x="3939" y="4033"/>
                  </a:cubicBezTo>
                  <a:cubicBezTo>
                    <a:pt x="4065" y="4002"/>
                    <a:pt x="4128" y="3844"/>
                    <a:pt x="4128" y="3718"/>
                  </a:cubicBezTo>
                  <a:cubicBezTo>
                    <a:pt x="4128" y="3529"/>
                    <a:pt x="3970" y="3372"/>
                    <a:pt x="3781" y="3372"/>
                  </a:cubicBezTo>
                  <a:cubicBezTo>
                    <a:pt x="3182" y="3372"/>
                    <a:pt x="2741" y="2899"/>
                    <a:pt x="2741" y="2364"/>
                  </a:cubicBezTo>
                  <a:cubicBezTo>
                    <a:pt x="2741" y="1954"/>
                    <a:pt x="3025" y="1576"/>
                    <a:pt x="3435" y="1418"/>
                  </a:cubicBezTo>
                  <a:lnTo>
                    <a:pt x="3435" y="977"/>
                  </a:lnTo>
                  <a:cubicBezTo>
                    <a:pt x="3435" y="788"/>
                    <a:pt x="3592" y="631"/>
                    <a:pt x="3781" y="631"/>
                  </a:cubicBezTo>
                  <a:close/>
                  <a:moveTo>
                    <a:pt x="3813" y="1"/>
                  </a:moveTo>
                  <a:cubicBezTo>
                    <a:pt x="1733" y="1"/>
                    <a:pt x="0" y="1734"/>
                    <a:pt x="0" y="3813"/>
                  </a:cubicBezTo>
                  <a:cubicBezTo>
                    <a:pt x="0" y="4537"/>
                    <a:pt x="190" y="5231"/>
                    <a:pt x="536" y="5829"/>
                  </a:cubicBezTo>
                  <a:cubicBezTo>
                    <a:pt x="1009" y="5546"/>
                    <a:pt x="1544" y="5420"/>
                    <a:pt x="2080" y="5420"/>
                  </a:cubicBezTo>
                  <a:cubicBezTo>
                    <a:pt x="2146" y="5414"/>
                    <a:pt x="2213" y="5411"/>
                    <a:pt x="2279" y="5411"/>
                  </a:cubicBezTo>
                  <a:cubicBezTo>
                    <a:pt x="2936" y="5411"/>
                    <a:pt x="3587" y="5692"/>
                    <a:pt x="4159" y="6207"/>
                  </a:cubicBezTo>
                  <a:lnTo>
                    <a:pt x="5892" y="6207"/>
                  </a:lnTo>
                  <a:cubicBezTo>
                    <a:pt x="6144" y="6207"/>
                    <a:pt x="6364" y="6302"/>
                    <a:pt x="6585" y="6428"/>
                  </a:cubicBezTo>
                  <a:cubicBezTo>
                    <a:pt x="7215" y="5735"/>
                    <a:pt x="7625" y="4789"/>
                    <a:pt x="7625" y="3813"/>
                  </a:cubicBezTo>
                  <a:cubicBezTo>
                    <a:pt x="7625" y="1734"/>
                    <a:pt x="5892" y="1"/>
                    <a:pt x="38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5" name="Google Shape;6575;p81"/>
            <p:cNvSpPr/>
            <p:nvPr/>
          </p:nvSpPr>
          <p:spPr>
            <a:xfrm>
              <a:off x="2474975" y="3742775"/>
              <a:ext cx="228425" cy="125650"/>
            </a:xfrm>
            <a:custGeom>
              <a:rect b="b" l="l" r="r" t="t"/>
              <a:pathLst>
                <a:path extrusionOk="0" h="5026" w="9137">
                  <a:moveTo>
                    <a:pt x="1422" y="0"/>
                  </a:moveTo>
                  <a:cubicBezTo>
                    <a:pt x="918" y="0"/>
                    <a:pt x="416" y="160"/>
                    <a:pt x="0" y="457"/>
                  </a:cubicBezTo>
                  <a:lnTo>
                    <a:pt x="0" y="5025"/>
                  </a:lnTo>
                  <a:lnTo>
                    <a:pt x="5230" y="5025"/>
                  </a:lnTo>
                  <a:cubicBezTo>
                    <a:pt x="5923" y="5025"/>
                    <a:pt x="6490" y="4679"/>
                    <a:pt x="6900" y="4143"/>
                  </a:cubicBezTo>
                  <a:lnTo>
                    <a:pt x="8916" y="1245"/>
                  </a:lnTo>
                  <a:cubicBezTo>
                    <a:pt x="9137" y="930"/>
                    <a:pt x="9074" y="489"/>
                    <a:pt x="8727" y="268"/>
                  </a:cubicBezTo>
                  <a:cubicBezTo>
                    <a:pt x="8633" y="221"/>
                    <a:pt x="8517" y="196"/>
                    <a:pt x="8398" y="196"/>
                  </a:cubicBezTo>
                  <a:cubicBezTo>
                    <a:pt x="8196" y="196"/>
                    <a:pt x="7983" y="268"/>
                    <a:pt x="7845" y="426"/>
                  </a:cubicBezTo>
                  <a:lnTo>
                    <a:pt x="5955" y="2726"/>
                  </a:lnTo>
                  <a:cubicBezTo>
                    <a:pt x="5829" y="2883"/>
                    <a:pt x="5545" y="2978"/>
                    <a:pt x="5419" y="2978"/>
                  </a:cubicBezTo>
                  <a:lnTo>
                    <a:pt x="3119" y="2978"/>
                  </a:lnTo>
                  <a:cubicBezTo>
                    <a:pt x="2899" y="2978"/>
                    <a:pt x="2741" y="2820"/>
                    <a:pt x="2741" y="2631"/>
                  </a:cubicBezTo>
                  <a:cubicBezTo>
                    <a:pt x="2741" y="2411"/>
                    <a:pt x="2899" y="2253"/>
                    <a:pt x="3119" y="2253"/>
                  </a:cubicBezTo>
                  <a:lnTo>
                    <a:pt x="5198" y="2253"/>
                  </a:lnTo>
                  <a:cubicBezTo>
                    <a:pt x="5576" y="2253"/>
                    <a:pt x="5923" y="1938"/>
                    <a:pt x="5923" y="1560"/>
                  </a:cubicBezTo>
                  <a:cubicBezTo>
                    <a:pt x="5923" y="1150"/>
                    <a:pt x="5576" y="835"/>
                    <a:pt x="5198" y="835"/>
                  </a:cubicBezTo>
                  <a:lnTo>
                    <a:pt x="3340" y="835"/>
                  </a:lnTo>
                  <a:cubicBezTo>
                    <a:pt x="3182" y="835"/>
                    <a:pt x="3088" y="741"/>
                    <a:pt x="2962" y="615"/>
                  </a:cubicBezTo>
                  <a:cubicBezTo>
                    <a:pt x="2773" y="426"/>
                    <a:pt x="2520" y="300"/>
                    <a:pt x="2300" y="174"/>
                  </a:cubicBezTo>
                  <a:cubicBezTo>
                    <a:pt x="2019" y="56"/>
                    <a:pt x="1720" y="0"/>
                    <a:pt x="14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76" name="Google Shape;6576;p81"/>
          <p:cNvGrpSpPr/>
          <p:nvPr/>
        </p:nvGrpSpPr>
        <p:grpSpPr>
          <a:xfrm>
            <a:off x="7070974" y="2418917"/>
            <a:ext cx="350995" cy="349133"/>
            <a:chOff x="2404875" y="3955825"/>
            <a:chExt cx="296950" cy="295375"/>
          </a:xfrm>
        </p:grpSpPr>
        <p:sp>
          <p:nvSpPr>
            <p:cNvPr id="6577" name="Google Shape;6577;p81"/>
            <p:cNvSpPr/>
            <p:nvPr/>
          </p:nvSpPr>
          <p:spPr>
            <a:xfrm>
              <a:off x="2404875" y="3955825"/>
              <a:ext cx="219775" cy="224500"/>
            </a:xfrm>
            <a:custGeom>
              <a:rect b="b" l="l" r="r" t="t"/>
              <a:pathLst>
                <a:path extrusionOk="0" h="8980" w="8791">
                  <a:moveTo>
                    <a:pt x="4537" y="0"/>
                  </a:moveTo>
                  <a:cubicBezTo>
                    <a:pt x="2048" y="0"/>
                    <a:pt x="0" y="2017"/>
                    <a:pt x="0" y="4506"/>
                  </a:cubicBezTo>
                  <a:cubicBezTo>
                    <a:pt x="0" y="6963"/>
                    <a:pt x="2048" y="8979"/>
                    <a:pt x="4537" y="8979"/>
                  </a:cubicBezTo>
                  <a:cubicBezTo>
                    <a:pt x="6459" y="8979"/>
                    <a:pt x="8160" y="7719"/>
                    <a:pt x="8790" y="5986"/>
                  </a:cubicBezTo>
                  <a:cubicBezTo>
                    <a:pt x="8633" y="5860"/>
                    <a:pt x="8443" y="5640"/>
                    <a:pt x="8286" y="5514"/>
                  </a:cubicBezTo>
                  <a:lnTo>
                    <a:pt x="7498" y="5514"/>
                  </a:lnTo>
                  <a:cubicBezTo>
                    <a:pt x="7057" y="6742"/>
                    <a:pt x="5923" y="7593"/>
                    <a:pt x="4568" y="7593"/>
                  </a:cubicBezTo>
                  <a:cubicBezTo>
                    <a:pt x="2836" y="7593"/>
                    <a:pt x="1481" y="6175"/>
                    <a:pt x="1481" y="4506"/>
                  </a:cubicBezTo>
                  <a:cubicBezTo>
                    <a:pt x="1481" y="2804"/>
                    <a:pt x="2867" y="1387"/>
                    <a:pt x="4568" y="1387"/>
                  </a:cubicBezTo>
                  <a:cubicBezTo>
                    <a:pt x="5923" y="1387"/>
                    <a:pt x="7057" y="2237"/>
                    <a:pt x="7498" y="3466"/>
                  </a:cubicBezTo>
                  <a:lnTo>
                    <a:pt x="8286" y="3466"/>
                  </a:lnTo>
                  <a:cubicBezTo>
                    <a:pt x="8443" y="3308"/>
                    <a:pt x="8633" y="3088"/>
                    <a:pt x="8790" y="2993"/>
                  </a:cubicBezTo>
                  <a:cubicBezTo>
                    <a:pt x="8160" y="1261"/>
                    <a:pt x="6522"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8" name="Google Shape;6578;p81"/>
            <p:cNvSpPr/>
            <p:nvPr/>
          </p:nvSpPr>
          <p:spPr>
            <a:xfrm>
              <a:off x="2510400" y="4024075"/>
              <a:ext cx="191425" cy="87575"/>
            </a:xfrm>
            <a:custGeom>
              <a:rect b="b" l="l" r="r" t="t"/>
              <a:pathLst>
                <a:path extrusionOk="0" h="3503" w="7657">
                  <a:moveTo>
                    <a:pt x="7260" y="0"/>
                  </a:moveTo>
                  <a:cubicBezTo>
                    <a:pt x="7232" y="0"/>
                    <a:pt x="7206" y="4"/>
                    <a:pt x="7184" y="11"/>
                  </a:cubicBezTo>
                  <a:lnTo>
                    <a:pt x="5073" y="736"/>
                  </a:lnTo>
                  <a:cubicBezTo>
                    <a:pt x="5042" y="736"/>
                    <a:pt x="5010" y="767"/>
                    <a:pt x="4947" y="799"/>
                  </a:cubicBezTo>
                  <a:lnTo>
                    <a:pt x="4380" y="1398"/>
                  </a:lnTo>
                  <a:lnTo>
                    <a:pt x="347" y="1398"/>
                  </a:lnTo>
                  <a:cubicBezTo>
                    <a:pt x="158" y="1398"/>
                    <a:pt x="1" y="1555"/>
                    <a:pt x="1" y="1744"/>
                  </a:cubicBezTo>
                  <a:cubicBezTo>
                    <a:pt x="1" y="1965"/>
                    <a:pt x="158" y="2122"/>
                    <a:pt x="347" y="2122"/>
                  </a:cubicBezTo>
                  <a:lnTo>
                    <a:pt x="4380" y="2122"/>
                  </a:lnTo>
                  <a:lnTo>
                    <a:pt x="4947" y="2689"/>
                  </a:lnTo>
                  <a:cubicBezTo>
                    <a:pt x="5010" y="2752"/>
                    <a:pt x="5042" y="2784"/>
                    <a:pt x="5073" y="2784"/>
                  </a:cubicBezTo>
                  <a:lnTo>
                    <a:pt x="7184" y="3477"/>
                  </a:lnTo>
                  <a:cubicBezTo>
                    <a:pt x="7210" y="3494"/>
                    <a:pt x="7242" y="3502"/>
                    <a:pt x="7275" y="3502"/>
                  </a:cubicBezTo>
                  <a:cubicBezTo>
                    <a:pt x="7362" y="3502"/>
                    <a:pt x="7462" y="3451"/>
                    <a:pt x="7531" y="3382"/>
                  </a:cubicBezTo>
                  <a:cubicBezTo>
                    <a:pt x="7594" y="3256"/>
                    <a:pt x="7657" y="3099"/>
                    <a:pt x="7562" y="2973"/>
                  </a:cubicBezTo>
                  <a:lnTo>
                    <a:pt x="6932" y="1744"/>
                  </a:lnTo>
                  <a:lnTo>
                    <a:pt x="7562" y="547"/>
                  </a:lnTo>
                  <a:cubicBezTo>
                    <a:pt x="7657" y="389"/>
                    <a:pt x="7594" y="232"/>
                    <a:pt x="7531" y="137"/>
                  </a:cubicBezTo>
                  <a:cubicBezTo>
                    <a:pt x="7458" y="41"/>
                    <a:pt x="7349" y="0"/>
                    <a:pt x="72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9" name="Google Shape;6579;p81"/>
            <p:cNvSpPr/>
            <p:nvPr/>
          </p:nvSpPr>
          <p:spPr>
            <a:xfrm>
              <a:off x="2424550" y="4188175"/>
              <a:ext cx="189050" cy="63025"/>
            </a:xfrm>
            <a:custGeom>
              <a:rect b="b" l="l" r="r" t="t"/>
              <a:pathLst>
                <a:path extrusionOk="0" h="2521" w="7562">
                  <a:moveTo>
                    <a:pt x="1828" y="0"/>
                  </a:moveTo>
                  <a:lnTo>
                    <a:pt x="1482" y="1135"/>
                  </a:lnTo>
                  <a:lnTo>
                    <a:pt x="1040" y="1135"/>
                  </a:lnTo>
                  <a:cubicBezTo>
                    <a:pt x="442" y="1135"/>
                    <a:pt x="1" y="1607"/>
                    <a:pt x="1" y="2174"/>
                  </a:cubicBezTo>
                  <a:cubicBezTo>
                    <a:pt x="1" y="2363"/>
                    <a:pt x="158" y="2521"/>
                    <a:pt x="379" y="2521"/>
                  </a:cubicBezTo>
                  <a:lnTo>
                    <a:pt x="7310" y="2521"/>
                  </a:lnTo>
                  <a:cubicBezTo>
                    <a:pt x="7404" y="2489"/>
                    <a:pt x="7562" y="2363"/>
                    <a:pt x="7562" y="2174"/>
                  </a:cubicBezTo>
                  <a:cubicBezTo>
                    <a:pt x="7562" y="1576"/>
                    <a:pt x="7089" y="1135"/>
                    <a:pt x="6554" y="1135"/>
                  </a:cubicBezTo>
                  <a:lnTo>
                    <a:pt x="6113" y="1135"/>
                  </a:lnTo>
                  <a:lnTo>
                    <a:pt x="5766" y="0"/>
                  </a:lnTo>
                  <a:cubicBezTo>
                    <a:pt x="5168" y="252"/>
                    <a:pt x="4506" y="410"/>
                    <a:pt x="3781" y="410"/>
                  </a:cubicBezTo>
                  <a:cubicBezTo>
                    <a:pt x="3088" y="410"/>
                    <a:pt x="2427" y="252"/>
                    <a:pt x="18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0" name="Google Shape;6580;p81"/>
            <p:cNvSpPr/>
            <p:nvPr/>
          </p:nvSpPr>
          <p:spPr>
            <a:xfrm>
              <a:off x="2457625" y="4007025"/>
              <a:ext cx="115025" cy="122100"/>
            </a:xfrm>
            <a:custGeom>
              <a:rect b="b" l="l" r="r" t="t"/>
              <a:pathLst>
                <a:path extrusionOk="0" h="4884" w="4601">
                  <a:moveTo>
                    <a:pt x="2427" y="0"/>
                  </a:moveTo>
                  <a:cubicBezTo>
                    <a:pt x="1104" y="0"/>
                    <a:pt x="1" y="1103"/>
                    <a:pt x="1" y="2458"/>
                  </a:cubicBezTo>
                  <a:cubicBezTo>
                    <a:pt x="1" y="3781"/>
                    <a:pt x="1104" y="4884"/>
                    <a:pt x="2427" y="4884"/>
                  </a:cubicBezTo>
                  <a:cubicBezTo>
                    <a:pt x="3404" y="4884"/>
                    <a:pt x="4254" y="4348"/>
                    <a:pt x="4601" y="3497"/>
                  </a:cubicBezTo>
                  <a:lnTo>
                    <a:pt x="2427" y="3497"/>
                  </a:lnTo>
                  <a:cubicBezTo>
                    <a:pt x="1828" y="3497"/>
                    <a:pt x="1419" y="3025"/>
                    <a:pt x="1419" y="2489"/>
                  </a:cubicBezTo>
                  <a:cubicBezTo>
                    <a:pt x="1356" y="1859"/>
                    <a:pt x="1828" y="1386"/>
                    <a:pt x="2427" y="1386"/>
                  </a:cubicBezTo>
                  <a:lnTo>
                    <a:pt x="4601" y="1386"/>
                  </a:lnTo>
                  <a:cubicBezTo>
                    <a:pt x="4191" y="567"/>
                    <a:pt x="3372"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81" name="Google Shape;6581;p81"/>
          <p:cNvGrpSpPr/>
          <p:nvPr/>
        </p:nvGrpSpPr>
        <p:grpSpPr>
          <a:xfrm>
            <a:off x="5764954" y="2883111"/>
            <a:ext cx="349163" cy="350079"/>
            <a:chOff x="4263650" y="3235150"/>
            <a:chExt cx="295400" cy="296175"/>
          </a:xfrm>
        </p:grpSpPr>
        <p:sp>
          <p:nvSpPr>
            <p:cNvPr id="6582" name="Google Shape;6582;p81"/>
            <p:cNvSpPr/>
            <p:nvPr/>
          </p:nvSpPr>
          <p:spPr>
            <a:xfrm>
              <a:off x="4393625" y="3391100"/>
              <a:ext cx="35450" cy="35475"/>
            </a:xfrm>
            <a:custGeom>
              <a:rect b="b" l="l" r="r" t="t"/>
              <a:pathLst>
                <a:path extrusionOk="0" h="1419" w="1418">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3" name="Google Shape;6583;p81"/>
            <p:cNvSpPr/>
            <p:nvPr/>
          </p:nvSpPr>
          <p:spPr>
            <a:xfrm>
              <a:off x="4377075" y="3443875"/>
              <a:ext cx="70125" cy="34675"/>
            </a:xfrm>
            <a:custGeom>
              <a:rect b="b" l="l" r="r" t="t"/>
              <a:pathLst>
                <a:path extrusionOk="0" h="1387" w="2805">
                  <a:moveTo>
                    <a:pt x="1387" y="0"/>
                  </a:moveTo>
                  <a:cubicBezTo>
                    <a:pt x="631" y="0"/>
                    <a:pt x="1" y="630"/>
                    <a:pt x="1" y="1387"/>
                  </a:cubicBezTo>
                  <a:lnTo>
                    <a:pt x="2805" y="1387"/>
                  </a:lnTo>
                  <a:cubicBezTo>
                    <a:pt x="2805" y="630"/>
                    <a:pt x="2174"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4" name="Google Shape;6584;p81"/>
            <p:cNvSpPr/>
            <p:nvPr/>
          </p:nvSpPr>
          <p:spPr>
            <a:xfrm>
              <a:off x="4333750" y="3357225"/>
              <a:ext cx="156775" cy="174100"/>
            </a:xfrm>
            <a:custGeom>
              <a:rect b="b" l="l" r="r" t="t"/>
              <a:pathLst>
                <a:path extrusionOk="0" h="6964" w="6271">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5" name="Google Shape;6585;p81"/>
            <p:cNvSpPr/>
            <p:nvPr/>
          </p:nvSpPr>
          <p:spPr>
            <a:xfrm>
              <a:off x="4316425" y="3235150"/>
              <a:ext cx="191425" cy="35475"/>
            </a:xfrm>
            <a:custGeom>
              <a:rect b="b" l="l" r="r" t="t"/>
              <a:pathLst>
                <a:path extrusionOk="0" h="1419" w="7657">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6" name="Google Shape;6586;p81"/>
            <p:cNvSpPr/>
            <p:nvPr/>
          </p:nvSpPr>
          <p:spPr>
            <a:xfrm>
              <a:off x="4263650" y="3288700"/>
              <a:ext cx="295400" cy="137875"/>
            </a:xfrm>
            <a:custGeom>
              <a:rect b="b" l="l" r="r" t="t"/>
              <a:pathLst>
                <a:path extrusionOk="0" h="5515" w="11816">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87" name="Google Shape;6587;p81"/>
          <p:cNvGrpSpPr/>
          <p:nvPr/>
        </p:nvGrpSpPr>
        <p:grpSpPr>
          <a:xfrm>
            <a:off x="5762634" y="3342272"/>
            <a:ext cx="353802" cy="327739"/>
            <a:chOff x="4266025" y="3609275"/>
            <a:chExt cx="299325" cy="277275"/>
          </a:xfrm>
        </p:grpSpPr>
        <p:sp>
          <p:nvSpPr>
            <p:cNvPr id="6588" name="Google Shape;6588;p81"/>
            <p:cNvSpPr/>
            <p:nvPr/>
          </p:nvSpPr>
          <p:spPr>
            <a:xfrm>
              <a:off x="4266025" y="3609275"/>
              <a:ext cx="299325" cy="224500"/>
            </a:xfrm>
            <a:custGeom>
              <a:rect b="b" l="l" r="r" t="t"/>
              <a:pathLst>
                <a:path extrusionOk="0" h="8980" w="11973">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9" name="Google Shape;6589;p81"/>
            <p:cNvSpPr/>
            <p:nvPr/>
          </p:nvSpPr>
          <p:spPr>
            <a:xfrm>
              <a:off x="4332975" y="3851850"/>
              <a:ext cx="157550" cy="34700"/>
            </a:xfrm>
            <a:custGeom>
              <a:rect b="b" l="l" r="r" t="t"/>
              <a:pathLst>
                <a:path extrusionOk="0" h="1388" w="6302">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90" name="Google Shape;6590;p81"/>
          <p:cNvGrpSpPr/>
          <p:nvPr/>
        </p:nvGrpSpPr>
        <p:grpSpPr>
          <a:xfrm>
            <a:off x="5763092" y="3807659"/>
            <a:ext cx="352886" cy="349133"/>
            <a:chOff x="4263650" y="3963700"/>
            <a:chExt cx="298550" cy="295375"/>
          </a:xfrm>
        </p:grpSpPr>
        <p:sp>
          <p:nvSpPr>
            <p:cNvPr id="6591" name="Google Shape;6591;p81"/>
            <p:cNvSpPr/>
            <p:nvPr/>
          </p:nvSpPr>
          <p:spPr>
            <a:xfrm>
              <a:off x="4384950" y="3963700"/>
              <a:ext cx="53575" cy="51225"/>
            </a:xfrm>
            <a:custGeom>
              <a:rect b="b" l="l" r="r" t="t"/>
              <a:pathLst>
                <a:path extrusionOk="0" h="2049" w="2143">
                  <a:moveTo>
                    <a:pt x="1072" y="1"/>
                  </a:moveTo>
                  <a:cubicBezTo>
                    <a:pt x="473" y="1"/>
                    <a:pt x="1" y="473"/>
                    <a:pt x="1" y="1040"/>
                  </a:cubicBezTo>
                  <a:cubicBezTo>
                    <a:pt x="1" y="1607"/>
                    <a:pt x="473" y="2048"/>
                    <a:pt x="1072" y="2048"/>
                  </a:cubicBezTo>
                  <a:cubicBezTo>
                    <a:pt x="1670" y="2048"/>
                    <a:pt x="2143" y="1576"/>
                    <a:pt x="2143" y="1040"/>
                  </a:cubicBezTo>
                  <a:cubicBezTo>
                    <a:pt x="2143" y="442"/>
                    <a:pt x="1670"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2" name="Google Shape;6592;p81"/>
            <p:cNvSpPr/>
            <p:nvPr/>
          </p:nvSpPr>
          <p:spPr>
            <a:xfrm>
              <a:off x="43156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607" y="2048"/>
                    <a:pt x="2048" y="1576"/>
                    <a:pt x="2048" y="1040"/>
                  </a:cubicBezTo>
                  <a:cubicBezTo>
                    <a:pt x="2048" y="473"/>
                    <a:pt x="1607"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3" name="Google Shape;6593;p81"/>
            <p:cNvSpPr/>
            <p:nvPr/>
          </p:nvSpPr>
          <p:spPr>
            <a:xfrm>
              <a:off x="4455850" y="4136975"/>
              <a:ext cx="51200" cy="51225"/>
            </a:xfrm>
            <a:custGeom>
              <a:rect b="b" l="l" r="r" t="t"/>
              <a:pathLst>
                <a:path extrusionOk="0" h="2049" w="2048">
                  <a:moveTo>
                    <a:pt x="1040" y="1"/>
                  </a:moveTo>
                  <a:cubicBezTo>
                    <a:pt x="473" y="1"/>
                    <a:pt x="0" y="473"/>
                    <a:pt x="0" y="1040"/>
                  </a:cubicBezTo>
                  <a:cubicBezTo>
                    <a:pt x="0" y="1576"/>
                    <a:pt x="473" y="2048"/>
                    <a:pt x="1040" y="2048"/>
                  </a:cubicBezTo>
                  <a:cubicBezTo>
                    <a:pt x="1575" y="2048"/>
                    <a:pt x="2048" y="1576"/>
                    <a:pt x="2048" y="1040"/>
                  </a:cubicBezTo>
                  <a:cubicBezTo>
                    <a:pt x="2048" y="473"/>
                    <a:pt x="1575"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4" name="Google Shape;6594;p81"/>
            <p:cNvSpPr/>
            <p:nvPr/>
          </p:nvSpPr>
          <p:spPr>
            <a:xfrm>
              <a:off x="4263650" y="4085000"/>
              <a:ext cx="298550" cy="122100"/>
            </a:xfrm>
            <a:custGeom>
              <a:rect b="b" l="l" r="r" t="t"/>
              <a:pathLst>
                <a:path extrusionOk="0" h="4884" w="11942">
                  <a:moveTo>
                    <a:pt x="1545" y="0"/>
                  </a:moveTo>
                  <a:cubicBezTo>
                    <a:pt x="1041" y="0"/>
                    <a:pt x="599" y="347"/>
                    <a:pt x="505" y="851"/>
                  </a:cubicBezTo>
                  <a:lnTo>
                    <a:pt x="64" y="3655"/>
                  </a:lnTo>
                  <a:cubicBezTo>
                    <a:pt x="1" y="3970"/>
                    <a:pt x="95" y="4253"/>
                    <a:pt x="284" y="4474"/>
                  </a:cubicBezTo>
                  <a:cubicBezTo>
                    <a:pt x="410" y="4631"/>
                    <a:pt x="599" y="4757"/>
                    <a:pt x="788" y="4789"/>
                  </a:cubicBezTo>
                  <a:cubicBezTo>
                    <a:pt x="1009" y="4442"/>
                    <a:pt x="1324" y="4127"/>
                    <a:pt x="1639" y="3938"/>
                  </a:cubicBezTo>
                  <a:cubicBezTo>
                    <a:pt x="1513" y="3686"/>
                    <a:pt x="1419" y="3434"/>
                    <a:pt x="1419" y="3151"/>
                  </a:cubicBezTo>
                  <a:cubicBezTo>
                    <a:pt x="1419" y="2206"/>
                    <a:pt x="2206" y="1418"/>
                    <a:pt x="3151" y="1418"/>
                  </a:cubicBezTo>
                  <a:cubicBezTo>
                    <a:pt x="4097" y="1418"/>
                    <a:pt x="4884" y="2206"/>
                    <a:pt x="4884" y="3151"/>
                  </a:cubicBezTo>
                  <a:cubicBezTo>
                    <a:pt x="4884" y="3434"/>
                    <a:pt x="4821" y="3686"/>
                    <a:pt x="4695" y="3938"/>
                  </a:cubicBezTo>
                  <a:cubicBezTo>
                    <a:pt x="5042" y="4159"/>
                    <a:pt x="5325" y="4474"/>
                    <a:pt x="5577" y="4883"/>
                  </a:cubicBezTo>
                  <a:lnTo>
                    <a:pt x="6396" y="4883"/>
                  </a:lnTo>
                  <a:cubicBezTo>
                    <a:pt x="6585" y="4537"/>
                    <a:pt x="6900" y="4159"/>
                    <a:pt x="7247" y="3938"/>
                  </a:cubicBezTo>
                  <a:cubicBezTo>
                    <a:pt x="7152" y="3686"/>
                    <a:pt x="7058" y="3434"/>
                    <a:pt x="7058" y="3151"/>
                  </a:cubicBezTo>
                  <a:cubicBezTo>
                    <a:pt x="7058" y="2206"/>
                    <a:pt x="7846" y="1418"/>
                    <a:pt x="8791" y="1418"/>
                  </a:cubicBezTo>
                  <a:cubicBezTo>
                    <a:pt x="9736" y="1418"/>
                    <a:pt x="10524" y="2206"/>
                    <a:pt x="10524" y="3151"/>
                  </a:cubicBezTo>
                  <a:cubicBezTo>
                    <a:pt x="10524" y="3434"/>
                    <a:pt x="10461" y="3686"/>
                    <a:pt x="10334" y="3938"/>
                  </a:cubicBezTo>
                  <a:cubicBezTo>
                    <a:pt x="10681" y="4159"/>
                    <a:pt x="10965" y="4442"/>
                    <a:pt x="11154" y="4789"/>
                  </a:cubicBezTo>
                  <a:cubicBezTo>
                    <a:pt x="11343" y="4757"/>
                    <a:pt x="11563" y="4631"/>
                    <a:pt x="11658" y="4474"/>
                  </a:cubicBezTo>
                  <a:cubicBezTo>
                    <a:pt x="11878" y="4253"/>
                    <a:pt x="11941" y="3938"/>
                    <a:pt x="11910" y="3655"/>
                  </a:cubicBezTo>
                  <a:lnTo>
                    <a:pt x="11343" y="851"/>
                  </a:lnTo>
                  <a:cubicBezTo>
                    <a:pt x="11280" y="347"/>
                    <a:pt x="10839" y="0"/>
                    <a:pt x="103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5" name="Google Shape;6595;p81"/>
            <p:cNvSpPr/>
            <p:nvPr/>
          </p:nvSpPr>
          <p:spPr>
            <a:xfrm>
              <a:off x="4431425" y="4196825"/>
              <a:ext cx="104000" cy="62250"/>
            </a:xfrm>
            <a:custGeom>
              <a:rect b="b" l="l" r="r" t="t"/>
              <a:pathLst>
                <a:path extrusionOk="0" h="2490" w="4160">
                  <a:moveTo>
                    <a:pt x="977" y="1"/>
                  </a:moveTo>
                  <a:cubicBezTo>
                    <a:pt x="536" y="284"/>
                    <a:pt x="189" y="694"/>
                    <a:pt x="63" y="1198"/>
                  </a:cubicBezTo>
                  <a:cubicBezTo>
                    <a:pt x="32" y="1387"/>
                    <a:pt x="0" y="1576"/>
                    <a:pt x="0" y="1797"/>
                  </a:cubicBezTo>
                  <a:lnTo>
                    <a:pt x="0" y="2143"/>
                  </a:lnTo>
                  <a:cubicBezTo>
                    <a:pt x="0" y="2332"/>
                    <a:pt x="158" y="2490"/>
                    <a:pt x="347" y="2490"/>
                  </a:cubicBezTo>
                  <a:lnTo>
                    <a:pt x="3813" y="2490"/>
                  </a:lnTo>
                  <a:cubicBezTo>
                    <a:pt x="4002" y="2490"/>
                    <a:pt x="4159" y="2332"/>
                    <a:pt x="4159" y="2143"/>
                  </a:cubicBezTo>
                  <a:lnTo>
                    <a:pt x="4159" y="1797"/>
                  </a:lnTo>
                  <a:cubicBezTo>
                    <a:pt x="4096" y="1576"/>
                    <a:pt x="4065" y="1356"/>
                    <a:pt x="4002" y="1198"/>
                  </a:cubicBezTo>
                  <a:cubicBezTo>
                    <a:pt x="3844" y="694"/>
                    <a:pt x="3529" y="284"/>
                    <a:pt x="3119" y="1"/>
                  </a:cubicBezTo>
                  <a:cubicBezTo>
                    <a:pt x="2804" y="253"/>
                    <a:pt x="2426" y="410"/>
                    <a:pt x="2048" y="410"/>
                  </a:cubicBezTo>
                  <a:cubicBezTo>
                    <a:pt x="1639" y="410"/>
                    <a:pt x="1261" y="253"/>
                    <a:pt x="9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6" name="Google Shape;6596;p81"/>
            <p:cNvSpPr/>
            <p:nvPr/>
          </p:nvSpPr>
          <p:spPr>
            <a:xfrm>
              <a:off x="4359750" y="4022775"/>
              <a:ext cx="104775" cy="44125"/>
            </a:xfrm>
            <a:custGeom>
              <a:rect b="b" l="l" r="r" t="t"/>
              <a:pathLst>
                <a:path extrusionOk="0" h="1765" w="4191">
                  <a:moveTo>
                    <a:pt x="1009" y="0"/>
                  </a:moveTo>
                  <a:cubicBezTo>
                    <a:pt x="379" y="347"/>
                    <a:pt x="0" y="1040"/>
                    <a:pt x="0" y="1765"/>
                  </a:cubicBezTo>
                  <a:lnTo>
                    <a:pt x="4191" y="1765"/>
                  </a:lnTo>
                  <a:cubicBezTo>
                    <a:pt x="4191" y="1040"/>
                    <a:pt x="3813" y="347"/>
                    <a:pt x="3214" y="0"/>
                  </a:cubicBezTo>
                  <a:cubicBezTo>
                    <a:pt x="2899" y="252"/>
                    <a:pt x="2521" y="378"/>
                    <a:pt x="2111" y="378"/>
                  </a:cubicBezTo>
                  <a:cubicBezTo>
                    <a:pt x="1733" y="378"/>
                    <a:pt x="1324" y="252"/>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7" name="Google Shape;6597;p81"/>
            <p:cNvSpPr/>
            <p:nvPr/>
          </p:nvSpPr>
          <p:spPr>
            <a:xfrm>
              <a:off x="4291225" y="4196825"/>
              <a:ext cx="102425" cy="62250"/>
            </a:xfrm>
            <a:custGeom>
              <a:rect b="b" l="l" r="r" t="t"/>
              <a:pathLst>
                <a:path extrusionOk="0" h="2490" w="4097">
                  <a:moveTo>
                    <a:pt x="1009" y="1"/>
                  </a:moveTo>
                  <a:cubicBezTo>
                    <a:pt x="568" y="284"/>
                    <a:pt x="221" y="694"/>
                    <a:pt x="95" y="1198"/>
                  </a:cubicBezTo>
                  <a:cubicBezTo>
                    <a:pt x="64" y="1387"/>
                    <a:pt x="1" y="1576"/>
                    <a:pt x="1" y="1797"/>
                  </a:cubicBezTo>
                  <a:lnTo>
                    <a:pt x="1" y="2143"/>
                  </a:lnTo>
                  <a:cubicBezTo>
                    <a:pt x="1" y="2332"/>
                    <a:pt x="158" y="2490"/>
                    <a:pt x="379" y="2490"/>
                  </a:cubicBezTo>
                  <a:lnTo>
                    <a:pt x="3844" y="2490"/>
                  </a:lnTo>
                  <a:cubicBezTo>
                    <a:pt x="3939" y="2490"/>
                    <a:pt x="4096" y="2332"/>
                    <a:pt x="4096" y="2143"/>
                  </a:cubicBezTo>
                  <a:lnTo>
                    <a:pt x="4096" y="1797"/>
                  </a:lnTo>
                  <a:cubicBezTo>
                    <a:pt x="4096" y="1576"/>
                    <a:pt x="4065" y="1356"/>
                    <a:pt x="4033" y="1198"/>
                  </a:cubicBezTo>
                  <a:cubicBezTo>
                    <a:pt x="3876" y="694"/>
                    <a:pt x="3561" y="284"/>
                    <a:pt x="3120" y="1"/>
                  </a:cubicBezTo>
                  <a:cubicBezTo>
                    <a:pt x="2804" y="253"/>
                    <a:pt x="2458" y="410"/>
                    <a:pt x="2048" y="410"/>
                  </a:cubicBezTo>
                  <a:cubicBezTo>
                    <a:pt x="1670" y="410"/>
                    <a:pt x="1261" y="253"/>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598" name="Google Shape;6598;p81"/>
          <p:cNvGrpSpPr/>
          <p:nvPr/>
        </p:nvGrpSpPr>
        <p:grpSpPr>
          <a:xfrm>
            <a:off x="8041429" y="2883111"/>
            <a:ext cx="226264" cy="350079"/>
            <a:chOff x="6164975" y="3211525"/>
            <a:chExt cx="191425" cy="296175"/>
          </a:xfrm>
        </p:grpSpPr>
        <p:sp>
          <p:nvSpPr>
            <p:cNvPr id="6599" name="Google Shape;6599;p81"/>
            <p:cNvSpPr/>
            <p:nvPr/>
          </p:nvSpPr>
          <p:spPr>
            <a:xfrm>
              <a:off x="6269750" y="3371400"/>
              <a:ext cx="68525" cy="84300"/>
            </a:xfrm>
            <a:custGeom>
              <a:rect b="b" l="l" r="r" t="t"/>
              <a:pathLst>
                <a:path extrusionOk="0" h="3372" w="2741">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0" name="Google Shape;6600;p81"/>
            <p:cNvSpPr/>
            <p:nvPr/>
          </p:nvSpPr>
          <p:spPr>
            <a:xfrm>
              <a:off x="6228775" y="3424175"/>
              <a:ext cx="62250" cy="30750"/>
            </a:xfrm>
            <a:custGeom>
              <a:rect b="b" l="l" r="r" t="t"/>
              <a:pathLst>
                <a:path extrusionOk="0" h="1230" w="2490">
                  <a:moveTo>
                    <a:pt x="1229" y="1"/>
                  </a:moveTo>
                  <a:lnTo>
                    <a:pt x="1" y="1229"/>
                  </a:lnTo>
                  <a:lnTo>
                    <a:pt x="2490" y="1229"/>
                  </a:lnTo>
                  <a:lnTo>
                    <a:pt x="12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1" name="Google Shape;6601;p81"/>
            <p:cNvSpPr/>
            <p:nvPr/>
          </p:nvSpPr>
          <p:spPr>
            <a:xfrm>
              <a:off x="6182300" y="3369825"/>
              <a:ext cx="69350" cy="85100"/>
            </a:xfrm>
            <a:custGeom>
              <a:rect b="b" l="l" r="r" t="t"/>
              <a:pathLst>
                <a:path extrusionOk="0" h="3404" w="2774">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2" name="Google Shape;6602;p81"/>
            <p:cNvSpPr/>
            <p:nvPr/>
          </p:nvSpPr>
          <p:spPr>
            <a:xfrm>
              <a:off x="6164975" y="3472225"/>
              <a:ext cx="191425" cy="35475"/>
            </a:xfrm>
            <a:custGeom>
              <a:rect b="b" l="l" r="r" t="t"/>
              <a:pathLst>
                <a:path extrusionOk="0" h="1419" w="7657">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3" name="Google Shape;6603;p81"/>
            <p:cNvSpPr/>
            <p:nvPr/>
          </p:nvSpPr>
          <p:spPr>
            <a:xfrm>
              <a:off x="6164975" y="3211525"/>
              <a:ext cx="191425" cy="35475"/>
            </a:xfrm>
            <a:custGeom>
              <a:rect b="b" l="l" r="r" t="t"/>
              <a:pathLst>
                <a:path extrusionOk="0" h="1419" w="7657">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4" name="Google Shape;6604;p81"/>
            <p:cNvSpPr/>
            <p:nvPr/>
          </p:nvSpPr>
          <p:spPr>
            <a:xfrm>
              <a:off x="6183100" y="3262725"/>
              <a:ext cx="155175" cy="35650"/>
            </a:xfrm>
            <a:custGeom>
              <a:rect b="b" l="l" r="r" t="t"/>
              <a:pathLst>
                <a:path extrusionOk="0" h="1426" w="6207">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5" name="Google Shape;6605;p81"/>
            <p:cNvSpPr/>
            <p:nvPr/>
          </p:nvSpPr>
          <p:spPr>
            <a:xfrm>
              <a:off x="6181525" y="3294225"/>
              <a:ext cx="155975" cy="74050"/>
            </a:xfrm>
            <a:custGeom>
              <a:rect b="b" l="l" r="r" t="t"/>
              <a:pathLst>
                <a:path extrusionOk="0" h="2962" w="6239">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06" name="Google Shape;6606;p81"/>
          <p:cNvGrpSpPr/>
          <p:nvPr/>
        </p:nvGrpSpPr>
        <p:grpSpPr>
          <a:xfrm>
            <a:off x="5303466" y="1531387"/>
            <a:ext cx="352886" cy="350049"/>
            <a:chOff x="946175" y="3253275"/>
            <a:chExt cx="298550" cy="296150"/>
          </a:xfrm>
        </p:grpSpPr>
        <p:sp>
          <p:nvSpPr>
            <p:cNvPr id="6607" name="Google Shape;6607;p81"/>
            <p:cNvSpPr/>
            <p:nvPr/>
          </p:nvSpPr>
          <p:spPr>
            <a:xfrm>
              <a:off x="946175" y="3253275"/>
              <a:ext cx="209550" cy="261500"/>
            </a:xfrm>
            <a:custGeom>
              <a:rect b="b" l="l" r="r" t="t"/>
              <a:pathLst>
                <a:path extrusionOk="0" h="10460" w="8382">
                  <a:moveTo>
                    <a:pt x="348" y="0"/>
                  </a:moveTo>
                  <a:cubicBezTo>
                    <a:pt x="158" y="0"/>
                    <a:pt x="1" y="158"/>
                    <a:pt x="1" y="347"/>
                  </a:cubicBezTo>
                  <a:lnTo>
                    <a:pt x="1" y="10113"/>
                  </a:lnTo>
                  <a:cubicBezTo>
                    <a:pt x="1" y="10302"/>
                    <a:pt x="158" y="10460"/>
                    <a:pt x="348" y="10460"/>
                  </a:cubicBezTo>
                  <a:lnTo>
                    <a:pt x="694" y="10460"/>
                  </a:lnTo>
                  <a:lnTo>
                    <a:pt x="694" y="3875"/>
                  </a:lnTo>
                  <a:cubicBezTo>
                    <a:pt x="694" y="3623"/>
                    <a:pt x="820" y="3340"/>
                    <a:pt x="1009" y="3151"/>
                  </a:cubicBezTo>
                  <a:lnTo>
                    <a:pt x="3151" y="1008"/>
                  </a:lnTo>
                  <a:cubicBezTo>
                    <a:pt x="3340" y="819"/>
                    <a:pt x="3624" y="693"/>
                    <a:pt x="3908" y="693"/>
                  </a:cubicBezTo>
                  <a:lnTo>
                    <a:pt x="8381" y="693"/>
                  </a:lnTo>
                  <a:lnTo>
                    <a:pt x="8381" y="347"/>
                  </a:lnTo>
                  <a:cubicBezTo>
                    <a:pt x="8381" y="158"/>
                    <a:pt x="8224" y="0"/>
                    <a:pt x="80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8" name="Google Shape;6608;p81"/>
            <p:cNvSpPr/>
            <p:nvPr/>
          </p:nvSpPr>
          <p:spPr>
            <a:xfrm>
              <a:off x="986350" y="3293425"/>
              <a:ext cx="47300" cy="48075"/>
            </a:xfrm>
            <a:custGeom>
              <a:rect b="b" l="l" r="r" t="t"/>
              <a:pathLst>
                <a:path extrusionOk="0" h="1923" w="1892">
                  <a:moveTo>
                    <a:pt x="1891" y="1"/>
                  </a:moveTo>
                  <a:lnTo>
                    <a:pt x="1" y="1923"/>
                  </a:lnTo>
                  <a:lnTo>
                    <a:pt x="1891" y="1923"/>
                  </a:lnTo>
                  <a:lnTo>
                    <a:pt x="18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9" name="Google Shape;6609;p81"/>
            <p:cNvSpPr/>
            <p:nvPr/>
          </p:nvSpPr>
          <p:spPr>
            <a:xfrm>
              <a:off x="1051725" y="3359600"/>
              <a:ext cx="122100" cy="121325"/>
            </a:xfrm>
            <a:custGeom>
              <a:rect b="b" l="l" r="r" t="t"/>
              <a:pathLst>
                <a:path extrusionOk="0" h="4853" w="4884">
                  <a:moveTo>
                    <a:pt x="2427" y="0"/>
                  </a:moveTo>
                  <a:cubicBezTo>
                    <a:pt x="1103" y="0"/>
                    <a:pt x="1" y="1103"/>
                    <a:pt x="1" y="2426"/>
                  </a:cubicBezTo>
                  <a:cubicBezTo>
                    <a:pt x="1" y="3749"/>
                    <a:pt x="1103" y="4852"/>
                    <a:pt x="2427" y="4852"/>
                  </a:cubicBezTo>
                  <a:cubicBezTo>
                    <a:pt x="3781" y="4852"/>
                    <a:pt x="4884" y="3749"/>
                    <a:pt x="4884" y="2426"/>
                  </a:cubicBezTo>
                  <a:cubicBezTo>
                    <a:pt x="4884" y="1103"/>
                    <a:pt x="3781"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0" name="Google Shape;6610;p81"/>
            <p:cNvSpPr/>
            <p:nvPr/>
          </p:nvSpPr>
          <p:spPr>
            <a:xfrm>
              <a:off x="980050" y="3289500"/>
              <a:ext cx="192200" cy="242600"/>
            </a:xfrm>
            <a:custGeom>
              <a:rect b="b" l="l" r="r" t="t"/>
              <a:pathLst>
                <a:path extrusionOk="0" h="9704" w="7688">
                  <a:moveTo>
                    <a:pt x="2868" y="0"/>
                  </a:moveTo>
                  <a:lnTo>
                    <a:pt x="2868" y="2426"/>
                  </a:lnTo>
                  <a:cubicBezTo>
                    <a:pt x="2868" y="2647"/>
                    <a:pt x="2679" y="2804"/>
                    <a:pt x="2490" y="2804"/>
                  </a:cubicBezTo>
                  <a:lnTo>
                    <a:pt x="1" y="2804"/>
                  </a:lnTo>
                  <a:lnTo>
                    <a:pt x="1" y="9357"/>
                  </a:lnTo>
                  <a:cubicBezTo>
                    <a:pt x="1" y="9578"/>
                    <a:pt x="190" y="9704"/>
                    <a:pt x="379" y="9704"/>
                  </a:cubicBezTo>
                  <a:lnTo>
                    <a:pt x="7341" y="9704"/>
                  </a:lnTo>
                  <a:cubicBezTo>
                    <a:pt x="7467" y="9704"/>
                    <a:pt x="7593" y="9641"/>
                    <a:pt x="7625" y="9578"/>
                  </a:cubicBezTo>
                  <a:lnTo>
                    <a:pt x="6239" y="8192"/>
                  </a:lnTo>
                  <a:cubicBezTo>
                    <a:pt x="5924" y="8318"/>
                    <a:pt x="5609" y="8349"/>
                    <a:pt x="5262" y="8349"/>
                  </a:cubicBezTo>
                  <a:cubicBezTo>
                    <a:pt x="3529" y="8349"/>
                    <a:pt x="2143" y="6931"/>
                    <a:pt x="2143" y="5230"/>
                  </a:cubicBezTo>
                  <a:cubicBezTo>
                    <a:pt x="2143" y="3529"/>
                    <a:pt x="3561" y="2111"/>
                    <a:pt x="5262" y="2111"/>
                  </a:cubicBezTo>
                  <a:cubicBezTo>
                    <a:pt x="6239" y="2111"/>
                    <a:pt x="7121" y="2584"/>
                    <a:pt x="7688" y="3308"/>
                  </a:cubicBezTo>
                  <a:lnTo>
                    <a:pt x="7688" y="347"/>
                  </a:lnTo>
                  <a:cubicBezTo>
                    <a:pt x="7688" y="158"/>
                    <a:pt x="7530" y="0"/>
                    <a:pt x="73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1" name="Google Shape;6611;p81"/>
            <p:cNvSpPr/>
            <p:nvPr/>
          </p:nvSpPr>
          <p:spPr>
            <a:xfrm>
              <a:off x="1154125" y="3460400"/>
              <a:ext cx="90600" cy="89025"/>
            </a:xfrm>
            <a:custGeom>
              <a:rect b="b" l="l" r="r" t="t"/>
              <a:pathLst>
                <a:path extrusionOk="0" h="3561" w="3624">
                  <a:moveTo>
                    <a:pt x="977" y="1"/>
                  </a:moveTo>
                  <a:cubicBezTo>
                    <a:pt x="693" y="410"/>
                    <a:pt x="378" y="757"/>
                    <a:pt x="0" y="1009"/>
                  </a:cubicBezTo>
                  <a:lnTo>
                    <a:pt x="2363" y="3372"/>
                  </a:lnTo>
                  <a:cubicBezTo>
                    <a:pt x="2489" y="3498"/>
                    <a:pt x="2662" y="3561"/>
                    <a:pt x="2840" y="3561"/>
                  </a:cubicBezTo>
                  <a:cubicBezTo>
                    <a:pt x="3017" y="3561"/>
                    <a:pt x="3198" y="3498"/>
                    <a:pt x="3340" y="3372"/>
                  </a:cubicBezTo>
                  <a:cubicBezTo>
                    <a:pt x="3623" y="3088"/>
                    <a:pt x="3623" y="2647"/>
                    <a:pt x="3340" y="2364"/>
                  </a:cubicBezTo>
                  <a:lnTo>
                    <a:pt x="9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12" name="Google Shape;6612;p81"/>
          <p:cNvGrpSpPr/>
          <p:nvPr/>
        </p:nvGrpSpPr>
        <p:grpSpPr>
          <a:xfrm>
            <a:off x="5304397" y="1973351"/>
            <a:ext cx="351024" cy="347301"/>
            <a:chOff x="946175" y="3619500"/>
            <a:chExt cx="296975" cy="293825"/>
          </a:xfrm>
        </p:grpSpPr>
        <p:sp>
          <p:nvSpPr>
            <p:cNvPr id="6613" name="Google Shape;6613;p81"/>
            <p:cNvSpPr/>
            <p:nvPr/>
          </p:nvSpPr>
          <p:spPr>
            <a:xfrm>
              <a:off x="963525" y="3619500"/>
              <a:ext cx="207950" cy="293825"/>
            </a:xfrm>
            <a:custGeom>
              <a:rect b="b" l="l" r="r" t="t"/>
              <a:pathLst>
                <a:path extrusionOk="0" h="11753" w="8318">
                  <a:moveTo>
                    <a:pt x="3828" y="2742"/>
                  </a:moveTo>
                  <a:cubicBezTo>
                    <a:pt x="3915" y="2742"/>
                    <a:pt x="4001" y="2773"/>
                    <a:pt x="4064" y="2836"/>
                  </a:cubicBezTo>
                  <a:cubicBezTo>
                    <a:pt x="4253" y="2994"/>
                    <a:pt x="4253" y="3183"/>
                    <a:pt x="4096" y="3340"/>
                  </a:cubicBezTo>
                  <a:lnTo>
                    <a:pt x="2678" y="4695"/>
                  </a:lnTo>
                  <a:cubicBezTo>
                    <a:pt x="2615" y="4790"/>
                    <a:pt x="2520" y="4821"/>
                    <a:pt x="2457" y="4821"/>
                  </a:cubicBezTo>
                  <a:cubicBezTo>
                    <a:pt x="2363" y="4821"/>
                    <a:pt x="2268" y="4790"/>
                    <a:pt x="2205" y="4695"/>
                  </a:cubicBezTo>
                  <a:lnTo>
                    <a:pt x="1512" y="4002"/>
                  </a:lnTo>
                  <a:cubicBezTo>
                    <a:pt x="1386" y="3876"/>
                    <a:pt x="1386" y="3655"/>
                    <a:pt x="1512" y="3529"/>
                  </a:cubicBezTo>
                  <a:cubicBezTo>
                    <a:pt x="1575" y="3466"/>
                    <a:pt x="1662" y="3435"/>
                    <a:pt x="1749" y="3435"/>
                  </a:cubicBezTo>
                  <a:cubicBezTo>
                    <a:pt x="1835" y="3435"/>
                    <a:pt x="1922" y="3466"/>
                    <a:pt x="1985" y="3529"/>
                  </a:cubicBezTo>
                  <a:lnTo>
                    <a:pt x="2426" y="3971"/>
                  </a:lnTo>
                  <a:lnTo>
                    <a:pt x="3592" y="2836"/>
                  </a:lnTo>
                  <a:cubicBezTo>
                    <a:pt x="3655" y="2773"/>
                    <a:pt x="3741" y="2742"/>
                    <a:pt x="3828" y="2742"/>
                  </a:cubicBezTo>
                  <a:close/>
                  <a:moveTo>
                    <a:pt x="3828" y="4790"/>
                  </a:moveTo>
                  <a:cubicBezTo>
                    <a:pt x="3915" y="4790"/>
                    <a:pt x="4001" y="4821"/>
                    <a:pt x="4064" y="4884"/>
                  </a:cubicBezTo>
                  <a:cubicBezTo>
                    <a:pt x="4253" y="5042"/>
                    <a:pt x="4253" y="5262"/>
                    <a:pt x="4096" y="5388"/>
                  </a:cubicBezTo>
                  <a:lnTo>
                    <a:pt x="2678" y="6774"/>
                  </a:lnTo>
                  <a:cubicBezTo>
                    <a:pt x="2615" y="6837"/>
                    <a:pt x="2520" y="6869"/>
                    <a:pt x="2457" y="6869"/>
                  </a:cubicBezTo>
                  <a:cubicBezTo>
                    <a:pt x="2363" y="6869"/>
                    <a:pt x="2268" y="6837"/>
                    <a:pt x="2205" y="6774"/>
                  </a:cubicBezTo>
                  <a:lnTo>
                    <a:pt x="1512" y="6050"/>
                  </a:lnTo>
                  <a:cubicBezTo>
                    <a:pt x="1386" y="5924"/>
                    <a:pt x="1386" y="5703"/>
                    <a:pt x="1512" y="5577"/>
                  </a:cubicBezTo>
                  <a:cubicBezTo>
                    <a:pt x="1575" y="5514"/>
                    <a:pt x="1662" y="5483"/>
                    <a:pt x="1749" y="5483"/>
                  </a:cubicBezTo>
                  <a:cubicBezTo>
                    <a:pt x="1835" y="5483"/>
                    <a:pt x="1922" y="5514"/>
                    <a:pt x="1985" y="5577"/>
                  </a:cubicBezTo>
                  <a:lnTo>
                    <a:pt x="2426" y="6018"/>
                  </a:lnTo>
                  <a:lnTo>
                    <a:pt x="3592" y="4884"/>
                  </a:lnTo>
                  <a:cubicBezTo>
                    <a:pt x="3655" y="4821"/>
                    <a:pt x="3741" y="4790"/>
                    <a:pt x="3828" y="4790"/>
                  </a:cubicBezTo>
                  <a:close/>
                  <a:moveTo>
                    <a:pt x="3828" y="6869"/>
                  </a:moveTo>
                  <a:cubicBezTo>
                    <a:pt x="3915" y="6869"/>
                    <a:pt x="4001" y="6900"/>
                    <a:pt x="4064" y="6963"/>
                  </a:cubicBezTo>
                  <a:cubicBezTo>
                    <a:pt x="4253" y="7121"/>
                    <a:pt x="4253" y="7342"/>
                    <a:pt x="4096" y="7468"/>
                  </a:cubicBezTo>
                  <a:lnTo>
                    <a:pt x="2678" y="8854"/>
                  </a:lnTo>
                  <a:cubicBezTo>
                    <a:pt x="2615" y="8917"/>
                    <a:pt x="2520" y="8980"/>
                    <a:pt x="2457" y="8980"/>
                  </a:cubicBezTo>
                  <a:cubicBezTo>
                    <a:pt x="2363" y="8980"/>
                    <a:pt x="2268" y="8917"/>
                    <a:pt x="2205" y="8854"/>
                  </a:cubicBezTo>
                  <a:lnTo>
                    <a:pt x="1512" y="8129"/>
                  </a:lnTo>
                  <a:cubicBezTo>
                    <a:pt x="1386" y="8003"/>
                    <a:pt x="1386" y="7783"/>
                    <a:pt x="1512" y="7657"/>
                  </a:cubicBezTo>
                  <a:cubicBezTo>
                    <a:pt x="1575" y="7594"/>
                    <a:pt x="1662" y="7562"/>
                    <a:pt x="1749" y="7562"/>
                  </a:cubicBezTo>
                  <a:cubicBezTo>
                    <a:pt x="1835" y="7562"/>
                    <a:pt x="1922" y="7594"/>
                    <a:pt x="1985" y="7657"/>
                  </a:cubicBezTo>
                  <a:lnTo>
                    <a:pt x="2426" y="8098"/>
                  </a:lnTo>
                  <a:lnTo>
                    <a:pt x="3592" y="6963"/>
                  </a:lnTo>
                  <a:cubicBezTo>
                    <a:pt x="3655" y="6900"/>
                    <a:pt x="3741" y="6869"/>
                    <a:pt x="3828" y="6869"/>
                  </a:cubicBezTo>
                  <a:close/>
                  <a:moveTo>
                    <a:pt x="347" y="1"/>
                  </a:moveTo>
                  <a:cubicBezTo>
                    <a:pt x="158" y="1"/>
                    <a:pt x="0" y="158"/>
                    <a:pt x="0" y="347"/>
                  </a:cubicBezTo>
                  <a:lnTo>
                    <a:pt x="0" y="9673"/>
                  </a:lnTo>
                  <a:lnTo>
                    <a:pt x="6301" y="9673"/>
                  </a:lnTo>
                  <a:lnTo>
                    <a:pt x="6301" y="10397"/>
                  </a:lnTo>
                  <a:lnTo>
                    <a:pt x="6301" y="10744"/>
                  </a:lnTo>
                  <a:lnTo>
                    <a:pt x="6270" y="10744"/>
                  </a:lnTo>
                  <a:cubicBezTo>
                    <a:pt x="6270" y="11343"/>
                    <a:pt x="6742" y="11752"/>
                    <a:pt x="7278" y="11752"/>
                  </a:cubicBezTo>
                  <a:cubicBezTo>
                    <a:pt x="7876" y="11752"/>
                    <a:pt x="8317" y="11280"/>
                    <a:pt x="8317" y="10744"/>
                  </a:cubicBezTo>
                  <a:lnTo>
                    <a:pt x="8317" y="7972"/>
                  </a:lnTo>
                  <a:lnTo>
                    <a:pt x="7498" y="8822"/>
                  </a:lnTo>
                  <a:lnTo>
                    <a:pt x="5608" y="9547"/>
                  </a:lnTo>
                  <a:cubicBezTo>
                    <a:pt x="5497" y="9576"/>
                    <a:pt x="5390" y="9590"/>
                    <a:pt x="5288" y="9590"/>
                  </a:cubicBezTo>
                  <a:cubicBezTo>
                    <a:pt x="4954" y="9590"/>
                    <a:pt x="4674" y="9441"/>
                    <a:pt x="4505" y="9200"/>
                  </a:cubicBezTo>
                  <a:cubicBezTo>
                    <a:pt x="4316" y="8980"/>
                    <a:pt x="4222" y="8665"/>
                    <a:pt x="4316" y="8255"/>
                  </a:cubicBezTo>
                  <a:lnTo>
                    <a:pt x="5041" y="6365"/>
                  </a:lnTo>
                  <a:lnTo>
                    <a:pt x="8317" y="3088"/>
                  </a:lnTo>
                  <a:lnTo>
                    <a:pt x="8317" y="2773"/>
                  </a:lnTo>
                  <a:lnTo>
                    <a:pt x="5891" y="2773"/>
                  </a:lnTo>
                  <a:cubicBezTo>
                    <a:pt x="5671" y="2773"/>
                    <a:pt x="5513" y="2616"/>
                    <a:pt x="5513" y="2427"/>
                  </a:cubicBezTo>
                  <a:lnTo>
                    <a:pt x="5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4" name="Google Shape;6614;p81"/>
            <p:cNvSpPr/>
            <p:nvPr/>
          </p:nvSpPr>
          <p:spPr>
            <a:xfrm>
              <a:off x="1185625" y="3688025"/>
              <a:ext cx="57525" cy="55950"/>
            </a:xfrm>
            <a:custGeom>
              <a:rect b="b" l="l" r="r" t="t"/>
              <a:pathLst>
                <a:path extrusionOk="0" h="2238" w="2301">
                  <a:moveTo>
                    <a:pt x="1072" y="1"/>
                  </a:moveTo>
                  <a:cubicBezTo>
                    <a:pt x="890" y="1"/>
                    <a:pt x="709" y="64"/>
                    <a:pt x="568" y="190"/>
                  </a:cubicBezTo>
                  <a:lnTo>
                    <a:pt x="0" y="788"/>
                  </a:lnTo>
                  <a:lnTo>
                    <a:pt x="1450" y="2238"/>
                  </a:lnTo>
                  <a:lnTo>
                    <a:pt x="2048" y="1639"/>
                  </a:lnTo>
                  <a:cubicBezTo>
                    <a:pt x="2300" y="1387"/>
                    <a:pt x="2300" y="946"/>
                    <a:pt x="2048" y="662"/>
                  </a:cubicBezTo>
                  <a:lnTo>
                    <a:pt x="1576" y="190"/>
                  </a:lnTo>
                  <a:cubicBezTo>
                    <a:pt x="1434" y="64"/>
                    <a:pt x="1253"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5" name="Google Shape;6615;p81"/>
            <p:cNvSpPr/>
            <p:nvPr/>
          </p:nvSpPr>
          <p:spPr>
            <a:xfrm>
              <a:off x="1088075" y="3795925"/>
              <a:ext cx="46375" cy="45025"/>
            </a:xfrm>
            <a:custGeom>
              <a:rect b="b" l="l" r="r" t="t"/>
              <a:pathLst>
                <a:path extrusionOk="0" h="1801" w="1855">
                  <a:moveTo>
                    <a:pt x="594" y="1"/>
                  </a:moveTo>
                  <a:lnTo>
                    <a:pt x="59" y="1387"/>
                  </a:lnTo>
                  <a:cubicBezTo>
                    <a:pt x="0" y="1621"/>
                    <a:pt x="186" y="1800"/>
                    <a:pt x="414" y="1800"/>
                  </a:cubicBezTo>
                  <a:cubicBezTo>
                    <a:pt x="432" y="1800"/>
                    <a:pt x="450" y="1799"/>
                    <a:pt x="468" y="1797"/>
                  </a:cubicBezTo>
                  <a:lnTo>
                    <a:pt x="1855" y="1261"/>
                  </a:lnTo>
                  <a:lnTo>
                    <a:pt x="5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6" name="Google Shape;6616;p81"/>
            <p:cNvSpPr/>
            <p:nvPr/>
          </p:nvSpPr>
          <p:spPr>
            <a:xfrm>
              <a:off x="1112375" y="3720325"/>
              <a:ext cx="97700" cy="97700"/>
            </a:xfrm>
            <a:custGeom>
              <a:rect b="b" l="l" r="r" t="t"/>
              <a:pathLst>
                <a:path extrusionOk="0" h="3908" w="3908">
                  <a:moveTo>
                    <a:pt x="2426" y="1"/>
                  </a:moveTo>
                  <a:lnTo>
                    <a:pt x="1" y="2458"/>
                  </a:lnTo>
                  <a:lnTo>
                    <a:pt x="1450" y="3907"/>
                  </a:lnTo>
                  <a:lnTo>
                    <a:pt x="3907" y="1481"/>
                  </a:lnTo>
                  <a:lnTo>
                    <a:pt x="242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7" name="Google Shape;6617;p81"/>
            <p:cNvSpPr/>
            <p:nvPr/>
          </p:nvSpPr>
          <p:spPr>
            <a:xfrm>
              <a:off x="1120250" y="3623450"/>
              <a:ext cx="47275" cy="47275"/>
            </a:xfrm>
            <a:custGeom>
              <a:rect b="b" l="l" r="r" t="t"/>
              <a:pathLst>
                <a:path extrusionOk="0" h="1891" w="1891">
                  <a:moveTo>
                    <a:pt x="1" y="0"/>
                  </a:moveTo>
                  <a:lnTo>
                    <a:pt x="1" y="1891"/>
                  </a:lnTo>
                  <a:lnTo>
                    <a:pt x="1891" y="1891"/>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8" name="Google Shape;6618;p81"/>
            <p:cNvSpPr/>
            <p:nvPr/>
          </p:nvSpPr>
          <p:spPr>
            <a:xfrm>
              <a:off x="946175" y="3879425"/>
              <a:ext cx="166225" cy="33900"/>
            </a:xfrm>
            <a:custGeom>
              <a:rect b="b" l="l" r="r" t="t"/>
              <a:pathLst>
                <a:path extrusionOk="0" h="1356" w="6649">
                  <a:moveTo>
                    <a:pt x="348" y="0"/>
                  </a:moveTo>
                  <a:cubicBezTo>
                    <a:pt x="158" y="0"/>
                    <a:pt x="1" y="190"/>
                    <a:pt x="1" y="347"/>
                  </a:cubicBezTo>
                  <a:lnTo>
                    <a:pt x="1" y="694"/>
                  </a:lnTo>
                  <a:cubicBezTo>
                    <a:pt x="1" y="1040"/>
                    <a:pt x="316" y="1355"/>
                    <a:pt x="694" y="1355"/>
                  </a:cubicBezTo>
                  <a:lnTo>
                    <a:pt x="6649" y="1355"/>
                  </a:lnTo>
                  <a:cubicBezTo>
                    <a:pt x="6428" y="1103"/>
                    <a:pt x="6302" y="725"/>
                    <a:pt x="6302" y="347"/>
                  </a:cubicBezTo>
                  <a:lnTo>
                    <a:pt x="63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19" name="Google Shape;6619;p81"/>
          <p:cNvGrpSpPr/>
          <p:nvPr/>
        </p:nvGrpSpPr>
        <p:grpSpPr>
          <a:xfrm>
            <a:off x="5303939" y="2417985"/>
            <a:ext cx="351940" cy="350995"/>
            <a:chOff x="944600" y="3981825"/>
            <a:chExt cx="297750" cy="296950"/>
          </a:xfrm>
        </p:grpSpPr>
        <p:sp>
          <p:nvSpPr>
            <p:cNvPr id="6620" name="Google Shape;6620;p81"/>
            <p:cNvSpPr/>
            <p:nvPr/>
          </p:nvSpPr>
          <p:spPr>
            <a:xfrm>
              <a:off x="944600" y="3981825"/>
              <a:ext cx="297750" cy="296950"/>
            </a:xfrm>
            <a:custGeom>
              <a:rect b="b" l="l" r="r" t="t"/>
              <a:pathLst>
                <a:path extrusionOk="0" h="11878" w="11910">
                  <a:moveTo>
                    <a:pt x="6333" y="1418"/>
                  </a:moveTo>
                  <a:cubicBezTo>
                    <a:pt x="8539" y="1575"/>
                    <a:pt x="10303" y="3340"/>
                    <a:pt x="10461" y="5545"/>
                  </a:cubicBezTo>
                  <a:lnTo>
                    <a:pt x="10146" y="5545"/>
                  </a:lnTo>
                  <a:cubicBezTo>
                    <a:pt x="9957" y="5545"/>
                    <a:pt x="9799" y="5702"/>
                    <a:pt x="9799" y="5892"/>
                  </a:cubicBezTo>
                  <a:cubicBezTo>
                    <a:pt x="9799" y="6081"/>
                    <a:pt x="9957" y="6238"/>
                    <a:pt x="10146" y="6238"/>
                  </a:cubicBezTo>
                  <a:lnTo>
                    <a:pt x="10461" y="6238"/>
                  </a:lnTo>
                  <a:cubicBezTo>
                    <a:pt x="10303" y="8443"/>
                    <a:pt x="8539" y="10239"/>
                    <a:pt x="6333" y="10397"/>
                  </a:cubicBezTo>
                  <a:lnTo>
                    <a:pt x="6333" y="10082"/>
                  </a:lnTo>
                  <a:cubicBezTo>
                    <a:pt x="6333" y="9861"/>
                    <a:pt x="6176" y="9704"/>
                    <a:pt x="5955" y="9704"/>
                  </a:cubicBezTo>
                  <a:cubicBezTo>
                    <a:pt x="5766" y="9704"/>
                    <a:pt x="5609" y="9861"/>
                    <a:pt x="5609" y="10082"/>
                  </a:cubicBezTo>
                  <a:lnTo>
                    <a:pt x="5609" y="10397"/>
                  </a:lnTo>
                  <a:cubicBezTo>
                    <a:pt x="3403" y="10239"/>
                    <a:pt x="1639" y="8443"/>
                    <a:pt x="1482" y="6238"/>
                  </a:cubicBezTo>
                  <a:lnTo>
                    <a:pt x="1797" y="6238"/>
                  </a:lnTo>
                  <a:cubicBezTo>
                    <a:pt x="1986" y="6238"/>
                    <a:pt x="2143" y="6081"/>
                    <a:pt x="2143" y="5892"/>
                  </a:cubicBezTo>
                  <a:cubicBezTo>
                    <a:pt x="2143" y="5702"/>
                    <a:pt x="1986" y="5545"/>
                    <a:pt x="1797" y="5545"/>
                  </a:cubicBezTo>
                  <a:lnTo>
                    <a:pt x="1482" y="5545"/>
                  </a:lnTo>
                  <a:cubicBezTo>
                    <a:pt x="1639" y="3340"/>
                    <a:pt x="3403" y="1575"/>
                    <a:pt x="5609" y="1418"/>
                  </a:cubicBezTo>
                  <a:lnTo>
                    <a:pt x="5609" y="1733"/>
                  </a:lnTo>
                  <a:cubicBezTo>
                    <a:pt x="5609" y="1922"/>
                    <a:pt x="5766" y="2079"/>
                    <a:pt x="5955" y="2079"/>
                  </a:cubicBezTo>
                  <a:cubicBezTo>
                    <a:pt x="6176" y="2079"/>
                    <a:pt x="6333" y="1922"/>
                    <a:pt x="6333" y="1733"/>
                  </a:cubicBezTo>
                  <a:lnTo>
                    <a:pt x="6333" y="1418"/>
                  </a:lnTo>
                  <a:close/>
                  <a:moveTo>
                    <a:pt x="5955" y="0"/>
                  </a:moveTo>
                  <a:cubicBezTo>
                    <a:pt x="5766" y="0"/>
                    <a:pt x="5609" y="126"/>
                    <a:pt x="5609" y="347"/>
                  </a:cubicBezTo>
                  <a:lnTo>
                    <a:pt x="5609" y="725"/>
                  </a:lnTo>
                  <a:cubicBezTo>
                    <a:pt x="2994" y="882"/>
                    <a:pt x="946" y="2962"/>
                    <a:pt x="757" y="5576"/>
                  </a:cubicBezTo>
                  <a:lnTo>
                    <a:pt x="379" y="5576"/>
                  </a:lnTo>
                  <a:cubicBezTo>
                    <a:pt x="158" y="5576"/>
                    <a:pt x="1" y="5734"/>
                    <a:pt x="1" y="5923"/>
                  </a:cubicBezTo>
                  <a:cubicBezTo>
                    <a:pt x="1" y="6112"/>
                    <a:pt x="158" y="6270"/>
                    <a:pt x="379" y="6270"/>
                  </a:cubicBezTo>
                  <a:lnTo>
                    <a:pt x="757" y="6270"/>
                  </a:lnTo>
                  <a:cubicBezTo>
                    <a:pt x="915" y="8884"/>
                    <a:pt x="2994" y="10932"/>
                    <a:pt x="5609" y="11121"/>
                  </a:cubicBezTo>
                  <a:lnTo>
                    <a:pt x="5609" y="11531"/>
                  </a:lnTo>
                  <a:cubicBezTo>
                    <a:pt x="5609" y="11720"/>
                    <a:pt x="5766" y="11877"/>
                    <a:pt x="5955" y="11877"/>
                  </a:cubicBezTo>
                  <a:cubicBezTo>
                    <a:pt x="6176" y="11877"/>
                    <a:pt x="6333" y="11720"/>
                    <a:pt x="6333" y="11531"/>
                  </a:cubicBezTo>
                  <a:lnTo>
                    <a:pt x="6333" y="11121"/>
                  </a:lnTo>
                  <a:cubicBezTo>
                    <a:pt x="8917" y="10964"/>
                    <a:pt x="10965" y="8884"/>
                    <a:pt x="11154" y="6270"/>
                  </a:cubicBezTo>
                  <a:lnTo>
                    <a:pt x="11563" y="6270"/>
                  </a:lnTo>
                  <a:cubicBezTo>
                    <a:pt x="11752" y="6270"/>
                    <a:pt x="11910" y="6112"/>
                    <a:pt x="11910" y="5923"/>
                  </a:cubicBezTo>
                  <a:cubicBezTo>
                    <a:pt x="11910" y="5734"/>
                    <a:pt x="11752" y="5576"/>
                    <a:pt x="11563" y="5576"/>
                  </a:cubicBezTo>
                  <a:lnTo>
                    <a:pt x="11154" y="5576"/>
                  </a:lnTo>
                  <a:cubicBezTo>
                    <a:pt x="10996" y="2962"/>
                    <a:pt x="8917" y="914"/>
                    <a:pt x="6333" y="725"/>
                  </a:cubicBezTo>
                  <a:lnTo>
                    <a:pt x="6333" y="347"/>
                  </a:lnTo>
                  <a:cubicBezTo>
                    <a:pt x="6333" y="126"/>
                    <a:pt x="6176" y="0"/>
                    <a:pt x="59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1" name="Google Shape;6621;p81"/>
            <p:cNvSpPr/>
            <p:nvPr/>
          </p:nvSpPr>
          <p:spPr>
            <a:xfrm>
              <a:off x="1058025" y="4155875"/>
              <a:ext cx="72500" cy="52000"/>
            </a:xfrm>
            <a:custGeom>
              <a:rect b="b" l="l" r="r" t="t"/>
              <a:pathLst>
                <a:path extrusionOk="0" h="2080" w="2900">
                  <a:moveTo>
                    <a:pt x="1418" y="1"/>
                  </a:moveTo>
                  <a:cubicBezTo>
                    <a:pt x="851" y="1"/>
                    <a:pt x="316" y="347"/>
                    <a:pt x="127" y="914"/>
                  </a:cubicBezTo>
                  <a:cubicBezTo>
                    <a:pt x="1" y="1166"/>
                    <a:pt x="1" y="1450"/>
                    <a:pt x="95" y="1765"/>
                  </a:cubicBezTo>
                  <a:cubicBezTo>
                    <a:pt x="473" y="1954"/>
                    <a:pt x="946" y="2080"/>
                    <a:pt x="1418" y="2080"/>
                  </a:cubicBezTo>
                  <a:cubicBezTo>
                    <a:pt x="1891" y="2080"/>
                    <a:pt x="2332" y="1954"/>
                    <a:pt x="2773" y="1765"/>
                  </a:cubicBezTo>
                  <a:cubicBezTo>
                    <a:pt x="2899" y="1387"/>
                    <a:pt x="2805" y="946"/>
                    <a:pt x="2616" y="599"/>
                  </a:cubicBezTo>
                  <a:cubicBezTo>
                    <a:pt x="2332" y="221"/>
                    <a:pt x="1891"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2" name="Google Shape;6622;p81"/>
            <p:cNvSpPr/>
            <p:nvPr/>
          </p:nvSpPr>
          <p:spPr>
            <a:xfrm>
              <a:off x="1076150" y="4103900"/>
              <a:ext cx="35475" cy="35475"/>
            </a:xfrm>
            <a:custGeom>
              <a:rect b="b" l="l" r="r" t="t"/>
              <a:pathLst>
                <a:path extrusionOk="0" h="1419" w="1419">
                  <a:moveTo>
                    <a:pt x="693" y="0"/>
                  </a:moveTo>
                  <a:cubicBezTo>
                    <a:pt x="315" y="0"/>
                    <a:pt x="0" y="315"/>
                    <a:pt x="0" y="693"/>
                  </a:cubicBezTo>
                  <a:cubicBezTo>
                    <a:pt x="0" y="1103"/>
                    <a:pt x="315" y="1418"/>
                    <a:pt x="693" y="1418"/>
                  </a:cubicBezTo>
                  <a:cubicBezTo>
                    <a:pt x="1103" y="1355"/>
                    <a:pt x="1418" y="1040"/>
                    <a:pt x="1418" y="693"/>
                  </a:cubicBezTo>
                  <a:cubicBezTo>
                    <a:pt x="1418" y="315"/>
                    <a:pt x="1103" y="0"/>
                    <a:pt x="6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3" name="Google Shape;6623;p81"/>
            <p:cNvSpPr/>
            <p:nvPr/>
          </p:nvSpPr>
          <p:spPr>
            <a:xfrm>
              <a:off x="1016275" y="4051125"/>
              <a:ext cx="155975" cy="137075"/>
            </a:xfrm>
            <a:custGeom>
              <a:rect b="b" l="l" r="r" t="t"/>
              <a:pathLst>
                <a:path extrusionOk="0" h="5483" w="6239">
                  <a:moveTo>
                    <a:pt x="3088" y="1"/>
                  </a:moveTo>
                  <a:cubicBezTo>
                    <a:pt x="1356" y="1"/>
                    <a:pt x="1" y="1387"/>
                    <a:pt x="1" y="3120"/>
                  </a:cubicBezTo>
                  <a:cubicBezTo>
                    <a:pt x="1" y="4033"/>
                    <a:pt x="379" y="4852"/>
                    <a:pt x="1041" y="5451"/>
                  </a:cubicBezTo>
                  <a:cubicBezTo>
                    <a:pt x="1041" y="5262"/>
                    <a:pt x="1104" y="5041"/>
                    <a:pt x="1167" y="4852"/>
                  </a:cubicBezTo>
                  <a:cubicBezTo>
                    <a:pt x="1324" y="4380"/>
                    <a:pt x="1671" y="4002"/>
                    <a:pt x="2112" y="3750"/>
                  </a:cubicBezTo>
                  <a:cubicBezTo>
                    <a:pt x="1891" y="3498"/>
                    <a:pt x="1734" y="3151"/>
                    <a:pt x="1734" y="2804"/>
                  </a:cubicBezTo>
                  <a:cubicBezTo>
                    <a:pt x="1734" y="2048"/>
                    <a:pt x="2364" y="1418"/>
                    <a:pt x="3088" y="1418"/>
                  </a:cubicBezTo>
                  <a:cubicBezTo>
                    <a:pt x="3845" y="1418"/>
                    <a:pt x="4475" y="2048"/>
                    <a:pt x="4475" y="2804"/>
                  </a:cubicBezTo>
                  <a:cubicBezTo>
                    <a:pt x="4475" y="3151"/>
                    <a:pt x="4317" y="3529"/>
                    <a:pt x="4097" y="3750"/>
                  </a:cubicBezTo>
                  <a:cubicBezTo>
                    <a:pt x="4349" y="3907"/>
                    <a:pt x="4632" y="4128"/>
                    <a:pt x="4790" y="4411"/>
                  </a:cubicBezTo>
                  <a:cubicBezTo>
                    <a:pt x="4979" y="4726"/>
                    <a:pt x="5105" y="5073"/>
                    <a:pt x="5136" y="5482"/>
                  </a:cubicBezTo>
                  <a:cubicBezTo>
                    <a:pt x="5766" y="4884"/>
                    <a:pt x="6207" y="4096"/>
                    <a:pt x="6207" y="3151"/>
                  </a:cubicBezTo>
                  <a:cubicBezTo>
                    <a:pt x="6239" y="1418"/>
                    <a:pt x="4821" y="1"/>
                    <a:pt x="30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24" name="Google Shape;6624;p81"/>
          <p:cNvGrpSpPr/>
          <p:nvPr/>
        </p:nvGrpSpPr>
        <p:grpSpPr>
          <a:xfrm>
            <a:off x="7520875" y="1531845"/>
            <a:ext cx="350079" cy="349133"/>
            <a:chOff x="2768750" y="3227275"/>
            <a:chExt cx="296175" cy="295375"/>
          </a:xfrm>
        </p:grpSpPr>
        <p:sp>
          <p:nvSpPr>
            <p:cNvPr id="6625" name="Google Shape;6625;p81"/>
            <p:cNvSpPr/>
            <p:nvPr/>
          </p:nvSpPr>
          <p:spPr>
            <a:xfrm>
              <a:off x="2882950" y="3227275"/>
              <a:ext cx="68550" cy="69325"/>
            </a:xfrm>
            <a:custGeom>
              <a:rect b="b" l="l" r="r" t="t"/>
              <a:pathLst>
                <a:path extrusionOk="0" h="2773" w="2742">
                  <a:moveTo>
                    <a:pt x="1355" y="1"/>
                  </a:moveTo>
                  <a:cubicBezTo>
                    <a:pt x="631" y="1"/>
                    <a:pt x="1" y="631"/>
                    <a:pt x="1" y="1387"/>
                  </a:cubicBezTo>
                  <a:cubicBezTo>
                    <a:pt x="1" y="2143"/>
                    <a:pt x="631" y="2773"/>
                    <a:pt x="1355" y="2773"/>
                  </a:cubicBezTo>
                  <a:cubicBezTo>
                    <a:pt x="2111" y="2773"/>
                    <a:pt x="2742" y="2174"/>
                    <a:pt x="2742" y="1387"/>
                  </a:cubicBezTo>
                  <a:cubicBezTo>
                    <a:pt x="2742" y="631"/>
                    <a:pt x="2111"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6" name="Google Shape;6626;p81"/>
            <p:cNvSpPr/>
            <p:nvPr/>
          </p:nvSpPr>
          <p:spPr>
            <a:xfrm>
              <a:off x="2856175" y="3436000"/>
              <a:ext cx="17350" cy="34675"/>
            </a:xfrm>
            <a:custGeom>
              <a:rect b="b" l="l" r="r" t="t"/>
              <a:pathLst>
                <a:path extrusionOk="0" h="1387" w="694">
                  <a:moveTo>
                    <a:pt x="0" y="0"/>
                  </a:moveTo>
                  <a:lnTo>
                    <a:pt x="0" y="1386"/>
                  </a:lnTo>
                  <a:lnTo>
                    <a:pt x="694" y="1386"/>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7" name="Google Shape;6627;p81"/>
            <p:cNvSpPr/>
            <p:nvPr/>
          </p:nvSpPr>
          <p:spPr>
            <a:xfrm>
              <a:off x="2890050" y="3436000"/>
              <a:ext cx="18125" cy="34675"/>
            </a:xfrm>
            <a:custGeom>
              <a:rect b="b" l="l" r="r" t="t"/>
              <a:pathLst>
                <a:path extrusionOk="0" h="1387" w="725">
                  <a:moveTo>
                    <a:pt x="0" y="0"/>
                  </a:moveTo>
                  <a:lnTo>
                    <a:pt x="0" y="1386"/>
                  </a:lnTo>
                  <a:lnTo>
                    <a:pt x="725" y="1386"/>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8" name="Google Shape;6628;p81"/>
            <p:cNvSpPr/>
            <p:nvPr/>
          </p:nvSpPr>
          <p:spPr>
            <a:xfrm>
              <a:off x="2821525" y="3436000"/>
              <a:ext cx="17350" cy="34675"/>
            </a:xfrm>
            <a:custGeom>
              <a:rect b="b" l="l" r="r" t="t"/>
              <a:pathLst>
                <a:path extrusionOk="0" h="1387" w="694">
                  <a:moveTo>
                    <a:pt x="0" y="0"/>
                  </a:moveTo>
                  <a:lnTo>
                    <a:pt x="0" y="1386"/>
                  </a:lnTo>
                  <a:lnTo>
                    <a:pt x="693" y="1386"/>
                  </a:lnTo>
                  <a:lnTo>
                    <a:pt x="6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9" name="Google Shape;6629;p81"/>
            <p:cNvSpPr/>
            <p:nvPr/>
          </p:nvSpPr>
          <p:spPr>
            <a:xfrm>
              <a:off x="2924700" y="3436000"/>
              <a:ext cx="34675" cy="34675"/>
            </a:xfrm>
            <a:custGeom>
              <a:rect b="b" l="l" r="r" t="t"/>
              <a:pathLst>
                <a:path extrusionOk="0" h="1387" w="1387">
                  <a:moveTo>
                    <a:pt x="0" y="0"/>
                  </a:moveTo>
                  <a:lnTo>
                    <a:pt x="0" y="1386"/>
                  </a:lnTo>
                  <a:lnTo>
                    <a:pt x="1387" y="1386"/>
                  </a:lnTo>
                  <a:lnTo>
                    <a:pt x="13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0" name="Google Shape;6630;p81"/>
            <p:cNvSpPr/>
            <p:nvPr/>
          </p:nvSpPr>
          <p:spPr>
            <a:xfrm>
              <a:off x="2768750" y="3384800"/>
              <a:ext cx="244175" cy="137850"/>
            </a:xfrm>
            <a:custGeom>
              <a:rect b="b" l="l" r="r" t="t"/>
              <a:pathLst>
                <a:path extrusionOk="0" h="5514" w="9767">
                  <a:moveTo>
                    <a:pt x="7971" y="1387"/>
                  </a:moveTo>
                  <a:cubicBezTo>
                    <a:pt x="8192" y="1387"/>
                    <a:pt x="8349" y="1544"/>
                    <a:pt x="8349" y="1733"/>
                  </a:cubicBezTo>
                  <a:lnTo>
                    <a:pt x="8349" y="3813"/>
                  </a:lnTo>
                  <a:cubicBezTo>
                    <a:pt x="8349" y="4033"/>
                    <a:pt x="8192" y="4191"/>
                    <a:pt x="7971" y="4191"/>
                  </a:cubicBezTo>
                  <a:lnTo>
                    <a:pt x="1765" y="4191"/>
                  </a:lnTo>
                  <a:cubicBezTo>
                    <a:pt x="1576" y="4191"/>
                    <a:pt x="1418" y="4033"/>
                    <a:pt x="1418" y="3813"/>
                  </a:cubicBezTo>
                  <a:lnTo>
                    <a:pt x="1418" y="1733"/>
                  </a:lnTo>
                  <a:cubicBezTo>
                    <a:pt x="1418" y="1544"/>
                    <a:pt x="1576" y="1387"/>
                    <a:pt x="1765" y="1387"/>
                  </a:cubicBezTo>
                  <a:close/>
                  <a:moveTo>
                    <a:pt x="1040" y="0"/>
                  </a:moveTo>
                  <a:cubicBezTo>
                    <a:pt x="473" y="0"/>
                    <a:pt x="32" y="473"/>
                    <a:pt x="32" y="1040"/>
                  </a:cubicBezTo>
                  <a:lnTo>
                    <a:pt x="32" y="4506"/>
                  </a:lnTo>
                  <a:cubicBezTo>
                    <a:pt x="0" y="5073"/>
                    <a:pt x="473" y="5514"/>
                    <a:pt x="1040" y="5514"/>
                  </a:cubicBezTo>
                  <a:lnTo>
                    <a:pt x="8727" y="5514"/>
                  </a:lnTo>
                  <a:cubicBezTo>
                    <a:pt x="9326" y="5514"/>
                    <a:pt x="9767" y="5041"/>
                    <a:pt x="9767" y="4506"/>
                  </a:cubicBezTo>
                  <a:lnTo>
                    <a:pt x="9767" y="1040"/>
                  </a:lnTo>
                  <a:cubicBezTo>
                    <a:pt x="9767" y="442"/>
                    <a:pt x="9294" y="0"/>
                    <a:pt x="87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1" name="Google Shape;6631;p81"/>
            <p:cNvSpPr/>
            <p:nvPr/>
          </p:nvSpPr>
          <p:spPr>
            <a:xfrm>
              <a:off x="3030250" y="3419450"/>
              <a:ext cx="34675" cy="68550"/>
            </a:xfrm>
            <a:custGeom>
              <a:rect b="b" l="l" r="r" t="t"/>
              <a:pathLst>
                <a:path extrusionOk="0" h="2742" w="1387">
                  <a:moveTo>
                    <a:pt x="0" y="1"/>
                  </a:moveTo>
                  <a:lnTo>
                    <a:pt x="0" y="2742"/>
                  </a:lnTo>
                  <a:lnTo>
                    <a:pt x="1040" y="2742"/>
                  </a:lnTo>
                  <a:cubicBezTo>
                    <a:pt x="1229" y="2742"/>
                    <a:pt x="1386" y="2584"/>
                    <a:pt x="1386" y="2395"/>
                  </a:cubicBezTo>
                  <a:lnTo>
                    <a:pt x="1386" y="347"/>
                  </a:lnTo>
                  <a:cubicBezTo>
                    <a:pt x="1386" y="158"/>
                    <a:pt x="1229"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2" name="Google Shape;6632;p81"/>
            <p:cNvSpPr/>
            <p:nvPr/>
          </p:nvSpPr>
          <p:spPr>
            <a:xfrm>
              <a:off x="2856175" y="3294225"/>
              <a:ext cx="122100" cy="73275"/>
            </a:xfrm>
            <a:custGeom>
              <a:rect b="b" l="l" r="r" t="t"/>
              <a:pathLst>
                <a:path extrusionOk="0" h="2931" w="4884">
                  <a:moveTo>
                    <a:pt x="820" y="0"/>
                  </a:moveTo>
                  <a:cubicBezTo>
                    <a:pt x="316" y="473"/>
                    <a:pt x="0" y="1103"/>
                    <a:pt x="0" y="1828"/>
                  </a:cubicBezTo>
                  <a:lnTo>
                    <a:pt x="0" y="2552"/>
                  </a:lnTo>
                  <a:cubicBezTo>
                    <a:pt x="0" y="2773"/>
                    <a:pt x="158" y="2930"/>
                    <a:pt x="347" y="2930"/>
                  </a:cubicBezTo>
                  <a:lnTo>
                    <a:pt x="4506" y="2930"/>
                  </a:lnTo>
                  <a:cubicBezTo>
                    <a:pt x="4726" y="2930"/>
                    <a:pt x="4884" y="2773"/>
                    <a:pt x="4884" y="2552"/>
                  </a:cubicBezTo>
                  <a:lnTo>
                    <a:pt x="4884" y="1828"/>
                  </a:lnTo>
                  <a:cubicBezTo>
                    <a:pt x="4884" y="1103"/>
                    <a:pt x="4569" y="441"/>
                    <a:pt x="4033" y="0"/>
                  </a:cubicBezTo>
                  <a:cubicBezTo>
                    <a:pt x="3655" y="473"/>
                    <a:pt x="3088" y="788"/>
                    <a:pt x="2426" y="788"/>
                  </a:cubicBezTo>
                  <a:cubicBezTo>
                    <a:pt x="1765" y="788"/>
                    <a:pt x="1198" y="473"/>
                    <a:pt x="8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33" name="Google Shape;6633;p81"/>
          <p:cNvGrpSpPr/>
          <p:nvPr/>
        </p:nvGrpSpPr>
        <p:grpSpPr>
          <a:xfrm>
            <a:off x="7541826" y="1972717"/>
            <a:ext cx="308177" cy="348572"/>
            <a:chOff x="2786075" y="3591800"/>
            <a:chExt cx="260725" cy="294900"/>
          </a:xfrm>
        </p:grpSpPr>
        <p:sp>
          <p:nvSpPr>
            <p:cNvPr id="6634" name="Google Shape;6634;p81"/>
            <p:cNvSpPr/>
            <p:nvPr/>
          </p:nvSpPr>
          <p:spPr>
            <a:xfrm>
              <a:off x="2898700" y="3677000"/>
              <a:ext cx="35475" cy="35475"/>
            </a:xfrm>
            <a:custGeom>
              <a:rect b="b" l="l" r="r" t="t"/>
              <a:pathLst>
                <a:path extrusionOk="0" h="1419" w="1419">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5" name="Google Shape;6635;p81"/>
            <p:cNvSpPr/>
            <p:nvPr/>
          </p:nvSpPr>
          <p:spPr>
            <a:xfrm>
              <a:off x="2883750" y="3729775"/>
              <a:ext cx="66975" cy="33900"/>
            </a:xfrm>
            <a:custGeom>
              <a:rect b="b" l="l" r="r" t="t"/>
              <a:pathLst>
                <a:path extrusionOk="0" h="1356" w="2679">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6" name="Google Shape;6636;p81"/>
            <p:cNvSpPr/>
            <p:nvPr/>
          </p:nvSpPr>
          <p:spPr>
            <a:xfrm>
              <a:off x="2855375" y="3643150"/>
              <a:ext cx="122125" cy="98475"/>
            </a:xfrm>
            <a:custGeom>
              <a:rect b="b" l="l" r="r" t="t"/>
              <a:pathLst>
                <a:path extrusionOk="0" h="3939" w="4885">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7" name="Google Shape;6637;p81"/>
            <p:cNvSpPr/>
            <p:nvPr/>
          </p:nvSpPr>
          <p:spPr>
            <a:xfrm>
              <a:off x="2801050" y="3591800"/>
              <a:ext cx="229225" cy="258500"/>
            </a:xfrm>
            <a:custGeom>
              <a:rect b="b" l="l" r="r" t="t"/>
              <a:pathLst>
                <a:path extrusionOk="0" h="10340" w="9169">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8" name="Google Shape;6638;p81"/>
            <p:cNvSpPr/>
            <p:nvPr/>
          </p:nvSpPr>
          <p:spPr>
            <a:xfrm>
              <a:off x="2786075" y="3800675"/>
              <a:ext cx="260725" cy="86025"/>
            </a:xfrm>
            <a:custGeom>
              <a:rect b="b" l="l" r="r" t="t"/>
              <a:pathLst>
                <a:path extrusionOk="0" h="3441" w="10429">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39" name="Google Shape;6639;p81"/>
          <p:cNvGrpSpPr/>
          <p:nvPr/>
        </p:nvGrpSpPr>
        <p:grpSpPr>
          <a:xfrm>
            <a:off x="7582324" y="2418444"/>
            <a:ext cx="227180" cy="350079"/>
            <a:chOff x="2819150" y="3955025"/>
            <a:chExt cx="192200" cy="296175"/>
          </a:xfrm>
        </p:grpSpPr>
        <p:sp>
          <p:nvSpPr>
            <p:cNvPr id="6640" name="Google Shape;6640;p81"/>
            <p:cNvSpPr/>
            <p:nvPr/>
          </p:nvSpPr>
          <p:spPr>
            <a:xfrm>
              <a:off x="2856175" y="4007025"/>
              <a:ext cx="122100" cy="70125"/>
            </a:xfrm>
            <a:custGeom>
              <a:rect b="b" l="l" r="r" t="t"/>
              <a:pathLst>
                <a:path extrusionOk="0" h="2805" w="4884">
                  <a:moveTo>
                    <a:pt x="1324" y="0"/>
                  </a:moveTo>
                  <a:cubicBezTo>
                    <a:pt x="631" y="0"/>
                    <a:pt x="127" y="725"/>
                    <a:pt x="347" y="1386"/>
                  </a:cubicBezTo>
                  <a:lnTo>
                    <a:pt x="599" y="2080"/>
                  </a:lnTo>
                  <a:lnTo>
                    <a:pt x="379" y="2080"/>
                  </a:lnTo>
                  <a:cubicBezTo>
                    <a:pt x="158" y="2080"/>
                    <a:pt x="0" y="2237"/>
                    <a:pt x="0" y="2458"/>
                  </a:cubicBezTo>
                  <a:cubicBezTo>
                    <a:pt x="0" y="2647"/>
                    <a:pt x="158" y="2804"/>
                    <a:pt x="347" y="2804"/>
                  </a:cubicBezTo>
                  <a:lnTo>
                    <a:pt x="4506" y="2804"/>
                  </a:lnTo>
                  <a:cubicBezTo>
                    <a:pt x="4726" y="2804"/>
                    <a:pt x="4884" y="2647"/>
                    <a:pt x="4884" y="2458"/>
                  </a:cubicBezTo>
                  <a:cubicBezTo>
                    <a:pt x="4884" y="2237"/>
                    <a:pt x="4726" y="2080"/>
                    <a:pt x="4506" y="2080"/>
                  </a:cubicBezTo>
                  <a:lnTo>
                    <a:pt x="4317" y="2080"/>
                  </a:lnTo>
                  <a:lnTo>
                    <a:pt x="4569" y="1386"/>
                  </a:lnTo>
                  <a:cubicBezTo>
                    <a:pt x="4789" y="725"/>
                    <a:pt x="4285" y="0"/>
                    <a:pt x="35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1" name="Google Shape;6641;p81"/>
            <p:cNvSpPr/>
            <p:nvPr/>
          </p:nvSpPr>
          <p:spPr>
            <a:xfrm>
              <a:off x="2819150" y="4180300"/>
              <a:ext cx="192200" cy="70900"/>
            </a:xfrm>
            <a:custGeom>
              <a:rect b="b" l="l" r="r" t="t"/>
              <a:pathLst>
                <a:path extrusionOk="0" h="2836" w="7688">
                  <a:moveTo>
                    <a:pt x="1418" y="0"/>
                  </a:moveTo>
                  <a:cubicBezTo>
                    <a:pt x="1040" y="0"/>
                    <a:pt x="725" y="315"/>
                    <a:pt x="725" y="725"/>
                  </a:cubicBezTo>
                  <a:lnTo>
                    <a:pt x="725" y="1418"/>
                  </a:lnTo>
                  <a:cubicBezTo>
                    <a:pt x="316" y="1418"/>
                    <a:pt x="1" y="1733"/>
                    <a:pt x="1" y="2143"/>
                  </a:cubicBezTo>
                  <a:lnTo>
                    <a:pt x="1" y="2489"/>
                  </a:lnTo>
                  <a:cubicBezTo>
                    <a:pt x="1" y="2678"/>
                    <a:pt x="158" y="2836"/>
                    <a:pt x="379" y="2836"/>
                  </a:cubicBezTo>
                  <a:lnTo>
                    <a:pt x="7310" y="2836"/>
                  </a:lnTo>
                  <a:cubicBezTo>
                    <a:pt x="7530" y="2804"/>
                    <a:pt x="7688" y="2678"/>
                    <a:pt x="7688" y="2489"/>
                  </a:cubicBezTo>
                  <a:lnTo>
                    <a:pt x="7688" y="2143"/>
                  </a:lnTo>
                  <a:cubicBezTo>
                    <a:pt x="7688" y="1733"/>
                    <a:pt x="7373" y="1418"/>
                    <a:pt x="6995" y="1418"/>
                  </a:cubicBezTo>
                  <a:lnTo>
                    <a:pt x="6995" y="725"/>
                  </a:lnTo>
                  <a:cubicBezTo>
                    <a:pt x="6995" y="315"/>
                    <a:pt x="6680" y="0"/>
                    <a:pt x="62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2" name="Google Shape;6642;p81"/>
            <p:cNvSpPr/>
            <p:nvPr/>
          </p:nvSpPr>
          <p:spPr>
            <a:xfrm>
              <a:off x="2882950" y="3955025"/>
              <a:ext cx="68550" cy="35475"/>
            </a:xfrm>
            <a:custGeom>
              <a:rect b="b" l="l" r="r" t="t"/>
              <a:pathLst>
                <a:path extrusionOk="0" h="1419" w="2742">
                  <a:moveTo>
                    <a:pt x="1355" y="1"/>
                  </a:moveTo>
                  <a:cubicBezTo>
                    <a:pt x="1166" y="1"/>
                    <a:pt x="1009" y="158"/>
                    <a:pt x="1009" y="348"/>
                  </a:cubicBezTo>
                  <a:lnTo>
                    <a:pt x="1009" y="726"/>
                  </a:lnTo>
                  <a:cubicBezTo>
                    <a:pt x="568" y="820"/>
                    <a:pt x="221" y="1072"/>
                    <a:pt x="1" y="1419"/>
                  </a:cubicBezTo>
                  <a:lnTo>
                    <a:pt x="2742" y="1419"/>
                  </a:lnTo>
                  <a:cubicBezTo>
                    <a:pt x="2521" y="1104"/>
                    <a:pt x="2111" y="852"/>
                    <a:pt x="1733" y="726"/>
                  </a:cubicBezTo>
                  <a:lnTo>
                    <a:pt x="1733" y="348"/>
                  </a:lnTo>
                  <a:cubicBezTo>
                    <a:pt x="1670" y="158"/>
                    <a:pt x="1513"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3" name="Google Shape;6643;p81"/>
            <p:cNvSpPr/>
            <p:nvPr/>
          </p:nvSpPr>
          <p:spPr>
            <a:xfrm>
              <a:off x="2856975" y="4093650"/>
              <a:ext cx="118950" cy="70125"/>
            </a:xfrm>
            <a:custGeom>
              <a:rect b="b" l="l" r="r" t="t"/>
              <a:pathLst>
                <a:path extrusionOk="0" h="2805" w="4758">
                  <a:moveTo>
                    <a:pt x="473" y="1"/>
                  </a:moveTo>
                  <a:lnTo>
                    <a:pt x="0" y="2805"/>
                  </a:lnTo>
                  <a:lnTo>
                    <a:pt x="4757" y="2805"/>
                  </a:lnTo>
                  <a:lnTo>
                    <a:pt x="42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44" name="Google Shape;6644;p81"/>
          <p:cNvGrpSpPr/>
          <p:nvPr/>
        </p:nvGrpSpPr>
        <p:grpSpPr>
          <a:xfrm>
            <a:off x="6206097" y="2884042"/>
            <a:ext cx="349133" cy="348217"/>
            <a:chOff x="4629125" y="3235150"/>
            <a:chExt cx="295375" cy="294600"/>
          </a:xfrm>
        </p:grpSpPr>
        <p:sp>
          <p:nvSpPr>
            <p:cNvPr id="6645" name="Google Shape;6645;p81"/>
            <p:cNvSpPr/>
            <p:nvPr/>
          </p:nvSpPr>
          <p:spPr>
            <a:xfrm>
              <a:off x="4696850" y="3391100"/>
              <a:ext cx="35475" cy="35475"/>
            </a:xfrm>
            <a:custGeom>
              <a:rect b="b" l="l" r="r" t="t"/>
              <a:pathLst>
                <a:path extrusionOk="0" h="1419" w="1419">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6" name="Google Shape;6646;p81"/>
            <p:cNvSpPr/>
            <p:nvPr/>
          </p:nvSpPr>
          <p:spPr>
            <a:xfrm>
              <a:off x="4680300" y="3443875"/>
              <a:ext cx="69350" cy="34675"/>
            </a:xfrm>
            <a:custGeom>
              <a:rect b="b" l="l" r="r" t="t"/>
              <a:pathLst>
                <a:path extrusionOk="0" h="1387" w="2774">
                  <a:moveTo>
                    <a:pt x="1387" y="0"/>
                  </a:moveTo>
                  <a:cubicBezTo>
                    <a:pt x="631" y="0"/>
                    <a:pt x="1" y="630"/>
                    <a:pt x="1" y="1387"/>
                  </a:cubicBezTo>
                  <a:lnTo>
                    <a:pt x="2773" y="1387"/>
                  </a:lnTo>
                  <a:cubicBezTo>
                    <a:pt x="2773" y="630"/>
                    <a:pt x="2175"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7" name="Google Shape;6647;p81"/>
            <p:cNvSpPr/>
            <p:nvPr/>
          </p:nvSpPr>
          <p:spPr>
            <a:xfrm>
              <a:off x="4629125" y="3339900"/>
              <a:ext cx="295375" cy="189850"/>
            </a:xfrm>
            <a:custGeom>
              <a:rect b="b" l="l" r="r" t="t"/>
              <a:pathLst>
                <a:path extrusionOk="0" h="7594" w="11815">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8" name="Google Shape;6648;p81"/>
            <p:cNvSpPr/>
            <p:nvPr/>
          </p:nvSpPr>
          <p:spPr>
            <a:xfrm>
              <a:off x="4714975" y="3287125"/>
              <a:ext cx="122100" cy="70125"/>
            </a:xfrm>
            <a:custGeom>
              <a:rect b="b" l="l" r="r" t="t"/>
              <a:pathLst>
                <a:path extrusionOk="0" h="2805" w="4884">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9" name="Google Shape;6649;p81"/>
            <p:cNvSpPr/>
            <p:nvPr/>
          </p:nvSpPr>
          <p:spPr>
            <a:xfrm>
              <a:off x="4732300" y="3235150"/>
              <a:ext cx="86650" cy="35475"/>
            </a:xfrm>
            <a:custGeom>
              <a:rect b="b" l="l" r="r" t="t"/>
              <a:pathLst>
                <a:path extrusionOk="0" h="1419" w="3466">
                  <a:moveTo>
                    <a:pt x="378" y="1"/>
                  </a:moveTo>
                  <a:cubicBezTo>
                    <a:pt x="158" y="1"/>
                    <a:pt x="0" y="158"/>
                    <a:pt x="0" y="347"/>
                  </a:cubicBezTo>
                  <a:lnTo>
                    <a:pt x="0" y="1418"/>
                  </a:lnTo>
                  <a:lnTo>
                    <a:pt x="3466" y="1418"/>
                  </a:lnTo>
                  <a:lnTo>
                    <a:pt x="3466" y="347"/>
                  </a:lnTo>
                  <a:cubicBezTo>
                    <a:pt x="3466" y="158"/>
                    <a:pt x="3308" y="1"/>
                    <a:pt x="3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50" name="Google Shape;6650;p81"/>
          <p:cNvGrpSpPr/>
          <p:nvPr/>
        </p:nvGrpSpPr>
        <p:grpSpPr>
          <a:xfrm>
            <a:off x="6206082" y="3331575"/>
            <a:ext cx="349163" cy="349133"/>
            <a:chOff x="4628325" y="3599825"/>
            <a:chExt cx="295400" cy="295375"/>
          </a:xfrm>
        </p:grpSpPr>
        <p:sp>
          <p:nvSpPr>
            <p:cNvPr id="6651" name="Google Shape;6651;p81"/>
            <p:cNvSpPr/>
            <p:nvPr/>
          </p:nvSpPr>
          <p:spPr>
            <a:xfrm>
              <a:off x="4679525" y="3686450"/>
              <a:ext cx="17350" cy="86675"/>
            </a:xfrm>
            <a:custGeom>
              <a:rect b="b" l="l" r="r" t="t"/>
              <a:pathLst>
                <a:path extrusionOk="0" h="3467" w="694">
                  <a:moveTo>
                    <a:pt x="0" y="1"/>
                  </a:moveTo>
                  <a:lnTo>
                    <a:pt x="0" y="3466"/>
                  </a:lnTo>
                  <a:lnTo>
                    <a:pt x="694" y="3466"/>
                  </a:ln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2" name="Google Shape;6652;p81"/>
            <p:cNvSpPr/>
            <p:nvPr/>
          </p:nvSpPr>
          <p:spPr>
            <a:xfrm>
              <a:off x="4854375" y="3686450"/>
              <a:ext cx="18150" cy="86675"/>
            </a:xfrm>
            <a:custGeom>
              <a:rect b="b" l="l" r="r" t="t"/>
              <a:pathLst>
                <a:path extrusionOk="0" h="3467" w="726">
                  <a:moveTo>
                    <a:pt x="1" y="1"/>
                  </a:moveTo>
                  <a:lnTo>
                    <a:pt x="1" y="3466"/>
                  </a:lnTo>
                  <a:lnTo>
                    <a:pt x="725" y="3466"/>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3" name="Google Shape;6653;p81"/>
            <p:cNvSpPr/>
            <p:nvPr/>
          </p:nvSpPr>
          <p:spPr>
            <a:xfrm>
              <a:off x="4679525" y="3790425"/>
              <a:ext cx="17350" cy="104000"/>
            </a:xfrm>
            <a:custGeom>
              <a:rect b="b" l="l" r="r" t="t"/>
              <a:pathLst>
                <a:path extrusionOk="0" h="4160" w="694">
                  <a:moveTo>
                    <a:pt x="0" y="0"/>
                  </a:moveTo>
                  <a:lnTo>
                    <a:pt x="0" y="4159"/>
                  </a:lnTo>
                  <a:lnTo>
                    <a:pt x="694" y="4159"/>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4" name="Google Shape;6654;p81"/>
            <p:cNvSpPr/>
            <p:nvPr/>
          </p:nvSpPr>
          <p:spPr>
            <a:xfrm>
              <a:off x="4854375" y="3790425"/>
              <a:ext cx="18150" cy="104000"/>
            </a:xfrm>
            <a:custGeom>
              <a:rect b="b" l="l" r="r" t="t"/>
              <a:pathLst>
                <a:path extrusionOk="0" h="4160" w="726">
                  <a:moveTo>
                    <a:pt x="1" y="0"/>
                  </a:moveTo>
                  <a:lnTo>
                    <a:pt x="1" y="4159"/>
                  </a:lnTo>
                  <a:lnTo>
                    <a:pt x="725" y="4159"/>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5" name="Google Shape;6655;p81"/>
            <p:cNvSpPr/>
            <p:nvPr/>
          </p:nvSpPr>
          <p:spPr>
            <a:xfrm>
              <a:off x="4628325" y="3686450"/>
              <a:ext cx="34675" cy="86675"/>
            </a:xfrm>
            <a:custGeom>
              <a:rect b="b" l="l" r="r" t="t"/>
              <a:pathLst>
                <a:path extrusionOk="0" h="3467" w="1387">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6" name="Google Shape;6656;p81"/>
            <p:cNvSpPr/>
            <p:nvPr/>
          </p:nvSpPr>
          <p:spPr>
            <a:xfrm>
              <a:off x="4714975" y="3686450"/>
              <a:ext cx="122100" cy="86675"/>
            </a:xfrm>
            <a:custGeom>
              <a:rect b="b" l="l" r="r" t="t"/>
              <a:pathLst>
                <a:path extrusionOk="0" h="3467" w="4884">
                  <a:moveTo>
                    <a:pt x="0" y="1"/>
                  </a:moveTo>
                  <a:lnTo>
                    <a:pt x="0" y="3466"/>
                  </a:lnTo>
                  <a:lnTo>
                    <a:pt x="4883" y="3466"/>
                  </a:lnTo>
                  <a:lnTo>
                    <a:pt x="48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7" name="Google Shape;6657;p81"/>
            <p:cNvSpPr/>
            <p:nvPr/>
          </p:nvSpPr>
          <p:spPr>
            <a:xfrm>
              <a:off x="4889025" y="3777825"/>
              <a:ext cx="34700" cy="117375"/>
            </a:xfrm>
            <a:custGeom>
              <a:rect b="b" l="l" r="r" t="t"/>
              <a:pathLst>
                <a:path extrusionOk="0" h="4695" w="1388">
                  <a:moveTo>
                    <a:pt x="1387" y="0"/>
                  </a:moveTo>
                  <a:cubicBezTo>
                    <a:pt x="977" y="315"/>
                    <a:pt x="505" y="504"/>
                    <a:pt x="1" y="504"/>
                  </a:cubicBezTo>
                  <a:lnTo>
                    <a:pt x="1" y="4695"/>
                  </a:lnTo>
                  <a:lnTo>
                    <a:pt x="347" y="4695"/>
                  </a:lnTo>
                  <a:cubicBezTo>
                    <a:pt x="946" y="4695"/>
                    <a:pt x="1387" y="4222"/>
                    <a:pt x="1387" y="3655"/>
                  </a:cubicBezTo>
                  <a:lnTo>
                    <a:pt x="13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8" name="Google Shape;6658;p81"/>
            <p:cNvSpPr/>
            <p:nvPr/>
          </p:nvSpPr>
          <p:spPr>
            <a:xfrm>
              <a:off x="4628325" y="3777825"/>
              <a:ext cx="34675" cy="116600"/>
            </a:xfrm>
            <a:custGeom>
              <a:rect b="b" l="l" r="r" t="t"/>
              <a:pathLst>
                <a:path extrusionOk="0" h="4664" w="1387">
                  <a:moveTo>
                    <a:pt x="1" y="0"/>
                  </a:moveTo>
                  <a:lnTo>
                    <a:pt x="1" y="3655"/>
                  </a:lnTo>
                  <a:cubicBezTo>
                    <a:pt x="1" y="4222"/>
                    <a:pt x="442" y="4663"/>
                    <a:pt x="1009" y="4663"/>
                  </a:cubicBezTo>
                  <a:lnTo>
                    <a:pt x="1387" y="4663"/>
                  </a:lnTo>
                  <a:lnTo>
                    <a:pt x="1387" y="504"/>
                  </a:lnTo>
                  <a:cubicBezTo>
                    <a:pt x="851" y="504"/>
                    <a:pt x="379" y="315"/>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9" name="Google Shape;6659;p81"/>
            <p:cNvSpPr/>
            <p:nvPr/>
          </p:nvSpPr>
          <p:spPr>
            <a:xfrm>
              <a:off x="4766950" y="3790425"/>
              <a:ext cx="17350" cy="18150"/>
            </a:xfrm>
            <a:custGeom>
              <a:rect b="b" l="l" r="r" t="t"/>
              <a:pathLst>
                <a:path extrusionOk="0" h="726" w="694">
                  <a:moveTo>
                    <a:pt x="1" y="0"/>
                  </a:moveTo>
                  <a:lnTo>
                    <a:pt x="1" y="347"/>
                  </a:lnTo>
                  <a:cubicBezTo>
                    <a:pt x="1" y="568"/>
                    <a:pt x="158" y="725"/>
                    <a:pt x="347" y="725"/>
                  </a:cubicBezTo>
                  <a:cubicBezTo>
                    <a:pt x="568" y="725"/>
                    <a:pt x="694" y="568"/>
                    <a:pt x="694" y="347"/>
                  </a:cubicBez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0" name="Google Shape;6660;p81"/>
            <p:cNvSpPr/>
            <p:nvPr/>
          </p:nvSpPr>
          <p:spPr>
            <a:xfrm>
              <a:off x="4889025" y="3686450"/>
              <a:ext cx="34700" cy="86675"/>
            </a:xfrm>
            <a:custGeom>
              <a:rect b="b" l="l" r="r" t="t"/>
              <a:pathLst>
                <a:path extrusionOk="0" h="3467" w="1388">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1" name="Google Shape;6661;p81"/>
            <p:cNvSpPr/>
            <p:nvPr/>
          </p:nvSpPr>
          <p:spPr>
            <a:xfrm>
              <a:off x="4714975" y="3790425"/>
              <a:ext cx="122100" cy="104000"/>
            </a:xfrm>
            <a:custGeom>
              <a:rect b="b" l="l" r="r" t="t"/>
              <a:pathLst>
                <a:path extrusionOk="0" h="4160" w="4884">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2" name="Google Shape;6662;p81"/>
            <p:cNvSpPr/>
            <p:nvPr/>
          </p:nvSpPr>
          <p:spPr>
            <a:xfrm>
              <a:off x="4714175" y="3599825"/>
              <a:ext cx="122100" cy="69325"/>
            </a:xfrm>
            <a:custGeom>
              <a:rect b="b" l="l" r="r" t="t"/>
              <a:pathLst>
                <a:path extrusionOk="0" h="2773" w="4884">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63" name="Google Shape;6663;p81"/>
          <p:cNvGrpSpPr/>
          <p:nvPr/>
        </p:nvGrpSpPr>
        <p:grpSpPr>
          <a:xfrm>
            <a:off x="6227033" y="3807186"/>
            <a:ext cx="307261" cy="350079"/>
            <a:chOff x="4645650" y="3962900"/>
            <a:chExt cx="259950" cy="296175"/>
          </a:xfrm>
        </p:grpSpPr>
        <p:sp>
          <p:nvSpPr>
            <p:cNvPr id="6664" name="Google Shape;6664;p81"/>
            <p:cNvSpPr/>
            <p:nvPr/>
          </p:nvSpPr>
          <p:spPr>
            <a:xfrm>
              <a:off x="4853600" y="4155100"/>
              <a:ext cx="52000" cy="103975"/>
            </a:xfrm>
            <a:custGeom>
              <a:rect b="b" l="l" r="r" t="t"/>
              <a:pathLst>
                <a:path extrusionOk="0" h="4159" w="2080">
                  <a:moveTo>
                    <a:pt x="0" y="0"/>
                  </a:moveTo>
                  <a:lnTo>
                    <a:pt x="0" y="4159"/>
                  </a:lnTo>
                  <a:lnTo>
                    <a:pt x="1733" y="4159"/>
                  </a:lnTo>
                  <a:cubicBezTo>
                    <a:pt x="1922" y="4159"/>
                    <a:pt x="2079" y="4001"/>
                    <a:pt x="2079" y="3812"/>
                  </a:cubicBezTo>
                  <a:lnTo>
                    <a:pt x="2079" y="1733"/>
                  </a:lnTo>
                  <a:cubicBezTo>
                    <a:pt x="2079" y="788"/>
                    <a:pt x="1292"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5" name="Google Shape;6665;p81"/>
            <p:cNvSpPr/>
            <p:nvPr/>
          </p:nvSpPr>
          <p:spPr>
            <a:xfrm>
              <a:off x="4714975" y="4155100"/>
              <a:ext cx="121300" cy="50625"/>
            </a:xfrm>
            <a:custGeom>
              <a:rect b="b" l="l" r="r" t="t"/>
              <a:pathLst>
                <a:path extrusionOk="0" h="2025" w="4852">
                  <a:moveTo>
                    <a:pt x="0" y="0"/>
                  </a:moveTo>
                  <a:lnTo>
                    <a:pt x="0" y="1481"/>
                  </a:lnTo>
                  <a:cubicBezTo>
                    <a:pt x="772" y="1843"/>
                    <a:pt x="1599" y="2024"/>
                    <a:pt x="2426" y="2024"/>
                  </a:cubicBezTo>
                  <a:cubicBezTo>
                    <a:pt x="3253" y="2024"/>
                    <a:pt x="4080" y="1843"/>
                    <a:pt x="4852" y="1481"/>
                  </a:cubicBezTo>
                  <a:lnTo>
                    <a:pt x="4852" y="0"/>
                  </a:lnTo>
                  <a:lnTo>
                    <a:pt x="4789" y="0"/>
                  </a:lnTo>
                  <a:cubicBezTo>
                    <a:pt x="4348" y="410"/>
                    <a:pt x="3781" y="693"/>
                    <a:pt x="3119" y="693"/>
                  </a:cubicBezTo>
                  <a:lnTo>
                    <a:pt x="1733" y="693"/>
                  </a:lnTo>
                  <a:cubicBezTo>
                    <a:pt x="1071" y="693"/>
                    <a:pt x="473" y="410"/>
                    <a:pt x="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6" name="Google Shape;6666;p81"/>
            <p:cNvSpPr/>
            <p:nvPr/>
          </p:nvSpPr>
          <p:spPr>
            <a:xfrm>
              <a:off x="4714975" y="4211025"/>
              <a:ext cx="121300" cy="48050"/>
            </a:xfrm>
            <a:custGeom>
              <a:rect b="b" l="l" r="r" t="t"/>
              <a:pathLst>
                <a:path extrusionOk="0" h="1922" w="4852">
                  <a:moveTo>
                    <a:pt x="0" y="0"/>
                  </a:moveTo>
                  <a:lnTo>
                    <a:pt x="0" y="1922"/>
                  </a:lnTo>
                  <a:lnTo>
                    <a:pt x="4852" y="1922"/>
                  </a:lnTo>
                  <a:lnTo>
                    <a:pt x="4852" y="0"/>
                  </a:lnTo>
                  <a:cubicBezTo>
                    <a:pt x="4080" y="315"/>
                    <a:pt x="3253" y="473"/>
                    <a:pt x="2426" y="473"/>
                  </a:cubicBezTo>
                  <a:cubicBezTo>
                    <a:pt x="1599" y="473"/>
                    <a:pt x="772" y="315"/>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7" name="Google Shape;6667;p81"/>
            <p:cNvSpPr/>
            <p:nvPr/>
          </p:nvSpPr>
          <p:spPr>
            <a:xfrm>
              <a:off x="4645650" y="4154300"/>
              <a:ext cx="52025" cy="104775"/>
            </a:xfrm>
            <a:custGeom>
              <a:rect b="b" l="l" r="r" t="t"/>
              <a:pathLst>
                <a:path extrusionOk="0" h="4191" w="2081">
                  <a:moveTo>
                    <a:pt x="1734" y="1"/>
                  </a:moveTo>
                  <a:cubicBezTo>
                    <a:pt x="757" y="32"/>
                    <a:pt x="1" y="757"/>
                    <a:pt x="1" y="1765"/>
                  </a:cubicBezTo>
                  <a:lnTo>
                    <a:pt x="1" y="3844"/>
                  </a:lnTo>
                  <a:cubicBezTo>
                    <a:pt x="1" y="4033"/>
                    <a:pt x="158" y="4191"/>
                    <a:pt x="379" y="4191"/>
                  </a:cubicBezTo>
                  <a:lnTo>
                    <a:pt x="2080" y="4191"/>
                  </a:ln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8" name="Google Shape;6668;p81"/>
            <p:cNvSpPr/>
            <p:nvPr/>
          </p:nvSpPr>
          <p:spPr>
            <a:xfrm>
              <a:off x="4722850" y="4049550"/>
              <a:ext cx="103975" cy="105575"/>
            </a:xfrm>
            <a:custGeom>
              <a:rect b="b" l="l" r="r" t="t"/>
              <a:pathLst>
                <a:path extrusionOk="0" h="4223" w="4159">
                  <a:moveTo>
                    <a:pt x="2080" y="1"/>
                  </a:moveTo>
                  <a:cubicBezTo>
                    <a:pt x="1765" y="442"/>
                    <a:pt x="1260" y="694"/>
                    <a:pt x="693" y="694"/>
                  </a:cubicBezTo>
                  <a:lnTo>
                    <a:pt x="0" y="694"/>
                  </a:lnTo>
                  <a:lnTo>
                    <a:pt x="0" y="3498"/>
                  </a:lnTo>
                  <a:cubicBezTo>
                    <a:pt x="347" y="3939"/>
                    <a:pt x="851" y="4222"/>
                    <a:pt x="1418" y="4222"/>
                  </a:cubicBezTo>
                  <a:lnTo>
                    <a:pt x="2804" y="4222"/>
                  </a:lnTo>
                  <a:cubicBezTo>
                    <a:pt x="3340" y="4222"/>
                    <a:pt x="3844" y="3939"/>
                    <a:pt x="4159" y="3498"/>
                  </a:cubicBezTo>
                  <a:lnTo>
                    <a:pt x="4159" y="694"/>
                  </a:lnTo>
                  <a:lnTo>
                    <a:pt x="3466" y="694"/>
                  </a:lnTo>
                  <a:cubicBezTo>
                    <a:pt x="2899" y="694"/>
                    <a:pt x="2395" y="442"/>
                    <a:pt x="208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9" name="Google Shape;6669;p81"/>
            <p:cNvSpPr/>
            <p:nvPr/>
          </p:nvSpPr>
          <p:spPr>
            <a:xfrm>
              <a:off x="4678725" y="3962900"/>
              <a:ext cx="190650" cy="174100"/>
            </a:xfrm>
            <a:custGeom>
              <a:rect b="b" l="l" r="r" t="t"/>
              <a:pathLst>
                <a:path extrusionOk="0" h="6964" w="7626">
                  <a:moveTo>
                    <a:pt x="3813" y="1"/>
                  </a:moveTo>
                  <a:cubicBezTo>
                    <a:pt x="1734" y="1"/>
                    <a:pt x="1" y="1702"/>
                    <a:pt x="1" y="3813"/>
                  </a:cubicBezTo>
                  <a:lnTo>
                    <a:pt x="1" y="5955"/>
                  </a:lnTo>
                  <a:lnTo>
                    <a:pt x="64" y="5955"/>
                  </a:lnTo>
                  <a:cubicBezTo>
                    <a:pt x="64" y="6522"/>
                    <a:pt x="537" y="6964"/>
                    <a:pt x="1104" y="6964"/>
                  </a:cubicBezTo>
                  <a:lnTo>
                    <a:pt x="1104" y="3813"/>
                  </a:lnTo>
                  <a:cubicBezTo>
                    <a:pt x="1104" y="3624"/>
                    <a:pt x="1261" y="3467"/>
                    <a:pt x="1450" y="3467"/>
                  </a:cubicBezTo>
                  <a:lnTo>
                    <a:pt x="2458" y="3467"/>
                  </a:lnTo>
                  <a:cubicBezTo>
                    <a:pt x="3057" y="3467"/>
                    <a:pt x="3498" y="2994"/>
                    <a:pt x="3498" y="2427"/>
                  </a:cubicBezTo>
                  <a:lnTo>
                    <a:pt x="3498" y="1734"/>
                  </a:lnTo>
                  <a:cubicBezTo>
                    <a:pt x="3498" y="1545"/>
                    <a:pt x="3656" y="1387"/>
                    <a:pt x="3845" y="1387"/>
                  </a:cubicBezTo>
                  <a:cubicBezTo>
                    <a:pt x="4034" y="1387"/>
                    <a:pt x="4191" y="1545"/>
                    <a:pt x="4191" y="1734"/>
                  </a:cubicBezTo>
                  <a:lnTo>
                    <a:pt x="4191" y="2427"/>
                  </a:lnTo>
                  <a:cubicBezTo>
                    <a:pt x="4191" y="3025"/>
                    <a:pt x="4664" y="3467"/>
                    <a:pt x="5231" y="3467"/>
                  </a:cubicBezTo>
                  <a:lnTo>
                    <a:pt x="6239" y="3467"/>
                  </a:lnTo>
                  <a:cubicBezTo>
                    <a:pt x="6459" y="3467"/>
                    <a:pt x="6617" y="3624"/>
                    <a:pt x="6617" y="3813"/>
                  </a:cubicBezTo>
                  <a:lnTo>
                    <a:pt x="6617" y="6964"/>
                  </a:lnTo>
                  <a:cubicBezTo>
                    <a:pt x="7184" y="6964"/>
                    <a:pt x="7625" y="6491"/>
                    <a:pt x="7625" y="5955"/>
                  </a:cubicBezTo>
                  <a:lnTo>
                    <a:pt x="7625" y="3813"/>
                  </a:lnTo>
                  <a:cubicBezTo>
                    <a:pt x="7625" y="1734"/>
                    <a:pt x="5924" y="1"/>
                    <a:pt x="38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70" name="Google Shape;6670;p81"/>
          <p:cNvGrpSpPr/>
          <p:nvPr/>
        </p:nvGrpSpPr>
        <p:grpSpPr>
          <a:xfrm>
            <a:off x="7979994" y="3332048"/>
            <a:ext cx="349133" cy="348188"/>
            <a:chOff x="6143725" y="3582500"/>
            <a:chExt cx="295375" cy="294575"/>
          </a:xfrm>
        </p:grpSpPr>
        <p:sp>
          <p:nvSpPr>
            <p:cNvPr id="6671" name="Google Shape;6671;p81"/>
            <p:cNvSpPr/>
            <p:nvPr/>
          </p:nvSpPr>
          <p:spPr>
            <a:xfrm>
              <a:off x="6143725" y="3720325"/>
              <a:ext cx="295375" cy="156750"/>
            </a:xfrm>
            <a:custGeom>
              <a:rect b="b" l="l" r="r" t="t"/>
              <a:pathLst>
                <a:path extrusionOk="0" h="6270" w="11815">
                  <a:moveTo>
                    <a:pt x="7309" y="1418"/>
                  </a:moveTo>
                  <a:cubicBezTo>
                    <a:pt x="7908" y="1418"/>
                    <a:pt x="8349" y="1891"/>
                    <a:pt x="8349" y="2458"/>
                  </a:cubicBezTo>
                  <a:cubicBezTo>
                    <a:pt x="8349" y="2993"/>
                    <a:pt x="7845" y="3466"/>
                    <a:pt x="7309" y="3466"/>
                  </a:cubicBezTo>
                  <a:lnTo>
                    <a:pt x="4474" y="3466"/>
                  </a:lnTo>
                  <a:cubicBezTo>
                    <a:pt x="3875" y="3466"/>
                    <a:pt x="3434" y="2993"/>
                    <a:pt x="3434" y="2458"/>
                  </a:cubicBezTo>
                  <a:cubicBezTo>
                    <a:pt x="3434" y="1859"/>
                    <a:pt x="3907" y="1418"/>
                    <a:pt x="4474" y="1418"/>
                  </a:cubicBezTo>
                  <a:close/>
                  <a:moveTo>
                    <a:pt x="1008" y="1"/>
                  </a:moveTo>
                  <a:cubicBezTo>
                    <a:pt x="410" y="1"/>
                    <a:pt x="0" y="473"/>
                    <a:pt x="0" y="1040"/>
                  </a:cubicBezTo>
                  <a:lnTo>
                    <a:pt x="0" y="5262"/>
                  </a:lnTo>
                  <a:cubicBezTo>
                    <a:pt x="0" y="5829"/>
                    <a:pt x="473" y="6270"/>
                    <a:pt x="1008" y="6270"/>
                  </a:cubicBezTo>
                  <a:lnTo>
                    <a:pt x="10775" y="6270"/>
                  </a:lnTo>
                  <a:cubicBezTo>
                    <a:pt x="11373" y="6270"/>
                    <a:pt x="11815" y="5797"/>
                    <a:pt x="11815" y="5262"/>
                  </a:cubicBezTo>
                  <a:lnTo>
                    <a:pt x="11815" y="1040"/>
                  </a:lnTo>
                  <a:cubicBezTo>
                    <a:pt x="11783" y="473"/>
                    <a:pt x="11342" y="1"/>
                    <a:pt x="107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2" name="Google Shape;6672;p81"/>
            <p:cNvSpPr/>
            <p:nvPr/>
          </p:nvSpPr>
          <p:spPr>
            <a:xfrm>
              <a:off x="6246900" y="3773100"/>
              <a:ext cx="88225" cy="17350"/>
            </a:xfrm>
            <a:custGeom>
              <a:rect b="b" l="l" r="r" t="t"/>
              <a:pathLst>
                <a:path extrusionOk="0" h="694" w="3529">
                  <a:moveTo>
                    <a:pt x="347" y="0"/>
                  </a:moveTo>
                  <a:cubicBezTo>
                    <a:pt x="158" y="0"/>
                    <a:pt x="0" y="126"/>
                    <a:pt x="0" y="347"/>
                  </a:cubicBezTo>
                  <a:cubicBezTo>
                    <a:pt x="0" y="536"/>
                    <a:pt x="158" y="693"/>
                    <a:pt x="347" y="693"/>
                  </a:cubicBezTo>
                  <a:lnTo>
                    <a:pt x="3182" y="693"/>
                  </a:lnTo>
                  <a:cubicBezTo>
                    <a:pt x="3371" y="693"/>
                    <a:pt x="3529" y="536"/>
                    <a:pt x="3529" y="347"/>
                  </a:cubicBezTo>
                  <a:cubicBezTo>
                    <a:pt x="3529" y="126"/>
                    <a:pt x="3371" y="0"/>
                    <a:pt x="31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3" name="Google Shape;6673;p81"/>
            <p:cNvSpPr/>
            <p:nvPr/>
          </p:nvSpPr>
          <p:spPr>
            <a:xfrm>
              <a:off x="6161050" y="3582500"/>
              <a:ext cx="86650" cy="34675"/>
            </a:xfrm>
            <a:custGeom>
              <a:rect b="b" l="l" r="r" t="t"/>
              <a:pathLst>
                <a:path extrusionOk="0" h="1387" w="3466">
                  <a:moveTo>
                    <a:pt x="1008" y="0"/>
                  </a:moveTo>
                  <a:cubicBezTo>
                    <a:pt x="441" y="0"/>
                    <a:pt x="0" y="473"/>
                    <a:pt x="0" y="1040"/>
                  </a:cubicBezTo>
                  <a:lnTo>
                    <a:pt x="0" y="1386"/>
                  </a:lnTo>
                  <a:lnTo>
                    <a:pt x="3466" y="1386"/>
                  </a:lnTo>
                  <a:lnTo>
                    <a:pt x="3466" y="1040"/>
                  </a:lnTo>
                  <a:lnTo>
                    <a:pt x="3434" y="1040"/>
                  </a:lnTo>
                  <a:cubicBezTo>
                    <a:pt x="3434" y="441"/>
                    <a:pt x="2962"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4" name="Google Shape;6674;p81"/>
            <p:cNvSpPr/>
            <p:nvPr/>
          </p:nvSpPr>
          <p:spPr>
            <a:xfrm>
              <a:off x="6160250" y="3633675"/>
              <a:ext cx="86675" cy="69350"/>
            </a:xfrm>
            <a:custGeom>
              <a:rect b="b" l="l" r="r" t="t"/>
              <a:pathLst>
                <a:path extrusionOk="0" h="2774" w="3467">
                  <a:moveTo>
                    <a:pt x="2112" y="726"/>
                  </a:moveTo>
                  <a:cubicBezTo>
                    <a:pt x="2332" y="726"/>
                    <a:pt x="2458" y="883"/>
                    <a:pt x="2458" y="1072"/>
                  </a:cubicBezTo>
                  <a:cubicBezTo>
                    <a:pt x="2458" y="1261"/>
                    <a:pt x="2332" y="1419"/>
                    <a:pt x="2112" y="1419"/>
                  </a:cubicBezTo>
                  <a:lnTo>
                    <a:pt x="1419" y="1419"/>
                  </a:lnTo>
                  <a:cubicBezTo>
                    <a:pt x="1230" y="1419"/>
                    <a:pt x="1072" y="1261"/>
                    <a:pt x="1072" y="1072"/>
                  </a:cubicBezTo>
                  <a:cubicBezTo>
                    <a:pt x="1072" y="883"/>
                    <a:pt x="1230" y="726"/>
                    <a:pt x="1419" y="726"/>
                  </a:cubicBezTo>
                  <a:close/>
                  <a:moveTo>
                    <a:pt x="1" y="1"/>
                  </a:moveTo>
                  <a:lnTo>
                    <a:pt x="1" y="2773"/>
                  </a:lnTo>
                  <a:lnTo>
                    <a:pt x="3466" y="2773"/>
                  </a:ln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5" name="Google Shape;6675;p81"/>
            <p:cNvSpPr/>
            <p:nvPr/>
          </p:nvSpPr>
          <p:spPr>
            <a:xfrm>
              <a:off x="6336675" y="3599025"/>
              <a:ext cx="85875" cy="69350"/>
            </a:xfrm>
            <a:custGeom>
              <a:rect b="b" l="l" r="r" t="t"/>
              <a:pathLst>
                <a:path extrusionOk="0" h="2774" w="3435">
                  <a:moveTo>
                    <a:pt x="1986" y="1387"/>
                  </a:moveTo>
                  <a:cubicBezTo>
                    <a:pt x="2206" y="1387"/>
                    <a:pt x="2364" y="1545"/>
                    <a:pt x="2364" y="1765"/>
                  </a:cubicBezTo>
                  <a:cubicBezTo>
                    <a:pt x="2364" y="1954"/>
                    <a:pt x="2206" y="2112"/>
                    <a:pt x="1986" y="2112"/>
                  </a:cubicBezTo>
                  <a:lnTo>
                    <a:pt x="1293" y="2112"/>
                  </a:lnTo>
                  <a:cubicBezTo>
                    <a:pt x="1104" y="2112"/>
                    <a:pt x="946" y="1954"/>
                    <a:pt x="946" y="1765"/>
                  </a:cubicBezTo>
                  <a:cubicBezTo>
                    <a:pt x="946" y="1545"/>
                    <a:pt x="1104" y="1387"/>
                    <a:pt x="1293" y="1387"/>
                  </a:cubicBezTo>
                  <a:close/>
                  <a:moveTo>
                    <a:pt x="1009" y="1"/>
                  </a:moveTo>
                  <a:cubicBezTo>
                    <a:pt x="410" y="1"/>
                    <a:pt x="1" y="473"/>
                    <a:pt x="1" y="1040"/>
                  </a:cubicBezTo>
                  <a:lnTo>
                    <a:pt x="1" y="2773"/>
                  </a:lnTo>
                  <a:lnTo>
                    <a:pt x="3435" y="2773"/>
                  </a:lnTo>
                  <a:lnTo>
                    <a:pt x="3435" y="1040"/>
                  </a:lnTo>
                  <a:lnTo>
                    <a:pt x="3403" y="1040"/>
                  </a:lnTo>
                  <a:cubicBezTo>
                    <a:pt x="3403" y="442"/>
                    <a:pt x="2931"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6" name="Google Shape;6676;p81"/>
            <p:cNvSpPr/>
            <p:nvPr/>
          </p:nvSpPr>
          <p:spPr>
            <a:xfrm>
              <a:off x="6335100" y="3686450"/>
              <a:ext cx="86675" cy="17350"/>
            </a:xfrm>
            <a:custGeom>
              <a:rect b="b" l="l" r="r" t="t"/>
              <a:pathLst>
                <a:path extrusionOk="0" h="694" w="3467">
                  <a:moveTo>
                    <a:pt x="1" y="1"/>
                  </a:moveTo>
                  <a:lnTo>
                    <a:pt x="1" y="694"/>
                  </a:lnTo>
                  <a:lnTo>
                    <a:pt x="3466" y="694"/>
                  </a:ln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7" name="Google Shape;6677;p81"/>
            <p:cNvSpPr/>
            <p:nvPr/>
          </p:nvSpPr>
          <p:spPr>
            <a:xfrm>
              <a:off x="6264225" y="3617150"/>
              <a:ext cx="53575" cy="86650"/>
            </a:xfrm>
            <a:custGeom>
              <a:rect b="b" l="l" r="r" t="t"/>
              <a:pathLst>
                <a:path extrusionOk="0" h="3466" w="2143">
                  <a:moveTo>
                    <a:pt x="1072" y="0"/>
                  </a:moveTo>
                  <a:cubicBezTo>
                    <a:pt x="473" y="0"/>
                    <a:pt x="0" y="441"/>
                    <a:pt x="0" y="1040"/>
                  </a:cubicBezTo>
                  <a:lnTo>
                    <a:pt x="0" y="3466"/>
                  </a:lnTo>
                  <a:lnTo>
                    <a:pt x="2143" y="3466"/>
                  </a:lnTo>
                  <a:lnTo>
                    <a:pt x="2143" y="1040"/>
                  </a:lnTo>
                  <a:cubicBezTo>
                    <a:pt x="2143" y="441"/>
                    <a:pt x="1670"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78" name="Google Shape;6678;p81"/>
          <p:cNvGrpSpPr/>
          <p:nvPr/>
        </p:nvGrpSpPr>
        <p:grpSpPr>
          <a:xfrm>
            <a:off x="5748820" y="1531387"/>
            <a:ext cx="350995" cy="350049"/>
            <a:chOff x="1310075" y="3253275"/>
            <a:chExt cx="296950" cy="296150"/>
          </a:xfrm>
        </p:grpSpPr>
        <p:sp>
          <p:nvSpPr>
            <p:cNvPr id="6679" name="Google Shape;6679;p81"/>
            <p:cNvSpPr/>
            <p:nvPr/>
          </p:nvSpPr>
          <p:spPr>
            <a:xfrm>
              <a:off x="1423475" y="3359600"/>
              <a:ext cx="69350" cy="68550"/>
            </a:xfrm>
            <a:custGeom>
              <a:rect b="b" l="l" r="r" t="t"/>
              <a:pathLst>
                <a:path extrusionOk="0" h="2742" w="2774">
                  <a:moveTo>
                    <a:pt x="1387" y="0"/>
                  </a:moveTo>
                  <a:cubicBezTo>
                    <a:pt x="631" y="0"/>
                    <a:pt x="1" y="630"/>
                    <a:pt x="1" y="1355"/>
                  </a:cubicBezTo>
                  <a:cubicBezTo>
                    <a:pt x="1" y="2111"/>
                    <a:pt x="631" y="2741"/>
                    <a:pt x="1387" y="2741"/>
                  </a:cubicBezTo>
                  <a:cubicBezTo>
                    <a:pt x="2143" y="2741"/>
                    <a:pt x="2773" y="2111"/>
                    <a:pt x="2773" y="1355"/>
                  </a:cubicBezTo>
                  <a:cubicBezTo>
                    <a:pt x="2773"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0" name="Google Shape;6680;p81"/>
            <p:cNvSpPr/>
            <p:nvPr/>
          </p:nvSpPr>
          <p:spPr>
            <a:xfrm>
              <a:off x="1310075" y="3253275"/>
              <a:ext cx="296950" cy="296150"/>
            </a:xfrm>
            <a:custGeom>
              <a:rect b="b" l="l" r="r" t="t"/>
              <a:pathLst>
                <a:path extrusionOk="0" h="11846" w="11878">
                  <a:moveTo>
                    <a:pt x="5923" y="2111"/>
                  </a:moveTo>
                  <a:cubicBezTo>
                    <a:pt x="8003" y="2111"/>
                    <a:pt x="9735" y="3812"/>
                    <a:pt x="9735" y="5923"/>
                  </a:cubicBezTo>
                  <a:cubicBezTo>
                    <a:pt x="9735" y="8034"/>
                    <a:pt x="8034" y="9767"/>
                    <a:pt x="5923" y="9767"/>
                  </a:cubicBezTo>
                  <a:cubicBezTo>
                    <a:pt x="3844" y="9767"/>
                    <a:pt x="2080" y="8065"/>
                    <a:pt x="2080" y="5923"/>
                  </a:cubicBezTo>
                  <a:cubicBezTo>
                    <a:pt x="2111" y="3844"/>
                    <a:pt x="3844" y="2111"/>
                    <a:pt x="5923" y="2111"/>
                  </a:cubicBezTo>
                  <a:close/>
                  <a:moveTo>
                    <a:pt x="5262" y="0"/>
                  </a:moveTo>
                  <a:cubicBezTo>
                    <a:pt x="5104" y="0"/>
                    <a:pt x="4947" y="95"/>
                    <a:pt x="4884" y="252"/>
                  </a:cubicBezTo>
                  <a:lnTo>
                    <a:pt x="4726" y="1166"/>
                  </a:lnTo>
                  <a:cubicBezTo>
                    <a:pt x="4253" y="1292"/>
                    <a:pt x="3844" y="1481"/>
                    <a:pt x="3434" y="1733"/>
                  </a:cubicBezTo>
                  <a:lnTo>
                    <a:pt x="2678" y="1197"/>
                  </a:lnTo>
                  <a:cubicBezTo>
                    <a:pt x="2641" y="1160"/>
                    <a:pt x="2584" y="1142"/>
                    <a:pt x="2523" y="1142"/>
                  </a:cubicBezTo>
                  <a:cubicBezTo>
                    <a:pt x="2429" y="1142"/>
                    <a:pt x="2326" y="1184"/>
                    <a:pt x="2269" y="1260"/>
                  </a:cubicBezTo>
                  <a:lnTo>
                    <a:pt x="1260" y="2237"/>
                  </a:lnTo>
                  <a:cubicBezTo>
                    <a:pt x="1166" y="2363"/>
                    <a:pt x="1166" y="2552"/>
                    <a:pt x="1229" y="2678"/>
                  </a:cubicBezTo>
                  <a:lnTo>
                    <a:pt x="1733" y="3403"/>
                  </a:lnTo>
                  <a:cubicBezTo>
                    <a:pt x="1512" y="3812"/>
                    <a:pt x="1323" y="4253"/>
                    <a:pt x="1197" y="4726"/>
                  </a:cubicBezTo>
                  <a:lnTo>
                    <a:pt x="284" y="4883"/>
                  </a:lnTo>
                  <a:cubicBezTo>
                    <a:pt x="126" y="4915"/>
                    <a:pt x="0" y="5041"/>
                    <a:pt x="0" y="5230"/>
                  </a:cubicBezTo>
                  <a:lnTo>
                    <a:pt x="0" y="6616"/>
                  </a:lnTo>
                  <a:cubicBezTo>
                    <a:pt x="0" y="6805"/>
                    <a:pt x="126" y="6963"/>
                    <a:pt x="284" y="6963"/>
                  </a:cubicBezTo>
                  <a:lnTo>
                    <a:pt x="1197" y="7120"/>
                  </a:lnTo>
                  <a:cubicBezTo>
                    <a:pt x="1292" y="7593"/>
                    <a:pt x="1512" y="8002"/>
                    <a:pt x="1733" y="8412"/>
                  </a:cubicBezTo>
                  <a:lnTo>
                    <a:pt x="1229" y="9168"/>
                  </a:lnTo>
                  <a:cubicBezTo>
                    <a:pt x="1103" y="9263"/>
                    <a:pt x="1166" y="9483"/>
                    <a:pt x="1260" y="9578"/>
                  </a:cubicBezTo>
                  <a:lnTo>
                    <a:pt x="2269" y="10586"/>
                  </a:lnTo>
                  <a:cubicBezTo>
                    <a:pt x="2321" y="10638"/>
                    <a:pt x="2411" y="10661"/>
                    <a:pt x="2497" y="10661"/>
                  </a:cubicBezTo>
                  <a:cubicBezTo>
                    <a:pt x="2568" y="10661"/>
                    <a:pt x="2636" y="10646"/>
                    <a:pt x="2678" y="10617"/>
                  </a:cubicBezTo>
                  <a:lnTo>
                    <a:pt x="3434" y="10113"/>
                  </a:lnTo>
                  <a:cubicBezTo>
                    <a:pt x="3844" y="10334"/>
                    <a:pt x="4253" y="10554"/>
                    <a:pt x="4726" y="10649"/>
                  </a:cubicBezTo>
                  <a:lnTo>
                    <a:pt x="4884" y="11562"/>
                  </a:lnTo>
                  <a:cubicBezTo>
                    <a:pt x="4947" y="11720"/>
                    <a:pt x="5041" y="11846"/>
                    <a:pt x="5262" y="11846"/>
                  </a:cubicBezTo>
                  <a:lnTo>
                    <a:pt x="6616" y="11846"/>
                  </a:lnTo>
                  <a:cubicBezTo>
                    <a:pt x="6774" y="11846"/>
                    <a:pt x="6931" y="11720"/>
                    <a:pt x="6994" y="11562"/>
                  </a:cubicBezTo>
                  <a:lnTo>
                    <a:pt x="7152" y="10649"/>
                  </a:lnTo>
                  <a:cubicBezTo>
                    <a:pt x="7624" y="10523"/>
                    <a:pt x="8034" y="10334"/>
                    <a:pt x="8444" y="10113"/>
                  </a:cubicBezTo>
                  <a:lnTo>
                    <a:pt x="9200" y="10617"/>
                  </a:lnTo>
                  <a:cubicBezTo>
                    <a:pt x="9242" y="10646"/>
                    <a:pt x="9310" y="10661"/>
                    <a:pt x="9381" y="10661"/>
                  </a:cubicBezTo>
                  <a:cubicBezTo>
                    <a:pt x="9467" y="10661"/>
                    <a:pt x="9557" y="10638"/>
                    <a:pt x="9609" y="10586"/>
                  </a:cubicBezTo>
                  <a:lnTo>
                    <a:pt x="10617" y="9578"/>
                  </a:lnTo>
                  <a:cubicBezTo>
                    <a:pt x="10712" y="9483"/>
                    <a:pt x="10712" y="9263"/>
                    <a:pt x="10649" y="9168"/>
                  </a:cubicBezTo>
                  <a:lnTo>
                    <a:pt x="10145" y="8412"/>
                  </a:lnTo>
                  <a:cubicBezTo>
                    <a:pt x="10365" y="8002"/>
                    <a:pt x="10554" y="7593"/>
                    <a:pt x="10680" y="7120"/>
                  </a:cubicBezTo>
                  <a:lnTo>
                    <a:pt x="11594" y="6963"/>
                  </a:lnTo>
                  <a:cubicBezTo>
                    <a:pt x="11752" y="6900"/>
                    <a:pt x="11878" y="6805"/>
                    <a:pt x="11878" y="6616"/>
                  </a:cubicBezTo>
                  <a:lnTo>
                    <a:pt x="11878" y="5230"/>
                  </a:lnTo>
                  <a:cubicBezTo>
                    <a:pt x="11878" y="5072"/>
                    <a:pt x="11752" y="4915"/>
                    <a:pt x="11594" y="4883"/>
                  </a:cubicBezTo>
                  <a:lnTo>
                    <a:pt x="10680" y="4726"/>
                  </a:lnTo>
                  <a:cubicBezTo>
                    <a:pt x="10554" y="4253"/>
                    <a:pt x="10365" y="3812"/>
                    <a:pt x="10145" y="3403"/>
                  </a:cubicBezTo>
                  <a:lnTo>
                    <a:pt x="10649" y="2678"/>
                  </a:lnTo>
                  <a:cubicBezTo>
                    <a:pt x="10775" y="2552"/>
                    <a:pt x="10712" y="2363"/>
                    <a:pt x="10617" y="2237"/>
                  </a:cubicBezTo>
                  <a:lnTo>
                    <a:pt x="9609" y="1260"/>
                  </a:lnTo>
                  <a:cubicBezTo>
                    <a:pt x="9554" y="1187"/>
                    <a:pt x="9455" y="1156"/>
                    <a:pt x="9364" y="1156"/>
                  </a:cubicBezTo>
                  <a:cubicBezTo>
                    <a:pt x="9300" y="1156"/>
                    <a:pt x="9239" y="1171"/>
                    <a:pt x="9200" y="1197"/>
                  </a:cubicBezTo>
                  <a:lnTo>
                    <a:pt x="8444" y="1733"/>
                  </a:lnTo>
                  <a:cubicBezTo>
                    <a:pt x="8034" y="1481"/>
                    <a:pt x="7624" y="1292"/>
                    <a:pt x="7152" y="1166"/>
                  </a:cubicBezTo>
                  <a:lnTo>
                    <a:pt x="6994" y="252"/>
                  </a:lnTo>
                  <a:cubicBezTo>
                    <a:pt x="6931" y="95"/>
                    <a:pt x="6837" y="0"/>
                    <a:pt x="66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1" name="Google Shape;6681;p81"/>
            <p:cNvSpPr/>
            <p:nvPr/>
          </p:nvSpPr>
          <p:spPr>
            <a:xfrm>
              <a:off x="1399850" y="3426550"/>
              <a:ext cx="116600" cy="52800"/>
            </a:xfrm>
            <a:custGeom>
              <a:rect b="b" l="l" r="r" t="t"/>
              <a:pathLst>
                <a:path extrusionOk="0" h="2112" w="4664">
                  <a:moveTo>
                    <a:pt x="725" y="0"/>
                  </a:moveTo>
                  <a:cubicBezTo>
                    <a:pt x="410" y="252"/>
                    <a:pt x="127" y="662"/>
                    <a:pt x="1" y="1103"/>
                  </a:cubicBezTo>
                  <a:cubicBezTo>
                    <a:pt x="599" y="1733"/>
                    <a:pt x="1387" y="2111"/>
                    <a:pt x="2332" y="2111"/>
                  </a:cubicBezTo>
                  <a:cubicBezTo>
                    <a:pt x="3246" y="2111"/>
                    <a:pt x="4065" y="1733"/>
                    <a:pt x="4664" y="1103"/>
                  </a:cubicBezTo>
                  <a:cubicBezTo>
                    <a:pt x="4538" y="662"/>
                    <a:pt x="4254" y="252"/>
                    <a:pt x="3939" y="0"/>
                  </a:cubicBezTo>
                  <a:cubicBezTo>
                    <a:pt x="3561" y="473"/>
                    <a:pt x="2994" y="788"/>
                    <a:pt x="2332" y="788"/>
                  </a:cubicBezTo>
                  <a:cubicBezTo>
                    <a:pt x="1702" y="788"/>
                    <a:pt x="1103" y="473"/>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82" name="Google Shape;6682;p81"/>
          <p:cNvSpPr/>
          <p:nvPr/>
        </p:nvSpPr>
        <p:spPr>
          <a:xfrm>
            <a:off x="5750241" y="1973475"/>
            <a:ext cx="348217" cy="347272"/>
          </a:xfrm>
          <a:custGeom>
            <a:rect b="b" l="l" r="r" t="t"/>
            <a:pathLst>
              <a:path extrusionOk="0" h="11752" w="11784">
                <a:moveTo>
                  <a:pt x="1040" y="0"/>
                </a:moveTo>
                <a:cubicBezTo>
                  <a:pt x="441" y="0"/>
                  <a:pt x="0" y="473"/>
                  <a:pt x="0" y="1040"/>
                </a:cubicBezTo>
                <a:cubicBezTo>
                  <a:pt x="0" y="1639"/>
                  <a:pt x="473" y="2048"/>
                  <a:pt x="1040" y="2048"/>
                </a:cubicBezTo>
                <a:lnTo>
                  <a:pt x="1386" y="2048"/>
                </a:lnTo>
                <a:lnTo>
                  <a:pt x="1386" y="2426"/>
                </a:lnTo>
                <a:cubicBezTo>
                  <a:pt x="1386" y="2993"/>
                  <a:pt x="1859" y="3434"/>
                  <a:pt x="2426" y="3434"/>
                </a:cubicBezTo>
                <a:lnTo>
                  <a:pt x="5577" y="3434"/>
                </a:lnTo>
                <a:lnTo>
                  <a:pt x="5577" y="4159"/>
                </a:lnTo>
                <a:lnTo>
                  <a:pt x="4537" y="4159"/>
                </a:lnTo>
                <a:cubicBezTo>
                  <a:pt x="3938" y="4159"/>
                  <a:pt x="3466" y="4632"/>
                  <a:pt x="3466" y="5167"/>
                </a:cubicBezTo>
                <a:lnTo>
                  <a:pt x="3466" y="6585"/>
                </a:lnTo>
                <a:cubicBezTo>
                  <a:pt x="3466" y="7183"/>
                  <a:pt x="3938" y="7625"/>
                  <a:pt x="4537" y="7625"/>
                </a:cubicBezTo>
                <a:lnTo>
                  <a:pt x="5577" y="7625"/>
                </a:lnTo>
                <a:lnTo>
                  <a:pt x="5577" y="8318"/>
                </a:lnTo>
                <a:lnTo>
                  <a:pt x="2426" y="8318"/>
                </a:lnTo>
                <a:cubicBezTo>
                  <a:pt x="1828" y="8318"/>
                  <a:pt x="1386" y="8790"/>
                  <a:pt x="1386" y="9357"/>
                </a:cubicBezTo>
                <a:lnTo>
                  <a:pt x="1386" y="9704"/>
                </a:lnTo>
                <a:lnTo>
                  <a:pt x="1040" y="9704"/>
                </a:lnTo>
                <a:cubicBezTo>
                  <a:pt x="441" y="9704"/>
                  <a:pt x="0" y="10176"/>
                  <a:pt x="0" y="10744"/>
                </a:cubicBezTo>
                <a:cubicBezTo>
                  <a:pt x="0" y="11311"/>
                  <a:pt x="473" y="11752"/>
                  <a:pt x="1040" y="11752"/>
                </a:cubicBezTo>
                <a:lnTo>
                  <a:pt x="2426" y="11752"/>
                </a:lnTo>
                <a:cubicBezTo>
                  <a:pt x="2993" y="11752"/>
                  <a:pt x="3434" y="11279"/>
                  <a:pt x="3434" y="10744"/>
                </a:cubicBezTo>
                <a:cubicBezTo>
                  <a:pt x="3434" y="10145"/>
                  <a:pt x="2962" y="9704"/>
                  <a:pt x="2426" y="9704"/>
                </a:cubicBezTo>
                <a:lnTo>
                  <a:pt x="2048" y="9704"/>
                </a:lnTo>
                <a:lnTo>
                  <a:pt x="2048" y="9357"/>
                </a:lnTo>
                <a:cubicBezTo>
                  <a:pt x="2048" y="9168"/>
                  <a:pt x="2206" y="9011"/>
                  <a:pt x="2426" y="9011"/>
                </a:cubicBezTo>
                <a:lnTo>
                  <a:pt x="5577" y="9011"/>
                </a:lnTo>
                <a:lnTo>
                  <a:pt x="5577" y="9704"/>
                </a:lnTo>
                <a:lnTo>
                  <a:pt x="5199" y="9704"/>
                </a:lnTo>
                <a:cubicBezTo>
                  <a:pt x="4631" y="9704"/>
                  <a:pt x="4190" y="10176"/>
                  <a:pt x="4190" y="10744"/>
                </a:cubicBezTo>
                <a:cubicBezTo>
                  <a:pt x="4190" y="11311"/>
                  <a:pt x="4663" y="11752"/>
                  <a:pt x="5199" y="11752"/>
                </a:cubicBezTo>
                <a:lnTo>
                  <a:pt x="6585" y="11752"/>
                </a:lnTo>
                <a:cubicBezTo>
                  <a:pt x="7183" y="11752"/>
                  <a:pt x="7593" y="11279"/>
                  <a:pt x="7593" y="10744"/>
                </a:cubicBezTo>
                <a:cubicBezTo>
                  <a:pt x="7593" y="10145"/>
                  <a:pt x="7120" y="9704"/>
                  <a:pt x="6585" y="9704"/>
                </a:cubicBezTo>
                <a:lnTo>
                  <a:pt x="6238" y="9704"/>
                </a:lnTo>
                <a:lnTo>
                  <a:pt x="6238" y="9011"/>
                </a:lnTo>
                <a:lnTo>
                  <a:pt x="9389" y="9011"/>
                </a:lnTo>
                <a:cubicBezTo>
                  <a:pt x="9578" y="9011"/>
                  <a:pt x="9735" y="9168"/>
                  <a:pt x="9735" y="9357"/>
                </a:cubicBezTo>
                <a:lnTo>
                  <a:pt x="9735" y="9704"/>
                </a:lnTo>
                <a:lnTo>
                  <a:pt x="9389" y="9704"/>
                </a:lnTo>
                <a:cubicBezTo>
                  <a:pt x="8790" y="9704"/>
                  <a:pt x="8349" y="10176"/>
                  <a:pt x="8349" y="10744"/>
                </a:cubicBezTo>
                <a:cubicBezTo>
                  <a:pt x="8349" y="11311"/>
                  <a:pt x="8822" y="11752"/>
                  <a:pt x="9389" y="11752"/>
                </a:cubicBezTo>
                <a:lnTo>
                  <a:pt x="10743" y="11752"/>
                </a:lnTo>
                <a:cubicBezTo>
                  <a:pt x="11342" y="11752"/>
                  <a:pt x="11783" y="11279"/>
                  <a:pt x="11783" y="10744"/>
                </a:cubicBezTo>
                <a:cubicBezTo>
                  <a:pt x="11783" y="10145"/>
                  <a:pt x="11311" y="9704"/>
                  <a:pt x="10743" y="9704"/>
                </a:cubicBezTo>
                <a:lnTo>
                  <a:pt x="10397" y="9704"/>
                </a:lnTo>
                <a:lnTo>
                  <a:pt x="10397" y="9357"/>
                </a:lnTo>
                <a:cubicBezTo>
                  <a:pt x="10397" y="8759"/>
                  <a:pt x="9924" y="8318"/>
                  <a:pt x="9389" y="8318"/>
                </a:cubicBezTo>
                <a:lnTo>
                  <a:pt x="6238" y="8318"/>
                </a:lnTo>
                <a:lnTo>
                  <a:pt x="6238" y="7625"/>
                </a:lnTo>
                <a:lnTo>
                  <a:pt x="7246" y="7625"/>
                </a:lnTo>
                <a:cubicBezTo>
                  <a:pt x="7845" y="7625"/>
                  <a:pt x="8318" y="7152"/>
                  <a:pt x="8318" y="6585"/>
                </a:cubicBezTo>
                <a:lnTo>
                  <a:pt x="8318" y="5167"/>
                </a:lnTo>
                <a:cubicBezTo>
                  <a:pt x="8318" y="4569"/>
                  <a:pt x="7845" y="4159"/>
                  <a:pt x="7246" y="4159"/>
                </a:cubicBezTo>
                <a:lnTo>
                  <a:pt x="6238" y="4159"/>
                </a:lnTo>
                <a:lnTo>
                  <a:pt x="6238" y="3434"/>
                </a:lnTo>
                <a:lnTo>
                  <a:pt x="9389" y="3434"/>
                </a:lnTo>
                <a:cubicBezTo>
                  <a:pt x="9956" y="3434"/>
                  <a:pt x="10397" y="2962"/>
                  <a:pt x="10397" y="2426"/>
                </a:cubicBezTo>
                <a:lnTo>
                  <a:pt x="10397" y="2048"/>
                </a:lnTo>
                <a:lnTo>
                  <a:pt x="10743" y="2048"/>
                </a:lnTo>
                <a:cubicBezTo>
                  <a:pt x="11342" y="2048"/>
                  <a:pt x="11783" y="1576"/>
                  <a:pt x="11783" y="1040"/>
                </a:cubicBezTo>
                <a:cubicBezTo>
                  <a:pt x="11783" y="441"/>
                  <a:pt x="11311" y="0"/>
                  <a:pt x="10743" y="0"/>
                </a:cubicBezTo>
                <a:lnTo>
                  <a:pt x="9389" y="0"/>
                </a:lnTo>
                <a:cubicBezTo>
                  <a:pt x="8790" y="0"/>
                  <a:pt x="8349" y="473"/>
                  <a:pt x="8349" y="1040"/>
                </a:cubicBezTo>
                <a:cubicBezTo>
                  <a:pt x="8349" y="1639"/>
                  <a:pt x="8822" y="2048"/>
                  <a:pt x="9389" y="2048"/>
                </a:cubicBezTo>
                <a:lnTo>
                  <a:pt x="9735" y="2048"/>
                </a:lnTo>
                <a:lnTo>
                  <a:pt x="9735" y="2426"/>
                </a:lnTo>
                <a:cubicBezTo>
                  <a:pt x="9735" y="2615"/>
                  <a:pt x="9578" y="2773"/>
                  <a:pt x="9389" y="2773"/>
                </a:cubicBezTo>
                <a:lnTo>
                  <a:pt x="6238" y="2773"/>
                </a:lnTo>
                <a:lnTo>
                  <a:pt x="6238" y="2048"/>
                </a:lnTo>
                <a:lnTo>
                  <a:pt x="6585" y="2048"/>
                </a:lnTo>
                <a:cubicBezTo>
                  <a:pt x="7183" y="2048"/>
                  <a:pt x="7593" y="1576"/>
                  <a:pt x="7593" y="1040"/>
                </a:cubicBezTo>
                <a:cubicBezTo>
                  <a:pt x="7593" y="441"/>
                  <a:pt x="7120" y="0"/>
                  <a:pt x="6585" y="0"/>
                </a:cubicBezTo>
                <a:lnTo>
                  <a:pt x="5199" y="0"/>
                </a:lnTo>
                <a:cubicBezTo>
                  <a:pt x="4631" y="0"/>
                  <a:pt x="4190" y="473"/>
                  <a:pt x="4190" y="1040"/>
                </a:cubicBezTo>
                <a:cubicBezTo>
                  <a:pt x="4190" y="1639"/>
                  <a:pt x="4663" y="2048"/>
                  <a:pt x="5199" y="2048"/>
                </a:cubicBezTo>
                <a:lnTo>
                  <a:pt x="5577" y="2048"/>
                </a:lnTo>
                <a:lnTo>
                  <a:pt x="5577" y="2773"/>
                </a:lnTo>
                <a:lnTo>
                  <a:pt x="2426" y="2773"/>
                </a:lnTo>
                <a:cubicBezTo>
                  <a:pt x="2206" y="2773"/>
                  <a:pt x="2048" y="2615"/>
                  <a:pt x="2048" y="2426"/>
                </a:cubicBezTo>
                <a:lnTo>
                  <a:pt x="2048" y="2048"/>
                </a:lnTo>
                <a:lnTo>
                  <a:pt x="2426" y="2048"/>
                </a:lnTo>
                <a:cubicBezTo>
                  <a:pt x="2993" y="2048"/>
                  <a:pt x="3434" y="1576"/>
                  <a:pt x="3434" y="1040"/>
                </a:cubicBezTo>
                <a:cubicBezTo>
                  <a:pt x="3434" y="441"/>
                  <a:pt x="2962" y="0"/>
                  <a:pt x="24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83" name="Google Shape;6683;p81"/>
          <p:cNvGrpSpPr/>
          <p:nvPr/>
        </p:nvGrpSpPr>
        <p:grpSpPr>
          <a:xfrm>
            <a:off x="5748347" y="2417646"/>
            <a:ext cx="351941" cy="351675"/>
            <a:chOff x="1310075" y="3980250"/>
            <a:chExt cx="297750" cy="297525"/>
          </a:xfrm>
        </p:grpSpPr>
        <p:sp>
          <p:nvSpPr>
            <p:cNvPr id="6684" name="Google Shape;6684;p81"/>
            <p:cNvSpPr/>
            <p:nvPr/>
          </p:nvSpPr>
          <p:spPr>
            <a:xfrm>
              <a:off x="1310075" y="3980250"/>
              <a:ext cx="297750" cy="297525"/>
            </a:xfrm>
            <a:custGeom>
              <a:rect b="b" l="l" r="r" t="t"/>
              <a:pathLst>
                <a:path extrusionOk="0" h="11901" w="11910">
                  <a:moveTo>
                    <a:pt x="3844" y="4946"/>
                  </a:moveTo>
                  <a:cubicBezTo>
                    <a:pt x="4033" y="4946"/>
                    <a:pt x="4190" y="5104"/>
                    <a:pt x="4190" y="5293"/>
                  </a:cubicBezTo>
                  <a:lnTo>
                    <a:pt x="4190" y="6679"/>
                  </a:lnTo>
                  <a:cubicBezTo>
                    <a:pt x="4190" y="6868"/>
                    <a:pt x="4033" y="7026"/>
                    <a:pt x="3844" y="7026"/>
                  </a:cubicBezTo>
                  <a:lnTo>
                    <a:pt x="2458" y="7026"/>
                  </a:lnTo>
                  <a:cubicBezTo>
                    <a:pt x="2269" y="7026"/>
                    <a:pt x="2111" y="6868"/>
                    <a:pt x="2111" y="6679"/>
                  </a:cubicBezTo>
                  <a:lnTo>
                    <a:pt x="2111" y="5293"/>
                  </a:lnTo>
                  <a:cubicBezTo>
                    <a:pt x="2111" y="5104"/>
                    <a:pt x="2269" y="4946"/>
                    <a:pt x="2458" y="4946"/>
                  </a:cubicBezTo>
                  <a:close/>
                  <a:moveTo>
                    <a:pt x="6616" y="3560"/>
                  </a:moveTo>
                  <a:cubicBezTo>
                    <a:pt x="6837" y="3560"/>
                    <a:pt x="6994" y="3718"/>
                    <a:pt x="6994" y="3907"/>
                  </a:cubicBezTo>
                  <a:lnTo>
                    <a:pt x="6994" y="6679"/>
                  </a:lnTo>
                  <a:cubicBezTo>
                    <a:pt x="6994" y="6868"/>
                    <a:pt x="6837" y="7026"/>
                    <a:pt x="6616" y="7026"/>
                  </a:cubicBezTo>
                  <a:lnTo>
                    <a:pt x="5262" y="7026"/>
                  </a:lnTo>
                  <a:cubicBezTo>
                    <a:pt x="5041" y="7026"/>
                    <a:pt x="4884" y="6868"/>
                    <a:pt x="4884" y="6679"/>
                  </a:cubicBezTo>
                  <a:lnTo>
                    <a:pt x="4884" y="3907"/>
                  </a:lnTo>
                  <a:cubicBezTo>
                    <a:pt x="4884" y="3718"/>
                    <a:pt x="5041" y="3560"/>
                    <a:pt x="5262" y="3560"/>
                  </a:cubicBezTo>
                  <a:close/>
                  <a:moveTo>
                    <a:pt x="9389" y="2174"/>
                  </a:moveTo>
                  <a:cubicBezTo>
                    <a:pt x="9578" y="2174"/>
                    <a:pt x="9735" y="2331"/>
                    <a:pt x="9735" y="2520"/>
                  </a:cubicBezTo>
                  <a:lnTo>
                    <a:pt x="9735" y="6679"/>
                  </a:lnTo>
                  <a:cubicBezTo>
                    <a:pt x="9735" y="6868"/>
                    <a:pt x="9578" y="7026"/>
                    <a:pt x="9389" y="7026"/>
                  </a:cubicBezTo>
                  <a:lnTo>
                    <a:pt x="8003" y="7026"/>
                  </a:lnTo>
                  <a:cubicBezTo>
                    <a:pt x="7813" y="7026"/>
                    <a:pt x="7656" y="6868"/>
                    <a:pt x="7656" y="6679"/>
                  </a:cubicBezTo>
                  <a:lnTo>
                    <a:pt x="7656" y="2520"/>
                  </a:lnTo>
                  <a:cubicBezTo>
                    <a:pt x="7656" y="2331"/>
                    <a:pt x="7813" y="2174"/>
                    <a:pt x="8003" y="2174"/>
                  </a:cubicBezTo>
                  <a:close/>
                  <a:moveTo>
                    <a:pt x="5577" y="8412"/>
                  </a:moveTo>
                  <a:lnTo>
                    <a:pt x="5577" y="9105"/>
                  </a:lnTo>
                  <a:lnTo>
                    <a:pt x="5167" y="9105"/>
                  </a:lnTo>
                  <a:lnTo>
                    <a:pt x="5451" y="8412"/>
                  </a:lnTo>
                  <a:close/>
                  <a:moveTo>
                    <a:pt x="6396" y="8412"/>
                  </a:moveTo>
                  <a:lnTo>
                    <a:pt x="6679" y="9105"/>
                  </a:lnTo>
                  <a:lnTo>
                    <a:pt x="6270" y="9105"/>
                  </a:lnTo>
                  <a:lnTo>
                    <a:pt x="6270" y="8412"/>
                  </a:lnTo>
                  <a:close/>
                  <a:moveTo>
                    <a:pt x="5955" y="0"/>
                  </a:moveTo>
                  <a:cubicBezTo>
                    <a:pt x="5766" y="0"/>
                    <a:pt x="5608" y="158"/>
                    <a:pt x="5608" y="378"/>
                  </a:cubicBezTo>
                  <a:lnTo>
                    <a:pt x="5608" y="725"/>
                  </a:lnTo>
                  <a:lnTo>
                    <a:pt x="347" y="725"/>
                  </a:lnTo>
                  <a:cubicBezTo>
                    <a:pt x="158" y="725"/>
                    <a:pt x="0" y="882"/>
                    <a:pt x="0" y="1071"/>
                  </a:cubicBezTo>
                  <a:cubicBezTo>
                    <a:pt x="0" y="1260"/>
                    <a:pt x="158" y="1418"/>
                    <a:pt x="347" y="1418"/>
                  </a:cubicBezTo>
                  <a:lnTo>
                    <a:pt x="725" y="1418"/>
                  </a:lnTo>
                  <a:lnTo>
                    <a:pt x="725" y="7719"/>
                  </a:lnTo>
                  <a:lnTo>
                    <a:pt x="378" y="7719"/>
                  </a:lnTo>
                  <a:cubicBezTo>
                    <a:pt x="158" y="7719"/>
                    <a:pt x="0" y="7876"/>
                    <a:pt x="0" y="8097"/>
                  </a:cubicBezTo>
                  <a:cubicBezTo>
                    <a:pt x="0" y="8286"/>
                    <a:pt x="158" y="8443"/>
                    <a:pt x="378" y="8443"/>
                  </a:cubicBezTo>
                  <a:lnTo>
                    <a:pt x="4726" y="8443"/>
                  </a:lnTo>
                  <a:lnTo>
                    <a:pt x="3560" y="11436"/>
                  </a:lnTo>
                  <a:cubicBezTo>
                    <a:pt x="3466" y="11625"/>
                    <a:pt x="3560" y="11814"/>
                    <a:pt x="3749" y="11877"/>
                  </a:cubicBezTo>
                  <a:cubicBezTo>
                    <a:pt x="3788" y="11893"/>
                    <a:pt x="3831" y="11901"/>
                    <a:pt x="3876" y="11901"/>
                  </a:cubicBezTo>
                  <a:cubicBezTo>
                    <a:pt x="4016" y="11901"/>
                    <a:pt x="4167" y="11824"/>
                    <a:pt x="4190" y="11657"/>
                  </a:cubicBezTo>
                  <a:lnTo>
                    <a:pt x="4947" y="9830"/>
                  </a:lnTo>
                  <a:lnTo>
                    <a:pt x="5608" y="9830"/>
                  </a:lnTo>
                  <a:lnTo>
                    <a:pt x="5608" y="10838"/>
                  </a:lnTo>
                  <a:cubicBezTo>
                    <a:pt x="5608" y="11027"/>
                    <a:pt x="5766" y="11184"/>
                    <a:pt x="5955" y="11184"/>
                  </a:cubicBezTo>
                  <a:cubicBezTo>
                    <a:pt x="6144" y="11184"/>
                    <a:pt x="6301" y="11027"/>
                    <a:pt x="6301" y="10838"/>
                  </a:cubicBezTo>
                  <a:lnTo>
                    <a:pt x="6301" y="9830"/>
                  </a:lnTo>
                  <a:lnTo>
                    <a:pt x="6994" y="9830"/>
                  </a:lnTo>
                  <a:lnTo>
                    <a:pt x="7719" y="11657"/>
                  </a:lnTo>
                  <a:cubicBezTo>
                    <a:pt x="7791" y="11824"/>
                    <a:pt x="7916" y="11901"/>
                    <a:pt x="8042" y="11901"/>
                  </a:cubicBezTo>
                  <a:cubicBezTo>
                    <a:pt x="8082" y="11901"/>
                    <a:pt x="8122" y="11893"/>
                    <a:pt x="8160" y="11877"/>
                  </a:cubicBezTo>
                  <a:cubicBezTo>
                    <a:pt x="8349" y="11783"/>
                    <a:pt x="8444" y="11594"/>
                    <a:pt x="8349" y="11436"/>
                  </a:cubicBezTo>
                  <a:lnTo>
                    <a:pt x="7183" y="8443"/>
                  </a:lnTo>
                  <a:lnTo>
                    <a:pt x="11531" y="8443"/>
                  </a:lnTo>
                  <a:cubicBezTo>
                    <a:pt x="11752" y="8443"/>
                    <a:pt x="11909" y="8286"/>
                    <a:pt x="11909" y="8097"/>
                  </a:cubicBezTo>
                  <a:cubicBezTo>
                    <a:pt x="11909" y="7876"/>
                    <a:pt x="11752" y="7719"/>
                    <a:pt x="11531" y="7719"/>
                  </a:cubicBezTo>
                  <a:lnTo>
                    <a:pt x="11185" y="7719"/>
                  </a:lnTo>
                  <a:lnTo>
                    <a:pt x="11185" y="1418"/>
                  </a:lnTo>
                  <a:lnTo>
                    <a:pt x="11531" y="1418"/>
                  </a:lnTo>
                  <a:cubicBezTo>
                    <a:pt x="11752" y="1418"/>
                    <a:pt x="11909" y="1260"/>
                    <a:pt x="11909" y="1071"/>
                  </a:cubicBezTo>
                  <a:cubicBezTo>
                    <a:pt x="11909" y="882"/>
                    <a:pt x="11752" y="725"/>
                    <a:pt x="11531" y="725"/>
                  </a:cubicBezTo>
                  <a:lnTo>
                    <a:pt x="6301" y="725"/>
                  </a:lnTo>
                  <a:lnTo>
                    <a:pt x="6301" y="378"/>
                  </a:lnTo>
                  <a:cubicBezTo>
                    <a:pt x="6301" y="158"/>
                    <a:pt x="6144" y="0"/>
                    <a:pt x="59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5" name="Google Shape;6685;p81"/>
            <p:cNvSpPr/>
            <p:nvPr/>
          </p:nvSpPr>
          <p:spPr>
            <a:xfrm>
              <a:off x="1449475" y="4086575"/>
              <a:ext cx="17350" cy="52000"/>
            </a:xfrm>
            <a:custGeom>
              <a:rect b="b" l="l" r="r" t="t"/>
              <a:pathLst>
                <a:path extrusionOk="0" h="2080" w="694">
                  <a:moveTo>
                    <a:pt x="1" y="0"/>
                  </a:moveTo>
                  <a:lnTo>
                    <a:pt x="1" y="2080"/>
                  </a:lnTo>
                  <a:lnTo>
                    <a:pt x="694" y="2080"/>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6" name="Google Shape;6686;p81"/>
            <p:cNvSpPr/>
            <p:nvPr/>
          </p:nvSpPr>
          <p:spPr>
            <a:xfrm>
              <a:off x="1380175" y="4121225"/>
              <a:ext cx="17350" cy="17350"/>
            </a:xfrm>
            <a:custGeom>
              <a:rect b="b" l="l" r="r" t="t"/>
              <a:pathLst>
                <a:path extrusionOk="0" h="694" w="694">
                  <a:moveTo>
                    <a:pt x="0" y="0"/>
                  </a:moveTo>
                  <a:lnTo>
                    <a:pt x="0" y="694"/>
                  </a:lnTo>
                  <a:lnTo>
                    <a:pt x="693" y="694"/>
                  </a:lnTo>
                  <a:lnTo>
                    <a:pt x="6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7" name="Google Shape;6687;p81"/>
            <p:cNvSpPr/>
            <p:nvPr/>
          </p:nvSpPr>
          <p:spPr>
            <a:xfrm>
              <a:off x="1518800" y="4051925"/>
              <a:ext cx="18125" cy="86650"/>
            </a:xfrm>
            <a:custGeom>
              <a:rect b="b" l="l" r="r" t="t"/>
              <a:pathLst>
                <a:path extrusionOk="0" h="3466" w="725">
                  <a:moveTo>
                    <a:pt x="0" y="0"/>
                  </a:moveTo>
                  <a:lnTo>
                    <a:pt x="0" y="3466"/>
                  </a:lnTo>
                  <a:lnTo>
                    <a:pt x="725" y="3466"/>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88" name="Google Shape;6688;p81"/>
          <p:cNvGrpSpPr/>
          <p:nvPr/>
        </p:nvGrpSpPr>
        <p:grpSpPr>
          <a:xfrm>
            <a:off x="8013136" y="1531845"/>
            <a:ext cx="266305" cy="349133"/>
            <a:chOff x="3167275" y="3227275"/>
            <a:chExt cx="225300" cy="295375"/>
          </a:xfrm>
        </p:grpSpPr>
        <p:sp>
          <p:nvSpPr>
            <p:cNvPr id="6689" name="Google Shape;6689;p81"/>
            <p:cNvSpPr/>
            <p:nvPr/>
          </p:nvSpPr>
          <p:spPr>
            <a:xfrm>
              <a:off x="3167275" y="3227275"/>
              <a:ext cx="225300" cy="207950"/>
            </a:xfrm>
            <a:custGeom>
              <a:rect b="b" l="l" r="r" t="t"/>
              <a:pathLst>
                <a:path extrusionOk="0" h="8318" w="9012">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0" name="Google Shape;6690;p81"/>
            <p:cNvSpPr/>
            <p:nvPr/>
          </p:nvSpPr>
          <p:spPr>
            <a:xfrm>
              <a:off x="3262600" y="3278475"/>
              <a:ext cx="35450" cy="35475"/>
            </a:xfrm>
            <a:custGeom>
              <a:rect b="b" l="l" r="r" t="t"/>
              <a:pathLst>
                <a:path extrusionOk="0" h="1419" w="1418">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1" name="Google Shape;6691;p81"/>
            <p:cNvSpPr/>
            <p:nvPr/>
          </p:nvSpPr>
          <p:spPr>
            <a:xfrm>
              <a:off x="3220050" y="3452525"/>
              <a:ext cx="121325" cy="35475"/>
            </a:xfrm>
            <a:custGeom>
              <a:rect b="b" l="l" r="r" t="t"/>
              <a:pathLst>
                <a:path extrusionOk="0" h="1419" w="4853">
                  <a:moveTo>
                    <a:pt x="1" y="1"/>
                  </a:moveTo>
                  <a:lnTo>
                    <a:pt x="1" y="347"/>
                  </a:lnTo>
                  <a:cubicBezTo>
                    <a:pt x="1" y="946"/>
                    <a:pt x="473" y="1419"/>
                    <a:pt x="1040" y="1419"/>
                  </a:cubicBezTo>
                  <a:lnTo>
                    <a:pt x="3781" y="1419"/>
                  </a:lnTo>
                  <a:cubicBezTo>
                    <a:pt x="4380" y="1419"/>
                    <a:pt x="4853" y="946"/>
                    <a:pt x="4853" y="347"/>
                  </a:cubicBezTo>
                  <a:lnTo>
                    <a:pt x="48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2" name="Google Shape;6692;p81"/>
            <p:cNvSpPr/>
            <p:nvPr/>
          </p:nvSpPr>
          <p:spPr>
            <a:xfrm>
              <a:off x="3237375" y="3332025"/>
              <a:ext cx="86675" cy="52000"/>
            </a:xfrm>
            <a:custGeom>
              <a:rect b="b" l="l" r="r" t="t"/>
              <a:pathLst>
                <a:path extrusionOk="0" h="2080" w="3467">
                  <a:moveTo>
                    <a:pt x="1734" y="1"/>
                  </a:moveTo>
                  <a:cubicBezTo>
                    <a:pt x="789" y="1"/>
                    <a:pt x="1" y="725"/>
                    <a:pt x="1" y="1733"/>
                  </a:cubicBezTo>
                  <a:lnTo>
                    <a:pt x="1" y="2080"/>
                  </a:lnTo>
                  <a:lnTo>
                    <a:pt x="3466" y="2080"/>
                  </a:lnTo>
                  <a:lnTo>
                    <a:pt x="3466" y="1733"/>
                  </a:lnTo>
                  <a:cubicBezTo>
                    <a:pt x="3466" y="788"/>
                    <a:pt x="2679" y="1"/>
                    <a:pt x="17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3" name="Google Shape;6693;p81"/>
            <p:cNvSpPr/>
            <p:nvPr/>
          </p:nvSpPr>
          <p:spPr>
            <a:xfrm>
              <a:off x="3237375" y="3505300"/>
              <a:ext cx="87450" cy="17350"/>
            </a:xfrm>
            <a:custGeom>
              <a:rect b="b" l="l" r="r" t="t"/>
              <a:pathLst>
                <a:path extrusionOk="0" h="694" w="3498">
                  <a:moveTo>
                    <a:pt x="32" y="1"/>
                  </a:moveTo>
                  <a:cubicBezTo>
                    <a:pt x="1" y="379"/>
                    <a:pt x="284" y="694"/>
                    <a:pt x="694" y="694"/>
                  </a:cubicBezTo>
                  <a:lnTo>
                    <a:pt x="2773" y="694"/>
                  </a:lnTo>
                  <a:cubicBezTo>
                    <a:pt x="3183" y="694"/>
                    <a:pt x="3498" y="379"/>
                    <a:pt x="34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94" name="Google Shape;6694;p81"/>
          <p:cNvSpPr/>
          <p:nvPr/>
        </p:nvSpPr>
        <p:spPr>
          <a:xfrm>
            <a:off x="7962474" y="1971731"/>
            <a:ext cx="367779" cy="350758"/>
          </a:xfrm>
          <a:custGeom>
            <a:rect b="b" l="l" r="r" t="t"/>
            <a:pathLst>
              <a:path extrusionOk="0" h="11870" w="12446">
                <a:moveTo>
                  <a:pt x="9421" y="1410"/>
                </a:moveTo>
                <a:cubicBezTo>
                  <a:pt x="9775" y="1410"/>
                  <a:pt x="10130" y="1544"/>
                  <a:pt x="10397" y="1812"/>
                </a:cubicBezTo>
                <a:cubicBezTo>
                  <a:pt x="10901" y="2316"/>
                  <a:pt x="10901" y="3198"/>
                  <a:pt x="10366" y="3734"/>
                </a:cubicBezTo>
                <a:lnTo>
                  <a:pt x="9169" y="4931"/>
                </a:lnTo>
                <a:cubicBezTo>
                  <a:pt x="8948" y="5152"/>
                  <a:pt x="8633" y="5278"/>
                  <a:pt x="8318" y="5309"/>
                </a:cubicBezTo>
                <a:lnTo>
                  <a:pt x="8476" y="5152"/>
                </a:lnTo>
                <a:cubicBezTo>
                  <a:pt x="8854" y="4773"/>
                  <a:pt x="8854" y="4112"/>
                  <a:pt x="8476" y="3702"/>
                </a:cubicBezTo>
                <a:cubicBezTo>
                  <a:pt x="8271" y="3513"/>
                  <a:pt x="8003" y="3419"/>
                  <a:pt x="7739" y="3419"/>
                </a:cubicBezTo>
                <a:cubicBezTo>
                  <a:pt x="7475" y="3419"/>
                  <a:pt x="7215" y="3513"/>
                  <a:pt x="7026" y="3702"/>
                </a:cubicBezTo>
                <a:lnTo>
                  <a:pt x="6869" y="3860"/>
                </a:lnTo>
                <a:cubicBezTo>
                  <a:pt x="6900" y="3545"/>
                  <a:pt x="7026" y="3230"/>
                  <a:pt x="7247" y="3009"/>
                </a:cubicBezTo>
                <a:lnTo>
                  <a:pt x="8444" y="1812"/>
                </a:lnTo>
                <a:cubicBezTo>
                  <a:pt x="8712" y="1544"/>
                  <a:pt x="9066" y="1410"/>
                  <a:pt x="9421" y="1410"/>
                </a:cubicBezTo>
                <a:close/>
                <a:moveTo>
                  <a:pt x="4128" y="6475"/>
                </a:moveTo>
                <a:lnTo>
                  <a:pt x="3970" y="6601"/>
                </a:lnTo>
                <a:cubicBezTo>
                  <a:pt x="3592" y="7010"/>
                  <a:pt x="3592" y="7672"/>
                  <a:pt x="3970" y="8081"/>
                </a:cubicBezTo>
                <a:cubicBezTo>
                  <a:pt x="4175" y="8270"/>
                  <a:pt x="4443" y="8365"/>
                  <a:pt x="4711" y="8365"/>
                </a:cubicBezTo>
                <a:cubicBezTo>
                  <a:pt x="4978" y="8365"/>
                  <a:pt x="5246" y="8270"/>
                  <a:pt x="5451" y="8081"/>
                </a:cubicBezTo>
                <a:lnTo>
                  <a:pt x="5577" y="7924"/>
                </a:lnTo>
                <a:lnTo>
                  <a:pt x="5577" y="7924"/>
                </a:lnTo>
                <a:cubicBezTo>
                  <a:pt x="5640" y="8270"/>
                  <a:pt x="5483" y="8586"/>
                  <a:pt x="5231" y="8838"/>
                </a:cubicBezTo>
                <a:lnTo>
                  <a:pt x="4065" y="10003"/>
                </a:lnTo>
                <a:cubicBezTo>
                  <a:pt x="3781" y="10271"/>
                  <a:pt x="3427" y="10405"/>
                  <a:pt x="3072" y="10405"/>
                </a:cubicBezTo>
                <a:cubicBezTo>
                  <a:pt x="2718" y="10405"/>
                  <a:pt x="2364" y="10271"/>
                  <a:pt x="2080" y="10003"/>
                </a:cubicBezTo>
                <a:cubicBezTo>
                  <a:pt x="1544" y="9468"/>
                  <a:pt x="1544" y="8586"/>
                  <a:pt x="2080" y="8050"/>
                </a:cubicBezTo>
                <a:lnTo>
                  <a:pt x="3277" y="6853"/>
                </a:lnTo>
                <a:cubicBezTo>
                  <a:pt x="3498" y="6601"/>
                  <a:pt x="3813" y="6506"/>
                  <a:pt x="4128" y="6475"/>
                </a:cubicBezTo>
                <a:close/>
                <a:moveTo>
                  <a:pt x="9373" y="0"/>
                </a:moveTo>
                <a:cubicBezTo>
                  <a:pt x="8665" y="0"/>
                  <a:pt x="7956" y="268"/>
                  <a:pt x="7404" y="804"/>
                </a:cubicBezTo>
                <a:lnTo>
                  <a:pt x="6239" y="1970"/>
                </a:lnTo>
                <a:cubicBezTo>
                  <a:pt x="5451" y="2757"/>
                  <a:pt x="5199" y="3986"/>
                  <a:pt x="5640" y="4994"/>
                </a:cubicBezTo>
                <a:lnTo>
                  <a:pt x="5325" y="5309"/>
                </a:lnTo>
                <a:cubicBezTo>
                  <a:pt x="4994" y="5170"/>
                  <a:pt x="4634" y="5100"/>
                  <a:pt x="4270" y="5100"/>
                </a:cubicBezTo>
                <a:cubicBezTo>
                  <a:pt x="3562" y="5100"/>
                  <a:pt x="2842" y="5366"/>
                  <a:pt x="2301" y="5908"/>
                </a:cubicBezTo>
                <a:lnTo>
                  <a:pt x="1103" y="7105"/>
                </a:lnTo>
                <a:cubicBezTo>
                  <a:pt x="1" y="8144"/>
                  <a:pt x="1" y="9940"/>
                  <a:pt x="1103" y="11043"/>
                </a:cubicBezTo>
                <a:cubicBezTo>
                  <a:pt x="1655" y="11594"/>
                  <a:pt x="2364" y="11870"/>
                  <a:pt x="3072" y="11870"/>
                </a:cubicBezTo>
                <a:cubicBezTo>
                  <a:pt x="3781" y="11870"/>
                  <a:pt x="4490" y="11594"/>
                  <a:pt x="5041" y="11043"/>
                </a:cubicBezTo>
                <a:lnTo>
                  <a:pt x="6239" y="9846"/>
                </a:lnTo>
                <a:cubicBezTo>
                  <a:pt x="7026" y="9058"/>
                  <a:pt x="7247" y="7829"/>
                  <a:pt x="6806" y="6821"/>
                </a:cubicBezTo>
                <a:lnTo>
                  <a:pt x="7121" y="6506"/>
                </a:lnTo>
                <a:cubicBezTo>
                  <a:pt x="7473" y="6656"/>
                  <a:pt x="7840" y="6729"/>
                  <a:pt x="8204" y="6729"/>
                </a:cubicBezTo>
                <a:cubicBezTo>
                  <a:pt x="8914" y="6729"/>
                  <a:pt x="9614" y="6449"/>
                  <a:pt x="10177" y="5908"/>
                </a:cubicBezTo>
                <a:lnTo>
                  <a:pt x="11342" y="4742"/>
                </a:lnTo>
                <a:cubicBezTo>
                  <a:pt x="12445" y="3639"/>
                  <a:pt x="12445" y="1907"/>
                  <a:pt x="11342" y="804"/>
                </a:cubicBezTo>
                <a:cubicBezTo>
                  <a:pt x="10791" y="268"/>
                  <a:pt x="10082" y="0"/>
                  <a:pt x="93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95" name="Google Shape;6695;p81"/>
          <p:cNvGrpSpPr/>
          <p:nvPr/>
        </p:nvGrpSpPr>
        <p:grpSpPr>
          <a:xfrm>
            <a:off x="7970318" y="2418902"/>
            <a:ext cx="351940" cy="349163"/>
            <a:chOff x="3133425" y="3955025"/>
            <a:chExt cx="297750" cy="295400"/>
          </a:xfrm>
        </p:grpSpPr>
        <p:sp>
          <p:nvSpPr>
            <p:cNvPr id="6696" name="Google Shape;6696;p81"/>
            <p:cNvSpPr/>
            <p:nvPr/>
          </p:nvSpPr>
          <p:spPr>
            <a:xfrm>
              <a:off x="3133425" y="4058225"/>
              <a:ext cx="297750" cy="192200"/>
            </a:xfrm>
            <a:custGeom>
              <a:rect b="b" l="l" r="r" t="t"/>
              <a:pathLst>
                <a:path extrusionOk="0" h="7688" w="11910">
                  <a:moveTo>
                    <a:pt x="5923" y="0"/>
                  </a:moveTo>
                  <a:cubicBezTo>
                    <a:pt x="5325" y="0"/>
                    <a:pt x="4821" y="347"/>
                    <a:pt x="4631" y="914"/>
                  </a:cubicBezTo>
                  <a:cubicBezTo>
                    <a:pt x="4505" y="1166"/>
                    <a:pt x="4505" y="1449"/>
                    <a:pt x="4568" y="1764"/>
                  </a:cubicBezTo>
                  <a:cubicBezTo>
                    <a:pt x="4884" y="1922"/>
                    <a:pt x="5199" y="2016"/>
                    <a:pt x="5577" y="2048"/>
                  </a:cubicBezTo>
                  <a:lnTo>
                    <a:pt x="5577" y="2741"/>
                  </a:lnTo>
                  <a:lnTo>
                    <a:pt x="2458" y="2741"/>
                  </a:lnTo>
                  <a:cubicBezTo>
                    <a:pt x="1859" y="2741"/>
                    <a:pt x="1418" y="3214"/>
                    <a:pt x="1418" y="3781"/>
                  </a:cubicBezTo>
                  <a:lnTo>
                    <a:pt x="1418" y="4190"/>
                  </a:lnTo>
                  <a:cubicBezTo>
                    <a:pt x="630" y="4316"/>
                    <a:pt x="0" y="5041"/>
                    <a:pt x="0" y="5891"/>
                  </a:cubicBezTo>
                  <a:cubicBezTo>
                    <a:pt x="0" y="6837"/>
                    <a:pt x="788" y="7687"/>
                    <a:pt x="1765" y="7687"/>
                  </a:cubicBezTo>
                  <a:cubicBezTo>
                    <a:pt x="2710" y="7687"/>
                    <a:pt x="3497" y="6900"/>
                    <a:pt x="3497" y="5891"/>
                  </a:cubicBezTo>
                  <a:cubicBezTo>
                    <a:pt x="3497" y="5072"/>
                    <a:pt x="2930" y="4316"/>
                    <a:pt x="2143" y="4190"/>
                  </a:cubicBezTo>
                  <a:lnTo>
                    <a:pt x="2143" y="3781"/>
                  </a:lnTo>
                  <a:cubicBezTo>
                    <a:pt x="2143" y="3592"/>
                    <a:pt x="2300" y="3434"/>
                    <a:pt x="2489" y="3434"/>
                  </a:cubicBezTo>
                  <a:lnTo>
                    <a:pt x="5608" y="3434"/>
                  </a:lnTo>
                  <a:lnTo>
                    <a:pt x="5608" y="4127"/>
                  </a:lnTo>
                  <a:cubicBezTo>
                    <a:pt x="4821" y="4285"/>
                    <a:pt x="4222" y="5009"/>
                    <a:pt x="4222" y="5860"/>
                  </a:cubicBezTo>
                  <a:cubicBezTo>
                    <a:pt x="4222" y="6805"/>
                    <a:pt x="5010" y="7656"/>
                    <a:pt x="5955" y="7656"/>
                  </a:cubicBezTo>
                  <a:cubicBezTo>
                    <a:pt x="6900" y="7656"/>
                    <a:pt x="7687" y="6868"/>
                    <a:pt x="7687" y="5860"/>
                  </a:cubicBezTo>
                  <a:cubicBezTo>
                    <a:pt x="7687" y="5041"/>
                    <a:pt x="7089" y="4285"/>
                    <a:pt x="6301" y="4127"/>
                  </a:cubicBezTo>
                  <a:lnTo>
                    <a:pt x="6301" y="3434"/>
                  </a:lnTo>
                  <a:lnTo>
                    <a:pt x="9452" y="3434"/>
                  </a:lnTo>
                  <a:cubicBezTo>
                    <a:pt x="9641" y="3434"/>
                    <a:pt x="9798" y="3592"/>
                    <a:pt x="9798" y="3781"/>
                  </a:cubicBezTo>
                  <a:lnTo>
                    <a:pt x="9798" y="4190"/>
                  </a:lnTo>
                  <a:cubicBezTo>
                    <a:pt x="9011" y="4316"/>
                    <a:pt x="8444" y="5041"/>
                    <a:pt x="8444" y="5891"/>
                  </a:cubicBezTo>
                  <a:cubicBezTo>
                    <a:pt x="8444" y="6837"/>
                    <a:pt x="9231" y="7687"/>
                    <a:pt x="10176" y="7687"/>
                  </a:cubicBezTo>
                  <a:cubicBezTo>
                    <a:pt x="11121" y="7687"/>
                    <a:pt x="11909" y="6900"/>
                    <a:pt x="11909" y="5891"/>
                  </a:cubicBezTo>
                  <a:cubicBezTo>
                    <a:pt x="11783" y="5135"/>
                    <a:pt x="11185" y="4379"/>
                    <a:pt x="10397" y="4222"/>
                  </a:cubicBezTo>
                  <a:lnTo>
                    <a:pt x="10397" y="3812"/>
                  </a:lnTo>
                  <a:cubicBezTo>
                    <a:pt x="10397" y="3245"/>
                    <a:pt x="9924" y="2804"/>
                    <a:pt x="9389" y="2804"/>
                  </a:cubicBezTo>
                  <a:lnTo>
                    <a:pt x="6238" y="2804"/>
                  </a:lnTo>
                  <a:lnTo>
                    <a:pt x="6238" y="2079"/>
                  </a:lnTo>
                  <a:cubicBezTo>
                    <a:pt x="6585" y="2048"/>
                    <a:pt x="6900" y="1922"/>
                    <a:pt x="7215" y="1827"/>
                  </a:cubicBezTo>
                  <a:cubicBezTo>
                    <a:pt x="7341" y="1418"/>
                    <a:pt x="7246" y="977"/>
                    <a:pt x="7057" y="630"/>
                  </a:cubicBezTo>
                  <a:cubicBezTo>
                    <a:pt x="6774" y="221"/>
                    <a:pt x="6396" y="0"/>
                    <a:pt x="59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7" name="Google Shape;6697;p81"/>
            <p:cNvSpPr/>
            <p:nvPr/>
          </p:nvSpPr>
          <p:spPr>
            <a:xfrm>
              <a:off x="3263375" y="4007025"/>
              <a:ext cx="35475" cy="35450"/>
            </a:xfrm>
            <a:custGeom>
              <a:rect b="b" l="l" r="r" t="t"/>
              <a:pathLst>
                <a:path extrusionOk="0" h="1418" w="1419">
                  <a:moveTo>
                    <a:pt x="725" y="0"/>
                  </a:moveTo>
                  <a:cubicBezTo>
                    <a:pt x="284" y="0"/>
                    <a:pt x="1" y="315"/>
                    <a:pt x="1" y="725"/>
                  </a:cubicBezTo>
                  <a:cubicBezTo>
                    <a:pt x="1" y="1103"/>
                    <a:pt x="316" y="1418"/>
                    <a:pt x="725" y="1418"/>
                  </a:cubicBezTo>
                  <a:cubicBezTo>
                    <a:pt x="1103" y="1418"/>
                    <a:pt x="1418" y="1103"/>
                    <a:pt x="1418" y="725"/>
                  </a:cubicBezTo>
                  <a:cubicBezTo>
                    <a:pt x="1418" y="315"/>
                    <a:pt x="1103" y="0"/>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8" name="Google Shape;6698;p81"/>
            <p:cNvSpPr/>
            <p:nvPr/>
          </p:nvSpPr>
          <p:spPr>
            <a:xfrm>
              <a:off x="3203525" y="3955025"/>
              <a:ext cx="155175" cy="135500"/>
            </a:xfrm>
            <a:custGeom>
              <a:rect b="b" l="l" r="r" t="t"/>
              <a:pathLst>
                <a:path extrusionOk="0" h="5420" w="6207">
                  <a:moveTo>
                    <a:pt x="3119" y="1"/>
                  </a:moveTo>
                  <a:cubicBezTo>
                    <a:pt x="1386" y="1"/>
                    <a:pt x="0" y="1387"/>
                    <a:pt x="0" y="3120"/>
                  </a:cubicBezTo>
                  <a:cubicBezTo>
                    <a:pt x="0" y="4002"/>
                    <a:pt x="410" y="4853"/>
                    <a:pt x="1071" y="5420"/>
                  </a:cubicBezTo>
                  <a:cubicBezTo>
                    <a:pt x="1071" y="5231"/>
                    <a:pt x="1103" y="5042"/>
                    <a:pt x="1197" y="4853"/>
                  </a:cubicBezTo>
                  <a:cubicBezTo>
                    <a:pt x="1323" y="4380"/>
                    <a:pt x="1701" y="3971"/>
                    <a:pt x="2111" y="3750"/>
                  </a:cubicBezTo>
                  <a:cubicBezTo>
                    <a:pt x="1890" y="3498"/>
                    <a:pt x="1733" y="3151"/>
                    <a:pt x="1733" y="2805"/>
                  </a:cubicBezTo>
                  <a:cubicBezTo>
                    <a:pt x="1733" y="2049"/>
                    <a:pt x="2363" y="1419"/>
                    <a:pt x="3119" y="1419"/>
                  </a:cubicBezTo>
                  <a:cubicBezTo>
                    <a:pt x="3844" y="1419"/>
                    <a:pt x="4474" y="2049"/>
                    <a:pt x="4474" y="2805"/>
                  </a:cubicBezTo>
                  <a:cubicBezTo>
                    <a:pt x="4474" y="3151"/>
                    <a:pt x="4348" y="3498"/>
                    <a:pt x="4096" y="3750"/>
                  </a:cubicBezTo>
                  <a:cubicBezTo>
                    <a:pt x="4379" y="3876"/>
                    <a:pt x="4600" y="4097"/>
                    <a:pt x="4789" y="4380"/>
                  </a:cubicBezTo>
                  <a:cubicBezTo>
                    <a:pt x="5009" y="4695"/>
                    <a:pt x="5135" y="5042"/>
                    <a:pt x="5167" y="5420"/>
                  </a:cubicBezTo>
                  <a:cubicBezTo>
                    <a:pt x="5797" y="4853"/>
                    <a:pt x="6207" y="4065"/>
                    <a:pt x="6207" y="3120"/>
                  </a:cubicBezTo>
                  <a:cubicBezTo>
                    <a:pt x="6207" y="1387"/>
                    <a:pt x="4852" y="1"/>
                    <a:pt x="3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99" name="Google Shape;6699;p81"/>
          <p:cNvGrpSpPr/>
          <p:nvPr/>
        </p:nvGrpSpPr>
        <p:grpSpPr>
          <a:xfrm>
            <a:off x="6650491" y="2882490"/>
            <a:ext cx="350079" cy="351320"/>
            <a:chOff x="4991425" y="3234750"/>
            <a:chExt cx="296175" cy="297225"/>
          </a:xfrm>
        </p:grpSpPr>
        <p:sp>
          <p:nvSpPr>
            <p:cNvPr id="6700" name="Google Shape;6700;p81"/>
            <p:cNvSpPr/>
            <p:nvPr/>
          </p:nvSpPr>
          <p:spPr>
            <a:xfrm>
              <a:off x="5077275" y="3304450"/>
              <a:ext cx="122100" cy="99275"/>
            </a:xfrm>
            <a:custGeom>
              <a:rect b="b" l="l" r="r" t="t"/>
              <a:pathLst>
                <a:path extrusionOk="0" h="3971" w="4884">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1" name="Google Shape;6701;p81"/>
            <p:cNvSpPr/>
            <p:nvPr/>
          </p:nvSpPr>
          <p:spPr>
            <a:xfrm>
              <a:off x="5121375" y="3339900"/>
              <a:ext cx="35475" cy="35475"/>
            </a:xfrm>
            <a:custGeom>
              <a:rect b="b" l="l" r="r" t="t"/>
              <a:pathLst>
                <a:path extrusionOk="0" h="1419" w="1419">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2" name="Google Shape;6702;p81"/>
            <p:cNvSpPr/>
            <p:nvPr/>
          </p:nvSpPr>
          <p:spPr>
            <a:xfrm>
              <a:off x="5009550" y="3234750"/>
              <a:ext cx="259150" cy="261125"/>
            </a:xfrm>
            <a:custGeom>
              <a:rect b="b" l="l" r="r" t="t"/>
              <a:pathLst>
                <a:path extrusionOk="0" h="10445" w="10366">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3" name="Google Shape;6703;p81"/>
            <p:cNvSpPr/>
            <p:nvPr/>
          </p:nvSpPr>
          <p:spPr>
            <a:xfrm>
              <a:off x="5105625" y="3391900"/>
              <a:ext cx="66975" cy="34675"/>
            </a:xfrm>
            <a:custGeom>
              <a:rect b="b" l="l" r="r" t="t"/>
              <a:pathLst>
                <a:path extrusionOk="0" h="1387" w="2679">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4" name="Google Shape;6704;p81"/>
            <p:cNvSpPr/>
            <p:nvPr/>
          </p:nvSpPr>
          <p:spPr>
            <a:xfrm>
              <a:off x="5192275" y="3443075"/>
              <a:ext cx="95325" cy="86975"/>
            </a:xfrm>
            <a:custGeom>
              <a:rect b="b" l="l" r="r" t="t"/>
              <a:pathLst>
                <a:path extrusionOk="0" h="3479" w="3813">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5" name="Google Shape;6705;p81"/>
            <p:cNvSpPr/>
            <p:nvPr/>
          </p:nvSpPr>
          <p:spPr>
            <a:xfrm>
              <a:off x="4991425" y="3444650"/>
              <a:ext cx="95325" cy="87325"/>
            </a:xfrm>
            <a:custGeom>
              <a:rect b="b" l="l" r="r" t="t"/>
              <a:pathLst>
                <a:path extrusionOk="0" h="3493" w="3813">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06" name="Google Shape;6706;p81"/>
          <p:cNvGrpSpPr/>
          <p:nvPr/>
        </p:nvGrpSpPr>
        <p:grpSpPr>
          <a:xfrm>
            <a:off x="6650491" y="3352053"/>
            <a:ext cx="350079" cy="308177"/>
            <a:chOff x="4991425" y="3617150"/>
            <a:chExt cx="296175" cy="260725"/>
          </a:xfrm>
        </p:grpSpPr>
        <p:sp>
          <p:nvSpPr>
            <p:cNvPr id="6707" name="Google Shape;6707;p81"/>
            <p:cNvSpPr/>
            <p:nvPr/>
          </p:nvSpPr>
          <p:spPr>
            <a:xfrm>
              <a:off x="5069400" y="3738450"/>
              <a:ext cx="139425" cy="139425"/>
            </a:xfrm>
            <a:custGeom>
              <a:rect b="b" l="l" r="r" t="t"/>
              <a:pathLst>
                <a:path extrusionOk="0" h="5577" w="5577">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8" name="Google Shape;6708;p81"/>
            <p:cNvSpPr/>
            <p:nvPr/>
          </p:nvSpPr>
          <p:spPr>
            <a:xfrm>
              <a:off x="5200150" y="3617150"/>
              <a:ext cx="69325" cy="69325"/>
            </a:xfrm>
            <a:custGeom>
              <a:rect b="b" l="l" r="r" t="t"/>
              <a:pathLst>
                <a:path extrusionOk="0" h="2773" w="2773">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9" name="Google Shape;6709;p81"/>
            <p:cNvSpPr/>
            <p:nvPr/>
          </p:nvSpPr>
          <p:spPr>
            <a:xfrm>
              <a:off x="5009550" y="3617150"/>
              <a:ext cx="68525" cy="69325"/>
            </a:xfrm>
            <a:custGeom>
              <a:rect b="b" l="l" r="r" t="t"/>
              <a:pathLst>
                <a:path extrusionOk="0" h="2773" w="2741">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0" name="Google Shape;6710;p81"/>
            <p:cNvSpPr/>
            <p:nvPr/>
          </p:nvSpPr>
          <p:spPr>
            <a:xfrm>
              <a:off x="4991425" y="3686450"/>
              <a:ext cx="104775" cy="52025"/>
            </a:xfrm>
            <a:custGeom>
              <a:rect b="b" l="l" r="r" t="t"/>
              <a:pathLst>
                <a:path extrusionOk="0" h="2081" w="4191">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1" name="Google Shape;6711;p81"/>
            <p:cNvSpPr/>
            <p:nvPr/>
          </p:nvSpPr>
          <p:spPr>
            <a:xfrm>
              <a:off x="5183600" y="3686450"/>
              <a:ext cx="104000" cy="52025"/>
            </a:xfrm>
            <a:custGeom>
              <a:rect b="b" l="l" r="r" t="t"/>
              <a:pathLst>
                <a:path extrusionOk="0" h="2081" w="416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2" name="Google Shape;6712;p81"/>
            <p:cNvSpPr/>
            <p:nvPr/>
          </p:nvSpPr>
          <p:spPr>
            <a:xfrm>
              <a:off x="5187550" y="3755775"/>
              <a:ext cx="100050" cy="52800"/>
            </a:xfrm>
            <a:custGeom>
              <a:rect b="b" l="l" r="r" t="t"/>
              <a:pathLst>
                <a:path extrusionOk="0" h="2112" w="4002">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3" name="Google Shape;6713;p81"/>
            <p:cNvSpPr/>
            <p:nvPr/>
          </p:nvSpPr>
          <p:spPr>
            <a:xfrm>
              <a:off x="4991425" y="3755775"/>
              <a:ext cx="100850" cy="52000"/>
            </a:xfrm>
            <a:custGeom>
              <a:rect b="b" l="l" r="r" t="t"/>
              <a:pathLst>
                <a:path extrusionOk="0" h="2080" w="4034">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14" name="Google Shape;6714;p81"/>
          <p:cNvGrpSpPr/>
          <p:nvPr/>
        </p:nvGrpSpPr>
        <p:grpSpPr>
          <a:xfrm>
            <a:off x="6727764" y="3807644"/>
            <a:ext cx="195532" cy="349163"/>
            <a:chOff x="5056800" y="3962900"/>
            <a:chExt cx="165425" cy="295400"/>
          </a:xfrm>
        </p:grpSpPr>
        <p:sp>
          <p:nvSpPr>
            <p:cNvPr id="6715" name="Google Shape;6715;p81"/>
            <p:cNvSpPr/>
            <p:nvPr/>
          </p:nvSpPr>
          <p:spPr>
            <a:xfrm>
              <a:off x="5155250" y="4042450"/>
              <a:ext cx="66975" cy="104800"/>
            </a:xfrm>
            <a:custGeom>
              <a:rect b="b" l="l" r="r" t="t"/>
              <a:pathLst>
                <a:path extrusionOk="0" h="4192" w="2679">
                  <a:moveTo>
                    <a:pt x="0" y="1"/>
                  </a:moveTo>
                  <a:lnTo>
                    <a:pt x="505" y="3467"/>
                  </a:lnTo>
                  <a:lnTo>
                    <a:pt x="1103" y="4065"/>
                  </a:lnTo>
                  <a:cubicBezTo>
                    <a:pt x="1166" y="4128"/>
                    <a:pt x="1261" y="4191"/>
                    <a:pt x="1324" y="4191"/>
                  </a:cubicBezTo>
                  <a:lnTo>
                    <a:pt x="2300" y="4191"/>
                  </a:lnTo>
                  <a:cubicBezTo>
                    <a:pt x="2521" y="4191"/>
                    <a:pt x="2678" y="4034"/>
                    <a:pt x="2678" y="3813"/>
                  </a:cubicBezTo>
                  <a:lnTo>
                    <a:pt x="2678" y="2805"/>
                  </a:lnTo>
                  <a:cubicBezTo>
                    <a:pt x="2678" y="2710"/>
                    <a:pt x="2615" y="2616"/>
                    <a:pt x="2552" y="2553"/>
                  </a:cubicBez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6" name="Google Shape;6716;p81"/>
            <p:cNvSpPr/>
            <p:nvPr/>
          </p:nvSpPr>
          <p:spPr>
            <a:xfrm>
              <a:off x="5065450" y="3962900"/>
              <a:ext cx="88250" cy="52025"/>
            </a:xfrm>
            <a:custGeom>
              <a:rect b="b" l="l" r="r" t="t"/>
              <a:pathLst>
                <a:path extrusionOk="0" h="2081" w="3530">
                  <a:moveTo>
                    <a:pt x="347" y="1"/>
                  </a:moveTo>
                  <a:cubicBezTo>
                    <a:pt x="221" y="1"/>
                    <a:pt x="158" y="33"/>
                    <a:pt x="64" y="159"/>
                  </a:cubicBezTo>
                  <a:cubicBezTo>
                    <a:pt x="1" y="222"/>
                    <a:pt x="1" y="348"/>
                    <a:pt x="32" y="474"/>
                  </a:cubicBezTo>
                  <a:lnTo>
                    <a:pt x="568" y="2080"/>
                  </a:lnTo>
                  <a:lnTo>
                    <a:pt x="2931" y="2080"/>
                  </a:lnTo>
                  <a:lnTo>
                    <a:pt x="3498" y="474"/>
                  </a:lnTo>
                  <a:cubicBezTo>
                    <a:pt x="3529" y="348"/>
                    <a:pt x="3498" y="222"/>
                    <a:pt x="3466" y="159"/>
                  </a:cubicBezTo>
                  <a:cubicBezTo>
                    <a:pt x="3340" y="64"/>
                    <a:pt x="3214" y="1"/>
                    <a:pt x="31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7" name="Google Shape;6717;p81"/>
            <p:cNvSpPr/>
            <p:nvPr/>
          </p:nvSpPr>
          <p:spPr>
            <a:xfrm>
              <a:off x="5056800" y="4032225"/>
              <a:ext cx="104000" cy="226075"/>
            </a:xfrm>
            <a:custGeom>
              <a:rect b="b" l="l" r="r" t="t"/>
              <a:pathLst>
                <a:path extrusionOk="0" h="9043" w="4160">
                  <a:moveTo>
                    <a:pt x="977" y="0"/>
                  </a:moveTo>
                  <a:lnTo>
                    <a:pt x="0" y="6553"/>
                  </a:lnTo>
                  <a:cubicBezTo>
                    <a:pt x="0" y="6648"/>
                    <a:pt x="0" y="6742"/>
                    <a:pt x="63" y="6837"/>
                  </a:cubicBezTo>
                  <a:lnTo>
                    <a:pt x="1796" y="8916"/>
                  </a:lnTo>
                  <a:cubicBezTo>
                    <a:pt x="1859" y="9011"/>
                    <a:pt x="1954" y="9042"/>
                    <a:pt x="2080" y="9042"/>
                  </a:cubicBezTo>
                  <a:cubicBezTo>
                    <a:pt x="2174" y="9042"/>
                    <a:pt x="2269" y="9011"/>
                    <a:pt x="2332" y="8916"/>
                  </a:cubicBezTo>
                  <a:lnTo>
                    <a:pt x="4065" y="6837"/>
                  </a:lnTo>
                  <a:cubicBezTo>
                    <a:pt x="4159" y="6742"/>
                    <a:pt x="4159" y="6679"/>
                    <a:pt x="4159" y="6553"/>
                  </a:cubicBezTo>
                  <a:lnTo>
                    <a:pt x="31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18" name="Google Shape;6718;p81"/>
          <p:cNvGrpSpPr/>
          <p:nvPr/>
        </p:nvGrpSpPr>
        <p:grpSpPr>
          <a:xfrm>
            <a:off x="7979062" y="3807660"/>
            <a:ext cx="350995" cy="349133"/>
            <a:chOff x="6168925" y="3936925"/>
            <a:chExt cx="296950" cy="295375"/>
          </a:xfrm>
        </p:grpSpPr>
        <p:sp>
          <p:nvSpPr>
            <p:cNvPr id="6719" name="Google Shape;6719;p81"/>
            <p:cNvSpPr/>
            <p:nvPr/>
          </p:nvSpPr>
          <p:spPr>
            <a:xfrm>
              <a:off x="6220900" y="4164550"/>
              <a:ext cx="18150" cy="18125"/>
            </a:xfrm>
            <a:custGeom>
              <a:rect b="b" l="l" r="r" t="t"/>
              <a:pathLst>
                <a:path extrusionOk="0" h="725" w="726">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0" name="Google Shape;6720;p81"/>
            <p:cNvSpPr/>
            <p:nvPr/>
          </p:nvSpPr>
          <p:spPr>
            <a:xfrm>
              <a:off x="6168925" y="3972375"/>
              <a:ext cx="227650" cy="259925"/>
            </a:xfrm>
            <a:custGeom>
              <a:rect b="b" l="l" r="r" t="t"/>
              <a:pathLst>
                <a:path extrusionOk="0" h="10397" w="9106">
                  <a:moveTo>
                    <a:pt x="3115" y="2135"/>
                  </a:moveTo>
                  <a:cubicBezTo>
                    <a:pt x="3206" y="2135"/>
                    <a:pt x="3293" y="2158"/>
                    <a:pt x="3340" y="2205"/>
                  </a:cubicBezTo>
                  <a:cubicBezTo>
                    <a:pt x="3466" y="2331"/>
                    <a:pt x="3466" y="2583"/>
                    <a:pt x="3340" y="2678"/>
                  </a:cubicBezTo>
                  <a:lnTo>
                    <a:pt x="2930" y="3119"/>
                  </a:lnTo>
                  <a:lnTo>
                    <a:pt x="3340" y="3560"/>
                  </a:lnTo>
                  <a:cubicBezTo>
                    <a:pt x="3466" y="3686"/>
                    <a:pt x="3466" y="3907"/>
                    <a:pt x="3340" y="4033"/>
                  </a:cubicBezTo>
                  <a:cubicBezTo>
                    <a:pt x="3293" y="4096"/>
                    <a:pt x="3206" y="4127"/>
                    <a:pt x="3115" y="4127"/>
                  </a:cubicBezTo>
                  <a:cubicBezTo>
                    <a:pt x="3025" y="4127"/>
                    <a:pt x="2930" y="4096"/>
                    <a:pt x="2867" y="4033"/>
                  </a:cubicBezTo>
                  <a:lnTo>
                    <a:pt x="2458" y="3592"/>
                  </a:lnTo>
                  <a:lnTo>
                    <a:pt x="2017" y="4033"/>
                  </a:lnTo>
                  <a:cubicBezTo>
                    <a:pt x="1954" y="4096"/>
                    <a:pt x="1867" y="4127"/>
                    <a:pt x="1780" y="4127"/>
                  </a:cubicBezTo>
                  <a:cubicBezTo>
                    <a:pt x="1694" y="4127"/>
                    <a:pt x="1607" y="4096"/>
                    <a:pt x="1544" y="4033"/>
                  </a:cubicBezTo>
                  <a:cubicBezTo>
                    <a:pt x="1418" y="3907"/>
                    <a:pt x="1418" y="3686"/>
                    <a:pt x="1544" y="3560"/>
                  </a:cubicBezTo>
                  <a:lnTo>
                    <a:pt x="1985" y="3119"/>
                  </a:lnTo>
                  <a:lnTo>
                    <a:pt x="1544" y="2678"/>
                  </a:lnTo>
                  <a:cubicBezTo>
                    <a:pt x="1418" y="2583"/>
                    <a:pt x="1418" y="2331"/>
                    <a:pt x="1544" y="2205"/>
                  </a:cubicBezTo>
                  <a:cubicBezTo>
                    <a:pt x="1591" y="2158"/>
                    <a:pt x="1678" y="2135"/>
                    <a:pt x="1769" y="2135"/>
                  </a:cubicBezTo>
                  <a:cubicBezTo>
                    <a:pt x="1859" y="2135"/>
                    <a:pt x="1954" y="2158"/>
                    <a:pt x="2017" y="2205"/>
                  </a:cubicBezTo>
                  <a:lnTo>
                    <a:pt x="2458" y="2646"/>
                  </a:lnTo>
                  <a:lnTo>
                    <a:pt x="2867" y="2205"/>
                  </a:lnTo>
                  <a:cubicBezTo>
                    <a:pt x="2930" y="2158"/>
                    <a:pt x="3025" y="2135"/>
                    <a:pt x="3115" y="2135"/>
                  </a:cubicBezTo>
                  <a:close/>
                  <a:moveTo>
                    <a:pt x="6727" y="2079"/>
                  </a:moveTo>
                  <a:cubicBezTo>
                    <a:pt x="6813" y="2079"/>
                    <a:pt x="6900" y="2111"/>
                    <a:pt x="6963" y="2174"/>
                  </a:cubicBezTo>
                  <a:lnTo>
                    <a:pt x="7688" y="2898"/>
                  </a:lnTo>
                  <a:cubicBezTo>
                    <a:pt x="7719" y="2993"/>
                    <a:pt x="7719" y="3245"/>
                    <a:pt x="7593" y="3371"/>
                  </a:cubicBezTo>
                  <a:cubicBezTo>
                    <a:pt x="7546" y="3418"/>
                    <a:pt x="7459" y="3442"/>
                    <a:pt x="7369" y="3442"/>
                  </a:cubicBezTo>
                  <a:cubicBezTo>
                    <a:pt x="7278" y="3442"/>
                    <a:pt x="7183" y="3418"/>
                    <a:pt x="7120" y="3371"/>
                  </a:cubicBezTo>
                  <a:lnTo>
                    <a:pt x="7026" y="3245"/>
                  </a:lnTo>
                  <a:lnTo>
                    <a:pt x="7026" y="4505"/>
                  </a:lnTo>
                  <a:cubicBezTo>
                    <a:pt x="7026" y="5104"/>
                    <a:pt x="6553" y="5513"/>
                    <a:pt x="5986" y="5513"/>
                  </a:cubicBezTo>
                  <a:lnTo>
                    <a:pt x="3151" y="5513"/>
                  </a:lnTo>
                  <a:cubicBezTo>
                    <a:pt x="2962" y="5513"/>
                    <a:pt x="2804" y="5671"/>
                    <a:pt x="2804" y="5891"/>
                  </a:cubicBezTo>
                  <a:lnTo>
                    <a:pt x="2804" y="7026"/>
                  </a:lnTo>
                  <a:cubicBezTo>
                    <a:pt x="3182" y="7183"/>
                    <a:pt x="3497" y="7530"/>
                    <a:pt x="3497" y="8002"/>
                  </a:cubicBezTo>
                  <a:cubicBezTo>
                    <a:pt x="3497" y="8601"/>
                    <a:pt x="3025" y="9042"/>
                    <a:pt x="2489" y="9042"/>
                  </a:cubicBezTo>
                  <a:cubicBezTo>
                    <a:pt x="1922" y="9042"/>
                    <a:pt x="1450" y="8569"/>
                    <a:pt x="1450" y="8002"/>
                  </a:cubicBezTo>
                  <a:cubicBezTo>
                    <a:pt x="1450" y="7561"/>
                    <a:pt x="1733" y="7183"/>
                    <a:pt x="2174" y="7026"/>
                  </a:cubicBezTo>
                  <a:lnTo>
                    <a:pt x="2174" y="5891"/>
                  </a:lnTo>
                  <a:cubicBezTo>
                    <a:pt x="2174" y="5293"/>
                    <a:pt x="2647" y="4852"/>
                    <a:pt x="3182" y="4852"/>
                  </a:cubicBezTo>
                  <a:lnTo>
                    <a:pt x="6018" y="4852"/>
                  </a:lnTo>
                  <a:cubicBezTo>
                    <a:pt x="6207" y="4852"/>
                    <a:pt x="6364" y="4694"/>
                    <a:pt x="6364" y="4505"/>
                  </a:cubicBezTo>
                  <a:lnTo>
                    <a:pt x="6364" y="3245"/>
                  </a:lnTo>
                  <a:lnTo>
                    <a:pt x="6270" y="3371"/>
                  </a:lnTo>
                  <a:cubicBezTo>
                    <a:pt x="6207" y="3418"/>
                    <a:pt x="6120" y="3442"/>
                    <a:pt x="6034" y="3442"/>
                  </a:cubicBezTo>
                  <a:cubicBezTo>
                    <a:pt x="5947" y="3442"/>
                    <a:pt x="5860" y="3418"/>
                    <a:pt x="5797" y="3371"/>
                  </a:cubicBezTo>
                  <a:cubicBezTo>
                    <a:pt x="5671" y="3245"/>
                    <a:pt x="5671" y="2993"/>
                    <a:pt x="5797" y="2898"/>
                  </a:cubicBezTo>
                  <a:lnTo>
                    <a:pt x="6490" y="2174"/>
                  </a:lnTo>
                  <a:cubicBezTo>
                    <a:pt x="6553" y="2111"/>
                    <a:pt x="6640" y="2079"/>
                    <a:pt x="6727" y="2079"/>
                  </a:cubicBezTo>
                  <a:close/>
                  <a:moveTo>
                    <a:pt x="7369" y="7057"/>
                  </a:moveTo>
                  <a:cubicBezTo>
                    <a:pt x="7459" y="7057"/>
                    <a:pt x="7546" y="7089"/>
                    <a:pt x="7593" y="7152"/>
                  </a:cubicBezTo>
                  <a:cubicBezTo>
                    <a:pt x="7719" y="7246"/>
                    <a:pt x="7719" y="7498"/>
                    <a:pt x="7593" y="7624"/>
                  </a:cubicBezTo>
                  <a:lnTo>
                    <a:pt x="7183" y="8034"/>
                  </a:lnTo>
                  <a:lnTo>
                    <a:pt x="7593" y="8475"/>
                  </a:lnTo>
                  <a:cubicBezTo>
                    <a:pt x="7719" y="8601"/>
                    <a:pt x="7719" y="8821"/>
                    <a:pt x="7593" y="8947"/>
                  </a:cubicBezTo>
                  <a:cubicBezTo>
                    <a:pt x="7546" y="9010"/>
                    <a:pt x="7459" y="9042"/>
                    <a:pt x="7369" y="9042"/>
                  </a:cubicBezTo>
                  <a:cubicBezTo>
                    <a:pt x="7278" y="9042"/>
                    <a:pt x="7183" y="9010"/>
                    <a:pt x="7120" y="8947"/>
                  </a:cubicBezTo>
                  <a:lnTo>
                    <a:pt x="6711" y="8506"/>
                  </a:lnTo>
                  <a:lnTo>
                    <a:pt x="6270" y="8947"/>
                  </a:lnTo>
                  <a:cubicBezTo>
                    <a:pt x="6207" y="9010"/>
                    <a:pt x="6120" y="9042"/>
                    <a:pt x="6034" y="9042"/>
                  </a:cubicBezTo>
                  <a:cubicBezTo>
                    <a:pt x="5947" y="9042"/>
                    <a:pt x="5860" y="9010"/>
                    <a:pt x="5797" y="8947"/>
                  </a:cubicBezTo>
                  <a:cubicBezTo>
                    <a:pt x="5671" y="8821"/>
                    <a:pt x="5671" y="8601"/>
                    <a:pt x="5797" y="8475"/>
                  </a:cubicBezTo>
                  <a:lnTo>
                    <a:pt x="6207" y="8034"/>
                  </a:lnTo>
                  <a:lnTo>
                    <a:pt x="5797" y="7624"/>
                  </a:lnTo>
                  <a:cubicBezTo>
                    <a:pt x="5671" y="7498"/>
                    <a:pt x="5671" y="7246"/>
                    <a:pt x="5797" y="7152"/>
                  </a:cubicBezTo>
                  <a:cubicBezTo>
                    <a:pt x="5845" y="7089"/>
                    <a:pt x="5931" y="7057"/>
                    <a:pt x="6022" y="7057"/>
                  </a:cubicBezTo>
                  <a:cubicBezTo>
                    <a:pt x="6112" y="7057"/>
                    <a:pt x="6207" y="7089"/>
                    <a:pt x="6270" y="7152"/>
                  </a:cubicBezTo>
                  <a:lnTo>
                    <a:pt x="6711" y="7561"/>
                  </a:lnTo>
                  <a:lnTo>
                    <a:pt x="7120" y="7152"/>
                  </a:lnTo>
                  <a:cubicBezTo>
                    <a:pt x="7183" y="7089"/>
                    <a:pt x="7278" y="7057"/>
                    <a:pt x="7369" y="7057"/>
                  </a:cubicBezTo>
                  <a:close/>
                  <a:moveTo>
                    <a:pt x="1040" y="0"/>
                  </a:moveTo>
                  <a:cubicBezTo>
                    <a:pt x="441" y="0"/>
                    <a:pt x="0" y="473"/>
                    <a:pt x="0" y="1040"/>
                  </a:cubicBezTo>
                  <a:lnTo>
                    <a:pt x="0" y="9388"/>
                  </a:lnTo>
                  <a:cubicBezTo>
                    <a:pt x="0" y="9987"/>
                    <a:pt x="473" y="10397"/>
                    <a:pt x="1040" y="10397"/>
                  </a:cubicBezTo>
                  <a:lnTo>
                    <a:pt x="8003" y="10397"/>
                  </a:lnTo>
                  <a:cubicBezTo>
                    <a:pt x="8601" y="10397"/>
                    <a:pt x="9011" y="9924"/>
                    <a:pt x="9011" y="9388"/>
                  </a:cubicBezTo>
                  <a:lnTo>
                    <a:pt x="9011" y="1040"/>
                  </a:lnTo>
                  <a:cubicBezTo>
                    <a:pt x="9105" y="473"/>
                    <a:pt x="8633" y="0"/>
                    <a:pt x="8034" y="0"/>
                  </a:cubicBezTo>
                  <a:lnTo>
                    <a:pt x="7341" y="0"/>
                  </a:lnTo>
                  <a:cubicBezTo>
                    <a:pt x="7341" y="756"/>
                    <a:pt x="6711" y="1386"/>
                    <a:pt x="5955" y="1386"/>
                  </a:cubicBezTo>
                  <a:lnTo>
                    <a:pt x="3119" y="1386"/>
                  </a:lnTo>
                  <a:cubicBezTo>
                    <a:pt x="2363" y="1386"/>
                    <a:pt x="1733" y="756"/>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1" name="Google Shape;6721;p81"/>
            <p:cNvSpPr/>
            <p:nvPr/>
          </p:nvSpPr>
          <p:spPr>
            <a:xfrm>
              <a:off x="6228775" y="3936925"/>
              <a:ext cx="106350" cy="53575"/>
            </a:xfrm>
            <a:custGeom>
              <a:rect b="b" l="l" r="r" t="t"/>
              <a:pathLst>
                <a:path extrusionOk="0" h="2143" w="4254">
                  <a:moveTo>
                    <a:pt x="2143" y="0"/>
                  </a:moveTo>
                  <a:cubicBezTo>
                    <a:pt x="1860" y="0"/>
                    <a:pt x="1576" y="221"/>
                    <a:pt x="1450" y="473"/>
                  </a:cubicBezTo>
                  <a:lnTo>
                    <a:pt x="1387" y="725"/>
                  </a:lnTo>
                  <a:lnTo>
                    <a:pt x="725" y="725"/>
                  </a:lnTo>
                  <a:cubicBezTo>
                    <a:pt x="316" y="725"/>
                    <a:pt x="1" y="1040"/>
                    <a:pt x="1" y="1418"/>
                  </a:cubicBezTo>
                  <a:cubicBezTo>
                    <a:pt x="1" y="1828"/>
                    <a:pt x="316" y="2143"/>
                    <a:pt x="725" y="2143"/>
                  </a:cubicBezTo>
                  <a:lnTo>
                    <a:pt x="3561" y="2143"/>
                  </a:lnTo>
                  <a:cubicBezTo>
                    <a:pt x="3939" y="2143"/>
                    <a:pt x="4254" y="1828"/>
                    <a:pt x="4254" y="1418"/>
                  </a:cubicBezTo>
                  <a:cubicBezTo>
                    <a:pt x="4254" y="1040"/>
                    <a:pt x="3939" y="725"/>
                    <a:pt x="3561" y="725"/>
                  </a:cubicBezTo>
                  <a:lnTo>
                    <a:pt x="2868" y="725"/>
                  </a:lnTo>
                  <a:lnTo>
                    <a:pt x="2805" y="473"/>
                  </a:lnTo>
                  <a:cubicBezTo>
                    <a:pt x="2710" y="221"/>
                    <a:pt x="2458" y="0"/>
                    <a:pt x="21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2" name="Google Shape;6722;p81"/>
            <p:cNvSpPr/>
            <p:nvPr/>
          </p:nvSpPr>
          <p:spPr>
            <a:xfrm>
              <a:off x="6412300" y="4059000"/>
              <a:ext cx="52000" cy="105575"/>
            </a:xfrm>
            <a:custGeom>
              <a:rect b="b" l="l" r="r" t="t"/>
              <a:pathLst>
                <a:path extrusionOk="0" h="4223" w="2080">
                  <a:moveTo>
                    <a:pt x="0" y="1"/>
                  </a:moveTo>
                  <a:lnTo>
                    <a:pt x="0" y="4222"/>
                  </a:lnTo>
                  <a:lnTo>
                    <a:pt x="32" y="4222"/>
                  </a:lnTo>
                  <a:cubicBezTo>
                    <a:pt x="315" y="4002"/>
                    <a:pt x="662" y="3876"/>
                    <a:pt x="1072" y="3876"/>
                  </a:cubicBezTo>
                  <a:cubicBezTo>
                    <a:pt x="1450" y="3876"/>
                    <a:pt x="1796" y="4002"/>
                    <a:pt x="2080" y="4222"/>
                  </a:cubicBez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3" name="Google Shape;6723;p81"/>
            <p:cNvSpPr/>
            <p:nvPr/>
          </p:nvSpPr>
          <p:spPr>
            <a:xfrm>
              <a:off x="6413875" y="4007025"/>
              <a:ext cx="52000" cy="34675"/>
            </a:xfrm>
            <a:custGeom>
              <a:rect b="b" l="l" r="r" t="t"/>
              <a:pathLst>
                <a:path extrusionOk="0" h="1387" w="2080">
                  <a:moveTo>
                    <a:pt x="1040" y="0"/>
                  </a:moveTo>
                  <a:cubicBezTo>
                    <a:pt x="441" y="0"/>
                    <a:pt x="0" y="473"/>
                    <a:pt x="0" y="1040"/>
                  </a:cubicBezTo>
                  <a:lnTo>
                    <a:pt x="0" y="1386"/>
                  </a:lnTo>
                  <a:lnTo>
                    <a:pt x="2080" y="1386"/>
                  </a:lnTo>
                  <a:lnTo>
                    <a:pt x="2080" y="1040"/>
                  </a:lnTo>
                  <a:cubicBezTo>
                    <a:pt x="2048" y="473"/>
                    <a:pt x="1576"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4" name="Google Shape;6724;p81"/>
            <p:cNvSpPr/>
            <p:nvPr/>
          </p:nvSpPr>
          <p:spPr>
            <a:xfrm>
              <a:off x="6417800" y="4173200"/>
              <a:ext cx="43350" cy="43350"/>
            </a:xfrm>
            <a:custGeom>
              <a:rect b="b" l="l" r="r" t="t"/>
              <a:pathLst>
                <a:path extrusionOk="0" h="1734" w="1734">
                  <a:moveTo>
                    <a:pt x="883" y="1"/>
                  </a:moveTo>
                  <a:cubicBezTo>
                    <a:pt x="537" y="1"/>
                    <a:pt x="190" y="221"/>
                    <a:pt x="1" y="442"/>
                  </a:cubicBezTo>
                  <a:lnTo>
                    <a:pt x="568" y="1545"/>
                  </a:lnTo>
                  <a:cubicBezTo>
                    <a:pt x="600" y="1671"/>
                    <a:pt x="757" y="1734"/>
                    <a:pt x="883" y="1734"/>
                  </a:cubicBezTo>
                  <a:cubicBezTo>
                    <a:pt x="978" y="1734"/>
                    <a:pt x="1104" y="1671"/>
                    <a:pt x="1198" y="1545"/>
                  </a:cubicBezTo>
                  <a:lnTo>
                    <a:pt x="1734" y="442"/>
                  </a:lnTo>
                  <a:cubicBezTo>
                    <a:pt x="1545" y="158"/>
                    <a:pt x="1230" y="1"/>
                    <a:pt x="8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25" name="Google Shape;6725;p81"/>
          <p:cNvGrpSpPr/>
          <p:nvPr/>
        </p:nvGrpSpPr>
        <p:grpSpPr>
          <a:xfrm>
            <a:off x="6192756" y="1531845"/>
            <a:ext cx="348188" cy="349133"/>
            <a:chOff x="1674750" y="3254050"/>
            <a:chExt cx="294575" cy="295375"/>
          </a:xfrm>
        </p:grpSpPr>
        <p:sp>
          <p:nvSpPr>
            <p:cNvPr id="6726" name="Google Shape;6726;p81"/>
            <p:cNvSpPr/>
            <p:nvPr/>
          </p:nvSpPr>
          <p:spPr>
            <a:xfrm>
              <a:off x="1691275" y="3351700"/>
              <a:ext cx="278050" cy="197725"/>
            </a:xfrm>
            <a:custGeom>
              <a:rect b="b" l="l" r="r" t="t"/>
              <a:pathLst>
                <a:path extrusionOk="0" h="7909" w="11122">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7" name="Google Shape;6727;p81"/>
            <p:cNvSpPr/>
            <p:nvPr/>
          </p:nvSpPr>
          <p:spPr>
            <a:xfrm>
              <a:off x="1674750" y="3254050"/>
              <a:ext cx="277250" cy="197900"/>
            </a:xfrm>
            <a:custGeom>
              <a:rect b="b" l="l" r="r" t="t"/>
              <a:pathLst>
                <a:path extrusionOk="0" h="7916" w="1109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8" name="Google Shape;6728;p81"/>
            <p:cNvSpPr/>
            <p:nvPr/>
          </p:nvSpPr>
          <p:spPr>
            <a:xfrm>
              <a:off x="1727500" y="3306825"/>
              <a:ext cx="189075" cy="189050"/>
            </a:xfrm>
            <a:custGeom>
              <a:rect b="b" l="l" r="r" t="t"/>
              <a:pathLst>
                <a:path extrusionOk="0" h="7562" w="7563">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29" name="Google Shape;6729;p81"/>
          <p:cNvGrpSpPr/>
          <p:nvPr/>
        </p:nvGrpSpPr>
        <p:grpSpPr>
          <a:xfrm>
            <a:off x="6207177" y="1972435"/>
            <a:ext cx="319347" cy="349133"/>
            <a:chOff x="1687350" y="3618725"/>
            <a:chExt cx="270175" cy="295375"/>
          </a:xfrm>
        </p:grpSpPr>
        <p:sp>
          <p:nvSpPr>
            <p:cNvPr id="6730" name="Google Shape;6730;p81"/>
            <p:cNvSpPr/>
            <p:nvPr/>
          </p:nvSpPr>
          <p:spPr>
            <a:xfrm>
              <a:off x="1829900" y="3808550"/>
              <a:ext cx="18150" cy="35450"/>
            </a:xfrm>
            <a:custGeom>
              <a:rect b="b" l="l" r="r" t="t"/>
              <a:pathLst>
                <a:path extrusionOk="0" h="1418" w="726">
                  <a:moveTo>
                    <a:pt x="1" y="0"/>
                  </a:moveTo>
                  <a:lnTo>
                    <a:pt x="1" y="1418"/>
                  </a:lnTo>
                  <a:lnTo>
                    <a:pt x="379" y="1418"/>
                  </a:lnTo>
                  <a:cubicBezTo>
                    <a:pt x="568" y="1418"/>
                    <a:pt x="725" y="1260"/>
                    <a:pt x="725" y="1040"/>
                  </a:cubicBezTo>
                  <a:lnTo>
                    <a:pt x="725" y="347"/>
                  </a:ln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1" name="Google Shape;6731;p81"/>
            <p:cNvSpPr/>
            <p:nvPr/>
          </p:nvSpPr>
          <p:spPr>
            <a:xfrm>
              <a:off x="1795250" y="3755775"/>
              <a:ext cx="18125" cy="35450"/>
            </a:xfrm>
            <a:custGeom>
              <a:rect b="b" l="l" r="r" t="t"/>
              <a:pathLst>
                <a:path extrusionOk="0" h="1418" w="725">
                  <a:moveTo>
                    <a:pt x="378" y="0"/>
                  </a:moveTo>
                  <a:cubicBezTo>
                    <a:pt x="189" y="0"/>
                    <a:pt x="0" y="158"/>
                    <a:pt x="0" y="378"/>
                  </a:cubicBezTo>
                  <a:lnTo>
                    <a:pt x="0" y="1071"/>
                  </a:lnTo>
                  <a:cubicBezTo>
                    <a:pt x="0" y="1260"/>
                    <a:pt x="189" y="1418"/>
                    <a:pt x="378" y="1418"/>
                  </a:cubicBezTo>
                  <a:lnTo>
                    <a:pt x="725" y="1418"/>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2" name="Google Shape;6732;p81"/>
            <p:cNvSpPr/>
            <p:nvPr/>
          </p:nvSpPr>
          <p:spPr>
            <a:xfrm>
              <a:off x="1687350" y="3618725"/>
              <a:ext cx="270175" cy="295375"/>
            </a:xfrm>
            <a:custGeom>
              <a:rect b="b" l="l" r="r" t="t"/>
              <a:pathLst>
                <a:path extrusionOk="0" h="11815" w="10807">
                  <a:moveTo>
                    <a:pt x="6459" y="662"/>
                  </a:moveTo>
                  <a:cubicBezTo>
                    <a:pt x="6868" y="662"/>
                    <a:pt x="7183" y="977"/>
                    <a:pt x="7183" y="1355"/>
                  </a:cubicBezTo>
                  <a:cubicBezTo>
                    <a:pt x="7183" y="1765"/>
                    <a:pt x="6868" y="2080"/>
                    <a:pt x="6459" y="2080"/>
                  </a:cubicBezTo>
                  <a:lnTo>
                    <a:pt x="6459" y="1702"/>
                  </a:lnTo>
                  <a:cubicBezTo>
                    <a:pt x="6459" y="1513"/>
                    <a:pt x="6301" y="1355"/>
                    <a:pt x="6112" y="1355"/>
                  </a:cubicBezTo>
                  <a:lnTo>
                    <a:pt x="4726" y="1355"/>
                  </a:lnTo>
                  <a:cubicBezTo>
                    <a:pt x="4537" y="1355"/>
                    <a:pt x="4379" y="1513"/>
                    <a:pt x="4379" y="1702"/>
                  </a:cubicBezTo>
                  <a:lnTo>
                    <a:pt x="4379" y="2080"/>
                  </a:lnTo>
                  <a:cubicBezTo>
                    <a:pt x="3970" y="2017"/>
                    <a:pt x="3655" y="1702"/>
                    <a:pt x="3655" y="1355"/>
                  </a:cubicBezTo>
                  <a:cubicBezTo>
                    <a:pt x="3655" y="977"/>
                    <a:pt x="3970" y="662"/>
                    <a:pt x="4379" y="662"/>
                  </a:cubicBezTo>
                  <a:close/>
                  <a:moveTo>
                    <a:pt x="5387" y="4128"/>
                  </a:moveTo>
                  <a:cubicBezTo>
                    <a:pt x="5608" y="4128"/>
                    <a:pt x="5766" y="4285"/>
                    <a:pt x="5766" y="4474"/>
                  </a:cubicBezTo>
                  <a:lnTo>
                    <a:pt x="5766" y="4821"/>
                  </a:lnTo>
                  <a:lnTo>
                    <a:pt x="6112" y="4821"/>
                  </a:lnTo>
                  <a:cubicBezTo>
                    <a:pt x="6711" y="4821"/>
                    <a:pt x="7120" y="5293"/>
                    <a:pt x="7120" y="5860"/>
                  </a:cubicBezTo>
                  <a:cubicBezTo>
                    <a:pt x="7120" y="6049"/>
                    <a:pt x="6963" y="6207"/>
                    <a:pt x="6774" y="6207"/>
                  </a:cubicBezTo>
                  <a:cubicBezTo>
                    <a:pt x="6585" y="6207"/>
                    <a:pt x="6427" y="6049"/>
                    <a:pt x="6427" y="5860"/>
                  </a:cubicBezTo>
                  <a:cubicBezTo>
                    <a:pt x="6427" y="5640"/>
                    <a:pt x="6270" y="5482"/>
                    <a:pt x="6081" y="5482"/>
                  </a:cubicBezTo>
                  <a:lnTo>
                    <a:pt x="5703" y="5482"/>
                  </a:lnTo>
                  <a:lnTo>
                    <a:pt x="5703" y="6868"/>
                  </a:lnTo>
                  <a:lnTo>
                    <a:pt x="6081" y="6868"/>
                  </a:lnTo>
                  <a:cubicBezTo>
                    <a:pt x="6648" y="6868"/>
                    <a:pt x="7089" y="7341"/>
                    <a:pt x="7089" y="7908"/>
                  </a:cubicBezTo>
                  <a:lnTo>
                    <a:pt x="7089" y="8601"/>
                  </a:lnTo>
                  <a:cubicBezTo>
                    <a:pt x="7089" y="9200"/>
                    <a:pt x="6616" y="9641"/>
                    <a:pt x="6081" y="9641"/>
                  </a:cubicBezTo>
                  <a:lnTo>
                    <a:pt x="5703" y="9641"/>
                  </a:lnTo>
                  <a:lnTo>
                    <a:pt x="5703" y="9987"/>
                  </a:lnTo>
                  <a:cubicBezTo>
                    <a:pt x="5703" y="10176"/>
                    <a:pt x="5545" y="10334"/>
                    <a:pt x="5356" y="10334"/>
                  </a:cubicBezTo>
                  <a:cubicBezTo>
                    <a:pt x="5167" y="10334"/>
                    <a:pt x="5009" y="10176"/>
                    <a:pt x="5009" y="9987"/>
                  </a:cubicBezTo>
                  <a:lnTo>
                    <a:pt x="5009" y="9704"/>
                  </a:lnTo>
                  <a:lnTo>
                    <a:pt x="4631" y="9704"/>
                  </a:lnTo>
                  <a:cubicBezTo>
                    <a:pt x="4064" y="9704"/>
                    <a:pt x="3623" y="9231"/>
                    <a:pt x="3623" y="8664"/>
                  </a:cubicBezTo>
                  <a:cubicBezTo>
                    <a:pt x="3623" y="8475"/>
                    <a:pt x="3781" y="8318"/>
                    <a:pt x="3970" y="8318"/>
                  </a:cubicBezTo>
                  <a:cubicBezTo>
                    <a:pt x="4159" y="8318"/>
                    <a:pt x="4316" y="8475"/>
                    <a:pt x="4316" y="8664"/>
                  </a:cubicBezTo>
                  <a:cubicBezTo>
                    <a:pt x="4316" y="8885"/>
                    <a:pt x="4505" y="9042"/>
                    <a:pt x="4694" y="9042"/>
                  </a:cubicBezTo>
                  <a:lnTo>
                    <a:pt x="5041" y="9042"/>
                  </a:lnTo>
                  <a:lnTo>
                    <a:pt x="5041" y="7625"/>
                  </a:lnTo>
                  <a:lnTo>
                    <a:pt x="4694" y="7625"/>
                  </a:lnTo>
                  <a:lnTo>
                    <a:pt x="4694" y="7593"/>
                  </a:lnTo>
                  <a:cubicBezTo>
                    <a:pt x="4096" y="7593"/>
                    <a:pt x="3655" y="7120"/>
                    <a:pt x="3655" y="6553"/>
                  </a:cubicBezTo>
                  <a:lnTo>
                    <a:pt x="3655" y="5860"/>
                  </a:lnTo>
                  <a:cubicBezTo>
                    <a:pt x="3655" y="5262"/>
                    <a:pt x="4127" y="4821"/>
                    <a:pt x="4694" y="4821"/>
                  </a:cubicBezTo>
                  <a:lnTo>
                    <a:pt x="5041" y="4821"/>
                  </a:lnTo>
                  <a:lnTo>
                    <a:pt x="5041" y="4474"/>
                  </a:lnTo>
                  <a:cubicBezTo>
                    <a:pt x="5041" y="4285"/>
                    <a:pt x="5198" y="4128"/>
                    <a:pt x="5387" y="4128"/>
                  </a:cubicBezTo>
                  <a:close/>
                  <a:moveTo>
                    <a:pt x="4379" y="0"/>
                  </a:moveTo>
                  <a:cubicBezTo>
                    <a:pt x="3623" y="0"/>
                    <a:pt x="2993" y="662"/>
                    <a:pt x="2993" y="1387"/>
                  </a:cubicBezTo>
                  <a:cubicBezTo>
                    <a:pt x="2993" y="2143"/>
                    <a:pt x="3623" y="2773"/>
                    <a:pt x="4379" y="2773"/>
                  </a:cubicBezTo>
                  <a:lnTo>
                    <a:pt x="4379" y="2899"/>
                  </a:lnTo>
                  <a:cubicBezTo>
                    <a:pt x="3781" y="3025"/>
                    <a:pt x="3277" y="3277"/>
                    <a:pt x="2804" y="3592"/>
                  </a:cubicBezTo>
                  <a:lnTo>
                    <a:pt x="2332" y="3056"/>
                  </a:lnTo>
                  <a:lnTo>
                    <a:pt x="2584" y="2804"/>
                  </a:lnTo>
                  <a:cubicBezTo>
                    <a:pt x="2710" y="2710"/>
                    <a:pt x="2710" y="2458"/>
                    <a:pt x="2615" y="2332"/>
                  </a:cubicBezTo>
                  <a:lnTo>
                    <a:pt x="1701" y="1292"/>
                  </a:lnTo>
                  <a:cubicBezTo>
                    <a:pt x="1630" y="1203"/>
                    <a:pt x="1529" y="1165"/>
                    <a:pt x="1432" y="1165"/>
                  </a:cubicBezTo>
                  <a:cubicBezTo>
                    <a:pt x="1357" y="1165"/>
                    <a:pt x="1284" y="1188"/>
                    <a:pt x="1229" y="1229"/>
                  </a:cubicBezTo>
                  <a:lnTo>
                    <a:pt x="158" y="2143"/>
                  </a:lnTo>
                  <a:cubicBezTo>
                    <a:pt x="0" y="2269"/>
                    <a:pt x="0" y="2489"/>
                    <a:pt x="126" y="2615"/>
                  </a:cubicBezTo>
                  <a:lnTo>
                    <a:pt x="1040" y="3686"/>
                  </a:lnTo>
                  <a:cubicBezTo>
                    <a:pt x="1090" y="3770"/>
                    <a:pt x="1183" y="3809"/>
                    <a:pt x="1279" y="3809"/>
                  </a:cubicBezTo>
                  <a:cubicBezTo>
                    <a:pt x="1365" y="3809"/>
                    <a:pt x="1453" y="3777"/>
                    <a:pt x="1512" y="3718"/>
                  </a:cubicBezTo>
                  <a:lnTo>
                    <a:pt x="1764" y="3497"/>
                  </a:lnTo>
                  <a:lnTo>
                    <a:pt x="2237" y="4033"/>
                  </a:lnTo>
                  <a:cubicBezTo>
                    <a:pt x="1418" y="4852"/>
                    <a:pt x="914" y="5986"/>
                    <a:pt x="914" y="7247"/>
                  </a:cubicBezTo>
                  <a:cubicBezTo>
                    <a:pt x="914" y="9735"/>
                    <a:pt x="2930" y="11815"/>
                    <a:pt x="5387" y="11815"/>
                  </a:cubicBezTo>
                  <a:cubicBezTo>
                    <a:pt x="7876" y="11815"/>
                    <a:pt x="9893" y="9798"/>
                    <a:pt x="9893" y="7247"/>
                  </a:cubicBezTo>
                  <a:cubicBezTo>
                    <a:pt x="9893" y="5986"/>
                    <a:pt x="9389" y="4852"/>
                    <a:pt x="8538" y="4033"/>
                  </a:cubicBezTo>
                  <a:lnTo>
                    <a:pt x="9011" y="3497"/>
                  </a:lnTo>
                  <a:lnTo>
                    <a:pt x="9294" y="3718"/>
                  </a:lnTo>
                  <a:cubicBezTo>
                    <a:pt x="9368" y="3777"/>
                    <a:pt x="9450" y="3809"/>
                    <a:pt x="9528" y="3809"/>
                  </a:cubicBezTo>
                  <a:cubicBezTo>
                    <a:pt x="9616" y="3809"/>
                    <a:pt x="9700" y="3770"/>
                    <a:pt x="9767" y="3686"/>
                  </a:cubicBezTo>
                  <a:lnTo>
                    <a:pt x="10680" y="2615"/>
                  </a:lnTo>
                  <a:cubicBezTo>
                    <a:pt x="10806" y="2458"/>
                    <a:pt x="10806" y="2269"/>
                    <a:pt x="10649" y="2143"/>
                  </a:cubicBezTo>
                  <a:lnTo>
                    <a:pt x="9578" y="1229"/>
                  </a:lnTo>
                  <a:cubicBezTo>
                    <a:pt x="9509" y="1188"/>
                    <a:pt x="9434" y="1165"/>
                    <a:pt x="9361" y="1165"/>
                  </a:cubicBezTo>
                  <a:cubicBezTo>
                    <a:pt x="9267" y="1165"/>
                    <a:pt x="9176" y="1203"/>
                    <a:pt x="9105" y="1292"/>
                  </a:cubicBezTo>
                  <a:lnTo>
                    <a:pt x="8191" y="2332"/>
                  </a:lnTo>
                  <a:cubicBezTo>
                    <a:pt x="8065" y="2489"/>
                    <a:pt x="8065" y="2710"/>
                    <a:pt x="8223" y="2804"/>
                  </a:cubicBezTo>
                  <a:lnTo>
                    <a:pt x="8506" y="3056"/>
                  </a:lnTo>
                  <a:lnTo>
                    <a:pt x="8034" y="3592"/>
                  </a:lnTo>
                  <a:cubicBezTo>
                    <a:pt x="7561" y="3245"/>
                    <a:pt x="7057" y="3025"/>
                    <a:pt x="6459" y="2899"/>
                  </a:cubicBezTo>
                  <a:lnTo>
                    <a:pt x="6459" y="2773"/>
                  </a:lnTo>
                  <a:cubicBezTo>
                    <a:pt x="7215" y="2773"/>
                    <a:pt x="7845" y="2143"/>
                    <a:pt x="7845" y="1387"/>
                  </a:cubicBezTo>
                  <a:cubicBezTo>
                    <a:pt x="7845" y="662"/>
                    <a:pt x="7215" y="0"/>
                    <a:pt x="64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33" name="Google Shape;6733;p81"/>
          <p:cNvGrpSpPr/>
          <p:nvPr/>
        </p:nvGrpSpPr>
        <p:grpSpPr>
          <a:xfrm>
            <a:off x="6190880" y="2418916"/>
            <a:ext cx="351940" cy="349133"/>
            <a:chOff x="1672375" y="3982600"/>
            <a:chExt cx="297750" cy="295375"/>
          </a:xfrm>
        </p:grpSpPr>
        <p:sp>
          <p:nvSpPr>
            <p:cNvPr id="6734" name="Google Shape;6734;p81"/>
            <p:cNvSpPr/>
            <p:nvPr/>
          </p:nvSpPr>
          <p:spPr>
            <a:xfrm>
              <a:off x="1796825" y="3982600"/>
              <a:ext cx="51225" cy="51225"/>
            </a:xfrm>
            <a:custGeom>
              <a:rect b="b" l="l" r="r" t="t"/>
              <a:pathLst>
                <a:path extrusionOk="0" h="2049" w="2049">
                  <a:moveTo>
                    <a:pt x="1008" y="1"/>
                  </a:moveTo>
                  <a:cubicBezTo>
                    <a:pt x="441" y="1"/>
                    <a:pt x="0" y="442"/>
                    <a:pt x="0" y="1009"/>
                  </a:cubicBezTo>
                  <a:cubicBezTo>
                    <a:pt x="0" y="1576"/>
                    <a:pt x="441" y="2048"/>
                    <a:pt x="1008" y="2048"/>
                  </a:cubicBezTo>
                  <a:cubicBezTo>
                    <a:pt x="1576" y="2048"/>
                    <a:pt x="2048" y="1576"/>
                    <a:pt x="2048" y="1009"/>
                  </a:cubicBezTo>
                  <a:cubicBezTo>
                    <a:pt x="2048" y="442"/>
                    <a:pt x="1576" y="1"/>
                    <a:pt x="100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5" name="Google Shape;6735;p81"/>
            <p:cNvSpPr/>
            <p:nvPr/>
          </p:nvSpPr>
          <p:spPr>
            <a:xfrm>
              <a:off x="1672375" y="4092075"/>
              <a:ext cx="297750" cy="185900"/>
            </a:xfrm>
            <a:custGeom>
              <a:rect b="b" l="l" r="r" t="t"/>
              <a:pathLst>
                <a:path extrusionOk="0" h="7436" w="11910">
                  <a:moveTo>
                    <a:pt x="3498" y="1"/>
                  </a:moveTo>
                  <a:cubicBezTo>
                    <a:pt x="2174" y="316"/>
                    <a:pt x="1418" y="820"/>
                    <a:pt x="1418" y="1482"/>
                  </a:cubicBezTo>
                  <a:cubicBezTo>
                    <a:pt x="1418" y="2112"/>
                    <a:pt x="2080" y="2553"/>
                    <a:pt x="3088" y="2868"/>
                  </a:cubicBezTo>
                  <a:lnTo>
                    <a:pt x="1891" y="5357"/>
                  </a:lnTo>
                  <a:lnTo>
                    <a:pt x="1765" y="5357"/>
                  </a:lnTo>
                  <a:cubicBezTo>
                    <a:pt x="788" y="5357"/>
                    <a:pt x="1" y="5766"/>
                    <a:pt x="1" y="6365"/>
                  </a:cubicBezTo>
                  <a:cubicBezTo>
                    <a:pt x="1" y="6963"/>
                    <a:pt x="757" y="7404"/>
                    <a:pt x="1765" y="7404"/>
                  </a:cubicBezTo>
                  <a:cubicBezTo>
                    <a:pt x="2804" y="7404"/>
                    <a:pt x="3498" y="6963"/>
                    <a:pt x="3498" y="6365"/>
                  </a:cubicBezTo>
                  <a:cubicBezTo>
                    <a:pt x="3498" y="5987"/>
                    <a:pt x="3151" y="5609"/>
                    <a:pt x="2615" y="5451"/>
                  </a:cubicBezTo>
                  <a:lnTo>
                    <a:pt x="3781" y="3025"/>
                  </a:lnTo>
                  <a:cubicBezTo>
                    <a:pt x="4348" y="3151"/>
                    <a:pt x="4978" y="3183"/>
                    <a:pt x="5608" y="3214"/>
                  </a:cubicBezTo>
                  <a:lnTo>
                    <a:pt x="5608" y="5388"/>
                  </a:lnTo>
                  <a:cubicBezTo>
                    <a:pt x="4758" y="5451"/>
                    <a:pt x="4222" y="5892"/>
                    <a:pt x="4222" y="6396"/>
                  </a:cubicBezTo>
                  <a:cubicBezTo>
                    <a:pt x="4222" y="6995"/>
                    <a:pt x="4978" y="7436"/>
                    <a:pt x="5955" y="7436"/>
                  </a:cubicBezTo>
                  <a:cubicBezTo>
                    <a:pt x="6932" y="7436"/>
                    <a:pt x="7688" y="6995"/>
                    <a:pt x="7688" y="6396"/>
                  </a:cubicBezTo>
                  <a:cubicBezTo>
                    <a:pt x="7688" y="5892"/>
                    <a:pt x="7089" y="5451"/>
                    <a:pt x="6302" y="5388"/>
                  </a:cubicBezTo>
                  <a:lnTo>
                    <a:pt x="6302" y="3214"/>
                  </a:lnTo>
                  <a:cubicBezTo>
                    <a:pt x="6932" y="3214"/>
                    <a:pt x="7562" y="3151"/>
                    <a:pt x="8129" y="3025"/>
                  </a:cubicBezTo>
                  <a:lnTo>
                    <a:pt x="9295" y="5451"/>
                  </a:lnTo>
                  <a:cubicBezTo>
                    <a:pt x="8759" y="5609"/>
                    <a:pt x="8381" y="5987"/>
                    <a:pt x="8381" y="6365"/>
                  </a:cubicBezTo>
                  <a:cubicBezTo>
                    <a:pt x="8381" y="6963"/>
                    <a:pt x="9137" y="7404"/>
                    <a:pt x="10114" y="7404"/>
                  </a:cubicBezTo>
                  <a:cubicBezTo>
                    <a:pt x="11122" y="7404"/>
                    <a:pt x="11909" y="6963"/>
                    <a:pt x="11909" y="6365"/>
                  </a:cubicBezTo>
                  <a:cubicBezTo>
                    <a:pt x="11909" y="5766"/>
                    <a:pt x="11122" y="5357"/>
                    <a:pt x="10145" y="5357"/>
                  </a:cubicBezTo>
                  <a:lnTo>
                    <a:pt x="10019" y="5357"/>
                  </a:lnTo>
                  <a:lnTo>
                    <a:pt x="8822" y="2868"/>
                  </a:lnTo>
                  <a:cubicBezTo>
                    <a:pt x="9830" y="2584"/>
                    <a:pt x="10492" y="2112"/>
                    <a:pt x="10492" y="1482"/>
                  </a:cubicBezTo>
                  <a:cubicBezTo>
                    <a:pt x="10492" y="820"/>
                    <a:pt x="9736" y="316"/>
                    <a:pt x="8381" y="1"/>
                  </a:cubicBezTo>
                  <a:lnTo>
                    <a:pt x="8381" y="64"/>
                  </a:lnTo>
                  <a:lnTo>
                    <a:pt x="8381" y="1450"/>
                  </a:lnTo>
                  <a:cubicBezTo>
                    <a:pt x="8381" y="1639"/>
                    <a:pt x="8223" y="1797"/>
                    <a:pt x="8034" y="1797"/>
                  </a:cubicBezTo>
                  <a:lnTo>
                    <a:pt x="3876" y="1797"/>
                  </a:lnTo>
                  <a:cubicBezTo>
                    <a:pt x="3655" y="1797"/>
                    <a:pt x="3498" y="1639"/>
                    <a:pt x="3498" y="1450"/>
                  </a:cubicBezTo>
                  <a:lnTo>
                    <a:pt x="3498" y="64"/>
                  </a:lnTo>
                  <a:lnTo>
                    <a:pt x="34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6" name="Google Shape;6736;p81"/>
            <p:cNvSpPr/>
            <p:nvPr/>
          </p:nvSpPr>
          <p:spPr>
            <a:xfrm>
              <a:off x="1778700" y="4051125"/>
              <a:ext cx="86675" cy="69325"/>
            </a:xfrm>
            <a:custGeom>
              <a:rect b="b" l="l" r="r" t="t"/>
              <a:pathLst>
                <a:path extrusionOk="0" h="2773" w="3467">
                  <a:moveTo>
                    <a:pt x="1733" y="1"/>
                  </a:moveTo>
                  <a:cubicBezTo>
                    <a:pt x="788" y="1"/>
                    <a:pt x="1" y="757"/>
                    <a:pt x="1" y="1733"/>
                  </a:cubicBezTo>
                  <a:lnTo>
                    <a:pt x="1" y="2773"/>
                  </a:lnTo>
                  <a:lnTo>
                    <a:pt x="3466" y="2773"/>
                  </a:lnTo>
                  <a:lnTo>
                    <a:pt x="3466" y="1733"/>
                  </a:lnTo>
                  <a:cubicBezTo>
                    <a:pt x="3466" y="788"/>
                    <a:pt x="2679"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37" name="Google Shape;6737;p81"/>
          <p:cNvGrpSpPr/>
          <p:nvPr/>
        </p:nvGrpSpPr>
        <p:grpSpPr>
          <a:xfrm>
            <a:off x="4882872" y="2883111"/>
            <a:ext cx="350079" cy="350079"/>
            <a:chOff x="3497300" y="3227275"/>
            <a:chExt cx="296175" cy="296175"/>
          </a:xfrm>
        </p:grpSpPr>
        <p:sp>
          <p:nvSpPr>
            <p:cNvPr id="6738" name="Google Shape;6738;p81"/>
            <p:cNvSpPr/>
            <p:nvPr/>
          </p:nvSpPr>
          <p:spPr>
            <a:xfrm>
              <a:off x="3609925" y="3339900"/>
              <a:ext cx="69350" cy="68550"/>
            </a:xfrm>
            <a:custGeom>
              <a:rect b="b" l="l" r="r" t="t"/>
              <a:pathLst>
                <a:path extrusionOk="0" h="2742" w="2774">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9" name="Google Shape;6739;p81"/>
            <p:cNvSpPr/>
            <p:nvPr/>
          </p:nvSpPr>
          <p:spPr>
            <a:xfrm>
              <a:off x="3531175" y="3227275"/>
              <a:ext cx="86650" cy="86675"/>
            </a:xfrm>
            <a:custGeom>
              <a:rect b="b" l="l" r="r" t="t"/>
              <a:pathLst>
                <a:path extrusionOk="0" h="3467" w="3466">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0" name="Google Shape;6740;p81"/>
            <p:cNvSpPr/>
            <p:nvPr/>
          </p:nvSpPr>
          <p:spPr>
            <a:xfrm>
              <a:off x="3670575" y="3227275"/>
              <a:ext cx="86675" cy="86675"/>
            </a:xfrm>
            <a:custGeom>
              <a:rect b="b" l="l" r="r" t="t"/>
              <a:pathLst>
                <a:path extrusionOk="0" h="3467" w="3467">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1" name="Google Shape;6741;p81"/>
            <p:cNvSpPr/>
            <p:nvPr/>
          </p:nvSpPr>
          <p:spPr>
            <a:xfrm>
              <a:off x="3622525" y="3421825"/>
              <a:ext cx="41775" cy="25225"/>
            </a:xfrm>
            <a:custGeom>
              <a:rect b="b" l="l" r="r" t="t"/>
              <a:pathLst>
                <a:path extrusionOk="0" h="1009" w="1671">
                  <a:moveTo>
                    <a:pt x="1" y="0"/>
                  </a:moveTo>
                  <a:lnTo>
                    <a:pt x="851" y="1008"/>
                  </a:lnTo>
                  <a:lnTo>
                    <a:pt x="1671" y="0"/>
                  </a:lnTo>
                  <a:lnTo>
                    <a:pt x="1671" y="0"/>
                  </a:lnTo>
                  <a:cubicBezTo>
                    <a:pt x="1450" y="126"/>
                    <a:pt x="1167" y="158"/>
                    <a:pt x="851" y="158"/>
                  </a:cubicBezTo>
                  <a:cubicBezTo>
                    <a:pt x="568" y="158"/>
                    <a:pt x="284" y="95"/>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2" name="Google Shape;6742;p81"/>
            <p:cNvSpPr/>
            <p:nvPr/>
          </p:nvSpPr>
          <p:spPr>
            <a:xfrm>
              <a:off x="3566600" y="3416300"/>
              <a:ext cx="70125" cy="106350"/>
            </a:xfrm>
            <a:custGeom>
              <a:rect b="b" l="l" r="r" t="t"/>
              <a:pathLst>
                <a:path extrusionOk="0" h="4254" w="2805">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3" name="Google Shape;6743;p81"/>
            <p:cNvSpPr/>
            <p:nvPr/>
          </p:nvSpPr>
          <p:spPr>
            <a:xfrm>
              <a:off x="3653250" y="3417100"/>
              <a:ext cx="70125" cy="106350"/>
            </a:xfrm>
            <a:custGeom>
              <a:rect b="b" l="l" r="r" t="t"/>
              <a:pathLst>
                <a:path extrusionOk="0" h="4254" w="2805">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4" name="Google Shape;6744;p81"/>
            <p:cNvSpPr/>
            <p:nvPr/>
          </p:nvSpPr>
          <p:spPr>
            <a:xfrm>
              <a:off x="3655625" y="3310775"/>
              <a:ext cx="137850" cy="108700"/>
            </a:xfrm>
            <a:custGeom>
              <a:rect b="b" l="l" r="r" t="t"/>
              <a:pathLst>
                <a:path extrusionOk="0" h="4348" w="5514">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5" name="Google Shape;6745;p81"/>
            <p:cNvSpPr/>
            <p:nvPr/>
          </p:nvSpPr>
          <p:spPr>
            <a:xfrm>
              <a:off x="3497300" y="3309975"/>
              <a:ext cx="136275" cy="108725"/>
            </a:xfrm>
            <a:custGeom>
              <a:rect b="b" l="l" r="r" t="t"/>
              <a:pathLst>
                <a:path extrusionOk="0" h="4349" w="5451">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46" name="Google Shape;6746;p81"/>
          <p:cNvGrpSpPr/>
          <p:nvPr/>
        </p:nvGrpSpPr>
        <p:grpSpPr>
          <a:xfrm>
            <a:off x="4883345" y="3332506"/>
            <a:ext cx="349133" cy="347272"/>
            <a:chOff x="3497300" y="3591950"/>
            <a:chExt cx="295375" cy="293800"/>
          </a:xfrm>
        </p:grpSpPr>
        <p:sp>
          <p:nvSpPr>
            <p:cNvPr id="6747" name="Google Shape;6747;p81"/>
            <p:cNvSpPr/>
            <p:nvPr/>
          </p:nvSpPr>
          <p:spPr>
            <a:xfrm>
              <a:off x="3628825" y="3724275"/>
              <a:ext cx="18150" cy="16550"/>
            </a:xfrm>
            <a:custGeom>
              <a:rect b="b" l="l" r="r" t="t"/>
              <a:pathLst>
                <a:path extrusionOk="0" h="662" w="726">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8" name="Google Shape;6748;p81"/>
            <p:cNvSpPr/>
            <p:nvPr/>
          </p:nvSpPr>
          <p:spPr>
            <a:xfrm>
              <a:off x="3590250" y="3689400"/>
              <a:ext cx="94525" cy="86675"/>
            </a:xfrm>
            <a:custGeom>
              <a:rect b="b" l="l" r="r" t="t"/>
              <a:pathLst>
                <a:path extrusionOk="0" h="3467" w="3781">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9" name="Google Shape;6749;p81"/>
            <p:cNvSpPr/>
            <p:nvPr/>
          </p:nvSpPr>
          <p:spPr>
            <a:xfrm>
              <a:off x="3674525" y="3601400"/>
              <a:ext cx="118150" cy="118950"/>
            </a:xfrm>
            <a:custGeom>
              <a:rect b="b" l="l" r="r" t="t"/>
              <a:pathLst>
                <a:path extrusionOk="0" h="4758" w="4726">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0" name="Google Shape;6750;p81"/>
            <p:cNvSpPr/>
            <p:nvPr/>
          </p:nvSpPr>
          <p:spPr>
            <a:xfrm>
              <a:off x="3631200" y="3774675"/>
              <a:ext cx="103200" cy="102400"/>
            </a:xfrm>
            <a:custGeom>
              <a:rect b="b" l="l" r="r" t="t"/>
              <a:pathLst>
                <a:path extrusionOk="0" h="4096" w="4128">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1" name="Google Shape;6751;p81"/>
            <p:cNvSpPr/>
            <p:nvPr/>
          </p:nvSpPr>
          <p:spPr>
            <a:xfrm>
              <a:off x="3691850" y="3726625"/>
              <a:ext cx="89800" cy="89050"/>
            </a:xfrm>
            <a:custGeom>
              <a:rect b="b" l="l" r="r" t="t"/>
              <a:pathLst>
                <a:path extrusionOk="0" h="3562" w="3592">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2" name="Google Shape;6752;p81"/>
            <p:cNvSpPr/>
            <p:nvPr/>
          </p:nvSpPr>
          <p:spPr>
            <a:xfrm>
              <a:off x="3505175" y="3767575"/>
              <a:ext cx="120525" cy="118175"/>
            </a:xfrm>
            <a:custGeom>
              <a:rect b="b" l="l" r="r" t="t"/>
              <a:pathLst>
                <a:path extrusionOk="0" h="4727" w="4821">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3" name="Google Shape;6753;p81"/>
            <p:cNvSpPr/>
            <p:nvPr/>
          </p:nvSpPr>
          <p:spPr>
            <a:xfrm>
              <a:off x="3631200" y="3591950"/>
              <a:ext cx="104000" cy="84300"/>
            </a:xfrm>
            <a:custGeom>
              <a:rect b="b" l="l" r="r" t="t"/>
              <a:pathLst>
                <a:path extrusionOk="0" h="3372" w="416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4" name="Google Shape;6754;p81"/>
            <p:cNvSpPr/>
            <p:nvPr/>
          </p:nvSpPr>
          <p:spPr>
            <a:xfrm>
              <a:off x="3497300" y="3721900"/>
              <a:ext cx="84300" cy="107150"/>
            </a:xfrm>
            <a:custGeom>
              <a:rect b="b" l="l" r="r" t="t"/>
              <a:pathLst>
                <a:path extrusionOk="0" h="4286" w="3372">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55" name="Google Shape;6755;p81"/>
          <p:cNvGrpSpPr/>
          <p:nvPr/>
        </p:nvGrpSpPr>
        <p:grpSpPr>
          <a:xfrm>
            <a:off x="4883345" y="3807644"/>
            <a:ext cx="349133" cy="349163"/>
            <a:chOff x="3497300" y="3955025"/>
            <a:chExt cx="295375" cy="295400"/>
          </a:xfrm>
        </p:grpSpPr>
        <p:sp>
          <p:nvSpPr>
            <p:cNvPr id="6756" name="Google Shape;6756;p81"/>
            <p:cNvSpPr/>
            <p:nvPr/>
          </p:nvSpPr>
          <p:spPr>
            <a:xfrm>
              <a:off x="3660350" y="4035375"/>
              <a:ext cx="132325" cy="155175"/>
            </a:xfrm>
            <a:custGeom>
              <a:rect b="b" l="l" r="r" t="t"/>
              <a:pathLst>
                <a:path extrusionOk="0" h="6207" w="5293">
                  <a:moveTo>
                    <a:pt x="4663" y="0"/>
                  </a:moveTo>
                  <a:lnTo>
                    <a:pt x="0" y="2773"/>
                  </a:lnTo>
                  <a:lnTo>
                    <a:pt x="4127" y="6207"/>
                  </a:lnTo>
                  <a:cubicBezTo>
                    <a:pt x="4852" y="5199"/>
                    <a:pt x="5293" y="4033"/>
                    <a:pt x="5293" y="2678"/>
                  </a:cubicBezTo>
                  <a:cubicBezTo>
                    <a:pt x="5293" y="1733"/>
                    <a:pt x="5041" y="851"/>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7" name="Google Shape;6757;p81"/>
            <p:cNvSpPr/>
            <p:nvPr/>
          </p:nvSpPr>
          <p:spPr>
            <a:xfrm>
              <a:off x="3653250" y="3955025"/>
              <a:ext cx="114225" cy="133150"/>
            </a:xfrm>
            <a:custGeom>
              <a:rect b="b" l="l" r="r" t="t"/>
              <a:pathLst>
                <a:path extrusionOk="0" h="5326" w="4569">
                  <a:moveTo>
                    <a:pt x="1" y="1"/>
                  </a:moveTo>
                  <a:lnTo>
                    <a:pt x="1" y="5325"/>
                  </a:lnTo>
                  <a:lnTo>
                    <a:pt x="4569" y="2679"/>
                  </a:lnTo>
                  <a:cubicBezTo>
                    <a:pt x="3561" y="1167"/>
                    <a:pt x="1891"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8" name="Google Shape;6758;p81"/>
            <p:cNvSpPr/>
            <p:nvPr/>
          </p:nvSpPr>
          <p:spPr>
            <a:xfrm>
              <a:off x="3497300" y="3955025"/>
              <a:ext cx="256000" cy="295400"/>
            </a:xfrm>
            <a:custGeom>
              <a:rect b="b" l="l" r="r" t="t"/>
              <a:pathLst>
                <a:path extrusionOk="0" h="11816" w="10240">
                  <a:moveTo>
                    <a:pt x="5577" y="1"/>
                  </a:moveTo>
                  <a:cubicBezTo>
                    <a:pt x="2521" y="190"/>
                    <a:pt x="1" y="2805"/>
                    <a:pt x="1" y="5892"/>
                  </a:cubicBezTo>
                  <a:cubicBezTo>
                    <a:pt x="1" y="9137"/>
                    <a:pt x="2678" y="11815"/>
                    <a:pt x="5923" y="11815"/>
                  </a:cubicBezTo>
                  <a:cubicBezTo>
                    <a:pt x="7625" y="11815"/>
                    <a:pt x="9168" y="11059"/>
                    <a:pt x="10240" y="9925"/>
                  </a:cubicBezTo>
                  <a:lnTo>
                    <a:pt x="5703" y="6176"/>
                  </a:lnTo>
                  <a:cubicBezTo>
                    <a:pt x="5608" y="6144"/>
                    <a:pt x="5577" y="5987"/>
                    <a:pt x="5577" y="5892"/>
                  </a:cubicBezTo>
                  <a:lnTo>
                    <a:pt x="55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59" name="Google Shape;6759;p81"/>
          <p:cNvGrpSpPr/>
          <p:nvPr/>
        </p:nvGrpSpPr>
        <p:grpSpPr>
          <a:xfrm>
            <a:off x="7107917" y="2883835"/>
            <a:ext cx="327739" cy="348631"/>
            <a:chOff x="5364750" y="3235150"/>
            <a:chExt cx="277275" cy="294950"/>
          </a:xfrm>
        </p:grpSpPr>
        <p:sp>
          <p:nvSpPr>
            <p:cNvPr id="6760" name="Google Shape;6760;p81"/>
            <p:cNvSpPr/>
            <p:nvPr/>
          </p:nvSpPr>
          <p:spPr>
            <a:xfrm>
              <a:off x="5502600" y="3235150"/>
              <a:ext cx="17350" cy="44125"/>
            </a:xfrm>
            <a:custGeom>
              <a:rect b="b" l="l" r="r" t="t"/>
              <a:pathLst>
                <a:path extrusionOk="0" h="1765" w="694">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1" name="Google Shape;6761;p81"/>
            <p:cNvSpPr/>
            <p:nvPr/>
          </p:nvSpPr>
          <p:spPr>
            <a:xfrm>
              <a:off x="5555375" y="3253850"/>
              <a:ext cx="35450" cy="34100"/>
            </a:xfrm>
            <a:custGeom>
              <a:rect b="b" l="l" r="r" t="t"/>
              <a:pathLst>
                <a:path extrusionOk="0" h="1364" w="1418">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2" name="Google Shape;6762;p81"/>
            <p:cNvSpPr/>
            <p:nvPr/>
          </p:nvSpPr>
          <p:spPr>
            <a:xfrm>
              <a:off x="5606550" y="3357225"/>
              <a:ext cx="35475" cy="18150"/>
            </a:xfrm>
            <a:custGeom>
              <a:rect b="b" l="l" r="r" t="t"/>
              <a:pathLst>
                <a:path extrusionOk="0" h="726" w="1419">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3" name="Google Shape;6763;p81"/>
            <p:cNvSpPr/>
            <p:nvPr/>
          </p:nvSpPr>
          <p:spPr>
            <a:xfrm>
              <a:off x="5364750" y="3357225"/>
              <a:ext cx="35475" cy="17350"/>
            </a:xfrm>
            <a:custGeom>
              <a:rect b="b" l="l" r="r" t="t"/>
              <a:pathLst>
                <a:path extrusionOk="0" h="694" w="1419">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4" name="Google Shape;6764;p81"/>
            <p:cNvSpPr/>
            <p:nvPr/>
          </p:nvSpPr>
          <p:spPr>
            <a:xfrm>
              <a:off x="5433275" y="3253850"/>
              <a:ext cx="35475" cy="34100"/>
            </a:xfrm>
            <a:custGeom>
              <a:rect b="b" l="l" r="r" t="t"/>
              <a:pathLst>
                <a:path extrusionOk="0" h="1364" w="1419">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5" name="Google Shape;6765;p81"/>
            <p:cNvSpPr/>
            <p:nvPr/>
          </p:nvSpPr>
          <p:spPr>
            <a:xfrm>
              <a:off x="5380500" y="3287775"/>
              <a:ext cx="37050" cy="25975"/>
            </a:xfrm>
            <a:custGeom>
              <a:rect b="b" l="l" r="r" t="t"/>
              <a:pathLst>
                <a:path extrusionOk="0" h="1039" w="1482">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6" name="Google Shape;6766;p81"/>
            <p:cNvSpPr/>
            <p:nvPr/>
          </p:nvSpPr>
          <p:spPr>
            <a:xfrm>
              <a:off x="5588450" y="3288075"/>
              <a:ext cx="37025" cy="26800"/>
            </a:xfrm>
            <a:custGeom>
              <a:rect b="b" l="l" r="r" t="t"/>
              <a:pathLst>
                <a:path extrusionOk="0" h="1072" w="1481">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7" name="Google Shape;6767;p81"/>
            <p:cNvSpPr/>
            <p:nvPr/>
          </p:nvSpPr>
          <p:spPr>
            <a:xfrm>
              <a:off x="5412025" y="3286350"/>
              <a:ext cx="177225" cy="243750"/>
            </a:xfrm>
            <a:custGeom>
              <a:rect b="b" l="l" r="r" t="t"/>
              <a:pathLst>
                <a:path extrusionOk="0" h="9750" w="7089">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68" name="Google Shape;6768;p81"/>
          <p:cNvGrpSpPr/>
          <p:nvPr/>
        </p:nvGrpSpPr>
        <p:grpSpPr>
          <a:xfrm>
            <a:off x="7096274" y="3330171"/>
            <a:ext cx="351024" cy="351940"/>
            <a:chOff x="5355300" y="3598250"/>
            <a:chExt cx="296975" cy="297750"/>
          </a:xfrm>
        </p:grpSpPr>
        <p:sp>
          <p:nvSpPr>
            <p:cNvPr id="6769" name="Google Shape;6769;p81"/>
            <p:cNvSpPr/>
            <p:nvPr/>
          </p:nvSpPr>
          <p:spPr>
            <a:xfrm>
              <a:off x="5355300" y="3703000"/>
              <a:ext cx="35475" cy="191425"/>
            </a:xfrm>
            <a:custGeom>
              <a:rect b="b" l="l" r="r" t="t"/>
              <a:pathLst>
                <a:path extrusionOk="0" h="7657" w="1419">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0" name="Google Shape;6770;p81"/>
            <p:cNvSpPr/>
            <p:nvPr/>
          </p:nvSpPr>
          <p:spPr>
            <a:xfrm>
              <a:off x="5389175" y="3773100"/>
              <a:ext cx="122900" cy="122900"/>
            </a:xfrm>
            <a:custGeom>
              <a:rect b="b" l="l" r="r" t="t"/>
              <a:pathLst>
                <a:path extrusionOk="0" h="4916" w="4916">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1" name="Google Shape;6771;p81"/>
            <p:cNvSpPr/>
            <p:nvPr/>
          </p:nvSpPr>
          <p:spPr>
            <a:xfrm>
              <a:off x="5527800" y="3598250"/>
              <a:ext cx="105550" cy="35450"/>
            </a:xfrm>
            <a:custGeom>
              <a:rect b="b" l="l" r="r" t="t"/>
              <a:pathLst>
                <a:path extrusionOk="0" h="1418" w="4222">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2" name="Google Shape;6772;p81"/>
            <p:cNvSpPr/>
            <p:nvPr/>
          </p:nvSpPr>
          <p:spPr>
            <a:xfrm>
              <a:off x="5545900" y="3651800"/>
              <a:ext cx="104800" cy="35475"/>
            </a:xfrm>
            <a:custGeom>
              <a:rect b="b" l="l" r="r" t="t"/>
              <a:pathLst>
                <a:path extrusionOk="0" h="1419" w="4192">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3" name="Google Shape;6773;p81"/>
            <p:cNvSpPr/>
            <p:nvPr/>
          </p:nvSpPr>
          <p:spPr>
            <a:xfrm>
              <a:off x="5529375" y="3754975"/>
              <a:ext cx="122100" cy="35475"/>
            </a:xfrm>
            <a:custGeom>
              <a:rect b="b" l="l" r="r" t="t"/>
              <a:pathLst>
                <a:path extrusionOk="0" h="1419" w="4884">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4" name="Google Shape;6774;p81"/>
            <p:cNvSpPr/>
            <p:nvPr/>
          </p:nvSpPr>
          <p:spPr>
            <a:xfrm>
              <a:off x="5511250" y="3703000"/>
              <a:ext cx="140225" cy="33900"/>
            </a:xfrm>
            <a:custGeom>
              <a:rect b="b" l="l" r="r" t="t"/>
              <a:pathLst>
                <a:path extrusionOk="0" h="1356" w="5609">
                  <a:moveTo>
                    <a:pt x="1" y="0"/>
                  </a:moveTo>
                  <a:lnTo>
                    <a:pt x="1" y="1355"/>
                  </a:lnTo>
                  <a:lnTo>
                    <a:pt x="5609" y="1355"/>
                  </a:lnTo>
                  <a:lnTo>
                    <a:pt x="5609" y="347"/>
                  </a:lnTo>
                  <a:cubicBezTo>
                    <a:pt x="5577" y="158"/>
                    <a:pt x="5451" y="0"/>
                    <a:pt x="52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5" name="Google Shape;6775;p81"/>
            <p:cNvSpPr/>
            <p:nvPr/>
          </p:nvSpPr>
          <p:spPr>
            <a:xfrm>
              <a:off x="5529375" y="3808550"/>
              <a:ext cx="122900" cy="87450"/>
            </a:xfrm>
            <a:custGeom>
              <a:rect b="b" l="l" r="r" t="t"/>
              <a:pathLst>
                <a:path extrusionOk="0" h="3498" w="4916">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6" name="Google Shape;6776;p81"/>
            <p:cNvSpPr/>
            <p:nvPr/>
          </p:nvSpPr>
          <p:spPr>
            <a:xfrm>
              <a:off x="5408075" y="3651025"/>
              <a:ext cx="86675" cy="103975"/>
            </a:xfrm>
            <a:custGeom>
              <a:rect b="b" l="l" r="r" t="t"/>
              <a:pathLst>
                <a:path extrusionOk="0" h="4159" w="3467">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77" name="Google Shape;6777;p81"/>
          <p:cNvGrpSpPr/>
          <p:nvPr/>
        </p:nvGrpSpPr>
        <p:grpSpPr>
          <a:xfrm>
            <a:off x="7100470" y="3869093"/>
            <a:ext cx="342632" cy="226264"/>
            <a:chOff x="5358450" y="4015675"/>
            <a:chExt cx="289875" cy="191425"/>
          </a:xfrm>
        </p:grpSpPr>
        <p:sp>
          <p:nvSpPr>
            <p:cNvPr id="6778" name="Google Shape;6778;p81"/>
            <p:cNvSpPr/>
            <p:nvPr/>
          </p:nvSpPr>
          <p:spPr>
            <a:xfrm>
              <a:off x="5358450" y="4015675"/>
              <a:ext cx="289875" cy="89025"/>
            </a:xfrm>
            <a:custGeom>
              <a:rect b="b" l="l" r="r" t="t"/>
              <a:pathLst>
                <a:path extrusionOk="0" h="3561" w="11595">
                  <a:moveTo>
                    <a:pt x="5798" y="1"/>
                  </a:moveTo>
                  <a:cubicBezTo>
                    <a:pt x="2773" y="1"/>
                    <a:pt x="316" y="3120"/>
                    <a:pt x="1" y="3561"/>
                  </a:cubicBezTo>
                  <a:cubicBezTo>
                    <a:pt x="1229" y="2679"/>
                    <a:pt x="3561" y="1734"/>
                    <a:pt x="5798" y="1734"/>
                  </a:cubicBezTo>
                  <a:cubicBezTo>
                    <a:pt x="7751" y="1734"/>
                    <a:pt x="10051" y="2490"/>
                    <a:pt x="11595" y="3561"/>
                  </a:cubicBezTo>
                  <a:cubicBezTo>
                    <a:pt x="11280" y="3120"/>
                    <a:pt x="8822" y="1"/>
                    <a:pt x="57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9" name="Google Shape;6779;p81"/>
            <p:cNvSpPr/>
            <p:nvPr/>
          </p:nvSpPr>
          <p:spPr>
            <a:xfrm>
              <a:off x="5494725" y="4101525"/>
              <a:ext cx="17350" cy="18150"/>
            </a:xfrm>
            <a:custGeom>
              <a:rect b="b" l="l" r="r" t="t"/>
              <a:pathLst>
                <a:path extrusionOk="0" h="726" w="694">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0" name="Google Shape;6780;p81"/>
            <p:cNvSpPr/>
            <p:nvPr/>
          </p:nvSpPr>
          <p:spPr>
            <a:xfrm>
              <a:off x="5460050" y="4077125"/>
              <a:ext cx="86675" cy="78000"/>
            </a:xfrm>
            <a:custGeom>
              <a:rect b="b" l="l" r="r" t="t"/>
              <a:pathLst>
                <a:path extrusionOk="0" h="3120" w="3467">
                  <a:moveTo>
                    <a:pt x="1734" y="315"/>
                  </a:moveTo>
                  <a:cubicBezTo>
                    <a:pt x="2332" y="315"/>
                    <a:pt x="2773" y="788"/>
                    <a:pt x="2773" y="1323"/>
                  </a:cubicBezTo>
                  <a:cubicBezTo>
                    <a:pt x="2773" y="1922"/>
                    <a:pt x="2269" y="2363"/>
                    <a:pt x="1734" y="2363"/>
                  </a:cubicBezTo>
                  <a:cubicBezTo>
                    <a:pt x="1135" y="2363"/>
                    <a:pt x="694" y="1890"/>
                    <a:pt x="694" y="1323"/>
                  </a:cubicBezTo>
                  <a:cubicBezTo>
                    <a:pt x="663" y="788"/>
                    <a:pt x="1135" y="315"/>
                    <a:pt x="1734" y="315"/>
                  </a:cubicBezTo>
                  <a:close/>
                  <a:moveTo>
                    <a:pt x="1734" y="0"/>
                  </a:moveTo>
                  <a:cubicBezTo>
                    <a:pt x="1324" y="0"/>
                    <a:pt x="978" y="32"/>
                    <a:pt x="599" y="63"/>
                  </a:cubicBezTo>
                  <a:cubicBezTo>
                    <a:pt x="190" y="378"/>
                    <a:pt x="1" y="851"/>
                    <a:pt x="1" y="1386"/>
                  </a:cubicBezTo>
                  <a:cubicBezTo>
                    <a:pt x="1" y="2332"/>
                    <a:pt x="789" y="3119"/>
                    <a:pt x="1734" y="3119"/>
                  </a:cubicBezTo>
                  <a:cubicBezTo>
                    <a:pt x="2679" y="3119"/>
                    <a:pt x="3466" y="2332"/>
                    <a:pt x="3466" y="1386"/>
                  </a:cubicBezTo>
                  <a:cubicBezTo>
                    <a:pt x="3466" y="851"/>
                    <a:pt x="3214" y="378"/>
                    <a:pt x="2868" y="63"/>
                  </a:cubicBezTo>
                  <a:cubicBezTo>
                    <a:pt x="2521" y="32"/>
                    <a:pt x="2112" y="0"/>
                    <a:pt x="17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1" name="Google Shape;6781;p81"/>
            <p:cNvSpPr/>
            <p:nvPr/>
          </p:nvSpPr>
          <p:spPr>
            <a:xfrm>
              <a:off x="5362400" y="4084200"/>
              <a:ext cx="282000" cy="122900"/>
            </a:xfrm>
            <a:custGeom>
              <a:rect b="b" l="l" r="r" t="t"/>
              <a:pathLst>
                <a:path extrusionOk="0" h="4916" w="11280">
                  <a:moveTo>
                    <a:pt x="3466" y="1"/>
                  </a:moveTo>
                  <a:lnTo>
                    <a:pt x="3466" y="1"/>
                  </a:lnTo>
                  <a:cubicBezTo>
                    <a:pt x="2332" y="253"/>
                    <a:pt x="1103" y="820"/>
                    <a:pt x="0" y="1576"/>
                  </a:cubicBezTo>
                  <a:cubicBezTo>
                    <a:pt x="693" y="2395"/>
                    <a:pt x="2899" y="4915"/>
                    <a:pt x="5640" y="4915"/>
                  </a:cubicBezTo>
                  <a:cubicBezTo>
                    <a:pt x="8349" y="4884"/>
                    <a:pt x="10617" y="2395"/>
                    <a:pt x="11279" y="1576"/>
                  </a:cubicBezTo>
                  <a:cubicBezTo>
                    <a:pt x="10176" y="820"/>
                    <a:pt x="8948" y="253"/>
                    <a:pt x="7814" y="1"/>
                  </a:cubicBezTo>
                  <a:lnTo>
                    <a:pt x="7814" y="1"/>
                  </a:lnTo>
                  <a:cubicBezTo>
                    <a:pt x="7971" y="347"/>
                    <a:pt x="8097" y="694"/>
                    <a:pt x="8097" y="1103"/>
                  </a:cubicBezTo>
                  <a:cubicBezTo>
                    <a:pt x="8097" y="2427"/>
                    <a:pt x="6994" y="3529"/>
                    <a:pt x="5640" y="3529"/>
                  </a:cubicBezTo>
                  <a:cubicBezTo>
                    <a:pt x="4316" y="3529"/>
                    <a:pt x="3214" y="2427"/>
                    <a:pt x="3214" y="1103"/>
                  </a:cubicBezTo>
                  <a:cubicBezTo>
                    <a:pt x="3214" y="694"/>
                    <a:pt x="3277" y="347"/>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82" name="Google Shape;6782;p81"/>
          <p:cNvGrpSpPr/>
          <p:nvPr/>
        </p:nvGrpSpPr>
        <p:grpSpPr>
          <a:xfrm>
            <a:off x="6226953" y="4251624"/>
            <a:ext cx="351024" cy="325464"/>
            <a:chOff x="6543825" y="3202075"/>
            <a:chExt cx="296975" cy="275350"/>
          </a:xfrm>
        </p:grpSpPr>
        <p:sp>
          <p:nvSpPr>
            <p:cNvPr id="6783" name="Google Shape;6783;p81"/>
            <p:cNvSpPr/>
            <p:nvPr/>
          </p:nvSpPr>
          <p:spPr>
            <a:xfrm>
              <a:off x="6683250" y="3202075"/>
              <a:ext cx="17350" cy="43350"/>
            </a:xfrm>
            <a:custGeom>
              <a:rect b="b" l="l" r="r" t="t"/>
              <a:pathLst>
                <a:path extrusionOk="0" h="1734" w="694">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4" name="Google Shape;6784;p81"/>
            <p:cNvSpPr/>
            <p:nvPr/>
          </p:nvSpPr>
          <p:spPr>
            <a:xfrm>
              <a:off x="6613925" y="3236125"/>
              <a:ext cx="35475" cy="34700"/>
            </a:xfrm>
            <a:custGeom>
              <a:rect b="b" l="l" r="r" t="t"/>
              <a:pathLst>
                <a:path extrusionOk="0" h="1388" w="1419">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5" name="Google Shape;6785;p81"/>
            <p:cNvSpPr/>
            <p:nvPr/>
          </p:nvSpPr>
          <p:spPr>
            <a:xfrm>
              <a:off x="6734425" y="3236425"/>
              <a:ext cx="35475" cy="34400"/>
            </a:xfrm>
            <a:custGeom>
              <a:rect b="b" l="l" r="r" t="t"/>
              <a:pathLst>
                <a:path extrusionOk="0" h="1376" w="1419">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6" name="Google Shape;6786;p81"/>
            <p:cNvSpPr/>
            <p:nvPr/>
          </p:nvSpPr>
          <p:spPr>
            <a:xfrm>
              <a:off x="6805325" y="3322575"/>
              <a:ext cx="35475" cy="121325"/>
            </a:xfrm>
            <a:custGeom>
              <a:rect b="b" l="l" r="r" t="t"/>
              <a:pathLst>
                <a:path extrusionOk="0" h="4853" w="1419">
                  <a:moveTo>
                    <a:pt x="0" y="1"/>
                  </a:moveTo>
                  <a:lnTo>
                    <a:pt x="0" y="4852"/>
                  </a:lnTo>
                  <a:lnTo>
                    <a:pt x="1040" y="4852"/>
                  </a:lnTo>
                  <a:cubicBezTo>
                    <a:pt x="1261" y="4852"/>
                    <a:pt x="1418" y="4695"/>
                    <a:pt x="1418" y="4506"/>
                  </a:cubicBezTo>
                  <a:lnTo>
                    <a:pt x="1418" y="316"/>
                  </a:lnTo>
                  <a:cubicBezTo>
                    <a:pt x="1355" y="158"/>
                    <a:pt x="1198"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7" name="Google Shape;6787;p81"/>
            <p:cNvSpPr/>
            <p:nvPr/>
          </p:nvSpPr>
          <p:spPr>
            <a:xfrm>
              <a:off x="6543825" y="3323275"/>
              <a:ext cx="35475" cy="121400"/>
            </a:xfrm>
            <a:custGeom>
              <a:rect b="b" l="l" r="r" t="t"/>
              <a:pathLst>
                <a:path extrusionOk="0" h="4856" w="1419">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8" name="Google Shape;6788;p81"/>
            <p:cNvSpPr/>
            <p:nvPr/>
          </p:nvSpPr>
          <p:spPr>
            <a:xfrm>
              <a:off x="6643075" y="3332025"/>
              <a:ext cx="143375" cy="104000"/>
            </a:xfrm>
            <a:custGeom>
              <a:rect b="b" l="l" r="r" t="t"/>
              <a:pathLst>
                <a:path extrusionOk="0" h="4160" w="5735">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9" name="Google Shape;6789;p81"/>
            <p:cNvSpPr/>
            <p:nvPr/>
          </p:nvSpPr>
          <p:spPr>
            <a:xfrm>
              <a:off x="6595025" y="3288700"/>
              <a:ext cx="175675" cy="188725"/>
            </a:xfrm>
            <a:custGeom>
              <a:rect b="b" l="l" r="r" t="t"/>
              <a:pathLst>
                <a:path extrusionOk="0" h="7549" w="7027">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90" name="Google Shape;6790;p81"/>
          <p:cNvGrpSpPr/>
          <p:nvPr/>
        </p:nvGrpSpPr>
        <p:grpSpPr>
          <a:xfrm>
            <a:off x="6633934" y="1531372"/>
            <a:ext cx="350079" cy="350079"/>
            <a:chOff x="2037825" y="3254050"/>
            <a:chExt cx="296175" cy="296175"/>
          </a:xfrm>
        </p:grpSpPr>
        <p:sp>
          <p:nvSpPr>
            <p:cNvPr id="6791" name="Google Shape;6791;p81"/>
            <p:cNvSpPr/>
            <p:nvPr/>
          </p:nvSpPr>
          <p:spPr>
            <a:xfrm>
              <a:off x="2063825" y="3254050"/>
              <a:ext cx="86675" cy="86675"/>
            </a:xfrm>
            <a:custGeom>
              <a:rect b="b" l="l" r="r" t="t"/>
              <a:pathLst>
                <a:path extrusionOk="0" h="3467" w="3467">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2" name="Google Shape;6792;p81"/>
            <p:cNvSpPr/>
            <p:nvPr/>
          </p:nvSpPr>
          <p:spPr>
            <a:xfrm>
              <a:off x="2178025" y="3289500"/>
              <a:ext cx="104000" cy="67950"/>
            </a:xfrm>
            <a:custGeom>
              <a:rect b="b" l="l" r="r" t="t"/>
              <a:pathLst>
                <a:path extrusionOk="0" h="2718" w="416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3" name="Google Shape;6793;p81"/>
            <p:cNvSpPr/>
            <p:nvPr/>
          </p:nvSpPr>
          <p:spPr>
            <a:xfrm>
              <a:off x="2070125" y="3444225"/>
              <a:ext cx="106350" cy="69075"/>
            </a:xfrm>
            <a:custGeom>
              <a:rect b="b" l="l" r="r" t="t"/>
              <a:pathLst>
                <a:path extrusionOk="0" h="2763" w="4254">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4" name="Google Shape;6794;p81"/>
            <p:cNvSpPr/>
            <p:nvPr/>
          </p:nvSpPr>
          <p:spPr>
            <a:xfrm>
              <a:off x="2219775" y="3375350"/>
              <a:ext cx="89025" cy="85875"/>
            </a:xfrm>
            <a:custGeom>
              <a:rect b="b" l="l" r="r" t="t"/>
              <a:pathLst>
                <a:path extrusionOk="0" h="3435" w="3561">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5" name="Google Shape;6795;p81"/>
            <p:cNvSpPr/>
            <p:nvPr/>
          </p:nvSpPr>
          <p:spPr>
            <a:xfrm>
              <a:off x="2037825" y="3339125"/>
              <a:ext cx="138650" cy="88225"/>
            </a:xfrm>
            <a:custGeom>
              <a:rect b="b" l="l" r="r" t="t"/>
              <a:pathLst>
                <a:path extrusionOk="0" h="3529" w="5546">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6" name="Google Shape;6796;p81"/>
            <p:cNvSpPr/>
            <p:nvPr/>
          </p:nvSpPr>
          <p:spPr>
            <a:xfrm>
              <a:off x="2193775" y="3460400"/>
              <a:ext cx="140225" cy="89825"/>
            </a:xfrm>
            <a:custGeom>
              <a:rect b="b" l="l" r="r" t="t"/>
              <a:pathLst>
                <a:path extrusionOk="0" h="3593" w="5609">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797" name="Google Shape;6797;p81"/>
          <p:cNvGrpSpPr/>
          <p:nvPr/>
        </p:nvGrpSpPr>
        <p:grpSpPr>
          <a:xfrm>
            <a:off x="6632072" y="1972539"/>
            <a:ext cx="353802" cy="348926"/>
            <a:chOff x="2034675" y="3617925"/>
            <a:chExt cx="299325" cy="295200"/>
          </a:xfrm>
        </p:grpSpPr>
        <p:sp>
          <p:nvSpPr>
            <p:cNvPr id="6798" name="Google Shape;6798;p81"/>
            <p:cNvSpPr/>
            <p:nvPr/>
          </p:nvSpPr>
          <p:spPr>
            <a:xfrm>
              <a:off x="2195350" y="3721900"/>
              <a:ext cx="69350" cy="33900"/>
            </a:xfrm>
            <a:custGeom>
              <a:rect b="b" l="l" r="r" t="t"/>
              <a:pathLst>
                <a:path extrusionOk="0" h="1356" w="2774">
                  <a:moveTo>
                    <a:pt x="1387" y="1"/>
                  </a:moveTo>
                  <a:cubicBezTo>
                    <a:pt x="631" y="1"/>
                    <a:pt x="1" y="631"/>
                    <a:pt x="1" y="1355"/>
                  </a:cubicBezTo>
                  <a:lnTo>
                    <a:pt x="2773" y="1355"/>
                  </a:lnTo>
                  <a:cubicBezTo>
                    <a:pt x="2773" y="599"/>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9" name="Google Shape;6799;p81"/>
            <p:cNvSpPr/>
            <p:nvPr/>
          </p:nvSpPr>
          <p:spPr>
            <a:xfrm>
              <a:off x="2211900" y="3669125"/>
              <a:ext cx="35475" cy="35475"/>
            </a:xfrm>
            <a:custGeom>
              <a:rect b="b" l="l" r="r" t="t"/>
              <a:pathLst>
                <a:path extrusionOk="0" h="1419" w="1419">
                  <a:moveTo>
                    <a:pt x="725" y="1"/>
                  </a:moveTo>
                  <a:cubicBezTo>
                    <a:pt x="315" y="1"/>
                    <a:pt x="0" y="316"/>
                    <a:pt x="0" y="725"/>
                  </a:cubicBezTo>
                  <a:cubicBezTo>
                    <a:pt x="0" y="1103"/>
                    <a:pt x="315" y="1418"/>
                    <a:pt x="725" y="1418"/>
                  </a:cubicBezTo>
                  <a:cubicBezTo>
                    <a:pt x="1103" y="1418"/>
                    <a:pt x="1418" y="1103"/>
                    <a:pt x="1418" y="725"/>
                  </a:cubicBez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0" name="Google Shape;6800;p81"/>
            <p:cNvSpPr/>
            <p:nvPr/>
          </p:nvSpPr>
          <p:spPr>
            <a:xfrm>
              <a:off x="2125250" y="3617925"/>
              <a:ext cx="208750" cy="208750"/>
            </a:xfrm>
            <a:custGeom>
              <a:rect b="b" l="l" r="r" t="t"/>
              <a:pathLst>
                <a:path extrusionOk="0" h="8350" w="8350">
                  <a:moveTo>
                    <a:pt x="4128" y="1387"/>
                  </a:moveTo>
                  <a:cubicBezTo>
                    <a:pt x="4884" y="1387"/>
                    <a:pt x="5514" y="2017"/>
                    <a:pt x="5514" y="2773"/>
                  </a:cubicBezTo>
                  <a:cubicBezTo>
                    <a:pt x="5514" y="3120"/>
                    <a:pt x="5357" y="3466"/>
                    <a:pt x="5136" y="3718"/>
                  </a:cubicBezTo>
                  <a:cubicBezTo>
                    <a:pt x="5766" y="4065"/>
                    <a:pt x="6176" y="4727"/>
                    <a:pt x="6176" y="5514"/>
                  </a:cubicBezTo>
                  <a:lnTo>
                    <a:pt x="6176" y="5892"/>
                  </a:lnTo>
                  <a:lnTo>
                    <a:pt x="6270" y="5892"/>
                  </a:lnTo>
                  <a:cubicBezTo>
                    <a:pt x="6270" y="6081"/>
                    <a:pt x="6113" y="6239"/>
                    <a:pt x="5924" y="6239"/>
                  </a:cubicBezTo>
                  <a:lnTo>
                    <a:pt x="2458" y="6239"/>
                  </a:lnTo>
                  <a:cubicBezTo>
                    <a:pt x="2238" y="6239"/>
                    <a:pt x="2080" y="6081"/>
                    <a:pt x="2080" y="5892"/>
                  </a:cubicBezTo>
                  <a:lnTo>
                    <a:pt x="2080" y="5514"/>
                  </a:lnTo>
                  <a:cubicBezTo>
                    <a:pt x="2080" y="4727"/>
                    <a:pt x="2521" y="4065"/>
                    <a:pt x="3151" y="3718"/>
                  </a:cubicBezTo>
                  <a:cubicBezTo>
                    <a:pt x="2931" y="3466"/>
                    <a:pt x="2773" y="3120"/>
                    <a:pt x="2773" y="2773"/>
                  </a:cubicBezTo>
                  <a:cubicBezTo>
                    <a:pt x="2773" y="2017"/>
                    <a:pt x="3403" y="1387"/>
                    <a:pt x="4128" y="1387"/>
                  </a:cubicBezTo>
                  <a:close/>
                  <a:moveTo>
                    <a:pt x="4191" y="1"/>
                  </a:moveTo>
                  <a:cubicBezTo>
                    <a:pt x="1891" y="1"/>
                    <a:pt x="1" y="1860"/>
                    <a:pt x="1" y="4191"/>
                  </a:cubicBezTo>
                  <a:cubicBezTo>
                    <a:pt x="1" y="6522"/>
                    <a:pt x="1860" y="8350"/>
                    <a:pt x="4191" y="8350"/>
                  </a:cubicBezTo>
                  <a:cubicBezTo>
                    <a:pt x="6459" y="8350"/>
                    <a:pt x="8350" y="6522"/>
                    <a:pt x="8350" y="4191"/>
                  </a:cubicBezTo>
                  <a:cubicBezTo>
                    <a:pt x="8350" y="1860"/>
                    <a:pt x="6459" y="1"/>
                    <a:pt x="41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1" name="Google Shape;6801;p81"/>
            <p:cNvSpPr/>
            <p:nvPr/>
          </p:nvSpPr>
          <p:spPr>
            <a:xfrm>
              <a:off x="2107150" y="3771525"/>
              <a:ext cx="73275" cy="72475"/>
            </a:xfrm>
            <a:custGeom>
              <a:rect b="b" l="l" r="r" t="t"/>
              <a:pathLst>
                <a:path extrusionOk="0" h="2899" w="2931">
                  <a:moveTo>
                    <a:pt x="504" y="0"/>
                  </a:moveTo>
                  <a:lnTo>
                    <a:pt x="378" y="126"/>
                  </a:lnTo>
                  <a:cubicBezTo>
                    <a:pt x="0" y="536"/>
                    <a:pt x="0" y="1198"/>
                    <a:pt x="378" y="1576"/>
                  </a:cubicBezTo>
                  <a:lnTo>
                    <a:pt x="1355" y="2584"/>
                  </a:lnTo>
                  <a:cubicBezTo>
                    <a:pt x="1576" y="2773"/>
                    <a:pt x="1828" y="2899"/>
                    <a:pt x="2111" y="2899"/>
                  </a:cubicBezTo>
                  <a:cubicBezTo>
                    <a:pt x="2395" y="2899"/>
                    <a:pt x="2678" y="2773"/>
                    <a:pt x="2867" y="2584"/>
                  </a:cubicBezTo>
                  <a:lnTo>
                    <a:pt x="2930" y="2458"/>
                  </a:lnTo>
                  <a:cubicBezTo>
                    <a:pt x="1828" y="1985"/>
                    <a:pt x="977" y="1071"/>
                    <a:pt x="5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2" name="Google Shape;6802;p81"/>
            <p:cNvSpPr/>
            <p:nvPr/>
          </p:nvSpPr>
          <p:spPr>
            <a:xfrm>
              <a:off x="2034675" y="3816425"/>
              <a:ext cx="100050" cy="96700"/>
            </a:xfrm>
            <a:custGeom>
              <a:rect b="b" l="l" r="r" t="t"/>
              <a:pathLst>
                <a:path extrusionOk="0" h="3868" w="4002">
                  <a:moveTo>
                    <a:pt x="2521" y="0"/>
                  </a:moveTo>
                  <a:lnTo>
                    <a:pt x="410" y="2111"/>
                  </a:lnTo>
                  <a:cubicBezTo>
                    <a:pt x="1" y="2520"/>
                    <a:pt x="1" y="3182"/>
                    <a:pt x="410" y="3560"/>
                  </a:cubicBezTo>
                  <a:cubicBezTo>
                    <a:pt x="599" y="3765"/>
                    <a:pt x="867" y="3867"/>
                    <a:pt x="1135" y="3867"/>
                  </a:cubicBezTo>
                  <a:cubicBezTo>
                    <a:pt x="1403" y="3867"/>
                    <a:pt x="1671" y="3765"/>
                    <a:pt x="1860" y="3560"/>
                  </a:cubicBezTo>
                  <a:lnTo>
                    <a:pt x="4002" y="1449"/>
                  </a:lnTo>
                  <a:cubicBezTo>
                    <a:pt x="3907" y="1418"/>
                    <a:pt x="3844" y="1323"/>
                    <a:pt x="3750" y="1260"/>
                  </a:cubicBezTo>
                  <a:lnTo>
                    <a:pt x="2773" y="252"/>
                  </a:lnTo>
                  <a:cubicBezTo>
                    <a:pt x="2679" y="189"/>
                    <a:pt x="2616" y="95"/>
                    <a:pt x="25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03" name="Google Shape;6803;p81"/>
          <p:cNvGrpSpPr/>
          <p:nvPr/>
        </p:nvGrpSpPr>
        <p:grpSpPr>
          <a:xfrm>
            <a:off x="6633934" y="2418916"/>
            <a:ext cx="350079" cy="349133"/>
            <a:chOff x="2037825" y="3981825"/>
            <a:chExt cx="296175" cy="295375"/>
          </a:xfrm>
        </p:grpSpPr>
        <p:sp>
          <p:nvSpPr>
            <p:cNvPr id="6804" name="Google Shape;6804;p81"/>
            <p:cNvSpPr/>
            <p:nvPr/>
          </p:nvSpPr>
          <p:spPr>
            <a:xfrm>
              <a:off x="2072500" y="4085775"/>
              <a:ext cx="88225" cy="86675"/>
            </a:xfrm>
            <a:custGeom>
              <a:rect b="b" l="l" r="r" t="t"/>
              <a:pathLst>
                <a:path extrusionOk="0" h="3467" w="3529">
                  <a:moveTo>
                    <a:pt x="1764" y="1"/>
                  </a:moveTo>
                  <a:cubicBezTo>
                    <a:pt x="819" y="1"/>
                    <a:pt x="0" y="788"/>
                    <a:pt x="0" y="1734"/>
                  </a:cubicBezTo>
                  <a:cubicBezTo>
                    <a:pt x="0" y="2679"/>
                    <a:pt x="819" y="3466"/>
                    <a:pt x="1764" y="3466"/>
                  </a:cubicBezTo>
                  <a:cubicBezTo>
                    <a:pt x="2709" y="3466"/>
                    <a:pt x="3529" y="2679"/>
                    <a:pt x="3529" y="1734"/>
                  </a:cubicBezTo>
                  <a:cubicBezTo>
                    <a:pt x="3529" y="788"/>
                    <a:pt x="2741" y="1"/>
                    <a:pt x="17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5" name="Google Shape;6805;p81"/>
            <p:cNvSpPr/>
            <p:nvPr/>
          </p:nvSpPr>
          <p:spPr>
            <a:xfrm>
              <a:off x="2176450" y="3981825"/>
              <a:ext cx="157550" cy="155975"/>
            </a:xfrm>
            <a:custGeom>
              <a:rect b="b" l="l" r="r" t="t"/>
              <a:pathLst>
                <a:path extrusionOk="0" h="6239" w="6302">
                  <a:moveTo>
                    <a:pt x="3151" y="1733"/>
                  </a:moveTo>
                  <a:cubicBezTo>
                    <a:pt x="3372" y="1733"/>
                    <a:pt x="3529" y="1890"/>
                    <a:pt x="3529" y="2079"/>
                  </a:cubicBezTo>
                  <a:cubicBezTo>
                    <a:pt x="3529" y="2268"/>
                    <a:pt x="3372" y="2426"/>
                    <a:pt x="3151" y="2426"/>
                  </a:cubicBezTo>
                  <a:cubicBezTo>
                    <a:pt x="2962" y="2426"/>
                    <a:pt x="2805" y="2268"/>
                    <a:pt x="2805" y="2079"/>
                  </a:cubicBezTo>
                  <a:cubicBezTo>
                    <a:pt x="2805" y="1890"/>
                    <a:pt x="2962" y="1733"/>
                    <a:pt x="3151" y="1733"/>
                  </a:cubicBezTo>
                  <a:close/>
                  <a:moveTo>
                    <a:pt x="3151" y="2773"/>
                  </a:moveTo>
                  <a:cubicBezTo>
                    <a:pt x="3372" y="2773"/>
                    <a:pt x="3529" y="2930"/>
                    <a:pt x="3529" y="3151"/>
                  </a:cubicBezTo>
                  <a:lnTo>
                    <a:pt x="3529" y="4505"/>
                  </a:lnTo>
                  <a:cubicBezTo>
                    <a:pt x="3529" y="4726"/>
                    <a:pt x="3372" y="4883"/>
                    <a:pt x="3151" y="4883"/>
                  </a:cubicBezTo>
                  <a:cubicBezTo>
                    <a:pt x="2962" y="4883"/>
                    <a:pt x="2805" y="4726"/>
                    <a:pt x="2805" y="4505"/>
                  </a:cubicBezTo>
                  <a:lnTo>
                    <a:pt x="2805" y="3151"/>
                  </a:lnTo>
                  <a:cubicBezTo>
                    <a:pt x="2805" y="2930"/>
                    <a:pt x="2962" y="2773"/>
                    <a:pt x="3151" y="2773"/>
                  </a:cubicBezTo>
                  <a:close/>
                  <a:moveTo>
                    <a:pt x="3151" y="0"/>
                  </a:moveTo>
                  <a:cubicBezTo>
                    <a:pt x="1418" y="0"/>
                    <a:pt x="64" y="1418"/>
                    <a:pt x="64" y="3088"/>
                  </a:cubicBezTo>
                  <a:cubicBezTo>
                    <a:pt x="64" y="3655"/>
                    <a:pt x="158" y="4159"/>
                    <a:pt x="442" y="4631"/>
                  </a:cubicBezTo>
                  <a:lnTo>
                    <a:pt x="64" y="5765"/>
                  </a:lnTo>
                  <a:cubicBezTo>
                    <a:pt x="1" y="5892"/>
                    <a:pt x="64" y="6018"/>
                    <a:pt x="127" y="6112"/>
                  </a:cubicBezTo>
                  <a:cubicBezTo>
                    <a:pt x="190" y="6207"/>
                    <a:pt x="379" y="6238"/>
                    <a:pt x="473" y="6238"/>
                  </a:cubicBezTo>
                  <a:lnTo>
                    <a:pt x="1796" y="5923"/>
                  </a:lnTo>
                  <a:cubicBezTo>
                    <a:pt x="2206" y="6175"/>
                    <a:pt x="2679" y="6238"/>
                    <a:pt x="3214" y="6238"/>
                  </a:cubicBezTo>
                  <a:cubicBezTo>
                    <a:pt x="4947" y="6238"/>
                    <a:pt x="6302" y="4820"/>
                    <a:pt x="6302" y="3119"/>
                  </a:cubicBezTo>
                  <a:cubicBezTo>
                    <a:pt x="6270" y="1418"/>
                    <a:pt x="4884"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6" name="Google Shape;6806;p81"/>
            <p:cNvSpPr/>
            <p:nvPr/>
          </p:nvSpPr>
          <p:spPr>
            <a:xfrm>
              <a:off x="2037825" y="4168475"/>
              <a:ext cx="157550" cy="108725"/>
            </a:xfrm>
            <a:custGeom>
              <a:rect b="b" l="l" r="r" t="t"/>
              <a:pathLst>
                <a:path extrusionOk="0" h="4349" w="6302">
                  <a:moveTo>
                    <a:pt x="1356" y="1"/>
                  </a:moveTo>
                  <a:cubicBezTo>
                    <a:pt x="568" y="568"/>
                    <a:pt x="1" y="1513"/>
                    <a:pt x="1" y="2553"/>
                  </a:cubicBezTo>
                  <a:lnTo>
                    <a:pt x="1" y="3970"/>
                  </a:lnTo>
                  <a:cubicBezTo>
                    <a:pt x="1" y="4222"/>
                    <a:pt x="158" y="4348"/>
                    <a:pt x="347" y="4348"/>
                  </a:cubicBezTo>
                  <a:lnTo>
                    <a:pt x="5955" y="4348"/>
                  </a:lnTo>
                  <a:cubicBezTo>
                    <a:pt x="6144" y="4348"/>
                    <a:pt x="6302" y="4191"/>
                    <a:pt x="6302" y="3970"/>
                  </a:cubicBezTo>
                  <a:lnTo>
                    <a:pt x="6302" y="2553"/>
                  </a:lnTo>
                  <a:cubicBezTo>
                    <a:pt x="6302" y="1513"/>
                    <a:pt x="5798" y="599"/>
                    <a:pt x="4947" y="1"/>
                  </a:cubicBezTo>
                  <a:cubicBezTo>
                    <a:pt x="4538" y="505"/>
                    <a:pt x="3844" y="820"/>
                    <a:pt x="3151" y="820"/>
                  </a:cubicBezTo>
                  <a:cubicBezTo>
                    <a:pt x="2427" y="820"/>
                    <a:pt x="1765" y="505"/>
                    <a:pt x="1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07" name="Google Shape;6807;p81"/>
          <p:cNvGrpSpPr/>
          <p:nvPr/>
        </p:nvGrpSpPr>
        <p:grpSpPr>
          <a:xfrm>
            <a:off x="5318952" y="2915232"/>
            <a:ext cx="350079" cy="285837"/>
            <a:chOff x="3860400" y="3254050"/>
            <a:chExt cx="296175" cy="241825"/>
          </a:xfrm>
        </p:grpSpPr>
        <p:sp>
          <p:nvSpPr>
            <p:cNvPr id="6808" name="Google Shape;6808;p81"/>
            <p:cNvSpPr/>
            <p:nvPr/>
          </p:nvSpPr>
          <p:spPr>
            <a:xfrm>
              <a:off x="4112425" y="3358025"/>
              <a:ext cx="44150" cy="18125"/>
            </a:xfrm>
            <a:custGeom>
              <a:rect b="b" l="l" r="r" t="t"/>
              <a:pathLst>
                <a:path extrusionOk="0" h="725" w="1766">
                  <a:moveTo>
                    <a:pt x="347" y="0"/>
                  </a:moveTo>
                  <a:cubicBezTo>
                    <a:pt x="158" y="0"/>
                    <a:pt x="1" y="158"/>
                    <a:pt x="1" y="378"/>
                  </a:cubicBezTo>
                  <a:cubicBezTo>
                    <a:pt x="1" y="567"/>
                    <a:pt x="158" y="725"/>
                    <a:pt x="347" y="725"/>
                  </a:cubicBezTo>
                  <a:lnTo>
                    <a:pt x="1419" y="725"/>
                  </a:lnTo>
                  <a:cubicBezTo>
                    <a:pt x="1608" y="725"/>
                    <a:pt x="1765" y="567"/>
                    <a:pt x="1765" y="378"/>
                  </a:cubicBezTo>
                  <a:cubicBezTo>
                    <a:pt x="1734" y="158"/>
                    <a:pt x="1608" y="0"/>
                    <a:pt x="1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9" name="Google Shape;6809;p81"/>
            <p:cNvSpPr/>
            <p:nvPr/>
          </p:nvSpPr>
          <p:spPr>
            <a:xfrm>
              <a:off x="4102200" y="3393475"/>
              <a:ext cx="37050" cy="33875"/>
            </a:xfrm>
            <a:custGeom>
              <a:rect b="b" l="l" r="r" t="t"/>
              <a:pathLst>
                <a:path extrusionOk="0" h="1355" w="1482">
                  <a:moveTo>
                    <a:pt x="394" y="0"/>
                  </a:moveTo>
                  <a:cubicBezTo>
                    <a:pt x="308" y="0"/>
                    <a:pt x="221" y="32"/>
                    <a:pt x="158" y="95"/>
                  </a:cubicBezTo>
                  <a:cubicBezTo>
                    <a:pt x="0" y="221"/>
                    <a:pt x="0" y="410"/>
                    <a:pt x="158" y="567"/>
                  </a:cubicBezTo>
                  <a:lnTo>
                    <a:pt x="882" y="1260"/>
                  </a:lnTo>
                  <a:cubicBezTo>
                    <a:pt x="945" y="1323"/>
                    <a:pt x="1032" y="1355"/>
                    <a:pt x="1119" y="1355"/>
                  </a:cubicBezTo>
                  <a:cubicBezTo>
                    <a:pt x="1205" y="1355"/>
                    <a:pt x="1292" y="1323"/>
                    <a:pt x="1355" y="1260"/>
                  </a:cubicBezTo>
                  <a:cubicBezTo>
                    <a:pt x="1481" y="1134"/>
                    <a:pt x="1481" y="914"/>
                    <a:pt x="1355" y="788"/>
                  </a:cubicBezTo>
                  <a:lnTo>
                    <a:pt x="630" y="95"/>
                  </a:lnTo>
                  <a:cubicBezTo>
                    <a:pt x="567" y="32"/>
                    <a:pt x="481" y="0"/>
                    <a:pt x="3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0" name="Google Shape;6810;p81"/>
            <p:cNvSpPr/>
            <p:nvPr/>
          </p:nvSpPr>
          <p:spPr>
            <a:xfrm>
              <a:off x="4103775" y="3306025"/>
              <a:ext cx="35475" cy="34500"/>
            </a:xfrm>
            <a:custGeom>
              <a:rect b="b" l="l" r="r" t="t"/>
              <a:pathLst>
                <a:path extrusionOk="0" h="1380" w="1419">
                  <a:moveTo>
                    <a:pt x="1056" y="1"/>
                  </a:moveTo>
                  <a:cubicBezTo>
                    <a:pt x="969" y="1"/>
                    <a:pt x="882" y="32"/>
                    <a:pt x="819" y="96"/>
                  </a:cubicBezTo>
                  <a:lnTo>
                    <a:pt x="95" y="789"/>
                  </a:lnTo>
                  <a:cubicBezTo>
                    <a:pt x="0" y="915"/>
                    <a:pt x="0" y="1135"/>
                    <a:pt x="95" y="1261"/>
                  </a:cubicBezTo>
                  <a:cubicBezTo>
                    <a:pt x="158" y="1340"/>
                    <a:pt x="252" y="1379"/>
                    <a:pt x="343" y="1379"/>
                  </a:cubicBezTo>
                  <a:cubicBezTo>
                    <a:pt x="434" y="1379"/>
                    <a:pt x="520" y="1340"/>
                    <a:pt x="567" y="1261"/>
                  </a:cubicBezTo>
                  <a:lnTo>
                    <a:pt x="1292" y="568"/>
                  </a:lnTo>
                  <a:cubicBezTo>
                    <a:pt x="1418" y="442"/>
                    <a:pt x="1418" y="190"/>
                    <a:pt x="1292" y="96"/>
                  </a:cubicBezTo>
                  <a:cubicBezTo>
                    <a:pt x="1229" y="32"/>
                    <a:pt x="1142" y="1"/>
                    <a:pt x="1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1" name="Google Shape;6811;p81"/>
            <p:cNvSpPr/>
            <p:nvPr/>
          </p:nvSpPr>
          <p:spPr>
            <a:xfrm>
              <a:off x="3860400" y="3306025"/>
              <a:ext cx="105550" cy="104800"/>
            </a:xfrm>
            <a:custGeom>
              <a:rect b="b" l="l" r="r" t="t"/>
              <a:pathLst>
                <a:path extrusionOk="0" h="4192" w="4222">
                  <a:moveTo>
                    <a:pt x="2489" y="1"/>
                  </a:moveTo>
                  <a:cubicBezTo>
                    <a:pt x="2048" y="1"/>
                    <a:pt x="1639" y="285"/>
                    <a:pt x="1481" y="726"/>
                  </a:cubicBezTo>
                  <a:lnTo>
                    <a:pt x="1418" y="726"/>
                  </a:lnTo>
                  <a:cubicBezTo>
                    <a:pt x="662" y="726"/>
                    <a:pt x="0" y="1356"/>
                    <a:pt x="0" y="2080"/>
                  </a:cubicBezTo>
                  <a:cubicBezTo>
                    <a:pt x="0" y="2836"/>
                    <a:pt x="630" y="3467"/>
                    <a:pt x="1418" y="3467"/>
                  </a:cubicBezTo>
                  <a:lnTo>
                    <a:pt x="1481" y="3467"/>
                  </a:lnTo>
                  <a:cubicBezTo>
                    <a:pt x="1639" y="3845"/>
                    <a:pt x="2017" y="4191"/>
                    <a:pt x="2489" y="4191"/>
                  </a:cubicBezTo>
                  <a:lnTo>
                    <a:pt x="4222" y="4191"/>
                  </a:lnTo>
                  <a:lnTo>
                    <a:pt x="42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2" name="Google Shape;6812;p81"/>
            <p:cNvSpPr/>
            <p:nvPr/>
          </p:nvSpPr>
          <p:spPr>
            <a:xfrm>
              <a:off x="4050225" y="3254050"/>
              <a:ext cx="35450" cy="208750"/>
            </a:xfrm>
            <a:custGeom>
              <a:rect b="b" l="l" r="r" t="t"/>
              <a:pathLst>
                <a:path extrusionOk="0" h="8350" w="1418">
                  <a:moveTo>
                    <a:pt x="725" y="1"/>
                  </a:moveTo>
                  <a:cubicBezTo>
                    <a:pt x="315" y="1"/>
                    <a:pt x="0" y="316"/>
                    <a:pt x="0" y="694"/>
                  </a:cubicBezTo>
                  <a:lnTo>
                    <a:pt x="0" y="7625"/>
                  </a:lnTo>
                  <a:cubicBezTo>
                    <a:pt x="0" y="8034"/>
                    <a:pt x="315" y="8349"/>
                    <a:pt x="725" y="8349"/>
                  </a:cubicBezTo>
                  <a:cubicBezTo>
                    <a:pt x="1134" y="8286"/>
                    <a:pt x="1418" y="8003"/>
                    <a:pt x="1418" y="7625"/>
                  </a:cubicBezTo>
                  <a:lnTo>
                    <a:pt x="1418" y="694"/>
                  </a:lnTo>
                  <a:cubicBezTo>
                    <a:pt x="1418" y="316"/>
                    <a:pt x="1103"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3" name="Google Shape;6813;p81"/>
            <p:cNvSpPr/>
            <p:nvPr/>
          </p:nvSpPr>
          <p:spPr>
            <a:xfrm>
              <a:off x="3912375" y="3426550"/>
              <a:ext cx="51225" cy="69325"/>
            </a:xfrm>
            <a:custGeom>
              <a:rect b="b" l="l" r="r" t="t"/>
              <a:pathLst>
                <a:path extrusionOk="0" h="2773" w="2049">
                  <a:moveTo>
                    <a:pt x="1" y="0"/>
                  </a:moveTo>
                  <a:lnTo>
                    <a:pt x="1" y="1764"/>
                  </a:lnTo>
                  <a:cubicBezTo>
                    <a:pt x="1" y="2363"/>
                    <a:pt x="473" y="2773"/>
                    <a:pt x="1040" y="2773"/>
                  </a:cubicBezTo>
                  <a:cubicBezTo>
                    <a:pt x="1607" y="2773"/>
                    <a:pt x="2048" y="2300"/>
                    <a:pt x="2048" y="1764"/>
                  </a:cubicBezTo>
                  <a:lnTo>
                    <a:pt x="2048" y="32"/>
                  </a:lnTo>
                  <a:lnTo>
                    <a:pt x="316" y="32"/>
                  </a:lnTo>
                  <a:cubicBezTo>
                    <a:pt x="253" y="32"/>
                    <a:pt x="127" y="32"/>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4" name="Google Shape;6814;p81"/>
            <p:cNvSpPr/>
            <p:nvPr/>
          </p:nvSpPr>
          <p:spPr>
            <a:xfrm>
              <a:off x="3982475" y="3275325"/>
              <a:ext cx="52000" cy="163850"/>
            </a:xfrm>
            <a:custGeom>
              <a:rect b="b" l="l" r="r" t="t"/>
              <a:pathLst>
                <a:path extrusionOk="0" h="6554" w="2080">
                  <a:moveTo>
                    <a:pt x="2080" y="0"/>
                  </a:moveTo>
                  <a:lnTo>
                    <a:pt x="1765" y="315"/>
                  </a:lnTo>
                  <a:cubicBezTo>
                    <a:pt x="1292" y="788"/>
                    <a:pt x="662" y="1071"/>
                    <a:pt x="1" y="1166"/>
                  </a:cubicBezTo>
                  <a:lnTo>
                    <a:pt x="1" y="5419"/>
                  </a:lnTo>
                  <a:cubicBezTo>
                    <a:pt x="662" y="5482"/>
                    <a:pt x="1292" y="5766"/>
                    <a:pt x="1765" y="6238"/>
                  </a:cubicBezTo>
                  <a:lnTo>
                    <a:pt x="2080" y="6553"/>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15" name="Google Shape;6815;p81"/>
          <p:cNvGrpSpPr/>
          <p:nvPr/>
        </p:nvGrpSpPr>
        <p:grpSpPr>
          <a:xfrm>
            <a:off x="5318479" y="3331102"/>
            <a:ext cx="351024" cy="350079"/>
            <a:chOff x="3859600" y="3591950"/>
            <a:chExt cx="296975" cy="296175"/>
          </a:xfrm>
        </p:grpSpPr>
        <p:sp>
          <p:nvSpPr>
            <p:cNvPr id="6816" name="Google Shape;6816;p81"/>
            <p:cNvSpPr/>
            <p:nvPr/>
          </p:nvSpPr>
          <p:spPr>
            <a:xfrm>
              <a:off x="4034450" y="3766000"/>
              <a:ext cx="122125" cy="122125"/>
            </a:xfrm>
            <a:custGeom>
              <a:rect b="b" l="l" r="r" t="t"/>
              <a:pathLst>
                <a:path extrusionOk="0" h="4885" w="4885">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7" name="Google Shape;6817;p81"/>
            <p:cNvSpPr/>
            <p:nvPr/>
          </p:nvSpPr>
          <p:spPr>
            <a:xfrm>
              <a:off x="3860400" y="3679375"/>
              <a:ext cx="260725" cy="173300"/>
            </a:xfrm>
            <a:custGeom>
              <a:rect b="b" l="l" r="r" t="t"/>
              <a:pathLst>
                <a:path extrusionOk="0" h="6932" w="10429">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8" name="Google Shape;6818;p81"/>
            <p:cNvSpPr/>
            <p:nvPr/>
          </p:nvSpPr>
          <p:spPr>
            <a:xfrm>
              <a:off x="3859600" y="3591950"/>
              <a:ext cx="261525" cy="70900"/>
            </a:xfrm>
            <a:custGeom>
              <a:rect b="b" l="l" r="r" t="t"/>
              <a:pathLst>
                <a:path extrusionOk="0" h="2836" w="10461">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19" name="Google Shape;6819;p81"/>
          <p:cNvGrpSpPr/>
          <p:nvPr/>
        </p:nvGrpSpPr>
        <p:grpSpPr>
          <a:xfrm>
            <a:off x="5318952" y="3807186"/>
            <a:ext cx="350079" cy="350079"/>
            <a:chOff x="3860400" y="3955025"/>
            <a:chExt cx="296175" cy="296175"/>
          </a:xfrm>
        </p:grpSpPr>
        <p:sp>
          <p:nvSpPr>
            <p:cNvPr id="6820" name="Google Shape;6820;p81"/>
            <p:cNvSpPr/>
            <p:nvPr/>
          </p:nvSpPr>
          <p:spPr>
            <a:xfrm>
              <a:off x="3973825" y="3955025"/>
              <a:ext cx="68525" cy="68550"/>
            </a:xfrm>
            <a:custGeom>
              <a:rect b="b" l="l" r="r" t="t"/>
              <a:pathLst>
                <a:path extrusionOk="0" h="2742" w="2741">
                  <a:moveTo>
                    <a:pt x="1355" y="1"/>
                  </a:moveTo>
                  <a:cubicBezTo>
                    <a:pt x="630" y="1"/>
                    <a:pt x="0" y="631"/>
                    <a:pt x="0" y="1387"/>
                  </a:cubicBezTo>
                  <a:cubicBezTo>
                    <a:pt x="0" y="2112"/>
                    <a:pt x="630" y="2742"/>
                    <a:pt x="1355" y="2742"/>
                  </a:cubicBezTo>
                  <a:cubicBezTo>
                    <a:pt x="2111" y="2742"/>
                    <a:pt x="2741" y="2112"/>
                    <a:pt x="2741" y="1387"/>
                  </a:cubicBezTo>
                  <a:cubicBezTo>
                    <a:pt x="2741" y="631"/>
                    <a:pt x="2142"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1" name="Google Shape;6821;p81"/>
            <p:cNvSpPr/>
            <p:nvPr/>
          </p:nvSpPr>
          <p:spPr>
            <a:xfrm>
              <a:off x="3947025" y="4021975"/>
              <a:ext cx="122125" cy="71700"/>
            </a:xfrm>
            <a:custGeom>
              <a:rect b="b" l="l" r="r" t="t"/>
              <a:pathLst>
                <a:path extrusionOk="0" h="2868" w="4885">
                  <a:moveTo>
                    <a:pt x="820" y="1"/>
                  </a:moveTo>
                  <a:cubicBezTo>
                    <a:pt x="316" y="442"/>
                    <a:pt x="1" y="1104"/>
                    <a:pt x="1" y="1797"/>
                  </a:cubicBezTo>
                  <a:lnTo>
                    <a:pt x="1" y="2521"/>
                  </a:lnTo>
                  <a:cubicBezTo>
                    <a:pt x="1" y="2710"/>
                    <a:pt x="158" y="2868"/>
                    <a:pt x="347" y="2868"/>
                  </a:cubicBezTo>
                  <a:lnTo>
                    <a:pt x="4506" y="2868"/>
                  </a:lnTo>
                  <a:cubicBezTo>
                    <a:pt x="4727" y="2868"/>
                    <a:pt x="4884" y="2710"/>
                    <a:pt x="4884" y="2521"/>
                  </a:cubicBezTo>
                  <a:lnTo>
                    <a:pt x="4884" y="1860"/>
                  </a:lnTo>
                  <a:cubicBezTo>
                    <a:pt x="4884" y="1135"/>
                    <a:pt x="4569" y="473"/>
                    <a:pt x="4034" y="32"/>
                  </a:cubicBezTo>
                  <a:cubicBezTo>
                    <a:pt x="3655" y="473"/>
                    <a:pt x="3120" y="788"/>
                    <a:pt x="2427" y="788"/>
                  </a:cubicBezTo>
                  <a:cubicBezTo>
                    <a:pt x="1797" y="788"/>
                    <a:pt x="1198" y="473"/>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2" name="Google Shape;6822;p81"/>
            <p:cNvSpPr/>
            <p:nvPr/>
          </p:nvSpPr>
          <p:spPr>
            <a:xfrm>
              <a:off x="4086450" y="4145650"/>
              <a:ext cx="70125" cy="104775"/>
            </a:xfrm>
            <a:custGeom>
              <a:rect b="b" l="l" r="r" t="t"/>
              <a:pathLst>
                <a:path extrusionOk="0" h="4191" w="2805">
                  <a:moveTo>
                    <a:pt x="0" y="0"/>
                  </a:moveTo>
                  <a:lnTo>
                    <a:pt x="0" y="4190"/>
                  </a:lnTo>
                  <a:lnTo>
                    <a:pt x="2458" y="4190"/>
                  </a:lnTo>
                  <a:cubicBezTo>
                    <a:pt x="2647" y="4190"/>
                    <a:pt x="2804" y="4033"/>
                    <a:pt x="2804" y="3844"/>
                  </a:cubicBezTo>
                  <a:lnTo>
                    <a:pt x="2804" y="315"/>
                  </a:lnTo>
                  <a:cubicBezTo>
                    <a:pt x="2773" y="158"/>
                    <a:pt x="2647"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3" name="Google Shape;6823;p81"/>
            <p:cNvSpPr/>
            <p:nvPr/>
          </p:nvSpPr>
          <p:spPr>
            <a:xfrm>
              <a:off x="3860400" y="4180300"/>
              <a:ext cx="70125" cy="70125"/>
            </a:xfrm>
            <a:custGeom>
              <a:rect b="b" l="l" r="r" t="t"/>
              <a:pathLst>
                <a:path extrusionOk="0" h="2805" w="2805">
                  <a:moveTo>
                    <a:pt x="347" y="0"/>
                  </a:moveTo>
                  <a:cubicBezTo>
                    <a:pt x="158" y="0"/>
                    <a:pt x="0" y="189"/>
                    <a:pt x="0" y="347"/>
                  </a:cubicBezTo>
                  <a:lnTo>
                    <a:pt x="0" y="2458"/>
                  </a:lnTo>
                  <a:cubicBezTo>
                    <a:pt x="0" y="2678"/>
                    <a:pt x="158" y="2804"/>
                    <a:pt x="347" y="2804"/>
                  </a:cubicBezTo>
                  <a:lnTo>
                    <a:pt x="2804" y="2804"/>
                  </a:lnTo>
                  <a:lnTo>
                    <a:pt x="2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4" name="Google Shape;6824;p81"/>
            <p:cNvSpPr/>
            <p:nvPr/>
          </p:nvSpPr>
          <p:spPr>
            <a:xfrm>
              <a:off x="3947025" y="4111775"/>
              <a:ext cx="122125" cy="139425"/>
            </a:xfrm>
            <a:custGeom>
              <a:rect b="b" l="l" r="r" t="t"/>
              <a:pathLst>
                <a:path extrusionOk="0" h="5577" w="4885">
                  <a:moveTo>
                    <a:pt x="2466" y="1377"/>
                  </a:moveTo>
                  <a:cubicBezTo>
                    <a:pt x="2522" y="1377"/>
                    <a:pt x="2582" y="1392"/>
                    <a:pt x="2647" y="1418"/>
                  </a:cubicBezTo>
                  <a:cubicBezTo>
                    <a:pt x="2742" y="1450"/>
                    <a:pt x="2836" y="1607"/>
                    <a:pt x="2836" y="1733"/>
                  </a:cubicBezTo>
                  <a:lnTo>
                    <a:pt x="2836" y="3497"/>
                  </a:lnTo>
                  <a:lnTo>
                    <a:pt x="3183" y="3497"/>
                  </a:lnTo>
                  <a:cubicBezTo>
                    <a:pt x="3372" y="3497"/>
                    <a:pt x="3529" y="3655"/>
                    <a:pt x="3529" y="3844"/>
                  </a:cubicBezTo>
                  <a:cubicBezTo>
                    <a:pt x="3529" y="4033"/>
                    <a:pt x="3340" y="4159"/>
                    <a:pt x="3151" y="4159"/>
                  </a:cubicBezTo>
                  <a:lnTo>
                    <a:pt x="1765" y="4159"/>
                  </a:lnTo>
                  <a:cubicBezTo>
                    <a:pt x="1576" y="4159"/>
                    <a:pt x="1419" y="4002"/>
                    <a:pt x="1419" y="3812"/>
                  </a:cubicBezTo>
                  <a:cubicBezTo>
                    <a:pt x="1419" y="3623"/>
                    <a:pt x="1576" y="3466"/>
                    <a:pt x="1765" y="3466"/>
                  </a:cubicBezTo>
                  <a:lnTo>
                    <a:pt x="2112" y="3466"/>
                  </a:lnTo>
                  <a:lnTo>
                    <a:pt x="2112" y="2552"/>
                  </a:lnTo>
                  <a:lnTo>
                    <a:pt x="1986" y="2678"/>
                  </a:lnTo>
                  <a:cubicBezTo>
                    <a:pt x="1938" y="2726"/>
                    <a:pt x="1852" y="2749"/>
                    <a:pt x="1765" y="2749"/>
                  </a:cubicBezTo>
                  <a:cubicBezTo>
                    <a:pt x="1679" y="2749"/>
                    <a:pt x="1592" y="2726"/>
                    <a:pt x="1545" y="2678"/>
                  </a:cubicBezTo>
                  <a:cubicBezTo>
                    <a:pt x="1419" y="2552"/>
                    <a:pt x="1419" y="2300"/>
                    <a:pt x="1545" y="2206"/>
                  </a:cubicBezTo>
                  <a:lnTo>
                    <a:pt x="2238" y="1481"/>
                  </a:lnTo>
                  <a:cubicBezTo>
                    <a:pt x="2312" y="1407"/>
                    <a:pt x="2385" y="1377"/>
                    <a:pt x="2466" y="1377"/>
                  </a:cubicBezTo>
                  <a:close/>
                  <a:moveTo>
                    <a:pt x="347" y="0"/>
                  </a:moveTo>
                  <a:cubicBezTo>
                    <a:pt x="158" y="0"/>
                    <a:pt x="1" y="158"/>
                    <a:pt x="1" y="347"/>
                  </a:cubicBezTo>
                  <a:lnTo>
                    <a:pt x="1" y="5577"/>
                  </a:lnTo>
                  <a:lnTo>
                    <a:pt x="4853" y="5577"/>
                  </a:lnTo>
                  <a:cubicBezTo>
                    <a:pt x="4884" y="3245"/>
                    <a:pt x="4884" y="2678"/>
                    <a:pt x="4884" y="347"/>
                  </a:cubicBezTo>
                  <a:cubicBezTo>
                    <a:pt x="4884" y="158"/>
                    <a:pt x="4727" y="0"/>
                    <a:pt x="45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25" name="Google Shape;6825;p81"/>
          <p:cNvGrpSpPr/>
          <p:nvPr/>
        </p:nvGrpSpPr>
        <p:grpSpPr>
          <a:xfrm>
            <a:off x="7534167" y="2883584"/>
            <a:ext cx="355664" cy="349133"/>
            <a:chOff x="5716825" y="3235950"/>
            <a:chExt cx="300900" cy="295375"/>
          </a:xfrm>
        </p:grpSpPr>
        <p:sp>
          <p:nvSpPr>
            <p:cNvPr id="6826" name="Google Shape;6826;p81"/>
            <p:cNvSpPr/>
            <p:nvPr/>
          </p:nvSpPr>
          <p:spPr>
            <a:xfrm>
              <a:off x="5716825" y="3309975"/>
              <a:ext cx="137075" cy="146525"/>
            </a:xfrm>
            <a:custGeom>
              <a:rect b="b" l="l" r="r" t="t"/>
              <a:pathLst>
                <a:path extrusionOk="0" h="5861" w="5483">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7" name="Google Shape;6827;p81"/>
            <p:cNvSpPr/>
            <p:nvPr/>
          </p:nvSpPr>
          <p:spPr>
            <a:xfrm>
              <a:off x="5794025" y="3235950"/>
              <a:ext cx="145725" cy="133900"/>
            </a:xfrm>
            <a:custGeom>
              <a:rect b="b" l="l" r="r" t="t"/>
              <a:pathLst>
                <a:path extrusionOk="0" h="5356" w="5829">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8" name="Google Shape;6828;p81"/>
            <p:cNvSpPr/>
            <p:nvPr/>
          </p:nvSpPr>
          <p:spPr>
            <a:xfrm>
              <a:off x="5880650" y="3309975"/>
              <a:ext cx="137075" cy="145725"/>
            </a:xfrm>
            <a:custGeom>
              <a:rect b="b" l="l" r="r" t="t"/>
              <a:pathLst>
                <a:path extrusionOk="0" h="5829" w="5483">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9" name="Google Shape;6829;p81"/>
            <p:cNvSpPr/>
            <p:nvPr/>
          </p:nvSpPr>
          <p:spPr>
            <a:xfrm>
              <a:off x="5794025" y="3396625"/>
              <a:ext cx="147300" cy="134700"/>
            </a:xfrm>
            <a:custGeom>
              <a:rect b="b" l="l" r="r" t="t"/>
              <a:pathLst>
                <a:path extrusionOk="0" h="5388" w="5892">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30" name="Google Shape;6830;p81"/>
          <p:cNvGrpSpPr/>
          <p:nvPr/>
        </p:nvGrpSpPr>
        <p:grpSpPr>
          <a:xfrm>
            <a:off x="7547199" y="3342272"/>
            <a:ext cx="329601" cy="327739"/>
            <a:chOff x="5727850" y="3609275"/>
            <a:chExt cx="278850" cy="277275"/>
          </a:xfrm>
        </p:grpSpPr>
        <p:sp>
          <p:nvSpPr>
            <p:cNvPr id="6831" name="Google Shape;6831;p81"/>
            <p:cNvSpPr/>
            <p:nvPr/>
          </p:nvSpPr>
          <p:spPr>
            <a:xfrm>
              <a:off x="5884600" y="3765225"/>
              <a:ext cx="122100" cy="121325"/>
            </a:xfrm>
            <a:custGeom>
              <a:rect b="b" l="l" r="r" t="t"/>
              <a:pathLst>
                <a:path extrusionOk="0" h="4853" w="4884">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2" name="Google Shape;6832;p81"/>
            <p:cNvSpPr/>
            <p:nvPr/>
          </p:nvSpPr>
          <p:spPr>
            <a:xfrm>
              <a:off x="5727850" y="3669125"/>
              <a:ext cx="35475" cy="216625"/>
            </a:xfrm>
            <a:custGeom>
              <a:rect b="b" l="l" r="r" t="t"/>
              <a:pathLst>
                <a:path extrusionOk="0" h="8665" w="1419">
                  <a:moveTo>
                    <a:pt x="32" y="1"/>
                  </a:moveTo>
                  <a:lnTo>
                    <a:pt x="32" y="7310"/>
                  </a:lnTo>
                  <a:cubicBezTo>
                    <a:pt x="1" y="8034"/>
                    <a:pt x="631" y="8665"/>
                    <a:pt x="1418" y="8665"/>
                  </a:cubicBezTo>
                  <a:lnTo>
                    <a:pt x="1418" y="347"/>
                  </a:lnTo>
                  <a:lnTo>
                    <a:pt x="1072" y="347"/>
                  </a:lnTo>
                  <a:cubicBezTo>
                    <a:pt x="662" y="347"/>
                    <a:pt x="316" y="253"/>
                    <a:pt x="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3" name="Google Shape;6833;p81"/>
            <p:cNvSpPr/>
            <p:nvPr/>
          </p:nvSpPr>
          <p:spPr>
            <a:xfrm>
              <a:off x="5779825" y="3677800"/>
              <a:ext cx="174900" cy="207950"/>
            </a:xfrm>
            <a:custGeom>
              <a:rect b="b" l="l" r="r" t="t"/>
              <a:pathLst>
                <a:path extrusionOk="0" h="8318" w="6996">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4" name="Google Shape;6834;p81"/>
            <p:cNvSpPr/>
            <p:nvPr/>
          </p:nvSpPr>
          <p:spPr>
            <a:xfrm>
              <a:off x="5815275" y="3781750"/>
              <a:ext cx="66200" cy="17350"/>
            </a:xfrm>
            <a:custGeom>
              <a:rect b="b" l="l" r="r" t="t"/>
              <a:pathLst>
                <a:path extrusionOk="0" h="694" w="2648">
                  <a:moveTo>
                    <a:pt x="1" y="1"/>
                  </a:moveTo>
                  <a:lnTo>
                    <a:pt x="1" y="694"/>
                  </a:lnTo>
                  <a:lnTo>
                    <a:pt x="2301" y="694"/>
                  </a:lnTo>
                  <a:cubicBezTo>
                    <a:pt x="2364" y="473"/>
                    <a:pt x="2490" y="221"/>
                    <a:pt x="26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5" name="Google Shape;6835;p81"/>
            <p:cNvSpPr/>
            <p:nvPr/>
          </p:nvSpPr>
          <p:spPr>
            <a:xfrm>
              <a:off x="5727850" y="3609275"/>
              <a:ext cx="226075" cy="51225"/>
            </a:xfrm>
            <a:custGeom>
              <a:rect b="b" l="l" r="r" t="t"/>
              <a:pathLst>
                <a:path extrusionOk="0" h="2049" w="9043">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36" name="Google Shape;6836;p81"/>
          <p:cNvGrpSpPr/>
          <p:nvPr/>
        </p:nvGrpSpPr>
        <p:grpSpPr>
          <a:xfrm>
            <a:off x="7558383" y="3807659"/>
            <a:ext cx="307231" cy="349133"/>
            <a:chOff x="5736525" y="3963700"/>
            <a:chExt cx="259925" cy="295375"/>
          </a:xfrm>
        </p:grpSpPr>
        <p:sp>
          <p:nvSpPr>
            <p:cNvPr id="6837" name="Google Shape;6837;p81"/>
            <p:cNvSpPr/>
            <p:nvPr/>
          </p:nvSpPr>
          <p:spPr>
            <a:xfrm>
              <a:off x="5736525" y="4153525"/>
              <a:ext cx="121300" cy="105550"/>
            </a:xfrm>
            <a:custGeom>
              <a:rect b="b" l="l" r="r" t="t"/>
              <a:pathLst>
                <a:path extrusionOk="0" h="4222" w="4852">
                  <a:moveTo>
                    <a:pt x="1733" y="0"/>
                  </a:moveTo>
                  <a:cubicBezTo>
                    <a:pt x="788" y="0"/>
                    <a:pt x="0" y="788"/>
                    <a:pt x="0" y="1733"/>
                  </a:cubicBezTo>
                  <a:lnTo>
                    <a:pt x="0" y="3875"/>
                  </a:lnTo>
                  <a:cubicBezTo>
                    <a:pt x="0" y="4064"/>
                    <a:pt x="158" y="4222"/>
                    <a:pt x="378" y="4222"/>
                  </a:cubicBezTo>
                  <a:lnTo>
                    <a:pt x="4852" y="4222"/>
                  </a:lnTo>
                  <a:lnTo>
                    <a:pt x="4852" y="2584"/>
                  </a:lnTo>
                  <a:lnTo>
                    <a:pt x="230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8" name="Google Shape;6838;p81"/>
            <p:cNvSpPr/>
            <p:nvPr/>
          </p:nvSpPr>
          <p:spPr>
            <a:xfrm>
              <a:off x="5833400" y="4168475"/>
              <a:ext cx="66975" cy="33900"/>
            </a:xfrm>
            <a:custGeom>
              <a:rect b="b" l="l" r="r" t="t"/>
              <a:pathLst>
                <a:path extrusionOk="0" h="1356" w="2679">
                  <a:moveTo>
                    <a:pt x="2678" y="1"/>
                  </a:moveTo>
                  <a:lnTo>
                    <a:pt x="2678" y="1"/>
                  </a:lnTo>
                  <a:cubicBezTo>
                    <a:pt x="2458" y="32"/>
                    <a:pt x="2237" y="127"/>
                    <a:pt x="1985" y="127"/>
                  </a:cubicBezTo>
                  <a:lnTo>
                    <a:pt x="662" y="127"/>
                  </a:lnTo>
                  <a:cubicBezTo>
                    <a:pt x="441" y="127"/>
                    <a:pt x="221" y="95"/>
                    <a:pt x="0" y="1"/>
                  </a:cubicBezTo>
                  <a:lnTo>
                    <a:pt x="0" y="1"/>
                  </a:lnTo>
                  <a:lnTo>
                    <a:pt x="1323" y="1355"/>
                  </a:lnTo>
                  <a:lnTo>
                    <a:pt x="26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9" name="Google Shape;6839;p81"/>
            <p:cNvSpPr/>
            <p:nvPr/>
          </p:nvSpPr>
          <p:spPr>
            <a:xfrm>
              <a:off x="5875925" y="4153525"/>
              <a:ext cx="120525" cy="105550"/>
            </a:xfrm>
            <a:custGeom>
              <a:rect b="b" l="l" r="r" t="t"/>
              <a:pathLst>
                <a:path extrusionOk="0" h="4222" w="4821">
                  <a:moveTo>
                    <a:pt x="2426" y="2048"/>
                  </a:moveTo>
                  <a:cubicBezTo>
                    <a:pt x="2615" y="2048"/>
                    <a:pt x="2773" y="2205"/>
                    <a:pt x="2773" y="2426"/>
                  </a:cubicBezTo>
                  <a:cubicBezTo>
                    <a:pt x="2773" y="2615"/>
                    <a:pt x="2615" y="2773"/>
                    <a:pt x="2426" y="2773"/>
                  </a:cubicBezTo>
                  <a:lnTo>
                    <a:pt x="1733" y="2773"/>
                  </a:lnTo>
                  <a:cubicBezTo>
                    <a:pt x="1513" y="2773"/>
                    <a:pt x="1355" y="2615"/>
                    <a:pt x="1355" y="2426"/>
                  </a:cubicBezTo>
                  <a:cubicBezTo>
                    <a:pt x="1355" y="2205"/>
                    <a:pt x="1513" y="2048"/>
                    <a:pt x="1733" y="2048"/>
                  </a:cubicBezTo>
                  <a:close/>
                  <a:moveTo>
                    <a:pt x="2552" y="0"/>
                  </a:moveTo>
                  <a:lnTo>
                    <a:pt x="1" y="2584"/>
                  </a:lnTo>
                  <a:lnTo>
                    <a:pt x="1" y="4222"/>
                  </a:lnTo>
                  <a:lnTo>
                    <a:pt x="4474" y="4222"/>
                  </a:lnTo>
                  <a:cubicBezTo>
                    <a:pt x="4663" y="4222"/>
                    <a:pt x="4821" y="4064"/>
                    <a:pt x="4821" y="3875"/>
                  </a:cubicBezTo>
                  <a:lnTo>
                    <a:pt x="4821" y="1733"/>
                  </a:lnTo>
                  <a:cubicBezTo>
                    <a:pt x="4821" y="788"/>
                    <a:pt x="4033" y="0"/>
                    <a:pt x="30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0" name="Google Shape;6840;p81"/>
            <p:cNvSpPr/>
            <p:nvPr/>
          </p:nvSpPr>
          <p:spPr>
            <a:xfrm>
              <a:off x="5754625" y="3963700"/>
              <a:ext cx="224500" cy="154400"/>
            </a:xfrm>
            <a:custGeom>
              <a:rect b="b" l="l" r="r" t="t"/>
              <a:pathLst>
                <a:path extrusionOk="0" h="6176" w="8980">
                  <a:moveTo>
                    <a:pt x="3120" y="1"/>
                  </a:moveTo>
                  <a:cubicBezTo>
                    <a:pt x="1387" y="1"/>
                    <a:pt x="1" y="1418"/>
                    <a:pt x="1" y="3119"/>
                  </a:cubicBezTo>
                  <a:lnTo>
                    <a:pt x="1" y="4506"/>
                  </a:lnTo>
                  <a:cubicBezTo>
                    <a:pt x="1" y="5325"/>
                    <a:pt x="568" y="6018"/>
                    <a:pt x="1355" y="6175"/>
                  </a:cubicBezTo>
                  <a:lnTo>
                    <a:pt x="1355" y="2773"/>
                  </a:lnTo>
                  <a:lnTo>
                    <a:pt x="1009" y="2773"/>
                  </a:lnTo>
                  <a:cubicBezTo>
                    <a:pt x="914" y="2773"/>
                    <a:pt x="820" y="2804"/>
                    <a:pt x="694" y="2804"/>
                  </a:cubicBezTo>
                  <a:cubicBezTo>
                    <a:pt x="851" y="1607"/>
                    <a:pt x="1860" y="662"/>
                    <a:pt x="3120" y="662"/>
                  </a:cubicBezTo>
                  <a:lnTo>
                    <a:pt x="5861" y="662"/>
                  </a:lnTo>
                  <a:cubicBezTo>
                    <a:pt x="7089" y="662"/>
                    <a:pt x="8098" y="1607"/>
                    <a:pt x="8255" y="2804"/>
                  </a:cubicBezTo>
                  <a:cubicBezTo>
                    <a:pt x="8161" y="2773"/>
                    <a:pt x="8066" y="2773"/>
                    <a:pt x="7940" y="2773"/>
                  </a:cubicBezTo>
                  <a:lnTo>
                    <a:pt x="7593" y="2773"/>
                  </a:lnTo>
                  <a:lnTo>
                    <a:pt x="7593" y="6175"/>
                  </a:lnTo>
                  <a:cubicBezTo>
                    <a:pt x="8381" y="6018"/>
                    <a:pt x="8980" y="5325"/>
                    <a:pt x="8980" y="4506"/>
                  </a:cubicBezTo>
                  <a:lnTo>
                    <a:pt x="8980" y="3119"/>
                  </a:lnTo>
                  <a:cubicBezTo>
                    <a:pt x="8980" y="1387"/>
                    <a:pt x="7562" y="1"/>
                    <a:pt x="58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1" name="Google Shape;6841;p81"/>
            <p:cNvSpPr/>
            <p:nvPr/>
          </p:nvSpPr>
          <p:spPr>
            <a:xfrm>
              <a:off x="5806625" y="3998350"/>
              <a:ext cx="69325" cy="52025"/>
            </a:xfrm>
            <a:custGeom>
              <a:rect b="b" l="l" r="r" t="t"/>
              <a:pathLst>
                <a:path extrusionOk="0" h="2081" w="2773">
                  <a:moveTo>
                    <a:pt x="1733" y="1"/>
                  </a:moveTo>
                  <a:cubicBezTo>
                    <a:pt x="788" y="1"/>
                    <a:pt x="0" y="788"/>
                    <a:pt x="0" y="1733"/>
                  </a:cubicBezTo>
                  <a:lnTo>
                    <a:pt x="0" y="2080"/>
                  </a:lnTo>
                  <a:lnTo>
                    <a:pt x="1733" y="2080"/>
                  </a:lnTo>
                  <a:cubicBezTo>
                    <a:pt x="2300" y="2049"/>
                    <a:pt x="2773" y="1607"/>
                    <a:pt x="2773" y="1009"/>
                  </a:cubicBez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2" name="Google Shape;6842;p81"/>
            <p:cNvSpPr/>
            <p:nvPr/>
          </p:nvSpPr>
          <p:spPr>
            <a:xfrm>
              <a:off x="5893250" y="3999150"/>
              <a:ext cx="34675" cy="51225"/>
            </a:xfrm>
            <a:custGeom>
              <a:rect b="b" l="l" r="r" t="t"/>
              <a:pathLst>
                <a:path extrusionOk="0" h="2049" w="1387">
                  <a:moveTo>
                    <a:pt x="1" y="0"/>
                  </a:moveTo>
                  <a:lnTo>
                    <a:pt x="1" y="1040"/>
                  </a:lnTo>
                  <a:cubicBezTo>
                    <a:pt x="1" y="1607"/>
                    <a:pt x="473" y="2048"/>
                    <a:pt x="1040" y="2048"/>
                  </a:cubicBezTo>
                  <a:lnTo>
                    <a:pt x="1387" y="2048"/>
                  </a:lnTo>
                  <a:lnTo>
                    <a:pt x="1387" y="1701"/>
                  </a:lnTo>
                  <a:cubicBezTo>
                    <a:pt x="1387" y="882"/>
                    <a:pt x="788" y="158"/>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3" name="Google Shape;6843;p81"/>
            <p:cNvSpPr/>
            <p:nvPr/>
          </p:nvSpPr>
          <p:spPr>
            <a:xfrm>
              <a:off x="5806625" y="4049550"/>
              <a:ext cx="121300" cy="104000"/>
            </a:xfrm>
            <a:custGeom>
              <a:rect b="b" l="l" r="r" t="t"/>
              <a:pathLst>
                <a:path extrusionOk="0" h="4160" w="4852">
                  <a:moveTo>
                    <a:pt x="3119" y="1"/>
                  </a:moveTo>
                  <a:cubicBezTo>
                    <a:pt x="2804" y="442"/>
                    <a:pt x="2300" y="694"/>
                    <a:pt x="1733" y="694"/>
                  </a:cubicBezTo>
                  <a:lnTo>
                    <a:pt x="0" y="694"/>
                  </a:lnTo>
                  <a:lnTo>
                    <a:pt x="0" y="2426"/>
                  </a:lnTo>
                  <a:cubicBezTo>
                    <a:pt x="0" y="3372"/>
                    <a:pt x="788" y="4159"/>
                    <a:pt x="1733" y="4159"/>
                  </a:cubicBezTo>
                  <a:lnTo>
                    <a:pt x="3119" y="4159"/>
                  </a:lnTo>
                  <a:cubicBezTo>
                    <a:pt x="4064" y="4159"/>
                    <a:pt x="4852" y="3372"/>
                    <a:pt x="4852" y="2426"/>
                  </a:cubicBezTo>
                  <a:lnTo>
                    <a:pt x="4852" y="694"/>
                  </a:lnTo>
                  <a:lnTo>
                    <a:pt x="4505" y="694"/>
                  </a:lnTo>
                  <a:cubicBezTo>
                    <a:pt x="3938" y="694"/>
                    <a:pt x="3434" y="442"/>
                    <a:pt x="31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44" name="Google Shape;6844;p81"/>
          <p:cNvGrpSpPr/>
          <p:nvPr/>
        </p:nvGrpSpPr>
        <p:grpSpPr>
          <a:xfrm>
            <a:off x="6649963" y="4256985"/>
            <a:ext cx="351024" cy="350079"/>
            <a:chOff x="6553275" y="3604550"/>
            <a:chExt cx="296975" cy="296175"/>
          </a:xfrm>
        </p:grpSpPr>
        <p:sp>
          <p:nvSpPr>
            <p:cNvPr id="6845" name="Google Shape;6845;p81"/>
            <p:cNvSpPr/>
            <p:nvPr/>
          </p:nvSpPr>
          <p:spPr>
            <a:xfrm>
              <a:off x="6657250" y="3604550"/>
              <a:ext cx="86650" cy="86650"/>
            </a:xfrm>
            <a:custGeom>
              <a:rect b="b" l="l" r="r" t="t"/>
              <a:pathLst>
                <a:path extrusionOk="0" h="3466" w="3466">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6" name="Google Shape;6846;p81"/>
            <p:cNvSpPr/>
            <p:nvPr/>
          </p:nvSpPr>
          <p:spPr>
            <a:xfrm>
              <a:off x="6553275" y="3777825"/>
              <a:ext cx="296975" cy="122900"/>
            </a:xfrm>
            <a:custGeom>
              <a:rect b="b" l="l" r="r" t="t"/>
              <a:pathLst>
                <a:path extrusionOk="0" h="4916" w="11879">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7" name="Google Shape;6847;p81"/>
            <p:cNvSpPr/>
            <p:nvPr/>
          </p:nvSpPr>
          <p:spPr>
            <a:xfrm>
              <a:off x="6755700" y="3640000"/>
              <a:ext cx="74850" cy="121300"/>
            </a:xfrm>
            <a:custGeom>
              <a:rect b="b" l="l" r="r" t="t"/>
              <a:pathLst>
                <a:path extrusionOk="0" h="4852" w="2994">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8" name="Google Shape;6848;p81"/>
            <p:cNvSpPr/>
            <p:nvPr/>
          </p:nvSpPr>
          <p:spPr>
            <a:xfrm>
              <a:off x="6570600" y="3640000"/>
              <a:ext cx="74850" cy="121300"/>
            </a:xfrm>
            <a:custGeom>
              <a:rect b="b" l="l" r="r" t="t"/>
              <a:pathLst>
                <a:path extrusionOk="0" h="4852" w="2994">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9" name="Google Shape;6849;p81"/>
            <p:cNvSpPr/>
            <p:nvPr/>
          </p:nvSpPr>
          <p:spPr>
            <a:xfrm>
              <a:off x="6707650" y="3688025"/>
              <a:ext cx="70925" cy="70925"/>
            </a:xfrm>
            <a:custGeom>
              <a:rect b="b" l="l" r="r" t="t"/>
              <a:pathLst>
                <a:path extrusionOk="0" h="2837" w="2837">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0" name="Google Shape;6850;p81"/>
            <p:cNvSpPr/>
            <p:nvPr/>
          </p:nvSpPr>
          <p:spPr>
            <a:xfrm>
              <a:off x="6621025" y="3688825"/>
              <a:ext cx="70900" cy="73275"/>
            </a:xfrm>
            <a:custGeom>
              <a:rect b="b" l="l" r="r" t="t"/>
              <a:pathLst>
                <a:path extrusionOk="0" h="2931" w="2836">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6854" name="Shape 6854"/>
        <p:cNvGrpSpPr/>
        <p:nvPr/>
      </p:nvGrpSpPr>
      <p:grpSpPr>
        <a:xfrm>
          <a:off x="0" y="0"/>
          <a:ext cx="0" cy="0"/>
          <a:chOff x="0" y="0"/>
          <a:chExt cx="0" cy="0"/>
        </a:xfrm>
      </p:grpSpPr>
      <p:sp>
        <p:nvSpPr>
          <p:cNvPr id="6855" name="Google Shape;6855;p82"/>
          <p:cNvSpPr txBox="1"/>
          <p:nvPr>
            <p:ph idx="4294967295" type="title"/>
          </p:nvPr>
        </p:nvSpPr>
        <p:spPr>
          <a:xfrm>
            <a:off x="849675"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chemeClr val="lt1"/>
                </a:solidFill>
                <a:latin typeface="Arial"/>
                <a:ea typeface="Arial"/>
                <a:cs typeface="Arial"/>
                <a:sym typeface="Arial"/>
              </a:rPr>
              <a:t>Help &amp; Support </a:t>
            </a:r>
            <a:r>
              <a:rPr lang="en">
                <a:latin typeface="Arial"/>
                <a:ea typeface="Arial"/>
                <a:cs typeface="Arial"/>
                <a:sym typeface="Arial"/>
              </a:rPr>
              <a:t>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6856" name="Google Shape;6856;p82"/>
          <p:cNvSpPr txBox="1"/>
          <p:nvPr>
            <p:ph idx="4294967295" type="title"/>
          </p:nvPr>
        </p:nvSpPr>
        <p:spPr>
          <a:xfrm>
            <a:off x="4858400"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Avatar Icons</a:t>
            </a:r>
            <a:endParaRPr>
              <a:solidFill>
                <a:srgbClr val="FFFFFF"/>
              </a:solidFill>
              <a:latin typeface="Arial"/>
              <a:ea typeface="Arial"/>
              <a:cs typeface="Arial"/>
              <a:sym typeface="Arial"/>
            </a:endParaRPr>
          </a:p>
        </p:txBody>
      </p:sp>
      <p:grpSp>
        <p:nvGrpSpPr>
          <p:cNvPr id="6857" name="Google Shape;6857;p82"/>
          <p:cNvGrpSpPr/>
          <p:nvPr/>
        </p:nvGrpSpPr>
        <p:grpSpPr>
          <a:xfrm>
            <a:off x="877057" y="1532946"/>
            <a:ext cx="294401" cy="353645"/>
            <a:chOff x="-35814600" y="3202075"/>
            <a:chExt cx="242625" cy="291450"/>
          </a:xfrm>
        </p:grpSpPr>
        <p:sp>
          <p:nvSpPr>
            <p:cNvPr id="6858" name="Google Shape;6858;p82"/>
            <p:cNvSpPr/>
            <p:nvPr/>
          </p:nvSpPr>
          <p:spPr>
            <a:xfrm>
              <a:off x="-35814600" y="3202075"/>
              <a:ext cx="51225" cy="202450"/>
            </a:xfrm>
            <a:custGeom>
              <a:rect b="b" l="l" r="r" t="t"/>
              <a:pathLst>
                <a:path extrusionOk="0" h="8098" w="2049">
                  <a:moveTo>
                    <a:pt x="1702" y="0"/>
                  </a:moveTo>
                  <a:cubicBezTo>
                    <a:pt x="757" y="0"/>
                    <a:pt x="1" y="788"/>
                    <a:pt x="1" y="1733"/>
                  </a:cubicBezTo>
                  <a:lnTo>
                    <a:pt x="1" y="8097"/>
                  </a:lnTo>
                  <a:cubicBezTo>
                    <a:pt x="348" y="7782"/>
                    <a:pt x="820" y="7562"/>
                    <a:pt x="1387" y="7562"/>
                  </a:cubicBezTo>
                  <a:lnTo>
                    <a:pt x="2049" y="7562"/>
                  </a:lnTo>
                  <a:lnTo>
                    <a:pt x="20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9" name="Google Shape;6859;p82"/>
            <p:cNvSpPr/>
            <p:nvPr/>
          </p:nvSpPr>
          <p:spPr>
            <a:xfrm>
              <a:off x="-35814600" y="3407650"/>
              <a:ext cx="242625" cy="68550"/>
            </a:xfrm>
            <a:custGeom>
              <a:rect b="b" l="l" r="r" t="t"/>
              <a:pathLst>
                <a:path extrusionOk="0" h="2742" w="9705">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0" name="Google Shape;6860;p82"/>
            <p:cNvSpPr/>
            <p:nvPr/>
          </p:nvSpPr>
          <p:spPr>
            <a:xfrm>
              <a:off x="-35627125" y="3450950"/>
              <a:ext cx="55150" cy="25250"/>
            </a:xfrm>
            <a:custGeom>
              <a:rect b="b" l="l" r="r" t="t"/>
              <a:pathLst>
                <a:path extrusionOk="0" h="1010" w="2206">
                  <a:moveTo>
                    <a:pt x="0" y="1"/>
                  </a:moveTo>
                  <a:lnTo>
                    <a:pt x="0" y="1009"/>
                  </a:lnTo>
                  <a:lnTo>
                    <a:pt x="1670" y="1009"/>
                  </a:lnTo>
                  <a:cubicBezTo>
                    <a:pt x="1953" y="1009"/>
                    <a:pt x="2205" y="788"/>
                    <a:pt x="1953" y="505"/>
                  </a:cubicBezTo>
                  <a:cubicBezTo>
                    <a:pt x="1827" y="347"/>
                    <a:pt x="1764" y="190"/>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1" name="Google Shape;6861;p82"/>
            <p:cNvSpPr/>
            <p:nvPr/>
          </p:nvSpPr>
          <p:spPr>
            <a:xfrm>
              <a:off x="-35703525" y="3305250"/>
              <a:ext cx="84300" cy="34675"/>
            </a:xfrm>
            <a:custGeom>
              <a:rect b="b" l="l" r="r" t="t"/>
              <a:pathLst>
                <a:path extrusionOk="0" h="1387" w="3372">
                  <a:moveTo>
                    <a:pt x="1701" y="0"/>
                  </a:moveTo>
                  <a:cubicBezTo>
                    <a:pt x="882" y="0"/>
                    <a:pt x="221" y="599"/>
                    <a:pt x="0" y="1387"/>
                  </a:cubicBezTo>
                  <a:lnTo>
                    <a:pt x="3371" y="1387"/>
                  </a:lnTo>
                  <a:cubicBezTo>
                    <a:pt x="3214" y="599"/>
                    <a:pt x="2521"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2" name="Google Shape;6862;p82"/>
            <p:cNvSpPr/>
            <p:nvPr/>
          </p:nvSpPr>
          <p:spPr>
            <a:xfrm>
              <a:off x="-35677550" y="3254050"/>
              <a:ext cx="33100" cy="33100"/>
            </a:xfrm>
            <a:custGeom>
              <a:rect b="b" l="l" r="r" t="t"/>
              <a:pathLst>
                <a:path extrusionOk="0" h="1324" w="1324">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3" name="Google Shape;6863;p82"/>
            <p:cNvSpPr/>
            <p:nvPr/>
          </p:nvSpPr>
          <p:spPr>
            <a:xfrm>
              <a:off x="-35746850" y="3202075"/>
              <a:ext cx="171725" cy="189050"/>
            </a:xfrm>
            <a:custGeom>
              <a:rect b="b" l="l" r="r" t="t"/>
              <a:pathLst>
                <a:path extrusionOk="0" h="7562" w="6869">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4" name="Google Shape;6864;p82"/>
            <p:cNvSpPr/>
            <p:nvPr/>
          </p:nvSpPr>
          <p:spPr>
            <a:xfrm>
              <a:off x="-35677550" y="3450950"/>
              <a:ext cx="34675" cy="42575"/>
            </a:xfrm>
            <a:custGeom>
              <a:rect b="b" l="l" r="r" t="t"/>
              <a:pathLst>
                <a:path extrusionOk="0" h="1703" w="1387">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65" name="Google Shape;6865;p82"/>
          <p:cNvGrpSpPr/>
          <p:nvPr/>
        </p:nvGrpSpPr>
        <p:grpSpPr>
          <a:xfrm>
            <a:off x="847435" y="1973866"/>
            <a:ext cx="353645" cy="353888"/>
            <a:chOff x="-35839800" y="3561025"/>
            <a:chExt cx="291450" cy="291650"/>
          </a:xfrm>
        </p:grpSpPr>
        <p:sp>
          <p:nvSpPr>
            <p:cNvPr id="6866" name="Google Shape;6866;p82"/>
            <p:cNvSpPr/>
            <p:nvPr/>
          </p:nvSpPr>
          <p:spPr>
            <a:xfrm>
              <a:off x="-35772850" y="3612425"/>
              <a:ext cx="155200" cy="142575"/>
            </a:xfrm>
            <a:custGeom>
              <a:rect b="b" l="l" r="r" t="t"/>
              <a:pathLst>
                <a:path extrusionOk="0" h="5703" w="6208">
                  <a:moveTo>
                    <a:pt x="3088" y="693"/>
                  </a:moveTo>
                  <a:cubicBezTo>
                    <a:pt x="3655" y="693"/>
                    <a:pt x="4128" y="1166"/>
                    <a:pt x="4128" y="1733"/>
                  </a:cubicBezTo>
                  <a:cubicBezTo>
                    <a:pt x="4128" y="2174"/>
                    <a:pt x="3844" y="2552"/>
                    <a:pt x="3466" y="2710"/>
                  </a:cubicBezTo>
                  <a:lnTo>
                    <a:pt x="3466" y="3119"/>
                  </a:lnTo>
                  <a:cubicBezTo>
                    <a:pt x="3466" y="3308"/>
                    <a:pt x="3309" y="3466"/>
                    <a:pt x="3088" y="3466"/>
                  </a:cubicBezTo>
                  <a:cubicBezTo>
                    <a:pt x="2899" y="3466"/>
                    <a:pt x="2742" y="3308"/>
                    <a:pt x="2742" y="3119"/>
                  </a:cubicBezTo>
                  <a:lnTo>
                    <a:pt x="2742" y="2710"/>
                  </a:lnTo>
                  <a:cubicBezTo>
                    <a:pt x="2742" y="2426"/>
                    <a:pt x="2931" y="2174"/>
                    <a:pt x="3214" y="2080"/>
                  </a:cubicBezTo>
                  <a:cubicBezTo>
                    <a:pt x="3340" y="2048"/>
                    <a:pt x="3466" y="1891"/>
                    <a:pt x="3466" y="1765"/>
                  </a:cubicBezTo>
                  <a:cubicBezTo>
                    <a:pt x="3466" y="1576"/>
                    <a:pt x="3309" y="1418"/>
                    <a:pt x="3088" y="1418"/>
                  </a:cubicBezTo>
                  <a:cubicBezTo>
                    <a:pt x="2899" y="1418"/>
                    <a:pt x="2742" y="1576"/>
                    <a:pt x="2742" y="1765"/>
                  </a:cubicBezTo>
                  <a:cubicBezTo>
                    <a:pt x="2742" y="1954"/>
                    <a:pt x="2584" y="2111"/>
                    <a:pt x="2395" y="2111"/>
                  </a:cubicBezTo>
                  <a:cubicBezTo>
                    <a:pt x="2206" y="2111"/>
                    <a:pt x="2049" y="1954"/>
                    <a:pt x="2049" y="1765"/>
                  </a:cubicBezTo>
                  <a:cubicBezTo>
                    <a:pt x="2080" y="1166"/>
                    <a:pt x="2553" y="693"/>
                    <a:pt x="3088" y="693"/>
                  </a:cubicBezTo>
                  <a:close/>
                  <a:moveTo>
                    <a:pt x="3088" y="3781"/>
                  </a:moveTo>
                  <a:cubicBezTo>
                    <a:pt x="3309" y="3781"/>
                    <a:pt x="3466" y="3938"/>
                    <a:pt x="3466" y="4127"/>
                  </a:cubicBezTo>
                  <a:cubicBezTo>
                    <a:pt x="3466" y="4317"/>
                    <a:pt x="3309" y="4474"/>
                    <a:pt x="3088" y="4474"/>
                  </a:cubicBezTo>
                  <a:cubicBezTo>
                    <a:pt x="2899" y="4474"/>
                    <a:pt x="2742" y="4317"/>
                    <a:pt x="2742" y="4127"/>
                  </a:cubicBezTo>
                  <a:cubicBezTo>
                    <a:pt x="2742" y="3938"/>
                    <a:pt x="2899" y="3781"/>
                    <a:pt x="3088" y="3781"/>
                  </a:cubicBezTo>
                  <a:close/>
                  <a:moveTo>
                    <a:pt x="347" y="0"/>
                  </a:moveTo>
                  <a:cubicBezTo>
                    <a:pt x="158" y="32"/>
                    <a:pt x="1" y="189"/>
                    <a:pt x="1" y="347"/>
                  </a:cubicBezTo>
                  <a:lnTo>
                    <a:pt x="1" y="5010"/>
                  </a:lnTo>
                  <a:lnTo>
                    <a:pt x="694" y="5703"/>
                  </a:lnTo>
                  <a:cubicBezTo>
                    <a:pt x="1371" y="5088"/>
                    <a:pt x="2238" y="4781"/>
                    <a:pt x="3104" y="4781"/>
                  </a:cubicBezTo>
                  <a:cubicBezTo>
                    <a:pt x="3970" y="4781"/>
                    <a:pt x="4837" y="5088"/>
                    <a:pt x="5514" y="5703"/>
                  </a:cubicBezTo>
                  <a:lnTo>
                    <a:pt x="6207" y="5010"/>
                  </a:lnTo>
                  <a:lnTo>
                    <a:pt x="6207" y="347"/>
                  </a:lnTo>
                  <a:cubicBezTo>
                    <a:pt x="6207" y="158"/>
                    <a:pt x="6050" y="0"/>
                    <a:pt x="586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7" name="Google Shape;6867;p82"/>
            <p:cNvSpPr/>
            <p:nvPr/>
          </p:nvSpPr>
          <p:spPr>
            <a:xfrm>
              <a:off x="-35621625" y="3694325"/>
              <a:ext cx="73275" cy="143375"/>
            </a:xfrm>
            <a:custGeom>
              <a:rect b="b" l="l" r="r" t="t"/>
              <a:pathLst>
                <a:path extrusionOk="0" h="5735" w="2931">
                  <a:moveTo>
                    <a:pt x="2931" y="1"/>
                  </a:moveTo>
                  <a:lnTo>
                    <a:pt x="1" y="2899"/>
                  </a:lnTo>
                  <a:lnTo>
                    <a:pt x="2805" y="5735"/>
                  </a:lnTo>
                  <a:cubicBezTo>
                    <a:pt x="2868" y="5609"/>
                    <a:pt x="2931" y="5451"/>
                    <a:pt x="2931" y="5294"/>
                  </a:cubicBezTo>
                  <a:lnTo>
                    <a:pt x="293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8" name="Google Shape;6868;p82"/>
            <p:cNvSpPr/>
            <p:nvPr/>
          </p:nvSpPr>
          <p:spPr>
            <a:xfrm>
              <a:off x="-35827200" y="3748675"/>
              <a:ext cx="263100" cy="104000"/>
            </a:xfrm>
            <a:custGeom>
              <a:rect b="b" l="l" r="r" t="t"/>
              <a:pathLst>
                <a:path extrusionOk="0" h="4160" w="10524">
                  <a:moveTo>
                    <a:pt x="5235" y="1"/>
                  </a:moveTo>
                  <a:cubicBezTo>
                    <a:pt x="4482" y="1"/>
                    <a:pt x="3734" y="284"/>
                    <a:pt x="3183" y="851"/>
                  </a:cubicBezTo>
                  <a:lnTo>
                    <a:pt x="1" y="4033"/>
                  </a:lnTo>
                  <a:cubicBezTo>
                    <a:pt x="158" y="4128"/>
                    <a:pt x="316" y="4159"/>
                    <a:pt x="473" y="4159"/>
                  </a:cubicBezTo>
                  <a:lnTo>
                    <a:pt x="10082" y="4159"/>
                  </a:lnTo>
                  <a:cubicBezTo>
                    <a:pt x="10240" y="4159"/>
                    <a:pt x="10398" y="4128"/>
                    <a:pt x="10524" y="4033"/>
                  </a:cubicBezTo>
                  <a:lnTo>
                    <a:pt x="7310" y="851"/>
                  </a:lnTo>
                  <a:cubicBezTo>
                    <a:pt x="6743" y="284"/>
                    <a:pt x="5987" y="1"/>
                    <a:pt x="52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9" name="Google Shape;6869;p82"/>
            <p:cNvSpPr/>
            <p:nvPr/>
          </p:nvSpPr>
          <p:spPr>
            <a:xfrm>
              <a:off x="-35831925" y="3635275"/>
              <a:ext cx="41775" cy="85075"/>
            </a:xfrm>
            <a:custGeom>
              <a:rect b="b" l="l" r="r" t="t"/>
              <a:pathLst>
                <a:path extrusionOk="0" h="3403" w="1671">
                  <a:moveTo>
                    <a:pt x="1671" y="0"/>
                  </a:moveTo>
                  <a:lnTo>
                    <a:pt x="1" y="1701"/>
                  </a:lnTo>
                  <a:lnTo>
                    <a:pt x="1671" y="3403"/>
                  </a:lnTo>
                  <a:lnTo>
                    <a:pt x="167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0" name="Google Shape;6870;p82"/>
            <p:cNvSpPr/>
            <p:nvPr/>
          </p:nvSpPr>
          <p:spPr>
            <a:xfrm>
              <a:off x="-35601150" y="3635275"/>
              <a:ext cx="43350" cy="85075"/>
            </a:xfrm>
            <a:custGeom>
              <a:rect b="b" l="l" r="r" t="t"/>
              <a:pathLst>
                <a:path extrusionOk="0" h="3403" w="1734">
                  <a:moveTo>
                    <a:pt x="1" y="0"/>
                  </a:moveTo>
                  <a:lnTo>
                    <a:pt x="1" y="3403"/>
                  </a:lnTo>
                  <a:lnTo>
                    <a:pt x="1734" y="1701"/>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1" name="Google Shape;6871;p82"/>
            <p:cNvSpPr/>
            <p:nvPr/>
          </p:nvSpPr>
          <p:spPr>
            <a:xfrm>
              <a:off x="-35750000" y="3561025"/>
              <a:ext cx="111075" cy="35675"/>
            </a:xfrm>
            <a:custGeom>
              <a:rect b="b" l="l" r="r" t="t"/>
              <a:pathLst>
                <a:path extrusionOk="0" h="1427" w="4443">
                  <a:moveTo>
                    <a:pt x="2182" y="1"/>
                  </a:moveTo>
                  <a:cubicBezTo>
                    <a:pt x="1686" y="1"/>
                    <a:pt x="1198" y="182"/>
                    <a:pt x="851" y="544"/>
                  </a:cubicBezTo>
                  <a:lnTo>
                    <a:pt x="0" y="1426"/>
                  </a:lnTo>
                  <a:lnTo>
                    <a:pt x="4443" y="1426"/>
                  </a:lnTo>
                  <a:lnTo>
                    <a:pt x="3560" y="544"/>
                  </a:lnTo>
                  <a:cubicBezTo>
                    <a:pt x="3182" y="182"/>
                    <a:pt x="2678" y="1"/>
                    <a:pt x="21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2" name="Google Shape;6872;p82"/>
            <p:cNvSpPr/>
            <p:nvPr/>
          </p:nvSpPr>
          <p:spPr>
            <a:xfrm>
              <a:off x="-35839800" y="3694325"/>
              <a:ext cx="72500" cy="143375"/>
            </a:xfrm>
            <a:custGeom>
              <a:rect b="b" l="l" r="r" t="t"/>
              <a:pathLst>
                <a:path extrusionOk="0" h="5735" w="2900">
                  <a:moveTo>
                    <a:pt x="1" y="1"/>
                  </a:moveTo>
                  <a:lnTo>
                    <a:pt x="1" y="5294"/>
                  </a:lnTo>
                  <a:cubicBezTo>
                    <a:pt x="1" y="5451"/>
                    <a:pt x="32" y="5609"/>
                    <a:pt x="95" y="5735"/>
                  </a:cubicBezTo>
                  <a:lnTo>
                    <a:pt x="2899" y="2899"/>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73" name="Google Shape;6873;p82"/>
          <p:cNvSpPr/>
          <p:nvPr/>
        </p:nvSpPr>
        <p:spPr>
          <a:xfrm>
            <a:off x="845859" y="2409404"/>
            <a:ext cx="355557" cy="353645"/>
          </a:xfrm>
          <a:custGeom>
            <a:rect b="b" l="l" r="r" t="t"/>
            <a:pathLst>
              <a:path extrusionOk="0" h="11658" w="11721">
                <a:moveTo>
                  <a:pt x="6144" y="2773"/>
                </a:moveTo>
                <a:cubicBezTo>
                  <a:pt x="7467" y="2868"/>
                  <a:pt x="8570" y="3813"/>
                  <a:pt x="8885" y="5042"/>
                </a:cubicBezTo>
                <a:cubicBezTo>
                  <a:pt x="8917" y="5231"/>
                  <a:pt x="8791" y="5388"/>
                  <a:pt x="8633" y="5483"/>
                </a:cubicBezTo>
                <a:cubicBezTo>
                  <a:pt x="8613" y="5486"/>
                  <a:pt x="8594" y="5487"/>
                  <a:pt x="8575" y="5487"/>
                </a:cubicBezTo>
                <a:cubicBezTo>
                  <a:pt x="8412" y="5487"/>
                  <a:pt x="8277" y="5372"/>
                  <a:pt x="8192" y="5231"/>
                </a:cubicBezTo>
                <a:cubicBezTo>
                  <a:pt x="7972" y="4254"/>
                  <a:pt x="7089" y="3561"/>
                  <a:pt x="6113" y="3466"/>
                </a:cubicBezTo>
                <a:cubicBezTo>
                  <a:pt x="5924" y="3466"/>
                  <a:pt x="5798" y="3277"/>
                  <a:pt x="5798" y="3120"/>
                </a:cubicBezTo>
                <a:cubicBezTo>
                  <a:pt x="5798" y="2868"/>
                  <a:pt x="5955" y="2773"/>
                  <a:pt x="6144" y="2773"/>
                </a:cubicBezTo>
                <a:close/>
                <a:moveTo>
                  <a:pt x="6222" y="1414"/>
                </a:moveTo>
                <a:cubicBezTo>
                  <a:pt x="6238" y="1414"/>
                  <a:pt x="6254" y="1416"/>
                  <a:pt x="6270" y="1418"/>
                </a:cubicBezTo>
                <a:cubicBezTo>
                  <a:pt x="8161" y="1576"/>
                  <a:pt x="9862" y="2962"/>
                  <a:pt x="10240" y="5136"/>
                </a:cubicBezTo>
                <a:cubicBezTo>
                  <a:pt x="10303" y="5325"/>
                  <a:pt x="10177" y="5483"/>
                  <a:pt x="9988" y="5514"/>
                </a:cubicBezTo>
                <a:cubicBezTo>
                  <a:pt x="9960" y="5518"/>
                  <a:pt x="9934" y="5520"/>
                  <a:pt x="9908" y="5520"/>
                </a:cubicBezTo>
                <a:cubicBezTo>
                  <a:pt x="9730" y="5520"/>
                  <a:pt x="9606" y="5424"/>
                  <a:pt x="9578" y="5231"/>
                </a:cubicBezTo>
                <a:cubicBezTo>
                  <a:pt x="9263" y="3466"/>
                  <a:pt x="7846" y="2238"/>
                  <a:pt x="6239" y="2143"/>
                </a:cubicBezTo>
                <a:cubicBezTo>
                  <a:pt x="6050" y="2143"/>
                  <a:pt x="5924" y="1923"/>
                  <a:pt x="5924" y="1765"/>
                </a:cubicBezTo>
                <a:cubicBezTo>
                  <a:pt x="5924" y="1563"/>
                  <a:pt x="6055" y="1414"/>
                  <a:pt x="6222" y="1414"/>
                </a:cubicBezTo>
                <a:close/>
                <a:moveTo>
                  <a:pt x="5907" y="4124"/>
                </a:moveTo>
                <a:cubicBezTo>
                  <a:pt x="5923" y="4124"/>
                  <a:pt x="5939" y="4125"/>
                  <a:pt x="5955" y="4128"/>
                </a:cubicBezTo>
                <a:cubicBezTo>
                  <a:pt x="6680" y="4191"/>
                  <a:pt x="7247" y="4663"/>
                  <a:pt x="7499" y="5325"/>
                </a:cubicBezTo>
                <a:cubicBezTo>
                  <a:pt x="7530" y="5514"/>
                  <a:pt x="7467" y="5672"/>
                  <a:pt x="7247" y="5766"/>
                </a:cubicBezTo>
                <a:cubicBezTo>
                  <a:pt x="7223" y="5770"/>
                  <a:pt x="7199" y="5772"/>
                  <a:pt x="7177" y="5772"/>
                </a:cubicBezTo>
                <a:cubicBezTo>
                  <a:pt x="7019" y="5772"/>
                  <a:pt x="6892" y="5679"/>
                  <a:pt x="6837" y="5514"/>
                </a:cubicBezTo>
                <a:cubicBezTo>
                  <a:pt x="6711" y="5136"/>
                  <a:pt x="6365" y="4852"/>
                  <a:pt x="5924" y="4821"/>
                </a:cubicBezTo>
                <a:cubicBezTo>
                  <a:pt x="5735" y="4821"/>
                  <a:pt x="5609" y="4663"/>
                  <a:pt x="5609" y="4443"/>
                </a:cubicBezTo>
                <a:cubicBezTo>
                  <a:pt x="5609" y="4270"/>
                  <a:pt x="5740" y="4124"/>
                  <a:pt x="5907" y="4124"/>
                </a:cubicBezTo>
                <a:close/>
                <a:moveTo>
                  <a:pt x="3385" y="3199"/>
                </a:moveTo>
                <a:cubicBezTo>
                  <a:pt x="3455" y="3199"/>
                  <a:pt x="3527" y="3225"/>
                  <a:pt x="3592" y="3277"/>
                </a:cubicBezTo>
                <a:lnTo>
                  <a:pt x="4695" y="4096"/>
                </a:lnTo>
                <a:cubicBezTo>
                  <a:pt x="4853" y="4222"/>
                  <a:pt x="4884" y="4411"/>
                  <a:pt x="4790" y="4569"/>
                </a:cubicBezTo>
                <a:lnTo>
                  <a:pt x="4159" y="5388"/>
                </a:lnTo>
                <a:lnTo>
                  <a:pt x="6869" y="7436"/>
                </a:lnTo>
                <a:lnTo>
                  <a:pt x="7499" y="6617"/>
                </a:lnTo>
                <a:cubicBezTo>
                  <a:pt x="7572" y="6525"/>
                  <a:pt x="7667" y="6476"/>
                  <a:pt x="7765" y="6476"/>
                </a:cubicBezTo>
                <a:cubicBezTo>
                  <a:pt x="7835" y="6476"/>
                  <a:pt x="7906" y="6501"/>
                  <a:pt x="7972" y="6554"/>
                </a:cubicBezTo>
                <a:lnTo>
                  <a:pt x="9074" y="7373"/>
                </a:lnTo>
                <a:cubicBezTo>
                  <a:pt x="9232" y="7499"/>
                  <a:pt x="9263" y="7688"/>
                  <a:pt x="9137" y="7845"/>
                </a:cubicBezTo>
                <a:lnTo>
                  <a:pt x="8507" y="8665"/>
                </a:lnTo>
                <a:cubicBezTo>
                  <a:pt x="8225" y="9022"/>
                  <a:pt x="7819" y="9211"/>
                  <a:pt x="7403" y="9211"/>
                </a:cubicBezTo>
                <a:cubicBezTo>
                  <a:pt x="7123" y="9211"/>
                  <a:pt x="6839" y="9126"/>
                  <a:pt x="6585" y="8948"/>
                </a:cubicBezTo>
                <a:lnTo>
                  <a:pt x="2773" y="6081"/>
                </a:lnTo>
                <a:cubicBezTo>
                  <a:pt x="2143" y="5672"/>
                  <a:pt x="2017" y="4821"/>
                  <a:pt x="2490" y="4191"/>
                </a:cubicBezTo>
                <a:lnTo>
                  <a:pt x="3120" y="3340"/>
                </a:lnTo>
                <a:cubicBezTo>
                  <a:pt x="3193" y="3248"/>
                  <a:pt x="3288" y="3199"/>
                  <a:pt x="3385" y="3199"/>
                </a:cubicBezTo>
                <a:close/>
                <a:moveTo>
                  <a:pt x="5829" y="1"/>
                </a:moveTo>
                <a:cubicBezTo>
                  <a:pt x="2647" y="1"/>
                  <a:pt x="1" y="2647"/>
                  <a:pt x="1" y="5829"/>
                </a:cubicBezTo>
                <a:cubicBezTo>
                  <a:pt x="64" y="9011"/>
                  <a:pt x="2647" y="11658"/>
                  <a:pt x="5892" y="11658"/>
                </a:cubicBezTo>
                <a:cubicBezTo>
                  <a:pt x="6900" y="11658"/>
                  <a:pt x="7940" y="11374"/>
                  <a:pt x="8822" y="10838"/>
                </a:cubicBezTo>
                <a:lnTo>
                  <a:pt x="11248" y="11626"/>
                </a:lnTo>
                <a:cubicBezTo>
                  <a:pt x="11272" y="11634"/>
                  <a:pt x="11299" y="11638"/>
                  <a:pt x="11329" y="11638"/>
                </a:cubicBezTo>
                <a:cubicBezTo>
                  <a:pt x="11417" y="11638"/>
                  <a:pt x="11524" y="11602"/>
                  <a:pt x="11595" y="11531"/>
                </a:cubicBezTo>
                <a:cubicBezTo>
                  <a:pt x="11658" y="11468"/>
                  <a:pt x="11721" y="11311"/>
                  <a:pt x="11658" y="11185"/>
                </a:cubicBezTo>
                <a:lnTo>
                  <a:pt x="10838" y="8791"/>
                </a:lnTo>
                <a:cubicBezTo>
                  <a:pt x="11406" y="7877"/>
                  <a:pt x="11658" y="6869"/>
                  <a:pt x="11658" y="5829"/>
                </a:cubicBezTo>
                <a:cubicBezTo>
                  <a:pt x="11658" y="2647"/>
                  <a:pt x="9043"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74" name="Google Shape;6874;p82"/>
          <p:cNvGrpSpPr/>
          <p:nvPr/>
        </p:nvGrpSpPr>
        <p:grpSpPr>
          <a:xfrm>
            <a:off x="3084980" y="1532946"/>
            <a:ext cx="353645" cy="353645"/>
            <a:chOff x="-34003850" y="3227275"/>
            <a:chExt cx="291450" cy="291450"/>
          </a:xfrm>
        </p:grpSpPr>
        <p:sp>
          <p:nvSpPr>
            <p:cNvPr id="6875" name="Google Shape;6875;p82"/>
            <p:cNvSpPr/>
            <p:nvPr/>
          </p:nvSpPr>
          <p:spPr>
            <a:xfrm>
              <a:off x="-33852625" y="3313925"/>
              <a:ext cx="128425" cy="49625"/>
            </a:xfrm>
            <a:custGeom>
              <a:rect b="b" l="l" r="r" t="t"/>
              <a:pathLst>
                <a:path extrusionOk="0" h="1985" w="5137">
                  <a:moveTo>
                    <a:pt x="473" y="0"/>
                  </a:moveTo>
                  <a:cubicBezTo>
                    <a:pt x="316" y="0"/>
                    <a:pt x="158" y="32"/>
                    <a:pt x="1" y="126"/>
                  </a:cubicBezTo>
                  <a:lnTo>
                    <a:pt x="2521" y="1985"/>
                  </a:lnTo>
                  <a:lnTo>
                    <a:pt x="5136" y="158"/>
                  </a:lnTo>
                  <a:cubicBezTo>
                    <a:pt x="4979" y="32"/>
                    <a:pt x="4790" y="0"/>
                    <a:pt x="45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6" name="Google Shape;6876;p82"/>
            <p:cNvSpPr/>
            <p:nvPr/>
          </p:nvSpPr>
          <p:spPr>
            <a:xfrm>
              <a:off x="-33866000" y="3328875"/>
              <a:ext cx="153600" cy="103200"/>
            </a:xfrm>
            <a:custGeom>
              <a:rect b="b" l="l" r="r" t="t"/>
              <a:pathLst>
                <a:path extrusionOk="0" h="4128" w="6144">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7" name="Google Shape;6877;p82"/>
            <p:cNvSpPr/>
            <p:nvPr/>
          </p:nvSpPr>
          <p:spPr>
            <a:xfrm>
              <a:off x="-34003850" y="3279250"/>
              <a:ext cx="189050" cy="188275"/>
            </a:xfrm>
            <a:custGeom>
              <a:rect b="b" l="l" r="r" t="t"/>
              <a:pathLst>
                <a:path extrusionOk="0" h="7531" w="7562">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8" name="Google Shape;6878;p82"/>
            <p:cNvSpPr/>
            <p:nvPr/>
          </p:nvSpPr>
          <p:spPr>
            <a:xfrm>
              <a:off x="-34003850" y="3227275"/>
              <a:ext cx="189050" cy="34675"/>
            </a:xfrm>
            <a:custGeom>
              <a:rect b="b" l="l" r="r" t="t"/>
              <a:pathLst>
                <a:path extrusionOk="0" h="1387" w="7562">
                  <a:moveTo>
                    <a:pt x="1009" y="1"/>
                  </a:moveTo>
                  <a:cubicBezTo>
                    <a:pt x="473" y="1"/>
                    <a:pt x="1" y="473"/>
                    <a:pt x="1" y="1040"/>
                  </a:cubicBezTo>
                  <a:lnTo>
                    <a:pt x="1" y="1387"/>
                  </a:lnTo>
                  <a:lnTo>
                    <a:pt x="7562" y="1387"/>
                  </a:lnTo>
                  <a:lnTo>
                    <a:pt x="7562" y="1040"/>
                  </a:lnTo>
                  <a:cubicBezTo>
                    <a:pt x="7562" y="473"/>
                    <a:pt x="7089" y="1"/>
                    <a:pt x="65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9" name="Google Shape;6879;p82"/>
            <p:cNvSpPr/>
            <p:nvPr/>
          </p:nvSpPr>
          <p:spPr>
            <a:xfrm>
              <a:off x="-34003850" y="3484050"/>
              <a:ext cx="189050" cy="34675"/>
            </a:xfrm>
            <a:custGeom>
              <a:rect b="b" l="l" r="r" t="t"/>
              <a:pathLst>
                <a:path extrusionOk="0" h="1387" w="7562">
                  <a:moveTo>
                    <a:pt x="1" y="0"/>
                  </a:moveTo>
                  <a:lnTo>
                    <a:pt x="1" y="347"/>
                  </a:lnTo>
                  <a:cubicBezTo>
                    <a:pt x="1" y="945"/>
                    <a:pt x="442" y="1386"/>
                    <a:pt x="1009" y="1386"/>
                  </a:cubicBezTo>
                  <a:lnTo>
                    <a:pt x="6522" y="1386"/>
                  </a:lnTo>
                  <a:cubicBezTo>
                    <a:pt x="7089" y="1386"/>
                    <a:pt x="7562" y="914"/>
                    <a:pt x="7562" y="347"/>
                  </a:cubicBezTo>
                  <a:lnTo>
                    <a:pt x="75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0" name="Google Shape;6880;p82"/>
          <p:cNvGrpSpPr/>
          <p:nvPr/>
        </p:nvGrpSpPr>
        <p:grpSpPr>
          <a:xfrm>
            <a:off x="3084510" y="1973638"/>
            <a:ext cx="354586" cy="354343"/>
            <a:chOff x="-34004625" y="3585850"/>
            <a:chExt cx="292225" cy="292025"/>
          </a:xfrm>
        </p:grpSpPr>
        <p:sp>
          <p:nvSpPr>
            <p:cNvPr id="6881" name="Google Shape;6881;p82"/>
            <p:cNvSpPr/>
            <p:nvPr/>
          </p:nvSpPr>
          <p:spPr>
            <a:xfrm>
              <a:off x="-33832150" y="3585850"/>
              <a:ext cx="103200" cy="154200"/>
            </a:xfrm>
            <a:custGeom>
              <a:rect b="b" l="l" r="r" t="t"/>
              <a:pathLst>
                <a:path extrusionOk="0" h="6168" w="4128">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2" name="Google Shape;6882;p82"/>
            <p:cNvSpPr/>
            <p:nvPr/>
          </p:nvSpPr>
          <p:spPr>
            <a:xfrm>
              <a:off x="-34004625" y="3690400"/>
              <a:ext cx="155175" cy="187475"/>
            </a:xfrm>
            <a:custGeom>
              <a:rect b="b" l="l" r="r" t="t"/>
              <a:pathLst>
                <a:path extrusionOk="0" h="7499" w="6207">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3" name="Google Shape;6883;p82"/>
            <p:cNvSpPr/>
            <p:nvPr/>
          </p:nvSpPr>
          <p:spPr>
            <a:xfrm>
              <a:off x="-33936100" y="3621075"/>
              <a:ext cx="51200" cy="51225"/>
            </a:xfrm>
            <a:custGeom>
              <a:rect b="b" l="l" r="r" t="t"/>
              <a:pathLst>
                <a:path extrusionOk="0" h="2049" w="2048">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4" name="Google Shape;6884;p82"/>
            <p:cNvSpPr/>
            <p:nvPr/>
          </p:nvSpPr>
          <p:spPr>
            <a:xfrm>
              <a:off x="-33952650" y="3690125"/>
              <a:ext cx="155975" cy="186950"/>
            </a:xfrm>
            <a:custGeom>
              <a:rect b="b" l="l" r="r" t="t"/>
              <a:pathLst>
                <a:path extrusionOk="0" h="7478" w="6239">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5" name="Google Shape;6885;p82"/>
            <p:cNvSpPr/>
            <p:nvPr/>
          </p:nvSpPr>
          <p:spPr>
            <a:xfrm>
              <a:off x="-33849475" y="3758125"/>
              <a:ext cx="137075" cy="33100"/>
            </a:xfrm>
            <a:custGeom>
              <a:rect b="b" l="l" r="r" t="t"/>
              <a:pathLst>
                <a:path extrusionOk="0" h="1324" w="5483">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86" name="Google Shape;6886;p82"/>
          <p:cNvGrpSpPr/>
          <p:nvPr/>
        </p:nvGrpSpPr>
        <p:grpSpPr>
          <a:xfrm>
            <a:off x="3084025" y="2408839"/>
            <a:ext cx="355557" cy="354616"/>
            <a:chOff x="-34005425" y="3945575"/>
            <a:chExt cx="293025" cy="292250"/>
          </a:xfrm>
        </p:grpSpPr>
        <p:sp>
          <p:nvSpPr>
            <p:cNvPr id="6887" name="Google Shape;6887;p82"/>
            <p:cNvSpPr/>
            <p:nvPr/>
          </p:nvSpPr>
          <p:spPr>
            <a:xfrm>
              <a:off x="-33952650" y="3998350"/>
              <a:ext cx="186700" cy="186700"/>
            </a:xfrm>
            <a:custGeom>
              <a:rect b="b" l="l" r="r" t="t"/>
              <a:pathLst>
                <a:path extrusionOk="0" h="7468" w="7468">
                  <a:moveTo>
                    <a:pt x="5861" y="2017"/>
                  </a:moveTo>
                  <a:cubicBezTo>
                    <a:pt x="6050" y="2017"/>
                    <a:pt x="6207" y="2143"/>
                    <a:pt x="6207" y="2364"/>
                  </a:cubicBezTo>
                  <a:lnTo>
                    <a:pt x="6207" y="3750"/>
                  </a:lnTo>
                  <a:lnTo>
                    <a:pt x="6207" y="5104"/>
                  </a:lnTo>
                  <a:cubicBezTo>
                    <a:pt x="6207" y="5325"/>
                    <a:pt x="6050" y="5451"/>
                    <a:pt x="5861" y="5451"/>
                  </a:cubicBezTo>
                  <a:cubicBezTo>
                    <a:pt x="5672" y="5451"/>
                    <a:pt x="5514" y="5325"/>
                    <a:pt x="5514" y="5104"/>
                  </a:cubicBezTo>
                  <a:lnTo>
                    <a:pt x="5514" y="4096"/>
                  </a:lnTo>
                  <a:lnTo>
                    <a:pt x="4474" y="4096"/>
                  </a:lnTo>
                  <a:cubicBezTo>
                    <a:pt x="4285" y="4096"/>
                    <a:pt x="4128" y="3939"/>
                    <a:pt x="4128" y="3750"/>
                  </a:cubicBezTo>
                  <a:lnTo>
                    <a:pt x="4128" y="2364"/>
                  </a:lnTo>
                  <a:cubicBezTo>
                    <a:pt x="4128" y="2143"/>
                    <a:pt x="4285" y="2017"/>
                    <a:pt x="4474" y="2017"/>
                  </a:cubicBezTo>
                  <a:cubicBezTo>
                    <a:pt x="4695" y="2017"/>
                    <a:pt x="4852" y="2143"/>
                    <a:pt x="4852" y="2364"/>
                  </a:cubicBezTo>
                  <a:lnTo>
                    <a:pt x="4852" y="3372"/>
                  </a:lnTo>
                  <a:lnTo>
                    <a:pt x="5514" y="3372"/>
                  </a:lnTo>
                  <a:lnTo>
                    <a:pt x="5514" y="2364"/>
                  </a:lnTo>
                  <a:cubicBezTo>
                    <a:pt x="5514" y="2143"/>
                    <a:pt x="5672" y="2017"/>
                    <a:pt x="5861" y="2017"/>
                  </a:cubicBezTo>
                  <a:close/>
                  <a:moveTo>
                    <a:pt x="2332" y="2017"/>
                  </a:moveTo>
                  <a:cubicBezTo>
                    <a:pt x="2868" y="2017"/>
                    <a:pt x="3340" y="2490"/>
                    <a:pt x="3340" y="3025"/>
                  </a:cubicBezTo>
                  <a:lnTo>
                    <a:pt x="3340" y="3309"/>
                  </a:lnTo>
                  <a:lnTo>
                    <a:pt x="3435" y="3309"/>
                  </a:lnTo>
                  <a:cubicBezTo>
                    <a:pt x="3435" y="3687"/>
                    <a:pt x="3183" y="4065"/>
                    <a:pt x="2868" y="4222"/>
                  </a:cubicBezTo>
                  <a:lnTo>
                    <a:pt x="2238" y="4537"/>
                  </a:lnTo>
                  <a:cubicBezTo>
                    <a:pt x="2175" y="4569"/>
                    <a:pt x="2080" y="4632"/>
                    <a:pt x="2049" y="4758"/>
                  </a:cubicBezTo>
                  <a:lnTo>
                    <a:pt x="3057" y="4758"/>
                  </a:lnTo>
                  <a:cubicBezTo>
                    <a:pt x="3277" y="4758"/>
                    <a:pt x="3435" y="4915"/>
                    <a:pt x="3435" y="5104"/>
                  </a:cubicBezTo>
                  <a:cubicBezTo>
                    <a:pt x="3435" y="5325"/>
                    <a:pt x="3277" y="5483"/>
                    <a:pt x="3057" y="5483"/>
                  </a:cubicBezTo>
                  <a:lnTo>
                    <a:pt x="1702" y="5483"/>
                  </a:lnTo>
                  <a:cubicBezTo>
                    <a:pt x="1481" y="5483"/>
                    <a:pt x="1324" y="5325"/>
                    <a:pt x="1324" y="5104"/>
                  </a:cubicBezTo>
                  <a:lnTo>
                    <a:pt x="1324" y="4852"/>
                  </a:lnTo>
                  <a:cubicBezTo>
                    <a:pt x="1324" y="4443"/>
                    <a:pt x="1576" y="4096"/>
                    <a:pt x="1891" y="3939"/>
                  </a:cubicBezTo>
                  <a:lnTo>
                    <a:pt x="2521" y="3624"/>
                  </a:lnTo>
                  <a:cubicBezTo>
                    <a:pt x="2647" y="3592"/>
                    <a:pt x="2710" y="3466"/>
                    <a:pt x="2710" y="3309"/>
                  </a:cubicBezTo>
                  <a:lnTo>
                    <a:pt x="2710" y="3025"/>
                  </a:lnTo>
                  <a:cubicBezTo>
                    <a:pt x="2710" y="2836"/>
                    <a:pt x="2553" y="2679"/>
                    <a:pt x="2364" y="2679"/>
                  </a:cubicBezTo>
                  <a:cubicBezTo>
                    <a:pt x="2175" y="2679"/>
                    <a:pt x="2017" y="2836"/>
                    <a:pt x="2017" y="3025"/>
                  </a:cubicBezTo>
                  <a:cubicBezTo>
                    <a:pt x="2017" y="3214"/>
                    <a:pt x="1859" y="3372"/>
                    <a:pt x="1639" y="3372"/>
                  </a:cubicBezTo>
                  <a:cubicBezTo>
                    <a:pt x="1450" y="3372"/>
                    <a:pt x="1292" y="3214"/>
                    <a:pt x="1292" y="3025"/>
                  </a:cubicBezTo>
                  <a:cubicBezTo>
                    <a:pt x="1292" y="2490"/>
                    <a:pt x="1765" y="2017"/>
                    <a:pt x="2332" y="2017"/>
                  </a:cubicBezTo>
                  <a:close/>
                  <a:moveTo>
                    <a:pt x="3214" y="1"/>
                  </a:moveTo>
                  <a:cubicBezTo>
                    <a:pt x="3214" y="127"/>
                    <a:pt x="3183" y="284"/>
                    <a:pt x="3120" y="379"/>
                  </a:cubicBezTo>
                  <a:cubicBezTo>
                    <a:pt x="2962" y="662"/>
                    <a:pt x="2679" y="914"/>
                    <a:pt x="2364" y="946"/>
                  </a:cubicBezTo>
                  <a:lnTo>
                    <a:pt x="1009" y="1135"/>
                  </a:lnTo>
                  <a:cubicBezTo>
                    <a:pt x="473" y="1733"/>
                    <a:pt x="64" y="2521"/>
                    <a:pt x="1" y="3372"/>
                  </a:cubicBezTo>
                  <a:lnTo>
                    <a:pt x="316" y="3372"/>
                  </a:lnTo>
                  <a:cubicBezTo>
                    <a:pt x="505" y="3372"/>
                    <a:pt x="662" y="3529"/>
                    <a:pt x="662" y="3750"/>
                  </a:cubicBezTo>
                  <a:cubicBezTo>
                    <a:pt x="662" y="3939"/>
                    <a:pt x="505" y="4096"/>
                    <a:pt x="316" y="4096"/>
                  </a:cubicBezTo>
                  <a:lnTo>
                    <a:pt x="1" y="4096"/>
                  </a:lnTo>
                  <a:cubicBezTo>
                    <a:pt x="158" y="5892"/>
                    <a:pt x="1607" y="7310"/>
                    <a:pt x="3372" y="7467"/>
                  </a:cubicBezTo>
                  <a:lnTo>
                    <a:pt x="3372" y="7121"/>
                  </a:lnTo>
                  <a:cubicBezTo>
                    <a:pt x="3372" y="6932"/>
                    <a:pt x="3529" y="6774"/>
                    <a:pt x="3750" y="6774"/>
                  </a:cubicBezTo>
                  <a:cubicBezTo>
                    <a:pt x="3939" y="6774"/>
                    <a:pt x="4096" y="6932"/>
                    <a:pt x="4096" y="7121"/>
                  </a:cubicBezTo>
                  <a:lnTo>
                    <a:pt x="4096" y="7436"/>
                  </a:lnTo>
                  <a:lnTo>
                    <a:pt x="4254" y="7436"/>
                  </a:lnTo>
                  <a:cubicBezTo>
                    <a:pt x="4254" y="7373"/>
                    <a:pt x="4285" y="7278"/>
                    <a:pt x="4317" y="7215"/>
                  </a:cubicBezTo>
                  <a:cubicBezTo>
                    <a:pt x="4443" y="6900"/>
                    <a:pt x="4758" y="6648"/>
                    <a:pt x="5073" y="6617"/>
                  </a:cubicBezTo>
                  <a:lnTo>
                    <a:pt x="6491" y="6333"/>
                  </a:lnTo>
                  <a:cubicBezTo>
                    <a:pt x="7089" y="5703"/>
                    <a:pt x="7404" y="5010"/>
                    <a:pt x="7467" y="4096"/>
                  </a:cubicBezTo>
                  <a:lnTo>
                    <a:pt x="7152" y="4096"/>
                  </a:lnTo>
                  <a:cubicBezTo>
                    <a:pt x="6963" y="4096"/>
                    <a:pt x="6806" y="3939"/>
                    <a:pt x="6806" y="3750"/>
                  </a:cubicBezTo>
                  <a:cubicBezTo>
                    <a:pt x="6806" y="3529"/>
                    <a:pt x="6963" y="3372"/>
                    <a:pt x="7152" y="3372"/>
                  </a:cubicBezTo>
                  <a:lnTo>
                    <a:pt x="7467" y="3372"/>
                  </a:lnTo>
                  <a:cubicBezTo>
                    <a:pt x="7310" y="1576"/>
                    <a:pt x="5861" y="158"/>
                    <a:pt x="4096" y="1"/>
                  </a:cubicBezTo>
                  <a:lnTo>
                    <a:pt x="4096" y="316"/>
                  </a:lnTo>
                  <a:cubicBezTo>
                    <a:pt x="4096" y="505"/>
                    <a:pt x="3939" y="662"/>
                    <a:pt x="3750" y="662"/>
                  </a:cubicBezTo>
                  <a:cubicBezTo>
                    <a:pt x="3529" y="662"/>
                    <a:pt x="3372" y="505"/>
                    <a:pt x="3372" y="316"/>
                  </a:cubicBezTo>
                  <a:lnTo>
                    <a:pt x="33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8" name="Google Shape;6888;p82"/>
            <p:cNvSpPr/>
            <p:nvPr/>
          </p:nvSpPr>
          <p:spPr>
            <a:xfrm>
              <a:off x="-33944775" y="3945575"/>
              <a:ext cx="232375" cy="247350"/>
            </a:xfrm>
            <a:custGeom>
              <a:rect b="b" l="l" r="r" t="t"/>
              <a:pathLst>
                <a:path extrusionOk="0" h="9894" w="9295">
                  <a:moveTo>
                    <a:pt x="3466" y="1"/>
                  </a:moveTo>
                  <a:cubicBezTo>
                    <a:pt x="2490" y="1"/>
                    <a:pt x="1450" y="316"/>
                    <a:pt x="1103" y="536"/>
                  </a:cubicBezTo>
                  <a:lnTo>
                    <a:pt x="1040" y="410"/>
                  </a:lnTo>
                  <a:cubicBezTo>
                    <a:pt x="970" y="340"/>
                    <a:pt x="881" y="304"/>
                    <a:pt x="788" y="304"/>
                  </a:cubicBezTo>
                  <a:cubicBezTo>
                    <a:pt x="757" y="304"/>
                    <a:pt x="725" y="308"/>
                    <a:pt x="694" y="316"/>
                  </a:cubicBezTo>
                  <a:cubicBezTo>
                    <a:pt x="599" y="379"/>
                    <a:pt x="505" y="473"/>
                    <a:pt x="473" y="568"/>
                  </a:cubicBezTo>
                  <a:cubicBezTo>
                    <a:pt x="347" y="1041"/>
                    <a:pt x="442" y="726"/>
                    <a:pt x="32" y="2143"/>
                  </a:cubicBezTo>
                  <a:cubicBezTo>
                    <a:pt x="1" y="2269"/>
                    <a:pt x="32" y="2395"/>
                    <a:pt x="127" y="2458"/>
                  </a:cubicBezTo>
                  <a:cubicBezTo>
                    <a:pt x="253" y="2584"/>
                    <a:pt x="316" y="2584"/>
                    <a:pt x="473" y="2584"/>
                  </a:cubicBezTo>
                  <a:lnTo>
                    <a:pt x="2049" y="2332"/>
                  </a:lnTo>
                  <a:cubicBezTo>
                    <a:pt x="2238" y="2301"/>
                    <a:pt x="2395" y="2080"/>
                    <a:pt x="2332" y="1860"/>
                  </a:cubicBezTo>
                  <a:lnTo>
                    <a:pt x="2206" y="1545"/>
                  </a:lnTo>
                  <a:cubicBezTo>
                    <a:pt x="2647" y="1450"/>
                    <a:pt x="3057" y="1356"/>
                    <a:pt x="3529" y="1356"/>
                  </a:cubicBezTo>
                  <a:cubicBezTo>
                    <a:pt x="5987" y="1356"/>
                    <a:pt x="8003" y="3372"/>
                    <a:pt x="8003" y="5798"/>
                  </a:cubicBezTo>
                  <a:cubicBezTo>
                    <a:pt x="8003" y="6806"/>
                    <a:pt x="7688" y="7657"/>
                    <a:pt x="7152" y="8413"/>
                  </a:cubicBezTo>
                  <a:cubicBezTo>
                    <a:pt x="7278" y="8444"/>
                    <a:pt x="7404" y="8539"/>
                    <a:pt x="7530" y="8633"/>
                  </a:cubicBezTo>
                  <a:cubicBezTo>
                    <a:pt x="7751" y="8885"/>
                    <a:pt x="7845" y="9232"/>
                    <a:pt x="7751" y="9578"/>
                  </a:cubicBezTo>
                  <a:lnTo>
                    <a:pt x="7593" y="9893"/>
                  </a:lnTo>
                  <a:cubicBezTo>
                    <a:pt x="8633" y="8854"/>
                    <a:pt x="9295" y="7436"/>
                    <a:pt x="9295" y="5861"/>
                  </a:cubicBezTo>
                  <a:cubicBezTo>
                    <a:pt x="9295" y="2616"/>
                    <a:pt x="6648" y="1"/>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9" name="Google Shape;6889;p82"/>
            <p:cNvSpPr/>
            <p:nvPr/>
          </p:nvSpPr>
          <p:spPr>
            <a:xfrm>
              <a:off x="-34005425" y="3987325"/>
              <a:ext cx="237100" cy="250500"/>
            </a:xfrm>
            <a:custGeom>
              <a:rect b="b" l="l" r="r" t="t"/>
              <a:pathLst>
                <a:path extrusionOk="0" h="10020" w="9484">
                  <a:moveTo>
                    <a:pt x="1797" y="1"/>
                  </a:moveTo>
                  <a:lnTo>
                    <a:pt x="1797" y="1"/>
                  </a:lnTo>
                  <a:cubicBezTo>
                    <a:pt x="694" y="1072"/>
                    <a:pt x="1" y="2521"/>
                    <a:pt x="1" y="4191"/>
                  </a:cubicBezTo>
                  <a:cubicBezTo>
                    <a:pt x="64" y="7373"/>
                    <a:pt x="2647" y="10019"/>
                    <a:pt x="5892" y="10019"/>
                  </a:cubicBezTo>
                  <a:cubicBezTo>
                    <a:pt x="6239" y="10019"/>
                    <a:pt x="7972" y="9736"/>
                    <a:pt x="8224" y="9547"/>
                  </a:cubicBezTo>
                  <a:cubicBezTo>
                    <a:pt x="8255" y="9547"/>
                    <a:pt x="8287" y="9484"/>
                    <a:pt x="8350" y="9484"/>
                  </a:cubicBezTo>
                  <a:lnTo>
                    <a:pt x="8507" y="9641"/>
                  </a:lnTo>
                  <a:cubicBezTo>
                    <a:pt x="8576" y="9710"/>
                    <a:pt x="8661" y="9741"/>
                    <a:pt x="8743" y="9741"/>
                  </a:cubicBezTo>
                  <a:cubicBezTo>
                    <a:pt x="8887" y="9741"/>
                    <a:pt x="9023" y="9644"/>
                    <a:pt x="9043" y="9484"/>
                  </a:cubicBezTo>
                  <a:lnTo>
                    <a:pt x="9169" y="9011"/>
                  </a:lnTo>
                  <a:lnTo>
                    <a:pt x="9452" y="7814"/>
                  </a:lnTo>
                  <a:cubicBezTo>
                    <a:pt x="9484" y="7688"/>
                    <a:pt x="9452" y="7562"/>
                    <a:pt x="9358" y="7467"/>
                  </a:cubicBezTo>
                  <a:cubicBezTo>
                    <a:pt x="9278" y="7407"/>
                    <a:pt x="9211" y="7385"/>
                    <a:pt x="9132" y="7385"/>
                  </a:cubicBezTo>
                  <a:cubicBezTo>
                    <a:pt x="9087" y="7385"/>
                    <a:pt x="9037" y="7393"/>
                    <a:pt x="8980" y="7404"/>
                  </a:cubicBezTo>
                  <a:lnTo>
                    <a:pt x="7310" y="7719"/>
                  </a:lnTo>
                  <a:cubicBezTo>
                    <a:pt x="7089" y="7751"/>
                    <a:pt x="6963" y="8034"/>
                    <a:pt x="7089" y="8223"/>
                  </a:cubicBezTo>
                  <a:lnTo>
                    <a:pt x="7184" y="8444"/>
                  </a:lnTo>
                  <a:cubicBezTo>
                    <a:pt x="6774" y="8538"/>
                    <a:pt x="6333" y="8633"/>
                    <a:pt x="5861" y="8633"/>
                  </a:cubicBezTo>
                  <a:cubicBezTo>
                    <a:pt x="3403" y="8633"/>
                    <a:pt x="1419" y="6648"/>
                    <a:pt x="1419" y="4191"/>
                  </a:cubicBezTo>
                  <a:cubicBezTo>
                    <a:pt x="1419" y="3183"/>
                    <a:pt x="1734" y="2269"/>
                    <a:pt x="2269" y="1544"/>
                  </a:cubicBezTo>
                  <a:cubicBezTo>
                    <a:pt x="2143" y="1481"/>
                    <a:pt x="2049" y="1418"/>
                    <a:pt x="1954" y="1292"/>
                  </a:cubicBezTo>
                  <a:cubicBezTo>
                    <a:pt x="1734" y="1009"/>
                    <a:pt x="1639" y="662"/>
                    <a:pt x="1734" y="316"/>
                  </a:cubicBezTo>
                  <a:lnTo>
                    <a:pt x="179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890" name="Google Shape;6890;p82"/>
          <p:cNvGrpSpPr/>
          <p:nvPr/>
        </p:nvGrpSpPr>
        <p:grpSpPr>
          <a:xfrm>
            <a:off x="1731124" y="2882015"/>
            <a:ext cx="358408" cy="355557"/>
            <a:chOff x="-32174975" y="3192625"/>
            <a:chExt cx="295375" cy="293025"/>
          </a:xfrm>
        </p:grpSpPr>
        <p:sp>
          <p:nvSpPr>
            <p:cNvPr id="6891" name="Google Shape;6891;p82"/>
            <p:cNvSpPr/>
            <p:nvPr/>
          </p:nvSpPr>
          <p:spPr>
            <a:xfrm>
              <a:off x="-32171050" y="3279250"/>
              <a:ext cx="291450" cy="153625"/>
            </a:xfrm>
            <a:custGeom>
              <a:rect b="b" l="l" r="r" t="t"/>
              <a:pathLst>
                <a:path extrusionOk="0" h="6145" w="11658">
                  <a:moveTo>
                    <a:pt x="5829" y="694"/>
                  </a:moveTo>
                  <a:cubicBezTo>
                    <a:pt x="7184" y="694"/>
                    <a:pt x="8255" y="1734"/>
                    <a:pt x="8255" y="3088"/>
                  </a:cubicBezTo>
                  <a:cubicBezTo>
                    <a:pt x="8255" y="4412"/>
                    <a:pt x="7153" y="5483"/>
                    <a:pt x="5829" y="5483"/>
                  </a:cubicBezTo>
                  <a:cubicBezTo>
                    <a:pt x="4506" y="5483"/>
                    <a:pt x="3435" y="4412"/>
                    <a:pt x="3435" y="3088"/>
                  </a:cubicBezTo>
                  <a:cubicBezTo>
                    <a:pt x="3435" y="1734"/>
                    <a:pt x="4506" y="694"/>
                    <a:pt x="5829" y="694"/>
                  </a:cubicBezTo>
                  <a:close/>
                  <a:moveTo>
                    <a:pt x="1" y="1"/>
                  </a:moveTo>
                  <a:lnTo>
                    <a:pt x="1" y="6144"/>
                  </a:lnTo>
                  <a:lnTo>
                    <a:pt x="11658" y="6144"/>
                  </a:lnTo>
                  <a:lnTo>
                    <a:pt x="116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2" name="Google Shape;6892;p82"/>
            <p:cNvSpPr/>
            <p:nvPr/>
          </p:nvSpPr>
          <p:spPr>
            <a:xfrm>
              <a:off x="-32067075" y="3313925"/>
              <a:ext cx="84300" cy="85075"/>
            </a:xfrm>
            <a:custGeom>
              <a:rect b="b" l="l" r="r" t="t"/>
              <a:pathLst>
                <a:path extrusionOk="0" h="3403" w="3372">
                  <a:moveTo>
                    <a:pt x="1670" y="662"/>
                  </a:moveTo>
                  <a:cubicBezTo>
                    <a:pt x="1891" y="662"/>
                    <a:pt x="2048" y="819"/>
                    <a:pt x="2048" y="1040"/>
                  </a:cubicBezTo>
                  <a:lnTo>
                    <a:pt x="2048" y="1386"/>
                  </a:lnTo>
                  <a:lnTo>
                    <a:pt x="2395" y="1386"/>
                  </a:lnTo>
                  <a:cubicBezTo>
                    <a:pt x="2584" y="1386"/>
                    <a:pt x="2741" y="1544"/>
                    <a:pt x="2741" y="1733"/>
                  </a:cubicBezTo>
                  <a:cubicBezTo>
                    <a:pt x="2710" y="1890"/>
                    <a:pt x="2552" y="2048"/>
                    <a:pt x="2363" y="2048"/>
                  </a:cubicBezTo>
                  <a:lnTo>
                    <a:pt x="1670" y="2048"/>
                  </a:lnTo>
                  <a:cubicBezTo>
                    <a:pt x="1481" y="2048"/>
                    <a:pt x="1324" y="1890"/>
                    <a:pt x="1324" y="1701"/>
                  </a:cubicBezTo>
                  <a:lnTo>
                    <a:pt x="1324" y="1040"/>
                  </a:lnTo>
                  <a:cubicBezTo>
                    <a:pt x="1324" y="819"/>
                    <a:pt x="1481" y="662"/>
                    <a:pt x="1670" y="662"/>
                  </a:cubicBezTo>
                  <a:close/>
                  <a:moveTo>
                    <a:pt x="1670" y="0"/>
                  </a:moveTo>
                  <a:cubicBezTo>
                    <a:pt x="725" y="0"/>
                    <a:pt x="1" y="756"/>
                    <a:pt x="1" y="1701"/>
                  </a:cubicBezTo>
                  <a:cubicBezTo>
                    <a:pt x="1" y="2646"/>
                    <a:pt x="725" y="3403"/>
                    <a:pt x="1670" y="3403"/>
                  </a:cubicBezTo>
                  <a:cubicBezTo>
                    <a:pt x="2615" y="3403"/>
                    <a:pt x="3372" y="2646"/>
                    <a:pt x="3372" y="1701"/>
                  </a:cubicBezTo>
                  <a:cubicBezTo>
                    <a:pt x="3372" y="756"/>
                    <a:pt x="2615"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3" name="Google Shape;6893;p82"/>
            <p:cNvSpPr/>
            <p:nvPr/>
          </p:nvSpPr>
          <p:spPr>
            <a:xfrm>
              <a:off x="-32171050" y="3450950"/>
              <a:ext cx="291450" cy="34700"/>
            </a:xfrm>
            <a:custGeom>
              <a:rect b="b" l="l" r="r" t="t"/>
              <a:pathLst>
                <a:path extrusionOk="0" h="1388" w="11658">
                  <a:moveTo>
                    <a:pt x="1" y="1"/>
                  </a:moveTo>
                  <a:lnTo>
                    <a:pt x="1" y="347"/>
                  </a:lnTo>
                  <a:cubicBezTo>
                    <a:pt x="1" y="915"/>
                    <a:pt x="442" y="1387"/>
                    <a:pt x="1041" y="1387"/>
                  </a:cubicBezTo>
                  <a:lnTo>
                    <a:pt x="10650" y="1387"/>
                  </a:lnTo>
                  <a:cubicBezTo>
                    <a:pt x="11217" y="1387"/>
                    <a:pt x="11658" y="915"/>
                    <a:pt x="11658" y="347"/>
                  </a:cubicBezTo>
                  <a:lnTo>
                    <a:pt x="116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4" name="Google Shape;6894;p82"/>
            <p:cNvSpPr/>
            <p:nvPr/>
          </p:nvSpPr>
          <p:spPr>
            <a:xfrm>
              <a:off x="-32174975" y="3192625"/>
              <a:ext cx="295375" cy="70125"/>
            </a:xfrm>
            <a:custGeom>
              <a:rect b="b" l="l" r="r" t="t"/>
              <a:pathLst>
                <a:path extrusionOk="0" h="2805" w="11815">
                  <a:moveTo>
                    <a:pt x="1733" y="0"/>
                  </a:moveTo>
                  <a:cubicBezTo>
                    <a:pt x="1544" y="0"/>
                    <a:pt x="1387" y="158"/>
                    <a:pt x="1387" y="378"/>
                  </a:cubicBezTo>
                  <a:lnTo>
                    <a:pt x="1387" y="725"/>
                  </a:lnTo>
                  <a:lnTo>
                    <a:pt x="1040" y="725"/>
                  </a:lnTo>
                  <a:cubicBezTo>
                    <a:pt x="473" y="725"/>
                    <a:pt x="0" y="1197"/>
                    <a:pt x="0" y="1733"/>
                  </a:cubicBezTo>
                  <a:lnTo>
                    <a:pt x="0" y="2804"/>
                  </a:lnTo>
                  <a:lnTo>
                    <a:pt x="11657" y="2804"/>
                  </a:lnTo>
                  <a:lnTo>
                    <a:pt x="11657" y="1733"/>
                  </a:lnTo>
                  <a:lnTo>
                    <a:pt x="11815" y="1733"/>
                  </a:lnTo>
                  <a:cubicBezTo>
                    <a:pt x="11815" y="1197"/>
                    <a:pt x="11374" y="725"/>
                    <a:pt x="10807" y="725"/>
                  </a:cubicBezTo>
                  <a:lnTo>
                    <a:pt x="10460" y="725"/>
                  </a:lnTo>
                  <a:lnTo>
                    <a:pt x="10460" y="378"/>
                  </a:lnTo>
                  <a:cubicBezTo>
                    <a:pt x="10460" y="158"/>
                    <a:pt x="10303" y="0"/>
                    <a:pt x="10082" y="0"/>
                  </a:cubicBezTo>
                  <a:cubicBezTo>
                    <a:pt x="9893" y="0"/>
                    <a:pt x="9735" y="158"/>
                    <a:pt x="9735" y="378"/>
                  </a:cubicBezTo>
                  <a:lnTo>
                    <a:pt x="9735" y="725"/>
                  </a:lnTo>
                  <a:lnTo>
                    <a:pt x="8349" y="725"/>
                  </a:lnTo>
                  <a:lnTo>
                    <a:pt x="8349" y="378"/>
                  </a:lnTo>
                  <a:cubicBezTo>
                    <a:pt x="8349" y="158"/>
                    <a:pt x="8192" y="0"/>
                    <a:pt x="8003" y="0"/>
                  </a:cubicBezTo>
                  <a:cubicBezTo>
                    <a:pt x="7814" y="0"/>
                    <a:pt x="7656" y="158"/>
                    <a:pt x="7656" y="378"/>
                  </a:cubicBezTo>
                  <a:lnTo>
                    <a:pt x="7656" y="725"/>
                  </a:lnTo>
                  <a:lnTo>
                    <a:pt x="6270" y="725"/>
                  </a:lnTo>
                  <a:lnTo>
                    <a:pt x="6270" y="378"/>
                  </a:lnTo>
                  <a:cubicBezTo>
                    <a:pt x="6270" y="158"/>
                    <a:pt x="6112" y="0"/>
                    <a:pt x="5923" y="0"/>
                  </a:cubicBezTo>
                  <a:cubicBezTo>
                    <a:pt x="5734" y="0"/>
                    <a:pt x="5577" y="158"/>
                    <a:pt x="5577" y="378"/>
                  </a:cubicBezTo>
                  <a:lnTo>
                    <a:pt x="5577" y="725"/>
                  </a:lnTo>
                  <a:lnTo>
                    <a:pt x="4191" y="725"/>
                  </a:lnTo>
                  <a:lnTo>
                    <a:pt x="4191" y="378"/>
                  </a:lnTo>
                  <a:cubicBezTo>
                    <a:pt x="4191" y="158"/>
                    <a:pt x="4033" y="0"/>
                    <a:pt x="3844" y="0"/>
                  </a:cubicBezTo>
                  <a:cubicBezTo>
                    <a:pt x="3623" y="0"/>
                    <a:pt x="3466" y="158"/>
                    <a:pt x="3466" y="378"/>
                  </a:cubicBezTo>
                  <a:lnTo>
                    <a:pt x="3466" y="725"/>
                  </a:lnTo>
                  <a:lnTo>
                    <a:pt x="2111" y="725"/>
                  </a:lnTo>
                  <a:lnTo>
                    <a:pt x="2111" y="378"/>
                  </a:lnTo>
                  <a:cubicBezTo>
                    <a:pt x="2111" y="158"/>
                    <a:pt x="1954"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95" name="Google Shape;6895;p82"/>
          <p:cNvSpPr/>
          <p:nvPr/>
        </p:nvSpPr>
        <p:spPr>
          <a:xfrm>
            <a:off x="1728170" y="3353079"/>
            <a:ext cx="363201" cy="354859"/>
          </a:xfrm>
          <a:custGeom>
            <a:rect b="b" l="l" r="r" t="t"/>
            <a:pathLst>
              <a:path extrusionOk="0" h="11698" w="11973">
                <a:moveTo>
                  <a:pt x="8928" y="1750"/>
                </a:moveTo>
                <a:cubicBezTo>
                  <a:pt x="9192" y="1750"/>
                  <a:pt x="9452" y="1852"/>
                  <a:pt x="9641" y="2057"/>
                </a:cubicBezTo>
                <a:cubicBezTo>
                  <a:pt x="10050" y="2435"/>
                  <a:pt x="10050" y="3096"/>
                  <a:pt x="9641" y="3506"/>
                </a:cubicBezTo>
                <a:cubicBezTo>
                  <a:pt x="9452" y="3695"/>
                  <a:pt x="9192" y="3790"/>
                  <a:pt x="8928" y="3790"/>
                </a:cubicBezTo>
                <a:cubicBezTo>
                  <a:pt x="8664" y="3790"/>
                  <a:pt x="8396" y="3695"/>
                  <a:pt x="8192" y="3506"/>
                </a:cubicBezTo>
                <a:cubicBezTo>
                  <a:pt x="7814" y="3096"/>
                  <a:pt x="7814" y="2435"/>
                  <a:pt x="8192" y="2057"/>
                </a:cubicBezTo>
                <a:cubicBezTo>
                  <a:pt x="8396" y="1852"/>
                  <a:pt x="8664" y="1750"/>
                  <a:pt x="8928" y="1750"/>
                </a:cubicBezTo>
                <a:close/>
                <a:moveTo>
                  <a:pt x="7901" y="1"/>
                </a:moveTo>
                <a:cubicBezTo>
                  <a:pt x="6958" y="1"/>
                  <a:pt x="6010" y="363"/>
                  <a:pt x="5293" y="1080"/>
                </a:cubicBezTo>
                <a:cubicBezTo>
                  <a:pt x="4285" y="2088"/>
                  <a:pt x="3939" y="3569"/>
                  <a:pt x="4380" y="4924"/>
                </a:cubicBezTo>
                <a:lnTo>
                  <a:pt x="126" y="9177"/>
                </a:lnTo>
                <a:cubicBezTo>
                  <a:pt x="32" y="9240"/>
                  <a:pt x="0" y="9334"/>
                  <a:pt x="0" y="9397"/>
                </a:cubicBezTo>
                <a:lnTo>
                  <a:pt x="0" y="11319"/>
                </a:lnTo>
                <a:cubicBezTo>
                  <a:pt x="0" y="11540"/>
                  <a:pt x="158" y="11697"/>
                  <a:pt x="347" y="11697"/>
                </a:cubicBezTo>
                <a:lnTo>
                  <a:pt x="2300" y="11697"/>
                </a:lnTo>
                <a:cubicBezTo>
                  <a:pt x="2363" y="11697"/>
                  <a:pt x="2489" y="11634"/>
                  <a:pt x="2521" y="11571"/>
                </a:cubicBezTo>
                <a:lnTo>
                  <a:pt x="2993" y="11099"/>
                </a:lnTo>
                <a:cubicBezTo>
                  <a:pt x="3088" y="11004"/>
                  <a:pt x="3119" y="10910"/>
                  <a:pt x="3088" y="10815"/>
                </a:cubicBezTo>
                <a:lnTo>
                  <a:pt x="2993" y="10311"/>
                </a:lnTo>
                <a:lnTo>
                  <a:pt x="3718" y="10217"/>
                </a:lnTo>
                <a:cubicBezTo>
                  <a:pt x="3876" y="10217"/>
                  <a:pt x="3970" y="10091"/>
                  <a:pt x="4033" y="9902"/>
                </a:cubicBezTo>
                <a:lnTo>
                  <a:pt x="4096" y="9208"/>
                </a:lnTo>
                <a:lnTo>
                  <a:pt x="4600" y="9271"/>
                </a:lnTo>
                <a:cubicBezTo>
                  <a:pt x="4695" y="9271"/>
                  <a:pt x="4821" y="9271"/>
                  <a:pt x="4884" y="9208"/>
                </a:cubicBezTo>
                <a:cubicBezTo>
                  <a:pt x="4978" y="9114"/>
                  <a:pt x="5010" y="9051"/>
                  <a:pt x="5010" y="8956"/>
                </a:cubicBezTo>
                <a:lnTo>
                  <a:pt x="5010" y="8326"/>
                </a:lnTo>
                <a:lnTo>
                  <a:pt x="5640" y="8326"/>
                </a:lnTo>
                <a:cubicBezTo>
                  <a:pt x="5703" y="8326"/>
                  <a:pt x="5829" y="8295"/>
                  <a:pt x="5860" y="8232"/>
                </a:cubicBezTo>
                <a:lnTo>
                  <a:pt x="6742" y="7350"/>
                </a:lnTo>
                <a:cubicBezTo>
                  <a:pt x="7131" y="7479"/>
                  <a:pt x="7533" y="7543"/>
                  <a:pt x="7931" y="7543"/>
                </a:cubicBezTo>
                <a:cubicBezTo>
                  <a:pt x="8891" y="7543"/>
                  <a:pt x="9833" y="7171"/>
                  <a:pt x="10523" y="6436"/>
                </a:cubicBezTo>
                <a:cubicBezTo>
                  <a:pt x="11972" y="4987"/>
                  <a:pt x="11972" y="2592"/>
                  <a:pt x="10523" y="1143"/>
                </a:cubicBezTo>
                <a:cubicBezTo>
                  <a:pt x="9823" y="379"/>
                  <a:pt x="8865" y="1"/>
                  <a:pt x="79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6" name="Google Shape;6896;p82"/>
          <p:cNvSpPr/>
          <p:nvPr/>
        </p:nvSpPr>
        <p:spPr>
          <a:xfrm>
            <a:off x="1732948" y="3818164"/>
            <a:ext cx="353645" cy="354586"/>
          </a:xfrm>
          <a:custGeom>
            <a:rect b="b" l="l" r="r" t="t"/>
            <a:pathLst>
              <a:path extrusionOk="0" h="11689" w="11658">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897" name="Google Shape;6897;p82"/>
          <p:cNvGrpSpPr/>
          <p:nvPr/>
        </p:nvGrpSpPr>
        <p:grpSpPr>
          <a:xfrm>
            <a:off x="3970274" y="2882970"/>
            <a:ext cx="354586" cy="353645"/>
            <a:chOff x="-30345325" y="3184750"/>
            <a:chExt cx="292225" cy="291450"/>
          </a:xfrm>
        </p:grpSpPr>
        <p:sp>
          <p:nvSpPr>
            <p:cNvPr id="6898" name="Google Shape;6898;p82"/>
            <p:cNvSpPr/>
            <p:nvPr/>
          </p:nvSpPr>
          <p:spPr>
            <a:xfrm>
              <a:off x="-30328000" y="3184750"/>
              <a:ext cx="258375" cy="120950"/>
            </a:xfrm>
            <a:custGeom>
              <a:rect b="b" l="l" r="r" t="t"/>
              <a:pathLst>
                <a:path extrusionOk="0" h="4838" w="10335">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9" name="Google Shape;6899;p82"/>
            <p:cNvSpPr/>
            <p:nvPr/>
          </p:nvSpPr>
          <p:spPr>
            <a:xfrm>
              <a:off x="-30310675" y="3322575"/>
              <a:ext cx="68550" cy="69350"/>
            </a:xfrm>
            <a:custGeom>
              <a:rect b="b" l="l" r="r" t="t"/>
              <a:pathLst>
                <a:path extrusionOk="0" h="2774" w="2742">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0" name="Google Shape;6900;p82"/>
            <p:cNvSpPr/>
            <p:nvPr/>
          </p:nvSpPr>
          <p:spPr>
            <a:xfrm>
              <a:off x="-30345325" y="3408425"/>
              <a:ext cx="137075" cy="67775"/>
            </a:xfrm>
            <a:custGeom>
              <a:rect b="b" l="l" r="r" t="t"/>
              <a:pathLst>
                <a:path extrusionOk="0" h="2711" w="5483">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1" name="Google Shape;6901;p82"/>
            <p:cNvSpPr/>
            <p:nvPr/>
          </p:nvSpPr>
          <p:spPr>
            <a:xfrm>
              <a:off x="-30156300" y="3322575"/>
              <a:ext cx="68550" cy="69350"/>
            </a:xfrm>
            <a:custGeom>
              <a:rect b="b" l="l" r="r" t="t"/>
              <a:pathLst>
                <a:path extrusionOk="0" h="2774" w="2742">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2" name="Google Shape;6902;p82"/>
            <p:cNvSpPr/>
            <p:nvPr/>
          </p:nvSpPr>
          <p:spPr>
            <a:xfrm>
              <a:off x="-30190950" y="3408425"/>
              <a:ext cx="137850" cy="67775"/>
            </a:xfrm>
            <a:custGeom>
              <a:rect b="b" l="l" r="r" t="t"/>
              <a:pathLst>
                <a:path extrusionOk="0" h="2711" w="5514">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03" name="Google Shape;6903;p82"/>
          <p:cNvGrpSpPr/>
          <p:nvPr/>
        </p:nvGrpSpPr>
        <p:grpSpPr>
          <a:xfrm>
            <a:off x="1295026" y="1532946"/>
            <a:ext cx="353645" cy="353645"/>
            <a:chOff x="-35481425" y="3202075"/>
            <a:chExt cx="291450" cy="291450"/>
          </a:xfrm>
        </p:grpSpPr>
        <p:sp>
          <p:nvSpPr>
            <p:cNvPr id="6904" name="Google Shape;6904;p82"/>
            <p:cNvSpPr/>
            <p:nvPr/>
          </p:nvSpPr>
          <p:spPr>
            <a:xfrm>
              <a:off x="-35414475" y="3304600"/>
              <a:ext cx="154400" cy="85975"/>
            </a:xfrm>
            <a:custGeom>
              <a:rect b="b" l="l" r="r" t="t"/>
              <a:pathLst>
                <a:path extrusionOk="0" h="3439" w="6176">
                  <a:moveTo>
                    <a:pt x="4433" y="0"/>
                  </a:moveTo>
                  <a:cubicBezTo>
                    <a:pt x="4393" y="0"/>
                    <a:pt x="4354" y="8"/>
                    <a:pt x="4317" y="26"/>
                  </a:cubicBezTo>
                  <a:cubicBezTo>
                    <a:pt x="4191" y="58"/>
                    <a:pt x="4128" y="216"/>
                    <a:pt x="4128" y="342"/>
                  </a:cubicBezTo>
                  <a:lnTo>
                    <a:pt x="4128" y="1003"/>
                  </a:lnTo>
                  <a:lnTo>
                    <a:pt x="2048" y="1003"/>
                  </a:lnTo>
                  <a:lnTo>
                    <a:pt x="2048" y="342"/>
                  </a:lnTo>
                  <a:cubicBezTo>
                    <a:pt x="2048" y="184"/>
                    <a:pt x="1954" y="58"/>
                    <a:pt x="1828" y="26"/>
                  </a:cubicBezTo>
                  <a:cubicBezTo>
                    <a:pt x="1793" y="15"/>
                    <a:pt x="1750" y="8"/>
                    <a:pt x="1705" y="8"/>
                  </a:cubicBezTo>
                  <a:cubicBezTo>
                    <a:pt x="1626" y="8"/>
                    <a:pt x="1541" y="30"/>
                    <a:pt x="1481" y="89"/>
                  </a:cubicBezTo>
                  <a:lnTo>
                    <a:pt x="95" y="1476"/>
                  </a:lnTo>
                  <a:cubicBezTo>
                    <a:pt x="0" y="1602"/>
                    <a:pt x="0" y="1822"/>
                    <a:pt x="95" y="1948"/>
                  </a:cubicBezTo>
                  <a:lnTo>
                    <a:pt x="1481" y="3334"/>
                  </a:lnTo>
                  <a:cubicBezTo>
                    <a:pt x="1548" y="3379"/>
                    <a:pt x="1646" y="3424"/>
                    <a:pt x="1732" y="3424"/>
                  </a:cubicBezTo>
                  <a:cubicBezTo>
                    <a:pt x="1767" y="3424"/>
                    <a:pt x="1800" y="3416"/>
                    <a:pt x="1828" y="3398"/>
                  </a:cubicBezTo>
                  <a:cubicBezTo>
                    <a:pt x="1954" y="3366"/>
                    <a:pt x="2048" y="3208"/>
                    <a:pt x="2048" y="3082"/>
                  </a:cubicBezTo>
                  <a:lnTo>
                    <a:pt x="2048" y="2421"/>
                  </a:lnTo>
                  <a:lnTo>
                    <a:pt x="4128" y="2421"/>
                  </a:lnTo>
                  <a:lnTo>
                    <a:pt x="4128" y="3082"/>
                  </a:lnTo>
                  <a:cubicBezTo>
                    <a:pt x="4128" y="3240"/>
                    <a:pt x="4191" y="3366"/>
                    <a:pt x="4317" y="3398"/>
                  </a:cubicBezTo>
                  <a:cubicBezTo>
                    <a:pt x="4369" y="3424"/>
                    <a:pt x="4426" y="3439"/>
                    <a:pt x="4483" y="3439"/>
                  </a:cubicBezTo>
                  <a:cubicBezTo>
                    <a:pt x="4562" y="3439"/>
                    <a:pt x="4639" y="3408"/>
                    <a:pt x="4695" y="3334"/>
                  </a:cubicBezTo>
                  <a:lnTo>
                    <a:pt x="6049" y="1948"/>
                  </a:lnTo>
                  <a:cubicBezTo>
                    <a:pt x="6175" y="1822"/>
                    <a:pt x="6175" y="1602"/>
                    <a:pt x="6049" y="1476"/>
                  </a:cubicBezTo>
                  <a:lnTo>
                    <a:pt x="4695" y="89"/>
                  </a:lnTo>
                  <a:cubicBezTo>
                    <a:pt x="4628" y="45"/>
                    <a:pt x="4530" y="0"/>
                    <a:pt x="44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5" name="Google Shape;6905;p82"/>
            <p:cNvSpPr/>
            <p:nvPr/>
          </p:nvSpPr>
          <p:spPr>
            <a:xfrm>
              <a:off x="-35413700" y="3202075"/>
              <a:ext cx="34700" cy="103200"/>
            </a:xfrm>
            <a:custGeom>
              <a:rect b="b" l="l" r="r" t="t"/>
              <a:pathLst>
                <a:path extrusionOk="0" h="4128" w="1388">
                  <a:moveTo>
                    <a:pt x="1" y="0"/>
                  </a:moveTo>
                  <a:lnTo>
                    <a:pt x="1" y="4127"/>
                  </a:lnTo>
                  <a:lnTo>
                    <a:pt x="348" y="4127"/>
                  </a:lnTo>
                  <a:cubicBezTo>
                    <a:pt x="915" y="4127"/>
                    <a:pt x="1387" y="3655"/>
                    <a:pt x="1387" y="3088"/>
                  </a:cubicBezTo>
                  <a:lnTo>
                    <a:pt x="1387" y="1009"/>
                  </a:lnTo>
                  <a:cubicBezTo>
                    <a:pt x="1387" y="473"/>
                    <a:pt x="915" y="0"/>
                    <a:pt x="3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6" name="Google Shape;6906;p82"/>
            <p:cNvSpPr/>
            <p:nvPr/>
          </p:nvSpPr>
          <p:spPr>
            <a:xfrm>
              <a:off x="-35413700" y="3389525"/>
              <a:ext cx="34700" cy="103250"/>
            </a:xfrm>
            <a:custGeom>
              <a:rect b="b" l="l" r="r" t="t"/>
              <a:pathLst>
                <a:path extrusionOk="0" h="4130" w="1388">
                  <a:moveTo>
                    <a:pt x="1" y="1"/>
                  </a:moveTo>
                  <a:lnTo>
                    <a:pt x="1" y="4128"/>
                  </a:lnTo>
                  <a:lnTo>
                    <a:pt x="348" y="4128"/>
                  </a:lnTo>
                  <a:cubicBezTo>
                    <a:pt x="367" y="4129"/>
                    <a:pt x="386" y="4129"/>
                    <a:pt x="405" y="4129"/>
                  </a:cubicBezTo>
                  <a:cubicBezTo>
                    <a:pt x="946" y="4129"/>
                    <a:pt x="1387" y="3698"/>
                    <a:pt x="1387" y="3119"/>
                  </a:cubicBezTo>
                  <a:lnTo>
                    <a:pt x="1387" y="1040"/>
                  </a:lnTo>
                  <a:cubicBezTo>
                    <a:pt x="1387" y="473"/>
                    <a:pt x="915" y="1"/>
                    <a:pt x="3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7" name="Google Shape;6907;p82"/>
            <p:cNvSpPr/>
            <p:nvPr/>
          </p:nvSpPr>
          <p:spPr>
            <a:xfrm>
              <a:off x="-35292400" y="3202075"/>
              <a:ext cx="33900" cy="103200"/>
            </a:xfrm>
            <a:custGeom>
              <a:rect b="b" l="l" r="r" t="t"/>
              <a:pathLst>
                <a:path extrusionOk="0" h="4128" w="1356">
                  <a:moveTo>
                    <a:pt x="1009" y="0"/>
                  </a:moveTo>
                  <a:cubicBezTo>
                    <a:pt x="473" y="0"/>
                    <a:pt x="1" y="473"/>
                    <a:pt x="1" y="1009"/>
                  </a:cubicBezTo>
                  <a:lnTo>
                    <a:pt x="1" y="3088"/>
                  </a:lnTo>
                  <a:cubicBezTo>
                    <a:pt x="1" y="3655"/>
                    <a:pt x="410" y="4127"/>
                    <a:pt x="1009" y="4127"/>
                  </a:cubicBezTo>
                  <a:lnTo>
                    <a:pt x="1355" y="4127"/>
                  </a:ln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8" name="Google Shape;6908;p82"/>
            <p:cNvSpPr/>
            <p:nvPr/>
          </p:nvSpPr>
          <p:spPr>
            <a:xfrm>
              <a:off x="-35241200" y="3202850"/>
              <a:ext cx="51225" cy="290675"/>
            </a:xfrm>
            <a:custGeom>
              <a:rect b="b" l="l" r="r" t="t"/>
              <a:pathLst>
                <a:path extrusionOk="0" h="11627" w="2049">
                  <a:moveTo>
                    <a:pt x="1" y="1"/>
                  </a:moveTo>
                  <a:lnTo>
                    <a:pt x="1" y="11626"/>
                  </a:lnTo>
                  <a:cubicBezTo>
                    <a:pt x="1135" y="11469"/>
                    <a:pt x="2048" y="10460"/>
                    <a:pt x="2048" y="9263"/>
                  </a:cubicBezTo>
                  <a:lnTo>
                    <a:pt x="2048" y="2395"/>
                  </a:lnTo>
                  <a:cubicBezTo>
                    <a:pt x="2048" y="1167"/>
                    <a:pt x="1135" y="158"/>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9" name="Google Shape;6909;p82"/>
            <p:cNvSpPr/>
            <p:nvPr/>
          </p:nvSpPr>
          <p:spPr>
            <a:xfrm>
              <a:off x="-35292400" y="3389525"/>
              <a:ext cx="33900" cy="104000"/>
            </a:xfrm>
            <a:custGeom>
              <a:rect b="b" l="l" r="r" t="t"/>
              <a:pathLst>
                <a:path extrusionOk="0" h="4160" w="1356">
                  <a:moveTo>
                    <a:pt x="1009" y="1"/>
                  </a:moveTo>
                  <a:cubicBezTo>
                    <a:pt x="473" y="1"/>
                    <a:pt x="1" y="473"/>
                    <a:pt x="1" y="1040"/>
                  </a:cubicBezTo>
                  <a:lnTo>
                    <a:pt x="1" y="3119"/>
                  </a:lnTo>
                  <a:cubicBezTo>
                    <a:pt x="1" y="3718"/>
                    <a:pt x="410" y="4159"/>
                    <a:pt x="1009" y="4159"/>
                  </a:cubicBezTo>
                  <a:lnTo>
                    <a:pt x="1355" y="4159"/>
                  </a:lnTo>
                  <a:lnTo>
                    <a:pt x="135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0" name="Google Shape;6910;p82"/>
            <p:cNvSpPr/>
            <p:nvPr/>
          </p:nvSpPr>
          <p:spPr>
            <a:xfrm>
              <a:off x="-35481425" y="3202075"/>
              <a:ext cx="51225" cy="289875"/>
            </a:xfrm>
            <a:custGeom>
              <a:rect b="b" l="l" r="r" t="t"/>
              <a:pathLst>
                <a:path extrusionOk="0" h="11595" w="2049">
                  <a:moveTo>
                    <a:pt x="2048" y="0"/>
                  </a:moveTo>
                  <a:cubicBezTo>
                    <a:pt x="883" y="158"/>
                    <a:pt x="1" y="1166"/>
                    <a:pt x="1" y="2363"/>
                  </a:cubicBezTo>
                  <a:lnTo>
                    <a:pt x="1" y="9200"/>
                  </a:lnTo>
                  <a:cubicBezTo>
                    <a:pt x="1" y="10460"/>
                    <a:pt x="851" y="11437"/>
                    <a:pt x="2048" y="11594"/>
                  </a:cubicBez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11" name="Google Shape;6911;p82"/>
          <p:cNvGrpSpPr/>
          <p:nvPr/>
        </p:nvGrpSpPr>
        <p:grpSpPr>
          <a:xfrm>
            <a:off x="1294556" y="1974472"/>
            <a:ext cx="354586" cy="352675"/>
            <a:chOff x="-35482200" y="3561225"/>
            <a:chExt cx="292225" cy="290650"/>
          </a:xfrm>
        </p:grpSpPr>
        <p:sp>
          <p:nvSpPr>
            <p:cNvPr id="6912" name="Google Shape;6912;p82"/>
            <p:cNvSpPr/>
            <p:nvPr/>
          </p:nvSpPr>
          <p:spPr>
            <a:xfrm>
              <a:off x="-35482200" y="3749475"/>
              <a:ext cx="292225" cy="102400"/>
            </a:xfrm>
            <a:custGeom>
              <a:rect b="b" l="l" r="r" t="t"/>
              <a:pathLst>
                <a:path extrusionOk="0" h="4096" w="11689">
                  <a:moveTo>
                    <a:pt x="1701" y="0"/>
                  </a:moveTo>
                  <a:cubicBezTo>
                    <a:pt x="1040" y="0"/>
                    <a:pt x="473" y="315"/>
                    <a:pt x="63" y="819"/>
                  </a:cubicBezTo>
                  <a:cubicBezTo>
                    <a:pt x="0" y="945"/>
                    <a:pt x="0" y="1040"/>
                    <a:pt x="32" y="1166"/>
                  </a:cubicBezTo>
                  <a:cubicBezTo>
                    <a:pt x="63" y="1292"/>
                    <a:pt x="189" y="1355"/>
                    <a:pt x="347" y="1355"/>
                  </a:cubicBezTo>
                  <a:lnTo>
                    <a:pt x="1008" y="1355"/>
                  </a:lnTo>
                  <a:cubicBezTo>
                    <a:pt x="1418" y="1355"/>
                    <a:pt x="1670" y="1670"/>
                    <a:pt x="1670" y="2048"/>
                  </a:cubicBezTo>
                  <a:cubicBezTo>
                    <a:pt x="1670" y="2426"/>
                    <a:pt x="1355" y="2710"/>
                    <a:pt x="1008" y="2710"/>
                  </a:cubicBezTo>
                  <a:lnTo>
                    <a:pt x="347" y="2710"/>
                  </a:lnTo>
                  <a:cubicBezTo>
                    <a:pt x="221" y="2710"/>
                    <a:pt x="95" y="2773"/>
                    <a:pt x="32" y="2899"/>
                  </a:cubicBezTo>
                  <a:cubicBezTo>
                    <a:pt x="0" y="3025"/>
                    <a:pt x="0" y="3151"/>
                    <a:pt x="63" y="3245"/>
                  </a:cubicBezTo>
                  <a:cubicBezTo>
                    <a:pt x="410" y="3781"/>
                    <a:pt x="1040" y="4096"/>
                    <a:pt x="1701" y="4096"/>
                  </a:cubicBezTo>
                  <a:cubicBezTo>
                    <a:pt x="2615" y="4096"/>
                    <a:pt x="3371" y="3497"/>
                    <a:pt x="3655" y="2710"/>
                  </a:cubicBezTo>
                  <a:lnTo>
                    <a:pt x="8065" y="2710"/>
                  </a:lnTo>
                  <a:cubicBezTo>
                    <a:pt x="8317" y="3497"/>
                    <a:pt x="9073" y="4096"/>
                    <a:pt x="9987" y="4096"/>
                  </a:cubicBezTo>
                  <a:cubicBezTo>
                    <a:pt x="10649" y="4096"/>
                    <a:pt x="11247" y="3781"/>
                    <a:pt x="11594" y="3245"/>
                  </a:cubicBezTo>
                  <a:cubicBezTo>
                    <a:pt x="11688" y="3119"/>
                    <a:pt x="11688" y="3025"/>
                    <a:pt x="11625" y="2899"/>
                  </a:cubicBezTo>
                  <a:cubicBezTo>
                    <a:pt x="11594" y="2773"/>
                    <a:pt x="11468" y="2710"/>
                    <a:pt x="11310" y="2710"/>
                  </a:cubicBezTo>
                  <a:lnTo>
                    <a:pt x="10649" y="2710"/>
                  </a:lnTo>
                  <a:cubicBezTo>
                    <a:pt x="10271" y="2710"/>
                    <a:pt x="9987" y="2395"/>
                    <a:pt x="9987" y="2048"/>
                  </a:cubicBezTo>
                  <a:cubicBezTo>
                    <a:pt x="9987" y="1670"/>
                    <a:pt x="10302" y="1355"/>
                    <a:pt x="10649" y="1355"/>
                  </a:cubicBezTo>
                  <a:lnTo>
                    <a:pt x="11310" y="1355"/>
                  </a:lnTo>
                  <a:cubicBezTo>
                    <a:pt x="11436" y="1355"/>
                    <a:pt x="11562" y="1292"/>
                    <a:pt x="11625" y="1166"/>
                  </a:cubicBezTo>
                  <a:cubicBezTo>
                    <a:pt x="11688" y="1040"/>
                    <a:pt x="11688" y="945"/>
                    <a:pt x="11594" y="819"/>
                  </a:cubicBezTo>
                  <a:cubicBezTo>
                    <a:pt x="11247" y="315"/>
                    <a:pt x="10649" y="0"/>
                    <a:pt x="9987" y="0"/>
                  </a:cubicBezTo>
                  <a:cubicBezTo>
                    <a:pt x="9073" y="0"/>
                    <a:pt x="8349" y="567"/>
                    <a:pt x="8065" y="1355"/>
                  </a:cubicBezTo>
                  <a:lnTo>
                    <a:pt x="3655" y="1355"/>
                  </a:lnTo>
                  <a:cubicBezTo>
                    <a:pt x="3371" y="567"/>
                    <a:pt x="2615"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3" name="Google Shape;6913;p82"/>
            <p:cNvSpPr/>
            <p:nvPr/>
          </p:nvSpPr>
          <p:spPr>
            <a:xfrm>
              <a:off x="-35371150" y="3561225"/>
              <a:ext cx="68550" cy="68550"/>
            </a:xfrm>
            <a:custGeom>
              <a:rect b="b" l="l" r="r" t="t"/>
              <a:pathLst>
                <a:path extrusionOk="0" h="2742" w="2742">
                  <a:moveTo>
                    <a:pt x="1355" y="1"/>
                  </a:moveTo>
                  <a:cubicBezTo>
                    <a:pt x="630" y="1"/>
                    <a:pt x="0" y="631"/>
                    <a:pt x="0" y="1387"/>
                  </a:cubicBezTo>
                  <a:cubicBezTo>
                    <a:pt x="0" y="2111"/>
                    <a:pt x="630" y="2741"/>
                    <a:pt x="1355" y="2741"/>
                  </a:cubicBezTo>
                  <a:cubicBezTo>
                    <a:pt x="2111" y="2741"/>
                    <a:pt x="2741" y="2111"/>
                    <a:pt x="2741" y="1387"/>
                  </a:cubicBezTo>
                  <a:cubicBezTo>
                    <a:pt x="2741" y="631"/>
                    <a:pt x="2111"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4" name="Google Shape;6914;p82"/>
            <p:cNvSpPr/>
            <p:nvPr/>
          </p:nvSpPr>
          <p:spPr>
            <a:xfrm>
              <a:off x="-35405025" y="3647075"/>
              <a:ext cx="136275" cy="119750"/>
            </a:xfrm>
            <a:custGeom>
              <a:rect b="b" l="l" r="r" t="t"/>
              <a:pathLst>
                <a:path extrusionOk="0" h="4790" w="5451">
                  <a:moveTo>
                    <a:pt x="2710" y="1"/>
                  </a:moveTo>
                  <a:cubicBezTo>
                    <a:pt x="1387" y="1"/>
                    <a:pt x="253" y="1009"/>
                    <a:pt x="32" y="2300"/>
                  </a:cubicBezTo>
                  <a:cubicBezTo>
                    <a:pt x="1" y="2521"/>
                    <a:pt x="158" y="2710"/>
                    <a:pt x="410" y="2710"/>
                  </a:cubicBezTo>
                  <a:lnTo>
                    <a:pt x="2395" y="2710"/>
                  </a:lnTo>
                  <a:lnTo>
                    <a:pt x="2395" y="4789"/>
                  </a:lnTo>
                  <a:lnTo>
                    <a:pt x="3088" y="4789"/>
                  </a:lnTo>
                  <a:lnTo>
                    <a:pt x="3088" y="2710"/>
                  </a:lnTo>
                  <a:lnTo>
                    <a:pt x="5073" y="2710"/>
                  </a:lnTo>
                  <a:cubicBezTo>
                    <a:pt x="5293" y="2710"/>
                    <a:pt x="5451" y="2521"/>
                    <a:pt x="5451" y="2300"/>
                  </a:cubicBezTo>
                  <a:cubicBezTo>
                    <a:pt x="5230" y="977"/>
                    <a:pt x="4096" y="1"/>
                    <a:pt x="27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15" name="Google Shape;6915;p82"/>
          <p:cNvGrpSpPr/>
          <p:nvPr/>
        </p:nvGrpSpPr>
        <p:grpSpPr>
          <a:xfrm>
            <a:off x="1295026" y="2409340"/>
            <a:ext cx="353645" cy="353615"/>
            <a:chOff x="-35481425" y="3919600"/>
            <a:chExt cx="291450" cy="291425"/>
          </a:xfrm>
        </p:grpSpPr>
        <p:sp>
          <p:nvSpPr>
            <p:cNvPr id="6916" name="Google Shape;6916;p82"/>
            <p:cNvSpPr/>
            <p:nvPr/>
          </p:nvSpPr>
          <p:spPr>
            <a:xfrm>
              <a:off x="-35327050" y="4125150"/>
              <a:ext cx="84300" cy="85100"/>
            </a:xfrm>
            <a:custGeom>
              <a:rect b="b" l="l" r="r" t="t"/>
              <a:pathLst>
                <a:path extrusionOk="0" h="3404" w="3372">
                  <a:moveTo>
                    <a:pt x="3025" y="1"/>
                  </a:moveTo>
                  <a:cubicBezTo>
                    <a:pt x="2836" y="1"/>
                    <a:pt x="2678" y="159"/>
                    <a:pt x="2678" y="348"/>
                  </a:cubicBezTo>
                  <a:lnTo>
                    <a:pt x="2678" y="1041"/>
                  </a:lnTo>
                  <a:cubicBezTo>
                    <a:pt x="2678" y="1576"/>
                    <a:pt x="2206" y="2049"/>
                    <a:pt x="1639" y="2049"/>
                  </a:cubicBezTo>
                  <a:lnTo>
                    <a:pt x="1103" y="2049"/>
                  </a:lnTo>
                  <a:lnTo>
                    <a:pt x="1229" y="1923"/>
                  </a:lnTo>
                  <a:cubicBezTo>
                    <a:pt x="1387" y="1860"/>
                    <a:pt x="1387" y="1608"/>
                    <a:pt x="1261" y="1513"/>
                  </a:cubicBezTo>
                  <a:cubicBezTo>
                    <a:pt x="1198" y="1450"/>
                    <a:pt x="1111" y="1419"/>
                    <a:pt x="1024" y="1419"/>
                  </a:cubicBezTo>
                  <a:cubicBezTo>
                    <a:pt x="938" y="1419"/>
                    <a:pt x="851" y="1450"/>
                    <a:pt x="788" y="1513"/>
                  </a:cubicBezTo>
                  <a:lnTo>
                    <a:pt x="127" y="2175"/>
                  </a:lnTo>
                  <a:cubicBezTo>
                    <a:pt x="1" y="2301"/>
                    <a:pt x="1" y="2521"/>
                    <a:pt x="127" y="2647"/>
                  </a:cubicBezTo>
                  <a:lnTo>
                    <a:pt x="788" y="3309"/>
                  </a:lnTo>
                  <a:cubicBezTo>
                    <a:pt x="851" y="3372"/>
                    <a:pt x="938" y="3404"/>
                    <a:pt x="1024" y="3404"/>
                  </a:cubicBezTo>
                  <a:cubicBezTo>
                    <a:pt x="1111" y="3404"/>
                    <a:pt x="1198" y="3372"/>
                    <a:pt x="1261" y="3309"/>
                  </a:cubicBezTo>
                  <a:cubicBezTo>
                    <a:pt x="1387" y="3183"/>
                    <a:pt x="1387" y="2962"/>
                    <a:pt x="1261" y="2836"/>
                  </a:cubicBezTo>
                  <a:lnTo>
                    <a:pt x="1135" y="2710"/>
                  </a:lnTo>
                  <a:lnTo>
                    <a:pt x="1702" y="2710"/>
                  </a:lnTo>
                  <a:cubicBezTo>
                    <a:pt x="2647" y="2710"/>
                    <a:pt x="3372" y="1986"/>
                    <a:pt x="3372" y="1041"/>
                  </a:cubicBezTo>
                  <a:lnTo>
                    <a:pt x="3372" y="348"/>
                  </a:lnTo>
                  <a:cubicBezTo>
                    <a:pt x="3372" y="159"/>
                    <a:pt x="3214" y="1"/>
                    <a:pt x="30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7" name="Google Shape;6917;p82"/>
            <p:cNvSpPr/>
            <p:nvPr/>
          </p:nvSpPr>
          <p:spPr>
            <a:xfrm>
              <a:off x="-35429450" y="3921175"/>
              <a:ext cx="84300" cy="85075"/>
            </a:xfrm>
            <a:custGeom>
              <a:rect b="b" l="l" r="r" t="t"/>
              <a:pathLst>
                <a:path extrusionOk="0" h="3403" w="3372">
                  <a:moveTo>
                    <a:pt x="2360" y="0"/>
                  </a:moveTo>
                  <a:cubicBezTo>
                    <a:pt x="2269" y="0"/>
                    <a:pt x="2175" y="32"/>
                    <a:pt x="2112" y="95"/>
                  </a:cubicBezTo>
                  <a:cubicBezTo>
                    <a:pt x="2017" y="221"/>
                    <a:pt x="2017" y="441"/>
                    <a:pt x="2112" y="567"/>
                  </a:cubicBezTo>
                  <a:lnTo>
                    <a:pt x="2238" y="693"/>
                  </a:lnTo>
                  <a:lnTo>
                    <a:pt x="1702" y="693"/>
                  </a:lnTo>
                  <a:cubicBezTo>
                    <a:pt x="757" y="693"/>
                    <a:pt x="1" y="1418"/>
                    <a:pt x="1" y="2363"/>
                  </a:cubicBezTo>
                  <a:lnTo>
                    <a:pt x="1" y="3056"/>
                  </a:lnTo>
                  <a:cubicBezTo>
                    <a:pt x="1" y="3245"/>
                    <a:pt x="158" y="3403"/>
                    <a:pt x="347" y="3403"/>
                  </a:cubicBezTo>
                  <a:cubicBezTo>
                    <a:pt x="536" y="3403"/>
                    <a:pt x="694" y="3245"/>
                    <a:pt x="694" y="3056"/>
                  </a:cubicBezTo>
                  <a:lnTo>
                    <a:pt x="694" y="2332"/>
                  </a:lnTo>
                  <a:cubicBezTo>
                    <a:pt x="694" y="1796"/>
                    <a:pt x="1167" y="1292"/>
                    <a:pt x="1734" y="1292"/>
                  </a:cubicBezTo>
                  <a:lnTo>
                    <a:pt x="2269" y="1292"/>
                  </a:lnTo>
                  <a:lnTo>
                    <a:pt x="2175" y="1418"/>
                  </a:lnTo>
                  <a:cubicBezTo>
                    <a:pt x="2017" y="1544"/>
                    <a:pt x="2017" y="1733"/>
                    <a:pt x="2112" y="1891"/>
                  </a:cubicBezTo>
                  <a:cubicBezTo>
                    <a:pt x="2175" y="1954"/>
                    <a:pt x="2269" y="1985"/>
                    <a:pt x="2360" y="1985"/>
                  </a:cubicBezTo>
                  <a:cubicBezTo>
                    <a:pt x="2450" y="1985"/>
                    <a:pt x="2537" y="1954"/>
                    <a:pt x="2584" y="1891"/>
                  </a:cubicBezTo>
                  <a:lnTo>
                    <a:pt x="3277" y="1229"/>
                  </a:lnTo>
                  <a:cubicBezTo>
                    <a:pt x="3372" y="1103"/>
                    <a:pt x="3372" y="882"/>
                    <a:pt x="3277" y="756"/>
                  </a:cubicBezTo>
                  <a:lnTo>
                    <a:pt x="2584" y="95"/>
                  </a:lnTo>
                  <a:cubicBezTo>
                    <a:pt x="2537" y="32"/>
                    <a:pt x="2450" y="0"/>
                    <a:pt x="23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8" name="Google Shape;6918;p82"/>
            <p:cNvSpPr/>
            <p:nvPr/>
          </p:nvSpPr>
          <p:spPr>
            <a:xfrm>
              <a:off x="-35481425" y="4021975"/>
              <a:ext cx="137075" cy="35475"/>
            </a:xfrm>
            <a:custGeom>
              <a:rect b="b" l="l" r="r" t="t"/>
              <a:pathLst>
                <a:path extrusionOk="0" h="1419" w="5483">
                  <a:moveTo>
                    <a:pt x="1009" y="1"/>
                  </a:moveTo>
                  <a:cubicBezTo>
                    <a:pt x="473" y="1"/>
                    <a:pt x="1" y="473"/>
                    <a:pt x="1" y="1072"/>
                  </a:cubicBezTo>
                  <a:lnTo>
                    <a:pt x="1" y="1419"/>
                  </a:lnTo>
                  <a:lnTo>
                    <a:pt x="5482" y="1419"/>
                  </a:lnTo>
                  <a:lnTo>
                    <a:pt x="5482" y="1072"/>
                  </a:lnTo>
                  <a:lnTo>
                    <a:pt x="5451" y="1072"/>
                  </a:lnTo>
                  <a:cubicBezTo>
                    <a:pt x="5451" y="505"/>
                    <a:pt x="5010" y="1"/>
                    <a:pt x="444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9" name="Google Shape;6919;p82"/>
            <p:cNvSpPr/>
            <p:nvPr/>
          </p:nvSpPr>
          <p:spPr>
            <a:xfrm>
              <a:off x="-35481425" y="4073975"/>
              <a:ext cx="136275" cy="85875"/>
            </a:xfrm>
            <a:custGeom>
              <a:rect b="b" l="l" r="r" t="t"/>
              <a:pathLst>
                <a:path extrusionOk="0" h="3435" w="5451">
                  <a:moveTo>
                    <a:pt x="1" y="0"/>
                  </a:moveTo>
                  <a:lnTo>
                    <a:pt x="1" y="3434"/>
                  </a:lnTo>
                  <a:lnTo>
                    <a:pt x="5451" y="3434"/>
                  </a:lnTo>
                  <a:lnTo>
                    <a:pt x="54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0" name="Google Shape;6920;p82"/>
            <p:cNvSpPr/>
            <p:nvPr/>
          </p:nvSpPr>
          <p:spPr>
            <a:xfrm>
              <a:off x="-35481425" y="4176350"/>
              <a:ext cx="136275" cy="34675"/>
            </a:xfrm>
            <a:custGeom>
              <a:rect b="b" l="l" r="r" t="t"/>
              <a:pathLst>
                <a:path extrusionOk="0" h="1387" w="5451">
                  <a:moveTo>
                    <a:pt x="1" y="1"/>
                  </a:moveTo>
                  <a:lnTo>
                    <a:pt x="1" y="347"/>
                  </a:lnTo>
                  <a:cubicBezTo>
                    <a:pt x="1" y="946"/>
                    <a:pt x="410" y="1387"/>
                    <a:pt x="1009" y="1387"/>
                  </a:cubicBezTo>
                  <a:lnTo>
                    <a:pt x="4443" y="1387"/>
                  </a:lnTo>
                  <a:cubicBezTo>
                    <a:pt x="4978" y="1387"/>
                    <a:pt x="5451" y="914"/>
                    <a:pt x="5451" y="347"/>
                  </a:cubicBezTo>
                  <a:lnTo>
                    <a:pt x="54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1" name="Google Shape;6921;p82"/>
            <p:cNvSpPr/>
            <p:nvPr/>
          </p:nvSpPr>
          <p:spPr>
            <a:xfrm>
              <a:off x="-35327050" y="3919600"/>
              <a:ext cx="137075" cy="33875"/>
            </a:xfrm>
            <a:custGeom>
              <a:rect b="b" l="l" r="r" t="t"/>
              <a:pathLst>
                <a:path extrusionOk="0" h="1355" w="5483">
                  <a:moveTo>
                    <a:pt x="1009" y="0"/>
                  </a:moveTo>
                  <a:cubicBezTo>
                    <a:pt x="473" y="0"/>
                    <a:pt x="1" y="473"/>
                    <a:pt x="1" y="1008"/>
                  </a:cubicBezTo>
                  <a:lnTo>
                    <a:pt x="1" y="1355"/>
                  </a:lnTo>
                  <a:lnTo>
                    <a:pt x="5482" y="1355"/>
                  </a:lnTo>
                  <a:lnTo>
                    <a:pt x="5482" y="1008"/>
                  </a:lnTo>
                  <a:cubicBezTo>
                    <a:pt x="5482" y="473"/>
                    <a:pt x="5010" y="0"/>
                    <a:pt x="44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2" name="Google Shape;6922;p82"/>
            <p:cNvSpPr/>
            <p:nvPr/>
          </p:nvSpPr>
          <p:spPr>
            <a:xfrm>
              <a:off x="-35327825" y="3970800"/>
              <a:ext cx="136275" cy="85875"/>
            </a:xfrm>
            <a:custGeom>
              <a:rect b="b" l="l" r="r" t="t"/>
              <a:pathLst>
                <a:path extrusionOk="0" h="3435" w="5451">
                  <a:moveTo>
                    <a:pt x="0" y="0"/>
                  </a:moveTo>
                  <a:lnTo>
                    <a:pt x="0" y="3434"/>
                  </a:lnTo>
                  <a:lnTo>
                    <a:pt x="5450" y="3434"/>
                  </a:lnTo>
                  <a:lnTo>
                    <a:pt x="54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3" name="Google Shape;6923;p82"/>
            <p:cNvSpPr/>
            <p:nvPr/>
          </p:nvSpPr>
          <p:spPr>
            <a:xfrm>
              <a:off x="-35327825" y="4073975"/>
              <a:ext cx="136275" cy="35450"/>
            </a:xfrm>
            <a:custGeom>
              <a:rect b="b" l="l" r="r" t="t"/>
              <a:pathLst>
                <a:path extrusionOk="0" h="1418" w="5451">
                  <a:moveTo>
                    <a:pt x="0" y="0"/>
                  </a:moveTo>
                  <a:lnTo>
                    <a:pt x="0" y="347"/>
                  </a:lnTo>
                  <a:cubicBezTo>
                    <a:pt x="0" y="914"/>
                    <a:pt x="473" y="1418"/>
                    <a:pt x="1008" y="1418"/>
                  </a:cubicBezTo>
                  <a:lnTo>
                    <a:pt x="4442" y="1418"/>
                  </a:lnTo>
                  <a:cubicBezTo>
                    <a:pt x="4978" y="1418"/>
                    <a:pt x="5450" y="945"/>
                    <a:pt x="5450" y="347"/>
                  </a:cubicBezTo>
                  <a:lnTo>
                    <a:pt x="545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24" name="Google Shape;6924;p82"/>
          <p:cNvGrpSpPr/>
          <p:nvPr/>
        </p:nvGrpSpPr>
        <p:grpSpPr>
          <a:xfrm>
            <a:off x="3530661" y="1533431"/>
            <a:ext cx="357468" cy="352675"/>
            <a:chOff x="-33645475" y="3228075"/>
            <a:chExt cx="294600" cy="290650"/>
          </a:xfrm>
        </p:grpSpPr>
        <p:sp>
          <p:nvSpPr>
            <p:cNvPr id="6925" name="Google Shape;6925;p82"/>
            <p:cNvSpPr/>
            <p:nvPr/>
          </p:nvSpPr>
          <p:spPr>
            <a:xfrm>
              <a:off x="-33456450" y="3261925"/>
              <a:ext cx="84300" cy="85100"/>
            </a:xfrm>
            <a:custGeom>
              <a:rect b="b" l="l" r="r" t="t"/>
              <a:pathLst>
                <a:path extrusionOk="0" h="3404" w="3372">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6" name="Google Shape;6926;p82"/>
            <p:cNvSpPr/>
            <p:nvPr/>
          </p:nvSpPr>
          <p:spPr>
            <a:xfrm>
              <a:off x="-33575375" y="3433625"/>
              <a:ext cx="85075" cy="85100"/>
            </a:xfrm>
            <a:custGeom>
              <a:rect b="b" l="l" r="r" t="t"/>
              <a:pathLst>
                <a:path extrusionOk="0" h="3404" w="3403">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7" name="Google Shape;6927;p82"/>
            <p:cNvSpPr/>
            <p:nvPr/>
          </p:nvSpPr>
          <p:spPr>
            <a:xfrm>
              <a:off x="-33645475" y="3228075"/>
              <a:ext cx="206375" cy="153600"/>
            </a:xfrm>
            <a:custGeom>
              <a:rect b="b" l="l" r="r" t="t"/>
              <a:pathLst>
                <a:path extrusionOk="0" h="6144" w="8255">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8" name="Google Shape;6928;p82"/>
            <p:cNvSpPr/>
            <p:nvPr/>
          </p:nvSpPr>
          <p:spPr>
            <a:xfrm>
              <a:off x="-33593500" y="3279250"/>
              <a:ext cx="104775" cy="52275"/>
            </a:xfrm>
            <a:custGeom>
              <a:rect b="b" l="l" r="r" t="t"/>
              <a:pathLst>
                <a:path extrusionOk="0" h="2091" w="4191">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9" name="Google Shape;6929;p82"/>
            <p:cNvSpPr/>
            <p:nvPr/>
          </p:nvSpPr>
          <p:spPr>
            <a:xfrm>
              <a:off x="-33593500" y="3341475"/>
              <a:ext cx="104775" cy="74075"/>
            </a:xfrm>
            <a:custGeom>
              <a:rect b="b" l="l" r="r" t="t"/>
              <a:pathLst>
                <a:path extrusionOk="0" h="2963" w="4191">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0" name="Google Shape;6930;p82"/>
            <p:cNvSpPr/>
            <p:nvPr/>
          </p:nvSpPr>
          <p:spPr>
            <a:xfrm>
              <a:off x="-33455650" y="3381650"/>
              <a:ext cx="104775" cy="52250"/>
            </a:xfrm>
            <a:custGeom>
              <a:rect b="b" l="l" r="r" t="t"/>
              <a:pathLst>
                <a:path extrusionOk="0" h="2090" w="4191">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1" name="Google Shape;6931;p82"/>
            <p:cNvSpPr/>
            <p:nvPr/>
          </p:nvSpPr>
          <p:spPr>
            <a:xfrm>
              <a:off x="-33456450" y="3443875"/>
              <a:ext cx="102425" cy="74850"/>
            </a:xfrm>
            <a:custGeom>
              <a:rect b="b" l="l" r="r" t="t"/>
              <a:pathLst>
                <a:path extrusionOk="0" h="2994" w="4097">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32" name="Google Shape;6932;p82"/>
          <p:cNvGrpSpPr/>
          <p:nvPr/>
        </p:nvGrpSpPr>
        <p:grpSpPr>
          <a:xfrm>
            <a:off x="3531631" y="1973516"/>
            <a:ext cx="355526" cy="354586"/>
            <a:chOff x="-33646250" y="3586425"/>
            <a:chExt cx="293000" cy="292225"/>
          </a:xfrm>
        </p:grpSpPr>
        <p:sp>
          <p:nvSpPr>
            <p:cNvPr id="6933" name="Google Shape;6933;p82"/>
            <p:cNvSpPr/>
            <p:nvPr/>
          </p:nvSpPr>
          <p:spPr>
            <a:xfrm>
              <a:off x="-33646250" y="3739225"/>
              <a:ext cx="141775" cy="139425"/>
            </a:xfrm>
            <a:custGeom>
              <a:rect b="b" l="l" r="r" t="t"/>
              <a:pathLst>
                <a:path extrusionOk="0" h="5577" w="5671">
                  <a:moveTo>
                    <a:pt x="4190" y="1"/>
                  </a:moveTo>
                  <a:cubicBezTo>
                    <a:pt x="4001" y="316"/>
                    <a:pt x="3970" y="725"/>
                    <a:pt x="4127" y="1040"/>
                  </a:cubicBezTo>
                  <a:lnTo>
                    <a:pt x="3497" y="1670"/>
                  </a:lnTo>
                  <a:cubicBezTo>
                    <a:pt x="3345" y="1589"/>
                    <a:pt x="3194" y="1550"/>
                    <a:pt x="3047" y="1550"/>
                  </a:cubicBezTo>
                  <a:cubicBezTo>
                    <a:pt x="2797" y="1550"/>
                    <a:pt x="2561" y="1661"/>
                    <a:pt x="2363" y="1859"/>
                  </a:cubicBezTo>
                  <a:lnTo>
                    <a:pt x="378" y="3813"/>
                  </a:lnTo>
                  <a:cubicBezTo>
                    <a:pt x="0" y="4222"/>
                    <a:pt x="0" y="4884"/>
                    <a:pt x="378" y="5293"/>
                  </a:cubicBezTo>
                  <a:cubicBezTo>
                    <a:pt x="583" y="5482"/>
                    <a:pt x="851" y="5577"/>
                    <a:pt x="1115" y="5577"/>
                  </a:cubicBezTo>
                  <a:cubicBezTo>
                    <a:pt x="1378" y="5577"/>
                    <a:pt x="1638" y="5482"/>
                    <a:pt x="1827" y="5293"/>
                  </a:cubicBezTo>
                  <a:lnTo>
                    <a:pt x="3812" y="3309"/>
                  </a:lnTo>
                  <a:cubicBezTo>
                    <a:pt x="4096" y="3025"/>
                    <a:pt x="4190" y="2553"/>
                    <a:pt x="4001" y="2143"/>
                  </a:cubicBezTo>
                  <a:lnTo>
                    <a:pt x="4631" y="1513"/>
                  </a:lnTo>
                  <a:cubicBezTo>
                    <a:pt x="4789" y="1576"/>
                    <a:pt x="4915" y="1607"/>
                    <a:pt x="5072" y="1607"/>
                  </a:cubicBezTo>
                  <a:cubicBezTo>
                    <a:pt x="5261" y="1607"/>
                    <a:pt x="5450" y="1544"/>
                    <a:pt x="5671" y="1418"/>
                  </a:cubicBezTo>
                  <a:cubicBezTo>
                    <a:pt x="5041" y="1040"/>
                    <a:pt x="4568" y="568"/>
                    <a:pt x="41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4" name="Google Shape;6934;p82"/>
            <p:cNvSpPr/>
            <p:nvPr/>
          </p:nvSpPr>
          <p:spPr>
            <a:xfrm>
              <a:off x="-33541500" y="3586425"/>
              <a:ext cx="188250" cy="187475"/>
            </a:xfrm>
            <a:custGeom>
              <a:rect b="b" l="l" r="r" t="t"/>
              <a:pathLst>
                <a:path extrusionOk="0" h="7499" w="7530">
                  <a:moveTo>
                    <a:pt x="3718" y="1387"/>
                  </a:moveTo>
                  <a:cubicBezTo>
                    <a:pt x="4253" y="1387"/>
                    <a:pt x="4726" y="1859"/>
                    <a:pt x="4726" y="2427"/>
                  </a:cubicBezTo>
                  <a:cubicBezTo>
                    <a:pt x="4789" y="2805"/>
                    <a:pt x="4505" y="3214"/>
                    <a:pt x="4096" y="3372"/>
                  </a:cubicBezTo>
                  <a:lnTo>
                    <a:pt x="4096" y="3750"/>
                  </a:lnTo>
                  <a:cubicBezTo>
                    <a:pt x="4096" y="3939"/>
                    <a:pt x="3938" y="4096"/>
                    <a:pt x="3749" y="4096"/>
                  </a:cubicBezTo>
                  <a:cubicBezTo>
                    <a:pt x="3560" y="4096"/>
                    <a:pt x="3403" y="3939"/>
                    <a:pt x="3403" y="3750"/>
                  </a:cubicBezTo>
                  <a:lnTo>
                    <a:pt x="3403" y="3372"/>
                  </a:lnTo>
                  <a:cubicBezTo>
                    <a:pt x="3403" y="3088"/>
                    <a:pt x="3592" y="2805"/>
                    <a:pt x="3875" y="2742"/>
                  </a:cubicBezTo>
                  <a:cubicBezTo>
                    <a:pt x="4001" y="2679"/>
                    <a:pt x="4096" y="2521"/>
                    <a:pt x="4096" y="2427"/>
                  </a:cubicBezTo>
                  <a:cubicBezTo>
                    <a:pt x="4096" y="2206"/>
                    <a:pt x="3938" y="2049"/>
                    <a:pt x="3749" y="2049"/>
                  </a:cubicBezTo>
                  <a:cubicBezTo>
                    <a:pt x="3560" y="2049"/>
                    <a:pt x="3403" y="2206"/>
                    <a:pt x="3403" y="2427"/>
                  </a:cubicBezTo>
                  <a:cubicBezTo>
                    <a:pt x="3403" y="2616"/>
                    <a:pt x="3245" y="2773"/>
                    <a:pt x="3056" y="2773"/>
                  </a:cubicBezTo>
                  <a:cubicBezTo>
                    <a:pt x="2836" y="2773"/>
                    <a:pt x="2678" y="2616"/>
                    <a:pt x="2678" y="2427"/>
                  </a:cubicBezTo>
                  <a:cubicBezTo>
                    <a:pt x="2678" y="1859"/>
                    <a:pt x="3151" y="1387"/>
                    <a:pt x="3718" y="1387"/>
                  </a:cubicBezTo>
                  <a:close/>
                  <a:moveTo>
                    <a:pt x="3749" y="4726"/>
                  </a:moveTo>
                  <a:cubicBezTo>
                    <a:pt x="3938" y="4726"/>
                    <a:pt x="4096" y="4884"/>
                    <a:pt x="4096" y="5104"/>
                  </a:cubicBezTo>
                  <a:cubicBezTo>
                    <a:pt x="4096" y="5294"/>
                    <a:pt x="3938" y="5451"/>
                    <a:pt x="3749" y="5451"/>
                  </a:cubicBezTo>
                  <a:cubicBezTo>
                    <a:pt x="3560" y="5451"/>
                    <a:pt x="3403" y="5294"/>
                    <a:pt x="3403" y="5104"/>
                  </a:cubicBezTo>
                  <a:cubicBezTo>
                    <a:pt x="3403" y="4884"/>
                    <a:pt x="3560" y="4726"/>
                    <a:pt x="3749" y="4726"/>
                  </a:cubicBezTo>
                  <a:close/>
                  <a:moveTo>
                    <a:pt x="3749" y="1"/>
                  </a:moveTo>
                  <a:cubicBezTo>
                    <a:pt x="1670" y="1"/>
                    <a:pt x="0" y="1702"/>
                    <a:pt x="0" y="3750"/>
                  </a:cubicBezTo>
                  <a:cubicBezTo>
                    <a:pt x="0" y="5829"/>
                    <a:pt x="1702" y="7499"/>
                    <a:pt x="3749" y="7499"/>
                  </a:cubicBezTo>
                  <a:cubicBezTo>
                    <a:pt x="5829" y="7499"/>
                    <a:pt x="7498" y="5798"/>
                    <a:pt x="7498" y="3750"/>
                  </a:cubicBezTo>
                  <a:cubicBezTo>
                    <a:pt x="7530" y="1670"/>
                    <a:pt x="5829" y="1"/>
                    <a:pt x="37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35" name="Google Shape;6935;p82"/>
          <p:cNvGrpSpPr/>
          <p:nvPr/>
        </p:nvGrpSpPr>
        <p:grpSpPr>
          <a:xfrm>
            <a:off x="3532101" y="2408369"/>
            <a:ext cx="354586" cy="355557"/>
            <a:chOff x="-33645475" y="3944800"/>
            <a:chExt cx="292225" cy="293025"/>
          </a:xfrm>
        </p:grpSpPr>
        <p:sp>
          <p:nvSpPr>
            <p:cNvPr id="6936" name="Google Shape;6936;p82"/>
            <p:cNvSpPr/>
            <p:nvPr/>
          </p:nvSpPr>
          <p:spPr>
            <a:xfrm>
              <a:off x="-33549375" y="3944800"/>
              <a:ext cx="98475" cy="70900"/>
            </a:xfrm>
            <a:custGeom>
              <a:rect b="b" l="l" r="r" t="t"/>
              <a:pathLst>
                <a:path extrusionOk="0" h="2836" w="3939">
                  <a:moveTo>
                    <a:pt x="1985" y="0"/>
                  </a:moveTo>
                  <a:cubicBezTo>
                    <a:pt x="1260" y="0"/>
                    <a:pt x="473" y="946"/>
                    <a:pt x="0" y="2521"/>
                  </a:cubicBezTo>
                  <a:cubicBezTo>
                    <a:pt x="158" y="2615"/>
                    <a:pt x="284" y="2710"/>
                    <a:pt x="410" y="2836"/>
                  </a:cubicBezTo>
                  <a:cubicBezTo>
                    <a:pt x="914" y="2773"/>
                    <a:pt x="1481" y="2773"/>
                    <a:pt x="1985" y="2773"/>
                  </a:cubicBezTo>
                  <a:cubicBezTo>
                    <a:pt x="2489" y="2773"/>
                    <a:pt x="3056" y="2804"/>
                    <a:pt x="3560" y="2836"/>
                  </a:cubicBezTo>
                  <a:cubicBezTo>
                    <a:pt x="3623" y="2678"/>
                    <a:pt x="3781" y="2584"/>
                    <a:pt x="3938" y="2521"/>
                  </a:cubicBezTo>
                  <a:cubicBezTo>
                    <a:pt x="3529" y="946"/>
                    <a:pt x="2741" y="0"/>
                    <a:pt x="19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7" name="Google Shape;6937;p82"/>
            <p:cNvSpPr/>
            <p:nvPr/>
          </p:nvSpPr>
          <p:spPr>
            <a:xfrm>
              <a:off x="-33645475" y="4041675"/>
              <a:ext cx="70900" cy="98475"/>
            </a:xfrm>
            <a:custGeom>
              <a:rect b="b" l="l" r="r" t="t"/>
              <a:pathLst>
                <a:path extrusionOk="0" h="3939" w="2836">
                  <a:moveTo>
                    <a:pt x="2521" y="0"/>
                  </a:moveTo>
                  <a:cubicBezTo>
                    <a:pt x="946" y="473"/>
                    <a:pt x="32" y="1229"/>
                    <a:pt x="32" y="1954"/>
                  </a:cubicBezTo>
                  <a:cubicBezTo>
                    <a:pt x="1" y="2710"/>
                    <a:pt x="946" y="3466"/>
                    <a:pt x="2521" y="3939"/>
                  </a:cubicBezTo>
                  <a:cubicBezTo>
                    <a:pt x="2584" y="3781"/>
                    <a:pt x="2710" y="3655"/>
                    <a:pt x="2836" y="3529"/>
                  </a:cubicBezTo>
                  <a:cubicBezTo>
                    <a:pt x="2773" y="3025"/>
                    <a:pt x="2773" y="2521"/>
                    <a:pt x="2773" y="1954"/>
                  </a:cubicBezTo>
                  <a:cubicBezTo>
                    <a:pt x="2773" y="1418"/>
                    <a:pt x="2805" y="914"/>
                    <a:pt x="2836" y="379"/>
                  </a:cubicBezTo>
                  <a:cubicBezTo>
                    <a:pt x="2679" y="316"/>
                    <a:pt x="2553" y="158"/>
                    <a:pt x="25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8" name="Google Shape;6938;p82"/>
            <p:cNvSpPr/>
            <p:nvPr/>
          </p:nvSpPr>
          <p:spPr>
            <a:xfrm>
              <a:off x="-33424150" y="4042450"/>
              <a:ext cx="70900" cy="52025"/>
            </a:xfrm>
            <a:custGeom>
              <a:rect b="b" l="l" r="r" t="t"/>
              <a:pathLst>
                <a:path extrusionOk="0" h="2081" w="2836">
                  <a:moveTo>
                    <a:pt x="316" y="1"/>
                  </a:moveTo>
                  <a:cubicBezTo>
                    <a:pt x="253" y="159"/>
                    <a:pt x="127" y="285"/>
                    <a:pt x="1" y="379"/>
                  </a:cubicBezTo>
                  <a:cubicBezTo>
                    <a:pt x="32" y="600"/>
                    <a:pt x="32" y="789"/>
                    <a:pt x="32" y="978"/>
                  </a:cubicBezTo>
                  <a:cubicBezTo>
                    <a:pt x="158" y="978"/>
                    <a:pt x="284" y="946"/>
                    <a:pt x="442" y="946"/>
                  </a:cubicBezTo>
                  <a:cubicBezTo>
                    <a:pt x="1387" y="946"/>
                    <a:pt x="2237" y="1387"/>
                    <a:pt x="2804" y="2080"/>
                  </a:cubicBezTo>
                  <a:lnTo>
                    <a:pt x="2804" y="1954"/>
                  </a:lnTo>
                  <a:cubicBezTo>
                    <a:pt x="2836" y="1230"/>
                    <a:pt x="1891" y="474"/>
                    <a:pt x="3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9" name="Google Shape;6939;p82"/>
            <p:cNvSpPr/>
            <p:nvPr/>
          </p:nvSpPr>
          <p:spPr>
            <a:xfrm>
              <a:off x="-33549375" y="4165325"/>
              <a:ext cx="86650" cy="70925"/>
            </a:xfrm>
            <a:custGeom>
              <a:rect b="b" l="l" r="r" t="t"/>
              <a:pathLst>
                <a:path extrusionOk="0" h="2837" w="3466">
                  <a:moveTo>
                    <a:pt x="410" y="1"/>
                  </a:moveTo>
                  <a:cubicBezTo>
                    <a:pt x="315" y="158"/>
                    <a:pt x="158" y="284"/>
                    <a:pt x="0" y="316"/>
                  </a:cubicBezTo>
                  <a:cubicBezTo>
                    <a:pt x="473" y="1891"/>
                    <a:pt x="1260" y="2836"/>
                    <a:pt x="1985" y="2836"/>
                  </a:cubicBezTo>
                  <a:cubicBezTo>
                    <a:pt x="2489" y="2836"/>
                    <a:pt x="3056" y="2364"/>
                    <a:pt x="3466" y="1544"/>
                  </a:cubicBezTo>
                  <a:lnTo>
                    <a:pt x="3119" y="1072"/>
                  </a:lnTo>
                  <a:cubicBezTo>
                    <a:pt x="2836" y="851"/>
                    <a:pt x="2678" y="473"/>
                    <a:pt x="2521" y="95"/>
                  </a:cubicBezTo>
                  <a:lnTo>
                    <a:pt x="1985" y="95"/>
                  </a:lnTo>
                  <a:cubicBezTo>
                    <a:pt x="1418" y="95"/>
                    <a:pt x="882" y="64"/>
                    <a:pt x="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0" name="Google Shape;6940;p82"/>
            <p:cNvSpPr/>
            <p:nvPr/>
          </p:nvSpPr>
          <p:spPr>
            <a:xfrm>
              <a:off x="-33558825" y="4030650"/>
              <a:ext cx="118950" cy="120525"/>
            </a:xfrm>
            <a:custGeom>
              <a:rect b="b" l="l" r="r" t="t"/>
              <a:pathLst>
                <a:path extrusionOk="0" h="4821" w="4758">
                  <a:moveTo>
                    <a:pt x="2395" y="0"/>
                  </a:moveTo>
                  <a:cubicBezTo>
                    <a:pt x="1922" y="0"/>
                    <a:pt x="1418" y="32"/>
                    <a:pt x="1008" y="95"/>
                  </a:cubicBezTo>
                  <a:cubicBezTo>
                    <a:pt x="977" y="599"/>
                    <a:pt x="599" y="977"/>
                    <a:pt x="63" y="1040"/>
                  </a:cubicBezTo>
                  <a:cubicBezTo>
                    <a:pt x="32" y="1450"/>
                    <a:pt x="0" y="1922"/>
                    <a:pt x="0" y="2395"/>
                  </a:cubicBezTo>
                  <a:cubicBezTo>
                    <a:pt x="0" y="2867"/>
                    <a:pt x="32" y="3340"/>
                    <a:pt x="63" y="3781"/>
                  </a:cubicBezTo>
                  <a:cubicBezTo>
                    <a:pt x="599" y="3812"/>
                    <a:pt x="977" y="4222"/>
                    <a:pt x="1008" y="4726"/>
                  </a:cubicBezTo>
                  <a:cubicBezTo>
                    <a:pt x="1449" y="4758"/>
                    <a:pt x="1922" y="4821"/>
                    <a:pt x="2395" y="4821"/>
                  </a:cubicBezTo>
                  <a:lnTo>
                    <a:pt x="2804" y="4821"/>
                  </a:lnTo>
                  <a:cubicBezTo>
                    <a:pt x="2804" y="4695"/>
                    <a:pt x="2741" y="4569"/>
                    <a:pt x="2741" y="4506"/>
                  </a:cubicBezTo>
                  <a:cubicBezTo>
                    <a:pt x="2741" y="3151"/>
                    <a:pt x="3592" y="2017"/>
                    <a:pt x="4757" y="1576"/>
                  </a:cubicBezTo>
                  <a:cubicBezTo>
                    <a:pt x="4757" y="1387"/>
                    <a:pt x="4726" y="1229"/>
                    <a:pt x="4726" y="1040"/>
                  </a:cubicBezTo>
                  <a:cubicBezTo>
                    <a:pt x="4222" y="977"/>
                    <a:pt x="3812" y="599"/>
                    <a:pt x="3781" y="95"/>
                  </a:cubicBezTo>
                  <a:cubicBezTo>
                    <a:pt x="3340" y="32"/>
                    <a:pt x="2867"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1" name="Google Shape;6941;p82"/>
            <p:cNvSpPr/>
            <p:nvPr/>
          </p:nvSpPr>
          <p:spPr>
            <a:xfrm>
              <a:off x="-33639950" y="4129900"/>
              <a:ext cx="100825" cy="100825"/>
            </a:xfrm>
            <a:custGeom>
              <a:rect b="b" l="l" r="r" t="t"/>
              <a:pathLst>
                <a:path extrusionOk="0" h="4033" w="4033">
                  <a:moveTo>
                    <a:pt x="0" y="0"/>
                  </a:moveTo>
                  <a:lnTo>
                    <a:pt x="0" y="0"/>
                  </a:lnTo>
                  <a:cubicBezTo>
                    <a:pt x="567" y="1953"/>
                    <a:pt x="2111" y="3466"/>
                    <a:pt x="4033" y="4033"/>
                  </a:cubicBezTo>
                  <a:cubicBezTo>
                    <a:pt x="3592" y="3466"/>
                    <a:pt x="3245" y="2741"/>
                    <a:pt x="2962" y="1827"/>
                  </a:cubicBezTo>
                  <a:cubicBezTo>
                    <a:pt x="2584" y="1733"/>
                    <a:pt x="2300" y="1481"/>
                    <a:pt x="2206" y="1071"/>
                  </a:cubicBezTo>
                  <a:cubicBezTo>
                    <a:pt x="1323" y="851"/>
                    <a:pt x="567" y="44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2" name="Google Shape;6942;p82"/>
            <p:cNvSpPr/>
            <p:nvPr/>
          </p:nvSpPr>
          <p:spPr>
            <a:xfrm>
              <a:off x="-33459600" y="3951875"/>
              <a:ext cx="100850" cy="100075"/>
            </a:xfrm>
            <a:custGeom>
              <a:rect b="b" l="l" r="r" t="t"/>
              <a:pathLst>
                <a:path extrusionOk="0" h="4003" w="4034">
                  <a:moveTo>
                    <a:pt x="1" y="1"/>
                  </a:moveTo>
                  <a:lnTo>
                    <a:pt x="1" y="1"/>
                  </a:lnTo>
                  <a:cubicBezTo>
                    <a:pt x="442" y="537"/>
                    <a:pt x="788" y="1293"/>
                    <a:pt x="1072" y="2206"/>
                  </a:cubicBezTo>
                  <a:cubicBezTo>
                    <a:pt x="1419" y="2238"/>
                    <a:pt x="1734" y="2553"/>
                    <a:pt x="1828" y="2962"/>
                  </a:cubicBezTo>
                  <a:cubicBezTo>
                    <a:pt x="2710" y="3183"/>
                    <a:pt x="3466" y="3592"/>
                    <a:pt x="4033" y="4002"/>
                  </a:cubicBezTo>
                  <a:cubicBezTo>
                    <a:pt x="3466" y="2080"/>
                    <a:pt x="1923" y="53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3" name="Google Shape;6943;p82"/>
            <p:cNvSpPr/>
            <p:nvPr/>
          </p:nvSpPr>
          <p:spPr>
            <a:xfrm>
              <a:off x="-33639950" y="3951100"/>
              <a:ext cx="100825" cy="100050"/>
            </a:xfrm>
            <a:custGeom>
              <a:rect b="b" l="l" r="r" t="t"/>
              <a:pathLst>
                <a:path extrusionOk="0" h="4002" w="4033">
                  <a:moveTo>
                    <a:pt x="4033" y="0"/>
                  </a:moveTo>
                  <a:lnTo>
                    <a:pt x="4033" y="0"/>
                  </a:lnTo>
                  <a:cubicBezTo>
                    <a:pt x="2111" y="536"/>
                    <a:pt x="567" y="2080"/>
                    <a:pt x="0" y="4002"/>
                  </a:cubicBezTo>
                  <a:cubicBezTo>
                    <a:pt x="567" y="3592"/>
                    <a:pt x="1323" y="3214"/>
                    <a:pt x="2206" y="2962"/>
                  </a:cubicBezTo>
                  <a:cubicBezTo>
                    <a:pt x="2300" y="2552"/>
                    <a:pt x="2615" y="2269"/>
                    <a:pt x="2962" y="2206"/>
                  </a:cubicBezTo>
                  <a:cubicBezTo>
                    <a:pt x="3214" y="1292"/>
                    <a:pt x="3592" y="505"/>
                    <a:pt x="40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4" name="Google Shape;6944;p82"/>
            <p:cNvSpPr/>
            <p:nvPr/>
          </p:nvSpPr>
          <p:spPr>
            <a:xfrm>
              <a:off x="-33472975" y="4082625"/>
              <a:ext cx="119725" cy="155200"/>
            </a:xfrm>
            <a:custGeom>
              <a:rect b="b" l="l" r="r" t="t"/>
              <a:pathLst>
                <a:path extrusionOk="0" h="6208" w="4789">
                  <a:moveTo>
                    <a:pt x="2395" y="1355"/>
                  </a:moveTo>
                  <a:cubicBezTo>
                    <a:pt x="2930" y="1355"/>
                    <a:pt x="3403" y="1828"/>
                    <a:pt x="3403" y="2364"/>
                  </a:cubicBezTo>
                  <a:cubicBezTo>
                    <a:pt x="3403" y="2962"/>
                    <a:pt x="2930" y="3403"/>
                    <a:pt x="2395" y="3403"/>
                  </a:cubicBezTo>
                  <a:cubicBezTo>
                    <a:pt x="1827" y="3403"/>
                    <a:pt x="1355" y="2931"/>
                    <a:pt x="1355" y="2364"/>
                  </a:cubicBezTo>
                  <a:cubicBezTo>
                    <a:pt x="1355" y="1828"/>
                    <a:pt x="1827" y="1355"/>
                    <a:pt x="2395" y="1355"/>
                  </a:cubicBezTo>
                  <a:close/>
                  <a:moveTo>
                    <a:pt x="2395" y="1"/>
                  </a:moveTo>
                  <a:cubicBezTo>
                    <a:pt x="1040" y="1"/>
                    <a:pt x="0" y="1072"/>
                    <a:pt x="0" y="2427"/>
                  </a:cubicBezTo>
                  <a:cubicBezTo>
                    <a:pt x="0" y="2994"/>
                    <a:pt x="221" y="3592"/>
                    <a:pt x="630" y="4002"/>
                  </a:cubicBezTo>
                  <a:lnTo>
                    <a:pt x="2111" y="6050"/>
                  </a:lnTo>
                  <a:cubicBezTo>
                    <a:pt x="2206" y="6113"/>
                    <a:pt x="2269" y="6207"/>
                    <a:pt x="2395" y="6207"/>
                  </a:cubicBezTo>
                  <a:cubicBezTo>
                    <a:pt x="2521" y="6207"/>
                    <a:pt x="2584" y="6144"/>
                    <a:pt x="2678" y="6050"/>
                  </a:cubicBezTo>
                  <a:lnTo>
                    <a:pt x="4442" y="3592"/>
                  </a:lnTo>
                  <a:cubicBezTo>
                    <a:pt x="4663" y="3246"/>
                    <a:pt x="4757" y="2805"/>
                    <a:pt x="4757" y="2364"/>
                  </a:cubicBezTo>
                  <a:cubicBezTo>
                    <a:pt x="4789" y="1072"/>
                    <a:pt x="3686"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5" name="Google Shape;6945;p82"/>
            <p:cNvSpPr/>
            <p:nvPr/>
          </p:nvSpPr>
          <p:spPr>
            <a:xfrm>
              <a:off x="-33421775" y="4133825"/>
              <a:ext cx="17350" cy="18150"/>
            </a:xfrm>
            <a:custGeom>
              <a:rect b="b" l="l" r="r" t="t"/>
              <a:pathLst>
                <a:path extrusionOk="0" h="726" w="694">
                  <a:moveTo>
                    <a:pt x="347" y="1"/>
                  </a:moveTo>
                  <a:cubicBezTo>
                    <a:pt x="158" y="1"/>
                    <a:pt x="0" y="158"/>
                    <a:pt x="0" y="379"/>
                  </a:cubicBezTo>
                  <a:cubicBezTo>
                    <a:pt x="0" y="568"/>
                    <a:pt x="158" y="725"/>
                    <a:pt x="347" y="725"/>
                  </a:cubicBezTo>
                  <a:cubicBezTo>
                    <a:pt x="536" y="725"/>
                    <a:pt x="693" y="568"/>
                    <a:pt x="693" y="379"/>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46" name="Google Shape;6946;p82"/>
          <p:cNvGrpSpPr/>
          <p:nvPr/>
        </p:nvGrpSpPr>
        <p:grpSpPr>
          <a:xfrm>
            <a:off x="2185320" y="2882106"/>
            <a:ext cx="352675" cy="355375"/>
            <a:chOff x="-31809525" y="3192625"/>
            <a:chExt cx="290650" cy="292875"/>
          </a:xfrm>
        </p:grpSpPr>
        <p:sp>
          <p:nvSpPr>
            <p:cNvPr id="6947" name="Google Shape;6947;p82"/>
            <p:cNvSpPr/>
            <p:nvPr/>
          </p:nvSpPr>
          <p:spPr>
            <a:xfrm>
              <a:off x="-31767775" y="3192625"/>
              <a:ext cx="204800" cy="153600"/>
            </a:xfrm>
            <a:custGeom>
              <a:rect b="b" l="l" r="r" t="t"/>
              <a:pathLst>
                <a:path extrusionOk="0" h="6144" w="8192">
                  <a:moveTo>
                    <a:pt x="4096" y="0"/>
                  </a:moveTo>
                  <a:cubicBezTo>
                    <a:pt x="2206" y="0"/>
                    <a:pt x="662" y="1544"/>
                    <a:pt x="662" y="3434"/>
                  </a:cubicBezTo>
                  <a:lnTo>
                    <a:pt x="662" y="3497"/>
                  </a:lnTo>
                  <a:cubicBezTo>
                    <a:pt x="252" y="3655"/>
                    <a:pt x="0" y="4033"/>
                    <a:pt x="0" y="4442"/>
                  </a:cubicBezTo>
                  <a:lnTo>
                    <a:pt x="0" y="5136"/>
                  </a:lnTo>
                  <a:cubicBezTo>
                    <a:pt x="0" y="5671"/>
                    <a:pt x="473" y="6144"/>
                    <a:pt x="1009" y="6144"/>
                  </a:cubicBezTo>
                  <a:cubicBezTo>
                    <a:pt x="1135" y="6144"/>
                    <a:pt x="1261" y="6112"/>
                    <a:pt x="1387" y="6081"/>
                  </a:cubicBezTo>
                  <a:lnTo>
                    <a:pt x="1387" y="3403"/>
                  </a:lnTo>
                  <a:cubicBezTo>
                    <a:pt x="1387" y="1891"/>
                    <a:pt x="2584" y="630"/>
                    <a:pt x="4096" y="630"/>
                  </a:cubicBezTo>
                  <a:cubicBezTo>
                    <a:pt x="5577" y="630"/>
                    <a:pt x="6806" y="1891"/>
                    <a:pt x="6806" y="3403"/>
                  </a:cubicBezTo>
                  <a:lnTo>
                    <a:pt x="6806" y="6081"/>
                  </a:lnTo>
                  <a:cubicBezTo>
                    <a:pt x="6932" y="6112"/>
                    <a:pt x="7058" y="6144"/>
                    <a:pt x="7152" y="6144"/>
                  </a:cubicBezTo>
                  <a:cubicBezTo>
                    <a:pt x="7719" y="6144"/>
                    <a:pt x="8192" y="5671"/>
                    <a:pt x="8192" y="5136"/>
                  </a:cubicBezTo>
                  <a:lnTo>
                    <a:pt x="8192" y="4442"/>
                  </a:lnTo>
                  <a:cubicBezTo>
                    <a:pt x="8192" y="4033"/>
                    <a:pt x="7908" y="3623"/>
                    <a:pt x="7530" y="3497"/>
                  </a:cubicBezTo>
                  <a:lnTo>
                    <a:pt x="7530" y="3434"/>
                  </a:lnTo>
                  <a:cubicBezTo>
                    <a:pt x="7467" y="1576"/>
                    <a:pt x="5986"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8" name="Google Shape;6948;p82"/>
            <p:cNvSpPr/>
            <p:nvPr/>
          </p:nvSpPr>
          <p:spPr>
            <a:xfrm>
              <a:off x="-31715000" y="3244600"/>
              <a:ext cx="101625" cy="52450"/>
            </a:xfrm>
            <a:custGeom>
              <a:rect b="b" l="l" r="r" t="t"/>
              <a:pathLst>
                <a:path extrusionOk="0" h="2098" w="4065">
                  <a:moveTo>
                    <a:pt x="1702" y="1"/>
                  </a:moveTo>
                  <a:cubicBezTo>
                    <a:pt x="756" y="1"/>
                    <a:pt x="0" y="757"/>
                    <a:pt x="0" y="1702"/>
                  </a:cubicBezTo>
                  <a:lnTo>
                    <a:pt x="0" y="2080"/>
                  </a:lnTo>
                  <a:lnTo>
                    <a:pt x="1229" y="2080"/>
                  </a:lnTo>
                  <a:cubicBezTo>
                    <a:pt x="1418" y="2080"/>
                    <a:pt x="1765" y="2080"/>
                    <a:pt x="1891" y="1985"/>
                  </a:cubicBezTo>
                  <a:cubicBezTo>
                    <a:pt x="1922" y="1954"/>
                    <a:pt x="1985" y="1828"/>
                    <a:pt x="1985" y="1765"/>
                  </a:cubicBezTo>
                  <a:cubicBezTo>
                    <a:pt x="1985" y="1544"/>
                    <a:pt x="2143" y="1387"/>
                    <a:pt x="2332" y="1387"/>
                  </a:cubicBezTo>
                  <a:cubicBezTo>
                    <a:pt x="2521" y="1387"/>
                    <a:pt x="2678" y="1544"/>
                    <a:pt x="2678" y="1765"/>
                  </a:cubicBezTo>
                  <a:cubicBezTo>
                    <a:pt x="2678" y="1828"/>
                    <a:pt x="2678" y="1954"/>
                    <a:pt x="2773" y="1985"/>
                  </a:cubicBezTo>
                  <a:cubicBezTo>
                    <a:pt x="2836" y="2069"/>
                    <a:pt x="3025" y="2097"/>
                    <a:pt x="3237" y="2097"/>
                  </a:cubicBezTo>
                  <a:cubicBezTo>
                    <a:pt x="3343" y="2097"/>
                    <a:pt x="3455" y="2090"/>
                    <a:pt x="3560" y="2080"/>
                  </a:cubicBezTo>
                  <a:lnTo>
                    <a:pt x="4064" y="2080"/>
                  </a:lnTo>
                  <a:lnTo>
                    <a:pt x="4064" y="1702"/>
                  </a:lnTo>
                  <a:cubicBezTo>
                    <a:pt x="4064" y="757"/>
                    <a:pt x="3308" y="1"/>
                    <a:pt x="23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9" name="Google Shape;6949;p82"/>
            <p:cNvSpPr/>
            <p:nvPr/>
          </p:nvSpPr>
          <p:spPr>
            <a:xfrm>
              <a:off x="-31716575" y="3308400"/>
              <a:ext cx="102400" cy="73275"/>
            </a:xfrm>
            <a:custGeom>
              <a:rect b="b" l="l" r="r" t="t"/>
              <a:pathLst>
                <a:path extrusionOk="0" h="2931" w="4096">
                  <a:moveTo>
                    <a:pt x="2395" y="1"/>
                  </a:moveTo>
                  <a:cubicBezTo>
                    <a:pt x="2080" y="221"/>
                    <a:pt x="1639" y="221"/>
                    <a:pt x="1197" y="221"/>
                  </a:cubicBezTo>
                  <a:lnTo>
                    <a:pt x="0" y="221"/>
                  </a:lnTo>
                  <a:lnTo>
                    <a:pt x="0" y="883"/>
                  </a:lnTo>
                  <a:cubicBezTo>
                    <a:pt x="0" y="2048"/>
                    <a:pt x="914" y="2930"/>
                    <a:pt x="2048" y="2930"/>
                  </a:cubicBezTo>
                  <a:cubicBezTo>
                    <a:pt x="3182" y="2930"/>
                    <a:pt x="4096" y="2048"/>
                    <a:pt x="4096" y="883"/>
                  </a:cubicBezTo>
                  <a:lnTo>
                    <a:pt x="4096" y="221"/>
                  </a:lnTo>
                  <a:lnTo>
                    <a:pt x="3403" y="221"/>
                  </a:lnTo>
                  <a:cubicBezTo>
                    <a:pt x="3025" y="221"/>
                    <a:pt x="2678" y="190"/>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0" name="Google Shape;6950;p82"/>
            <p:cNvSpPr/>
            <p:nvPr/>
          </p:nvSpPr>
          <p:spPr>
            <a:xfrm>
              <a:off x="-31809525" y="3386375"/>
              <a:ext cx="290650" cy="99125"/>
            </a:xfrm>
            <a:custGeom>
              <a:rect b="b" l="l" r="r" t="t"/>
              <a:pathLst>
                <a:path extrusionOk="0" h="3965" w="11626">
                  <a:moveTo>
                    <a:pt x="2092" y="0"/>
                  </a:moveTo>
                  <a:cubicBezTo>
                    <a:pt x="1962" y="0"/>
                    <a:pt x="1828" y="63"/>
                    <a:pt x="1765" y="190"/>
                  </a:cubicBezTo>
                  <a:lnTo>
                    <a:pt x="1355" y="1072"/>
                  </a:lnTo>
                  <a:lnTo>
                    <a:pt x="316" y="1229"/>
                  </a:lnTo>
                  <a:cubicBezTo>
                    <a:pt x="190" y="1229"/>
                    <a:pt x="95" y="1355"/>
                    <a:pt x="64" y="1481"/>
                  </a:cubicBezTo>
                  <a:cubicBezTo>
                    <a:pt x="1" y="1607"/>
                    <a:pt x="64" y="1765"/>
                    <a:pt x="127" y="1828"/>
                  </a:cubicBezTo>
                  <a:lnTo>
                    <a:pt x="883" y="2552"/>
                  </a:lnTo>
                  <a:lnTo>
                    <a:pt x="725" y="3561"/>
                  </a:lnTo>
                  <a:cubicBezTo>
                    <a:pt x="694" y="3687"/>
                    <a:pt x="757" y="3844"/>
                    <a:pt x="851" y="3876"/>
                  </a:cubicBezTo>
                  <a:cubicBezTo>
                    <a:pt x="903" y="3928"/>
                    <a:pt x="965" y="3951"/>
                    <a:pt x="1031" y="3951"/>
                  </a:cubicBezTo>
                  <a:cubicBezTo>
                    <a:pt x="1085" y="3951"/>
                    <a:pt x="1141" y="3935"/>
                    <a:pt x="1198" y="3907"/>
                  </a:cubicBezTo>
                  <a:lnTo>
                    <a:pt x="2112" y="3435"/>
                  </a:lnTo>
                  <a:lnTo>
                    <a:pt x="2994" y="3907"/>
                  </a:lnTo>
                  <a:cubicBezTo>
                    <a:pt x="3046" y="3947"/>
                    <a:pt x="3099" y="3964"/>
                    <a:pt x="3152" y="3964"/>
                  </a:cubicBezTo>
                  <a:cubicBezTo>
                    <a:pt x="3225" y="3964"/>
                    <a:pt x="3298" y="3930"/>
                    <a:pt x="3372" y="3876"/>
                  </a:cubicBezTo>
                  <a:cubicBezTo>
                    <a:pt x="3466" y="3813"/>
                    <a:pt x="3529" y="3687"/>
                    <a:pt x="3466" y="3561"/>
                  </a:cubicBezTo>
                  <a:lnTo>
                    <a:pt x="3309" y="2552"/>
                  </a:lnTo>
                  <a:lnTo>
                    <a:pt x="4002" y="1891"/>
                  </a:lnTo>
                  <a:lnTo>
                    <a:pt x="4663" y="2552"/>
                  </a:lnTo>
                  <a:lnTo>
                    <a:pt x="4506" y="3561"/>
                  </a:lnTo>
                  <a:cubicBezTo>
                    <a:pt x="4474" y="3687"/>
                    <a:pt x="4537" y="3844"/>
                    <a:pt x="4632" y="3876"/>
                  </a:cubicBezTo>
                  <a:cubicBezTo>
                    <a:pt x="4684" y="3928"/>
                    <a:pt x="4746" y="3951"/>
                    <a:pt x="4811" y="3951"/>
                  </a:cubicBezTo>
                  <a:cubicBezTo>
                    <a:pt x="4865" y="3951"/>
                    <a:pt x="4922" y="3935"/>
                    <a:pt x="4978" y="3907"/>
                  </a:cubicBezTo>
                  <a:lnTo>
                    <a:pt x="5892" y="3435"/>
                  </a:lnTo>
                  <a:lnTo>
                    <a:pt x="6774" y="3907"/>
                  </a:lnTo>
                  <a:cubicBezTo>
                    <a:pt x="6827" y="3947"/>
                    <a:pt x="6880" y="3964"/>
                    <a:pt x="6933" y="3964"/>
                  </a:cubicBezTo>
                  <a:cubicBezTo>
                    <a:pt x="7006" y="3964"/>
                    <a:pt x="7079" y="3930"/>
                    <a:pt x="7152" y="3876"/>
                  </a:cubicBezTo>
                  <a:cubicBezTo>
                    <a:pt x="7247" y="3813"/>
                    <a:pt x="7310" y="3687"/>
                    <a:pt x="7247" y="3561"/>
                  </a:cubicBezTo>
                  <a:lnTo>
                    <a:pt x="7089" y="2552"/>
                  </a:lnTo>
                  <a:lnTo>
                    <a:pt x="7782" y="1891"/>
                  </a:lnTo>
                  <a:lnTo>
                    <a:pt x="8444" y="2552"/>
                  </a:lnTo>
                  <a:lnTo>
                    <a:pt x="8286" y="3561"/>
                  </a:lnTo>
                  <a:cubicBezTo>
                    <a:pt x="8255" y="3687"/>
                    <a:pt x="8318" y="3844"/>
                    <a:pt x="8413" y="3876"/>
                  </a:cubicBezTo>
                  <a:cubicBezTo>
                    <a:pt x="8465" y="3928"/>
                    <a:pt x="8526" y="3951"/>
                    <a:pt x="8592" y="3951"/>
                  </a:cubicBezTo>
                  <a:cubicBezTo>
                    <a:pt x="8646" y="3951"/>
                    <a:pt x="8702" y="3935"/>
                    <a:pt x="8759" y="3907"/>
                  </a:cubicBezTo>
                  <a:lnTo>
                    <a:pt x="9673" y="3435"/>
                  </a:lnTo>
                  <a:lnTo>
                    <a:pt x="10555" y="3907"/>
                  </a:lnTo>
                  <a:cubicBezTo>
                    <a:pt x="10608" y="3947"/>
                    <a:pt x="10660" y="3964"/>
                    <a:pt x="10713" y="3964"/>
                  </a:cubicBezTo>
                  <a:cubicBezTo>
                    <a:pt x="10786" y="3964"/>
                    <a:pt x="10860" y="3930"/>
                    <a:pt x="10933" y="3876"/>
                  </a:cubicBezTo>
                  <a:cubicBezTo>
                    <a:pt x="11027" y="3813"/>
                    <a:pt x="11090" y="3687"/>
                    <a:pt x="11027" y="3561"/>
                  </a:cubicBezTo>
                  <a:lnTo>
                    <a:pt x="10870" y="2552"/>
                  </a:lnTo>
                  <a:lnTo>
                    <a:pt x="11626" y="1828"/>
                  </a:lnTo>
                  <a:cubicBezTo>
                    <a:pt x="11532" y="1702"/>
                    <a:pt x="11595" y="1607"/>
                    <a:pt x="11532" y="1481"/>
                  </a:cubicBezTo>
                  <a:cubicBezTo>
                    <a:pt x="11500" y="1355"/>
                    <a:pt x="11374" y="1292"/>
                    <a:pt x="11279" y="1229"/>
                  </a:cubicBezTo>
                  <a:lnTo>
                    <a:pt x="10240" y="1072"/>
                  </a:lnTo>
                  <a:lnTo>
                    <a:pt x="9799" y="190"/>
                  </a:lnTo>
                  <a:cubicBezTo>
                    <a:pt x="9751" y="63"/>
                    <a:pt x="9625" y="0"/>
                    <a:pt x="9495" y="0"/>
                  </a:cubicBezTo>
                  <a:cubicBezTo>
                    <a:pt x="9366" y="0"/>
                    <a:pt x="9232" y="63"/>
                    <a:pt x="9169" y="190"/>
                  </a:cubicBezTo>
                  <a:lnTo>
                    <a:pt x="8759" y="1072"/>
                  </a:lnTo>
                  <a:lnTo>
                    <a:pt x="7782" y="1229"/>
                  </a:lnTo>
                  <a:cubicBezTo>
                    <a:pt x="7719" y="1229"/>
                    <a:pt x="7688" y="1292"/>
                    <a:pt x="7656" y="1292"/>
                  </a:cubicBezTo>
                  <a:cubicBezTo>
                    <a:pt x="7593" y="1229"/>
                    <a:pt x="7562" y="1229"/>
                    <a:pt x="7530" y="1229"/>
                  </a:cubicBezTo>
                  <a:lnTo>
                    <a:pt x="6554" y="1072"/>
                  </a:lnTo>
                  <a:lnTo>
                    <a:pt x="6113" y="190"/>
                  </a:lnTo>
                  <a:cubicBezTo>
                    <a:pt x="6050" y="63"/>
                    <a:pt x="5924" y="0"/>
                    <a:pt x="5798" y="0"/>
                  </a:cubicBezTo>
                  <a:cubicBezTo>
                    <a:pt x="5672" y="0"/>
                    <a:pt x="5546" y="63"/>
                    <a:pt x="5483" y="190"/>
                  </a:cubicBezTo>
                  <a:lnTo>
                    <a:pt x="5041" y="1072"/>
                  </a:lnTo>
                  <a:lnTo>
                    <a:pt x="4065" y="1229"/>
                  </a:lnTo>
                  <a:cubicBezTo>
                    <a:pt x="4033" y="1229"/>
                    <a:pt x="4002" y="1292"/>
                    <a:pt x="3939" y="1292"/>
                  </a:cubicBezTo>
                  <a:cubicBezTo>
                    <a:pt x="3907" y="1229"/>
                    <a:pt x="3876" y="1229"/>
                    <a:pt x="3813" y="1229"/>
                  </a:cubicBezTo>
                  <a:lnTo>
                    <a:pt x="2836" y="1072"/>
                  </a:lnTo>
                  <a:lnTo>
                    <a:pt x="2395" y="190"/>
                  </a:lnTo>
                  <a:cubicBezTo>
                    <a:pt x="2348" y="63"/>
                    <a:pt x="2222" y="0"/>
                    <a:pt x="20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51" name="Google Shape;6951;p82"/>
          <p:cNvGrpSpPr/>
          <p:nvPr/>
        </p:nvGrpSpPr>
        <p:grpSpPr>
          <a:xfrm>
            <a:off x="2184835" y="3352658"/>
            <a:ext cx="353645" cy="355557"/>
            <a:chOff x="-31811100" y="3550975"/>
            <a:chExt cx="291450" cy="293025"/>
          </a:xfrm>
        </p:grpSpPr>
        <p:sp>
          <p:nvSpPr>
            <p:cNvPr id="6952" name="Google Shape;6952;p82"/>
            <p:cNvSpPr/>
            <p:nvPr/>
          </p:nvSpPr>
          <p:spPr>
            <a:xfrm>
              <a:off x="-31554325" y="3595875"/>
              <a:ext cx="34675" cy="33900"/>
            </a:xfrm>
            <a:custGeom>
              <a:rect b="b" l="l" r="r" t="t"/>
              <a:pathLst>
                <a:path extrusionOk="0" h="1356" w="1387">
                  <a:moveTo>
                    <a:pt x="0" y="1"/>
                  </a:moveTo>
                  <a:lnTo>
                    <a:pt x="0" y="1355"/>
                  </a:lnTo>
                  <a:lnTo>
                    <a:pt x="662" y="1355"/>
                  </a:lnTo>
                  <a:cubicBezTo>
                    <a:pt x="1071" y="1355"/>
                    <a:pt x="1324" y="1040"/>
                    <a:pt x="1324" y="694"/>
                  </a:cubicBezTo>
                  <a:cubicBezTo>
                    <a:pt x="1387" y="316"/>
                    <a:pt x="1071"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3" name="Google Shape;6953;p82"/>
            <p:cNvSpPr/>
            <p:nvPr/>
          </p:nvSpPr>
          <p:spPr>
            <a:xfrm>
              <a:off x="-31659075" y="3628650"/>
              <a:ext cx="139425" cy="71650"/>
            </a:xfrm>
            <a:custGeom>
              <a:rect b="b" l="l" r="r" t="t"/>
              <a:pathLst>
                <a:path extrusionOk="0" h="2866" w="5577">
                  <a:moveTo>
                    <a:pt x="1438" y="1"/>
                  </a:moveTo>
                  <a:cubicBezTo>
                    <a:pt x="1338" y="1"/>
                    <a:pt x="1235" y="30"/>
                    <a:pt x="1166" y="76"/>
                  </a:cubicBezTo>
                  <a:lnTo>
                    <a:pt x="126" y="1179"/>
                  </a:lnTo>
                  <a:cubicBezTo>
                    <a:pt x="0" y="1305"/>
                    <a:pt x="0" y="1525"/>
                    <a:pt x="126" y="1651"/>
                  </a:cubicBezTo>
                  <a:lnTo>
                    <a:pt x="1166" y="2754"/>
                  </a:lnTo>
                  <a:cubicBezTo>
                    <a:pt x="1208" y="2838"/>
                    <a:pt x="1292" y="2866"/>
                    <a:pt x="1390" y="2866"/>
                  </a:cubicBezTo>
                  <a:cubicBezTo>
                    <a:pt x="1439" y="2866"/>
                    <a:pt x="1491" y="2859"/>
                    <a:pt x="1544" y="2848"/>
                  </a:cubicBezTo>
                  <a:cubicBezTo>
                    <a:pt x="1670" y="2817"/>
                    <a:pt x="1796" y="2659"/>
                    <a:pt x="1796" y="2533"/>
                  </a:cubicBezTo>
                  <a:lnTo>
                    <a:pt x="1796" y="2124"/>
                  </a:lnTo>
                  <a:lnTo>
                    <a:pt x="4190" y="2124"/>
                  </a:lnTo>
                  <a:cubicBezTo>
                    <a:pt x="4946" y="2124"/>
                    <a:pt x="5577" y="1494"/>
                    <a:pt x="5577" y="769"/>
                  </a:cubicBezTo>
                  <a:lnTo>
                    <a:pt x="5577" y="549"/>
                  </a:lnTo>
                  <a:cubicBezTo>
                    <a:pt x="5356" y="675"/>
                    <a:pt x="5135" y="769"/>
                    <a:pt x="4883" y="769"/>
                  </a:cubicBezTo>
                  <a:cubicBezTo>
                    <a:pt x="3686" y="738"/>
                    <a:pt x="2930" y="738"/>
                    <a:pt x="1796" y="738"/>
                  </a:cubicBezTo>
                  <a:lnTo>
                    <a:pt x="1796" y="328"/>
                  </a:lnTo>
                  <a:cubicBezTo>
                    <a:pt x="1796" y="170"/>
                    <a:pt x="1701" y="44"/>
                    <a:pt x="1544" y="13"/>
                  </a:cubicBezTo>
                  <a:cubicBezTo>
                    <a:pt x="1510" y="5"/>
                    <a:pt x="1474" y="1"/>
                    <a:pt x="14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4" name="Google Shape;6954;p82"/>
            <p:cNvSpPr/>
            <p:nvPr/>
          </p:nvSpPr>
          <p:spPr>
            <a:xfrm>
              <a:off x="-31811100" y="3647075"/>
              <a:ext cx="33100" cy="33100"/>
            </a:xfrm>
            <a:custGeom>
              <a:rect b="b" l="l" r="r" t="t"/>
              <a:pathLst>
                <a:path extrusionOk="0" h="1324" w="1324">
                  <a:moveTo>
                    <a:pt x="662" y="1"/>
                  </a:moveTo>
                  <a:cubicBezTo>
                    <a:pt x="253" y="1"/>
                    <a:pt x="1" y="316"/>
                    <a:pt x="1" y="662"/>
                  </a:cubicBezTo>
                  <a:cubicBezTo>
                    <a:pt x="1" y="1040"/>
                    <a:pt x="316" y="1324"/>
                    <a:pt x="662" y="1324"/>
                  </a:cubicBezTo>
                  <a:lnTo>
                    <a:pt x="1324" y="1324"/>
                  </a:lnTo>
                  <a:lnTo>
                    <a:pt x="132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5" name="Google Shape;6955;p82"/>
            <p:cNvSpPr/>
            <p:nvPr/>
          </p:nvSpPr>
          <p:spPr>
            <a:xfrm>
              <a:off x="-31811100" y="3678325"/>
              <a:ext cx="138650" cy="72250"/>
            </a:xfrm>
            <a:custGeom>
              <a:rect b="b" l="l" r="r" t="t"/>
              <a:pathLst>
                <a:path extrusionOk="0" h="2890" w="5546">
                  <a:moveTo>
                    <a:pt x="4193" y="1"/>
                  </a:moveTo>
                  <a:cubicBezTo>
                    <a:pt x="4132" y="1"/>
                    <a:pt x="4067" y="16"/>
                    <a:pt x="4002" y="42"/>
                  </a:cubicBezTo>
                  <a:cubicBezTo>
                    <a:pt x="3876" y="74"/>
                    <a:pt x="3781" y="231"/>
                    <a:pt x="3781" y="357"/>
                  </a:cubicBezTo>
                  <a:lnTo>
                    <a:pt x="3781" y="735"/>
                  </a:lnTo>
                  <a:lnTo>
                    <a:pt x="662" y="735"/>
                  </a:lnTo>
                  <a:cubicBezTo>
                    <a:pt x="410" y="735"/>
                    <a:pt x="190" y="672"/>
                    <a:pt x="1" y="546"/>
                  </a:cubicBezTo>
                  <a:lnTo>
                    <a:pt x="1" y="767"/>
                  </a:lnTo>
                  <a:cubicBezTo>
                    <a:pt x="1" y="1523"/>
                    <a:pt x="631" y="2153"/>
                    <a:pt x="1355" y="2153"/>
                  </a:cubicBezTo>
                  <a:lnTo>
                    <a:pt x="3781" y="2153"/>
                  </a:lnTo>
                  <a:lnTo>
                    <a:pt x="3781" y="2563"/>
                  </a:lnTo>
                  <a:cubicBezTo>
                    <a:pt x="3781" y="2720"/>
                    <a:pt x="3844" y="2815"/>
                    <a:pt x="4002" y="2878"/>
                  </a:cubicBezTo>
                  <a:cubicBezTo>
                    <a:pt x="4033" y="2886"/>
                    <a:pt x="4067" y="2890"/>
                    <a:pt x="4101" y="2890"/>
                  </a:cubicBezTo>
                  <a:cubicBezTo>
                    <a:pt x="4205" y="2890"/>
                    <a:pt x="4317" y="2854"/>
                    <a:pt x="4411" y="2783"/>
                  </a:cubicBezTo>
                  <a:lnTo>
                    <a:pt x="5420" y="1681"/>
                  </a:lnTo>
                  <a:cubicBezTo>
                    <a:pt x="5546" y="1555"/>
                    <a:pt x="5546" y="1365"/>
                    <a:pt x="5420" y="1208"/>
                  </a:cubicBezTo>
                  <a:lnTo>
                    <a:pt x="4411" y="105"/>
                  </a:lnTo>
                  <a:cubicBezTo>
                    <a:pt x="4356" y="31"/>
                    <a:pt x="4279" y="1"/>
                    <a:pt x="41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6" name="Google Shape;6956;p82"/>
            <p:cNvSpPr/>
            <p:nvPr/>
          </p:nvSpPr>
          <p:spPr>
            <a:xfrm>
              <a:off x="-31759900" y="3791200"/>
              <a:ext cx="187475" cy="52800"/>
            </a:xfrm>
            <a:custGeom>
              <a:rect b="b" l="l" r="r" t="t"/>
              <a:pathLst>
                <a:path extrusionOk="0" h="2112" w="7499">
                  <a:moveTo>
                    <a:pt x="1" y="1"/>
                  </a:moveTo>
                  <a:lnTo>
                    <a:pt x="1" y="1072"/>
                  </a:lnTo>
                  <a:cubicBezTo>
                    <a:pt x="1" y="1639"/>
                    <a:pt x="473" y="2112"/>
                    <a:pt x="1009" y="2112"/>
                  </a:cubicBezTo>
                  <a:lnTo>
                    <a:pt x="6491" y="2112"/>
                  </a:lnTo>
                  <a:cubicBezTo>
                    <a:pt x="7026" y="2112"/>
                    <a:pt x="7499" y="1639"/>
                    <a:pt x="7499" y="1072"/>
                  </a:cubicBezTo>
                  <a:lnTo>
                    <a:pt x="74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7" name="Google Shape;6957;p82"/>
            <p:cNvSpPr/>
            <p:nvPr/>
          </p:nvSpPr>
          <p:spPr>
            <a:xfrm>
              <a:off x="-31759900" y="3550975"/>
              <a:ext cx="187475" cy="35475"/>
            </a:xfrm>
            <a:custGeom>
              <a:rect b="b" l="l" r="r" t="t"/>
              <a:pathLst>
                <a:path extrusionOk="0" h="1419" w="7499">
                  <a:moveTo>
                    <a:pt x="1009" y="1"/>
                  </a:moveTo>
                  <a:cubicBezTo>
                    <a:pt x="473" y="1"/>
                    <a:pt x="1" y="474"/>
                    <a:pt x="1" y="1072"/>
                  </a:cubicBezTo>
                  <a:lnTo>
                    <a:pt x="1" y="1419"/>
                  </a:lnTo>
                  <a:lnTo>
                    <a:pt x="7499" y="1419"/>
                  </a:lnTo>
                  <a:lnTo>
                    <a:pt x="7499" y="1072"/>
                  </a:lnTo>
                  <a:cubicBezTo>
                    <a:pt x="7499" y="537"/>
                    <a:pt x="7026" y="1"/>
                    <a:pt x="6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8" name="Google Shape;6958;p82"/>
            <p:cNvSpPr/>
            <p:nvPr/>
          </p:nvSpPr>
          <p:spPr>
            <a:xfrm>
              <a:off x="-31759100" y="3602975"/>
              <a:ext cx="188250" cy="172500"/>
            </a:xfrm>
            <a:custGeom>
              <a:rect b="b" l="l" r="r" t="t"/>
              <a:pathLst>
                <a:path extrusionOk="0" h="6900" w="7530">
                  <a:moveTo>
                    <a:pt x="0" y="0"/>
                  </a:moveTo>
                  <a:lnTo>
                    <a:pt x="0" y="3088"/>
                  </a:lnTo>
                  <a:lnTo>
                    <a:pt x="1071" y="3088"/>
                  </a:lnTo>
                  <a:cubicBezTo>
                    <a:pt x="1134" y="2773"/>
                    <a:pt x="1386" y="2552"/>
                    <a:pt x="1701" y="2426"/>
                  </a:cubicBezTo>
                  <a:cubicBezTo>
                    <a:pt x="1822" y="2376"/>
                    <a:pt x="1952" y="2351"/>
                    <a:pt x="2083" y="2351"/>
                  </a:cubicBezTo>
                  <a:cubicBezTo>
                    <a:pt x="2361" y="2351"/>
                    <a:pt x="2642" y="2464"/>
                    <a:pt x="2835" y="2678"/>
                  </a:cubicBezTo>
                  <a:lnTo>
                    <a:pt x="3844" y="3781"/>
                  </a:lnTo>
                  <a:cubicBezTo>
                    <a:pt x="4222" y="4190"/>
                    <a:pt x="4222" y="4789"/>
                    <a:pt x="3844" y="5167"/>
                  </a:cubicBezTo>
                  <a:lnTo>
                    <a:pt x="2835" y="6270"/>
                  </a:lnTo>
                  <a:cubicBezTo>
                    <a:pt x="2635" y="6493"/>
                    <a:pt x="2339" y="6621"/>
                    <a:pt x="2050" y="6621"/>
                  </a:cubicBezTo>
                  <a:cubicBezTo>
                    <a:pt x="1930" y="6621"/>
                    <a:pt x="1812" y="6599"/>
                    <a:pt x="1701" y="6553"/>
                  </a:cubicBezTo>
                  <a:cubicBezTo>
                    <a:pt x="1386" y="6427"/>
                    <a:pt x="1134" y="6144"/>
                    <a:pt x="1071" y="5892"/>
                  </a:cubicBezTo>
                  <a:lnTo>
                    <a:pt x="0" y="5892"/>
                  </a:lnTo>
                  <a:lnTo>
                    <a:pt x="0" y="6900"/>
                  </a:lnTo>
                  <a:lnTo>
                    <a:pt x="7530" y="6900"/>
                  </a:lnTo>
                  <a:lnTo>
                    <a:pt x="7530" y="3844"/>
                  </a:lnTo>
                  <a:lnTo>
                    <a:pt x="6459" y="3844"/>
                  </a:lnTo>
                  <a:cubicBezTo>
                    <a:pt x="6364" y="4159"/>
                    <a:pt x="6143" y="4379"/>
                    <a:pt x="5828" y="4505"/>
                  </a:cubicBezTo>
                  <a:cubicBezTo>
                    <a:pt x="5709" y="4551"/>
                    <a:pt x="5589" y="4573"/>
                    <a:pt x="5472" y="4573"/>
                  </a:cubicBezTo>
                  <a:cubicBezTo>
                    <a:pt x="5188" y="4573"/>
                    <a:pt x="4917" y="4445"/>
                    <a:pt x="4694" y="4222"/>
                  </a:cubicBezTo>
                  <a:lnTo>
                    <a:pt x="3655" y="3119"/>
                  </a:lnTo>
                  <a:cubicBezTo>
                    <a:pt x="3308" y="2741"/>
                    <a:pt x="3308" y="2143"/>
                    <a:pt x="3655" y="1765"/>
                  </a:cubicBezTo>
                  <a:lnTo>
                    <a:pt x="4694" y="630"/>
                  </a:lnTo>
                  <a:cubicBezTo>
                    <a:pt x="4866" y="416"/>
                    <a:pt x="5140" y="304"/>
                    <a:pt x="5427" y="304"/>
                  </a:cubicBezTo>
                  <a:cubicBezTo>
                    <a:pt x="5561" y="304"/>
                    <a:pt x="5698" y="328"/>
                    <a:pt x="5828" y="378"/>
                  </a:cubicBezTo>
                  <a:cubicBezTo>
                    <a:pt x="6143" y="504"/>
                    <a:pt x="6364" y="756"/>
                    <a:pt x="6459" y="1040"/>
                  </a:cubicBezTo>
                  <a:lnTo>
                    <a:pt x="7530" y="1040"/>
                  </a:lnTo>
                  <a:lnTo>
                    <a:pt x="75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59" name="Google Shape;6959;p82"/>
          <p:cNvGrpSpPr/>
          <p:nvPr/>
        </p:nvGrpSpPr>
        <p:grpSpPr>
          <a:xfrm>
            <a:off x="2178631" y="3816962"/>
            <a:ext cx="366052" cy="356831"/>
            <a:chOff x="-31817400" y="3910025"/>
            <a:chExt cx="301675" cy="294075"/>
          </a:xfrm>
        </p:grpSpPr>
        <p:sp>
          <p:nvSpPr>
            <p:cNvPr id="6960" name="Google Shape;6960;p82"/>
            <p:cNvSpPr/>
            <p:nvPr/>
          </p:nvSpPr>
          <p:spPr>
            <a:xfrm>
              <a:off x="-31817400" y="3911550"/>
              <a:ext cx="301675" cy="292550"/>
            </a:xfrm>
            <a:custGeom>
              <a:rect b="b" l="l" r="r" t="t"/>
              <a:pathLst>
                <a:path extrusionOk="0" h="11702" w="12067">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1" name="Google Shape;6961;p82"/>
            <p:cNvSpPr/>
            <p:nvPr/>
          </p:nvSpPr>
          <p:spPr>
            <a:xfrm>
              <a:off x="-31816600" y="4062950"/>
              <a:ext cx="144150" cy="140600"/>
            </a:xfrm>
            <a:custGeom>
              <a:rect b="b" l="l" r="r" t="t"/>
              <a:pathLst>
                <a:path extrusionOk="0" h="5624" w="5766">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2" name="Google Shape;6962;p82"/>
            <p:cNvSpPr/>
            <p:nvPr/>
          </p:nvSpPr>
          <p:spPr>
            <a:xfrm>
              <a:off x="-31648050" y="3910025"/>
              <a:ext cx="129175" cy="127725"/>
            </a:xfrm>
            <a:custGeom>
              <a:rect b="b" l="l" r="r" t="t"/>
              <a:pathLst>
                <a:path extrusionOk="0" h="5109" w="5167">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63" name="Google Shape;6963;p82"/>
          <p:cNvGrpSpPr/>
          <p:nvPr/>
        </p:nvGrpSpPr>
        <p:grpSpPr>
          <a:xfrm>
            <a:off x="3970259" y="3353143"/>
            <a:ext cx="354616" cy="354586"/>
            <a:chOff x="-30354000" y="3569100"/>
            <a:chExt cx="292250" cy="292225"/>
          </a:xfrm>
        </p:grpSpPr>
        <p:sp>
          <p:nvSpPr>
            <p:cNvPr id="6964" name="Google Shape;6964;p82"/>
            <p:cNvSpPr/>
            <p:nvPr/>
          </p:nvSpPr>
          <p:spPr>
            <a:xfrm>
              <a:off x="-30354000" y="3604550"/>
              <a:ext cx="137875" cy="256000"/>
            </a:xfrm>
            <a:custGeom>
              <a:rect b="b" l="l" r="r" t="t"/>
              <a:pathLst>
                <a:path extrusionOk="0" h="10240" w="5515">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5" name="Google Shape;6965;p82"/>
            <p:cNvSpPr/>
            <p:nvPr/>
          </p:nvSpPr>
          <p:spPr>
            <a:xfrm>
              <a:off x="-30198825" y="3604550"/>
              <a:ext cx="137075" cy="256775"/>
            </a:xfrm>
            <a:custGeom>
              <a:rect b="b" l="l" r="r" t="t"/>
              <a:pathLst>
                <a:path extrusionOk="0" h="10271" w="5483">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6" name="Google Shape;6966;p82"/>
            <p:cNvSpPr/>
            <p:nvPr/>
          </p:nvSpPr>
          <p:spPr>
            <a:xfrm>
              <a:off x="-30139750" y="3636850"/>
              <a:ext cx="26000" cy="37825"/>
            </a:xfrm>
            <a:custGeom>
              <a:rect b="b" l="l" r="r" t="t"/>
              <a:pathLst>
                <a:path extrusionOk="0" h="1513" w="104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7" name="Google Shape;6967;p82"/>
            <p:cNvSpPr/>
            <p:nvPr/>
          </p:nvSpPr>
          <p:spPr>
            <a:xfrm>
              <a:off x="-30302800" y="3638950"/>
              <a:ext cx="25225" cy="36500"/>
            </a:xfrm>
            <a:custGeom>
              <a:rect b="b" l="l" r="r" t="t"/>
              <a:pathLst>
                <a:path extrusionOk="0" h="1460" w="1009">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8" name="Google Shape;6968;p82"/>
            <p:cNvSpPr/>
            <p:nvPr/>
          </p:nvSpPr>
          <p:spPr>
            <a:xfrm>
              <a:off x="-30242925" y="3569100"/>
              <a:ext cx="68525" cy="68550"/>
            </a:xfrm>
            <a:custGeom>
              <a:rect b="b" l="l" r="r" t="t"/>
              <a:pathLst>
                <a:path extrusionOk="0" h="2742" w="2741">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9" name="Google Shape;6969;p82"/>
            <p:cNvSpPr/>
            <p:nvPr/>
          </p:nvSpPr>
          <p:spPr>
            <a:xfrm>
              <a:off x="-30262625" y="3654950"/>
              <a:ext cx="107925" cy="68550"/>
            </a:xfrm>
            <a:custGeom>
              <a:rect b="b" l="l" r="r" t="t"/>
              <a:pathLst>
                <a:path extrusionOk="0" h="2742" w="4317">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70" name="Google Shape;6970;p82"/>
          <p:cNvGrpSpPr/>
          <p:nvPr/>
        </p:nvGrpSpPr>
        <p:grpSpPr>
          <a:xfrm>
            <a:off x="1748837" y="1532946"/>
            <a:ext cx="342148" cy="353645"/>
            <a:chOff x="-35118325" y="3202075"/>
            <a:chExt cx="281975" cy="291450"/>
          </a:xfrm>
        </p:grpSpPr>
        <p:sp>
          <p:nvSpPr>
            <p:cNvPr id="6971" name="Google Shape;6971;p82"/>
            <p:cNvSpPr/>
            <p:nvPr/>
          </p:nvSpPr>
          <p:spPr>
            <a:xfrm>
              <a:off x="-35008050" y="3202075"/>
              <a:ext cx="171700" cy="171250"/>
            </a:xfrm>
            <a:custGeom>
              <a:rect b="b" l="l" r="r" t="t"/>
              <a:pathLst>
                <a:path extrusionOk="0" h="6850" w="6868">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2" name="Google Shape;6972;p82"/>
            <p:cNvSpPr/>
            <p:nvPr/>
          </p:nvSpPr>
          <p:spPr>
            <a:xfrm>
              <a:off x="-34937975" y="3254050"/>
              <a:ext cx="33125" cy="67775"/>
            </a:xfrm>
            <a:custGeom>
              <a:rect b="b" l="l" r="r" t="t"/>
              <a:pathLst>
                <a:path extrusionOk="0" h="2711" w="1325">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3" name="Google Shape;6973;p82"/>
            <p:cNvSpPr/>
            <p:nvPr/>
          </p:nvSpPr>
          <p:spPr>
            <a:xfrm>
              <a:off x="-35085250" y="3338325"/>
              <a:ext cx="69325" cy="69350"/>
            </a:xfrm>
            <a:custGeom>
              <a:rect b="b" l="l" r="r" t="t"/>
              <a:pathLst>
                <a:path extrusionOk="0" h="2774" w="2773">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4" name="Google Shape;6974;p82"/>
            <p:cNvSpPr/>
            <p:nvPr/>
          </p:nvSpPr>
          <p:spPr>
            <a:xfrm>
              <a:off x="-35118325" y="3424175"/>
              <a:ext cx="137075" cy="69350"/>
            </a:xfrm>
            <a:custGeom>
              <a:rect b="b" l="l" r="r" t="t"/>
              <a:pathLst>
                <a:path extrusionOk="0" h="2774" w="5483">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75" name="Google Shape;6975;p82"/>
          <p:cNvGrpSpPr/>
          <p:nvPr/>
        </p:nvGrpSpPr>
        <p:grpSpPr>
          <a:xfrm>
            <a:off x="1742618" y="1974199"/>
            <a:ext cx="354586" cy="353221"/>
            <a:chOff x="-35123050" y="3561225"/>
            <a:chExt cx="292225" cy="291100"/>
          </a:xfrm>
        </p:grpSpPr>
        <p:sp>
          <p:nvSpPr>
            <p:cNvPr id="6976" name="Google Shape;6976;p82"/>
            <p:cNvSpPr/>
            <p:nvPr/>
          </p:nvSpPr>
          <p:spPr>
            <a:xfrm>
              <a:off x="-35123050" y="3629750"/>
              <a:ext cx="205575" cy="222575"/>
            </a:xfrm>
            <a:custGeom>
              <a:rect b="b" l="l" r="r" t="t"/>
              <a:pathLst>
                <a:path extrusionOk="0" h="8903" w="8223">
                  <a:moveTo>
                    <a:pt x="2080" y="2710"/>
                  </a:moveTo>
                  <a:cubicBezTo>
                    <a:pt x="2458" y="2710"/>
                    <a:pt x="2741" y="3056"/>
                    <a:pt x="2741" y="3403"/>
                  </a:cubicBezTo>
                  <a:cubicBezTo>
                    <a:pt x="2741" y="3781"/>
                    <a:pt x="2426" y="4065"/>
                    <a:pt x="2080" y="4065"/>
                  </a:cubicBezTo>
                  <a:cubicBezTo>
                    <a:pt x="1733" y="4065"/>
                    <a:pt x="1418" y="3750"/>
                    <a:pt x="1418" y="3403"/>
                  </a:cubicBezTo>
                  <a:cubicBezTo>
                    <a:pt x="1418" y="3056"/>
                    <a:pt x="1670" y="2710"/>
                    <a:pt x="2080" y="2710"/>
                  </a:cubicBezTo>
                  <a:close/>
                  <a:moveTo>
                    <a:pt x="4127" y="2710"/>
                  </a:moveTo>
                  <a:cubicBezTo>
                    <a:pt x="4506" y="2710"/>
                    <a:pt x="4789" y="3056"/>
                    <a:pt x="4789" y="3403"/>
                  </a:cubicBezTo>
                  <a:cubicBezTo>
                    <a:pt x="4789" y="3781"/>
                    <a:pt x="4474" y="4065"/>
                    <a:pt x="4127" y="4065"/>
                  </a:cubicBezTo>
                  <a:cubicBezTo>
                    <a:pt x="3718" y="4065"/>
                    <a:pt x="3466" y="3750"/>
                    <a:pt x="3466" y="3403"/>
                  </a:cubicBezTo>
                  <a:cubicBezTo>
                    <a:pt x="3466" y="3056"/>
                    <a:pt x="3718" y="2710"/>
                    <a:pt x="4127" y="2710"/>
                  </a:cubicBezTo>
                  <a:close/>
                  <a:moveTo>
                    <a:pt x="6207" y="2710"/>
                  </a:moveTo>
                  <a:cubicBezTo>
                    <a:pt x="6616" y="2710"/>
                    <a:pt x="6868" y="3056"/>
                    <a:pt x="6868" y="3403"/>
                  </a:cubicBezTo>
                  <a:cubicBezTo>
                    <a:pt x="6868" y="3781"/>
                    <a:pt x="6553" y="4065"/>
                    <a:pt x="6207" y="4065"/>
                  </a:cubicBezTo>
                  <a:cubicBezTo>
                    <a:pt x="5829" y="4065"/>
                    <a:pt x="5545" y="3750"/>
                    <a:pt x="5545" y="3403"/>
                  </a:cubicBezTo>
                  <a:cubicBezTo>
                    <a:pt x="5514" y="3056"/>
                    <a:pt x="5829" y="2710"/>
                    <a:pt x="6207" y="2710"/>
                  </a:cubicBezTo>
                  <a:close/>
                  <a:moveTo>
                    <a:pt x="1733" y="0"/>
                  </a:moveTo>
                  <a:cubicBezTo>
                    <a:pt x="788" y="0"/>
                    <a:pt x="0" y="757"/>
                    <a:pt x="0" y="1702"/>
                  </a:cubicBezTo>
                  <a:lnTo>
                    <a:pt x="0" y="5136"/>
                  </a:lnTo>
                  <a:cubicBezTo>
                    <a:pt x="0" y="5955"/>
                    <a:pt x="630" y="6616"/>
                    <a:pt x="1418" y="6774"/>
                  </a:cubicBezTo>
                  <a:lnTo>
                    <a:pt x="1418" y="8570"/>
                  </a:lnTo>
                  <a:cubicBezTo>
                    <a:pt x="1418" y="8696"/>
                    <a:pt x="1481" y="8822"/>
                    <a:pt x="1607" y="8885"/>
                  </a:cubicBezTo>
                  <a:cubicBezTo>
                    <a:pt x="1649" y="8895"/>
                    <a:pt x="1695" y="8902"/>
                    <a:pt x="1739" y="8902"/>
                  </a:cubicBezTo>
                  <a:cubicBezTo>
                    <a:pt x="1828" y="8902"/>
                    <a:pt x="1912" y="8874"/>
                    <a:pt x="1954" y="8790"/>
                  </a:cubicBezTo>
                  <a:lnTo>
                    <a:pt x="3938" y="6837"/>
                  </a:lnTo>
                  <a:lnTo>
                    <a:pt x="6522" y="6837"/>
                  </a:lnTo>
                  <a:cubicBezTo>
                    <a:pt x="7467" y="6837"/>
                    <a:pt x="8223" y="6081"/>
                    <a:pt x="8223" y="5136"/>
                  </a:cubicBezTo>
                  <a:lnTo>
                    <a:pt x="8223" y="1702"/>
                  </a:lnTo>
                  <a:cubicBezTo>
                    <a:pt x="8223" y="757"/>
                    <a:pt x="7467" y="0"/>
                    <a:pt x="65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7" name="Google Shape;6977;p82"/>
            <p:cNvSpPr/>
            <p:nvPr/>
          </p:nvSpPr>
          <p:spPr>
            <a:xfrm>
              <a:off x="-35053750" y="3561225"/>
              <a:ext cx="222925" cy="221825"/>
            </a:xfrm>
            <a:custGeom>
              <a:rect b="b" l="l" r="r" t="t"/>
              <a:pathLst>
                <a:path extrusionOk="0" h="8873" w="8917">
                  <a:moveTo>
                    <a:pt x="1702" y="1"/>
                  </a:moveTo>
                  <a:cubicBezTo>
                    <a:pt x="757" y="1"/>
                    <a:pt x="1" y="725"/>
                    <a:pt x="1" y="1702"/>
                  </a:cubicBezTo>
                  <a:lnTo>
                    <a:pt x="1" y="2048"/>
                  </a:lnTo>
                  <a:lnTo>
                    <a:pt x="3781" y="2048"/>
                  </a:lnTo>
                  <a:cubicBezTo>
                    <a:pt x="5136" y="2048"/>
                    <a:pt x="6207" y="3088"/>
                    <a:pt x="6207" y="4443"/>
                  </a:cubicBezTo>
                  <a:lnTo>
                    <a:pt x="6207" y="7877"/>
                  </a:lnTo>
                  <a:lnTo>
                    <a:pt x="6207" y="8003"/>
                  </a:lnTo>
                  <a:lnTo>
                    <a:pt x="6995" y="8790"/>
                  </a:lnTo>
                  <a:cubicBezTo>
                    <a:pt x="7055" y="8850"/>
                    <a:pt x="7127" y="8872"/>
                    <a:pt x="7205" y="8872"/>
                  </a:cubicBezTo>
                  <a:cubicBezTo>
                    <a:pt x="7249" y="8872"/>
                    <a:pt x="7295" y="8865"/>
                    <a:pt x="7341" y="8853"/>
                  </a:cubicBezTo>
                  <a:cubicBezTo>
                    <a:pt x="7467" y="8822"/>
                    <a:pt x="7530" y="8664"/>
                    <a:pt x="7530" y="8538"/>
                  </a:cubicBezTo>
                  <a:lnTo>
                    <a:pt x="7530" y="6806"/>
                  </a:lnTo>
                  <a:cubicBezTo>
                    <a:pt x="8318" y="6648"/>
                    <a:pt x="8917" y="5955"/>
                    <a:pt x="8917" y="5104"/>
                  </a:cubicBezTo>
                  <a:lnTo>
                    <a:pt x="8917" y="1702"/>
                  </a:lnTo>
                  <a:cubicBezTo>
                    <a:pt x="8917" y="725"/>
                    <a:pt x="8129" y="1"/>
                    <a:pt x="71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78" name="Google Shape;6978;p82"/>
          <p:cNvGrpSpPr/>
          <p:nvPr/>
        </p:nvGrpSpPr>
        <p:grpSpPr>
          <a:xfrm>
            <a:off x="1784677" y="2409340"/>
            <a:ext cx="270467" cy="353615"/>
            <a:chOff x="-35089175" y="3919600"/>
            <a:chExt cx="222900" cy="291425"/>
          </a:xfrm>
        </p:grpSpPr>
        <p:sp>
          <p:nvSpPr>
            <p:cNvPr id="6979" name="Google Shape;6979;p82"/>
            <p:cNvSpPr/>
            <p:nvPr/>
          </p:nvSpPr>
          <p:spPr>
            <a:xfrm>
              <a:off x="-35089175" y="3919600"/>
              <a:ext cx="222900" cy="291425"/>
            </a:xfrm>
            <a:custGeom>
              <a:rect b="b" l="l" r="r" t="t"/>
              <a:pathLst>
                <a:path extrusionOk="0" h="11657" w="8916">
                  <a:moveTo>
                    <a:pt x="4474" y="1418"/>
                  </a:moveTo>
                  <a:cubicBezTo>
                    <a:pt x="6143" y="1418"/>
                    <a:pt x="7530" y="2804"/>
                    <a:pt x="7530" y="4474"/>
                  </a:cubicBezTo>
                  <a:cubicBezTo>
                    <a:pt x="7561" y="6175"/>
                    <a:pt x="6143" y="7561"/>
                    <a:pt x="4474" y="7561"/>
                  </a:cubicBezTo>
                  <a:cubicBezTo>
                    <a:pt x="2772" y="7561"/>
                    <a:pt x="1386" y="6175"/>
                    <a:pt x="1386" y="4474"/>
                  </a:cubicBezTo>
                  <a:cubicBezTo>
                    <a:pt x="1386" y="2804"/>
                    <a:pt x="2772" y="1418"/>
                    <a:pt x="4474" y="1418"/>
                  </a:cubicBezTo>
                  <a:close/>
                  <a:moveTo>
                    <a:pt x="4474" y="0"/>
                  </a:moveTo>
                  <a:cubicBezTo>
                    <a:pt x="2016" y="0"/>
                    <a:pt x="0" y="2017"/>
                    <a:pt x="0" y="4442"/>
                  </a:cubicBezTo>
                  <a:cubicBezTo>
                    <a:pt x="0" y="5419"/>
                    <a:pt x="315" y="6333"/>
                    <a:pt x="914" y="7120"/>
                  </a:cubicBezTo>
                  <a:lnTo>
                    <a:pt x="4190" y="11531"/>
                  </a:lnTo>
                  <a:cubicBezTo>
                    <a:pt x="4253" y="11626"/>
                    <a:pt x="4348" y="11657"/>
                    <a:pt x="4474" y="11657"/>
                  </a:cubicBezTo>
                  <a:cubicBezTo>
                    <a:pt x="4568" y="11657"/>
                    <a:pt x="4663" y="11626"/>
                    <a:pt x="4726" y="11531"/>
                  </a:cubicBezTo>
                  <a:lnTo>
                    <a:pt x="8002" y="7120"/>
                  </a:lnTo>
                  <a:cubicBezTo>
                    <a:pt x="8601" y="6333"/>
                    <a:pt x="8916" y="5419"/>
                    <a:pt x="8916" y="4442"/>
                  </a:cubicBezTo>
                  <a:cubicBezTo>
                    <a:pt x="8916" y="2017"/>
                    <a:pt x="6931" y="0"/>
                    <a:pt x="44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0" name="Google Shape;6980;p82"/>
            <p:cNvSpPr/>
            <p:nvPr/>
          </p:nvSpPr>
          <p:spPr>
            <a:xfrm>
              <a:off x="-35038000" y="3971575"/>
              <a:ext cx="120525" cy="120525"/>
            </a:xfrm>
            <a:custGeom>
              <a:rect b="b" l="l" r="r" t="t"/>
              <a:pathLst>
                <a:path extrusionOk="0" h="4821" w="4821">
                  <a:moveTo>
                    <a:pt x="2427" y="662"/>
                  </a:moveTo>
                  <a:cubicBezTo>
                    <a:pt x="2616" y="662"/>
                    <a:pt x="2773" y="820"/>
                    <a:pt x="2773" y="1040"/>
                  </a:cubicBezTo>
                  <a:cubicBezTo>
                    <a:pt x="2773" y="1229"/>
                    <a:pt x="2616" y="1387"/>
                    <a:pt x="2427" y="1387"/>
                  </a:cubicBezTo>
                  <a:cubicBezTo>
                    <a:pt x="2206" y="1387"/>
                    <a:pt x="2049" y="1229"/>
                    <a:pt x="2049" y="1040"/>
                  </a:cubicBezTo>
                  <a:cubicBezTo>
                    <a:pt x="2049" y="820"/>
                    <a:pt x="2206" y="662"/>
                    <a:pt x="2427" y="662"/>
                  </a:cubicBezTo>
                  <a:close/>
                  <a:moveTo>
                    <a:pt x="2427" y="2017"/>
                  </a:moveTo>
                  <a:cubicBezTo>
                    <a:pt x="2616" y="2017"/>
                    <a:pt x="2773" y="2174"/>
                    <a:pt x="2773" y="2363"/>
                  </a:cubicBezTo>
                  <a:lnTo>
                    <a:pt x="2773" y="3750"/>
                  </a:lnTo>
                  <a:cubicBezTo>
                    <a:pt x="2773" y="3939"/>
                    <a:pt x="2616" y="4096"/>
                    <a:pt x="2427" y="4096"/>
                  </a:cubicBezTo>
                  <a:cubicBezTo>
                    <a:pt x="2206" y="4096"/>
                    <a:pt x="2049" y="3939"/>
                    <a:pt x="2049" y="3750"/>
                  </a:cubicBezTo>
                  <a:lnTo>
                    <a:pt x="2049" y="2363"/>
                  </a:lnTo>
                  <a:cubicBezTo>
                    <a:pt x="2049" y="2174"/>
                    <a:pt x="2206" y="2017"/>
                    <a:pt x="2427" y="2017"/>
                  </a:cubicBezTo>
                  <a:close/>
                  <a:moveTo>
                    <a:pt x="2427" y="1"/>
                  </a:moveTo>
                  <a:cubicBezTo>
                    <a:pt x="1072" y="1"/>
                    <a:pt x="1" y="1072"/>
                    <a:pt x="1" y="2395"/>
                  </a:cubicBezTo>
                  <a:cubicBezTo>
                    <a:pt x="1" y="3750"/>
                    <a:pt x="1072" y="4821"/>
                    <a:pt x="2427" y="4821"/>
                  </a:cubicBezTo>
                  <a:cubicBezTo>
                    <a:pt x="3750" y="4821"/>
                    <a:pt x="4821" y="3750"/>
                    <a:pt x="4821" y="2395"/>
                  </a:cubicBezTo>
                  <a:cubicBezTo>
                    <a:pt x="4821" y="1072"/>
                    <a:pt x="3750" y="1"/>
                    <a:pt x="24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1" name="Google Shape;6981;p82"/>
          <p:cNvGrpSpPr/>
          <p:nvPr/>
        </p:nvGrpSpPr>
        <p:grpSpPr>
          <a:xfrm>
            <a:off x="3981673" y="1532703"/>
            <a:ext cx="336445" cy="354131"/>
            <a:chOff x="-33277650" y="3226875"/>
            <a:chExt cx="277275" cy="291850"/>
          </a:xfrm>
        </p:grpSpPr>
        <p:sp>
          <p:nvSpPr>
            <p:cNvPr id="6982" name="Google Shape;6982;p82"/>
            <p:cNvSpPr/>
            <p:nvPr/>
          </p:nvSpPr>
          <p:spPr>
            <a:xfrm>
              <a:off x="-33071300" y="3440725"/>
              <a:ext cx="33100" cy="33900"/>
            </a:xfrm>
            <a:custGeom>
              <a:rect b="b" l="l" r="r" t="t"/>
              <a:pathLst>
                <a:path extrusionOk="0" h="1356" w="1324">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3" name="Google Shape;6983;p82"/>
            <p:cNvSpPr/>
            <p:nvPr/>
          </p:nvSpPr>
          <p:spPr>
            <a:xfrm>
              <a:off x="-33157925" y="3227275"/>
              <a:ext cx="17350" cy="103200"/>
            </a:xfrm>
            <a:custGeom>
              <a:rect b="b" l="l" r="r" t="t"/>
              <a:pathLst>
                <a:path extrusionOk="0" h="4128" w="694">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4" name="Google Shape;6984;p82"/>
            <p:cNvSpPr/>
            <p:nvPr/>
          </p:nvSpPr>
          <p:spPr>
            <a:xfrm>
              <a:off x="-33175250" y="3347650"/>
              <a:ext cx="51200" cy="51350"/>
            </a:xfrm>
            <a:custGeom>
              <a:rect b="b" l="l" r="r" t="t"/>
              <a:pathLst>
                <a:path extrusionOk="0" h="2054" w="2048">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5" name="Google Shape;6985;p82"/>
            <p:cNvSpPr/>
            <p:nvPr/>
          </p:nvSpPr>
          <p:spPr>
            <a:xfrm>
              <a:off x="-33224875" y="3404500"/>
              <a:ext cx="159900" cy="114225"/>
            </a:xfrm>
            <a:custGeom>
              <a:rect b="b" l="l" r="r" t="t"/>
              <a:pathLst>
                <a:path extrusionOk="0" h="4569" w="6396">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6" name="Google Shape;6986;p82"/>
            <p:cNvSpPr/>
            <p:nvPr/>
          </p:nvSpPr>
          <p:spPr>
            <a:xfrm>
              <a:off x="-33141400" y="3312350"/>
              <a:ext cx="127625" cy="138625"/>
            </a:xfrm>
            <a:custGeom>
              <a:rect b="b" l="l" r="r" t="t"/>
              <a:pathLst>
                <a:path extrusionOk="0" h="5545" w="5105">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7" name="Google Shape;6987;p82"/>
            <p:cNvSpPr/>
            <p:nvPr/>
          </p:nvSpPr>
          <p:spPr>
            <a:xfrm>
              <a:off x="-33122500" y="3226875"/>
              <a:ext cx="122125" cy="83925"/>
            </a:xfrm>
            <a:custGeom>
              <a:rect b="b" l="l" r="r" t="t"/>
              <a:pathLst>
                <a:path extrusionOk="0" h="3357" w="4885">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8" name="Google Shape;6988;p82"/>
            <p:cNvSpPr/>
            <p:nvPr/>
          </p:nvSpPr>
          <p:spPr>
            <a:xfrm>
              <a:off x="-33277650" y="3245400"/>
              <a:ext cx="102400" cy="198500"/>
            </a:xfrm>
            <a:custGeom>
              <a:rect b="b" l="l" r="r" t="t"/>
              <a:pathLst>
                <a:path extrusionOk="0" h="7940" w="4096">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89" name="Google Shape;6989;p82"/>
          <p:cNvGrpSpPr/>
          <p:nvPr/>
        </p:nvGrpSpPr>
        <p:grpSpPr>
          <a:xfrm>
            <a:off x="3973073" y="1973987"/>
            <a:ext cx="353645" cy="353645"/>
            <a:chOff x="-33286325" y="3586425"/>
            <a:chExt cx="291450" cy="291450"/>
          </a:xfrm>
        </p:grpSpPr>
        <p:sp>
          <p:nvSpPr>
            <p:cNvPr id="6990" name="Google Shape;6990;p82"/>
            <p:cNvSpPr/>
            <p:nvPr/>
          </p:nvSpPr>
          <p:spPr>
            <a:xfrm>
              <a:off x="-33114625" y="3586425"/>
              <a:ext cx="119750" cy="120525"/>
            </a:xfrm>
            <a:custGeom>
              <a:rect b="b" l="l" r="r" t="t"/>
              <a:pathLst>
                <a:path extrusionOk="0" h="4821" w="4790">
                  <a:moveTo>
                    <a:pt x="2395" y="631"/>
                  </a:moveTo>
                  <a:cubicBezTo>
                    <a:pt x="2584" y="631"/>
                    <a:pt x="2742" y="788"/>
                    <a:pt x="2742" y="1009"/>
                  </a:cubicBezTo>
                  <a:lnTo>
                    <a:pt x="2742" y="2017"/>
                  </a:lnTo>
                  <a:lnTo>
                    <a:pt x="3782" y="2017"/>
                  </a:lnTo>
                  <a:cubicBezTo>
                    <a:pt x="3971" y="2017"/>
                    <a:pt x="4128" y="2175"/>
                    <a:pt x="4128" y="2364"/>
                  </a:cubicBezTo>
                  <a:cubicBezTo>
                    <a:pt x="4128" y="2584"/>
                    <a:pt x="3971" y="2742"/>
                    <a:pt x="3782" y="2742"/>
                  </a:cubicBezTo>
                  <a:lnTo>
                    <a:pt x="2395" y="2742"/>
                  </a:lnTo>
                  <a:cubicBezTo>
                    <a:pt x="2206" y="2742"/>
                    <a:pt x="2049" y="2584"/>
                    <a:pt x="2049" y="2364"/>
                  </a:cubicBezTo>
                  <a:lnTo>
                    <a:pt x="2049" y="1009"/>
                  </a:lnTo>
                  <a:cubicBezTo>
                    <a:pt x="2049" y="788"/>
                    <a:pt x="2206" y="631"/>
                    <a:pt x="2395" y="631"/>
                  </a:cubicBezTo>
                  <a:close/>
                  <a:moveTo>
                    <a:pt x="2395" y="1"/>
                  </a:moveTo>
                  <a:cubicBezTo>
                    <a:pt x="1041" y="1"/>
                    <a:pt x="1" y="1072"/>
                    <a:pt x="1" y="2427"/>
                  </a:cubicBezTo>
                  <a:cubicBezTo>
                    <a:pt x="1" y="3750"/>
                    <a:pt x="1041" y="4821"/>
                    <a:pt x="2395" y="4821"/>
                  </a:cubicBezTo>
                  <a:cubicBezTo>
                    <a:pt x="3719" y="4821"/>
                    <a:pt x="4790" y="3750"/>
                    <a:pt x="4790" y="2427"/>
                  </a:cubicBezTo>
                  <a:cubicBezTo>
                    <a:pt x="4790" y="1072"/>
                    <a:pt x="3719"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1" name="Google Shape;6991;p82"/>
            <p:cNvSpPr/>
            <p:nvPr/>
          </p:nvSpPr>
          <p:spPr>
            <a:xfrm>
              <a:off x="-33286325" y="3825875"/>
              <a:ext cx="241050" cy="52000"/>
            </a:xfrm>
            <a:custGeom>
              <a:rect b="b" l="l" r="r" t="t"/>
              <a:pathLst>
                <a:path extrusionOk="0" h="2080" w="9642">
                  <a:moveTo>
                    <a:pt x="32" y="0"/>
                  </a:moveTo>
                  <a:lnTo>
                    <a:pt x="32" y="1764"/>
                  </a:lnTo>
                  <a:cubicBezTo>
                    <a:pt x="1" y="1922"/>
                    <a:pt x="158" y="2079"/>
                    <a:pt x="347" y="2079"/>
                  </a:cubicBezTo>
                  <a:lnTo>
                    <a:pt x="9295" y="2079"/>
                  </a:lnTo>
                  <a:cubicBezTo>
                    <a:pt x="9484" y="2079"/>
                    <a:pt x="9641" y="1922"/>
                    <a:pt x="9641" y="1733"/>
                  </a:cubicBezTo>
                  <a:lnTo>
                    <a:pt x="9641" y="1040"/>
                  </a:lnTo>
                  <a:cubicBezTo>
                    <a:pt x="9641" y="473"/>
                    <a:pt x="9169" y="0"/>
                    <a:pt x="86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2" name="Google Shape;6992;p82"/>
            <p:cNvSpPr/>
            <p:nvPr/>
          </p:nvSpPr>
          <p:spPr>
            <a:xfrm>
              <a:off x="-33183925" y="3756550"/>
              <a:ext cx="103200" cy="52025"/>
            </a:xfrm>
            <a:custGeom>
              <a:rect b="b" l="l" r="r" t="t"/>
              <a:pathLst>
                <a:path extrusionOk="0" h="2081" w="4128">
                  <a:moveTo>
                    <a:pt x="1040" y="1"/>
                  </a:moveTo>
                  <a:cubicBezTo>
                    <a:pt x="473" y="1"/>
                    <a:pt x="1" y="505"/>
                    <a:pt x="1" y="1040"/>
                  </a:cubicBezTo>
                  <a:lnTo>
                    <a:pt x="1" y="2080"/>
                  </a:lnTo>
                  <a:lnTo>
                    <a:pt x="4128" y="2080"/>
                  </a:lnTo>
                  <a:lnTo>
                    <a:pt x="4128" y="1040"/>
                  </a:lnTo>
                  <a:cubicBezTo>
                    <a:pt x="4128" y="505"/>
                    <a:pt x="3687" y="1"/>
                    <a:pt x="31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3" name="Google Shape;6993;p82"/>
            <p:cNvSpPr/>
            <p:nvPr/>
          </p:nvSpPr>
          <p:spPr>
            <a:xfrm>
              <a:off x="-33252450" y="3636850"/>
              <a:ext cx="68550" cy="69325"/>
            </a:xfrm>
            <a:custGeom>
              <a:rect b="b" l="l" r="r" t="t"/>
              <a:pathLst>
                <a:path extrusionOk="0" h="2773" w="2742">
                  <a:moveTo>
                    <a:pt x="1387" y="0"/>
                  </a:moveTo>
                  <a:cubicBezTo>
                    <a:pt x="599" y="0"/>
                    <a:pt x="1" y="630"/>
                    <a:pt x="1" y="1386"/>
                  </a:cubicBezTo>
                  <a:cubicBezTo>
                    <a:pt x="1" y="2142"/>
                    <a:pt x="599" y="2772"/>
                    <a:pt x="1387" y="2772"/>
                  </a:cubicBezTo>
                  <a:cubicBezTo>
                    <a:pt x="2143" y="2772"/>
                    <a:pt x="2742" y="2142"/>
                    <a:pt x="2742" y="1386"/>
                  </a:cubicBezTo>
                  <a:cubicBezTo>
                    <a:pt x="2742"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4" name="Google Shape;6994;p82"/>
            <p:cNvSpPr/>
            <p:nvPr/>
          </p:nvSpPr>
          <p:spPr>
            <a:xfrm>
              <a:off x="-33286325" y="3723050"/>
              <a:ext cx="116600" cy="85525"/>
            </a:xfrm>
            <a:custGeom>
              <a:rect b="b" l="l" r="r" t="t"/>
              <a:pathLst>
                <a:path extrusionOk="0" h="3421" w="4664">
                  <a:moveTo>
                    <a:pt x="2788" y="1"/>
                  </a:moveTo>
                  <a:cubicBezTo>
                    <a:pt x="2690" y="1"/>
                    <a:pt x="2591" y="6"/>
                    <a:pt x="2490" y="18"/>
                  </a:cubicBezTo>
                  <a:cubicBezTo>
                    <a:pt x="1072" y="144"/>
                    <a:pt x="1" y="1435"/>
                    <a:pt x="1" y="2853"/>
                  </a:cubicBezTo>
                  <a:lnTo>
                    <a:pt x="1" y="3105"/>
                  </a:lnTo>
                  <a:cubicBezTo>
                    <a:pt x="1" y="3263"/>
                    <a:pt x="158" y="3420"/>
                    <a:pt x="347" y="3420"/>
                  </a:cubicBezTo>
                  <a:lnTo>
                    <a:pt x="3435" y="3420"/>
                  </a:lnTo>
                  <a:lnTo>
                    <a:pt x="3435" y="2380"/>
                  </a:lnTo>
                  <a:cubicBezTo>
                    <a:pt x="3435" y="1624"/>
                    <a:pt x="3939" y="963"/>
                    <a:pt x="4664" y="774"/>
                  </a:cubicBezTo>
                  <a:cubicBezTo>
                    <a:pt x="4164" y="302"/>
                    <a:pt x="3517" y="1"/>
                    <a:pt x="27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995" name="Google Shape;6995;p82"/>
          <p:cNvGrpSpPr/>
          <p:nvPr/>
        </p:nvGrpSpPr>
        <p:grpSpPr>
          <a:xfrm>
            <a:off x="3973073" y="2408369"/>
            <a:ext cx="353645" cy="355557"/>
            <a:chOff x="-33286325" y="3944800"/>
            <a:chExt cx="291450" cy="293025"/>
          </a:xfrm>
        </p:grpSpPr>
        <p:sp>
          <p:nvSpPr>
            <p:cNvPr id="6996" name="Google Shape;6996;p82"/>
            <p:cNvSpPr/>
            <p:nvPr/>
          </p:nvSpPr>
          <p:spPr>
            <a:xfrm>
              <a:off x="-33194950" y="3996000"/>
              <a:ext cx="200075" cy="241825"/>
            </a:xfrm>
            <a:custGeom>
              <a:rect b="b" l="l" r="r" t="t"/>
              <a:pathLst>
                <a:path extrusionOk="0" h="9673" w="8003">
                  <a:moveTo>
                    <a:pt x="2300" y="0"/>
                  </a:moveTo>
                  <a:cubicBezTo>
                    <a:pt x="2017" y="0"/>
                    <a:pt x="1796" y="252"/>
                    <a:pt x="1796" y="536"/>
                  </a:cubicBezTo>
                  <a:lnTo>
                    <a:pt x="1796" y="2962"/>
                  </a:lnTo>
                  <a:lnTo>
                    <a:pt x="694" y="4064"/>
                  </a:lnTo>
                  <a:cubicBezTo>
                    <a:pt x="95" y="4663"/>
                    <a:pt x="0" y="5640"/>
                    <a:pt x="536" y="6301"/>
                  </a:cubicBezTo>
                  <a:lnTo>
                    <a:pt x="1576" y="7719"/>
                  </a:lnTo>
                  <a:cubicBezTo>
                    <a:pt x="1702" y="7876"/>
                    <a:pt x="1796" y="8128"/>
                    <a:pt x="1796" y="8349"/>
                  </a:cubicBezTo>
                  <a:lnTo>
                    <a:pt x="1796" y="9294"/>
                  </a:lnTo>
                  <a:cubicBezTo>
                    <a:pt x="1796" y="9515"/>
                    <a:pt x="1954" y="9672"/>
                    <a:pt x="2143" y="9672"/>
                  </a:cubicBezTo>
                  <a:lnTo>
                    <a:pt x="6932" y="9672"/>
                  </a:lnTo>
                  <a:cubicBezTo>
                    <a:pt x="7152" y="9672"/>
                    <a:pt x="7310" y="9515"/>
                    <a:pt x="7310" y="9294"/>
                  </a:cubicBezTo>
                  <a:lnTo>
                    <a:pt x="7310" y="8349"/>
                  </a:lnTo>
                  <a:cubicBezTo>
                    <a:pt x="7310" y="8128"/>
                    <a:pt x="7373" y="7939"/>
                    <a:pt x="7530" y="7782"/>
                  </a:cubicBezTo>
                  <a:cubicBezTo>
                    <a:pt x="7814" y="7498"/>
                    <a:pt x="7971" y="7089"/>
                    <a:pt x="7971" y="6711"/>
                  </a:cubicBezTo>
                  <a:lnTo>
                    <a:pt x="7971" y="3938"/>
                  </a:lnTo>
                  <a:cubicBezTo>
                    <a:pt x="8003" y="3686"/>
                    <a:pt x="7782" y="3434"/>
                    <a:pt x="7499" y="3434"/>
                  </a:cubicBezTo>
                  <a:cubicBezTo>
                    <a:pt x="7215" y="3434"/>
                    <a:pt x="6995" y="3686"/>
                    <a:pt x="6995" y="3938"/>
                  </a:cubicBezTo>
                  <a:lnTo>
                    <a:pt x="6995" y="4474"/>
                  </a:lnTo>
                  <a:cubicBezTo>
                    <a:pt x="6995" y="4663"/>
                    <a:pt x="6837" y="4820"/>
                    <a:pt x="6617" y="4820"/>
                  </a:cubicBezTo>
                  <a:cubicBezTo>
                    <a:pt x="6427" y="4820"/>
                    <a:pt x="6270" y="4663"/>
                    <a:pt x="6270" y="4474"/>
                  </a:cubicBezTo>
                  <a:lnTo>
                    <a:pt x="6270" y="3277"/>
                  </a:lnTo>
                  <a:cubicBezTo>
                    <a:pt x="6270" y="2993"/>
                    <a:pt x="6049" y="2773"/>
                    <a:pt x="5766" y="2773"/>
                  </a:cubicBezTo>
                  <a:cubicBezTo>
                    <a:pt x="5482" y="2773"/>
                    <a:pt x="5262" y="2993"/>
                    <a:pt x="5262" y="3277"/>
                  </a:cubicBezTo>
                  <a:lnTo>
                    <a:pt x="5262" y="4474"/>
                  </a:lnTo>
                  <a:cubicBezTo>
                    <a:pt x="5262" y="4663"/>
                    <a:pt x="5104" y="4820"/>
                    <a:pt x="4884" y="4820"/>
                  </a:cubicBezTo>
                  <a:cubicBezTo>
                    <a:pt x="4695" y="4820"/>
                    <a:pt x="4537" y="4663"/>
                    <a:pt x="4537" y="4474"/>
                  </a:cubicBezTo>
                  <a:lnTo>
                    <a:pt x="4537" y="1890"/>
                  </a:lnTo>
                  <a:cubicBezTo>
                    <a:pt x="4537" y="1638"/>
                    <a:pt x="4317" y="1386"/>
                    <a:pt x="4033" y="1386"/>
                  </a:cubicBezTo>
                  <a:cubicBezTo>
                    <a:pt x="3750" y="1386"/>
                    <a:pt x="3529" y="1638"/>
                    <a:pt x="3529" y="1890"/>
                  </a:cubicBezTo>
                  <a:lnTo>
                    <a:pt x="3529" y="4474"/>
                  </a:lnTo>
                  <a:cubicBezTo>
                    <a:pt x="3529" y="4663"/>
                    <a:pt x="3371" y="4820"/>
                    <a:pt x="3151" y="4820"/>
                  </a:cubicBezTo>
                  <a:cubicBezTo>
                    <a:pt x="2962" y="4820"/>
                    <a:pt x="2804" y="4663"/>
                    <a:pt x="2804" y="4474"/>
                  </a:cubicBezTo>
                  <a:lnTo>
                    <a:pt x="2804" y="4159"/>
                  </a:lnTo>
                  <a:lnTo>
                    <a:pt x="2804" y="536"/>
                  </a:lnTo>
                  <a:cubicBezTo>
                    <a:pt x="2804" y="252"/>
                    <a:pt x="2584" y="0"/>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7" name="Google Shape;6997;p82"/>
            <p:cNvSpPr/>
            <p:nvPr/>
          </p:nvSpPr>
          <p:spPr>
            <a:xfrm>
              <a:off x="-33027975" y="3962900"/>
              <a:ext cx="33100" cy="105575"/>
            </a:xfrm>
            <a:custGeom>
              <a:rect b="b" l="l" r="r" t="t"/>
              <a:pathLst>
                <a:path extrusionOk="0" h="4223" w="1324">
                  <a:moveTo>
                    <a:pt x="1" y="1"/>
                  </a:moveTo>
                  <a:lnTo>
                    <a:pt x="1" y="3782"/>
                  </a:lnTo>
                  <a:cubicBezTo>
                    <a:pt x="95" y="3908"/>
                    <a:pt x="221" y="4065"/>
                    <a:pt x="253" y="4223"/>
                  </a:cubicBezTo>
                  <a:cubicBezTo>
                    <a:pt x="410" y="4128"/>
                    <a:pt x="631" y="4065"/>
                    <a:pt x="820" y="4065"/>
                  </a:cubicBezTo>
                  <a:cubicBezTo>
                    <a:pt x="1009" y="4065"/>
                    <a:pt x="1166" y="4097"/>
                    <a:pt x="1324" y="4160"/>
                  </a:cubicBezTo>
                  <a:lnTo>
                    <a:pt x="1324" y="285"/>
                  </a:lnTo>
                  <a:cubicBezTo>
                    <a:pt x="1324" y="127"/>
                    <a:pt x="1166"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8" name="Google Shape;6998;p82"/>
            <p:cNvSpPr/>
            <p:nvPr/>
          </p:nvSpPr>
          <p:spPr>
            <a:xfrm>
              <a:off x="-33286325" y="3962125"/>
              <a:ext cx="96125" cy="205600"/>
            </a:xfrm>
            <a:custGeom>
              <a:rect b="b" l="l" r="r" t="t"/>
              <a:pathLst>
                <a:path extrusionOk="0" h="8224" w="3845">
                  <a:moveTo>
                    <a:pt x="379" y="0"/>
                  </a:moveTo>
                  <a:cubicBezTo>
                    <a:pt x="158" y="0"/>
                    <a:pt x="1" y="127"/>
                    <a:pt x="1" y="347"/>
                  </a:cubicBezTo>
                  <a:lnTo>
                    <a:pt x="1" y="7877"/>
                  </a:lnTo>
                  <a:cubicBezTo>
                    <a:pt x="1" y="8066"/>
                    <a:pt x="158" y="8223"/>
                    <a:pt x="347" y="8223"/>
                  </a:cubicBezTo>
                  <a:lnTo>
                    <a:pt x="3844" y="8223"/>
                  </a:lnTo>
                  <a:lnTo>
                    <a:pt x="3718" y="8066"/>
                  </a:lnTo>
                  <a:cubicBezTo>
                    <a:pt x="3435" y="7719"/>
                    <a:pt x="3277" y="7278"/>
                    <a:pt x="3246" y="6837"/>
                  </a:cubicBezTo>
                  <a:lnTo>
                    <a:pt x="2458" y="6837"/>
                  </a:lnTo>
                  <a:cubicBezTo>
                    <a:pt x="1891" y="6837"/>
                    <a:pt x="1419" y="6364"/>
                    <a:pt x="1419" y="5829"/>
                  </a:cubicBezTo>
                  <a:lnTo>
                    <a:pt x="1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9" name="Google Shape;6999;p82"/>
            <p:cNvSpPr/>
            <p:nvPr/>
          </p:nvSpPr>
          <p:spPr>
            <a:xfrm>
              <a:off x="-33235125" y="3944800"/>
              <a:ext cx="189050" cy="171725"/>
            </a:xfrm>
            <a:custGeom>
              <a:rect b="b" l="l" r="r" t="t"/>
              <a:pathLst>
                <a:path extrusionOk="0" h="6869" w="7562">
                  <a:moveTo>
                    <a:pt x="379" y="0"/>
                  </a:moveTo>
                  <a:cubicBezTo>
                    <a:pt x="158" y="0"/>
                    <a:pt x="1" y="158"/>
                    <a:pt x="1" y="347"/>
                  </a:cubicBezTo>
                  <a:lnTo>
                    <a:pt x="1" y="6522"/>
                  </a:lnTo>
                  <a:cubicBezTo>
                    <a:pt x="1" y="6711"/>
                    <a:pt x="158" y="6868"/>
                    <a:pt x="379" y="6868"/>
                  </a:cubicBezTo>
                  <a:lnTo>
                    <a:pt x="1198" y="6868"/>
                  </a:lnTo>
                  <a:cubicBezTo>
                    <a:pt x="1261" y="6427"/>
                    <a:pt x="1513" y="5986"/>
                    <a:pt x="1828" y="5640"/>
                  </a:cubicBezTo>
                  <a:lnTo>
                    <a:pt x="2742" y="4726"/>
                  </a:lnTo>
                  <a:lnTo>
                    <a:pt x="2742" y="2584"/>
                  </a:lnTo>
                  <a:cubicBezTo>
                    <a:pt x="2742" y="1891"/>
                    <a:pt x="3277" y="1387"/>
                    <a:pt x="3907" y="1387"/>
                  </a:cubicBezTo>
                  <a:cubicBezTo>
                    <a:pt x="4537" y="1387"/>
                    <a:pt x="5105" y="1922"/>
                    <a:pt x="5105" y="2584"/>
                  </a:cubicBezTo>
                  <a:lnTo>
                    <a:pt x="5105" y="2836"/>
                  </a:lnTo>
                  <a:cubicBezTo>
                    <a:pt x="5262" y="2773"/>
                    <a:pt x="5420" y="2710"/>
                    <a:pt x="5609" y="2710"/>
                  </a:cubicBezTo>
                  <a:cubicBezTo>
                    <a:pt x="6270" y="2710"/>
                    <a:pt x="6774" y="3277"/>
                    <a:pt x="6774" y="3907"/>
                  </a:cubicBezTo>
                  <a:lnTo>
                    <a:pt x="6774" y="4191"/>
                  </a:lnTo>
                  <a:cubicBezTo>
                    <a:pt x="7058" y="4159"/>
                    <a:pt x="7215" y="4096"/>
                    <a:pt x="7404" y="4096"/>
                  </a:cubicBezTo>
                  <a:cubicBezTo>
                    <a:pt x="7499" y="4096"/>
                    <a:pt x="7530" y="4096"/>
                    <a:pt x="7562" y="4159"/>
                  </a:cubicBezTo>
                  <a:lnTo>
                    <a:pt x="7562" y="347"/>
                  </a:lnTo>
                  <a:cubicBezTo>
                    <a:pt x="7562" y="158"/>
                    <a:pt x="7404" y="0"/>
                    <a:pt x="7215" y="0"/>
                  </a:cubicBezTo>
                  <a:lnTo>
                    <a:pt x="5168" y="0"/>
                  </a:lnTo>
                  <a:cubicBezTo>
                    <a:pt x="4600" y="0"/>
                    <a:pt x="4096" y="284"/>
                    <a:pt x="3781" y="725"/>
                  </a:cubicBezTo>
                  <a:cubicBezTo>
                    <a:pt x="3466" y="284"/>
                    <a:pt x="2994"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00" name="Google Shape;7000;p82"/>
          <p:cNvGrpSpPr/>
          <p:nvPr/>
        </p:nvGrpSpPr>
        <p:grpSpPr>
          <a:xfrm>
            <a:off x="2631470" y="2881529"/>
            <a:ext cx="353645" cy="356527"/>
            <a:chOff x="-31452725" y="3191825"/>
            <a:chExt cx="291450" cy="293825"/>
          </a:xfrm>
        </p:grpSpPr>
        <p:sp>
          <p:nvSpPr>
            <p:cNvPr id="7001" name="Google Shape;7001;p82"/>
            <p:cNvSpPr/>
            <p:nvPr/>
          </p:nvSpPr>
          <p:spPr>
            <a:xfrm>
              <a:off x="-31314900" y="3278475"/>
              <a:ext cx="103200" cy="18125"/>
            </a:xfrm>
            <a:custGeom>
              <a:rect b="b" l="l" r="r" t="t"/>
              <a:pathLst>
                <a:path extrusionOk="0" h="725" w="4128">
                  <a:moveTo>
                    <a:pt x="1" y="0"/>
                  </a:moveTo>
                  <a:lnTo>
                    <a:pt x="1" y="725"/>
                  </a:lnTo>
                  <a:lnTo>
                    <a:pt x="4128" y="725"/>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2" name="Google Shape;7002;p82"/>
            <p:cNvSpPr/>
            <p:nvPr/>
          </p:nvSpPr>
          <p:spPr>
            <a:xfrm>
              <a:off x="-31367675" y="3227275"/>
              <a:ext cx="206400" cy="221350"/>
            </a:xfrm>
            <a:custGeom>
              <a:rect b="b" l="l" r="r" t="t"/>
              <a:pathLst>
                <a:path extrusionOk="0" h="8854" w="8256">
                  <a:moveTo>
                    <a:pt x="6554" y="1387"/>
                  </a:moveTo>
                  <a:cubicBezTo>
                    <a:pt x="6743" y="1387"/>
                    <a:pt x="6901" y="1544"/>
                    <a:pt x="6901" y="1733"/>
                  </a:cubicBezTo>
                  <a:lnTo>
                    <a:pt x="6901" y="3119"/>
                  </a:lnTo>
                  <a:cubicBezTo>
                    <a:pt x="6901" y="3309"/>
                    <a:pt x="6743" y="3466"/>
                    <a:pt x="6554" y="3466"/>
                  </a:cubicBezTo>
                  <a:lnTo>
                    <a:pt x="1734" y="3466"/>
                  </a:lnTo>
                  <a:cubicBezTo>
                    <a:pt x="1545" y="3466"/>
                    <a:pt x="1387" y="3309"/>
                    <a:pt x="1387" y="3119"/>
                  </a:cubicBezTo>
                  <a:lnTo>
                    <a:pt x="1387" y="1733"/>
                  </a:lnTo>
                  <a:cubicBezTo>
                    <a:pt x="1387" y="1544"/>
                    <a:pt x="1545" y="1387"/>
                    <a:pt x="1734" y="1387"/>
                  </a:cubicBezTo>
                  <a:close/>
                  <a:moveTo>
                    <a:pt x="2427" y="4096"/>
                  </a:moveTo>
                  <a:cubicBezTo>
                    <a:pt x="2616" y="4096"/>
                    <a:pt x="2773" y="4254"/>
                    <a:pt x="2773" y="4443"/>
                  </a:cubicBezTo>
                  <a:cubicBezTo>
                    <a:pt x="2773" y="4663"/>
                    <a:pt x="2616" y="4821"/>
                    <a:pt x="2427" y="4821"/>
                  </a:cubicBezTo>
                  <a:lnTo>
                    <a:pt x="1734" y="4821"/>
                  </a:lnTo>
                  <a:cubicBezTo>
                    <a:pt x="1545" y="4821"/>
                    <a:pt x="1387" y="4663"/>
                    <a:pt x="1387" y="4443"/>
                  </a:cubicBezTo>
                  <a:cubicBezTo>
                    <a:pt x="1387" y="4254"/>
                    <a:pt x="1545" y="4096"/>
                    <a:pt x="1734" y="4096"/>
                  </a:cubicBezTo>
                  <a:close/>
                  <a:moveTo>
                    <a:pt x="4475" y="4096"/>
                  </a:moveTo>
                  <a:cubicBezTo>
                    <a:pt x="4664" y="4096"/>
                    <a:pt x="4821" y="4254"/>
                    <a:pt x="4821" y="4443"/>
                  </a:cubicBezTo>
                  <a:cubicBezTo>
                    <a:pt x="4821" y="4663"/>
                    <a:pt x="4664" y="4821"/>
                    <a:pt x="4475" y="4821"/>
                  </a:cubicBezTo>
                  <a:lnTo>
                    <a:pt x="3782" y="4821"/>
                  </a:lnTo>
                  <a:cubicBezTo>
                    <a:pt x="3593" y="4821"/>
                    <a:pt x="3435" y="4663"/>
                    <a:pt x="3435" y="4443"/>
                  </a:cubicBezTo>
                  <a:cubicBezTo>
                    <a:pt x="3435" y="4254"/>
                    <a:pt x="3593" y="4096"/>
                    <a:pt x="3782" y="4096"/>
                  </a:cubicBezTo>
                  <a:close/>
                  <a:moveTo>
                    <a:pt x="6554" y="4096"/>
                  </a:moveTo>
                  <a:cubicBezTo>
                    <a:pt x="6743" y="4096"/>
                    <a:pt x="6901" y="4254"/>
                    <a:pt x="6901" y="4443"/>
                  </a:cubicBezTo>
                  <a:cubicBezTo>
                    <a:pt x="6901" y="4663"/>
                    <a:pt x="6743" y="4821"/>
                    <a:pt x="6554" y="4821"/>
                  </a:cubicBezTo>
                  <a:lnTo>
                    <a:pt x="5892" y="4821"/>
                  </a:lnTo>
                  <a:cubicBezTo>
                    <a:pt x="5672" y="4821"/>
                    <a:pt x="5514" y="4663"/>
                    <a:pt x="5514" y="4443"/>
                  </a:cubicBezTo>
                  <a:cubicBezTo>
                    <a:pt x="5514" y="4254"/>
                    <a:pt x="5672" y="4096"/>
                    <a:pt x="5892" y="4096"/>
                  </a:cubicBezTo>
                  <a:close/>
                  <a:moveTo>
                    <a:pt x="2427" y="5482"/>
                  </a:moveTo>
                  <a:cubicBezTo>
                    <a:pt x="2616" y="5482"/>
                    <a:pt x="2773" y="5640"/>
                    <a:pt x="2773" y="5829"/>
                  </a:cubicBezTo>
                  <a:cubicBezTo>
                    <a:pt x="2773" y="6018"/>
                    <a:pt x="2616" y="6175"/>
                    <a:pt x="2427" y="6175"/>
                  </a:cubicBezTo>
                  <a:lnTo>
                    <a:pt x="1734" y="6175"/>
                  </a:lnTo>
                  <a:cubicBezTo>
                    <a:pt x="1545" y="6175"/>
                    <a:pt x="1387" y="6018"/>
                    <a:pt x="1387" y="5829"/>
                  </a:cubicBezTo>
                  <a:cubicBezTo>
                    <a:pt x="1387" y="5640"/>
                    <a:pt x="1545" y="5482"/>
                    <a:pt x="1734" y="5482"/>
                  </a:cubicBezTo>
                  <a:close/>
                  <a:moveTo>
                    <a:pt x="4475" y="5482"/>
                  </a:moveTo>
                  <a:cubicBezTo>
                    <a:pt x="4664" y="5482"/>
                    <a:pt x="4821" y="5640"/>
                    <a:pt x="4821" y="5829"/>
                  </a:cubicBezTo>
                  <a:cubicBezTo>
                    <a:pt x="4821" y="6018"/>
                    <a:pt x="4664" y="6175"/>
                    <a:pt x="4475" y="6175"/>
                  </a:cubicBezTo>
                  <a:lnTo>
                    <a:pt x="3782" y="6175"/>
                  </a:lnTo>
                  <a:cubicBezTo>
                    <a:pt x="3593" y="6175"/>
                    <a:pt x="3435" y="6018"/>
                    <a:pt x="3435" y="5829"/>
                  </a:cubicBezTo>
                  <a:cubicBezTo>
                    <a:pt x="3435" y="5640"/>
                    <a:pt x="3593" y="5482"/>
                    <a:pt x="3782" y="5482"/>
                  </a:cubicBezTo>
                  <a:close/>
                  <a:moveTo>
                    <a:pt x="6554" y="5482"/>
                  </a:moveTo>
                  <a:cubicBezTo>
                    <a:pt x="6743" y="5482"/>
                    <a:pt x="6901" y="5640"/>
                    <a:pt x="6901" y="5829"/>
                  </a:cubicBezTo>
                  <a:cubicBezTo>
                    <a:pt x="6901" y="6018"/>
                    <a:pt x="6743" y="6175"/>
                    <a:pt x="6554" y="6175"/>
                  </a:cubicBezTo>
                  <a:lnTo>
                    <a:pt x="5892" y="6175"/>
                  </a:lnTo>
                  <a:cubicBezTo>
                    <a:pt x="5672" y="6175"/>
                    <a:pt x="5514" y="6018"/>
                    <a:pt x="5514" y="5829"/>
                  </a:cubicBezTo>
                  <a:cubicBezTo>
                    <a:pt x="5514" y="5640"/>
                    <a:pt x="5672" y="5482"/>
                    <a:pt x="5892" y="5482"/>
                  </a:cubicBezTo>
                  <a:close/>
                  <a:moveTo>
                    <a:pt x="2427" y="6869"/>
                  </a:moveTo>
                  <a:cubicBezTo>
                    <a:pt x="2616" y="6869"/>
                    <a:pt x="2773" y="7026"/>
                    <a:pt x="2773" y="7215"/>
                  </a:cubicBezTo>
                  <a:cubicBezTo>
                    <a:pt x="2773" y="7404"/>
                    <a:pt x="2616" y="7562"/>
                    <a:pt x="2427" y="7562"/>
                  </a:cubicBezTo>
                  <a:lnTo>
                    <a:pt x="1734" y="7562"/>
                  </a:lnTo>
                  <a:cubicBezTo>
                    <a:pt x="1545" y="7562"/>
                    <a:pt x="1387" y="7404"/>
                    <a:pt x="1387" y="7215"/>
                  </a:cubicBezTo>
                  <a:cubicBezTo>
                    <a:pt x="1387" y="7026"/>
                    <a:pt x="1545" y="6869"/>
                    <a:pt x="1734" y="6869"/>
                  </a:cubicBezTo>
                  <a:close/>
                  <a:moveTo>
                    <a:pt x="4475" y="6869"/>
                  </a:moveTo>
                  <a:cubicBezTo>
                    <a:pt x="4664" y="6869"/>
                    <a:pt x="4821" y="7026"/>
                    <a:pt x="4821" y="7215"/>
                  </a:cubicBezTo>
                  <a:cubicBezTo>
                    <a:pt x="4821" y="7404"/>
                    <a:pt x="4664" y="7562"/>
                    <a:pt x="4475" y="7562"/>
                  </a:cubicBezTo>
                  <a:lnTo>
                    <a:pt x="3782" y="7562"/>
                  </a:lnTo>
                  <a:cubicBezTo>
                    <a:pt x="3593" y="7562"/>
                    <a:pt x="3435" y="7404"/>
                    <a:pt x="3435" y="7215"/>
                  </a:cubicBezTo>
                  <a:cubicBezTo>
                    <a:pt x="3435" y="7026"/>
                    <a:pt x="3593" y="6869"/>
                    <a:pt x="3782" y="6869"/>
                  </a:cubicBezTo>
                  <a:close/>
                  <a:moveTo>
                    <a:pt x="6554" y="6869"/>
                  </a:moveTo>
                  <a:cubicBezTo>
                    <a:pt x="6743" y="6869"/>
                    <a:pt x="6901" y="7026"/>
                    <a:pt x="6901" y="7215"/>
                  </a:cubicBezTo>
                  <a:cubicBezTo>
                    <a:pt x="6901" y="7404"/>
                    <a:pt x="6743" y="7562"/>
                    <a:pt x="6554" y="7562"/>
                  </a:cubicBezTo>
                  <a:lnTo>
                    <a:pt x="5892" y="7562"/>
                  </a:lnTo>
                  <a:cubicBezTo>
                    <a:pt x="5672" y="7562"/>
                    <a:pt x="5514" y="7404"/>
                    <a:pt x="5514" y="7215"/>
                  </a:cubicBezTo>
                  <a:cubicBezTo>
                    <a:pt x="5514" y="7026"/>
                    <a:pt x="5672" y="6869"/>
                    <a:pt x="5892" y="6869"/>
                  </a:cubicBezTo>
                  <a:close/>
                  <a:moveTo>
                    <a:pt x="694" y="1"/>
                  </a:moveTo>
                  <a:lnTo>
                    <a:pt x="694" y="95"/>
                  </a:lnTo>
                  <a:cubicBezTo>
                    <a:pt x="694" y="631"/>
                    <a:pt x="442" y="1198"/>
                    <a:pt x="64" y="1576"/>
                  </a:cubicBezTo>
                  <a:lnTo>
                    <a:pt x="1" y="1607"/>
                  </a:lnTo>
                  <a:lnTo>
                    <a:pt x="1" y="5860"/>
                  </a:lnTo>
                  <a:lnTo>
                    <a:pt x="64" y="5923"/>
                  </a:lnTo>
                  <a:cubicBezTo>
                    <a:pt x="442" y="6301"/>
                    <a:pt x="694" y="6869"/>
                    <a:pt x="694" y="7404"/>
                  </a:cubicBezTo>
                  <a:cubicBezTo>
                    <a:pt x="694" y="7971"/>
                    <a:pt x="442" y="8475"/>
                    <a:pt x="95" y="8853"/>
                  </a:cubicBezTo>
                  <a:lnTo>
                    <a:pt x="7184" y="8853"/>
                  </a:lnTo>
                  <a:cubicBezTo>
                    <a:pt x="7720" y="8853"/>
                    <a:pt x="8192" y="8381"/>
                    <a:pt x="8192" y="7845"/>
                  </a:cubicBezTo>
                  <a:lnTo>
                    <a:pt x="8192" y="946"/>
                  </a:lnTo>
                  <a:cubicBezTo>
                    <a:pt x="8255" y="473"/>
                    <a:pt x="7814" y="1"/>
                    <a:pt x="72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3" name="Google Shape;7003;p82"/>
            <p:cNvSpPr/>
            <p:nvPr/>
          </p:nvSpPr>
          <p:spPr>
            <a:xfrm>
              <a:off x="-31452725" y="3191825"/>
              <a:ext cx="86650" cy="259150"/>
            </a:xfrm>
            <a:custGeom>
              <a:rect b="b" l="l" r="r" t="t"/>
              <a:pathLst>
                <a:path extrusionOk="0" h="10366" w="3466">
                  <a:moveTo>
                    <a:pt x="1450" y="1"/>
                  </a:moveTo>
                  <a:cubicBezTo>
                    <a:pt x="662" y="1"/>
                    <a:pt x="0" y="662"/>
                    <a:pt x="0" y="1450"/>
                  </a:cubicBezTo>
                  <a:cubicBezTo>
                    <a:pt x="0" y="1860"/>
                    <a:pt x="158" y="2206"/>
                    <a:pt x="410" y="2490"/>
                  </a:cubicBezTo>
                  <a:lnTo>
                    <a:pt x="694" y="2773"/>
                  </a:lnTo>
                  <a:lnTo>
                    <a:pt x="694" y="7593"/>
                  </a:lnTo>
                  <a:lnTo>
                    <a:pt x="410" y="7877"/>
                  </a:lnTo>
                  <a:cubicBezTo>
                    <a:pt x="158" y="8161"/>
                    <a:pt x="0" y="8507"/>
                    <a:pt x="0" y="8917"/>
                  </a:cubicBezTo>
                  <a:cubicBezTo>
                    <a:pt x="0" y="9704"/>
                    <a:pt x="662" y="10366"/>
                    <a:pt x="1450" y="10366"/>
                  </a:cubicBezTo>
                  <a:lnTo>
                    <a:pt x="1985" y="10366"/>
                  </a:lnTo>
                  <a:cubicBezTo>
                    <a:pt x="2773" y="10366"/>
                    <a:pt x="3466" y="9704"/>
                    <a:pt x="3466" y="8917"/>
                  </a:cubicBezTo>
                  <a:cubicBezTo>
                    <a:pt x="3466" y="8507"/>
                    <a:pt x="3308" y="8161"/>
                    <a:pt x="3025" y="7877"/>
                  </a:cubicBezTo>
                  <a:lnTo>
                    <a:pt x="2741" y="7593"/>
                  </a:lnTo>
                  <a:lnTo>
                    <a:pt x="2741" y="2773"/>
                  </a:lnTo>
                  <a:lnTo>
                    <a:pt x="3025" y="2490"/>
                  </a:lnTo>
                  <a:cubicBezTo>
                    <a:pt x="3308" y="2206"/>
                    <a:pt x="3466" y="1860"/>
                    <a:pt x="3466" y="1450"/>
                  </a:cubicBezTo>
                  <a:cubicBezTo>
                    <a:pt x="3466" y="662"/>
                    <a:pt x="2773" y="1"/>
                    <a:pt x="19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4" name="Google Shape;7004;p82"/>
            <p:cNvSpPr/>
            <p:nvPr/>
          </p:nvSpPr>
          <p:spPr>
            <a:xfrm>
              <a:off x="-31409400" y="3468275"/>
              <a:ext cx="92950" cy="17375"/>
            </a:xfrm>
            <a:custGeom>
              <a:rect b="b" l="l" r="r" t="t"/>
              <a:pathLst>
                <a:path extrusionOk="0" h="695" w="3718">
                  <a:moveTo>
                    <a:pt x="0" y="1"/>
                  </a:moveTo>
                  <a:cubicBezTo>
                    <a:pt x="0" y="379"/>
                    <a:pt x="315" y="694"/>
                    <a:pt x="662" y="694"/>
                  </a:cubicBezTo>
                  <a:lnTo>
                    <a:pt x="3056" y="694"/>
                  </a:lnTo>
                  <a:cubicBezTo>
                    <a:pt x="3466" y="694"/>
                    <a:pt x="3718" y="379"/>
                    <a:pt x="37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05" name="Google Shape;7005;p82"/>
          <p:cNvGrpSpPr/>
          <p:nvPr/>
        </p:nvGrpSpPr>
        <p:grpSpPr>
          <a:xfrm>
            <a:off x="2631000" y="3353144"/>
            <a:ext cx="354586" cy="354586"/>
            <a:chOff x="-31452725" y="3551775"/>
            <a:chExt cx="292225" cy="292225"/>
          </a:xfrm>
        </p:grpSpPr>
        <p:sp>
          <p:nvSpPr>
            <p:cNvPr id="7006" name="Google Shape;7006;p82"/>
            <p:cNvSpPr/>
            <p:nvPr/>
          </p:nvSpPr>
          <p:spPr>
            <a:xfrm>
              <a:off x="-31452725" y="3756550"/>
              <a:ext cx="155175" cy="34675"/>
            </a:xfrm>
            <a:custGeom>
              <a:rect b="b" l="l" r="r" t="t"/>
              <a:pathLst>
                <a:path extrusionOk="0" h="1387" w="6207">
                  <a:moveTo>
                    <a:pt x="32" y="1"/>
                  </a:moveTo>
                  <a:lnTo>
                    <a:pt x="32" y="1040"/>
                  </a:lnTo>
                  <a:cubicBezTo>
                    <a:pt x="0" y="1292"/>
                    <a:pt x="158" y="1387"/>
                    <a:pt x="347" y="1387"/>
                  </a:cubicBezTo>
                  <a:lnTo>
                    <a:pt x="6207" y="1387"/>
                  </a:lnTo>
                  <a:lnTo>
                    <a:pt x="62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7" name="Google Shape;7007;p82"/>
            <p:cNvSpPr/>
            <p:nvPr/>
          </p:nvSpPr>
          <p:spPr>
            <a:xfrm>
              <a:off x="-31452725" y="3551775"/>
              <a:ext cx="183525" cy="188275"/>
            </a:xfrm>
            <a:custGeom>
              <a:rect b="b" l="l" r="r" t="t"/>
              <a:pathLst>
                <a:path extrusionOk="0" h="7531" w="7341">
                  <a:moveTo>
                    <a:pt x="4474" y="0"/>
                  </a:moveTo>
                  <a:cubicBezTo>
                    <a:pt x="3939" y="0"/>
                    <a:pt x="3466" y="473"/>
                    <a:pt x="3466" y="1040"/>
                  </a:cubicBezTo>
                  <a:cubicBezTo>
                    <a:pt x="3466" y="1576"/>
                    <a:pt x="3939" y="2080"/>
                    <a:pt x="4474" y="2080"/>
                  </a:cubicBezTo>
                  <a:cubicBezTo>
                    <a:pt x="4600" y="2080"/>
                    <a:pt x="4726" y="2017"/>
                    <a:pt x="4852" y="1985"/>
                  </a:cubicBezTo>
                  <a:lnTo>
                    <a:pt x="4852" y="2773"/>
                  </a:lnTo>
                  <a:lnTo>
                    <a:pt x="2741" y="2773"/>
                  </a:lnTo>
                  <a:cubicBezTo>
                    <a:pt x="1261" y="2773"/>
                    <a:pt x="0" y="4002"/>
                    <a:pt x="0" y="5482"/>
                  </a:cubicBezTo>
                  <a:lnTo>
                    <a:pt x="0" y="7530"/>
                  </a:lnTo>
                  <a:lnTo>
                    <a:pt x="6175" y="7530"/>
                  </a:lnTo>
                  <a:lnTo>
                    <a:pt x="6175" y="5167"/>
                  </a:lnTo>
                  <a:cubicBezTo>
                    <a:pt x="6175" y="4191"/>
                    <a:pt x="6648" y="3372"/>
                    <a:pt x="7341" y="2773"/>
                  </a:cubicBezTo>
                  <a:lnTo>
                    <a:pt x="5514" y="2773"/>
                  </a:lnTo>
                  <a:lnTo>
                    <a:pt x="5514" y="1040"/>
                  </a:lnTo>
                  <a:cubicBezTo>
                    <a:pt x="5514" y="505"/>
                    <a:pt x="5041" y="0"/>
                    <a:pt x="44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8" name="Google Shape;7008;p82"/>
            <p:cNvSpPr/>
            <p:nvPr/>
          </p:nvSpPr>
          <p:spPr>
            <a:xfrm>
              <a:off x="-31366100" y="3808550"/>
              <a:ext cx="52025" cy="35450"/>
            </a:xfrm>
            <a:custGeom>
              <a:rect b="b" l="l" r="r" t="t"/>
              <a:pathLst>
                <a:path extrusionOk="0" h="1418" w="2081">
                  <a:moveTo>
                    <a:pt x="32" y="0"/>
                  </a:moveTo>
                  <a:lnTo>
                    <a:pt x="32" y="1040"/>
                  </a:lnTo>
                  <a:lnTo>
                    <a:pt x="1" y="1040"/>
                  </a:lnTo>
                  <a:cubicBezTo>
                    <a:pt x="1" y="1260"/>
                    <a:pt x="159" y="1418"/>
                    <a:pt x="348" y="1418"/>
                  </a:cubicBezTo>
                  <a:lnTo>
                    <a:pt x="1734" y="1418"/>
                  </a:lnTo>
                  <a:cubicBezTo>
                    <a:pt x="1923" y="1418"/>
                    <a:pt x="2080" y="1260"/>
                    <a:pt x="2080" y="1040"/>
                  </a:cubicBez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9" name="Google Shape;7009;p82"/>
            <p:cNvSpPr/>
            <p:nvPr/>
          </p:nvSpPr>
          <p:spPr>
            <a:xfrm>
              <a:off x="-31281025" y="3621075"/>
              <a:ext cx="120525" cy="171725"/>
            </a:xfrm>
            <a:custGeom>
              <a:rect b="b" l="l" r="r" t="t"/>
              <a:pathLst>
                <a:path extrusionOk="0" h="6869" w="4821">
                  <a:moveTo>
                    <a:pt x="3435" y="2017"/>
                  </a:moveTo>
                  <a:cubicBezTo>
                    <a:pt x="3624" y="2017"/>
                    <a:pt x="3781" y="2175"/>
                    <a:pt x="3781" y="2364"/>
                  </a:cubicBezTo>
                  <a:cubicBezTo>
                    <a:pt x="3750" y="2553"/>
                    <a:pt x="3592" y="2710"/>
                    <a:pt x="3435" y="2710"/>
                  </a:cubicBezTo>
                  <a:lnTo>
                    <a:pt x="1387" y="2710"/>
                  </a:lnTo>
                  <a:cubicBezTo>
                    <a:pt x="1198" y="2710"/>
                    <a:pt x="1040" y="2553"/>
                    <a:pt x="1040" y="2364"/>
                  </a:cubicBezTo>
                  <a:cubicBezTo>
                    <a:pt x="1040" y="2175"/>
                    <a:pt x="1198" y="2017"/>
                    <a:pt x="1387" y="2017"/>
                  </a:cubicBezTo>
                  <a:close/>
                  <a:moveTo>
                    <a:pt x="3088" y="4128"/>
                  </a:moveTo>
                  <a:cubicBezTo>
                    <a:pt x="3466" y="4128"/>
                    <a:pt x="3750" y="4443"/>
                    <a:pt x="3750" y="4821"/>
                  </a:cubicBezTo>
                  <a:cubicBezTo>
                    <a:pt x="3750" y="5168"/>
                    <a:pt x="3466" y="5483"/>
                    <a:pt x="3088" y="5483"/>
                  </a:cubicBezTo>
                  <a:lnTo>
                    <a:pt x="1702" y="5483"/>
                  </a:lnTo>
                  <a:cubicBezTo>
                    <a:pt x="1324" y="5483"/>
                    <a:pt x="1040" y="5168"/>
                    <a:pt x="1040" y="4821"/>
                  </a:cubicBezTo>
                  <a:cubicBezTo>
                    <a:pt x="1040" y="4412"/>
                    <a:pt x="1355" y="4128"/>
                    <a:pt x="1702" y="4128"/>
                  </a:cubicBezTo>
                  <a:close/>
                  <a:moveTo>
                    <a:pt x="2426" y="1"/>
                  </a:moveTo>
                  <a:cubicBezTo>
                    <a:pt x="1072" y="1"/>
                    <a:pt x="1" y="1072"/>
                    <a:pt x="1" y="2395"/>
                  </a:cubicBezTo>
                  <a:lnTo>
                    <a:pt x="1" y="6869"/>
                  </a:lnTo>
                  <a:lnTo>
                    <a:pt x="4474" y="6869"/>
                  </a:lnTo>
                  <a:cubicBezTo>
                    <a:pt x="4663" y="6869"/>
                    <a:pt x="4821" y="6711"/>
                    <a:pt x="4821" y="6491"/>
                  </a:cubicBezTo>
                  <a:lnTo>
                    <a:pt x="4821" y="2395"/>
                  </a:lnTo>
                  <a:cubicBezTo>
                    <a:pt x="4789" y="1072"/>
                    <a:pt x="3718"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0" name="Google Shape;7010;p82"/>
          <p:cNvGrpSpPr/>
          <p:nvPr/>
        </p:nvGrpSpPr>
        <p:grpSpPr>
          <a:xfrm>
            <a:off x="2629559" y="3817129"/>
            <a:ext cx="357468" cy="356497"/>
            <a:chOff x="-31455100" y="3909350"/>
            <a:chExt cx="294600" cy="293800"/>
          </a:xfrm>
        </p:grpSpPr>
        <p:sp>
          <p:nvSpPr>
            <p:cNvPr id="7011" name="Google Shape;7011;p82"/>
            <p:cNvSpPr/>
            <p:nvPr/>
          </p:nvSpPr>
          <p:spPr>
            <a:xfrm>
              <a:off x="-31455100" y="3909350"/>
              <a:ext cx="294600" cy="293800"/>
            </a:xfrm>
            <a:custGeom>
              <a:rect b="b" l="l" r="r" t="t"/>
              <a:pathLst>
                <a:path extrusionOk="0" h="11752" w="11784">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2" name="Google Shape;7012;p82"/>
            <p:cNvSpPr/>
            <p:nvPr/>
          </p:nvSpPr>
          <p:spPr>
            <a:xfrm>
              <a:off x="-31455100" y="3997350"/>
              <a:ext cx="215050" cy="205025"/>
            </a:xfrm>
            <a:custGeom>
              <a:rect b="b" l="l" r="r" t="t"/>
              <a:pathLst>
                <a:path extrusionOk="0" h="8201" w="8602">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3" name="Google Shape;7013;p82"/>
          <p:cNvGrpSpPr/>
          <p:nvPr/>
        </p:nvGrpSpPr>
        <p:grpSpPr>
          <a:xfrm>
            <a:off x="3970744" y="3818084"/>
            <a:ext cx="353645" cy="354586"/>
            <a:chOff x="-30345325" y="3918800"/>
            <a:chExt cx="291450" cy="292225"/>
          </a:xfrm>
        </p:grpSpPr>
        <p:sp>
          <p:nvSpPr>
            <p:cNvPr id="7014" name="Google Shape;7014;p82"/>
            <p:cNvSpPr/>
            <p:nvPr/>
          </p:nvSpPr>
          <p:spPr>
            <a:xfrm>
              <a:off x="-30174425" y="3988125"/>
              <a:ext cx="120550" cy="120175"/>
            </a:xfrm>
            <a:custGeom>
              <a:rect b="b" l="l" r="r" t="t"/>
              <a:pathLst>
                <a:path extrusionOk="0" h="4807" w="4822">
                  <a:moveTo>
                    <a:pt x="1041" y="0"/>
                  </a:moveTo>
                  <a:cubicBezTo>
                    <a:pt x="474" y="0"/>
                    <a:pt x="1" y="473"/>
                    <a:pt x="1" y="1040"/>
                  </a:cubicBezTo>
                  <a:lnTo>
                    <a:pt x="1" y="2426"/>
                  </a:lnTo>
                  <a:cubicBezTo>
                    <a:pt x="1" y="2962"/>
                    <a:pt x="474" y="3434"/>
                    <a:pt x="1041" y="3434"/>
                  </a:cubicBezTo>
                  <a:lnTo>
                    <a:pt x="1387" y="3434"/>
                  </a:lnTo>
                  <a:lnTo>
                    <a:pt x="1387" y="4474"/>
                  </a:lnTo>
                  <a:cubicBezTo>
                    <a:pt x="1387" y="4631"/>
                    <a:pt x="1482" y="4726"/>
                    <a:pt x="1576" y="4789"/>
                  </a:cubicBezTo>
                  <a:cubicBezTo>
                    <a:pt x="1618" y="4799"/>
                    <a:pt x="1664" y="4806"/>
                    <a:pt x="1709" y="4806"/>
                  </a:cubicBezTo>
                  <a:cubicBezTo>
                    <a:pt x="1800" y="4806"/>
                    <a:pt x="1891" y="4778"/>
                    <a:pt x="1954" y="4694"/>
                  </a:cubicBezTo>
                  <a:lnTo>
                    <a:pt x="3214" y="3434"/>
                  </a:lnTo>
                  <a:lnTo>
                    <a:pt x="3750" y="3434"/>
                  </a:lnTo>
                  <a:cubicBezTo>
                    <a:pt x="4317" y="3434"/>
                    <a:pt x="4790" y="2962"/>
                    <a:pt x="4790" y="2426"/>
                  </a:cubicBezTo>
                  <a:lnTo>
                    <a:pt x="4790" y="1040"/>
                  </a:lnTo>
                  <a:cubicBezTo>
                    <a:pt x="4821" y="473"/>
                    <a:pt x="4380" y="0"/>
                    <a:pt x="37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5" name="Google Shape;7015;p82"/>
            <p:cNvSpPr/>
            <p:nvPr/>
          </p:nvSpPr>
          <p:spPr>
            <a:xfrm>
              <a:off x="-30345325" y="3988125"/>
              <a:ext cx="119750" cy="120175"/>
            </a:xfrm>
            <a:custGeom>
              <a:rect b="b" l="l" r="r" t="t"/>
              <a:pathLst>
                <a:path extrusionOk="0" h="4807" w="4790">
                  <a:moveTo>
                    <a:pt x="1009" y="0"/>
                  </a:moveTo>
                  <a:cubicBezTo>
                    <a:pt x="473" y="0"/>
                    <a:pt x="0" y="473"/>
                    <a:pt x="0" y="1040"/>
                  </a:cubicBezTo>
                  <a:lnTo>
                    <a:pt x="0" y="2395"/>
                  </a:lnTo>
                  <a:cubicBezTo>
                    <a:pt x="0" y="2962"/>
                    <a:pt x="473" y="3434"/>
                    <a:pt x="1009" y="3434"/>
                  </a:cubicBezTo>
                  <a:lnTo>
                    <a:pt x="1576" y="3434"/>
                  </a:lnTo>
                  <a:lnTo>
                    <a:pt x="2836" y="4694"/>
                  </a:lnTo>
                  <a:cubicBezTo>
                    <a:pt x="2920" y="4778"/>
                    <a:pt x="3018" y="4806"/>
                    <a:pt x="3102" y="4806"/>
                  </a:cubicBezTo>
                  <a:cubicBezTo>
                    <a:pt x="3144" y="4806"/>
                    <a:pt x="3182" y="4799"/>
                    <a:pt x="3214" y="4789"/>
                  </a:cubicBezTo>
                  <a:cubicBezTo>
                    <a:pt x="3340" y="4726"/>
                    <a:pt x="3434" y="4568"/>
                    <a:pt x="3434" y="4474"/>
                  </a:cubicBezTo>
                  <a:lnTo>
                    <a:pt x="3434" y="3434"/>
                  </a:lnTo>
                  <a:lnTo>
                    <a:pt x="3781" y="3434"/>
                  </a:lnTo>
                  <a:cubicBezTo>
                    <a:pt x="4348" y="3434"/>
                    <a:pt x="4789" y="2962"/>
                    <a:pt x="4789" y="2395"/>
                  </a:cubicBezTo>
                  <a:lnTo>
                    <a:pt x="4789" y="1040"/>
                  </a:lnTo>
                  <a:cubicBezTo>
                    <a:pt x="4789" y="473"/>
                    <a:pt x="4348"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6" name="Google Shape;7016;p82"/>
            <p:cNvSpPr/>
            <p:nvPr/>
          </p:nvSpPr>
          <p:spPr>
            <a:xfrm>
              <a:off x="-30293350" y="4159025"/>
              <a:ext cx="188275" cy="52000"/>
            </a:xfrm>
            <a:custGeom>
              <a:rect b="b" l="l" r="r" t="t"/>
              <a:pathLst>
                <a:path extrusionOk="0" h="2080" w="7531">
                  <a:moveTo>
                    <a:pt x="1" y="1"/>
                  </a:moveTo>
                  <a:lnTo>
                    <a:pt x="1" y="1040"/>
                  </a:lnTo>
                  <a:cubicBezTo>
                    <a:pt x="1" y="1607"/>
                    <a:pt x="473" y="2080"/>
                    <a:pt x="1040" y="2080"/>
                  </a:cubicBezTo>
                  <a:lnTo>
                    <a:pt x="6491" y="2080"/>
                  </a:lnTo>
                  <a:cubicBezTo>
                    <a:pt x="7058" y="2080"/>
                    <a:pt x="7530" y="1607"/>
                    <a:pt x="7530" y="1040"/>
                  </a:cubicBezTo>
                  <a:lnTo>
                    <a:pt x="75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7" name="Google Shape;7017;p82"/>
            <p:cNvSpPr/>
            <p:nvPr/>
          </p:nvSpPr>
          <p:spPr>
            <a:xfrm>
              <a:off x="-30293350" y="3918800"/>
              <a:ext cx="188275" cy="34675"/>
            </a:xfrm>
            <a:custGeom>
              <a:rect b="b" l="l" r="r" t="t"/>
              <a:pathLst>
                <a:path extrusionOk="0" h="1387" w="7531">
                  <a:moveTo>
                    <a:pt x="1040" y="1"/>
                  </a:moveTo>
                  <a:cubicBezTo>
                    <a:pt x="473" y="1"/>
                    <a:pt x="1" y="473"/>
                    <a:pt x="1" y="1040"/>
                  </a:cubicBezTo>
                  <a:lnTo>
                    <a:pt x="1" y="1387"/>
                  </a:lnTo>
                  <a:lnTo>
                    <a:pt x="7530" y="1387"/>
                  </a:lnTo>
                  <a:lnTo>
                    <a:pt x="7530" y="1040"/>
                  </a:lnTo>
                  <a:cubicBezTo>
                    <a:pt x="7530" y="505"/>
                    <a:pt x="7058" y="1"/>
                    <a:pt x="6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8" name="Google Shape;7018;p82"/>
            <p:cNvSpPr/>
            <p:nvPr/>
          </p:nvSpPr>
          <p:spPr>
            <a:xfrm>
              <a:off x="-30294125" y="3970800"/>
              <a:ext cx="188250" cy="170925"/>
            </a:xfrm>
            <a:custGeom>
              <a:rect b="b" l="l" r="r" t="t"/>
              <a:pathLst>
                <a:path extrusionOk="0" h="6837" w="7530">
                  <a:moveTo>
                    <a:pt x="1733" y="0"/>
                  </a:moveTo>
                  <a:cubicBezTo>
                    <a:pt x="2678" y="0"/>
                    <a:pt x="3434" y="756"/>
                    <a:pt x="3434" y="1701"/>
                  </a:cubicBezTo>
                  <a:lnTo>
                    <a:pt x="3434" y="3056"/>
                  </a:lnTo>
                  <a:cubicBezTo>
                    <a:pt x="3434" y="3907"/>
                    <a:pt x="2836" y="4568"/>
                    <a:pt x="2048" y="4757"/>
                  </a:cubicBezTo>
                  <a:lnTo>
                    <a:pt x="2048" y="5167"/>
                  </a:lnTo>
                  <a:cubicBezTo>
                    <a:pt x="2048" y="5576"/>
                    <a:pt x="1828" y="5954"/>
                    <a:pt x="1418" y="6112"/>
                  </a:cubicBezTo>
                  <a:cubicBezTo>
                    <a:pt x="1307" y="6162"/>
                    <a:pt x="1184" y="6187"/>
                    <a:pt x="1058" y="6187"/>
                  </a:cubicBezTo>
                  <a:cubicBezTo>
                    <a:pt x="789" y="6187"/>
                    <a:pt x="508" y="6075"/>
                    <a:pt x="315" y="5860"/>
                  </a:cubicBezTo>
                  <a:lnTo>
                    <a:pt x="0" y="5545"/>
                  </a:lnTo>
                  <a:lnTo>
                    <a:pt x="0" y="6837"/>
                  </a:lnTo>
                  <a:lnTo>
                    <a:pt x="7530" y="6837"/>
                  </a:lnTo>
                  <a:lnTo>
                    <a:pt x="7530" y="5545"/>
                  </a:lnTo>
                  <a:lnTo>
                    <a:pt x="7215" y="5860"/>
                  </a:lnTo>
                  <a:cubicBezTo>
                    <a:pt x="7022" y="6075"/>
                    <a:pt x="6756" y="6187"/>
                    <a:pt x="6496" y="6187"/>
                  </a:cubicBezTo>
                  <a:cubicBezTo>
                    <a:pt x="6374" y="6187"/>
                    <a:pt x="6254" y="6162"/>
                    <a:pt x="6144" y="6112"/>
                  </a:cubicBezTo>
                  <a:cubicBezTo>
                    <a:pt x="5734" y="5954"/>
                    <a:pt x="5514" y="5576"/>
                    <a:pt x="5514" y="5167"/>
                  </a:cubicBezTo>
                  <a:lnTo>
                    <a:pt x="5514" y="4757"/>
                  </a:lnTo>
                  <a:cubicBezTo>
                    <a:pt x="4726" y="4600"/>
                    <a:pt x="4127" y="3907"/>
                    <a:pt x="4127" y="3056"/>
                  </a:cubicBezTo>
                  <a:lnTo>
                    <a:pt x="4127" y="1701"/>
                  </a:lnTo>
                  <a:cubicBezTo>
                    <a:pt x="4127" y="756"/>
                    <a:pt x="4884"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9" name="Google Shape;7019;p82"/>
          <p:cNvGrpSpPr/>
          <p:nvPr/>
        </p:nvGrpSpPr>
        <p:grpSpPr>
          <a:xfrm>
            <a:off x="2200736" y="1532946"/>
            <a:ext cx="332593" cy="353645"/>
            <a:chOff x="-34755225" y="3202075"/>
            <a:chExt cx="274100" cy="291450"/>
          </a:xfrm>
        </p:grpSpPr>
        <p:sp>
          <p:nvSpPr>
            <p:cNvPr id="7020" name="Google Shape;7020;p82"/>
            <p:cNvSpPr/>
            <p:nvPr/>
          </p:nvSpPr>
          <p:spPr>
            <a:xfrm>
              <a:off x="-34703250" y="3389525"/>
              <a:ext cx="84300" cy="34675"/>
            </a:xfrm>
            <a:custGeom>
              <a:rect b="b" l="l" r="r" t="t"/>
              <a:pathLst>
                <a:path extrusionOk="0" h="1387" w="3372">
                  <a:moveTo>
                    <a:pt x="1670" y="1"/>
                  </a:moveTo>
                  <a:cubicBezTo>
                    <a:pt x="883" y="1"/>
                    <a:pt x="158" y="599"/>
                    <a:pt x="0" y="1387"/>
                  </a:cubicBezTo>
                  <a:lnTo>
                    <a:pt x="3371" y="1387"/>
                  </a:lnTo>
                  <a:cubicBezTo>
                    <a:pt x="3214" y="599"/>
                    <a:pt x="2489"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1" name="Google Shape;7021;p82"/>
            <p:cNvSpPr/>
            <p:nvPr/>
          </p:nvSpPr>
          <p:spPr>
            <a:xfrm>
              <a:off x="-34636300" y="3348575"/>
              <a:ext cx="69325" cy="75625"/>
            </a:xfrm>
            <a:custGeom>
              <a:rect b="b" l="l" r="r" t="t"/>
              <a:pathLst>
                <a:path extrusionOk="0" h="3025" w="2773">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2" name="Google Shape;7022;p82"/>
            <p:cNvSpPr/>
            <p:nvPr/>
          </p:nvSpPr>
          <p:spPr>
            <a:xfrm>
              <a:off x="-34752875" y="3253275"/>
              <a:ext cx="126050" cy="170925"/>
            </a:xfrm>
            <a:custGeom>
              <a:rect b="b" l="l" r="r" t="t"/>
              <a:pathLst>
                <a:path extrusionOk="0" h="6837" w="5042">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3" name="Google Shape;7023;p82"/>
            <p:cNvSpPr/>
            <p:nvPr/>
          </p:nvSpPr>
          <p:spPr>
            <a:xfrm>
              <a:off x="-34677250" y="3338325"/>
              <a:ext cx="33875" cy="33900"/>
            </a:xfrm>
            <a:custGeom>
              <a:rect b="b" l="l" r="r" t="t"/>
              <a:pathLst>
                <a:path extrusionOk="0" h="1356" w="1355">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4" name="Google Shape;7024;p82"/>
            <p:cNvSpPr/>
            <p:nvPr/>
          </p:nvSpPr>
          <p:spPr>
            <a:xfrm>
              <a:off x="-34618200" y="3202500"/>
              <a:ext cx="137075" cy="135850"/>
            </a:xfrm>
            <a:custGeom>
              <a:rect b="b" l="l" r="r" t="t"/>
              <a:pathLst>
                <a:path extrusionOk="0" h="5434" w="5483">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5" name="Google Shape;7025;p82"/>
            <p:cNvSpPr/>
            <p:nvPr/>
          </p:nvSpPr>
          <p:spPr>
            <a:xfrm>
              <a:off x="-34755225" y="3440725"/>
              <a:ext cx="188250" cy="52800"/>
            </a:xfrm>
            <a:custGeom>
              <a:rect b="b" l="l" r="r" t="t"/>
              <a:pathLst>
                <a:path extrusionOk="0" h="2112" w="7530">
                  <a:moveTo>
                    <a:pt x="0" y="0"/>
                  </a:moveTo>
                  <a:lnTo>
                    <a:pt x="0" y="1071"/>
                  </a:lnTo>
                  <a:cubicBezTo>
                    <a:pt x="0" y="1670"/>
                    <a:pt x="473" y="2111"/>
                    <a:pt x="1040" y="2111"/>
                  </a:cubicBezTo>
                  <a:lnTo>
                    <a:pt x="6490" y="2111"/>
                  </a:lnTo>
                  <a:cubicBezTo>
                    <a:pt x="7057" y="2111"/>
                    <a:pt x="7530" y="1639"/>
                    <a:pt x="7530" y="1071"/>
                  </a:cubicBezTo>
                  <a:lnTo>
                    <a:pt x="753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6" name="Google Shape;7026;p82"/>
            <p:cNvSpPr/>
            <p:nvPr/>
          </p:nvSpPr>
          <p:spPr>
            <a:xfrm>
              <a:off x="-34754450" y="3202075"/>
              <a:ext cx="153600" cy="33900"/>
            </a:xfrm>
            <a:custGeom>
              <a:rect b="b" l="l" r="r" t="t"/>
              <a:pathLst>
                <a:path extrusionOk="0" h="1356" w="6144">
                  <a:moveTo>
                    <a:pt x="1040" y="0"/>
                  </a:moveTo>
                  <a:cubicBezTo>
                    <a:pt x="473" y="0"/>
                    <a:pt x="1" y="473"/>
                    <a:pt x="1" y="1009"/>
                  </a:cubicBezTo>
                  <a:lnTo>
                    <a:pt x="1" y="1355"/>
                  </a:lnTo>
                  <a:lnTo>
                    <a:pt x="5104" y="1355"/>
                  </a:lnTo>
                  <a:cubicBezTo>
                    <a:pt x="5293" y="819"/>
                    <a:pt x="5672" y="347"/>
                    <a:pt x="61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27" name="Google Shape;7027;p82"/>
          <p:cNvGrpSpPr/>
          <p:nvPr/>
        </p:nvGrpSpPr>
        <p:grpSpPr>
          <a:xfrm>
            <a:off x="2190209" y="1973987"/>
            <a:ext cx="353645" cy="353645"/>
            <a:chOff x="-34763900" y="3561225"/>
            <a:chExt cx="291450" cy="291450"/>
          </a:xfrm>
        </p:grpSpPr>
        <p:sp>
          <p:nvSpPr>
            <p:cNvPr id="7028" name="Google Shape;7028;p82"/>
            <p:cNvSpPr/>
            <p:nvPr/>
          </p:nvSpPr>
          <p:spPr>
            <a:xfrm>
              <a:off x="-34693800" y="3629750"/>
              <a:ext cx="152025" cy="152825"/>
            </a:xfrm>
            <a:custGeom>
              <a:rect b="b" l="l" r="r" t="t"/>
              <a:pathLst>
                <a:path extrusionOk="0" h="6113" w="6081">
                  <a:moveTo>
                    <a:pt x="3025" y="1387"/>
                  </a:moveTo>
                  <a:cubicBezTo>
                    <a:pt x="3970" y="1387"/>
                    <a:pt x="4726" y="2143"/>
                    <a:pt x="4726" y="3088"/>
                  </a:cubicBezTo>
                  <a:cubicBezTo>
                    <a:pt x="4726" y="4033"/>
                    <a:pt x="3970" y="4789"/>
                    <a:pt x="3025" y="4789"/>
                  </a:cubicBezTo>
                  <a:cubicBezTo>
                    <a:pt x="2080" y="4789"/>
                    <a:pt x="1324" y="4033"/>
                    <a:pt x="1324" y="3088"/>
                  </a:cubicBezTo>
                  <a:cubicBezTo>
                    <a:pt x="1324" y="2143"/>
                    <a:pt x="2080" y="1387"/>
                    <a:pt x="3025" y="1387"/>
                  </a:cubicBezTo>
                  <a:close/>
                  <a:moveTo>
                    <a:pt x="2710" y="0"/>
                  </a:moveTo>
                  <a:lnTo>
                    <a:pt x="2710" y="442"/>
                  </a:lnTo>
                  <a:cubicBezTo>
                    <a:pt x="2710" y="599"/>
                    <a:pt x="2584" y="725"/>
                    <a:pt x="2426" y="757"/>
                  </a:cubicBezTo>
                  <a:cubicBezTo>
                    <a:pt x="2237" y="788"/>
                    <a:pt x="2017" y="914"/>
                    <a:pt x="1859" y="1009"/>
                  </a:cubicBezTo>
                  <a:cubicBezTo>
                    <a:pt x="1815" y="1031"/>
                    <a:pt x="1762" y="1041"/>
                    <a:pt x="1707" y="1041"/>
                  </a:cubicBezTo>
                  <a:cubicBezTo>
                    <a:pt x="1607" y="1041"/>
                    <a:pt x="1500" y="1007"/>
                    <a:pt x="1418" y="946"/>
                  </a:cubicBezTo>
                  <a:lnTo>
                    <a:pt x="1103" y="631"/>
                  </a:lnTo>
                  <a:lnTo>
                    <a:pt x="631" y="1103"/>
                  </a:lnTo>
                  <a:lnTo>
                    <a:pt x="946" y="1418"/>
                  </a:lnTo>
                  <a:cubicBezTo>
                    <a:pt x="1072" y="1544"/>
                    <a:pt x="1072" y="1702"/>
                    <a:pt x="977" y="1859"/>
                  </a:cubicBezTo>
                  <a:cubicBezTo>
                    <a:pt x="851" y="2048"/>
                    <a:pt x="788" y="2269"/>
                    <a:pt x="757" y="2458"/>
                  </a:cubicBezTo>
                  <a:cubicBezTo>
                    <a:pt x="694" y="2615"/>
                    <a:pt x="599" y="2710"/>
                    <a:pt x="442" y="2710"/>
                  </a:cubicBezTo>
                  <a:lnTo>
                    <a:pt x="1" y="2710"/>
                  </a:lnTo>
                  <a:lnTo>
                    <a:pt x="1" y="3403"/>
                  </a:lnTo>
                  <a:lnTo>
                    <a:pt x="442" y="3403"/>
                  </a:lnTo>
                  <a:cubicBezTo>
                    <a:pt x="599" y="3403"/>
                    <a:pt x="694" y="3498"/>
                    <a:pt x="757" y="3655"/>
                  </a:cubicBezTo>
                  <a:cubicBezTo>
                    <a:pt x="788" y="3876"/>
                    <a:pt x="914" y="4096"/>
                    <a:pt x="977" y="4254"/>
                  </a:cubicBezTo>
                  <a:cubicBezTo>
                    <a:pt x="1072" y="4380"/>
                    <a:pt x="1009" y="4569"/>
                    <a:pt x="946" y="4695"/>
                  </a:cubicBezTo>
                  <a:lnTo>
                    <a:pt x="631" y="5010"/>
                  </a:lnTo>
                  <a:lnTo>
                    <a:pt x="1103" y="5482"/>
                  </a:lnTo>
                  <a:lnTo>
                    <a:pt x="1418" y="5167"/>
                  </a:lnTo>
                  <a:cubicBezTo>
                    <a:pt x="1486" y="5100"/>
                    <a:pt x="1562" y="5068"/>
                    <a:pt x="1643" y="5068"/>
                  </a:cubicBezTo>
                  <a:cubicBezTo>
                    <a:pt x="1713" y="5068"/>
                    <a:pt x="1786" y="5092"/>
                    <a:pt x="1859" y="5136"/>
                  </a:cubicBezTo>
                  <a:cubicBezTo>
                    <a:pt x="2048" y="5230"/>
                    <a:pt x="2237" y="5325"/>
                    <a:pt x="2426" y="5356"/>
                  </a:cubicBezTo>
                  <a:cubicBezTo>
                    <a:pt x="2584" y="5419"/>
                    <a:pt x="2710" y="5514"/>
                    <a:pt x="2710" y="5671"/>
                  </a:cubicBezTo>
                  <a:lnTo>
                    <a:pt x="2710" y="6112"/>
                  </a:lnTo>
                  <a:lnTo>
                    <a:pt x="3372" y="6112"/>
                  </a:lnTo>
                  <a:lnTo>
                    <a:pt x="3372" y="5734"/>
                  </a:lnTo>
                  <a:cubicBezTo>
                    <a:pt x="3372" y="5577"/>
                    <a:pt x="3498" y="5451"/>
                    <a:pt x="3655" y="5419"/>
                  </a:cubicBezTo>
                  <a:cubicBezTo>
                    <a:pt x="3844" y="5356"/>
                    <a:pt x="4096" y="5262"/>
                    <a:pt x="4254" y="5167"/>
                  </a:cubicBezTo>
                  <a:cubicBezTo>
                    <a:pt x="4300" y="5133"/>
                    <a:pt x="4355" y="5119"/>
                    <a:pt x="4410" y="5119"/>
                  </a:cubicBezTo>
                  <a:cubicBezTo>
                    <a:pt x="4506" y="5119"/>
                    <a:pt x="4603" y="5159"/>
                    <a:pt x="4663" y="5199"/>
                  </a:cubicBezTo>
                  <a:lnTo>
                    <a:pt x="5010" y="5514"/>
                  </a:lnTo>
                  <a:lnTo>
                    <a:pt x="5451" y="5041"/>
                  </a:lnTo>
                  <a:lnTo>
                    <a:pt x="5136" y="4726"/>
                  </a:lnTo>
                  <a:cubicBezTo>
                    <a:pt x="5041" y="4632"/>
                    <a:pt x="5041" y="4474"/>
                    <a:pt x="5104" y="4285"/>
                  </a:cubicBezTo>
                  <a:cubicBezTo>
                    <a:pt x="5230" y="4096"/>
                    <a:pt x="5293" y="3907"/>
                    <a:pt x="5356" y="3718"/>
                  </a:cubicBezTo>
                  <a:cubicBezTo>
                    <a:pt x="5388" y="3561"/>
                    <a:pt x="5514" y="3434"/>
                    <a:pt x="5671" y="3434"/>
                  </a:cubicBezTo>
                  <a:lnTo>
                    <a:pt x="6081" y="3434"/>
                  </a:lnTo>
                  <a:lnTo>
                    <a:pt x="6081" y="2773"/>
                  </a:lnTo>
                  <a:lnTo>
                    <a:pt x="5671" y="2773"/>
                  </a:lnTo>
                  <a:cubicBezTo>
                    <a:pt x="5514" y="2710"/>
                    <a:pt x="5388" y="2615"/>
                    <a:pt x="5356" y="2458"/>
                  </a:cubicBezTo>
                  <a:cubicBezTo>
                    <a:pt x="5293" y="2269"/>
                    <a:pt x="5199" y="2017"/>
                    <a:pt x="5104" y="1859"/>
                  </a:cubicBezTo>
                  <a:cubicBezTo>
                    <a:pt x="5041" y="1733"/>
                    <a:pt x="5073" y="1544"/>
                    <a:pt x="5136" y="1418"/>
                  </a:cubicBezTo>
                  <a:lnTo>
                    <a:pt x="5451" y="1103"/>
                  </a:lnTo>
                  <a:lnTo>
                    <a:pt x="5010" y="631"/>
                  </a:lnTo>
                  <a:lnTo>
                    <a:pt x="4663" y="946"/>
                  </a:lnTo>
                  <a:cubicBezTo>
                    <a:pt x="4608" y="1019"/>
                    <a:pt x="4531" y="1050"/>
                    <a:pt x="4445" y="1050"/>
                  </a:cubicBezTo>
                  <a:cubicBezTo>
                    <a:pt x="4384" y="1050"/>
                    <a:pt x="4319" y="1035"/>
                    <a:pt x="4254" y="1009"/>
                  </a:cubicBezTo>
                  <a:cubicBezTo>
                    <a:pt x="4033" y="883"/>
                    <a:pt x="3844" y="788"/>
                    <a:pt x="3655" y="757"/>
                  </a:cubicBezTo>
                  <a:cubicBezTo>
                    <a:pt x="3498" y="725"/>
                    <a:pt x="3372" y="599"/>
                    <a:pt x="3372" y="442"/>
                  </a:cubicBezTo>
                  <a:lnTo>
                    <a:pt x="33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9" name="Google Shape;7029;p82"/>
            <p:cNvSpPr/>
            <p:nvPr/>
          </p:nvSpPr>
          <p:spPr>
            <a:xfrm>
              <a:off x="-34763900" y="3561225"/>
              <a:ext cx="291450" cy="291450"/>
            </a:xfrm>
            <a:custGeom>
              <a:rect b="b" l="l" r="r" t="t"/>
              <a:pathLst>
                <a:path extrusionOk="0" h="11658" w="11658">
                  <a:moveTo>
                    <a:pt x="6522" y="2048"/>
                  </a:moveTo>
                  <a:cubicBezTo>
                    <a:pt x="6743" y="2048"/>
                    <a:pt x="6900" y="2206"/>
                    <a:pt x="6900" y="2395"/>
                  </a:cubicBezTo>
                  <a:lnTo>
                    <a:pt x="6900" y="2899"/>
                  </a:lnTo>
                  <a:cubicBezTo>
                    <a:pt x="6995" y="2962"/>
                    <a:pt x="7089" y="2994"/>
                    <a:pt x="7152" y="3025"/>
                  </a:cubicBezTo>
                  <a:lnTo>
                    <a:pt x="7530" y="2678"/>
                  </a:lnTo>
                  <a:cubicBezTo>
                    <a:pt x="7578" y="2615"/>
                    <a:pt x="7664" y="2584"/>
                    <a:pt x="7755" y="2584"/>
                  </a:cubicBezTo>
                  <a:cubicBezTo>
                    <a:pt x="7845" y="2584"/>
                    <a:pt x="7940" y="2615"/>
                    <a:pt x="8003" y="2678"/>
                  </a:cubicBezTo>
                  <a:lnTo>
                    <a:pt x="8979" y="3655"/>
                  </a:lnTo>
                  <a:cubicBezTo>
                    <a:pt x="9106" y="3781"/>
                    <a:pt x="9106" y="4002"/>
                    <a:pt x="8979" y="4128"/>
                  </a:cubicBezTo>
                  <a:lnTo>
                    <a:pt x="8633" y="4474"/>
                  </a:lnTo>
                  <a:cubicBezTo>
                    <a:pt x="8664" y="4569"/>
                    <a:pt x="8696" y="4695"/>
                    <a:pt x="8727" y="4758"/>
                  </a:cubicBezTo>
                  <a:lnTo>
                    <a:pt x="9263" y="4758"/>
                  </a:lnTo>
                  <a:cubicBezTo>
                    <a:pt x="9452" y="4758"/>
                    <a:pt x="9610" y="4915"/>
                    <a:pt x="9610" y="5104"/>
                  </a:cubicBezTo>
                  <a:lnTo>
                    <a:pt x="9610" y="6491"/>
                  </a:lnTo>
                  <a:cubicBezTo>
                    <a:pt x="9610" y="6680"/>
                    <a:pt x="9452" y="6837"/>
                    <a:pt x="9263" y="6837"/>
                  </a:cubicBezTo>
                  <a:lnTo>
                    <a:pt x="8727" y="6837"/>
                  </a:lnTo>
                  <a:cubicBezTo>
                    <a:pt x="8696" y="6963"/>
                    <a:pt x="8664" y="7026"/>
                    <a:pt x="8633" y="7121"/>
                  </a:cubicBezTo>
                  <a:lnTo>
                    <a:pt x="8979" y="7467"/>
                  </a:lnTo>
                  <a:cubicBezTo>
                    <a:pt x="9106" y="7593"/>
                    <a:pt x="9106" y="7814"/>
                    <a:pt x="8979" y="7940"/>
                  </a:cubicBezTo>
                  <a:lnTo>
                    <a:pt x="8003" y="8916"/>
                  </a:lnTo>
                  <a:cubicBezTo>
                    <a:pt x="7940" y="8979"/>
                    <a:pt x="7845" y="9011"/>
                    <a:pt x="7755" y="9011"/>
                  </a:cubicBezTo>
                  <a:cubicBezTo>
                    <a:pt x="7664" y="9011"/>
                    <a:pt x="7578" y="8979"/>
                    <a:pt x="7530" y="8916"/>
                  </a:cubicBezTo>
                  <a:lnTo>
                    <a:pt x="7152" y="8570"/>
                  </a:lnTo>
                  <a:cubicBezTo>
                    <a:pt x="7089" y="8601"/>
                    <a:pt x="6963" y="8664"/>
                    <a:pt x="6900" y="8696"/>
                  </a:cubicBezTo>
                  <a:lnTo>
                    <a:pt x="6900" y="9200"/>
                  </a:lnTo>
                  <a:cubicBezTo>
                    <a:pt x="6900" y="9389"/>
                    <a:pt x="6743" y="9547"/>
                    <a:pt x="6522" y="9547"/>
                  </a:cubicBezTo>
                  <a:lnTo>
                    <a:pt x="5167" y="9547"/>
                  </a:lnTo>
                  <a:cubicBezTo>
                    <a:pt x="4947" y="9547"/>
                    <a:pt x="4789" y="9389"/>
                    <a:pt x="4789" y="9200"/>
                  </a:cubicBezTo>
                  <a:lnTo>
                    <a:pt x="4789" y="8696"/>
                  </a:lnTo>
                  <a:cubicBezTo>
                    <a:pt x="4695" y="8664"/>
                    <a:pt x="4600" y="8601"/>
                    <a:pt x="4537" y="8570"/>
                  </a:cubicBezTo>
                  <a:lnTo>
                    <a:pt x="4159" y="8916"/>
                  </a:lnTo>
                  <a:cubicBezTo>
                    <a:pt x="4112" y="8979"/>
                    <a:pt x="4025" y="9011"/>
                    <a:pt x="3935" y="9011"/>
                  </a:cubicBezTo>
                  <a:cubicBezTo>
                    <a:pt x="3844" y="9011"/>
                    <a:pt x="3750" y="8979"/>
                    <a:pt x="3687" y="8916"/>
                  </a:cubicBezTo>
                  <a:lnTo>
                    <a:pt x="2710" y="7940"/>
                  </a:lnTo>
                  <a:cubicBezTo>
                    <a:pt x="2584" y="7814"/>
                    <a:pt x="2584" y="7593"/>
                    <a:pt x="2710" y="7467"/>
                  </a:cubicBezTo>
                  <a:lnTo>
                    <a:pt x="3057" y="7121"/>
                  </a:lnTo>
                  <a:cubicBezTo>
                    <a:pt x="3025" y="7026"/>
                    <a:pt x="2994" y="6932"/>
                    <a:pt x="2962" y="6837"/>
                  </a:cubicBezTo>
                  <a:lnTo>
                    <a:pt x="2426" y="6837"/>
                  </a:lnTo>
                  <a:cubicBezTo>
                    <a:pt x="2237" y="6837"/>
                    <a:pt x="2080" y="6680"/>
                    <a:pt x="2080" y="6491"/>
                  </a:cubicBezTo>
                  <a:lnTo>
                    <a:pt x="2080" y="5104"/>
                  </a:lnTo>
                  <a:cubicBezTo>
                    <a:pt x="2080" y="4915"/>
                    <a:pt x="2237" y="4758"/>
                    <a:pt x="2426" y="4758"/>
                  </a:cubicBezTo>
                  <a:lnTo>
                    <a:pt x="2962" y="4758"/>
                  </a:lnTo>
                  <a:cubicBezTo>
                    <a:pt x="2994" y="4632"/>
                    <a:pt x="3025" y="4569"/>
                    <a:pt x="3057" y="4474"/>
                  </a:cubicBezTo>
                  <a:lnTo>
                    <a:pt x="2710" y="4128"/>
                  </a:lnTo>
                  <a:cubicBezTo>
                    <a:pt x="2584" y="4002"/>
                    <a:pt x="2584" y="3781"/>
                    <a:pt x="2710" y="3655"/>
                  </a:cubicBezTo>
                  <a:lnTo>
                    <a:pt x="3687" y="2678"/>
                  </a:lnTo>
                  <a:cubicBezTo>
                    <a:pt x="3750" y="2615"/>
                    <a:pt x="3844" y="2584"/>
                    <a:pt x="3935" y="2584"/>
                  </a:cubicBezTo>
                  <a:cubicBezTo>
                    <a:pt x="4025" y="2584"/>
                    <a:pt x="4112" y="2615"/>
                    <a:pt x="4159" y="2678"/>
                  </a:cubicBezTo>
                  <a:lnTo>
                    <a:pt x="4537" y="3025"/>
                  </a:lnTo>
                  <a:cubicBezTo>
                    <a:pt x="4600" y="2994"/>
                    <a:pt x="4726" y="2962"/>
                    <a:pt x="4789" y="2899"/>
                  </a:cubicBezTo>
                  <a:lnTo>
                    <a:pt x="4789" y="2395"/>
                  </a:lnTo>
                  <a:cubicBezTo>
                    <a:pt x="4789" y="2206"/>
                    <a:pt x="4947" y="2048"/>
                    <a:pt x="5167" y="2048"/>
                  </a:cubicBezTo>
                  <a:close/>
                  <a:moveTo>
                    <a:pt x="5829" y="1"/>
                  </a:moveTo>
                  <a:cubicBezTo>
                    <a:pt x="2647" y="1"/>
                    <a:pt x="1" y="2647"/>
                    <a:pt x="1" y="5829"/>
                  </a:cubicBezTo>
                  <a:cubicBezTo>
                    <a:pt x="1" y="6837"/>
                    <a:pt x="284" y="7877"/>
                    <a:pt x="820" y="8790"/>
                  </a:cubicBezTo>
                  <a:lnTo>
                    <a:pt x="32" y="11185"/>
                  </a:lnTo>
                  <a:cubicBezTo>
                    <a:pt x="1" y="11311"/>
                    <a:pt x="32" y="11468"/>
                    <a:pt x="127" y="11531"/>
                  </a:cubicBezTo>
                  <a:cubicBezTo>
                    <a:pt x="174" y="11602"/>
                    <a:pt x="274" y="11638"/>
                    <a:pt x="375" y="11638"/>
                  </a:cubicBezTo>
                  <a:cubicBezTo>
                    <a:pt x="408" y="11638"/>
                    <a:pt x="442" y="11634"/>
                    <a:pt x="473" y="11626"/>
                  </a:cubicBezTo>
                  <a:lnTo>
                    <a:pt x="2868" y="10838"/>
                  </a:lnTo>
                  <a:cubicBezTo>
                    <a:pt x="3781" y="11374"/>
                    <a:pt x="4789" y="11657"/>
                    <a:pt x="5829" y="11657"/>
                  </a:cubicBezTo>
                  <a:cubicBezTo>
                    <a:pt x="9011" y="11657"/>
                    <a:pt x="11657" y="9011"/>
                    <a:pt x="11657" y="5829"/>
                  </a:cubicBezTo>
                  <a:cubicBezTo>
                    <a:pt x="11657" y="2584"/>
                    <a:pt x="9011"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0" name="Google Shape;7030;p82"/>
            <p:cNvSpPr/>
            <p:nvPr/>
          </p:nvSpPr>
          <p:spPr>
            <a:xfrm>
              <a:off x="-34644175" y="3680950"/>
              <a:ext cx="51225" cy="51225"/>
            </a:xfrm>
            <a:custGeom>
              <a:rect b="b" l="l" r="r" t="t"/>
              <a:pathLst>
                <a:path extrusionOk="0" h="2049" w="2049">
                  <a:moveTo>
                    <a:pt x="1040" y="0"/>
                  </a:moveTo>
                  <a:cubicBezTo>
                    <a:pt x="473" y="0"/>
                    <a:pt x="0" y="473"/>
                    <a:pt x="0" y="1040"/>
                  </a:cubicBezTo>
                  <a:cubicBezTo>
                    <a:pt x="0" y="1576"/>
                    <a:pt x="473" y="2048"/>
                    <a:pt x="1040" y="2048"/>
                  </a:cubicBezTo>
                  <a:cubicBezTo>
                    <a:pt x="1576" y="2048"/>
                    <a:pt x="2048" y="1576"/>
                    <a:pt x="2048" y="1040"/>
                  </a:cubicBezTo>
                  <a:cubicBezTo>
                    <a:pt x="2048" y="441"/>
                    <a:pt x="1576"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31" name="Google Shape;7031;p82"/>
          <p:cNvSpPr/>
          <p:nvPr/>
        </p:nvSpPr>
        <p:spPr>
          <a:xfrm>
            <a:off x="2189608" y="2409419"/>
            <a:ext cx="353645" cy="353615"/>
          </a:xfrm>
          <a:custGeom>
            <a:rect b="b" l="l" r="r" t="t"/>
            <a:pathLst>
              <a:path extrusionOk="0" h="11657" w="11658">
                <a:moveTo>
                  <a:pt x="5955" y="1733"/>
                </a:moveTo>
                <a:cubicBezTo>
                  <a:pt x="7089" y="1733"/>
                  <a:pt x="8003" y="2647"/>
                  <a:pt x="8003" y="3781"/>
                </a:cubicBezTo>
                <a:cubicBezTo>
                  <a:pt x="7877" y="4442"/>
                  <a:pt x="7562" y="5041"/>
                  <a:pt x="7058" y="5419"/>
                </a:cubicBezTo>
                <a:cubicBezTo>
                  <a:pt x="6837" y="5577"/>
                  <a:pt x="6522" y="5892"/>
                  <a:pt x="6522" y="6333"/>
                </a:cubicBezTo>
                <a:lnTo>
                  <a:pt x="6522" y="6522"/>
                </a:lnTo>
                <a:cubicBezTo>
                  <a:pt x="6522" y="6931"/>
                  <a:pt x="6207" y="7215"/>
                  <a:pt x="5861" y="7215"/>
                </a:cubicBezTo>
                <a:cubicBezTo>
                  <a:pt x="5482" y="7215"/>
                  <a:pt x="5199" y="6900"/>
                  <a:pt x="5199" y="6522"/>
                </a:cubicBezTo>
                <a:lnTo>
                  <a:pt x="5199" y="6333"/>
                </a:lnTo>
                <a:cubicBezTo>
                  <a:pt x="5199" y="5577"/>
                  <a:pt x="5577" y="4852"/>
                  <a:pt x="6302" y="4316"/>
                </a:cubicBezTo>
                <a:cubicBezTo>
                  <a:pt x="6491" y="4190"/>
                  <a:pt x="6585" y="4001"/>
                  <a:pt x="6585" y="3781"/>
                </a:cubicBezTo>
                <a:cubicBezTo>
                  <a:pt x="6585" y="3371"/>
                  <a:pt x="6270" y="3119"/>
                  <a:pt x="5892" y="3119"/>
                </a:cubicBezTo>
                <a:cubicBezTo>
                  <a:pt x="5514" y="3119"/>
                  <a:pt x="5230" y="3434"/>
                  <a:pt x="5230" y="3781"/>
                </a:cubicBezTo>
                <a:cubicBezTo>
                  <a:pt x="5230" y="4159"/>
                  <a:pt x="4915" y="4442"/>
                  <a:pt x="4569" y="4442"/>
                </a:cubicBezTo>
                <a:cubicBezTo>
                  <a:pt x="4191" y="4442"/>
                  <a:pt x="3907" y="4127"/>
                  <a:pt x="3907" y="3781"/>
                </a:cubicBezTo>
                <a:cubicBezTo>
                  <a:pt x="3907" y="2647"/>
                  <a:pt x="4821" y="1733"/>
                  <a:pt x="5955" y="1733"/>
                </a:cubicBezTo>
                <a:close/>
                <a:moveTo>
                  <a:pt x="5829" y="8570"/>
                </a:moveTo>
                <a:cubicBezTo>
                  <a:pt x="6176" y="8570"/>
                  <a:pt x="6491" y="8885"/>
                  <a:pt x="6491" y="9263"/>
                </a:cubicBezTo>
                <a:cubicBezTo>
                  <a:pt x="6491" y="9641"/>
                  <a:pt x="6207" y="9924"/>
                  <a:pt x="5829" y="9924"/>
                </a:cubicBezTo>
                <a:cubicBezTo>
                  <a:pt x="5419" y="9924"/>
                  <a:pt x="5167" y="9609"/>
                  <a:pt x="5167" y="9263"/>
                </a:cubicBezTo>
                <a:cubicBezTo>
                  <a:pt x="5167" y="8853"/>
                  <a:pt x="5482" y="8570"/>
                  <a:pt x="5829" y="8570"/>
                </a:cubicBezTo>
                <a:close/>
                <a:moveTo>
                  <a:pt x="5829" y="0"/>
                </a:moveTo>
                <a:cubicBezTo>
                  <a:pt x="2647" y="0"/>
                  <a:pt x="1" y="2615"/>
                  <a:pt x="1" y="5829"/>
                </a:cubicBezTo>
                <a:cubicBezTo>
                  <a:pt x="1" y="9011"/>
                  <a:pt x="2647" y="11657"/>
                  <a:pt x="5829" y="11657"/>
                </a:cubicBezTo>
                <a:cubicBezTo>
                  <a:pt x="9011" y="11657"/>
                  <a:pt x="11657" y="9011"/>
                  <a:pt x="11657" y="5829"/>
                </a:cubicBezTo>
                <a:cubicBezTo>
                  <a:pt x="11657" y="2647"/>
                  <a:pt x="9011"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32" name="Google Shape;7032;p82"/>
          <p:cNvGrpSpPr/>
          <p:nvPr/>
        </p:nvGrpSpPr>
        <p:grpSpPr>
          <a:xfrm>
            <a:off x="845106" y="2882499"/>
            <a:ext cx="354586" cy="354586"/>
            <a:chOff x="-32927950" y="3227275"/>
            <a:chExt cx="292225" cy="292225"/>
          </a:xfrm>
        </p:grpSpPr>
        <p:sp>
          <p:nvSpPr>
            <p:cNvPr id="7033" name="Google Shape;7033;p82"/>
            <p:cNvSpPr/>
            <p:nvPr/>
          </p:nvSpPr>
          <p:spPr>
            <a:xfrm>
              <a:off x="-32927950" y="3228075"/>
              <a:ext cx="69325" cy="291425"/>
            </a:xfrm>
            <a:custGeom>
              <a:rect b="b" l="l" r="r" t="t"/>
              <a:pathLst>
                <a:path extrusionOk="0" h="11657" w="2773">
                  <a:moveTo>
                    <a:pt x="1733" y="0"/>
                  </a:moveTo>
                  <a:cubicBezTo>
                    <a:pt x="1198" y="0"/>
                    <a:pt x="725" y="473"/>
                    <a:pt x="725" y="1040"/>
                  </a:cubicBezTo>
                  <a:lnTo>
                    <a:pt x="725" y="1386"/>
                  </a:lnTo>
                  <a:lnTo>
                    <a:pt x="347" y="1386"/>
                  </a:lnTo>
                  <a:cubicBezTo>
                    <a:pt x="158" y="1386"/>
                    <a:pt x="1" y="1544"/>
                    <a:pt x="1" y="1733"/>
                  </a:cubicBezTo>
                  <a:cubicBezTo>
                    <a:pt x="1" y="1922"/>
                    <a:pt x="158" y="2079"/>
                    <a:pt x="347" y="2079"/>
                  </a:cubicBezTo>
                  <a:lnTo>
                    <a:pt x="725" y="2079"/>
                  </a:lnTo>
                  <a:lnTo>
                    <a:pt x="725" y="3466"/>
                  </a:lnTo>
                  <a:lnTo>
                    <a:pt x="347" y="3466"/>
                  </a:lnTo>
                  <a:cubicBezTo>
                    <a:pt x="158" y="3466"/>
                    <a:pt x="1" y="3623"/>
                    <a:pt x="1" y="3812"/>
                  </a:cubicBezTo>
                  <a:cubicBezTo>
                    <a:pt x="1" y="4033"/>
                    <a:pt x="158" y="4190"/>
                    <a:pt x="347" y="4190"/>
                  </a:cubicBezTo>
                  <a:lnTo>
                    <a:pt x="725" y="4190"/>
                  </a:lnTo>
                  <a:lnTo>
                    <a:pt x="725" y="5608"/>
                  </a:lnTo>
                  <a:lnTo>
                    <a:pt x="347" y="5608"/>
                  </a:lnTo>
                  <a:cubicBezTo>
                    <a:pt x="158" y="5608"/>
                    <a:pt x="1" y="5765"/>
                    <a:pt x="1" y="5954"/>
                  </a:cubicBezTo>
                  <a:cubicBezTo>
                    <a:pt x="1" y="6143"/>
                    <a:pt x="158" y="6301"/>
                    <a:pt x="347" y="6301"/>
                  </a:cubicBezTo>
                  <a:lnTo>
                    <a:pt x="725" y="6301"/>
                  </a:lnTo>
                  <a:lnTo>
                    <a:pt x="725" y="7687"/>
                  </a:lnTo>
                  <a:lnTo>
                    <a:pt x="347" y="7687"/>
                  </a:lnTo>
                  <a:cubicBezTo>
                    <a:pt x="158" y="7687"/>
                    <a:pt x="1" y="7845"/>
                    <a:pt x="1" y="8034"/>
                  </a:cubicBezTo>
                  <a:cubicBezTo>
                    <a:pt x="1" y="8223"/>
                    <a:pt x="158" y="8380"/>
                    <a:pt x="347" y="8380"/>
                  </a:cubicBezTo>
                  <a:lnTo>
                    <a:pt x="725" y="8380"/>
                  </a:lnTo>
                  <a:lnTo>
                    <a:pt x="725" y="9767"/>
                  </a:lnTo>
                  <a:lnTo>
                    <a:pt x="347" y="9767"/>
                  </a:lnTo>
                  <a:lnTo>
                    <a:pt x="347" y="9577"/>
                  </a:lnTo>
                  <a:cubicBezTo>
                    <a:pt x="158" y="9577"/>
                    <a:pt x="1" y="9735"/>
                    <a:pt x="1" y="9924"/>
                  </a:cubicBezTo>
                  <a:cubicBezTo>
                    <a:pt x="1" y="10113"/>
                    <a:pt x="158" y="10271"/>
                    <a:pt x="347" y="10271"/>
                  </a:cubicBezTo>
                  <a:lnTo>
                    <a:pt x="725" y="10271"/>
                  </a:lnTo>
                  <a:lnTo>
                    <a:pt x="725" y="10649"/>
                  </a:lnTo>
                  <a:cubicBezTo>
                    <a:pt x="725" y="11184"/>
                    <a:pt x="1198" y="11657"/>
                    <a:pt x="1733" y="11657"/>
                  </a:cubicBezTo>
                  <a:lnTo>
                    <a:pt x="2773" y="11657"/>
                  </a:lnTo>
                  <a:lnTo>
                    <a:pt x="27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4" name="Google Shape;7034;p82"/>
            <p:cNvSpPr/>
            <p:nvPr/>
          </p:nvSpPr>
          <p:spPr>
            <a:xfrm>
              <a:off x="-32841300" y="3227275"/>
              <a:ext cx="154400" cy="291450"/>
            </a:xfrm>
            <a:custGeom>
              <a:rect b="b" l="l" r="r" t="t"/>
              <a:pathLst>
                <a:path extrusionOk="0" h="11658" w="6176">
                  <a:moveTo>
                    <a:pt x="4096" y="2048"/>
                  </a:moveTo>
                  <a:cubicBezTo>
                    <a:pt x="4285" y="2048"/>
                    <a:pt x="4442" y="2206"/>
                    <a:pt x="4442" y="2395"/>
                  </a:cubicBezTo>
                  <a:lnTo>
                    <a:pt x="4442" y="3750"/>
                  </a:lnTo>
                  <a:cubicBezTo>
                    <a:pt x="4442" y="3939"/>
                    <a:pt x="4285" y="4096"/>
                    <a:pt x="4096" y="4096"/>
                  </a:cubicBezTo>
                  <a:lnTo>
                    <a:pt x="3088" y="4096"/>
                  </a:lnTo>
                  <a:lnTo>
                    <a:pt x="3088" y="7562"/>
                  </a:lnTo>
                  <a:lnTo>
                    <a:pt x="4096" y="7562"/>
                  </a:lnTo>
                  <a:cubicBezTo>
                    <a:pt x="4285" y="7562"/>
                    <a:pt x="4442" y="7719"/>
                    <a:pt x="4442" y="7908"/>
                  </a:cubicBezTo>
                  <a:lnTo>
                    <a:pt x="4442" y="9294"/>
                  </a:lnTo>
                  <a:cubicBezTo>
                    <a:pt x="4442" y="9483"/>
                    <a:pt x="4285" y="9641"/>
                    <a:pt x="4096" y="9641"/>
                  </a:cubicBezTo>
                  <a:lnTo>
                    <a:pt x="3088" y="9641"/>
                  </a:lnTo>
                  <a:cubicBezTo>
                    <a:pt x="2332" y="9641"/>
                    <a:pt x="1701" y="9011"/>
                    <a:pt x="1701" y="8255"/>
                  </a:cubicBezTo>
                  <a:lnTo>
                    <a:pt x="1701" y="3435"/>
                  </a:lnTo>
                  <a:cubicBezTo>
                    <a:pt x="1701" y="2678"/>
                    <a:pt x="2332" y="2048"/>
                    <a:pt x="3088" y="2048"/>
                  </a:cubicBezTo>
                  <a:close/>
                  <a:moveTo>
                    <a:pt x="0" y="1"/>
                  </a:moveTo>
                  <a:lnTo>
                    <a:pt x="0" y="11657"/>
                  </a:lnTo>
                  <a:lnTo>
                    <a:pt x="5167" y="11657"/>
                  </a:lnTo>
                  <a:cubicBezTo>
                    <a:pt x="5703" y="11657"/>
                    <a:pt x="6175" y="11185"/>
                    <a:pt x="6175" y="10618"/>
                  </a:cubicBezTo>
                  <a:lnTo>
                    <a:pt x="6175" y="1009"/>
                  </a:lnTo>
                  <a:cubicBezTo>
                    <a:pt x="6175" y="473"/>
                    <a:pt x="5703" y="1"/>
                    <a:pt x="51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5" name="Google Shape;7035;p82"/>
            <p:cNvSpPr/>
            <p:nvPr/>
          </p:nvSpPr>
          <p:spPr>
            <a:xfrm>
              <a:off x="-32669600" y="3261925"/>
              <a:ext cx="33875" cy="51225"/>
            </a:xfrm>
            <a:custGeom>
              <a:rect b="b" l="l" r="r" t="t"/>
              <a:pathLst>
                <a:path extrusionOk="0" h="2049" w="1355">
                  <a:moveTo>
                    <a:pt x="0" y="1"/>
                  </a:moveTo>
                  <a:lnTo>
                    <a:pt x="0" y="2049"/>
                  </a:lnTo>
                  <a:lnTo>
                    <a:pt x="1355" y="2049"/>
                  </a:lnTo>
                  <a:lnTo>
                    <a:pt x="1355" y="347"/>
                  </a:lnTo>
                  <a:cubicBezTo>
                    <a:pt x="1355" y="158"/>
                    <a:pt x="1197" y="1"/>
                    <a:pt x="100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6" name="Google Shape;7036;p82"/>
            <p:cNvSpPr/>
            <p:nvPr/>
          </p:nvSpPr>
          <p:spPr>
            <a:xfrm>
              <a:off x="-32669600" y="3329675"/>
              <a:ext cx="33875" cy="35450"/>
            </a:xfrm>
            <a:custGeom>
              <a:rect b="b" l="l" r="r" t="t"/>
              <a:pathLst>
                <a:path extrusionOk="0" h="1418" w="1355">
                  <a:moveTo>
                    <a:pt x="0" y="0"/>
                  </a:moveTo>
                  <a:lnTo>
                    <a:pt x="0" y="1418"/>
                  </a:lnTo>
                  <a:lnTo>
                    <a:pt x="1355" y="1418"/>
                  </a:ln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7" name="Google Shape;7037;p82"/>
            <p:cNvSpPr/>
            <p:nvPr/>
          </p:nvSpPr>
          <p:spPr>
            <a:xfrm>
              <a:off x="-32669600" y="3381650"/>
              <a:ext cx="33875" cy="51225"/>
            </a:xfrm>
            <a:custGeom>
              <a:rect b="b" l="l" r="r" t="t"/>
              <a:pathLst>
                <a:path extrusionOk="0" h="2049" w="1355">
                  <a:moveTo>
                    <a:pt x="0" y="0"/>
                  </a:moveTo>
                  <a:lnTo>
                    <a:pt x="0" y="2048"/>
                  </a:lnTo>
                  <a:lnTo>
                    <a:pt x="1008" y="2048"/>
                  </a:lnTo>
                  <a:cubicBezTo>
                    <a:pt x="1197" y="2048"/>
                    <a:pt x="1355" y="1891"/>
                    <a:pt x="1355" y="1702"/>
                  </a:cubicBezTo>
                  <a:lnTo>
                    <a:pt x="135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38" name="Google Shape;7038;p82"/>
          <p:cNvGrpSpPr/>
          <p:nvPr/>
        </p:nvGrpSpPr>
        <p:grpSpPr>
          <a:xfrm>
            <a:off x="844621" y="3353613"/>
            <a:ext cx="355557" cy="353645"/>
            <a:chOff x="-32927950" y="3586425"/>
            <a:chExt cx="293025" cy="291450"/>
          </a:xfrm>
        </p:grpSpPr>
        <p:sp>
          <p:nvSpPr>
            <p:cNvPr id="7039" name="Google Shape;7039;p82"/>
            <p:cNvSpPr/>
            <p:nvPr/>
          </p:nvSpPr>
          <p:spPr>
            <a:xfrm>
              <a:off x="-32927950" y="3843975"/>
              <a:ext cx="293025" cy="33900"/>
            </a:xfrm>
            <a:custGeom>
              <a:rect b="b" l="l" r="r" t="t"/>
              <a:pathLst>
                <a:path extrusionOk="0" h="1356" w="11721">
                  <a:moveTo>
                    <a:pt x="662" y="1"/>
                  </a:moveTo>
                  <a:cubicBezTo>
                    <a:pt x="284" y="1"/>
                    <a:pt x="1" y="316"/>
                    <a:pt x="1" y="662"/>
                  </a:cubicBezTo>
                  <a:lnTo>
                    <a:pt x="1" y="1009"/>
                  </a:lnTo>
                  <a:cubicBezTo>
                    <a:pt x="1" y="1198"/>
                    <a:pt x="158" y="1355"/>
                    <a:pt x="347" y="1355"/>
                  </a:cubicBezTo>
                  <a:lnTo>
                    <a:pt x="11342" y="1355"/>
                  </a:lnTo>
                  <a:cubicBezTo>
                    <a:pt x="11563" y="1355"/>
                    <a:pt x="11720" y="1198"/>
                    <a:pt x="11720" y="1009"/>
                  </a:cubicBezTo>
                  <a:lnTo>
                    <a:pt x="11720" y="694"/>
                  </a:lnTo>
                  <a:cubicBezTo>
                    <a:pt x="11689" y="316"/>
                    <a:pt x="11374" y="1"/>
                    <a:pt x="109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0" name="Google Shape;7040;p82"/>
            <p:cNvSpPr/>
            <p:nvPr/>
          </p:nvSpPr>
          <p:spPr>
            <a:xfrm>
              <a:off x="-32872025" y="3723475"/>
              <a:ext cx="180400" cy="52000"/>
            </a:xfrm>
            <a:custGeom>
              <a:rect b="b" l="l" r="r" t="t"/>
              <a:pathLst>
                <a:path extrusionOk="0" h="2080" w="7216">
                  <a:moveTo>
                    <a:pt x="757" y="1"/>
                  </a:moveTo>
                  <a:lnTo>
                    <a:pt x="0" y="2080"/>
                  </a:lnTo>
                  <a:lnTo>
                    <a:pt x="7215" y="2080"/>
                  </a:lnTo>
                  <a:lnTo>
                    <a:pt x="652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1" name="Google Shape;7041;p82"/>
            <p:cNvSpPr/>
            <p:nvPr/>
          </p:nvSpPr>
          <p:spPr>
            <a:xfrm>
              <a:off x="-32890150" y="3792775"/>
              <a:ext cx="217425" cy="33900"/>
            </a:xfrm>
            <a:custGeom>
              <a:rect b="b" l="l" r="r" t="t"/>
              <a:pathLst>
                <a:path extrusionOk="0" h="1356" w="8697">
                  <a:moveTo>
                    <a:pt x="505" y="1"/>
                  </a:moveTo>
                  <a:lnTo>
                    <a:pt x="1" y="1356"/>
                  </a:lnTo>
                  <a:lnTo>
                    <a:pt x="8696" y="1356"/>
                  </a:lnTo>
                  <a:lnTo>
                    <a:pt x="822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2" name="Google Shape;7042;p82"/>
            <p:cNvSpPr/>
            <p:nvPr/>
          </p:nvSpPr>
          <p:spPr>
            <a:xfrm>
              <a:off x="-32822400" y="3586425"/>
              <a:ext cx="82725" cy="52800"/>
            </a:xfrm>
            <a:custGeom>
              <a:rect b="b" l="l" r="r" t="t"/>
              <a:pathLst>
                <a:path extrusionOk="0" h="2112" w="3309">
                  <a:moveTo>
                    <a:pt x="1639" y="1"/>
                  </a:moveTo>
                  <a:cubicBezTo>
                    <a:pt x="1103" y="1"/>
                    <a:pt x="599" y="379"/>
                    <a:pt x="441" y="883"/>
                  </a:cubicBezTo>
                  <a:lnTo>
                    <a:pt x="0" y="2112"/>
                  </a:lnTo>
                  <a:lnTo>
                    <a:pt x="3308" y="2112"/>
                  </a:lnTo>
                  <a:lnTo>
                    <a:pt x="2867" y="883"/>
                  </a:lnTo>
                  <a:cubicBezTo>
                    <a:pt x="2678" y="316"/>
                    <a:pt x="2206" y="1"/>
                    <a:pt x="16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3" name="Google Shape;7043;p82"/>
            <p:cNvSpPr/>
            <p:nvPr/>
          </p:nvSpPr>
          <p:spPr>
            <a:xfrm>
              <a:off x="-32846825" y="3655750"/>
              <a:ext cx="131550" cy="51200"/>
            </a:xfrm>
            <a:custGeom>
              <a:rect b="b" l="l" r="r" t="t"/>
              <a:pathLst>
                <a:path extrusionOk="0" h="2048" w="5262">
                  <a:moveTo>
                    <a:pt x="694" y="0"/>
                  </a:moveTo>
                  <a:lnTo>
                    <a:pt x="1" y="2048"/>
                  </a:lnTo>
                  <a:lnTo>
                    <a:pt x="5262" y="2048"/>
                  </a:lnTo>
                  <a:lnTo>
                    <a:pt x="450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44" name="Google Shape;7044;p82"/>
          <p:cNvGrpSpPr/>
          <p:nvPr/>
        </p:nvGrpSpPr>
        <p:grpSpPr>
          <a:xfrm>
            <a:off x="845106" y="3817598"/>
            <a:ext cx="354586" cy="355557"/>
            <a:chOff x="-32927950" y="3944800"/>
            <a:chExt cx="292225" cy="293025"/>
          </a:xfrm>
        </p:grpSpPr>
        <p:sp>
          <p:nvSpPr>
            <p:cNvPr id="7045" name="Google Shape;7045;p82"/>
            <p:cNvSpPr/>
            <p:nvPr/>
          </p:nvSpPr>
          <p:spPr>
            <a:xfrm>
              <a:off x="-32927950" y="3944800"/>
              <a:ext cx="69325" cy="292225"/>
            </a:xfrm>
            <a:custGeom>
              <a:rect b="b" l="l" r="r" t="t"/>
              <a:pathLst>
                <a:path extrusionOk="0" h="11689" w="2773">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6" name="Google Shape;7046;p82"/>
            <p:cNvSpPr/>
            <p:nvPr/>
          </p:nvSpPr>
          <p:spPr>
            <a:xfrm>
              <a:off x="-32720800" y="4057425"/>
              <a:ext cx="85075" cy="25225"/>
            </a:xfrm>
            <a:custGeom>
              <a:rect b="b" l="l" r="r" t="t"/>
              <a:pathLst>
                <a:path extrusionOk="0" h="1009" w="3403">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7" name="Google Shape;7047;p82"/>
            <p:cNvSpPr/>
            <p:nvPr/>
          </p:nvSpPr>
          <p:spPr>
            <a:xfrm>
              <a:off x="-32720800" y="4099950"/>
              <a:ext cx="85075" cy="25225"/>
            </a:xfrm>
            <a:custGeom>
              <a:rect b="b" l="l" r="r" t="t"/>
              <a:pathLst>
                <a:path extrusionOk="0" h="1009" w="3403">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8" name="Google Shape;7048;p82"/>
            <p:cNvSpPr/>
            <p:nvPr/>
          </p:nvSpPr>
          <p:spPr>
            <a:xfrm>
              <a:off x="-32720800" y="4141700"/>
              <a:ext cx="67750" cy="26025"/>
            </a:xfrm>
            <a:custGeom>
              <a:rect b="b" l="l" r="r" t="t"/>
              <a:pathLst>
                <a:path extrusionOk="0" h="1041" w="271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9" name="Google Shape;7049;p82"/>
            <p:cNvSpPr/>
            <p:nvPr/>
          </p:nvSpPr>
          <p:spPr>
            <a:xfrm>
              <a:off x="-32754675" y="3944800"/>
              <a:ext cx="51225" cy="52000"/>
            </a:xfrm>
            <a:custGeom>
              <a:rect b="b" l="l" r="r" t="t"/>
              <a:pathLst>
                <a:path extrusionOk="0" h="2080" w="2049">
                  <a:moveTo>
                    <a:pt x="1702" y="0"/>
                  </a:moveTo>
                  <a:cubicBezTo>
                    <a:pt x="757" y="0"/>
                    <a:pt x="1" y="788"/>
                    <a:pt x="1" y="1733"/>
                  </a:cubicBezTo>
                  <a:lnTo>
                    <a:pt x="1" y="2080"/>
                  </a:lnTo>
                  <a:lnTo>
                    <a:pt x="2049" y="2080"/>
                  </a:lnTo>
                  <a:lnTo>
                    <a:pt x="20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0" name="Google Shape;7050;p82"/>
            <p:cNvSpPr/>
            <p:nvPr/>
          </p:nvSpPr>
          <p:spPr>
            <a:xfrm>
              <a:off x="-32687725" y="3944800"/>
              <a:ext cx="34675" cy="55150"/>
            </a:xfrm>
            <a:custGeom>
              <a:rect b="b" l="l" r="r" t="t"/>
              <a:pathLst>
                <a:path extrusionOk="0" h="2206" w="1387">
                  <a:moveTo>
                    <a:pt x="1" y="0"/>
                  </a:moveTo>
                  <a:lnTo>
                    <a:pt x="1" y="2111"/>
                  </a:lnTo>
                  <a:lnTo>
                    <a:pt x="883" y="2111"/>
                  </a:lnTo>
                  <a:cubicBezTo>
                    <a:pt x="1072" y="2111"/>
                    <a:pt x="1261" y="2143"/>
                    <a:pt x="1387" y="2206"/>
                  </a:cubicBezTo>
                  <a:lnTo>
                    <a:pt x="1387" y="1040"/>
                  </a:lnTo>
                  <a:cubicBezTo>
                    <a:pt x="1387" y="473"/>
                    <a:pt x="91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1" name="Google Shape;7051;p82"/>
            <p:cNvSpPr/>
            <p:nvPr/>
          </p:nvSpPr>
          <p:spPr>
            <a:xfrm>
              <a:off x="-32860200" y="4014100"/>
              <a:ext cx="207150" cy="153625"/>
            </a:xfrm>
            <a:custGeom>
              <a:rect b="b" l="l" r="r" t="t"/>
              <a:pathLst>
                <a:path extrusionOk="0" h="6145" w="8286">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2" name="Google Shape;7052;p82"/>
            <p:cNvSpPr/>
            <p:nvPr/>
          </p:nvSpPr>
          <p:spPr>
            <a:xfrm>
              <a:off x="-32755450" y="4055850"/>
              <a:ext cx="51200" cy="181175"/>
            </a:xfrm>
            <a:custGeom>
              <a:rect b="b" l="l" r="r" t="t"/>
              <a:pathLst>
                <a:path extrusionOk="0" h="7247" w="2048">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3" name="Google Shape;7053;p82"/>
            <p:cNvSpPr/>
            <p:nvPr/>
          </p:nvSpPr>
          <p:spPr>
            <a:xfrm>
              <a:off x="-32686925" y="4182650"/>
              <a:ext cx="34675" cy="55175"/>
            </a:xfrm>
            <a:custGeom>
              <a:rect b="b" l="l" r="r" t="t"/>
              <a:pathLst>
                <a:path extrusionOk="0" h="2207" w="1387">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54" name="Google Shape;7054;p82"/>
          <p:cNvGrpSpPr/>
          <p:nvPr/>
        </p:nvGrpSpPr>
        <p:grpSpPr>
          <a:xfrm>
            <a:off x="3073898" y="2882849"/>
            <a:ext cx="354586" cy="353888"/>
            <a:chOff x="-31094350" y="3194000"/>
            <a:chExt cx="292225" cy="291650"/>
          </a:xfrm>
        </p:grpSpPr>
        <p:sp>
          <p:nvSpPr>
            <p:cNvPr id="7055" name="Google Shape;7055;p82"/>
            <p:cNvSpPr/>
            <p:nvPr/>
          </p:nvSpPr>
          <p:spPr>
            <a:xfrm>
              <a:off x="-31033700" y="3194000"/>
              <a:ext cx="103200" cy="34100"/>
            </a:xfrm>
            <a:custGeom>
              <a:rect b="b" l="l" r="r" t="t"/>
              <a:pathLst>
                <a:path extrusionOk="0" h="1364" w="4128">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6" name="Google Shape;7056;p82"/>
            <p:cNvSpPr/>
            <p:nvPr/>
          </p:nvSpPr>
          <p:spPr>
            <a:xfrm>
              <a:off x="-31042375" y="3346200"/>
              <a:ext cx="16550" cy="18150"/>
            </a:xfrm>
            <a:custGeom>
              <a:rect b="b" l="l" r="r" t="t"/>
              <a:pathLst>
                <a:path extrusionOk="0" h="726" w="662">
                  <a:moveTo>
                    <a:pt x="1" y="1"/>
                  </a:moveTo>
                  <a:lnTo>
                    <a:pt x="1" y="725"/>
                  </a:lnTo>
                  <a:lnTo>
                    <a:pt x="662" y="725"/>
                  </a:lnTo>
                  <a:lnTo>
                    <a:pt x="6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7" name="Google Shape;7057;p82"/>
            <p:cNvSpPr/>
            <p:nvPr/>
          </p:nvSpPr>
          <p:spPr>
            <a:xfrm>
              <a:off x="-31042375" y="3278475"/>
              <a:ext cx="16550" cy="16550"/>
            </a:xfrm>
            <a:custGeom>
              <a:rect b="b" l="l" r="r" t="t"/>
              <a:pathLst>
                <a:path extrusionOk="0" h="662" w="662">
                  <a:moveTo>
                    <a:pt x="1" y="0"/>
                  </a:moveTo>
                  <a:lnTo>
                    <a:pt x="1" y="662"/>
                  </a:lnTo>
                  <a:lnTo>
                    <a:pt x="662" y="662"/>
                  </a:lnTo>
                  <a:lnTo>
                    <a:pt x="6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8" name="Google Shape;7058;p82"/>
            <p:cNvSpPr/>
            <p:nvPr/>
          </p:nvSpPr>
          <p:spPr>
            <a:xfrm>
              <a:off x="-31042375" y="3416300"/>
              <a:ext cx="16550" cy="16575"/>
            </a:xfrm>
            <a:custGeom>
              <a:rect b="b" l="l" r="r" t="t"/>
              <a:pathLst>
                <a:path extrusionOk="0" h="663" w="662">
                  <a:moveTo>
                    <a:pt x="1" y="1"/>
                  </a:moveTo>
                  <a:lnTo>
                    <a:pt x="1" y="662"/>
                  </a:lnTo>
                  <a:lnTo>
                    <a:pt x="662" y="662"/>
                  </a:lnTo>
                  <a:lnTo>
                    <a:pt x="6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9" name="Google Shape;7059;p82"/>
            <p:cNvSpPr/>
            <p:nvPr/>
          </p:nvSpPr>
          <p:spPr>
            <a:xfrm>
              <a:off x="-31094350" y="3210725"/>
              <a:ext cx="222900" cy="274925"/>
            </a:xfrm>
            <a:custGeom>
              <a:rect b="b" l="l" r="r" t="t"/>
              <a:pathLst>
                <a:path extrusionOk="0" h="10997" w="8916">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0" name="Google Shape;7060;p82"/>
            <p:cNvSpPr/>
            <p:nvPr/>
          </p:nvSpPr>
          <p:spPr>
            <a:xfrm>
              <a:off x="-30853350" y="3295000"/>
              <a:ext cx="51225" cy="104000"/>
            </a:xfrm>
            <a:custGeom>
              <a:rect b="b" l="l" r="r" t="t"/>
              <a:pathLst>
                <a:path extrusionOk="0" h="4160" w="2049">
                  <a:moveTo>
                    <a:pt x="1" y="1"/>
                  </a:moveTo>
                  <a:lnTo>
                    <a:pt x="1" y="4160"/>
                  </a:lnTo>
                  <a:lnTo>
                    <a:pt x="2049" y="4160"/>
                  </a:lnTo>
                  <a:lnTo>
                    <a:pt x="20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1" name="Google Shape;7061;p82"/>
            <p:cNvSpPr/>
            <p:nvPr/>
          </p:nvSpPr>
          <p:spPr>
            <a:xfrm>
              <a:off x="-30853350" y="3227275"/>
              <a:ext cx="51225" cy="51225"/>
            </a:xfrm>
            <a:custGeom>
              <a:rect b="b" l="l" r="r" t="t"/>
              <a:pathLst>
                <a:path extrusionOk="0" h="2049" w="2049">
                  <a:moveTo>
                    <a:pt x="1009" y="1"/>
                  </a:moveTo>
                  <a:cubicBezTo>
                    <a:pt x="473" y="1"/>
                    <a:pt x="1" y="473"/>
                    <a:pt x="1" y="1040"/>
                  </a:cubicBezTo>
                  <a:lnTo>
                    <a:pt x="1" y="2048"/>
                  </a:lnTo>
                  <a:lnTo>
                    <a:pt x="2049" y="2048"/>
                  </a:lnTo>
                  <a:lnTo>
                    <a:pt x="2049" y="1040"/>
                  </a:lnTo>
                  <a:cubicBezTo>
                    <a:pt x="2049" y="473"/>
                    <a:pt x="1576"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2" name="Google Shape;7062;p82"/>
            <p:cNvSpPr/>
            <p:nvPr/>
          </p:nvSpPr>
          <p:spPr>
            <a:xfrm>
              <a:off x="-30851775" y="3416300"/>
              <a:ext cx="46500" cy="51225"/>
            </a:xfrm>
            <a:custGeom>
              <a:rect b="b" l="l" r="r" t="t"/>
              <a:pathLst>
                <a:path extrusionOk="0" h="2049" w="1860">
                  <a:moveTo>
                    <a:pt x="1" y="1"/>
                  </a:moveTo>
                  <a:lnTo>
                    <a:pt x="599" y="1796"/>
                  </a:lnTo>
                  <a:cubicBezTo>
                    <a:pt x="694" y="1985"/>
                    <a:pt x="788" y="2048"/>
                    <a:pt x="946" y="2048"/>
                  </a:cubicBezTo>
                  <a:cubicBezTo>
                    <a:pt x="1103" y="2048"/>
                    <a:pt x="1229" y="1985"/>
                    <a:pt x="1261" y="1796"/>
                  </a:cubicBezTo>
                  <a:lnTo>
                    <a:pt x="186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63" name="Google Shape;7063;p82"/>
          <p:cNvGrpSpPr/>
          <p:nvPr/>
        </p:nvGrpSpPr>
        <p:grpSpPr>
          <a:xfrm>
            <a:off x="3074368" y="3353341"/>
            <a:ext cx="353645" cy="354191"/>
            <a:chOff x="-31093575" y="3552550"/>
            <a:chExt cx="291450" cy="291900"/>
          </a:xfrm>
        </p:grpSpPr>
        <p:sp>
          <p:nvSpPr>
            <p:cNvPr id="7064" name="Google Shape;7064;p82"/>
            <p:cNvSpPr/>
            <p:nvPr/>
          </p:nvSpPr>
          <p:spPr>
            <a:xfrm>
              <a:off x="-31011650" y="3745525"/>
              <a:ext cx="7900" cy="12625"/>
            </a:xfrm>
            <a:custGeom>
              <a:rect b="b" l="l" r="r" t="t"/>
              <a:pathLst>
                <a:path extrusionOk="0" h="505" w="316">
                  <a:moveTo>
                    <a:pt x="158" y="1"/>
                  </a:moveTo>
                  <a:lnTo>
                    <a:pt x="0" y="505"/>
                  </a:lnTo>
                  <a:lnTo>
                    <a:pt x="315" y="505"/>
                  </a:lnTo>
                  <a:lnTo>
                    <a:pt x="1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5" name="Google Shape;7065;p82"/>
            <p:cNvSpPr/>
            <p:nvPr/>
          </p:nvSpPr>
          <p:spPr>
            <a:xfrm>
              <a:off x="-31093575" y="3671500"/>
              <a:ext cx="171725" cy="172950"/>
            </a:xfrm>
            <a:custGeom>
              <a:rect b="b" l="l" r="r" t="t"/>
              <a:pathLst>
                <a:path extrusionOk="0" h="6918" w="6869">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6" name="Google Shape;7066;p82"/>
            <p:cNvSpPr/>
            <p:nvPr/>
          </p:nvSpPr>
          <p:spPr>
            <a:xfrm>
              <a:off x="-30895875" y="3621075"/>
              <a:ext cx="15775" cy="26025"/>
            </a:xfrm>
            <a:custGeom>
              <a:rect b="b" l="l" r="r" t="t"/>
              <a:pathLst>
                <a:path extrusionOk="0" h="1041" w="631">
                  <a:moveTo>
                    <a:pt x="0" y="1"/>
                  </a:moveTo>
                  <a:cubicBezTo>
                    <a:pt x="32" y="410"/>
                    <a:pt x="126" y="694"/>
                    <a:pt x="315" y="1041"/>
                  </a:cubicBezTo>
                  <a:cubicBezTo>
                    <a:pt x="473" y="694"/>
                    <a:pt x="599" y="347"/>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7" name="Google Shape;7067;p82"/>
            <p:cNvSpPr/>
            <p:nvPr/>
          </p:nvSpPr>
          <p:spPr>
            <a:xfrm>
              <a:off x="-30974650" y="3552550"/>
              <a:ext cx="172525" cy="172400"/>
            </a:xfrm>
            <a:custGeom>
              <a:rect b="b" l="l" r="r" t="t"/>
              <a:pathLst>
                <a:path extrusionOk="0" h="6896" w="6901">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68" name="Google Shape;7068;p82"/>
          <p:cNvGrpSpPr/>
          <p:nvPr/>
        </p:nvGrpSpPr>
        <p:grpSpPr>
          <a:xfrm>
            <a:off x="3074368" y="3818569"/>
            <a:ext cx="353645" cy="353615"/>
            <a:chOff x="-31093575" y="3911725"/>
            <a:chExt cx="291450" cy="291425"/>
          </a:xfrm>
        </p:grpSpPr>
        <p:sp>
          <p:nvSpPr>
            <p:cNvPr id="7069" name="Google Shape;7069;p82"/>
            <p:cNvSpPr/>
            <p:nvPr/>
          </p:nvSpPr>
          <p:spPr>
            <a:xfrm>
              <a:off x="-31093575" y="3911725"/>
              <a:ext cx="291450" cy="291425"/>
            </a:xfrm>
            <a:custGeom>
              <a:rect b="b" l="l" r="r" t="t"/>
              <a:pathLst>
                <a:path extrusionOk="0" h="11657" w="11658">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0" name="Google Shape;7070;p82"/>
            <p:cNvSpPr/>
            <p:nvPr/>
          </p:nvSpPr>
          <p:spPr>
            <a:xfrm>
              <a:off x="-31025825" y="3980250"/>
              <a:ext cx="156750" cy="154250"/>
            </a:xfrm>
            <a:custGeom>
              <a:rect b="b" l="l" r="r" t="t"/>
              <a:pathLst>
                <a:path extrusionOk="0" h="6170" w="627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71" name="Google Shape;7071;p82"/>
          <p:cNvGrpSpPr/>
          <p:nvPr/>
        </p:nvGrpSpPr>
        <p:grpSpPr>
          <a:xfrm>
            <a:off x="2183798" y="4275536"/>
            <a:ext cx="356497" cy="354586"/>
            <a:chOff x="-29946000" y="3183175"/>
            <a:chExt cx="293800" cy="292225"/>
          </a:xfrm>
        </p:grpSpPr>
        <p:sp>
          <p:nvSpPr>
            <p:cNvPr id="7072" name="Google Shape;7072;p82"/>
            <p:cNvSpPr/>
            <p:nvPr/>
          </p:nvSpPr>
          <p:spPr>
            <a:xfrm>
              <a:off x="-29839675" y="3355650"/>
              <a:ext cx="186700" cy="33900"/>
            </a:xfrm>
            <a:custGeom>
              <a:rect b="b" l="l" r="r" t="t"/>
              <a:pathLst>
                <a:path extrusionOk="0" h="1356" w="7468">
                  <a:moveTo>
                    <a:pt x="568" y="1"/>
                  </a:moveTo>
                  <a:cubicBezTo>
                    <a:pt x="568" y="505"/>
                    <a:pt x="379" y="977"/>
                    <a:pt x="1" y="1356"/>
                  </a:cubicBezTo>
                  <a:lnTo>
                    <a:pt x="7467" y="1356"/>
                  </a:lnTo>
                  <a:lnTo>
                    <a:pt x="74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3" name="Google Shape;7073;p82"/>
            <p:cNvSpPr/>
            <p:nvPr/>
          </p:nvSpPr>
          <p:spPr>
            <a:xfrm>
              <a:off x="-29824700" y="3406850"/>
              <a:ext cx="172500" cy="68550"/>
            </a:xfrm>
            <a:custGeom>
              <a:rect b="b" l="l" r="r" t="t"/>
              <a:pathLst>
                <a:path extrusionOk="0" h="2742" w="6900">
                  <a:moveTo>
                    <a:pt x="0" y="1"/>
                  </a:moveTo>
                  <a:cubicBezTo>
                    <a:pt x="662" y="505"/>
                    <a:pt x="1134" y="1292"/>
                    <a:pt x="1292" y="2237"/>
                  </a:cubicBezTo>
                  <a:cubicBezTo>
                    <a:pt x="1355" y="2395"/>
                    <a:pt x="1292" y="2584"/>
                    <a:pt x="1260" y="2742"/>
                  </a:cubicBezTo>
                  <a:lnTo>
                    <a:pt x="6553" y="2742"/>
                  </a:lnTo>
                  <a:cubicBezTo>
                    <a:pt x="6742" y="2742"/>
                    <a:pt x="6900" y="2584"/>
                    <a:pt x="6900" y="2395"/>
                  </a:cubicBezTo>
                  <a:lnTo>
                    <a:pt x="690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4" name="Google Shape;7074;p82"/>
            <p:cNvSpPr/>
            <p:nvPr/>
          </p:nvSpPr>
          <p:spPr>
            <a:xfrm>
              <a:off x="-29756975" y="3183175"/>
              <a:ext cx="69325" cy="68550"/>
            </a:xfrm>
            <a:custGeom>
              <a:rect b="b" l="l" r="r" t="t"/>
              <a:pathLst>
                <a:path extrusionOk="0" h="2742" w="2773">
                  <a:moveTo>
                    <a:pt x="1387" y="0"/>
                  </a:moveTo>
                  <a:cubicBezTo>
                    <a:pt x="631" y="0"/>
                    <a:pt x="1" y="630"/>
                    <a:pt x="1" y="1386"/>
                  </a:cubicBezTo>
                  <a:cubicBezTo>
                    <a:pt x="1" y="2111"/>
                    <a:pt x="631" y="2741"/>
                    <a:pt x="1387" y="2741"/>
                  </a:cubicBezTo>
                  <a:cubicBezTo>
                    <a:pt x="2143" y="2741"/>
                    <a:pt x="2773" y="2174"/>
                    <a:pt x="2773" y="1386"/>
                  </a:cubicBezTo>
                  <a:cubicBezTo>
                    <a:pt x="2773" y="630"/>
                    <a:pt x="2143" y="0"/>
                    <a:pt x="13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5" name="Google Shape;7075;p82"/>
            <p:cNvSpPr/>
            <p:nvPr/>
          </p:nvSpPr>
          <p:spPr>
            <a:xfrm>
              <a:off x="-29790850" y="3269025"/>
              <a:ext cx="137875" cy="68550"/>
            </a:xfrm>
            <a:custGeom>
              <a:rect b="b" l="l" r="r" t="t"/>
              <a:pathLst>
                <a:path extrusionOk="0" h="2742" w="5515">
                  <a:moveTo>
                    <a:pt x="2773" y="0"/>
                  </a:moveTo>
                  <a:cubicBezTo>
                    <a:pt x="1419" y="0"/>
                    <a:pt x="221" y="1040"/>
                    <a:pt x="32" y="2363"/>
                  </a:cubicBezTo>
                  <a:cubicBezTo>
                    <a:pt x="1" y="2552"/>
                    <a:pt x="158" y="2741"/>
                    <a:pt x="379" y="2741"/>
                  </a:cubicBezTo>
                  <a:lnTo>
                    <a:pt x="5136" y="2741"/>
                  </a:lnTo>
                  <a:cubicBezTo>
                    <a:pt x="5357" y="2741"/>
                    <a:pt x="5514" y="2552"/>
                    <a:pt x="5514" y="2363"/>
                  </a:cubicBezTo>
                  <a:cubicBezTo>
                    <a:pt x="5294" y="1008"/>
                    <a:pt x="4160" y="0"/>
                    <a:pt x="27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6" name="Google Shape;7076;p82"/>
            <p:cNvSpPr/>
            <p:nvPr/>
          </p:nvSpPr>
          <p:spPr>
            <a:xfrm>
              <a:off x="-29911350" y="3321000"/>
              <a:ext cx="69325" cy="68550"/>
            </a:xfrm>
            <a:custGeom>
              <a:rect b="b" l="l" r="r" t="t"/>
              <a:pathLst>
                <a:path extrusionOk="0" h="2742" w="2773">
                  <a:moveTo>
                    <a:pt x="1387" y="1"/>
                  </a:moveTo>
                  <a:cubicBezTo>
                    <a:pt x="631" y="1"/>
                    <a:pt x="1" y="599"/>
                    <a:pt x="1" y="1387"/>
                  </a:cubicBezTo>
                  <a:cubicBezTo>
                    <a:pt x="1" y="2143"/>
                    <a:pt x="631" y="2742"/>
                    <a:pt x="1387" y="2742"/>
                  </a:cubicBezTo>
                  <a:cubicBezTo>
                    <a:pt x="2143" y="2742"/>
                    <a:pt x="2773" y="2143"/>
                    <a:pt x="2773" y="1387"/>
                  </a:cubicBezTo>
                  <a:cubicBezTo>
                    <a:pt x="2773" y="599"/>
                    <a:pt x="2143" y="1"/>
                    <a:pt x="13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7" name="Google Shape;7077;p82"/>
            <p:cNvSpPr/>
            <p:nvPr/>
          </p:nvSpPr>
          <p:spPr>
            <a:xfrm>
              <a:off x="-29946000" y="3406850"/>
              <a:ext cx="137075" cy="67775"/>
            </a:xfrm>
            <a:custGeom>
              <a:rect b="b" l="l" r="r" t="t"/>
              <a:pathLst>
                <a:path extrusionOk="0" h="2711" w="5483">
                  <a:moveTo>
                    <a:pt x="2773" y="1"/>
                  </a:moveTo>
                  <a:cubicBezTo>
                    <a:pt x="1387" y="1"/>
                    <a:pt x="252" y="1009"/>
                    <a:pt x="63" y="2300"/>
                  </a:cubicBezTo>
                  <a:cubicBezTo>
                    <a:pt x="0" y="2521"/>
                    <a:pt x="158" y="2710"/>
                    <a:pt x="410" y="2710"/>
                  </a:cubicBezTo>
                  <a:lnTo>
                    <a:pt x="5136" y="2710"/>
                  </a:lnTo>
                  <a:cubicBezTo>
                    <a:pt x="5325" y="2710"/>
                    <a:pt x="5482" y="2521"/>
                    <a:pt x="5482" y="2300"/>
                  </a:cubicBezTo>
                  <a:cubicBezTo>
                    <a:pt x="5293" y="1009"/>
                    <a:pt x="4159" y="1"/>
                    <a:pt x="27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78" name="Google Shape;7078;p82"/>
          <p:cNvGrpSpPr/>
          <p:nvPr/>
        </p:nvGrpSpPr>
        <p:grpSpPr>
          <a:xfrm>
            <a:off x="2628330" y="1532689"/>
            <a:ext cx="358408" cy="354161"/>
            <a:chOff x="-34408675" y="3202075"/>
            <a:chExt cx="295375" cy="291875"/>
          </a:xfrm>
        </p:grpSpPr>
        <p:sp>
          <p:nvSpPr>
            <p:cNvPr id="7079" name="Google Shape;7079;p82"/>
            <p:cNvSpPr/>
            <p:nvPr/>
          </p:nvSpPr>
          <p:spPr>
            <a:xfrm>
              <a:off x="-34274775" y="3202075"/>
              <a:ext cx="161475" cy="161475"/>
            </a:xfrm>
            <a:custGeom>
              <a:rect b="b" l="l" r="r" t="t"/>
              <a:pathLst>
                <a:path extrusionOk="0" h="6459" w="6459">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0" name="Google Shape;7080;p82"/>
            <p:cNvSpPr/>
            <p:nvPr/>
          </p:nvSpPr>
          <p:spPr>
            <a:xfrm>
              <a:off x="-34378750" y="3263175"/>
              <a:ext cx="76425" cy="73600"/>
            </a:xfrm>
            <a:custGeom>
              <a:rect b="b" l="l" r="r" t="t"/>
              <a:pathLst>
                <a:path extrusionOk="0" h="2944" w="3057">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1" name="Google Shape;7081;p82"/>
            <p:cNvSpPr/>
            <p:nvPr/>
          </p:nvSpPr>
          <p:spPr>
            <a:xfrm>
              <a:off x="-34250375" y="3392300"/>
              <a:ext cx="77225" cy="74425"/>
            </a:xfrm>
            <a:custGeom>
              <a:rect b="b" l="l" r="r" t="t"/>
              <a:pathLst>
                <a:path extrusionOk="0" h="2977" w="3089">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2" name="Google Shape;7082;p82"/>
            <p:cNvSpPr/>
            <p:nvPr/>
          </p:nvSpPr>
          <p:spPr>
            <a:xfrm>
              <a:off x="-34408675" y="3290275"/>
              <a:ext cx="207150" cy="203675"/>
            </a:xfrm>
            <a:custGeom>
              <a:rect b="b" l="l" r="r" t="t"/>
              <a:pathLst>
                <a:path extrusionOk="0" h="8147" w="8286">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83" name="Google Shape;7083;p82"/>
          <p:cNvGrpSpPr/>
          <p:nvPr/>
        </p:nvGrpSpPr>
        <p:grpSpPr>
          <a:xfrm>
            <a:off x="2630241" y="1972683"/>
            <a:ext cx="354586" cy="356254"/>
            <a:chOff x="-34405525" y="3558075"/>
            <a:chExt cx="292225" cy="293600"/>
          </a:xfrm>
        </p:grpSpPr>
        <p:sp>
          <p:nvSpPr>
            <p:cNvPr id="7084" name="Google Shape;7084;p82"/>
            <p:cNvSpPr/>
            <p:nvPr/>
          </p:nvSpPr>
          <p:spPr>
            <a:xfrm>
              <a:off x="-34303150" y="3663825"/>
              <a:ext cx="189850" cy="187850"/>
            </a:xfrm>
            <a:custGeom>
              <a:rect b="b" l="l" r="r" t="t"/>
              <a:pathLst>
                <a:path extrusionOk="0" h="7514" w="7594">
                  <a:moveTo>
                    <a:pt x="5487" y="0"/>
                  </a:moveTo>
                  <a:cubicBezTo>
                    <a:pt x="5380" y="0"/>
                    <a:pt x="5278" y="8"/>
                    <a:pt x="5168" y="24"/>
                  </a:cubicBezTo>
                  <a:cubicBezTo>
                    <a:pt x="4349" y="181"/>
                    <a:pt x="3656" y="843"/>
                    <a:pt x="3561" y="1630"/>
                  </a:cubicBezTo>
                  <a:cubicBezTo>
                    <a:pt x="3467" y="2198"/>
                    <a:pt x="3561" y="2513"/>
                    <a:pt x="3719" y="2891"/>
                  </a:cubicBezTo>
                  <a:lnTo>
                    <a:pt x="285" y="6325"/>
                  </a:lnTo>
                  <a:cubicBezTo>
                    <a:pt x="1" y="6608"/>
                    <a:pt x="1" y="7049"/>
                    <a:pt x="285" y="7301"/>
                  </a:cubicBezTo>
                  <a:cubicBezTo>
                    <a:pt x="426" y="7443"/>
                    <a:pt x="600" y="7514"/>
                    <a:pt x="773" y="7514"/>
                  </a:cubicBezTo>
                  <a:cubicBezTo>
                    <a:pt x="946" y="7514"/>
                    <a:pt x="1119" y="7443"/>
                    <a:pt x="1261" y="7301"/>
                  </a:cubicBezTo>
                  <a:lnTo>
                    <a:pt x="4695" y="3899"/>
                  </a:lnTo>
                  <a:cubicBezTo>
                    <a:pt x="5022" y="4016"/>
                    <a:pt x="5280" y="4080"/>
                    <a:pt x="5597" y="4080"/>
                  </a:cubicBezTo>
                  <a:cubicBezTo>
                    <a:pt x="5708" y="4080"/>
                    <a:pt x="5825" y="4073"/>
                    <a:pt x="5955" y="4056"/>
                  </a:cubicBezTo>
                  <a:cubicBezTo>
                    <a:pt x="6775" y="3899"/>
                    <a:pt x="7436" y="3206"/>
                    <a:pt x="7562" y="2418"/>
                  </a:cubicBezTo>
                  <a:cubicBezTo>
                    <a:pt x="7594" y="2198"/>
                    <a:pt x="7594" y="1945"/>
                    <a:pt x="7562" y="1756"/>
                  </a:cubicBezTo>
                  <a:cubicBezTo>
                    <a:pt x="7562" y="1630"/>
                    <a:pt x="7436" y="1504"/>
                    <a:pt x="7310" y="1473"/>
                  </a:cubicBezTo>
                  <a:cubicBezTo>
                    <a:pt x="7287" y="1465"/>
                    <a:pt x="7259" y="1461"/>
                    <a:pt x="7229" y="1461"/>
                  </a:cubicBezTo>
                  <a:cubicBezTo>
                    <a:pt x="7141" y="1461"/>
                    <a:pt x="7034" y="1497"/>
                    <a:pt x="6964" y="1567"/>
                  </a:cubicBezTo>
                  <a:lnTo>
                    <a:pt x="6491" y="2040"/>
                  </a:lnTo>
                  <a:cubicBezTo>
                    <a:pt x="6365" y="2166"/>
                    <a:pt x="6192" y="2229"/>
                    <a:pt x="6014" y="2229"/>
                  </a:cubicBezTo>
                  <a:cubicBezTo>
                    <a:pt x="5837" y="2229"/>
                    <a:pt x="5656" y="2166"/>
                    <a:pt x="5514" y="2040"/>
                  </a:cubicBezTo>
                  <a:cubicBezTo>
                    <a:pt x="5231" y="1756"/>
                    <a:pt x="5231" y="1315"/>
                    <a:pt x="5514" y="1032"/>
                  </a:cubicBezTo>
                  <a:lnTo>
                    <a:pt x="6018" y="622"/>
                  </a:lnTo>
                  <a:cubicBezTo>
                    <a:pt x="6113" y="528"/>
                    <a:pt x="6144" y="370"/>
                    <a:pt x="6113" y="276"/>
                  </a:cubicBezTo>
                  <a:cubicBezTo>
                    <a:pt x="6050" y="150"/>
                    <a:pt x="5955" y="55"/>
                    <a:pt x="5829" y="24"/>
                  </a:cubicBezTo>
                  <a:cubicBezTo>
                    <a:pt x="5703" y="8"/>
                    <a:pt x="5593" y="0"/>
                    <a:pt x="548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5" name="Google Shape;7085;p82"/>
            <p:cNvSpPr/>
            <p:nvPr/>
          </p:nvSpPr>
          <p:spPr>
            <a:xfrm>
              <a:off x="-34250375" y="3565950"/>
              <a:ext cx="46500" cy="46500"/>
            </a:xfrm>
            <a:custGeom>
              <a:rect b="b" l="l" r="r" t="t"/>
              <a:pathLst>
                <a:path extrusionOk="0" h="1860" w="1860">
                  <a:moveTo>
                    <a:pt x="1" y="1"/>
                  </a:moveTo>
                  <a:lnTo>
                    <a:pt x="1" y="1859"/>
                  </a:lnTo>
                  <a:lnTo>
                    <a:pt x="1860" y="1859"/>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6" name="Google Shape;7086;p82"/>
            <p:cNvSpPr/>
            <p:nvPr/>
          </p:nvSpPr>
          <p:spPr>
            <a:xfrm>
              <a:off x="-34405525" y="3558075"/>
              <a:ext cx="206375" cy="276475"/>
            </a:xfrm>
            <a:custGeom>
              <a:rect b="b" l="l" r="r" t="t"/>
              <a:pathLst>
                <a:path extrusionOk="0" h="11059" w="8255">
                  <a:moveTo>
                    <a:pt x="3812" y="1450"/>
                  </a:moveTo>
                  <a:cubicBezTo>
                    <a:pt x="4001" y="1450"/>
                    <a:pt x="4159" y="1607"/>
                    <a:pt x="4159" y="1796"/>
                  </a:cubicBezTo>
                  <a:cubicBezTo>
                    <a:pt x="4159" y="2017"/>
                    <a:pt x="4001" y="2174"/>
                    <a:pt x="3812" y="2174"/>
                  </a:cubicBezTo>
                  <a:cubicBezTo>
                    <a:pt x="3623" y="2174"/>
                    <a:pt x="3466" y="2017"/>
                    <a:pt x="3466" y="1796"/>
                  </a:cubicBezTo>
                  <a:cubicBezTo>
                    <a:pt x="3466" y="1607"/>
                    <a:pt x="3623" y="1450"/>
                    <a:pt x="3812" y="1450"/>
                  </a:cubicBezTo>
                  <a:close/>
                  <a:moveTo>
                    <a:pt x="3812" y="2836"/>
                  </a:moveTo>
                  <a:cubicBezTo>
                    <a:pt x="4001" y="2836"/>
                    <a:pt x="4159" y="2993"/>
                    <a:pt x="4159" y="3183"/>
                  </a:cubicBezTo>
                  <a:lnTo>
                    <a:pt x="4159" y="5293"/>
                  </a:lnTo>
                  <a:cubicBezTo>
                    <a:pt x="4159" y="5482"/>
                    <a:pt x="4001" y="5640"/>
                    <a:pt x="3812" y="5640"/>
                  </a:cubicBezTo>
                  <a:cubicBezTo>
                    <a:pt x="3623" y="5640"/>
                    <a:pt x="3466" y="5482"/>
                    <a:pt x="3466" y="5293"/>
                  </a:cubicBezTo>
                  <a:lnTo>
                    <a:pt x="3466" y="3183"/>
                  </a:lnTo>
                  <a:cubicBezTo>
                    <a:pt x="3466" y="2993"/>
                    <a:pt x="3623" y="2836"/>
                    <a:pt x="3812" y="2836"/>
                  </a:cubicBezTo>
                  <a:close/>
                  <a:moveTo>
                    <a:pt x="5860" y="6301"/>
                  </a:moveTo>
                  <a:cubicBezTo>
                    <a:pt x="6049" y="6301"/>
                    <a:pt x="6207" y="6459"/>
                    <a:pt x="6207" y="6648"/>
                  </a:cubicBezTo>
                  <a:cubicBezTo>
                    <a:pt x="6207" y="6837"/>
                    <a:pt x="6049" y="6995"/>
                    <a:pt x="5860" y="6995"/>
                  </a:cubicBezTo>
                  <a:lnTo>
                    <a:pt x="1733" y="6995"/>
                  </a:lnTo>
                  <a:cubicBezTo>
                    <a:pt x="1544" y="6995"/>
                    <a:pt x="1387" y="6837"/>
                    <a:pt x="1387" y="6648"/>
                  </a:cubicBezTo>
                  <a:cubicBezTo>
                    <a:pt x="1387" y="6459"/>
                    <a:pt x="1544" y="6301"/>
                    <a:pt x="1733" y="6301"/>
                  </a:cubicBezTo>
                  <a:close/>
                  <a:moveTo>
                    <a:pt x="4537" y="7688"/>
                  </a:moveTo>
                  <a:cubicBezTo>
                    <a:pt x="4726" y="7688"/>
                    <a:pt x="4884" y="7845"/>
                    <a:pt x="4884" y="8034"/>
                  </a:cubicBezTo>
                  <a:cubicBezTo>
                    <a:pt x="4884" y="8223"/>
                    <a:pt x="4726" y="8381"/>
                    <a:pt x="4537" y="8381"/>
                  </a:cubicBezTo>
                  <a:lnTo>
                    <a:pt x="1733" y="8381"/>
                  </a:lnTo>
                  <a:cubicBezTo>
                    <a:pt x="1544" y="8381"/>
                    <a:pt x="1387" y="8223"/>
                    <a:pt x="1387" y="8034"/>
                  </a:cubicBezTo>
                  <a:cubicBezTo>
                    <a:pt x="1387" y="7845"/>
                    <a:pt x="1544" y="7688"/>
                    <a:pt x="1733" y="7688"/>
                  </a:cubicBezTo>
                  <a:close/>
                  <a:moveTo>
                    <a:pt x="347" y="1"/>
                  </a:moveTo>
                  <a:cubicBezTo>
                    <a:pt x="158" y="1"/>
                    <a:pt x="0" y="158"/>
                    <a:pt x="0" y="347"/>
                  </a:cubicBezTo>
                  <a:lnTo>
                    <a:pt x="0" y="10681"/>
                  </a:lnTo>
                  <a:cubicBezTo>
                    <a:pt x="0" y="10964"/>
                    <a:pt x="158" y="11059"/>
                    <a:pt x="347" y="11059"/>
                  </a:cubicBezTo>
                  <a:lnTo>
                    <a:pt x="3466" y="11059"/>
                  </a:lnTo>
                  <a:cubicBezTo>
                    <a:pt x="3466" y="10712"/>
                    <a:pt x="3592" y="10366"/>
                    <a:pt x="3844" y="10082"/>
                  </a:cubicBezTo>
                  <a:lnTo>
                    <a:pt x="4254" y="9704"/>
                  </a:lnTo>
                  <a:lnTo>
                    <a:pt x="1702" y="9704"/>
                  </a:lnTo>
                  <a:cubicBezTo>
                    <a:pt x="1481" y="9704"/>
                    <a:pt x="1324" y="9546"/>
                    <a:pt x="1324" y="9326"/>
                  </a:cubicBezTo>
                  <a:cubicBezTo>
                    <a:pt x="1324" y="9137"/>
                    <a:pt x="1481" y="8979"/>
                    <a:pt x="1702" y="8979"/>
                  </a:cubicBezTo>
                  <a:lnTo>
                    <a:pt x="4915" y="8979"/>
                  </a:lnTo>
                  <a:lnTo>
                    <a:pt x="6963" y="6932"/>
                  </a:lnTo>
                  <a:cubicBezTo>
                    <a:pt x="6900" y="6585"/>
                    <a:pt x="6805" y="6238"/>
                    <a:pt x="6931" y="5703"/>
                  </a:cubicBezTo>
                  <a:cubicBezTo>
                    <a:pt x="7089" y="4915"/>
                    <a:pt x="7562" y="4254"/>
                    <a:pt x="8255" y="3876"/>
                  </a:cubicBezTo>
                  <a:lnTo>
                    <a:pt x="8255" y="2773"/>
                  </a:lnTo>
                  <a:lnTo>
                    <a:pt x="5860" y="2773"/>
                  </a:lnTo>
                  <a:cubicBezTo>
                    <a:pt x="5671" y="2773"/>
                    <a:pt x="5514" y="2615"/>
                    <a:pt x="5514" y="2395"/>
                  </a:cubicBezTo>
                  <a:lnTo>
                    <a:pt x="551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87" name="Google Shape;7087;p82"/>
          <p:cNvGrpSpPr/>
          <p:nvPr/>
        </p:nvGrpSpPr>
        <p:grpSpPr>
          <a:xfrm>
            <a:off x="2629755" y="2409340"/>
            <a:ext cx="355557" cy="353615"/>
            <a:chOff x="-34406325" y="3919600"/>
            <a:chExt cx="293025" cy="291425"/>
          </a:xfrm>
        </p:grpSpPr>
        <p:sp>
          <p:nvSpPr>
            <p:cNvPr id="7088" name="Google Shape;7088;p82"/>
            <p:cNvSpPr/>
            <p:nvPr/>
          </p:nvSpPr>
          <p:spPr>
            <a:xfrm>
              <a:off x="-34167675" y="3932000"/>
              <a:ext cx="42550" cy="40575"/>
            </a:xfrm>
            <a:custGeom>
              <a:rect b="b" l="l" r="r" t="t"/>
              <a:pathLst>
                <a:path extrusionOk="0" h="1623" w="1702">
                  <a:moveTo>
                    <a:pt x="1352" y="0"/>
                  </a:moveTo>
                  <a:cubicBezTo>
                    <a:pt x="1261" y="0"/>
                    <a:pt x="1167" y="24"/>
                    <a:pt x="1104" y="71"/>
                  </a:cubicBezTo>
                  <a:lnTo>
                    <a:pt x="127" y="1079"/>
                  </a:lnTo>
                  <a:cubicBezTo>
                    <a:pt x="1" y="1205"/>
                    <a:pt x="1" y="1426"/>
                    <a:pt x="127" y="1552"/>
                  </a:cubicBezTo>
                  <a:cubicBezTo>
                    <a:pt x="190" y="1599"/>
                    <a:pt x="284" y="1623"/>
                    <a:pt x="375" y="1623"/>
                  </a:cubicBezTo>
                  <a:cubicBezTo>
                    <a:pt x="466" y="1623"/>
                    <a:pt x="552" y="1599"/>
                    <a:pt x="599" y="1552"/>
                  </a:cubicBezTo>
                  <a:lnTo>
                    <a:pt x="1576" y="544"/>
                  </a:lnTo>
                  <a:cubicBezTo>
                    <a:pt x="1702" y="449"/>
                    <a:pt x="1702" y="260"/>
                    <a:pt x="1576" y="71"/>
                  </a:cubicBezTo>
                  <a:cubicBezTo>
                    <a:pt x="1529" y="24"/>
                    <a:pt x="1442" y="0"/>
                    <a:pt x="13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9" name="Google Shape;7089;p82"/>
            <p:cNvSpPr/>
            <p:nvPr/>
          </p:nvSpPr>
          <p:spPr>
            <a:xfrm>
              <a:off x="-34286600" y="3922950"/>
              <a:ext cx="171725" cy="167575"/>
            </a:xfrm>
            <a:custGeom>
              <a:rect b="b" l="l" r="r" t="t"/>
              <a:pathLst>
                <a:path extrusionOk="0" h="6703" w="6869">
                  <a:moveTo>
                    <a:pt x="772" y="0"/>
                  </a:moveTo>
                  <a:cubicBezTo>
                    <a:pt x="599" y="0"/>
                    <a:pt x="426" y="71"/>
                    <a:pt x="284" y="213"/>
                  </a:cubicBezTo>
                  <a:cubicBezTo>
                    <a:pt x="1" y="496"/>
                    <a:pt x="1" y="937"/>
                    <a:pt x="284" y="1189"/>
                  </a:cubicBezTo>
                  <a:lnTo>
                    <a:pt x="5608" y="6514"/>
                  </a:lnTo>
                  <a:cubicBezTo>
                    <a:pt x="5734" y="6640"/>
                    <a:pt x="5908" y="6703"/>
                    <a:pt x="6085" y="6703"/>
                  </a:cubicBezTo>
                  <a:cubicBezTo>
                    <a:pt x="6262" y="6703"/>
                    <a:pt x="6443" y="6640"/>
                    <a:pt x="6585" y="6514"/>
                  </a:cubicBezTo>
                  <a:cubicBezTo>
                    <a:pt x="6869" y="6230"/>
                    <a:pt x="6869" y="5821"/>
                    <a:pt x="6585" y="5537"/>
                  </a:cubicBezTo>
                  <a:lnTo>
                    <a:pt x="1261" y="213"/>
                  </a:lnTo>
                  <a:cubicBezTo>
                    <a:pt x="1119" y="71"/>
                    <a:pt x="946" y="0"/>
                    <a:pt x="7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0" name="Google Shape;7090;p82"/>
            <p:cNvSpPr/>
            <p:nvPr/>
          </p:nvSpPr>
          <p:spPr>
            <a:xfrm>
              <a:off x="-34406325" y="4115900"/>
              <a:ext cx="98475" cy="95125"/>
            </a:xfrm>
            <a:custGeom>
              <a:rect b="b" l="l" r="r" t="t"/>
              <a:pathLst>
                <a:path extrusionOk="0" h="3805" w="3939">
                  <a:moveTo>
                    <a:pt x="757" y="1"/>
                  </a:moveTo>
                  <a:cubicBezTo>
                    <a:pt x="576" y="1"/>
                    <a:pt x="395" y="72"/>
                    <a:pt x="253" y="213"/>
                  </a:cubicBezTo>
                  <a:cubicBezTo>
                    <a:pt x="1" y="497"/>
                    <a:pt x="1" y="938"/>
                    <a:pt x="253" y="1190"/>
                  </a:cubicBezTo>
                  <a:lnTo>
                    <a:pt x="2679" y="3616"/>
                  </a:lnTo>
                  <a:cubicBezTo>
                    <a:pt x="2805" y="3742"/>
                    <a:pt x="2978" y="3805"/>
                    <a:pt x="3155" y="3805"/>
                  </a:cubicBezTo>
                  <a:cubicBezTo>
                    <a:pt x="3332" y="3805"/>
                    <a:pt x="3514" y="3742"/>
                    <a:pt x="3655" y="3616"/>
                  </a:cubicBezTo>
                  <a:cubicBezTo>
                    <a:pt x="3939" y="3332"/>
                    <a:pt x="3939" y="2891"/>
                    <a:pt x="3655" y="2608"/>
                  </a:cubicBezTo>
                  <a:lnTo>
                    <a:pt x="1261" y="213"/>
                  </a:lnTo>
                  <a:cubicBezTo>
                    <a:pt x="1119" y="72"/>
                    <a:pt x="938"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1" name="Google Shape;7091;p82"/>
            <p:cNvSpPr/>
            <p:nvPr/>
          </p:nvSpPr>
          <p:spPr>
            <a:xfrm>
              <a:off x="-34364575" y="3966850"/>
              <a:ext cx="204025" cy="204025"/>
            </a:xfrm>
            <a:custGeom>
              <a:rect b="b" l="l" r="r" t="t"/>
              <a:pathLst>
                <a:path extrusionOk="0" h="8161" w="8161">
                  <a:moveTo>
                    <a:pt x="2994" y="1"/>
                  </a:moveTo>
                  <a:lnTo>
                    <a:pt x="2489" y="1576"/>
                  </a:lnTo>
                  <a:cubicBezTo>
                    <a:pt x="1985" y="3088"/>
                    <a:pt x="1166" y="4474"/>
                    <a:pt x="1" y="5703"/>
                  </a:cubicBezTo>
                  <a:lnTo>
                    <a:pt x="2458" y="8160"/>
                  </a:lnTo>
                  <a:cubicBezTo>
                    <a:pt x="3687" y="6995"/>
                    <a:pt x="5104" y="6175"/>
                    <a:pt x="6585" y="5671"/>
                  </a:cubicBezTo>
                  <a:lnTo>
                    <a:pt x="8160" y="5136"/>
                  </a:lnTo>
                  <a:lnTo>
                    <a:pt x="29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2" name="Google Shape;7092;p82"/>
            <p:cNvSpPr/>
            <p:nvPr/>
          </p:nvSpPr>
          <p:spPr>
            <a:xfrm>
              <a:off x="-34200750" y="3919600"/>
              <a:ext cx="17350" cy="33875"/>
            </a:xfrm>
            <a:custGeom>
              <a:rect b="b" l="l" r="r" t="t"/>
              <a:pathLst>
                <a:path extrusionOk="0" h="1355" w="694">
                  <a:moveTo>
                    <a:pt x="347" y="0"/>
                  </a:moveTo>
                  <a:cubicBezTo>
                    <a:pt x="158" y="0"/>
                    <a:pt x="1" y="158"/>
                    <a:pt x="1" y="347"/>
                  </a:cubicBezTo>
                  <a:lnTo>
                    <a:pt x="1" y="1008"/>
                  </a:lnTo>
                  <a:cubicBezTo>
                    <a:pt x="1" y="1229"/>
                    <a:pt x="158" y="1355"/>
                    <a:pt x="347" y="1355"/>
                  </a:cubicBezTo>
                  <a:cubicBezTo>
                    <a:pt x="536" y="1355"/>
                    <a:pt x="694" y="1229"/>
                    <a:pt x="694" y="1008"/>
                  </a:cubicBezTo>
                  <a:lnTo>
                    <a:pt x="694" y="347"/>
                  </a:ln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3" name="Google Shape;7093;p82"/>
            <p:cNvSpPr/>
            <p:nvPr/>
          </p:nvSpPr>
          <p:spPr>
            <a:xfrm>
              <a:off x="-34147975" y="3989700"/>
              <a:ext cx="34675" cy="17350"/>
            </a:xfrm>
            <a:custGeom>
              <a:rect b="b" l="l" r="r" t="t"/>
              <a:pathLst>
                <a:path extrusionOk="0" h="694" w="1387">
                  <a:moveTo>
                    <a:pt x="379" y="0"/>
                  </a:moveTo>
                  <a:cubicBezTo>
                    <a:pt x="158" y="0"/>
                    <a:pt x="0" y="126"/>
                    <a:pt x="0" y="347"/>
                  </a:cubicBezTo>
                  <a:cubicBezTo>
                    <a:pt x="0" y="536"/>
                    <a:pt x="158" y="693"/>
                    <a:pt x="379" y="693"/>
                  </a:cubicBezTo>
                  <a:lnTo>
                    <a:pt x="1040" y="693"/>
                  </a:lnTo>
                  <a:cubicBezTo>
                    <a:pt x="1229" y="693"/>
                    <a:pt x="1387" y="536"/>
                    <a:pt x="1387" y="347"/>
                  </a:cubicBezTo>
                  <a:cubicBezTo>
                    <a:pt x="1387" y="126"/>
                    <a:pt x="1229"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4" name="Google Shape;7094;p82"/>
            <p:cNvSpPr/>
            <p:nvPr/>
          </p:nvSpPr>
          <p:spPr>
            <a:xfrm>
              <a:off x="-34278725" y="4116500"/>
              <a:ext cx="116600" cy="68600"/>
            </a:xfrm>
            <a:custGeom>
              <a:rect b="b" l="l" r="r" t="t"/>
              <a:pathLst>
                <a:path extrusionOk="0" h="2744" w="4664">
                  <a:moveTo>
                    <a:pt x="4411" y="0"/>
                  </a:moveTo>
                  <a:lnTo>
                    <a:pt x="3750" y="221"/>
                  </a:lnTo>
                  <a:cubicBezTo>
                    <a:pt x="3907" y="378"/>
                    <a:pt x="3813" y="631"/>
                    <a:pt x="3624" y="694"/>
                  </a:cubicBezTo>
                  <a:lnTo>
                    <a:pt x="1072" y="2017"/>
                  </a:lnTo>
                  <a:cubicBezTo>
                    <a:pt x="1030" y="2038"/>
                    <a:pt x="984" y="2048"/>
                    <a:pt x="938" y="2048"/>
                  </a:cubicBezTo>
                  <a:cubicBezTo>
                    <a:pt x="844" y="2048"/>
                    <a:pt x="746" y="2006"/>
                    <a:pt x="662" y="1922"/>
                  </a:cubicBezTo>
                  <a:lnTo>
                    <a:pt x="568" y="1796"/>
                  </a:lnTo>
                  <a:cubicBezTo>
                    <a:pt x="347" y="1922"/>
                    <a:pt x="190" y="2080"/>
                    <a:pt x="1" y="2237"/>
                  </a:cubicBezTo>
                  <a:lnTo>
                    <a:pt x="190" y="2426"/>
                  </a:lnTo>
                  <a:cubicBezTo>
                    <a:pt x="395" y="2632"/>
                    <a:pt x="669" y="2744"/>
                    <a:pt x="947" y="2744"/>
                  </a:cubicBezTo>
                  <a:cubicBezTo>
                    <a:pt x="1095" y="2744"/>
                    <a:pt x="1245" y="2712"/>
                    <a:pt x="1387" y="2647"/>
                  </a:cubicBezTo>
                  <a:lnTo>
                    <a:pt x="3939" y="1324"/>
                  </a:lnTo>
                  <a:cubicBezTo>
                    <a:pt x="4411" y="1103"/>
                    <a:pt x="4663" y="505"/>
                    <a:pt x="44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95" name="Google Shape;7095;p82"/>
          <p:cNvGrpSpPr/>
          <p:nvPr/>
        </p:nvGrpSpPr>
        <p:grpSpPr>
          <a:xfrm>
            <a:off x="1293653" y="2888703"/>
            <a:ext cx="353645" cy="342179"/>
            <a:chOff x="-32568800" y="3232000"/>
            <a:chExt cx="291450" cy="282000"/>
          </a:xfrm>
        </p:grpSpPr>
        <p:sp>
          <p:nvSpPr>
            <p:cNvPr id="7096" name="Google Shape;7096;p82"/>
            <p:cNvSpPr/>
            <p:nvPr/>
          </p:nvSpPr>
          <p:spPr>
            <a:xfrm>
              <a:off x="-32545150" y="3232000"/>
              <a:ext cx="244175" cy="246550"/>
            </a:xfrm>
            <a:custGeom>
              <a:rect b="b" l="l" r="r" t="t"/>
              <a:pathLst>
                <a:path extrusionOk="0" h="9862" w="9767">
                  <a:moveTo>
                    <a:pt x="4883" y="1"/>
                  </a:moveTo>
                  <a:cubicBezTo>
                    <a:pt x="4505" y="1"/>
                    <a:pt x="4222" y="316"/>
                    <a:pt x="4222" y="662"/>
                  </a:cubicBezTo>
                  <a:lnTo>
                    <a:pt x="4222" y="4128"/>
                  </a:lnTo>
                  <a:cubicBezTo>
                    <a:pt x="4159" y="4033"/>
                    <a:pt x="2899" y="1859"/>
                    <a:pt x="2772" y="1702"/>
                  </a:cubicBezTo>
                  <a:cubicBezTo>
                    <a:pt x="2639" y="1479"/>
                    <a:pt x="2394" y="1350"/>
                    <a:pt x="2151" y="1350"/>
                  </a:cubicBezTo>
                  <a:cubicBezTo>
                    <a:pt x="2051" y="1350"/>
                    <a:pt x="1951" y="1372"/>
                    <a:pt x="1859" y="1418"/>
                  </a:cubicBezTo>
                  <a:cubicBezTo>
                    <a:pt x="1512" y="1576"/>
                    <a:pt x="1386" y="2017"/>
                    <a:pt x="1544" y="2332"/>
                  </a:cubicBezTo>
                  <a:cubicBezTo>
                    <a:pt x="1544" y="2363"/>
                    <a:pt x="2804" y="4947"/>
                    <a:pt x="2836" y="4947"/>
                  </a:cubicBezTo>
                  <a:cubicBezTo>
                    <a:pt x="3434" y="4947"/>
                    <a:pt x="5261" y="4947"/>
                    <a:pt x="5261" y="6617"/>
                  </a:cubicBezTo>
                  <a:cubicBezTo>
                    <a:pt x="5261" y="6806"/>
                    <a:pt x="5104" y="6963"/>
                    <a:pt x="4883" y="6963"/>
                  </a:cubicBezTo>
                  <a:cubicBezTo>
                    <a:pt x="4694" y="6963"/>
                    <a:pt x="4537" y="6806"/>
                    <a:pt x="4537" y="6617"/>
                  </a:cubicBezTo>
                  <a:cubicBezTo>
                    <a:pt x="4537" y="6018"/>
                    <a:pt x="4253" y="5640"/>
                    <a:pt x="3056" y="5608"/>
                  </a:cubicBezTo>
                  <a:cubicBezTo>
                    <a:pt x="3056" y="5608"/>
                    <a:pt x="1260" y="4254"/>
                    <a:pt x="1197" y="4191"/>
                  </a:cubicBezTo>
                  <a:cubicBezTo>
                    <a:pt x="1060" y="4084"/>
                    <a:pt x="901" y="4029"/>
                    <a:pt x="745" y="4029"/>
                  </a:cubicBezTo>
                  <a:cubicBezTo>
                    <a:pt x="578" y="4029"/>
                    <a:pt x="414" y="4092"/>
                    <a:pt x="284" y="4222"/>
                  </a:cubicBezTo>
                  <a:cubicBezTo>
                    <a:pt x="0" y="4506"/>
                    <a:pt x="0" y="4915"/>
                    <a:pt x="284" y="5199"/>
                  </a:cubicBezTo>
                  <a:lnTo>
                    <a:pt x="1859" y="6774"/>
                  </a:lnTo>
                  <a:cubicBezTo>
                    <a:pt x="2048" y="6963"/>
                    <a:pt x="2142" y="7215"/>
                    <a:pt x="2142" y="7436"/>
                  </a:cubicBezTo>
                  <a:cubicBezTo>
                    <a:pt x="2142" y="8034"/>
                    <a:pt x="2520" y="8538"/>
                    <a:pt x="3088" y="8759"/>
                  </a:cubicBezTo>
                  <a:cubicBezTo>
                    <a:pt x="3245" y="8790"/>
                    <a:pt x="3371" y="8948"/>
                    <a:pt x="3434" y="9074"/>
                  </a:cubicBezTo>
                  <a:cubicBezTo>
                    <a:pt x="2426" y="8979"/>
                    <a:pt x="1260" y="8790"/>
                    <a:pt x="1103" y="8475"/>
                  </a:cubicBezTo>
                  <a:cubicBezTo>
                    <a:pt x="1103" y="8475"/>
                    <a:pt x="1197" y="8349"/>
                    <a:pt x="1638" y="8192"/>
                  </a:cubicBezTo>
                  <a:cubicBezTo>
                    <a:pt x="1544" y="8003"/>
                    <a:pt x="1481" y="7751"/>
                    <a:pt x="1481" y="7530"/>
                  </a:cubicBezTo>
                  <a:cubicBezTo>
                    <a:pt x="756" y="7782"/>
                    <a:pt x="441" y="8066"/>
                    <a:pt x="441" y="8475"/>
                  </a:cubicBezTo>
                  <a:cubicBezTo>
                    <a:pt x="441" y="9641"/>
                    <a:pt x="3718" y="9862"/>
                    <a:pt x="4883" y="9862"/>
                  </a:cubicBezTo>
                  <a:cubicBezTo>
                    <a:pt x="6081" y="9862"/>
                    <a:pt x="9357" y="9641"/>
                    <a:pt x="9357" y="8475"/>
                  </a:cubicBezTo>
                  <a:cubicBezTo>
                    <a:pt x="9357" y="8066"/>
                    <a:pt x="8979" y="7751"/>
                    <a:pt x="8317" y="7530"/>
                  </a:cubicBezTo>
                  <a:cubicBezTo>
                    <a:pt x="8317" y="7782"/>
                    <a:pt x="8286" y="8003"/>
                    <a:pt x="8160" y="8192"/>
                  </a:cubicBezTo>
                  <a:cubicBezTo>
                    <a:pt x="8286" y="8255"/>
                    <a:pt x="8349" y="8286"/>
                    <a:pt x="8443" y="8318"/>
                  </a:cubicBezTo>
                  <a:lnTo>
                    <a:pt x="8664" y="8444"/>
                  </a:lnTo>
                  <a:cubicBezTo>
                    <a:pt x="8475" y="8790"/>
                    <a:pt x="7372" y="8948"/>
                    <a:pt x="6364" y="9074"/>
                  </a:cubicBezTo>
                  <a:cubicBezTo>
                    <a:pt x="6427" y="8979"/>
                    <a:pt x="6553" y="8885"/>
                    <a:pt x="6711" y="8822"/>
                  </a:cubicBezTo>
                  <a:cubicBezTo>
                    <a:pt x="7246" y="8633"/>
                    <a:pt x="7656" y="8129"/>
                    <a:pt x="7656" y="7530"/>
                  </a:cubicBezTo>
                  <a:lnTo>
                    <a:pt x="7656" y="6428"/>
                  </a:lnTo>
                  <a:lnTo>
                    <a:pt x="9515" y="4569"/>
                  </a:lnTo>
                  <a:cubicBezTo>
                    <a:pt x="9767" y="4317"/>
                    <a:pt x="9767" y="3876"/>
                    <a:pt x="9515" y="3592"/>
                  </a:cubicBezTo>
                  <a:cubicBezTo>
                    <a:pt x="9373" y="3450"/>
                    <a:pt x="9192" y="3379"/>
                    <a:pt x="9010" y="3379"/>
                  </a:cubicBezTo>
                  <a:cubicBezTo>
                    <a:pt x="8829" y="3379"/>
                    <a:pt x="8648" y="3450"/>
                    <a:pt x="8506" y="3592"/>
                  </a:cubicBezTo>
                  <a:cubicBezTo>
                    <a:pt x="8191" y="3876"/>
                    <a:pt x="7498" y="4411"/>
                    <a:pt x="7026" y="4789"/>
                  </a:cubicBezTo>
                  <a:cubicBezTo>
                    <a:pt x="7089" y="4663"/>
                    <a:pt x="8191" y="2426"/>
                    <a:pt x="8254" y="2332"/>
                  </a:cubicBezTo>
                  <a:cubicBezTo>
                    <a:pt x="8412" y="1985"/>
                    <a:pt x="8286" y="1576"/>
                    <a:pt x="7939" y="1418"/>
                  </a:cubicBezTo>
                  <a:cubicBezTo>
                    <a:pt x="7847" y="1372"/>
                    <a:pt x="7747" y="1350"/>
                    <a:pt x="7647" y="1350"/>
                  </a:cubicBezTo>
                  <a:cubicBezTo>
                    <a:pt x="7404" y="1350"/>
                    <a:pt x="7159" y="1479"/>
                    <a:pt x="7026" y="1702"/>
                  </a:cubicBezTo>
                  <a:cubicBezTo>
                    <a:pt x="6900" y="1859"/>
                    <a:pt x="5639" y="4033"/>
                    <a:pt x="5576" y="4128"/>
                  </a:cubicBezTo>
                  <a:lnTo>
                    <a:pt x="5576" y="662"/>
                  </a:lnTo>
                  <a:cubicBezTo>
                    <a:pt x="5576" y="284"/>
                    <a:pt x="5261" y="1"/>
                    <a:pt x="48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7" name="Google Shape;7097;p82"/>
            <p:cNvSpPr/>
            <p:nvPr/>
          </p:nvSpPr>
          <p:spPr>
            <a:xfrm>
              <a:off x="-32568800" y="3392675"/>
              <a:ext cx="291450" cy="121325"/>
            </a:xfrm>
            <a:custGeom>
              <a:rect b="b" l="l" r="r" t="t"/>
              <a:pathLst>
                <a:path extrusionOk="0" h="4853" w="11658">
                  <a:moveTo>
                    <a:pt x="9578" y="1"/>
                  </a:moveTo>
                  <a:lnTo>
                    <a:pt x="9263" y="316"/>
                  </a:lnTo>
                  <a:lnTo>
                    <a:pt x="9263" y="631"/>
                  </a:lnTo>
                  <a:cubicBezTo>
                    <a:pt x="10335" y="1040"/>
                    <a:pt x="10965" y="1576"/>
                    <a:pt x="10965" y="2143"/>
                  </a:cubicBezTo>
                  <a:cubicBezTo>
                    <a:pt x="10965" y="3119"/>
                    <a:pt x="8885" y="4191"/>
                    <a:pt x="5829" y="4191"/>
                  </a:cubicBezTo>
                  <a:cubicBezTo>
                    <a:pt x="2805" y="4191"/>
                    <a:pt x="726" y="3119"/>
                    <a:pt x="726" y="2143"/>
                  </a:cubicBezTo>
                  <a:cubicBezTo>
                    <a:pt x="726" y="1607"/>
                    <a:pt x="1261" y="1103"/>
                    <a:pt x="2175" y="725"/>
                  </a:cubicBezTo>
                  <a:lnTo>
                    <a:pt x="1671" y="190"/>
                  </a:lnTo>
                  <a:cubicBezTo>
                    <a:pt x="631" y="725"/>
                    <a:pt x="1" y="1387"/>
                    <a:pt x="1" y="2111"/>
                  </a:cubicBezTo>
                  <a:cubicBezTo>
                    <a:pt x="1" y="3655"/>
                    <a:pt x="2584" y="4852"/>
                    <a:pt x="5829" y="4852"/>
                  </a:cubicBezTo>
                  <a:cubicBezTo>
                    <a:pt x="9106" y="4852"/>
                    <a:pt x="11658" y="3624"/>
                    <a:pt x="11658" y="2111"/>
                  </a:cubicBezTo>
                  <a:cubicBezTo>
                    <a:pt x="11658" y="1261"/>
                    <a:pt x="10870" y="505"/>
                    <a:pt x="95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98" name="Google Shape;7098;p82"/>
          <p:cNvGrpSpPr/>
          <p:nvPr/>
        </p:nvGrpSpPr>
        <p:grpSpPr>
          <a:xfrm>
            <a:off x="1293183" y="3353613"/>
            <a:ext cx="354586" cy="353645"/>
            <a:chOff x="-32569575" y="3586425"/>
            <a:chExt cx="292225" cy="291450"/>
          </a:xfrm>
        </p:grpSpPr>
        <p:sp>
          <p:nvSpPr>
            <p:cNvPr id="7099" name="Google Shape;7099;p82"/>
            <p:cNvSpPr/>
            <p:nvPr/>
          </p:nvSpPr>
          <p:spPr>
            <a:xfrm>
              <a:off x="-32569575" y="3672275"/>
              <a:ext cx="292225" cy="205600"/>
            </a:xfrm>
            <a:custGeom>
              <a:rect b="b" l="l" r="r" t="t"/>
              <a:pathLst>
                <a:path extrusionOk="0" h="8224" w="11689">
                  <a:moveTo>
                    <a:pt x="5860" y="1"/>
                  </a:moveTo>
                  <a:cubicBezTo>
                    <a:pt x="4506" y="1"/>
                    <a:pt x="3340" y="1040"/>
                    <a:pt x="3151" y="2332"/>
                  </a:cubicBezTo>
                  <a:cubicBezTo>
                    <a:pt x="3119" y="2521"/>
                    <a:pt x="3277" y="2710"/>
                    <a:pt x="3497" y="2710"/>
                  </a:cubicBezTo>
                  <a:lnTo>
                    <a:pt x="5514" y="2710"/>
                  </a:lnTo>
                  <a:lnTo>
                    <a:pt x="5514" y="3435"/>
                  </a:lnTo>
                  <a:lnTo>
                    <a:pt x="2395" y="3435"/>
                  </a:lnTo>
                  <a:cubicBezTo>
                    <a:pt x="1859" y="3435"/>
                    <a:pt x="1387" y="3907"/>
                    <a:pt x="1387" y="4443"/>
                  </a:cubicBezTo>
                  <a:lnTo>
                    <a:pt x="1387" y="4852"/>
                  </a:lnTo>
                  <a:cubicBezTo>
                    <a:pt x="599" y="5010"/>
                    <a:pt x="0" y="5703"/>
                    <a:pt x="0" y="6554"/>
                  </a:cubicBezTo>
                  <a:cubicBezTo>
                    <a:pt x="0" y="7499"/>
                    <a:pt x="757" y="8223"/>
                    <a:pt x="1702" y="8223"/>
                  </a:cubicBezTo>
                  <a:cubicBezTo>
                    <a:pt x="2647" y="8223"/>
                    <a:pt x="3403" y="7499"/>
                    <a:pt x="3403" y="6554"/>
                  </a:cubicBezTo>
                  <a:cubicBezTo>
                    <a:pt x="3403" y="5703"/>
                    <a:pt x="2804" y="5041"/>
                    <a:pt x="2017" y="4852"/>
                  </a:cubicBezTo>
                  <a:lnTo>
                    <a:pt x="2017" y="4443"/>
                  </a:lnTo>
                  <a:cubicBezTo>
                    <a:pt x="2017" y="4254"/>
                    <a:pt x="2174" y="4096"/>
                    <a:pt x="2363" y="4096"/>
                  </a:cubicBezTo>
                  <a:lnTo>
                    <a:pt x="5482" y="4096"/>
                  </a:lnTo>
                  <a:lnTo>
                    <a:pt x="5482" y="4821"/>
                  </a:lnTo>
                  <a:cubicBezTo>
                    <a:pt x="4695" y="4978"/>
                    <a:pt x="4096" y="5672"/>
                    <a:pt x="4096" y="6491"/>
                  </a:cubicBezTo>
                  <a:cubicBezTo>
                    <a:pt x="4096" y="7436"/>
                    <a:pt x="4852" y="8192"/>
                    <a:pt x="5797" y="8192"/>
                  </a:cubicBezTo>
                  <a:cubicBezTo>
                    <a:pt x="6742" y="8192"/>
                    <a:pt x="7499" y="7436"/>
                    <a:pt x="7499" y="6491"/>
                  </a:cubicBezTo>
                  <a:cubicBezTo>
                    <a:pt x="7499" y="5672"/>
                    <a:pt x="6900" y="5010"/>
                    <a:pt x="6112" y="4821"/>
                  </a:cubicBezTo>
                  <a:lnTo>
                    <a:pt x="6112" y="4096"/>
                  </a:lnTo>
                  <a:lnTo>
                    <a:pt x="9231" y="4096"/>
                  </a:lnTo>
                  <a:cubicBezTo>
                    <a:pt x="9420" y="4096"/>
                    <a:pt x="9578" y="4254"/>
                    <a:pt x="9578" y="4443"/>
                  </a:cubicBezTo>
                  <a:lnTo>
                    <a:pt x="9578" y="4852"/>
                  </a:lnTo>
                  <a:cubicBezTo>
                    <a:pt x="8790" y="5010"/>
                    <a:pt x="8192" y="5703"/>
                    <a:pt x="8192" y="6554"/>
                  </a:cubicBezTo>
                  <a:cubicBezTo>
                    <a:pt x="8192" y="7499"/>
                    <a:pt x="8948" y="8223"/>
                    <a:pt x="9893" y="8223"/>
                  </a:cubicBezTo>
                  <a:cubicBezTo>
                    <a:pt x="10838" y="8223"/>
                    <a:pt x="11594" y="7499"/>
                    <a:pt x="11594" y="6554"/>
                  </a:cubicBezTo>
                  <a:cubicBezTo>
                    <a:pt x="11689" y="5703"/>
                    <a:pt x="11153" y="5010"/>
                    <a:pt x="10366" y="4852"/>
                  </a:cubicBezTo>
                  <a:lnTo>
                    <a:pt x="10366" y="4443"/>
                  </a:lnTo>
                  <a:cubicBezTo>
                    <a:pt x="10366" y="3907"/>
                    <a:pt x="9893" y="3435"/>
                    <a:pt x="9326" y="3435"/>
                  </a:cubicBezTo>
                  <a:lnTo>
                    <a:pt x="6238" y="3435"/>
                  </a:lnTo>
                  <a:lnTo>
                    <a:pt x="6238" y="2710"/>
                  </a:lnTo>
                  <a:lnTo>
                    <a:pt x="8223" y="2710"/>
                  </a:lnTo>
                  <a:cubicBezTo>
                    <a:pt x="8444" y="2710"/>
                    <a:pt x="8601" y="2521"/>
                    <a:pt x="8601" y="2332"/>
                  </a:cubicBezTo>
                  <a:cubicBezTo>
                    <a:pt x="8381" y="977"/>
                    <a:pt x="7247" y="1"/>
                    <a:pt x="5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0" name="Google Shape;7100;p82"/>
            <p:cNvSpPr/>
            <p:nvPr/>
          </p:nvSpPr>
          <p:spPr>
            <a:xfrm>
              <a:off x="-32456950" y="3586425"/>
              <a:ext cx="68550" cy="69350"/>
            </a:xfrm>
            <a:custGeom>
              <a:rect b="b" l="l" r="r" t="t"/>
              <a:pathLst>
                <a:path extrusionOk="0" h="2774" w="2742">
                  <a:moveTo>
                    <a:pt x="1355" y="1"/>
                  </a:moveTo>
                  <a:cubicBezTo>
                    <a:pt x="631" y="1"/>
                    <a:pt x="1" y="631"/>
                    <a:pt x="1" y="1387"/>
                  </a:cubicBezTo>
                  <a:cubicBezTo>
                    <a:pt x="1" y="2143"/>
                    <a:pt x="631" y="2773"/>
                    <a:pt x="1355" y="2773"/>
                  </a:cubicBezTo>
                  <a:cubicBezTo>
                    <a:pt x="2111" y="2773"/>
                    <a:pt x="2742" y="2143"/>
                    <a:pt x="2742" y="1387"/>
                  </a:cubicBezTo>
                  <a:cubicBezTo>
                    <a:pt x="2742" y="631"/>
                    <a:pt x="2111"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01" name="Google Shape;7101;p82"/>
          <p:cNvGrpSpPr/>
          <p:nvPr/>
        </p:nvGrpSpPr>
        <p:grpSpPr>
          <a:xfrm>
            <a:off x="1284098" y="3818205"/>
            <a:ext cx="372756" cy="354343"/>
            <a:chOff x="-32576675" y="3944600"/>
            <a:chExt cx="307200" cy="292025"/>
          </a:xfrm>
        </p:grpSpPr>
        <p:sp>
          <p:nvSpPr>
            <p:cNvPr id="7102" name="Google Shape;7102;p82"/>
            <p:cNvSpPr/>
            <p:nvPr/>
          </p:nvSpPr>
          <p:spPr>
            <a:xfrm>
              <a:off x="-32482950" y="3944600"/>
              <a:ext cx="213475" cy="214650"/>
            </a:xfrm>
            <a:custGeom>
              <a:rect b="b" l="l" r="r" t="t"/>
              <a:pathLst>
                <a:path extrusionOk="0" h="8586" w="8539">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3" name="Google Shape;7103;p82"/>
            <p:cNvSpPr/>
            <p:nvPr/>
          </p:nvSpPr>
          <p:spPr>
            <a:xfrm>
              <a:off x="-32576675" y="4020200"/>
              <a:ext cx="215850" cy="216425"/>
            </a:xfrm>
            <a:custGeom>
              <a:rect b="b" l="l" r="r" t="t"/>
              <a:pathLst>
                <a:path extrusionOk="0" h="8657" w="8634">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04" name="Google Shape;7104;p82"/>
          <p:cNvGrpSpPr/>
          <p:nvPr/>
        </p:nvGrpSpPr>
        <p:grpSpPr>
          <a:xfrm>
            <a:off x="3529065" y="2882500"/>
            <a:ext cx="354586" cy="354586"/>
            <a:chOff x="-30735200" y="3192625"/>
            <a:chExt cx="292225" cy="292225"/>
          </a:xfrm>
        </p:grpSpPr>
        <p:sp>
          <p:nvSpPr>
            <p:cNvPr id="7105" name="Google Shape;7105;p82"/>
            <p:cNvSpPr/>
            <p:nvPr/>
          </p:nvSpPr>
          <p:spPr>
            <a:xfrm>
              <a:off x="-30665100" y="3192625"/>
              <a:ext cx="175650" cy="223700"/>
            </a:xfrm>
            <a:custGeom>
              <a:rect b="b" l="l" r="r" t="t"/>
              <a:pathLst>
                <a:path extrusionOk="0" h="8948" w="7026">
                  <a:moveTo>
                    <a:pt x="2363" y="0"/>
                  </a:moveTo>
                  <a:cubicBezTo>
                    <a:pt x="2143" y="0"/>
                    <a:pt x="1985" y="158"/>
                    <a:pt x="1985" y="378"/>
                  </a:cubicBezTo>
                  <a:cubicBezTo>
                    <a:pt x="1985" y="567"/>
                    <a:pt x="2143" y="725"/>
                    <a:pt x="2363" y="725"/>
                  </a:cubicBezTo>
                  <a:lnTo>
                    <a:pt x="2710" y="725"/>
                  </a:lnTo>
                  <a:lnTo>
                    <a:pt x="2710" y="1576"/>
                  </a:lnTo>
                  <a:cubicBezTo>
                    <a:pt x="1135" y="2017"/>
                    <a:pt x="0" y="3466"/>
                    <a:pt x="0" y="5199"/>
                  </a:cubicBezTo>
                  <a:cubicBezTo>
                    <a:pt x="0" y="7278"/>
                    <a:pt x="1670" y="8948"/>
                    <a:pt x="3718" y="8948"/>
                  </a:cubicBezTo>
                  <a:cubicBezTo>
                    <a:pt x="3970" y="8948"/>
                    <a:pt x="4159" y="8916"/>
                    <a:pt x="4348" y="8853"/>
                  </a:cubicBezTo>
                  <a:cubicBezTo>
                    <a:pt x="4159" y="8664"/>
                    <a:pt x="4033" y="8381"/>
                    <a:pt x="4033" y="8066"/>
                  </a:cubicBezTo>
                  <a:cubicBezTo>
                    <a:pt x="4033" y="7877"/>
                    <a:pt x="4096" y="7687"/>
                    <a:pt x="4191" y="7530"/>
                  </a:cubicBezTo>
                  <a:lnTo>
                    <a:pt x="4191" y="7530"/>
                  </a:lnTo>
                  <a:cubicBezTo>
                    <a:pt x="4033" y="7561"/>
                    <a:pt x="3876" y="7561"/>
                    <a:pt x="3686" y="7561"/>
                  </a:cubicBezTo>
                  <a:cubicBezTo>
                    <a:pt x="2363" y="7561"/>
                    <a:pt x="1292" y="6522"/>
                    <a:pt x="1292" y="5167"/>
                  </a:cubicBezTo>
                  <a:cubicBezTo>
                    <a:pt x="1292" y="3844"/>
                    <a:pt x="2363" y="2773"/>
                    <a:pt x="3686" y="2773"/>
                  </a:cubicBezTo>
                  <a:cubicBezTo>
                    <a:pt x="4348" y="2773"/>
                    <a:pt x="4978" y="3088"/>
                    <a:pt x="5451" y="3560"/>
                  </a:cubicBezTo>
                  <a:cubicBezTo>
                    <a:pt x="5608" y="3466"/>
                    <a:pt x="5766" y="3466"/>
                    <a:pt x="5923" y="3466"/>
                  </a:cubicBezTo>
                  <a:lnTo>
                    <a:pt x="7026" y="3466"/>
                  </a:lnTo>
                  <a:cubicBezTo>
                    <a:pt x="6553" y="2584"/>
                    <a:pt x="5734" y="1859"/>
                    <a:pt x="4726" y="1576"/>
                  </a:cubicBezTo>
                  <a:lnTo>
                    <a:pt x="4726" y="725"/>
                  </a:lnTo>
                  <a:lnTo>
                    <a:pt x="5073" y="725"/>
                  </a:lnTo>
                  <a:cubicBezTo>
                    <a:pt x="5262" y="725"/>
                    <a:pt x="5419" y="567"/>
                    <a:pt x="5419" y="378"/>
                  </a:cubicBezTo>
                  <a:cubicBezTo>
                    <a:pt x="5419" y="158"/>
                    <a:pt x="5262" y="0"/>
                    <a:pt x="50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6" name="Google Shape;7106;p82"/>
            <p:cNvSpPr/>
            <p:nvPr/>
          </p:nvSpPr>
          <p:spPr>
            <a:xfrm>
              <a:off x="-30615475" y="3278475"/>
              <a:ext cx="52775" cy="52000"/>
            </a:xfrm>
            <a:custGeom>
              <a:rect b="b" l="l" r="r" t="t"/>
              <a:pathLst>
                <a:path extrusionOk="0" h="2080" w="2111">
                  <a:moveTo>
                    <a:pt x="1733" y="0"/>
                  </a:moveTo>
                  <a:cubicBezTo>
                    <a:pt x="1544" y="32"/>
                    <a:pt x="1386" y="158"/>
                    <a:pt x="1386" y="347"/>
                  </a:cubicBezTo>
                  <a:lnTo>
                    <a:pt x="1386" y="1387"/>
                  </a:lnTo>
                  <a:lnTo>
                    <a:pt x="378" y="1387"/>
                  </a:lnTo>
                  <a:cubicBezTo>
                    <a:pt x="158" y="1387"/>
                    <a:pt x="0" y="1544"/>
                    <a:pt x="0" y="1733"/>
                  </a:cubicBezTo>
                  <a:cubicBezTo>
                    <a:pt x="0" y="1922"/>
                    <a:pt x="158" y="2080"/>
                    <a:pt x="378" y="2080"/>
                  </a:cubicBezTo>
                  <a:lnTo>
                    <a:pt x="1733" y="2080"/>
                  </a:lnTo>
                  <a:cubicBezTo>
                    <a:pt x="1954" y="2080"/>
                    <a:pt x="2111" y="1922"/>
                    <a:pt x="2111" y="1733"/>
                  </a:cubicBezTo>
                  <a:lnTo>
                    <a:pt x="2111" y="347"/>
                  </a:lnTo>
                  <a:cubicBezTo>
                    <a:pt x="2111" y="158"/>
                    <a:pt x="1954" y="0"/>
                    <a:pt x="17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7" name="Google Shape;7107;p82"/>
            <p:cNvSpPr/>
            <p:nvPr/>
          </p:nvSpPr>
          <p:spPr>
            <a:xfrm>
              <a:off x="-30528850" y="3296575"/>
              <a:ext cx="85875" cy="25250"/>
            </a:xfrm>
            <a:custGeom>
              <a:rect b="b" l="l" r="r" t="t"/>
              <a:pathLst>
                <a:path extrusionOk="0" h="1010" w="3435">
                  <a:moveTo>
                    <a:pt x="536" y="1"/>
                  </a:moveTo>
                  <a:cubicBezTo>
                    <a:pt x="253" y="1"/>
                    <a:pt x="1" y="221"/>
                    <a:pt x="1" y="505"/>
                  </a:cubicBezTo>
                  <a:cubicBezTo>
                    <a:pt x="1" y="789"/>
                    <a:pt x="253" y="1009"/>
                    <a:pt x="536" y="1009"/>
                  </a:cubicBezTo>
                  <a:lnTo>
                    <a:pt x="2931" y="1009"/>
                  </a:lnTo>
                  <a:cubicBezTo>
                    <a:pt x="3214" y="1009"/>
                    <a:pt x="3435" y="789"/>
                    <a:pt x="3435" y="505"/>
                  </a:cubicBezTo>
                  <a:cubicBezTo>
                    <a:pt x="3435" y="221"/>
                    <a:pt x="3214" y="1"/>
                    <a:pt x="29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8" name="Google Shape;7108;p82"/>
            <p:cNvSpPr/>
            <p:nvPr/>
          </p:nvSpPr>
          <p:spPr>
            <a:xfrm>
              <a:off x="-30546175" y="3338325"/>
              <a:ext cx="85875" cy="26025"/>
            </a:xfrm>
            <a:custGeom>
              <a:rect b="b" l="l" r="r" t="t"/>
              <a:pathLst>
                <a:path extrusionOk="0" h="1041" w="3435">
                  <a:moveTo>
                    <a:pt x="505" y="1"/>
                  </a:moveTo>
                  <a:cubicBezTo>
                    <a:pt x="221" y="1"/>
                    <a:pt x="1" y="253"/>
                    <a:pt x="1" y="536"/>
                  </a:cubicBezTo>
                  <a:cubicBezTo>
                    <a:pt x="1" y="788"/>
                    <a:pt x="221" y="1040"/>
                    <a:pt x="505" y="1040"/>
                  </a:cubicBezTo>
                  <a:lnTo>
                    <a:pt x="2899" y="1040"/>
                  </a:lnTo>
                  <a:cubicBezTo>
                    <a:pt x="3183" y="1040"/>
                    <a:pt x="3435" y="851"/>
                    <a:pt x="3435" y="536"/>
                  </a:cubicBezTo>
                  <a:cubicBezTo>
                    <a:pt x="3435" y="253"/>
                    <a:pt x="3183"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9" name="Google Shape;7109;p82"/>
            <p:cNvSpPr/>
            <p:nvPr/>
          </p:nvSpPr>
          <p:spPr>
            <a:xfrm>
              <a:off x="-30546175" y="3381650"/>
              <a:ext cx="67750" cy="26025"/>
            </a:xfrm>
            <a:custGeom>
              <a:rect b="b" l="l" r="r" t="t"/>
              <a:pathLst>
                <a:path extrusionOk="0" h="1041" w="2710">
                  <a:moveTo>
                    <a:pt x="505" y="0"/>
                  </a:moveTo>
                  <a:cubicBezTo>
                    <a:pt x="221" y="0"/>
                    <a:pt x="1" y="252"/>
                    <a:pt x="1" y="536"/>
                  </a:cubicBezTo>
                  <a:cubicBezTo>
                    <a:pt x="1" y="788"/>
                    <a:pt x="221" y="1040"/>
                    <a:pt x="505" y="1040"/>
                  </a:cubicBezTo>
                  <a:lnTo>
                    <a:pt x="2206" y="1040"/>
                  </a:lnTo>
                  <a:cubicBezTo>
                    <a:pt x="2490" y="1040"/>
                    <a:pt x="2710" y="788"/>
                    <a:pt x="2710" y="536"/>
                  </a:cubicBezTo>
                  <a:cubicBezTo>
                    <a:pt x="2710" y="252"/>
                    <a:pt x="2490" y="0"/>
                    <a:pt x="22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0" name="Google Shape;7110;p82"/>
            <p:cNvSpPr/>
            <p:nvPr/>
          </p:nvSpPr>
          <p:spPr>
            <a:xfrm>
              <a:off x="-30546175" y="3424175"/>
              <a:ext cx="51225" cy="26025"/>
            </a:xfrm>
            <a:custGeom>
              <a:rect b="b" l="l" r="r" t="t"/>
              <a:pathLst>
                <a:path extrusionOk="0" h="1041" w="2049">
                  <a:moveTo>
                    <a:pt x="505" y="1"/>
                  </a:moveTo>
                  <a:cubicBezTo>
                    <a:pt x="221" y="1"/>
                    <a:pt x="1" y="253"/>
                    <a:pt x="1" y="505"/>
                  </a:cubicBezTo>
                  <a:cubicBezTo>
                    <a:pt x="1" y="788"/>
                    <a:pt x="221" y="1040"/>
                    <a:pt x="505" y="1040"/>
                  </a:cubicBezTo>
                  <a:lnTo>
                    <a:pt x="1544" y="1040"/>
                  </a:lnTo>
                  <a:cubicBezTo>
                    <a:pt x="1796" y="1040"/>
                    <a:pt x="2048" y="788"/>
                    <a:pt x="2048" y="505"/>
                  </a:cubicBezTo>
                  <a:cubicBezTo>
                    <a:pt x="2048" y="253"/>
                    <a:pt x="1796" y="1"/>
                    <a:pt x="15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1" name="Google Shape;7111;p82"/>
            <p:cNvSpPr/>
            <p:nvPr/>
          </p:nvSpPr>
          <p:spPr>
            <a:xfrm>
              <a:off x="-30735200" y="3209325"/>
              <a:ext cx="174075" cy="275525"/>
            </a:xfrm>
            <a:custGeom>
              <a:rect b="b" l="l" r="r" t="t"/>
              <a:pathLst>
                <a:path extrusionOk="0" h="11021" w="6963">
                  <a:moveTo>
                    <a:pt x="3803" y="0"/>
                  </a:moveTo>
                  <a:cubicBezTo>
                    <a:pt x="3716" y="0"/>
                    <a:pt x="3637" y="52"/>
                    <a:pt x="3592" y="120"/>
                  </a:cubicBezTo>
                  <a:lnTo>
                    <a:pt x="1702" y="2231"/>
                  </a:lnTo>
                  <a:cubicBezTo>
                    <a:pt x="1544" y="2420"/>
                    <a:pt x="1418" y="2640"/>
                    <a:pt x="1418" y="2892"/>
                  </a:cubicBezTo>
                  <a:lnTo>
                    <a:pt x="1418" y="5917"/>
                  </a:lnTo>
                  <a:cubicBezTo>
                    <a:pt x="1418" y="6200"/>
                    <a:pt x="1292" y="6421"/>
                    <a:pt x="1103" y="6641"/>
                  </a:cubicBezTo>
                  <a:lnTo>
                    <a:pt x="126" y="7618"/>
                  </a:lnTo>
                  <a:cubicBezTo>
                    <a:pt x="0" y="7744"/>
                    <a:pt x="0" y="7965"/>
                    <a:pt x="126" y="8091"/>
                  </a:cubicBezTo>
                  <a:lnTo>
                    <a:pt x="2867" y="10926"/>
                  </a:lnTo>
                  <a:cubicBezTo>
                    <a:pt x="2930" y="10989"/>
                    <a:pt x="3017" y="11021"/>
                    <a:pt x="3104" y="11021"/>
                  </a:cubicBezTo>
                  <a:cubicBezTo>
                    <a:pt x="3190" y="11021"/>
                    <a:pt x="3277" y="10989"/>
                    <a:pt x="3340" y="10926"/>
                  </a:cubicBezTo>
                  <a:lnTo>
                    <a:pt x="4317" y="9949"/>
                  </a:lnTo>
                  <a:cubicBezTo>
                    <a:pt x="4537" y="9729"/>
                    <a:pt x="4758" y="9634"/>
                    <a:pt x="5041" y="9634"/>
                  </a:cubicBezTo>
                  <a:lnTo>
                    <a:pt x="6963" y="9634"/>
                  </a:lnTo>
                  <a:cubicBezTo>
                    <a:pt x="6900" y="9477"/>
                    <a:pt x="6837" y="9288"/>
                    <a:pt x="6837" y="9099"/>
                  </a:cubicBezTo>
                  <a:cubicBezTo>
                    <a:pt x="6837" y="9036"/>
                    <a:pt x="6837" y="8973"/>
                    <a:pt x="6900" y="8910"/>
                  </a:cubicBezTo>
                  <a:cubicBezTo>
                    <a:pt x="6774" y="8910"/>
                    <a:pt x="6648" y="8941"/>
                    <a:pt x="6522" y="8941"/>
                  </a:cubicBezTo>
                  <a:cubicBezTo>
                    <a:pt x="4096" y="8941"/>
                    <a:pt x="2080" y="6925"/>
                    <a:pt x="2080" y="4499"/>
                  </a:cubicBezTo>
                  <a:cubicBezTo>
                    <a:pt x="2080" y="2892"/>
                    <a:pt x="2962" y="1475"/>
                    <a:pt x="4254" y="687"/>
                  </a:cubicBezTo>
                  <a:cubicBezTo>
                    <a:pt x="4254" y="592"/>
                    <a:pt x="4222" y="529"/>
                    <a:pt x="4222" y="498"/>
                  </a:cubicBezTo>
                  <a:lnTo>
                    <a:pt x="4128" y="246"/>
                  </a:lnTo>
                  <a:cubicBezTo>
                    <a:pt x="4096" y="120"/>
                    <a:pt x="4002" y="57"/>
                    <a:pt x="3907" y="25"/>
                  </a:cubicBezTo>
                  <a:cubicBezTo>
                    <a:pt x="3872" y="8"/>
                    <a:pt x="3837" y="0"/>
                    <a:pt x="38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2" name="Google Shape;7112;p82"/>
          <p:cNvGrpSpPr/>
          <p:nvPr/>
        </p:nvGrpSpPr>
        <p:grpSpPr>
          <a:xfrm>
            <a:off x="3529065" y="3353932"/>
            <a:ext cx="354586" cy="353008"/>
            <a:chOff x="-30735200" y="3552550"/>
            <a:chExt cx="292225" cy="290925"/>
          </a:xfrm>
        </p:grpSpPr>
        <p:sp>
          <p:nvSpPr>
            <p:cNvPr id="7113" name="Google Shape;7113;p82"/>
            <p:cNvSpPr/>
            <p:nvPr/>
          </p:nvSpPr>
          <p:spPr>
            <a:xfrm>
              <a:off x="-30613900" y="3655750"/>
              <a:ext cx="170925" cy="187725"/>
            </a:xfrm>
            <a:custGeom>
              <a:rect b="b" l="l" r="r" t="t"/>
              <a:pathLst>
                <a:path extrusionOk="0" h="7509" w="6837">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4" name="Google Shape;7114;p82"/>
            <p:cNvSpPr/>
            <p:nvPr/>
          </p:nvSpPr>
          <p:spPr>
            <a:xfrm>
              <a:off x="-30735200" y="3552550"/>
              <a:ext cx="188275" cy="205075"/>
            </a:xfrm>
            <a:custGeom>
              <a:rect b="b" l="l" r="r" t="t"/>
              <a:pathLst>
                <a:path extrusionOk="0" h="8203" w="7531">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15" name="Google Shape;7115;p82"/>
          <p:cNvGrpSpPr/>
          <p:nvPr/>
        </p:nvGrpSpPr>
        <p:grpSpPr>
          <a:xfrm>
            <a:off x="3529065" y="3818554"/>
            <a:ext cx="354586" cy="353645"/>
            <a:chOff x="-30735200" y="3910925"/>
            <a:chExt cx="292225" cy="291450"/>
          </a:xfrm>
        </p:grpSpPr>
        <p:sp>
          <p:nvSpPr>
            <p:cNvPr id="7116" name="Google Shape;7116;p82"/>
            <p:cNvSpPr/>
            <p:nvPr/>
          </p:nvSpPr>
          <p:spPr>
            <a:xfrm>
              <a:off x="-30683225" y="3962900"/>
              <a:ext cx="188275" cy="186700"/>
            </a:xfrm>
            <a:custGeom>
              <a:rect b="b" l="l" r="r" t="t"/>
              <a:pathLst>
                <a:path extrusionOk="0" h="7468" w="7531">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7" name="Google Shape;7117;p82"/>
            <p:cNvSpPr/>
            <p:nvPr/>
          </p:nvSpPr>
          <p:spPr>
            <a:xfrm>
              <a:off x="-30735200" y="3910925"/>
              <a:ext cx="292225" cy="291450"/>
            </a:xfrm>
            <a:custGeom>
              <a:rect b="b" l="l" r="r" t="t"/>
              <a:pathLst>
                <a:path extrusionOk="0" h="11658" w="11689">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18" name="Google Shape;7118;p82"/>
          <p:cNvSpPr/>
          <p:nvPr/>
        </p:nvSpPr>
        <p:spPr>
          <a:xfrm>
            <a:off x="2632180" y="4275642"/>
            <a:ext cx="354586" cy="353645"/>
          </a:xfrm>
          <a:custGeom>
            <a:rect b="b" l="l" r="r" t="t"/>
            <a:pathLst>
              <a:path extrusionOk="0" h="11658" w="11689">
                <a:moveTo>
                  <a:pt x="5829" y="2458"/>
                </a:moveTo>
                <a:cubicBezTo>
                  <a:pt x="6207" y="2458"/>
                  <a:pt x="6491" y="2773"/>
                  <a:pt x="6491" y="3120"/>
                </a:cubicBezTo>
                <a:cubicBezTo>
                  <a:pt x="6522" y="3466"/>
                  <a:pt x="6207" y="3781"/>
                  <a:pt x="5829" y="3781"/>
                </a:cubicBezTo>
                <a:cubicBezTo>
                  <a:pt x="5419" y="3781"/>
                  <a:pt x="5136" y="3466"/>
                  <a:pt x="5136" y="3120"/>
                </a:cubicBezTo>
                <a:cubicBezTo>
                  <a:pt x="5136" y="2742"/>
                  <a:pt x="5482" y="2458"/>
                  <a:pt x="5829" y="2458"/>
                </a:cubicBezTo>
                <a:close/>
                <a:moveTo>
                  <a:pt x="5860" y="4474"/>
                </a:moveTo>
                <a:cubicBezTo>
                  <a:pt x="6238" y="4474"/>
                  <a:pt x="6522" y="4789"/>
                  <a:pt x="6522" y="5136"/>
                </a:cubicBezTo>
                <a:lnTo>
                  <a:pt x="6522" y="8570"/>
                </a:lnTo>
                <a:cubicBezTo>
                  <a:pt x="6522" y="8948"/>
                  <a:pt x="6207" y="9232"/>
                  <a:pt x="5860" y="9232"/>
                </a:cubicBezTo>
                <a:cubicBezTo>
                  <a:pt x="5451" y="9232"/>
                  <a:pt x="5199" y="8917"/>
                  <a:pt x="5199" y="8570"/>
                </a:cubicBezTo>
                <a:lnTo>
                  <a:pt x="5199" y="5136"/>
                </a:lnTo>
                <a:cubicBezTo>
                  <a:pt x="5199" y="4726"/>
                  <a:pt x="5514" y="4474"/>
                  <a:pt x="5860" y="4474"/>
                </a:cubicBezTo>
                <a:close/>
                <a:moveTo>
                  <a:pt x="5829" y="1"/>
                </a:moveTo>
                <a:cubicBezTo>
                  <a:pt x="2615" y="1"/>
                  <a:pt x="0" y="2647"/>
                  <a:pt x="0" y="5829"/>
                </a:cubicBezTo>
                <a:cubicBezTo>
                  <a:pt x="0" y="9043"/>
                  <a:pt x="2615" y="11657"/>
                  <a:pt x="5829" y="11657"/>
                </a:cubicBezTo>
                <a:cubicBezTo>
                  <a:pt x="9011" y="11657"/>
                  <a:pt x="11657" y="9043"/>
                  <a:pt x="11657" y="5829"/>
                </a:cubicBezTo>
                <a:cubicBezTo>
                  <a:pt x="11689" y="2647"/>
                  <a:pt x="9042"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119" name="Google Shape;7119;p82"/>
          <p:cNvGrpSpPr/>
          <p:nvPr/>
        </p:nvGrpSpPr>
        <p:grpSpPr>
          <a:xfrm>
            <a:off x="4882910" y="1531421"/>
            <a:ext cx="358971" cy="359224"/>
            <a:chOff x="-57956275" y="3197925"/>
            <a:chExt cx="319000" cy="319225"/>
          </a:xfrm>
        </p:grpSpPr>
        <p:sp>
          <p:nvSpPr>
            <p:cNvPr id="7120" name="Google Shape;7120;p82"/>
            <p:cNvSpPr/>
            <p:nvPr/>
          </p:nvSpPr>
          <p:spPr>
            <a:xfrm>
              <a:off x="-57940525" y="3353300"/>
              <a:ext cx="18150" cy="65400"/>
            </a:xfrm>
            <a:custGeom>
              <a:rect b="b" l="l" r="r" t="t"/>
              <a:pathLst>
                <a:path extrusionOk="0" h="2616" w="726">
                  <a:moveTo>
                    <a:pt x="725" y="0"/>
                  </a:moveTo>
                  <a:cubicBezTo>
                    <a:pt x="316" y="284"/>
                    <a:pt x="1" y="756"/>
                    <a:pt x="1" y="1292"/>
                  </a:cubicBezTo>
                  <a:cubicBezTo>
                    <a:pt x="1" y="1859"/>
                    <a:pt x="316" y="2332"/>
                    <a:pt x="725" y="2615"/>
                  </a:cubicBezTo>
                  <a:lnTo>
                    <a:pt x="725" y="2395"/>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1" name="Google Shape;7121;p82"/>
            <p:cNvSpPr/>
            <p:nvPr/>
          </p:nvSpPr>
          <p:spPr>
            <a:xfrm>
              <a:off x="-57679825" y="3353300"/>
              <a:ext cx="18925" cy="65400"/>
            </a:xfrm>
            <a:custGeom>
              <a:rect b="b" l="l" r="r" t="t"/>
              <a:pathLst>
                <a:path extrusionOk="0" h="2616" w="757">
                  <a:moveTo>
                    <a:pt x="1" y="0"/>
                  </a:moveTo>
                  <a:lnTo>
                    <a:pt x="1" y="2395"/>
                  </a:lnTo>
                  <a:lnTo>
                    <a:pt x="1" y="2615"/>
                  </a:lnTo>
                  <a:cubicBezTo>
                    <a:pt x="442" y="2332"/>
                    <a:pt x="757" y="1859"/>
                    <a:pt x="757" y="1292"/>
                  </a:cubicBezTo>
                  <a:cubicBezTo>
                    <a:pt x="757" y="756"/>
                    <a:pt x="442" y="284"/>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2" name="Google Shape;7122;p82"/>
            <p:cNvSpPr/>
            <p:nvPr/>
          </p:nvSpPr>
          <p:spPr>
            <a:xfrm>
              <a:off x="-57956275" y="3255625"/>
              <a:ext cx="319000" cy="55175"/>
            </a:xfrm>
            <a:custGeom>
              <a:rect b="b" l="l" r="r" t="t"/>
              <a:pathLst>
                <a:path extrusionOk="0" h="2207" w="12760">
                  <a:moveTo>
                    <a:pt x="442" y="1"/>
                  </a:moveTo>
                  <a:cubicBezTo>
                    <a:pt x="190" y="1"/>
                    <a:pt x="1" y="253"/>
                    <a:pt x="64" y="442"/>
                  </a:cubicBezTo>
                  <a:cubicBezTo>
                    <a:pt x="284" y="1481"/>
                    <a:pt x="1261" y="2206"/>
                    <a:pt x="2332" y="2206"/>
                  </a:cubicBezTo>
                  <a:lnTo>
                    <a:pt x="10523" y="2206"/>
                  </a:lnTo>
                  <a:cubicBezTo>
                    <a:pt x="11563" y="2206"/>
                    <a:pt x="12571" y="1418"/>
                    <a:pt x="12760" y="442"/>
                  </a:cubicBezTo>
                  <a:cubicBezTo>
                    <a:pt x="12603" y="221"/>
                    <a:pt x="12445" y="1"/>
                    <a:pt x="12193" y="1"/>
                  </a:cubicBezTo>
                  <a:lnTo>
                    <a:pt x="10303" y="1"/>
                  </a:lnTo>
                  <a:lnTo>
                    <a:pt x="10303" y="757"/>
                  </a:lnTo>
                  <a:cubicBezTo>
                    <a:pt x="10303" y="946"/>
                    <a:pt x="10145" y="1103"/>
                    <a:pt x="9956" y="1103"/>
                  </a:cubicBezTo>
                  <a:cubicBezTo>
                    <a:pt x="9767" y="1103"/>
                    <a:pt x="9610" y="946"/>
                    <a:pt x="9610" y="757"/>
                  </a:cubicBezTo>
                  <a:lnTo>
                    <a:pt x="9610" y="1"/>
                  </a:lnTo>
                  <a:lnTo>
                    <a:pt x="8853" y="1"/>
                  </a:lnTo>
                  <a:lnTo>
                    <a:pt x="8853" y="757"/>
                  </a:lnTo>
                  <a:cubicBezTo>
                    <a:pt x="8853" y="946"/>
                    <a:pt x="8696" y="1103"/>
                    <a:pt x="8507" y="1103"/>
                  </a:cubicBezTo>
                  <a:cubicBezTo>
                    <a:pt x="8318" y="1103"/>
                    <a:pt x="8160" y="946"/>
                    <a:pt x="8160" y="757"/>
                  </a:cubicBezTo>
                  <a:lnTo>
                    <a:pt x="8160" y="1"/>
                  </a:lnTo>
                  <a:lnTo>
                    <a:pt x="7404" y="1"/>
                  </a:lnTo>
                  <a:lnTo>
                    <a:pt x="7404" y="757"/>
                  </a:lnTo>
                  <a:cubicBezTo>
                    <a:pt x="7404" y="946"/>
                    <a:pt x="7247" y="1103"/>
                    <a:pt x="7058" y="1103"/>
                  </a:cubicBezTo>
                  <a:cubicBezTo>
                    <a:pt x="6837" y="1103"/>
                    <a:pt x="6680" y="946"/>
                    <a:pt x="6680" y="757"/>
                  </a:cubicBezTo>
                  <a:lnTo>
                    <a:pt x="6680" y="1"/>
                  </a:lnTo>
                  <a:lnTo>
                    <a:pt x="5955" y="1"/>
                  </a:lnTo>
                  <a:lnTo>
                    <a:pt x="5955" y="757"/>
                  </a:lnTo>
                  <a:cubicBezTo>
                    <a:pt x="5955" y="946"/>
                    <a:pt x="5797" y="1103"/>
                    <a:pt x="5577" y="1103"/>
                  </a:cubicBezTo>
                  <a:cubicBezTo>
                    <a:pt x="5388" y="1103"/>
                    <a:pt x="5230" y="946"/>
                    <a:pt x="5230" y="757"/>
                  </a:cubicBezTo>
                  <a:lnTo>
                    <a:pt x="5230" y="1"/>
                  </a:lnTo>
                  <a:lnTo>
                    <a:pt x="4474" y="1"/>
                  </a:lnTo>
                  <a:lnTo>
                    <a:pt x="4474" y="757"/>
                  </a:lnTo>
                  <a:cubicBezTo>
                    <a:pt x="4474" y="946"/>
                    <a:pt x="4317" y="1103"/>
                    <a:pt x="4128" y="1103"/>
                  </a:cubicBezTo>
                  <a:cubicBezTo>
                    <a:pt x="3939" y="1103"/>
                    <a:pt x="3781" y="946"/>
                    <a:pt x="3781" y="757"/>
                  </a:cubicBezTo>
                  <a:lnTo>
                    <a:pt x="3781" y="1"/>
                  </a:lnTo>
                  <a:lnTo>
                    <a:pt x="3025" y="1"/>
                  </a:lnTo>
                  <a:lnTo>
                    <a:pt x="3025" y="757"/>
                  </a:lnTo>
                  <a:cubicBezTo>
                    <a:pt x="3025" y="946"/>
                    <a:pt x="2867" y="1103"/>
                    <a:pt x="2678" y="1103"/>
                  </a:cubicBezTo>
                  <a:cubicBezTo>
                    <a:pt x="2489" y="1103"/>
                    <a:pt x="2332" y="946"/>
                    <a:pt x="2332" y="757"/>
                  </a:cubicBezTo>
                  <a:lnTo>
                    <a:pt x="233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3" name="Google Shape;7123;p82"/>
            <p:cNvSpPr/>
            <p:nvPr/>
          </p:nvSpPr>
          <p:spPr>
            <a:xfrm>
              <a:off x="-57868050" y="3494275"/>
              <a:ext cx="18900" cy="22875"/>
            </a:xfrm>
            <a:custGeom>
              <a:rect b="b" l="l" r="r" t="t"/>
              <a:pathLst>
                <a:path extrusionOk="0" h="915" w="756">
                  <a:moveTo>
                    <a:pt x="0" y="1"/>
                  </a:moveTo>
                  <a:lnTo>
                    <a:pt x="0" y="536"/>
                  </a:lnTo>
                  <a:lnTo>
                    <a:pt x="32" y="536"/>
                  </a:lnTo>
                  <a:cubicBezTo>
                    <a:pt x="32" y="757"/>
                    <a:pt x="189" y="914"/>
                    <a:pt x="410" y="914"/>
                  </a:cubicBezTo>
                  <a:cubicBezTo>
                    <a:pt x="599" y="914"/>
                    <a:pt x="756" y="757"/>
                    <a:pt x="756" y="536"/>
                  </a:cubicBezTo>
                  <a:lnTo>
                    <a:pt x="756" y="473"/>
                  </a:lnTo>
                  <a:cubicBezTo>
                    <a:pt x="473" y="347"/>
                    <a:pt x="252" y="15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4" name="Google Shape;7124;p82"/>
            <p:cNvSpPr/>
            <p:nvPr/>
          </p:nvSpPr>
          <p:spPr>
            <a:xfrm>
              <a:off x="-57755425" y="3494275"/>
              <a:ext cx="18125" cy="22875"/>
            </a:xfrm>
            <a:custGeom>
              <a:rect b="b" l="l" r="r" t="t"/>
              <a:pathLst>
                <a:path extrusionOk="0" h="915" w="725">
                  <a:moveTo>
                    <a:pt x="725" y="1"/>
                  </a:moveTo>
                  <a:cubicBezTo>
                    <a:pt x="504" y="190"/>
                    <a:pt x="252" y="347"/>
                    <a:pt x="0" y="473"/>
                  </a:cubicBezTo>
                  <a:lnTo>
                    <a:pt x="0" y="536"/>
                  </a:lnTo>
                  <a:lnTo>
                    <a:pt x="32" y="536"/>
                  </a:lnTo>
                  <a:cubicBezTo>
                    <a:pt x="32" y="757"/>
                    <a:pt x="189" y="914"/>
                    <a:pt x="378" y="914"/>
                  </a:cubicBezTo>
                  <a:cubicBezTo>
                    <a:pt x="567" y="914"/>
                    <a:pt x="725" y="757"/>
                    <a:pt x="725" y="536"/>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5" name="Google Shape;7125;p82"/>
            <p:cNvSpPr/>
            <p:nvPr/>
          </p:nvSpPr>
          <p:spPr>
            <a:xfrm>
              <a:off x="-57903500" y="3329675"/>
              <a:ext cx="204800" cy="187475"/>
            </a:xfrm>
            <a:custGeom>
              <a:rect b="b" l="l" r="r" t="t"/>
              <a:pathLst>
                <a:path extrusionOk="0" h="7499" w="8192">
                  <a:moveTo>
                    <a:pt x="2615" y="756"/>
                  </a:moveTo>
                  <a:cubicBezTo>
                    <a:pt x="2804" y="756"/>
                    <a:pt x="2962" y="914"/>
                    <a:pt x="2962" y="1103"/>
                  </a:cubicBezTo>
                  <a:cubicBezTo>
                    <a:pt x="2962" y="1292"/>
                    <a:pt x="2804" y="1449"/>
                    <a:pt x="2615" y="1449"/>
                  </a:cubicBezTo>
                  <a:cubicBezTo>
                    <a:pt x="2395" y="1449"/>
                    <a:pt x="2269" y="1292"/>
                    <a:pt x="2269" y="1103"/>
                  </a:cubicBezTo>
                  <a:cubicBezTo>
                    <a:pt x="2206" y="945"/>
                    <a:pt x="2395" y="756"/>
                    <a:pt x="2615" y="756"/>
                  </a:cubicBezTo>
                  <a:close/>
                  <a:moveTo>
                    <a:pt x="5608" y="756"/>
                  </a:moveTo>
                  <a:cubicBezTo>
                    <a:pt x="5797" y="756"/>
                    <a:pt x="5955" y="914"/>
                    <a:pt x="5955" y="1103"/>
                  </a:cubicBezTo>
                  <a:cubicBezTo>
                    <a:pt x="5955" y="1292"/>
                    <a:pt x="5797" y="1449"/>
                    <a:pt x="5608" y="1449"/>
                  </a:cubicBezTo>
                  <a:cubicBezTo>
                    <a:pt x="5388" y="1449"/>
                    <a:pt x="5230" y="1292"/>
                    <a:pt x="5230" y="1103"/>
                  </a:cubicBezTo>
                  <a:cubicBezTo>
                    <a:pt x="5199" y="945"/>
                    <a:pt x="5356" y="756"/>
                    <a:pt x="5608" y="756"/>
                  </a:cubicBezTo>
                  <a:close/>
                  <a:moveTo>
                    <a:pt x="5159" y="4072"/>
                  </a:moveTo>
                  <a:cubicBezTo>
                    <a:pt x="5254" y="4072"/>
                    <a:pt x="5340" y="4112"/>
                    <a:pt x="5388" y="4190"/>
                  </a:cubicBezTo>
                  <a:cubicBezTo>
                    <a:pt x="5545" y="4348"/>
                    <a:pt x="5545" y="4568"/>
                    <a:pt x="5388" y="4694"/>
                  </a:cubicBezTo>
                  <a:cubicBezTo>
                    <a:pt x="5041" y="5041"/>
                    <a:pt x="4569" y="5230"/>
                    <a:pt x="4096" y="5230"/>
                  </a:cubicBezTo>
                  <a:cubicBezTo>
                    <a:pt x="3623" y="5230"/>
                    <a:pt x="3119" y="5041"/>
                    <a:pt x="2804" y="4694"/>
                  </a:cubicBezTo>
                  <a:cubicBezTo>
                    <a:pt x="2647" y="4537"/>
                    <a:pt x="2647" y="4285"/>
                    <a:pt x="2804" y="4190"/>
                  </a:cubicBezTo>
                  <a:cubicBezTo>
                    <a:pt x="2883" y="4112"/>
                    <a:pt x="2978" y="4072"/>
                    <a:pt x="3068" y="4072"/>
                  </a:cubicBezTo>
                  <a:cubicBezTo>
                    <a:pt x="3159" y="4072"/>
                    <a:pt x="3245" y="4112"/>
                    <a:pt x="3308" y="4190"/>
                  </a:cubicBezTo>
                  <a:cubicBezTo>
                    <a:pt x="3513" y="4379"/>
                    <a:pt x="3797" y="4474"/>
                    <a:pt x="4084" y="4474"/>
                  </a:cubicBezTo>
                  <a:cubicBezTo>
                    <a:pt x="4372" y="4474"/>
                    <a:pt x="4663" y="4379"/>
                    <a:pt x="4884" y="4190"/>
                  </a:cubicBezTo>
                  <a:cubicBezTo>
                    <a:pt x="4962" y="4112"/>
                    <a:pt x="5065" y="4072"/>
                    <a:pt x="5159" y="4072"/>
                  </a:cubicBezTo>
                  <a:close/>
                  <a:moveTo>
                    <a:pt x="0" y="0"/>
                  </a:moveTo>
                  <a:lnTo>
                    <a:pt x="0" y="3403"/>
                  </a:lnTo>
                  <a:cubicBezTo>
                    <a:pt x="0" y="4663"/>
                    <a:pt x="599" y="5829"/>
                    <a:pt x="1513" y="6585"/>
                  </a:cubicBezTo>
                  <a:lnTo>
                    <a:pt x="1513" y="4127"/>
                  </a:lnTo>
                  <a:cubicBezTo>
                    <a:pt x="1513" y="3119"/>
                    <a:pt x="2332" y="2300"/>
                    <a:pt x="3340" y="2300"/>
                  </a:cubicBezTo>
                  <a:cubicBezTo>
                    <a:pt x="3560" y="2300"/>
                    <a:pt x="3718" y="2458"/>
                    <a:pt x="3718" y="2647"/>
                  </a:cubicBezTo>
                  <a:cubicBezTo>
                    <a:pt x="3718" y="2836"/>
                    <a:pt x="3560" y="2993"/>
                    <a:pt x="3340" y="2993"/>
                  </a:cubicBezTo>
                  <a:cubicBezTo>
                    <a:pt x="2710" y="2993"/>
                    <a:pt x="2237" y="3497"/>
                    <a:pt x="2237" y="4096"/>
                  </a:cubicBezTo>
                  <a:lnTo>
                    <a:pt x="2237" y="7026"/>
                  </a:lnTo>
                  <a:cubicBezTo>
                    <a:pt x="2804" y="7278"/>
                    <a:pt x="3434" y="7498"/>
                    <a:pt x="4096" y="7498"/>
                  </a:cubicBezTo>
                  <a:cubicBezTo>
                    <a:pt x="4758" y="7498"/>
                    <a:pt x="5388" y="7341"/>
                    <a:pt x="5955" y="7026"/>
                  </a:cubicBezTo>
                  <a:lnTo>
                    <a:pt x="5955" y="4096"/>
                  </a:lnTo>
                  <a:cubicBezTo>
                    <a:pt x="5955" y="3466"/>
                    <a:pt x="5451" y="2993"/>
                    <a:pt x="4852" y="2993"/>
                  </a:cubicBezTo>
                  <a:cubicBezTo>
                    <a:pt x="4663" y="2993"/>
                    <a:pt x="4506" y="2836"/>
                    <a:pt x="4506" y="2647"/>
                  </a:cubicBezTo>
                  <a:cubicBezTo>
                    <a:pt x="4506" y="2458"/>
                    <a:pt x="4663" y="2300"/>
                    <a:pt x="4852" y="2300"/>
                  </a:cubicBezTo>
                  <a:cubicBezTo>
                    <a:pt x="5860" y="2300"/>
                    <a:pt x="6711" y="3119"/>
                    <a:pt x="6711" y="4127"/>
                  </a:cubicBezTo>
                  <a:lnTo>
                    <a:pt x="6711" y="6585"/>
                  </a:lnTo>
                  <a:cubicBezTo>
                    <a:pt x="7593" y="5829"/>
                    <a:pt x="8192" y="4663"/>
                    <a:pt x="8192" y="3403"/>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6" name="Google Shape;7126;p82"/>
            <p:cNvSpPr/>
            <p:nvPr/>
          </p:nvSpPr>
          <p:spPr>
            <a:xfrm>
              <a:off x="-57860975" y="3197925"/>
              <a:ext cx="119750" cy="37250"/>
            </a:xfrm>
            <a:custGeom>
              <a:rect b="b" l="l" r="r" t="t"/>
              <a:pathLst>
                <a:path extrusionOk="0" h="1490" w="4790">
                  <a:moveTo>
                    <a:pt x="2383" y="1"/>
                  </a:moveTo>
                  <a:cubicBezTo>
                    <a:pt x="1812" y="1"/>
                    <a:pt x="1245" y="214"/>
                    <a:pt x="851" y="639"/>
                  </a:cubicBezTo>
                  <a:lnTo>
                    <a:pt x="1" y="1490"/>
                  </a:lnTo>
                  <a:lnTo>
                    <a:pt x="4789" y="1490"/>
                  </a:lnTo>
                  <a:lnTo>
                    <a:pt x="3939" y="639"/>
                  </a:lnTo>
                  <a:cubicBezTo>
                    <a:pt x="3529" y="214"/>
                    <a:pt x="2954" y="1"/>
                    <a:pt x="23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27" name="Google Shape;7127;p82"/>
          <p:cNvGrpSpPr/>
          <p:nvPr/>
        </p:nvGrpSpPr>
        <p:grpSpPr>
          <a:xfrm>
            <a:off x="4905064" y="1987846"/>
            <a:ext cx="314662" cy="358971"/>
            <a:chOff x="-57940525" y="3590375"/>
            <a:chExt cx="279625" cy="319000"/>
          </a:xfrm>
        </p:grpSpPr>
        <p:sp>
          <p:nvSpPr>
            <p:cNvPr id="7128" name="Google Shape;7128;p82"/>
            <p:cNvSpPr/>
            <p:nvPr/>
          </p:nvSpPr>
          <p:spPr>
            <a:xfrm>
              <a:off x="-57940525" y="3727425"/>
              <a:ext cx="18150" cy="63800"/>
            </a:xfrm>
            <a:custGeom>
              <a:rect b="b" l="l" r="r" t="t"/>
              <a:pathLst>
                <a:path extrusionOk="0" h="2552" w="726">
                  <a:moveTo>
                    <a:pt x="725" y="0"/>
                  </a:moveTo>
                  <a:cubicBezTo>
                    <a:pt x="253" y="252"/>
                    <a:pt x="1" y="725"/>
                    <a:pt x="1" y="1260"/>
                  </a:cubicBezTo>
                  <a:cubicBezTo>
                    <a:pt x="1" y="1827"/>
                    <a:pt x="316" y="2300"/>
                    <a:pt x="725" y="2552"/>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9" name="Google Shape;7129;p82"/>
            <p:cNvSpPr/>
            <p:nvPr/>
          </p:nvSpPr>
          <p:spPr>
            <a:xfrm>
              <a:off x="-57904300" y="3686450"/>
              <a:ext cx="205600" cy="111075"/>
            </a:xfrm>
            <a:custGeom>
              <a:rect b="b" l="l" r="r" t="t"/>
              <a:pathLst>
                <a:path extrusionOk="0" h="4443" w="8224">
                  <a:moveTo>
                    <a:pt x="2647" y="2143"/>
                  </a:moveTo>
                  <a:cubicBezTo>
                    <a:pt x="2836" y="2143"/>
                    <a:pt x="2994" y="2301"/>
                    <a:pt x="2994" y="2521"/>
                  </a:cubicBezTo>
                  <a:cubicBezTo>
                    <a:pt x="2994" y="2710"/>
                    <a:pt x="2836" y="2868"/>
                    <a:pt x="2647" y="2868"/>
                  </a:cubicBezTo>
                  <a:cubicBezTo>
                    <a:pt x="2427" y="2868"/>
                    <a:pt x="2301" y="2710"/>
                    <a:pt x="2301" y="2521"/>
                  </a:cubicBezTo>
                  <a:cubicBezTo>
                    <a:pt x="2301" y="2301"/>
                    <a:pt x="2427" y="2143"/>
                    <a:pt x="2647" y="2143"/>
                  </a:cubicBezTo>
                  <a:close/>
                  <a:moveTo>
                    <a:pt x="5640" y="2143"/>
                  </a:moveTo>
                  <a:cubicBezTo>
                    <a:pt x="5829" y="2143"/>
                    <a:pt x="5987" y="2301"/>
                    <a:pt x="5987" y="2521"/>
                  </a:cubicBezTo>
                  <a:cubicBezTo>
                    <a:pt x="5987" y="2710"/>
                    <a:pt x="5829" y="2868"/>
                    <a:pt x="5640" y="2868"/>
                  </a:cubicBezTo>
                  <a:cubicBezTo>
                    <a:pt x="5420" y="2868"/>
                    <a:pt x="5262" y="2710"/>
                    <a:pt x="5262" y="2521"/>
                  </a:cubicBezTo>
                  <a:cubicBezTo>
                    <a:pt x="5262" y="2301"/>
                    <a:pt x="5420" y="2143"/>
                    <a:pt x="5640" y="2143"/>
                  </a:cubicBezTo>
                  <a:close/>
                  <a:moveTo>
                    <a:pt x="1923" y="1"/>
                  </a:moveTo>
                  <a:lnTo>
                    <a:pt x="1" y="1923"/>
                  </a:lnTo>
                  <a:lnTo>
                    <a:pt x="1" y="4443"/>
                  </a:lnTo>
                  <a:lnTo>
                    <a:pt x="1765" y="4443"/>
                  </a:lnTo>
                  <a:cubicBezTo>
                    <a:pt x="2490" y="3986"/>
                    <a:pt x="3309" y="3758"/>
                    <a:pt x="4124" y="3758"/>
                  </a:cubicBezTo>
                  <a:cubicBezTo>
                    <a:pt x="4939" y="3758"/>
                    <a:pt x="5751" y="3986"/>
                    <a:pt x="6459" y="4443"/>
                  </a:cubicBezTo>
                  <a:lnTo>
                    <a:pt x="8224" y="4443"/>
                  </a:lnTo>
                  <a:lnTo>
                    <a:pt x="8224" y="1923"/>
                  </a:lnTo>
                  <a:lnTo>
                    <a:pt x="6302" y="1"/>
                  </a:lnTo>
                  <a:cubicBezTo>
                    <a:pt x="5625" y="395"/>
                    <a:pt x="4876" y="592"/>
                    <a:pt x="4124" y="592"/>
                  </a:cubicBezTo>
                  <a:cubicBezTo>
                    <a:pt x="3372" y="592"/>
                    <a:pt x="2616" y="395"/>
                    <a:pt x="19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0" name="Google Shape;7130;p82"/>
            <p:cNvSpPr/>
            <p:nvPr/>
          </p:nvSpPr>
          <p:spPr>
            <a:xfrm>
              <a:off x="-57903500" y="3590375"/>
              <a:ext cx="205575" cy="117375"/>
            </a:xfrm>
            <a:custGeom>
              <a:rect b="b" l="l" r="r" t="t"/>
              <a:pathLst>
                <a:path extrusionOk="0" h="4695" w="8223">
                  <a:moveTo>
                    <a:pt x="4096" y="0"/>
                  </a:moveTo>
                  <a:cubicBezTo>
                    <a:pt x="3560" y="0"/>
                    <a:pt x="3088" y="315"/>
                    <a:pt x="2804" y="756"/>
                  </a:cubicBezTo>
                  <a:cubicBezTo>
                    <a:pt x="2753" y="751"/>
                    <a:pt x="2702" y="748"/>
                    <a:pt x="2651" y="748"/>
                  </a:cubicBezTo>
                  <a:cubicBezTo>
                    <a:pt x="2101" y="748"/>
                    <a:pt x="1551" y="1051"/>
                    <a:pt x="1292" y="1512"/>
                  </a:cubicBezTo>
                  <a:cubicBezTo>
                    <a:pt x="567" y="1638"/>
                    <a:pt x="0" y="2269"/>
                    <a:pt x="0" y="3056"/>
                  </a:cubicBezTo>
                  <a:lnTo>
                    <a:pt x="0" y="4694"/>
                  </a:lnTo>
                  <a:lnTo>
                    <a:pt x="1607" y="3088"/>
                  </a:lnTo>
                  <a:cubicBezTo>
                    <a:pt x="1683" y="3011"/>
                    <a:pt x="1783" y="2970"/>
                    <a:pt x="1884" y="2970"/>
                  </a:cubicBezTo>
                  <a:cubicBezTo>
                    <a:pt x="1951" y="2970"/>
                    <a:pt x="2018" y="2987"/>
                    <a:pt x="2080" y="3025"/>
                  </a:cubicBezTo>
                  <a:cubicBezTo>
                    <a:pt x="2694" y="3450"/>
                    <a:pt x="3403" y="3663"/>
                    <a:pt x="4112" y="3663"/>
                  </a:cubicBezTo>
                  <a:cubicBezTo>
                    <a:pt x="4821" y="3663"/>
                    <a:pt x="5529" y="3450"/>
                    <a:pt x="6144" y="3025"/>
                  </a:cubicBezTo>
                  <a:cubicBezTo>
                    <a:pt x="6206" y="2987"/>
                    <a:pt x="6273" y="2970"/>
                    <a:pt x="6339" y="2970"/>
                  </a:cubicBezTo>
                  <a:cubicBezTo>
                    <a:pt x="6441" y="2970"/>
                    <a:pt x="6540" y="3011"/>
                    <a:pt x="6616" y="3088"/>
                  </a:cubicBezTo>
                  <a:lnTo>
                    <a:pt x="8223" y="4694"/>
                  </a:lnTo>
                  <a:lnTo>
                    <a:pt x="8223" y="3056"/>
                  </a:lnTo>
                  <a:cubicBezTo>
                    <a:pt x="8192" y="2300"/>
                    <a:pt x="7656" y="1638"/>
                    <a:pt x="6900" y="1512"/>
                  </a:cubicBezTo>
                  <a:cubicBezTo>
                    <a:pt x="6641" y="1051"/>
                    <a:pt x="6091" y="748"/>
                    <a:pt x="5541" y="748"/>
                  </a:cubicBezTo>
                  <a:cubicBezTo>
                    <a:pt x="5490" y="748"/>
                    <a:pt x="5439" y="751"/>
                    <a:pt x="5388" y="756"/>
                  </a:cubicBezTo>
                  <a:cubicBezTo>
                    <a:pt x="5136" y="284"/>
                    <a:pt x="4663"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1" name="Google Shape;7131;p82"/>
            <p:cNvSpPr/>
            <p:nvPr/>
          </p:nvSpPr>
          <p:spPr>
            <a:xfrm>
              <a:off x="-57903500" y="3798700"/>
              <a:ext cx="204800" cy="110675"/>
            </a:xfrm>
            <a:custGeom>
              <a:rect b="b" l="l" r="r" t="t"/>
              <a:pathLst>
                <a:path extrusionOk="0" h="4427" w="8192">
                  <a:moveTo>
                    <a:pt x="5159" y="1001"/>
                  </a:moveTo>
                  <a:cubicBezTo>
                    <a:pt x="5254" y="1001"/>
                    <a:pt x="5340" y="1040"/>
                    <a:pt x="5388" y="1119"/>
                  </a:cubicBezTo>
                  <a:cubicBezTo>
                    <a:pt x="5545" y="1245"/>
                    <a:pt x="5545" y="1465"/>
                    <a:pt x="5388" y="1654"/>
                  </a:cubicBezTo>
                  <a:cubicBezTo>
                    <a:pt x="5041" y="2001"/>
                    <a:pt x="4569" y="2190"/>
                    <a:pt x="4096" y="2190"/>
                  </a:cubicBezTo>
                  <a:cubicBezTo>
                    <a:pt x="3623" y="2190"/>
                    <a:pt x="3119" y="2001"/>
                    <a:pt x="2804" y="1654"/>
                  </a:cubicBezTo>
                  <a:cubicBezTo>
                    <a:pt x="2647" y="1497"/>
                    <a:pt x="2647" y="1245"/>
                    <a:pt x="2804" y="1119"/>
                  </a:cubicBezTo>
                  <a:cubicBezTo>
                    <a:pt x="2883" y="1040"/>
                    <a:pt x="2978" y="1001"/>
                    <a:pt x="3068" y="1001"/>
                  </a:cubicBezTo>
                  <a:cubicBezTo>
                    <a:pt x="3159" y="1001"/>
                    <a:pt x="3245" y="1040"/>
                    <a:pt x="3308" y="1119"/>
                  </a:cubicBezTo>
                  <a:cubicBezTo>
                    <a:pt x="3529" y="1339"/>
                    <a:pt x="3812" y="1449"/>
                    <a:pt x="4096" y="1449"/>
                  </a:cubicBezTo>
                  <a:cubicBezTo>
                    <a:pt x="4380" y="1449"/>
                    <a:pt x="4663" y="1339"/>
                    <a:pt x="4884" y="1119"/>
                  </a:cubicBezTo>
                  <a:cubicBezTo>
                    <a:pt x="4962" y="1040"/>
                    <a:pt x="5065" y="1001"/>
                    <a:pt x="5159" y="1001"/>
                  </a:cubicBezTo>
                  <a:close/>
                  <a:moveTo>
                    <a:pt x="4080" y="0"/>
                  </a:moveTo>
                  <a:cubicBezTo>
                    <a:pt x="3371" y="0"/>
                    <a:pt x="2663" y="205"/>
                    <a:pt x="2048" y="615"/>
                  </a:cubicBezTo>
                  <a:cubicBezTo>
                    <a:pt x="1985" y="646"/>
                    <a:pt x="1922" y="678"/>
                    <a:pt x="1859" y="678"/>
                  </a:cubicBezTo>
                  <a:lnTo>
                    <a:pt x="0" y="678"/>
                  </a:lnTo>
                  <a:cubicBezTo>
                    <a:pt x="189" y="2788"/>
                    <a:pt x="1922" y="4427"/>
                    <a:pt x="4096" y="4427"/>
                  </a:cubicBezTo>
                  <a:cubicBezTo>
                    <a:pt x="6270" y="4427"/>
                    <a:pt x="8003" y="2788"/>
                    <a:pt x="8192" y="678"/>
                  </a:cubicBezTo>
                  <a:lnTo>
                    <a:pt x="6333" y="678"/>
                  </a:lnTo>
                  <a:cubicBezTo>
                    <a:pt x="6270" y="678"/>
                    <a:pt x="6175" y="646"/>
                    <a:pt x="6112" y="615"/>
                  </a:cubicBezTo>
                  <a:cubicBezTo>
                    <a:pt x="5498" y="205"/>
                    <a:pt x="4789" y="0"/>
                    <a:pt x="4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2" name="Google Shape;7132;p82"/>
            <p:cNvSpPr/>
            <p:nvPr/>
          </p:nvSpPr>
          <p:spPr>
            <a:xfrm>
              <a:off x="-57679825" y="3726625"/>
              <a:ext cx="18925" cy="63825"/>
            </a:xfrm>
            <a:custGeom>
              <a:rect b="b" l="l" r="r" t="t"/>
              <a:pathLst>
                <a:path extrusionOk="0" h="2553" w="757">
                  <a:moveTo>
                    <a:pt x="1" y="1"/>
                  </a:moveTo>
                  <a:lnTo>
                    <a:pt x="1" y="2552"/>
                  </a:lnTo>
                  <a:cubicBezTo>
                    <a:pt x="442" y="2269"/>
                    <a:pt x="757" y="1796"/>
                    <a:pt x="757" y="1261"/>
                  </a:cubicBezTo>
                  <a:cubicBezTo>
                    <a:pt x="757" y="757"/>
                    <a:pt x="442"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33" name="Google Shape;7133;p82"/>
          <p:cNvGrpSpPr/>
          <p:nvPr/>
        </p:nvGrpSpPr>
        <p:grpSpPr>
          <a:xfrm>
            <a:off x="4875945" y="2429217"/>
            <a:ext cx="358099" cy="358999"/>
            <a:chOff x="-57959425" y="3982600"/>
            <a:chExt cx="318225" cy="319025"/>
          </a:xfrm>
        </p:grpSpPr>
        <p:sp>
          <p:nvSpPr>
            <p:cNvPr id="7134" name="Google Shape;7134;p82"/>
            <p:cNvSpPr/>
            <p:nvPr/>
          </p:nvSpPr>
          <p:spPr>
            <a:xfrm>
              <a:off x="-57771975" y="4150375"/>
              <a:ext cx="17350" cy="18125"/>
            </a:xfrm>
            <a:custGeom>
              <a:rect b="b" l="l" r="r" t="t"/>
              <a:pathLst>
                <a:path extrusionOk="0" h="725" w="694">
                  <a:moveTo>
                    <a:pt x="347" y="0"/>
                  </a:moveTo>
                  <a:cubicBezTo>
                    <a:pt x="158" y="0"/>
                    <a:pt x="1" y="189"/>
                    <a:pt x="1" y="378"/>
                  </a:cubicBezTo>
                  <a:cubicBezTo>
                    <a:pt x="1" y="567"/>
                    <a:pt x="158" y="725"/>
                    <a:pt x="347" y="725"/>
                  </a:cubicBezTo>
                  <a:cubicBezTo>
                    <a:pt x="536" y="725"/>
                    <a:pt x="694" y="567"/>
                    <a:pt x="694" y="378"/>
                  </a:cubicBezTo>
                  <a:cubicBezTo>
                    <a:pt x="694" y="189"/>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5" name="Google Shape;7135;p82"/>
            <p:cNvSpPr/>
            <p:nvPr/>
          </p:nvSpPr>
          <p:spPr>
            <a:xfrm>
              <a:off x="-57959425" y="3982600"/>
              <a:ext cx="318225" cy="130775"/>
            </a:xfrm>
            <a:custGeom>
              <a:rect b="b" l="l" r="r" t="t"/>
              <a:pathLst>
                <a:path extrusionOk="0" h="5231" w="12729">
                  <a:moveTo>
                    <a:pt x="7081" y="1521"/>
                  </a:moveTo>
                  <a:cubicBezTo>
                    <a:pt x="7176" y="1521"/>
                    <a:pt x="7262" y="1560"/>
                    <a:pt x="7310" y="1639"/>
                  </a:cubicBezTo>
                  <a:cubicBezTo>
                    <a:pt x="7436" y="1796"/>
                    <a:pt x="7467" y="2048"/>
                    <a:pt x="7310" y="2174"/>
                  </a:cubicBezTo>
                  <a:lnTo>
                    <a:pt x="6837" y="2647"/>
                  </a:lnTo>
                  <a:lnTo>
                    <a:pt x="7310" y="3120"/>
                  </a:lnTo>
                  <a:cubicBezTo>
                    <a:pt x="7467" y="3246"/>
                    <a:pt x="7467" y="3498"/>
                    <a:pt x="7310" y="3624"/>
                  </a:cubicBezTo>
                  <a:cubicBezTo>
                    <a:pt x="7231" y="3702"/>
                    <a:pt x="7136" y="3742"/>
                    <a:pt x="7046" y="3742"/>
                  </a:cubicBezTo>
                  <a:cubicBezTo>
                    <a:pt x="6955" y="3742"/>
                    <a:pt x="6869" y="3702"/>
                    <a:pt x="6806" y="3624"/>
                  </a:cubicBezTo>
                  <a:lnTo>
                    <a:pt x="6333" y="3151"/>
                  </a:lnTo>
                  <a:lnTo>
                    <a:pt x="5860" y="3624"/>
                  </a:lnTo>
                  <a:cubicBezTo>
                    <a:pt x="5782" y="3702"/>
                    <a:pt x="5687" y="3742"/>
                    <a:pt x="5597" y="3742"/>
                  </a:cubicBezTo>
                  <a:cubicBezTo>
                    <a:pt x="5506" y="3742"/>
                    <a:pt x="5419" y="3702"/>
                    <a:pt x="5356" y="3624"/>
                  </a:cubicBezTo>
                  <a:cubicBezTo>
                    <a:pt x="5199" y="3466"/>
                    <a:pt x="5199" y="3214"/>
                    <a:pt x="5356" y="3120"/>
                  </a:cubicBezTo>
                  <a:lnTo>
                    <a:pt x="5829" y="2647"/>
                  </a:lnTo>
                  <a:lnTo>
                    <a:pt x="5356" y="2174"/>
                  </a:lnTo>
                  <a:cubicBezTo>
                    <a:pt x="5199" y="2017"/>
                    <a:pt x="5199" y="1765"/>
                    <a:pt x="5356" y="1639"/>
                  </a:cubicBezTo>
                  <a:cubicBezTo>
                    <a:pt x="5435" y="1560"/>
                    <a:pt x="5530" y="1521"/>
                    <a:pt x="5620" y="1521"/>
                  </a:cubicBezTo>
                  <a:cubicBezTo>
                    <a:pt x="5711" y="1521"/>
                    <a:pt x="5797" y="1560"/>
                    <a:pt x="5860" y="1639"/>
                  </a:cubicBezTo>
                  <a:lnTo>
                    <a:pt x="6333" y="2111"/>
                  </a:lnTo>
                  <a:lnTo>
                    <a:pt x="6806" y="1639"/>
                  </a:lnTo>
                  <a:cubicBezTo>
                    <a:pt x="6884" y="1560"/>
                    <a:pt x="6987" y="1521"/>
                    <a:pt x="7081" y="1521"/>
                  </a:cubicBezTo>
                  <a:close/>
                  <a:moveTo>
                    <a:pt x="6333" y="1"/>
                  </a:moveTo>
                  <a:cubicBezTo>
                    <a:pt x="5388" y="1"/>
                    <a:pt x="4506" y="379"/>
                    <a:pt x="3907" y="1072"/>
                  </a:cubicBezTo>
                  <a:cubicBezTo>
                    <a:pt x="3389" y="1628"/>
                    <a:pt x="2673" y="1927"/>
                    <a:pt x="1944" y="1927"/>
                  </a:cubicBezTo>
                  <a:cubicBezTo>
                    <a:pt x="1474" y="1927"/>
                    <a:pt x="999" y="1803"/>
                    <a:pt x="568" y="1544"/>
                  </a:cubicBezTo>
                  <a:cubicBezTo>
                    <a:pt x="505" y="1505"/>
                    <a:pt x="438" y="1487"/>
                    <a:pt x="373" y="1487"/>
                  </a:cubicBezTo>
                  <a:cubicBezTo>
                    <a:pt x="178" y="1487"/>
                    <a:pt x="1" y="1647"/>
                    <a:pt x="1" y="1859"/>
                  </a:cubicBezTo>
                  <a:lnTo>
                    <a:pt x="1" y="2426"/>
                  </a:lnTo>
                  <a:cubicBezTo>
                    <a:pt x="1" y="3970"/>
                    <a:pt x="1261" y="5230"/>
                    <a:pt x="2804" y="5230"/>
                  </a:cubicBezTo>
                  <a:cubicBezTo>
                    <a:pt x="3624" y="5230"/>
                    <a:pt x="4096" y="4915"/>
                    <a:pt x="4884" y="4537"/>
                  </a:cubicBezTo>
                  <a:cubicBezTo>
                    <a:pt x="4915" y="4474"/>
                    <a:pt x="5010" y="4474"/>
                    <a:pt x="5041" y="4474"/>
                  </a:cubicBezTo>
                  <a:lnTo>
                    <a:pt x="7688" y="4474"/>
                  </a:lnTo>
                  <a:cubicBezTo>
                    <a:pt x="7719" y="4474"/>
                    <a:pt x="7782" y="4474"/>
                    <a:pt x="7845" y="4537"/>
                  </a:cubicBezTo>
                  <a:cubicBezTo>
                    <a:pt x="8664" y="4915"/>
                    <a:pt x="9105" y="5230"/>
                    <a:pt x="9925" y="5230"/>
                  </a:cubicBezTo>
                  <a:cubicBezTo>
                    <a:pt x="11468" y="5230"/>
                    <a:pt x="12729" y="3970"/>
                    <a:pt x="12729" y="2426"/>
                  </a:cubicBezTo>
                  <a:lnTo>
                    <a:pt x="12729" y="1891"/>
                  </a:lnTo>
                  <a:cubicBezTo>
                    <a:pt x="12729" y="1698"/>
                    <a:pt x="12543" y="1523"/>
                    <a:pt x="12329" y="1523"/>
                  </a:cubicBezTo>
                  <a:cubicBezTo>
                    <a:pt x="12264" y="1523"/>
                    <a:pt x="12196" y="1539"/>
                    <a:pt x="12130" y="1576"/>
                  </a:cubicBezTo>
                  <a:cubicBezTo>
                    <a:pt x="11708" y="1824"/>
                    <a:pt x="11233" y="1945"/>
                    <a:pt x="10762" y="1945"/>
                  </a:cubicBezTo>
                  <a:cubicBezTo>
                    <a:pt x="10036" y="1945"/>
                    <a:pt x="9319" y="1657"/>
                    <a:pt x="8822" y="1103"/>
                  </a:cubicBezTo>
                  <a:cubicBezTo>
                    <a:pt x="8192" y="442"/>
                    <a:pt x="7310" y="1"/>
                    <a:pt x="63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6" name="Google Shape;7136;p82"/>
            <p:cNvSpPr/>
            <p:nvPr/>
          </p:nvSpPr>
          <p:spPr>
            <a:xfrm>
              <a:off x="-57903500" y="4125950"/>
              <a:ext cx="204800" cy="175675"/>
            </a:xfrm>
            <a:custGeom>
              <a:rect b="b" l="l" r="r" t="t"/>
              <a:pathLst>
                <a:path extrusionOk="0" h="7027" w="8192">
                  <a:moveTo>
                    <a:pt x="2615" y="1009"/>
                  </a:moveTo>
                  <a:cubicBezTo>
                    <a:pt x="2804" y="1009"/>
                    <a:pt x="2962" y="1166"/>
                    <a:pt x="2962" y="1355"/>
                  </a:cubicBezTo>
                  <a:cubicBezTo>
                    <a:pt x="2962" y="1544"/>
                    <a:pt x="2804" y="1702"/>
                    <a:pt x="2615" y="1702"/>
                  </a:cubicBezTo>
                  <a:cubicBezTo>
                    <a:pt x="2395" y="1702"/>
                    <a:pt x="2237" y="1576"/>
                    <a:pt x="2237" y="1355"/>
                  </a:cubicBezTo>
                  <a:cubicBezTo>
                    <a:pt x="2237" y="1166"/>
                    <a:pt x="2395" y="1009"/>
                    <a:pt x="2615" y="1009"/>
                  </a:cubicBezTo>
                  <a:close/>
                  <a:moveTo>
                    <a:pt x="5163" y="3600"/>
                  </a:moveTo>
                  <a:cubicBezTo>
                    <a:pt x="5262" y="3600"/>
                    <a:pt x="5356" y="3639"/>
                    <a:pt x="5419" y="3718"/>
                  </a:cubicBezTo>
                  <a:cubicBezTo>
                    <a:pt x="5608" y="3844"/>
                    <a:pt x="5608" y="4065"/>
                    <a:pt x="5451" y="4222"/>
                  </a:cubicBezTo>
                  <a:cubicBezTo>
                    <a:pt x="5073" y="4569"/>
                    <a:pt x="4600" y="4789"/>
                    <a:pt x="4096" y="4789"/>
                  </a:cubicBezTo>
                  <a:cubicBezTo>
                    <a:pt x="3592" y="4789"/>
                    <a:pt x="3119" y="4569"/>
                    <a:pt x="2804" y="4222"/>
                  </a:cubicBezTo>
                  <a:cubicBezTo>
                    <a:pt x="2647" y="4065"/>
                    <a:pt x="2647" y="3844"/>
                    <a:pt x="2804" y="3718"/>
                  </a:cubicBezTo>
                  <a:cubicBezTo>
                    <a:pt x="2883" y="3639"/>
                    <a:pt x="2978" y="3600"/>
                    <a:pt x="3068" y="3600"/>
                  </a:cubicBezTo>
                  <a:cubicBezTo>
                    <a:pt x="3159" y="3600"/>
                    <a:pt x="3245" y="3639"/>
                    <a:pt x="3308" y="3718"/>
                  </a:cubicBezTo>
                  <a:cubicBezTo>
                    <a:pt x="3529" y="3939"/>
                    <a:pt x="3812" y="4049"/>
                    <a:pt x="4096" y="4049"/>
                  </a:cubicBezTo>
                  <a:cubicBezTo>
                    <a:pt x="4380" y="4049"/>
                    <a:pt x="4663" y="3939"/>
                    <a:pt x="4884" y="3718"/>
                  </a:cubicBezTo>
                  <a:cubicBezTo>
                    <a:pt x="4962" y="3639"/>
                    <a:pt x="5065" y="3600"/>
                    <a:pt x="5163" y="3600"/>
                  </a:cubicBezTo>
                  <a:close/>
                  <a:moveTo>
                    <a:pt x="1828" y="0"/>
                  </a:moveTo>
                  <a:cubicBezTo>
                    <a:pt x="1418" y="158"/>
                    <a:pt x="977" y="253"/>
                    <a:pt x="567" y="253"/>
                  </a:cubicBezTo>
                  <a:cubicBezTo>
                    <a:pt x="347" y="253"/>
                    <a:pt x="221" y="221"/>
                    <a:pt x="0" y="221"/>
                  </a:cubicBezTo>
                  <a:lnTo>
                    <a:pt x="0" y="2899"/>
                  </a:lnTo>
                  <a:cubicBezTo>
                    <a:pt x="0" y="5136"/>
                    <a:pt x="1859" y="7026"/>
                    <a:pt x="4096" y="7026"/>
                  </a:cubicBezTo>
                  <a:cubicBezTo>
                    <a:pt x="6270" y="7026"/>
                    <a:pt x="8097" y="5262"/>
                    <a:pt x="8192" y="3119"/>
                  </a:cubicBezTo>
                  <a:lnTo>
                    <a:pt x="6333" y="2206"/>
                  </a:lnTo>
                  <a:cubicBezTo>
                    <a:pt x="6144" y="2363"/>
                    <a:pt x="5860" y="2489"/>
                    <a:pt x="5608" y="2489"/>
                  </a:cubicBezTo>
                  <a:cubicBezTo>
                    <a:pt x="4978" y="2489"/>
                    <a:pt x="4474" y="1985"/>
                    <a:pt x="4506" y="1324"/>
                  </a:cubicBezTo>
                  <a:lnTo>
                    <a:pt x="18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7" name="Google Shape;7137;p82"/>
            <p:cNvSpPr/>
            <p:nvPr/>
          </p:nvSpPr>
          <p:spPr>
            <a:xfrm>
              <a:off x="-57835775" y="4113350"/>
              <a:ext cx="138650" cy="70125"/>
            </a:xfrm>
            <a:custGeom>
              <a:rect b="b" l="l" r="r" t="t"/>
              <a:pathLst>
                <a:path extrusionOk="0" h="2805" w="5546">
                  <a:moveTo>
                    <a:pt x="221" y="0"/>
                  </a:moveTo>
                  <a:lnTo>
                    <a:pt x="1" y="95"/>
                  </a:lnTo>
                  <a:lnTo>
                    <a:pt x="2112" y="1103"/>
                  </a:lnTo>
                  <a:cubicBezTo>
                    <a:pt x="2301" y="883"/>
                    <a:pt x="2616" y="757"/>
                    <a:pt x="2931" y="757"/>
                  </a:cubicBezTo>
                  <a:cubicBezTo>
                    <a:pt x="3592" y="757"/>
                    <a:pt x="4159" y="1355"/>
                    <a:pt x="4033" y="2048"/>
                  </a:cubicBezTo>
                  <a:lnTo>
                    <a:pt x="5546" y="2804"/>
                  </a:lnTo>
                  <a:lnTo>
                    <a:pt x="5546" y="725"/>
                  </a:lnTo>
                  <a:cubicBezTo>
                    <a:pt x="5325" y="725"/>
                    <a:pt x="5136" y="757"/>
                    <a:pt x="4979" y="757"/>
                  </a:cubicBezTo>
                  <a:cubicBezTo>
                    <a:pt x="4033" y="757"/>
                    <a:pt x="3435" y="410"/>
                    <a:pt x="26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38" name="Google Shape;7138;p82"/>
          <p:cNvGrpSpPr/>
          <p:nvPr/>
        </p:nvGrpSpPr>
        <p:grpSpPr>
          <a:xfrm>
            <a:off x="7076112" y="1532546"/>
            <a:ext cx="357226" cy="357226"/>
            <a:chOff x="-55987225" y="3198925"/>
            <a:chExt cx="317450" cy="317450"/>
          </a:xfrm>
        </p:grpSpPr>
        <p:sp>
          <p:nvSpPr>
            <p:cNvPr id="7139" name="Google Shape;7139;p82"/>
            <p:cNvSpPr/>
            <p:nvPr/>
          </p:nvSpPr>
          <p:spPr>
            <a:xfrm>
              <a:off x="-55987225" y="3261925"/>
              <a:ext cx="173300" cy="198500"/>
            </a:xfrm>
            <a:custGeom>
              <a:rect b="b" l="l" r="r" t="t"/>
              <a:pathLst>
                <a:path extrusionOk="0" h="7940" w="6932">
                  <a:moveTo>
                    <a:pt x="4821" y="1954"/>
                  </a:moveTo>
                  <a:cubicBezTo>
                    <a:pt x="5042" y="1954"/>
                    <a:pt x="5199" y="2112"/>
                    <a:pt x="5199" y="2332"/>
                  </a:cubicBezTo>
                  <a:cubicBezTo>
                    <a:pt x="5199" y="2521"/>
                    <a:pt x="5042" y="2679"/>
                    <a:pt x="4821" y="2679"/>
                  </a:cubicBezTo>
                  <a:cubicBezTo>
                    <a:pt x="4632" y="2679"/>
                    <a:pt x="4475" y="2521"/>
                    <a:pt x="4475" y="2332"/>
                  </a:cubicBezTo>
                  <a:cubicBezTo>
                    <a:pt x="4475" y="2175"/>
                    <a:pt x="4632" y="1954"/>
                    <a:pt x="4821" y="1954"/>
                  </a:cubicBezTo>
                  <a:close/>
                  <a:moveTo>
                    <a:pt x="1041" y="4380"/>
                  </a:moveTo>
                  <a:cubicBezTo>
                    <a:pt x="1324" y="4726"/>
                    <a:pt x="1765" y="4947"/>
                    <a:pt x="2269" y="4947"/>
                  </a:cubicBezTo>
                  <a:cubicBezTo>
                    <a:pt x="2238" y="5388"/>
                    <a:pt x="1891" y="5703"/>
                    <a:pt x="1482" y="5703"/>
                  </a:cubicBezTo>
                  <a:cubicBezTo>
                    <a:pt x="1104" y="5703"/>
                    <a:pt x="726" y="5357"/>
                    <a:pt x="726" y="4947"/>
                  </a:cubicBezTo>
                  <a:cubicBezTo>
                    <a:pt x="726" y="4726"/>
                    <a:pt x="852" y="4474"/>
                    <a:pt x="1041" y="4380"/>
                  </a:cubicBezTo>
                  <a:close/>
                  <a:moveTo>
                    <a:pt x="5262" y="1"/>
                  </a:moveTo>
                  <a:cubicBezTo>
                    <a:pt x="4916" y="473"/>
                    <a:pt x="4412" y="820"/>
                    <a:pt x="3845" y="1009"/>
                  </a:cubicBezTo>
                  <a:cubicBezTo>
                    <a:pt x="3466" y="1166"/>
                    <a:pt x="3057" y="1229"/>
                    <a:pt x="2679" y="1229"/>
                  </a:cubicBezTo>
                  <a:cubicBezTo>
                    <a:pt x="2553" y="1229"/>
                    <a:pt x="2427" y="1229"/>
                    <a:pt x="2301" y="1166"/>
                  </a:cubicBezTo>
                  <a:cubicBezTo>
                    <a:pt x="2301" y="1292"/>
                    <a:pt x="2269" y="1450"/>
                    <a:pt x="2269" y="1576"/>
                  </a:cubicBezTo>
                  <a:lnTo>
                    <a:pt x="2269" y="1923"/>
                  </a:lnTo>
                  <a:cubicBezTo>
                    <a:pt x="1450" y="1923"/>
                    <a:pt x="726" y="2584"/>
                    <a:pt x="726" y="3435"/>
                  </a:cubicBezTo>
                  <a:lnTo>
                    <a:pt x="726" y="3624"/>
                  </a:lnTo>
                  <a:cubicBezTo>
                    <a:pt x="253" y="3907"/>
                    <a:pt x="1" y="4380"/>
                    <a:pt x="1" y="4915"/>
                  </a:cubicBezTo>
                  <a:cubicBezTo>
                    <a:pt x="1" y="5735"/>
                    <a:pt x="663" y="6428"/>
                    <a:pt x="1482" y="6428"/>
                  </a:cubicBezTo>
                  <a:cubicBezTo>
                    <a:pt x="1507" y="6429"/>
                    <a:pt x="1533" y="6430"/>
                    <a:pt x="1558" y="6430"/>
                  </a:cubicBezTo>
                  <a:cubicBezTo>
                    <a:pt x="2033" y="6430"/>
                    <a:pt x="2473" y="6156"/>
                    <a:pt x="2742" y="5798"/>
                  </a:cubicBezTo>
                  <a:cubicBezTo>
                    <a:pt x="3466" y="7089"/>
                    <a:pt x="4790" y="7940"/>
                    <a:pt x="6365" y="7940"/>
                  </a:cubicBezTo>
                  <a:cubicBezTo>
                    <a:pt x="6554" y="7940"/>
                    <a:pt x="6775" y="7940"/>
                    <a:pt x="6932" y="7908"/>
                  </a:cubicBezTo>
                  <a:cubicBezTo>
                    <a:pt x="6806" y="7562"/>
                    <a:pt x="6712" y="7184"/>
                    <a:pt x="6712" y="6837"/>
                  </a:cubicBezTo>
                  <a:lnTo>
                    <a:pt x="6712" y="5672"/>
                  </a:lnTo>
                  <a:cubicBezTo>
                    <a:pt x="6617" y="5703"/>
                    <a:pt x="6491" y="5703"/>
                    <a:pt x="6365" y="5703"/>
                  </a:cubicBezTo>
                  <a:cubicBezTo>
                    <a:pt x="5861" y="5703"/>
                    <a:pt x="5388" y="5514"/>
                    <a:pt x="5073" y="5168"/>
                  </a:cubicBezTo>
                  <a:cubicBezTo>
                    <a:pt x="4916" y="5010"/>
                    <a:pt x="4916" y="4758"/>
                    <a:pt x="5073" y="4632"/>
                  </a:cubicBezTo>
                  <a:cubicBezTo>
                    <a:pt x="5152" y="4553"/>
                    <a:pt x="5247" y="4514"/>
                    <a:pt x="5337" y="4514"/>
                  </a:cubicBezTo>
                  <a:cubicBezTo>
                    <a:pt x="5428" y="4514"/>
                    <a:pt x="5514" y="4553"/>
                    <a:pt x="5577" y="4632"/>
                  </a:cubicBezTo>
                  <a:cubicBezTo>
                    <a:pt x="5792" y="4847"/>
                    <a:pt x="6080" y="4959"/>
                    <a:pt x="6371" y="4959"/>
                  </a:cubicBezTo>
                  <a:cubicBezTo>
                    <a:pt x="6507" y="4959"/>
                    <a:pt x="6644" y="4934"/>
                    <a:pt x="6775" y="4884"/>
                  </a:cubicBezTo>
                  <a:lnTo>
                    <a:pt x="6775" y="1923"/>
                  </a:lnTo>
                  <a:cubicBezTo>
                    <a:pt x="5892" y="1765"/>
                    <a:pt x="5262" y="977"/>
                    <a:pt x="5262" y="127"/>
                  </a:cubicBezTo>
                  <a:lnTo>
                    <a:pt x="52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0" name="Google Shape;7140;p82"/>
            <p:cNvSpPr/>
            <p:nvPr/>
          </p:nvSpPr>
          <p:spPr>
            <a:xfrm>
              <a:off x="-55837575" y="3198925"/>
              <a:ext cx="167800" cy="298525"/>
            </a:xfrm>
            <a:custGeom>
              <a:rect b="b" l="l" r="r" t="t"/>
              <a:pathLst>
                <a:path extrusionOk="0" h="11941" w="6712">
                  <a:moveTo>
                    <a:pt x="5672" y="6900"/>
                  </a:moveTo>
                  <a:cubicBezTo>
                    <a:pt x="5861" y="6994"/>
                    <a:pt x="5987" y="7246"/>
                    <a:pt x="5987" y="7467"/>
                  </a:cubicBezTo>
                  <a:cubicBezTo>
                    <a:pt x="5987" y="7908"/>
                    <a:pt x="5672" y="8223"/>
                    <a:pt x="5231" y="8223"/>
                  </a:cubicBezTo>
                  <a:cubicBezTo>
                    <a:pt x="4821" y="8223"/>
                    <a:pt x="4443" y="7877"/>
                    <a:pt x="4443" y="7467"/>
                  </a:cubicBezTo>
                  <a:cubicBezTo>
                    <a:pt x="4916" y="7467"/>
                    <a:pt x="5388" y="7246"/>
                    <a:pt x="5672" y="6900"/>
                  </a:cubicBezTo>
                  <a:close/>
                  <a:moveTo>
                    <a:pt x="1" y="0"/>
                  </a:moveTo>
                  <a:lnTo>
                    <a:pt x="1" y="2584"/>
                  </a:lnTo>
                  <a:cubicBezTo>
                    <a:pt x="1" y="3214"/>
                    <a:pt x="505" y="3686"/>
                    <a:pt x="1104" y="3686"/>
                  </a:cubicBezTo>
                  <a:cubicBezTo>
                    <a:pt x="1293" y="3686"/>
                    <a:pt x="1450" y="3844"/>
                    <a:pt x="1450" y="4064"/>
                  </a:cubicBezTo>
                  <a:lnTo>
                    <a:pt x="1450" y="9294"/>
                  </a:lnTo>
                  <a:cubicBezTo>
                    <a:pt x="1450" y="10743"/>
                    <a:pt x="2647" y="11941"/>
                    <a:pt x="4065" y="11941"/>
                  </a:cubicBezTo>
                  <a:lnTo>
                    <a:pt x="4412" y="11941"/>
                  </a:lnTo>
                  <a:lnTo>
                    <a:pt x="4412" y="8790"/>
                  </a:lnTo>
                  <a:cubicBezTo>
                    <a:pt x="4632" y="8885"/>
                    <a:pt x="4916" y="8979"/>
                    <a:pt x="5199" y="8979"/>
                  </a:cubicBezTo>
                  <a:cubicBezTo>
                    <a:pt x="6018" y="8979"/>
                    <a:pt x="6680" y="8318"/>
                    <a:pt x="6680" y="7467"/>
                  </a:cubicBezTo>
                  <a:cubicBezTo>
                    <a:pt x="6711" y="6931"/>
                    <a:pt x="6396" y="6459"/>
                    <a:pt x="5987" y="6175"/>
                  </a:cubicBezTo>
                  <a:lnTo>
                    <a:pt x="5987" y="5986"/>
                  </a:lnTo>
                  <a:cubicBezTo>
                    <a:pt x="5987" y="5167"/>
                    <a:pt x="5262" y="4474"/>
                    <a:pt x="4443" y="4474"/>
                  </a:cubicBezTo>
                  <a:lnTo>
                    <a:pt x="4443" y="4127"/>
                  </a:lnTo>
                  <a:cubicBezTo>
                    <a:pt x="4443" y="1891"/>
                    <a:pt x="258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1" name="Google Shape;7141;p82"/>
            <p:cNvSpPr/>
            <p:nvPr/>
          </p:nvSpPr>
          <p:spPr>
            <a:xfrm>
              <a:off x="-55931300" y="3435200"/>
              <a:ext cx="194575" cy="81175"/>
            </a:xfrm>
            <a:custGeom>
              <a:rect b="b" l="l" r="r" t="t"/>
              <a:pathLst>
                <a:path extrusionOk="0" h="3247" w="7783">
                  <a:moveTo>
                    <a:pt x="347" y="1"/>
                  </a:moveTo>
                  <a:cubicBezTo>
                    <a:pt x="221" y="64"/>
                    <a:pt x="127" y="127"/>
                    <a:pt x="1" y="158"/>
                  </a:cubicBezTo>
                  <a:lnTo>
                    <a:pt x="1" y="2899"/>
                  </a:lnTo>
                  <a:cubicBezTo>
                    <a:pt x="1" y="3088"/>
                    <a:pt x="158" y="3246"/>
                    <a:pt x="347" y="3246"/>
                  </a:cubicBezTo>
                  <a:lnTo>
                    <a:pt x="7627" y="3246"/>
                  </a:lnTo>
                  <a:cubicBezTo>
                    <a:pt x="6551" y="3216"/>
                    <a:pt x="5551" y="2574"/>
                    <a:pt x="5010" y="1702"/>
                  </a:cubicBezTo>
                  <a:cubicBezTo>
                    <a:pt x="4727" y="1734"/>
                    <a:pt x="4411" y="1765"/>
                    <a:pt x="4096" y="1765"/>
                  </a:cubicBezTo>
                  <a:cubicBezTo>
                    <a:pt x="2584" y="1765"/>
                    <a:pt x="1229" y="1040"/>
                    <a:pt x="347" y="1"/>
                  </a:cubicBezTo>
                  <a:close/>
                  <a:moveTo>
                    <a:pt x="7627" y="3246"/>
                  </a:moveTo>
                  <a:cubicBezTo>
                    <a:pt x="7653" y="3246"/>
                    <a:pt x="7679" y="3247"/>
                    <a:pt x="7705" y="3247"/>
                  </a:cubicBezTo>
                  <a:cubicBezTo>
                    <a:pt x="7731" y="3247"/>
                    <a:pt x="7757" y="3246"/>
                    <a:pt x="7783" y="3246"/>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2" name="Google Shape;7142;p82"/>
            <p:cNvSpPr/>
            <p:nvPr/>
          </p:nvSpPr>
          <p:spPr>
            <a:xfrm>
              <a:off x="-55927350" y="3202850"/>
              <a:ext cx="70900" cy="71200"/>
            </a:xfrm>
            <a:custGeom>
              <a:rect b="b" l="l" r="r" t="t"/>
              <a:pathLst>
                <a:path extrusionOk="0" h="2848" w="2836">
                  <a:moveTo>
                    <a:pt x="2836" y="1"/>
                  </a:moveTo>
                  <a:cubicBezTo>
                    <a:pt x="1450" y="379"/>
                    <a:pt x="378" y="1482"/>
                    <a:pt x="0" y="2836"/>
                  </a:cubicBezTo>
                  <a:cubicBezTo>
                    <a:pt x="85" y="2843"/>
                    <a:pt x="170" y="2847"/>
                    <a:pt x="255" y="2847"/>
                  </a:cubicBezTo>
                  <a:cubicBezTo>
                    <a:pt x="548" y="2847"/>
                    <a:pt x="841" y="2801"/>
                    <a:pt x="1135" y="2679"/>
                  </a:cubicBezTo>
                  <a:cubicBezTo>
                    <a:pt x="2111" y="2332"/>
                    <a:pt x="2804" y="1324"/>
                    <a:pt x="2836" y="284"/>
                  </a:cubicBezTo>
                  <a:lnTo>
                    <a:pt x="28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43" name="Google Shape;7143;p82"/>
          <p:cNvGrpSpPr/>
          <p:nvPr/>
        </p:nvGrpSpPr>
        <p:grpSpPr>
          <a:xfrm>
            <a:off x="7076112" y="1988578"/>
            <a:ext cx="357226" cy="357367"/>
            <a:chOff x="-55987225" y="3591025"/>
            <a:chExt cx="317450" cy="317575"/>
          </a:xfrm>
        </p:grpSpPr>
        <p:sp>
          <p:nvSpPr>
            <p:cNvPr id="7144" name="Google Shape;7144;p82"/>
            <p:cNvSpPr/>
            <p:nvPr/>
          </p:nvSpPr>
          <p:spPr>
            <a:xfrm>
              <a:off x="-55950200" y="3740025"/>
              <a:ext cx="204800" cy="168575"/>
            </a:xfrm>
            <a:custGeom>
              <a:rect b="b" l="l" r="r" t="t"/>
              <a:pathLst>
                <a:path extrusionOk="0" h="6743" w="8192">
                  <a:moveTo>
                    <a:pt x="2647" y="756"/>
                  </a:moveTo>
                  <a:cubicBezTo>
                    <a:pt x="2836" y="756"/>
                    <a:pt x="2994" y="914"/>
                    <a:pt x="2994" y="1103"/>
                  </a:cubicBezTo>
                  <a:cubicBezTo>
                    <a:pt x="2994" y="1323"/>
                    <a:pt x="2836" y="1449"/>
                    <a:pt x="2647" y="1449"/>
                  </a:cubicBezTo>
                  <a:cubicBezTo>
                    <a:pt x="2458" y="1449"/>
                    <a:pt x="2301" y="1323"/>
                    <a:pt x="2301" y="1103"/>
                  </a:cubicBezTo>
                  <a:cubicBezTo>
                    <a:pt x="2238" y="914"/>
                    <a:pt x="2395" y="756"/>
                    <a:pt x="2647" y="756"/>
                  </a:cubicBezTo>
                  <a:close/>
                  <a:moveTo>
                    <a:pt x="5609" y="756"/>
                  </a:moveTo>
                  <a:cubicBezTo>
                    <a:pt x="5798" y="756"/>
                    <a:pt x="5955" y="914"/>
                    <a:pt x="5955" y="1103"/>
                  </a:cubicBezTo>
                  <a:cubicBezTo>
                    <a:pt x="5955" y="1323"/>
                    <a:pt x="5798" y="1449"/>
                    <a:pt x="5609" y="1449"/>
                  </a:cubicBezTo>
                  <a:cubicBezTo>
                    <a:pt x="5388" y="1449"/>
                    <a:pt x="5262" y="1323"/>
                    <a:pt x="5262" y="1103"/>
                  </a:cubicBezTo>
                  <a:cubicBezTo>
                    <a:pt x="5231" y="914"/>
                    <a:pt x="5388" y="756"/>
                    <a:pt x="5609" y="756"/>
                  </a:cubicBezTo>
                  <a:close/>
                  <a:moveTo>
                    <a:pt x="5160" y="3316"/>
                  </a:moveTo>
                  <a:cubicBezTo>
                    <a:pt x="5254" y="3316"/>
                    <a:pt x="5341" y="3355"/>
                    <a:pt x="5388" y="3434"/>
                  </a:cubicBezTo>
                  <a:cubicBezTo>
                    <a:pt x="5546" y="3592"/>
                    <a:pt x="5546" y="3812"/>
                    <a:pt x="5388" y="3938"/>
                  </a:cubicBezTo>
                  <a:cubicBezTo>
                    <a:pt x="5041" y="4285"/>
                    <a:pt x="4569" y="4505"/>
                    <a:pt x="4065" y="4505"/>
                  </a:cubicBezTo>
                  <a:cubicBezTo>
                    <a:pt x="3561" y="4505"/>
                    <a:pt x="3088" y="4285"/>
                    <a:pt x="2773" y="3938"/>
                  </a:cubicBezTo>
                  <a:cubicBezTo>
                    <a:pt x="2616" y="3781"/>
                    <a:pt x="2616" y="3560"/>
                    <a:pt x="2773" y="3434"/>
                  </a:cubicBezTo>
                  <a:cubicBezTo>
                    <a:pt x="2868" y="3355"/>
                    <a:pt x="2970" y="3316"/>
                    <a:pt x="3065" y="3316"/>
                  </a:cubicBezTo>
                  <a:cubicBezTo>
                    <a:pt x="3159" y="3316"/>
                    <a:pt x="3246" y="3355"/>
                    <a:pt x="3309" y="3434"/>
                  </a:cubicBezTo>
                  <a:cubicBezTo>
                    <a:pt x="3529" y="3655"/>
                    <a:pt x="3813" y="3765"/>
                    <a:pt x="4096" y="3765"/>
                  </a:cubicBezTo>
                  <a:cubicBezTo>
                    <a:pt x="4380" y="3765"/>
                    <a:pt x="4663" y="3655"/>
                    <a:pt x="4884" y="3434"/>
                  </a:cubicBezTo>
                  <a:cubicBezTo>
                    <a:pt x="4963" y="3355"/>
                    <a:pt x="5065" y="3316"/>
                    <a:pt x="5160" y="3316"/>
                  </a:cubicBezTo>
                  <a:close/>
                  <a:moveTo>
                    <a:pt x="1" y="0"/>
                  </a:moveTo>
                  <a:lnTo>
                    <a:pt x="1" y="2615"/>
                  </a:lnTo>
                  <a:cubicBezTo>
                    <a:pt x="1" y="4852"/>
                    <a:pt x="1859" y="6742"/>
                    <a:pt x="4096" y="6742"/>
                  </a:cubicBezTo>
                  <a:cubicBezTo>
                    <a:pt x="6333" y="6742"/>
                    <a:pt x="8192" y="4883"/>
                    <a:pt x="8192" y="2615"/>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5" name="Google Shape;7145;p82"/>
            <p:cNvSpPr/>
            <p:nvPr/>
          </p:nvSpPr>
          <p:spPr>
            <a:xfrm>
              <a:off x="-55967525" y="3591025"/>
              <a:ext cx="297750" cy="131700"/>
            </a:xfrm>
            <a:custGeom>
              <a:rect b="b" l="l" r="r" t="t"/>
              <a:pathLst>
                <a:path extrusionOk="0" h="5268" w="11910">
                  <a:moveTo>
                    <a:pt x="4810" y="0"/>
                  </a:moveTo>
                  <a:cubicBezTo>
                    <a:pt x="4730" y="0"/>
                    <a:pt x="4650" y="2"/>
                    <a:pt x="4569" y="6"/>
                  </a:cubicBezTo>
                  <a:cubicBezTo>
                    <a:pt x="1954" y="163"/>
                    <a:pt x="1" y="2463"/>
                    <a:pt x="1" y="5047"/>
                  </a:cubicBezTo>
                  <a:cubicBezTo>
                    <a:pt x="1" y="5173"/>
                    <a:pt x="64" y="5267"/>
                    <a:pt x="190" y="5267"/>
                  </a:cubicBezTo>
                  <a:lnTo>
                    <a:pt x="2994" y="5267"/>
                  </a:lnTo>
                  <a:lnTo>
                    <a:pt x="2994" y="4920"/>
                  </a:lnTo>
                  <a:cubicBezTo>
                    <a:pt x="2994" y="4259"/>
                    <a:pt x="3498" y="3818"/>
                    <a:pt x="4096" y="3818"/>
                  </a:cubicBezTo>
                  <a:lnTo>
                    <a:pt x="5577" y="3818"/>
                  </a:lnTo>
                  <a:cubicBezTo>
                    <a:pt x="6207" y="3818"/>
                    <a:pt x="6680" y="4322"/>
                    <a:pt x="6680" y="4920"/>
                  </a:cubicBezTo>
                  <a:lnTo>
                    <a:pt x="6680" y="5267"/>
                  </a:lnTo>
                  <a:lnTo>
                    <a:pt x="11563" y="5267"/>
                  </a:lnTo>
                  <a:cubicBezTo>
                    <a:pt x="11752" y="5267"/>
                    <a:pt x="11909" y="5110"/>
                    <a:pt x="11909" y="4920"/>
                  </a:cubicBezTo>
                  <a:cubicBezTo>
                    <a:pt x="11909" y="4637"/>
                    <a:pt x="11752" y="4479"/>
                    <a:pt x="11563" y="4479"/>
                  </a:cubicBezTo>
                  <a:lnTo>
                    <a:pt x="9673" y="4479"/>
                  </a:lnTo>
                  <a:cubicBezTo>
                    <a:pt x="9489" y="1943"/>
                    <a:pt x="7380" y="0"/>
                    <a:pt x="48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6" name="Google Shape;7146;p82"/>
            <p:cNvSpPr/>
            <p:nvPr/>
          </p:nvSpPr>
          <p:spPr>
            <a:xfrm>
              <a:off x="-55875375" y="3703000"/>
              <a:ext cx="55950" cy="17350"/>
            </a:xfrm>
            <a:custGeom>
              <a:rect b="b" l="l" r="r" t="t"/>
              <a:pathLst>
                <a:path extrusionOk="0" h="694" w="2238">
                  <a:moveTo>
                    <a:pt x="347" y="0"/>
                  </a:moveTo>
                  <a:cubicBezTo>
                    <a:pt x="158" y="0"/>
                    <a:pt x="1" y="158"/>
                    <a:pt x="1" y="347"/>
                  </a:cubicBezTo>
                  <a:lnTo>
                    <a:pt x="1" y="694"/>
                  </a:lnTo>
                  <a:lnTo>
                    <a:pt x="2238" y="694"/>
                  </a:lnTo>
                  <a:lnTo>
                    <a:pt x="2238" y="347"/>
                  </a:lnTo>
                  <a:cubicBezTo>
                    <a:pt x="2238" y="158"/>
                    <a:pt x="2080" y="0"/>
                    <a:pt x="18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7" name="Google Shape;7147;p82"/>
            <p:cNvSpPr/>
            <p:nvPr/>
          </p:nvSpPr>
          <p:spPr>
            <a:xfrm>
              <a:off x="-55987225" y="3746325"/>
              <a:ext cx="18150" cy="63825"/>
            </a:xfrm>
            <a:custGeom>
              <a:rect b="b" l="l" r="r" t="t"/>
              <a:pathLst>
                <a:path extrusionOk="0" h="2553" w="726">
                  <a:moveTo>
                    <a:pt x="726" y="0"/>
                  </a:moveTo>
                  <a:cubicBezTo>
                    <a:pt x="253" y="221"/>
                    <a:pt x="1" y="693"/>
                    <a:pt x="1" y="1260"/>
                  </a:cubicBezTo>
                  <a:cubicBezTo>
                    <a:pt x="1" y="1796"/>
                    <a:pt x="316" y="2269"/>
                    <a:pt x="726" y="2552"/>
                  </a:cubicBezTo>
                  <a:lnTo>
                    <a:pt x="7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8" name="Google Shape;7148;p82"/>
            <p:cNvSpPr/>
            <p:nvPr/>
          </p:nvSpPr>
          <p:spPr>
            <a:xfrm>
              <a:off x="-55725725" y="3745525"/>
              <a:ext cx="18925" cy="63825"/>
            </a:xfrm>
            <a:custGeom>
              <a:rect b="b" l="l" r="r" t="t"/>
              <a:pathLst>
                <a:path extrusionOk="0" h="2553" w="757">
                  <a:moveTo>
                    <a:pt x="1" y="1"/>
                  </a:moveTo>
                  <a:lnTo>
                    <a:pt x="1" y="2553"/>
                  </a:lnTo>
                  <a:cubicBezTo>
                    <a:pt x="442" y="2269"/>
                    <a:pt x="757" y="1796"/>
                    <a:pt x="757" y="1229"/>
                  </a:cubicBezTo>
                  <a:cubicBezTo>
                    <a:pt x="757" y="725"/>
                    <a:pt x="442" y="25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49" name="Google Shape;7149;p82"/>
          <p:cNvGrpSpPr/>
          <p:nvPr/>
        </p:nvGrpSpPr>
        <p:grpSpPr>
          <a:xfrm>
            <a:off x="7090027" y="2429217"/>
            <a:ext cx="358999" cy="358999"/>
            <a:chOff x="-55988800" y="3982600"/>
            <a:chExt cx="319025" cy="319025"/>
          </a:xfrm>
        </p:grpSpPr>
        <p:sp>
          <p:nvSpPr>
            <p:cNvPr id="7150" name="Google Shape;7150;p82"/>
            <p:cNvSpPr/>
            <p:nvPr/>
          </p:nvSpPr>
          <p:spPr>
            <a:xfrm>
              <a:off x="-55791875" y="3982600"/>
              <a:ext cx="102400" cy="102425"/>
            </a:xfrm>
            <a:custGeom>
              <a:rect b="b" l="l" r="r" t="t"/>
              <a:pathLst>
                <a:path extrusionOk="0" h="4097" w="4096">
                  <a:moveTo>
                    <a:pt x="1859" y="1"/>
                  </a:moveTo>
                  <a:cubicBezTo>
                    <a:pt x="1071" y="1"/>
                    <a:pt x="410" y="379"/>
                    <a:pt x="0" y="977"/>
                  </a:cubicBezTo>
                  <a:cubicBezTo>
                    <a:pt x="1512" y="1450"/>
                    <a:pt x="2647" y="2647"/>
                    <a:pt x="3119" y="4096"/>
                  </a:cubicBezTo>
                  <a:cubicBezTo>
                    <a:pt x="3718" y="3687"/>
                    <a:pt x="4096" y="3025"/>
                    <a:pt x="4096" y="2237"/>
                  </a:cubicBezTo>
                  <a:cubicBezTo>
                    <a:pt x="4096" y="1009"/>
                    <a:pt x="3119" y="1"/>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1" name="Google Shape;7151;p82"/>
            <p:cNvSpPr/>
            <p:nvPr/>
          </p:nvSpPr>
          <p:spPr>
            <a:xfrm>
              <a:off x="-55969100" y="3982600"/>
              <a:ext cx="102400" cy="102425"/>
            </a:xfrm>
            <a:custGeom>
              <a:rect b="b" l="l" r="r" t="t"/>
              <a:pathLst>
                <a:path extrusionOk="0" h="4097" w="4096">
                  <a:moveTo>
                    <a:pt x="2269" y="1"/>
                  </a:moveTo>
                  <a:cubicBezTo>
                    <a:pt x="1040" y="1"/>
                    <a:pt x="1" y="977"/>
                    <a:pt x="1" y="2237"/>
                  </a:cubicBezTo>
                  <a:cubicBezTo>
                    <a:pt x="1" y="2994"/>
                    <a:pt x="410" y="3687"/>
                    <a:pt x="1009" y="4096"/>
                  </a:cubicBezTo>
                  <a:cubicBezTo>
                    <a:pt x="1481" y="2647"/>
                    <a:pt x="2647" y="1450"/>
                    <a:pt x="4096" y="977"/>
                  </a:cubicBezTo>
                  <a:cubicBezTo>
                    <a:pt x="3718" y="379"/>
                    <a:pt x="3057" y="1"/>
                    <a:pt x="22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2" name="Google Shape;7152;p82"/>
            <p:cNvSpPr/>
            <p:nvPr/>
          </p:nvSpPr>
          <p:spPr>
            <a:xfrm>
              <a:off x="-55819450" y="4021200"/>
              <a:ext cx="92950" cy="92175"/>
            </a:xfrm>
            <a:custGeom>
              <a:rect b="b" l="l" r="r" t="t"/>
              <a:pathLst>
                <a:path extrusionOk="0" h="3687" w="3718">
                  <a:moveTo>
                    <a:pt x="32" y="0"/>
                  </a:moveTo>
                  <a:lnTo>
                    <a:pt x="32" y="1103"/>
                  </a:lnTo>
                  <a:cubicBezTo>
                    <a:pt x="1" y="2521"/>
                    <a:pt x="1198" y="3686"/>
                    <a:pt x="2615" y="3686"/>
                  </a:cubicBezTo>
                  <a:lnTo>
                    <a:pt x="3718" y="3686"/>
                  </a:lnTo>
                  <a:cubicBezTo>
                    <a:pt x="3529" y="1733"/>
                    <a:pt x="1985" y="158"/>
                    <a:pt x="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3" name="Google Shape;7153;p82"/>
            <p:cNvSpPr/>
            <p:nvPr/>
          </p:nvSpPr>
          <p:spPr>
            <a:xfrm>
              <a:off x="-55930500" y="4021200"/>
              <a:ext cx="92950" cy="92175"/>
            </a:xfrm>
            <a:custGeom>
              <a:rect b="b" l="l" r="r" t="t"/>
              <a:pathLst>
                <a:path extrusionOk="0" h="3687" w="3718">
                  <a:moveTo>
                    <a:pt x="3718" y="0"/>
                  </a:moveTo>
                  <a:cubicBezTo>
                    <a:pt x="1733" y="158"/>
                    <a:pt x="158" y="1733"/>
                    <a:pt x="0" y="3686"/>
                  </a:cubicBezTo>
                  <a:lnTo>
                    <a:pt x="1103" y="3686"/>
                  </a:lnTo>
                  <a:cubicBezTo>
                    <a:pt x="2552" y="3686"/>
                    <a:pt x="3718" y="2521"/>
                    <a:pt x="3718" y="1103"/>
                  </a:cubicBezTo>
                  <a:lnTo>
                    <a:pt x="37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4" name="Google Shape;7154;p82"/>
            <p:cNvSpPr/>
            <p:nvPr/>
          </p:nvSpPr>
          <p:spPr>
            <a:xfrm>
              <a:off x="-55988800" y="4086575"/>
              <a:ext cx="319025" cy="215050"/>
            </a:xfrm>
            <a:custGeom>
              <a:rect b="b" l="l" r="r" t="t"/>
              <a:pathLst>
                <a:path extrusionOk="0" h="8602" w="12761">
                  <a:moveTo>
                    <a:pt x="4884" y="2584"/>
                  </a:moveTo>
                  <a:cubicBezTo>
                    <a:pt x="5105" y="2584"/>
                    <a:pt x="5262" y="2741"/>
                    <a:pt x="5262" y="2930"/>
                  </a:cubicBezTo>
                  <a:cubicBezTo>
                    <a:pt x="5262" y="3119"/>
                    <a:pt x="5105" y="3277"/>
                    <a:pt x="4884" y="3277"/>
                  </a:cubicBezTo>
                  <a:cubicBezTo>
                    <a:pt x="4695" y="3277"/>
                    <a:pt x="4538" y="3151"/>
                    <a:pt x="4538" y="2930"/>
                  </a:cubicBezTo>
                  <a:cubicBezTo>
                    <a:pt x="4538" y="2741"/>
                    <a:pt x="4695" y="2584"/>
                    <a:pt x="4884" y="2584"/>
                  </a:cubicBezTo>
                  <a:close/>
                  <a:moveTo>
                    <a:pt x="7877" y="2615"/>
                  </a:moveTo>
                  <a:cubicBezTo>
                    <a:pt x="8098" y="2615"/>
                    <a:pt x="8255" y="2773"/>
                    <a:pt x="8255" y="2962"/>
                  </a:cubicBezTo>
                  <a:cubicBezTo>
                    <a:pt x="8287" y="3151"/>
                    <a:pt x="8129" y="3308"/>
                    <a:pt x="7877" y="3308"/>
                  </a:cubicBezTo>
                  <a:cubicBezTo>
                    <a:pt x="7688" y="3308"/>
                    <a:pt x="7531" y="3151"/>
                    <a:pt x="7531" y="2962"/>
                  </a:cubicBezTo>
                  <a:cubicBezTo>
                    <a:pt x="7531" y="2773"/>
                    <a:pt x="7688" y="2615"/>
                    <a:pt x="7877" y="2615"/>
                  </a:cubicBezTo>
                  <a:close/>
                  <a:moveTo>
                    <a:pt x="1104" y="4222"/>
                  </a:moveTo>
                  <a:cubicBezTo>
                    <a:pt x="1387" y="4568"/>
                    <a:pt x="1828" y="4820"/>
                    <a:pt x="2332" y="4820"/>
                  </a:cubicBezTo>
                  <a:cubicBezTo>
                    <a:pt x="2301" y="5199"/>
                    <a:pt x="1954" y="5577"/>
                    <a:pt x="1545" y="5577"/>
                  </a:cubicBezTo>
                  <a:cubicBezTo>
                    <a:pt x="1167" y="5577"/>
                    <a:pt x="789" y="5199"/>
                    <a:pt x="789" y="4820"/>
                  </a:cubicBezTo>
                  <a:cubicBezTo>
                    <a:pt x="789" y="4568"/>
                    <a:pt x="915" y="4348"/>
                    <a:pt x="1104" y="4222"/>
                  </a:cubicBezTo>
                  <a:close/>
                  <a:moveTo>
                    <a:pt x="11721" y="4222"/>
                  </a:moveTo>
                  <a:cubicBezTo>
                    <a:pt x="11910" y="4348"/>
                    <a:pt x="12036" y="4568"/>
                    <a:pt x="12036" y="4820"/>
                  </a:cubicBezTo>
                  <a:cubicBezTo>
                    <a:pt x="12036" y="5199"/>
                    <a:pt x="11721" y="5577"/>
                    <a:pt x="11280" y="5577"/>
                  </a:cubicBezTo>
                  <a:cubicBezTo>
                    <a:pt x="10870" y="5577"/>
                    <a:pt x="10492" y="5199"/>
                    <a:pt x="10492" y="4820"/>
                  </a:cubicBezTo>
                  <a:cubicBezTo>
                    <a:pt x="10965" y="4820"/>
                    <a:pt x="11437" y="4568"/>
                    <a:pt x="11721" y="4222"/>
                  </a:cubicBezTo>
                  <a:close/>
                  <a:moveTo>
                    <a:pt x="7460" y="5143"/>
                  </a:moveTo>
                  <a:cubicBezTo>
                    <a:pt x="7554" y="5143"/>
                    <a:pt x="7641" y="5183"/>
                    <a:pt x="7688" y="5262"/>
                  </a:cubicBezTo>
                  <a:cubicBezTo>
                    <a:pt x="7877" y="5356"/>
                    <a:pt x="7877" y="5608"/>
                    <a:pt x="7720" y="5766"/>
                  </a:cubicBezTo>
                  <a:cubicBezTo>
                    <a:pt x="7373" y="6112"/>
                    <a:pt x="6901" y="6301"/>
                    <a:pt x="6396" y="6301"/>
                  </a:cubicBezTo>
                  <a:cubicBezTo>
                    <a:pt x="5892" y="6301"/>
                    <a:pt x="5420" y="6112"/>
                    <a:pt x="5105" y="5766"/>
                  </a:cubicBezTo>
                  <a:cubicBezTo>
                    <a:pt x="4947" y="5608"/>
                    <a:pt x="4947" y="5356"/>
                    <a:pt x="5105" y="5262"/>
                  </a:cubicBezTo>
                  <a:cubicBezTo>
                    <a:pt x="5184" y="5183"/>
                    <a:pt x="5278" y="5143"/>
                    <a:pt x="5369" y="5143"/>
                  </a:cubicBezTo>
                  <a:cubicBezTo>
                    <a:pt x="5459" y="5143"/>
                    <a:pt x="5546" y="5183"/>
                    <a:pt x="5609" y="5262"/>
                  </a:cubicBezTo>
                  <a:cubicBezTo>
                    <a:pt x="5829" y="5466"/>
                    <a:pt x="6113" y="5569"/>
                    <a:pt x="6396" y="5569"/>
                  </a:cubicBezTo>
                  <a:cubicBezTo>
                    <a:pt x="6680" y="5569"/>
                    <a:pt x="6964" y="5466"/>
                    <a:pt x="7184" y="5262"/>
                  </a:cubicBezTo>
                  <a:cubicBezTo>
                    <a:pt x="7263" y="5183"/>
                    <a:pt x="7365" y="5143"/>
                    <a:pt x="7460" y="5143"/>
                  </a:cubicBezTo>
                  <a:close/>
                  <a:moveTo>
                    <a:pt x="6396" y="0"/>
                  </a:moveTo>
                  <a:cubicBezTo>
                    <a:pt x="5829" y="1071"/>
                    <a:pt x="4695" y="1828"/>
                    <a:pt x="3403" y="1828"/>
                  </a:cubicBezTo>
                  <a:lnTo>
                    <a:pt x="2301" y="1828"/>
                  </a:lnTo>
                  <a:cubicBezTo>
                    <a:pt x="1482" y="1828"/>
                    <a:pt x="757" y="2489"/>
                    <a:pt x="757" y="3308"/>
                  </a:cubicBezTo>
                  <a:lnTo>
                    <a:pt x="757" y="3529"/>
                  </a:lnTo>
                  <a:cubicBezTo>
                    <a:pt x="284" y="3781"/>
                    <a:pt x="1" y="4253"/>
                    <a:pt x="1" y="4820"/>
                  </a:cubicBezTo>
                  <a:cubicBezTo>
                    <a:pt x="1" y="5640"/>
                    <a:pt x="694" y="6301"/>
                    <a:pt x="1513" y="6301"/>
                  </a:cubicBezTo>
                  <a:cubicBezTo>
                    <a:pt x="1891" y="6301"/>
                    <a:pt x="2301" y="6144"/>
                    <a:pt x="2521" y="5923"/>
                  </a:cubicBezTo>
                  <a:cubicBezTo>
                    <a:pt x="3120" y="7467"/>
                    <a:pt x="4632" y="8601"/>
                    <a:pt x="6365" y="8601"/>
                  </a:cubicBezTo>
                  <a:cubicBezTo>
                    <a:pt x="8098" y="8601"/>
                    <a:pt x="9578" y="7467"/>
                    <a:pt x="10177" y="5923"/>
                  </a:cubicBezTo>
                  <a:cubicBezTo>
                    <a:pt x="10461" y="6144"/>
                    <a:pt x="10807" y="6301"/>
                    <a:pt x="11185" y="6301"/>
                  </a:cubicBezTo>
                  <a:cubicBezTo>
                    <a:pt x="12036" y="6301"/>
                    <a:pt x="12697" y="5640"/>
                    <a:pt x="12697" y="4820"/>
                  </a:cubicBezTo>
                  <a:cubicBezTo>
                    <a:pt x="12760" y="4253"/>
                    <a:pt x="12445" y="3749"/>
                    <a:pt x="12036" y="3529"/>
                  </a:cubicBezTo>
                  <a:lnTo>
                    <a:pt x="12036" y="3308"/>
                  </a:lnTo>
                  <a:cubicBezTo>
                    <a:pt x="12036" y="2489"/>
                    <a:pt x="11311" y="1828"/>
                    <a:pt x="10492" y="1828"/>
                  </a:cubicBezTo>
                  <a:lnTo>
                    <a:pt x="9389" y="1828"/>
                  </a:lnTo>
                  <a:cubicBezTo>
                    <a:pt x="8098" y="1828"/>
                    <a:pt x="6932" y="1071"/>
                    <a:pt x="6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55" name="Google Shape;7155;p82"/>
          <p:cNvGrpSpPr/>
          <p:nvPr/>
        </p:nvGrpSpPr>
        <p:grpSpPr>
          <a:xfrm>
            <a:off x="5748546" y="2887174"/>
            <a:ext cx="356326" cy="358971"/>
            <a:chOff x="-54026025" y="3192625"/>
            <a:chExt cx="316650" cy="319000"/>
          </a:xfrm>
        </p:grpSpPr>
        <p:sp>
          <p:nvSpPr>
            <p:cNvPr id="7156" name="Google Shape;7156;p82"/>
            <p:cNvSpPr/>
            <p:nvPr/>
          </p:nvSpPr>
          <p:spPr>
            <a:xfrm>
              <a:off x="-54026025" y="3312350"/>
              <a:ext cx="18125" cy="63800"/>
            </a:xfrm>
            <a:custGeom>
              <a:rect b="b" l="l" r="r" t="t"/>
              <a:pathLst>
                <a:path extrusionOk="0" h="2552" w="725">
                  <a:moveTo>
                    <a:pt x="725" y="0"/>
                  </a:moveTo>
                  <a:cubicBezTo>
                    <a:pt x="315" y="189"/>
                    <a:pt x="0" y="693"/>
                    <a:pt x="0" y="1260"/>
                  </a:cubicBezTo>
                  <a:cubicBezTo>
                    <a:pt x="0" y="1796"/>
                    <a:pt x="315" y="2268"/>
                    <a:pt x="725" y="2552"/>
                  </a:cubicBezTo>
                  <a:lnTo>
                    <a:pt x="725" y="158"/>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7" name="Google Shape;7157;p82"/>
            <p:cNvSpPr/>
            <p:nvPr/>
          </p:nvSpPr>
          <p:spPr>
            <a:xfrm>
              <a:off x="-53890550" y="3192625"/>
              <a:ext cx="125250" cy="56725"/>
            </a:xfrm>
            <a:custGeom>
              <a:rect b="b" l="l" r="r" t="t"/>
              <a:pathLst>
                <a:path extrusionOk="0" h="2269" w="5010">
                  <a:moveTo>
                    <a:pt x="914" y="0"/>
                  </a:moveTo>
                  <a:cubicBezTo>
                    <a:pt x="599" y="0"/>
                    <a:pt x="315" y="63"/>
                    <a:pt x="0" y="95"/>
                  </a:cubicBezTo>
                  <a:cubicBezTo>
                    <a:pt x="158" y="536"/>
                    <a:pt x="441" y="914"/>
                    <a:pt x="756" y="1260"/>
                  </a:cubicBezTo>
                  <a:cubicBezTo>
                    <a:pt x="1418" y="1891"/>
                    <a:pt x="2237" y="2269"/>
                    <a:pt x="3151" y="2269"/>
                  </a:cubicBezTo>
                  <a:lnTo>
                    <a:pt x="5009" y="2269"/>
                  </a:lnTo>
                  <a:cubicBezTo>
                    <a:pt x="4127" y="914"/>
                    <a:pt x="2647" y="0"/>
                    <a:pt x="9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8" name="Google Shape;7158;p82"/>
            <p:cNvSpPr/>
            <p:nvPr/>
          </p:nvSpPr>
          <p:spPr>
            <a:xfrm>
              <a:off x="-53839375" y="3306025"/>
              <a:ext cx="55175" cy="55175"/>
            </a:xfrm>
            <a:custGeom>
              <a:rect b="b" l="l" r="r" t="t"/>
              <a:pathLst>
                <a:path extrusionOk="0" h="2207" w="2207">
                  <a:moveTo>
                    <a:pt x="1104" y="1"/>
                  </a:moveTo>
                  <a:cubicBezTo>
                    <a:pt x="505" y="1"/>
                    <a:pt x="1" y="505"/>
                    <a:pt x="1" y="1104"/>
                  </a:cubicBezTo>
                  <a:cubicBezTo>
                    <a:pt x="1" y="1702"/>
                    <a:pt x="505" y="2206"/>
                    <a:pt x="1104" y="2206"/>
                  </a:cubicBezTo>
                  <a:cubicBezTo>
                    <a:pt x="1734" y="2206"/>
                    <a:pt x="2206" y="1702"/>
                    <a:pt x="2206" y="1104"/>
                  </a:cubicBezTo>
                  <a:cubicBezTo>
                    <a:pt x="2206" y="505"/>
                    <a:pt x="1734" y="1"/>
                    <a:pt x="1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9" name="Google Shape;7159;p82"/>
            <p:cNvSpPr/>
            <p:nvPr/>
          </p:nvSpPr>
          <p:spPr>
            <a:xfrm>
              <a:off x="-53950425" y="3306025"/>
              <a:ext cx="55150" cy="55175"/>
            </a:xfrm>
            <a:custGeom>
              <a:rect b="b" l="l" r="r" t="t"/>
              <a:pathLst>
                <a:path extrusionOk="0" h="2207" w="2206">
                  <a:moveTo>
                    <a:pt x="1103" y="1"/>
                  </a:moveTo>
                  <a:cubicBezTo>
                    <a:pt x="505" y="1"/>
                    <a:pt x="1" y="505"/>
                    <a:pt x="1" y="1104"/>
                  </a:cubicBezTo>
                  <a:cubicBezTo>
                    <a:pt x="1" y="1702"/>
                    <a:pt x="505" y="2206"/>
                    <a:pt x="1103" y="2206"/>
                  </a:cubicBezTo>
                  <a:cubicBezTo>
                    <a:pt x="1702" y="2206"/>
                    <a:pt x="2206" y="1702"/>
                    <a:pt x="2206" y="1104"/>
                  </a:cubicBezTo>
                  <a:cubicBezTo>
                    <a:pt x="2206" y="505"/>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0" name="Google Shape;7160;p82"/>
            <p:cNvSpPr/>
            <p:nvPr/>
          </p:nvSpPr>
          <p:spPr>
            <a:xfrm>
              <a:off x="-53985075" y="3400950"/>
              <a:ext cx="236300" cy="110675"/>
            </a:xfrm>
            <a:custGeom>
              <a:rect b="b" l="l" r="r" t="t"/>
              <a:pathLst>
                <a:path extrusionOk="0" h="4427" w="9452">
                  <a:moveTo>
                    <a:pt x="5790" y="969"/>
                  </a:moveTo>
                  <a:cubicBezTo>
                    <a:pt x="5884" y="969"/>
                    <a:pt x="5971" y="1008"/>
                    <a:pt x="6018" y="1087"/>
                  </a:cubicBezTo>
                  <a:cubicBezTo>
                    <a:pt x="6176" y="1245"/>
                    <a:pt x="6176" y="1497"/>
                    <a:pt x="6018" y="1591"/>
                  </a:cubicBezTo>
                  <a:cubicBezTo>
                    <a:pt x="5671" y="1969"/>
                    <a:pt x="5199" y="2158"/>
                    <a:pt x="4726" y="2158"/>
                  </a:cubicBezTo>
                  <a:cubicBezTo>
                    <a:pt x="4254" y="2158"/>
                    <a:pt x="3750" y="1969"/>
                    <a:pt x="3435" y="1591"/>
                  </a:cubicBezTo>
                  <a:cubicBezTo>
                    <a:pt x="3277" y="1434"/>
                    <a:pt x="3277" y="1213"/>
                    <a:pt x="3435" y="1087"/>
                  </a:cubicBezTo>
                  <a:cubicBezTo>
                    <a:pt x="3513" y="1008"/>
                    <a:pt x="3608" y="969"/>
                    <a:pt x="3698" y="969"/>
                  </a:cubicBezTo>
                  <a:cubicBezTo>
                    <a:pt x="3789" y="969"/>
                    <a:pt x="3876" y="1008"/>
                    <a:pt x="3939" y="1087"/>
                  </a:cubicBezTo>
                  <a:cubicBezTo>
                    <a:pt x="4159" y="1308"/>
                    <a:pt x="4443" y="1418"/>
                    <a:pt x="4726" y="1418"/>
                  </a:cubicBezTo>
                  <a:cubicBezTo>
                    <a:pt x="5010" y="1418"/>
                    <a:pt x="5293" y="1308"/>
                    <a:pt x="5514" y="1087"/>
                  </a:cubicBezTo>
                  <a:cubicBezTo>
                    <a:pt x="5593" y="1008"/>
                    <a:pt x="5695" y="969"/>
                    <a:pt x="5790" y="969"/>
                  </a:cubicBezTo>
                  <a:close/>
                  <a:moveTo>
                    <a:pt x="4711" y="0"/>
                  </a:moveTo>
                  <a:cubicBezTo>
                    <a:pt x="4002" y="0"/>
                    <a:pt x="3293" y="205"/>
                    <a:pt x="2678" y="615"/>
                  </a:cubicBezTo>
                  <a:cubicBezTo>
                    <a:pt x="2615" y="646"/>
                    <a:pt x="2552" y="709"/>
                    <a:pt x="2489" y="709"/>
                  </a:cubicBezTo>
                  <a:lnTo>
                    <a:pt x="1" y="709"/>
                  </a:lnTo>
                  <a:cubicBezTo>
                    <a:pt x="505" y="2820"/>
                    <a:pt x="2458" y="4427"/>
                    <a:pt x="4726" y="4427"/>
                  </a:cubicBezTo>
                  <a:cubicBezTo>
                    <a:pt x="7026" y="4427"/>
                    <a:pt x="8948" y="2820"/>
                    <a:pt x="9452" y="709"/>
                  </a:cubicBezTo>
                  <a:lnTo>
                    <a:pt x="6963" y="709"/>
                  </a:lnTo>
                  <a:cubicBezTo>
                    <a:pt x="6869" y="646"/>
                    <a:pt x="6774" y="646"/>
                    <a:pt x="6743" y="615"/>
                  </a:cubicBezTo>
                  <a:cubicBezTo>
                    <a:pt x="6128" y="205"/>
                    <a:pt x="5419" y="0"/>
                    <a:pt x="47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1" name="Google Shape;7161;p82"/>
            <p:cNvSpPr/>
            <p:nvPr/>
          </p:nvSpPr>
          <p:spPr>
            <a:xfrm>
              <a:off x="-53986650" y="3342275"/>
              <a:ext cx="241025" cy="55150"/>
            </a:xfrm>
            <a:custGeom>
              <a:rect b="b" l="l" r="r" t="t"/>
              <a:pathLst>
                <a:path extrusionOk="0" h="2206" w="9641">
                  <a:moveTo>
                    <a:pt x="1" y="0"/>
                  </a:moveTo>
                  <a:lnTo>
                    <a:pt x="1" y="1859"/>
                  </a:lnTo>
                  <a:lnTo>
                    <a:pt x="1" y="2206"/>
                  </a:lnTo>
                  <a:lnTo>
                    <a:pt x="2458" y="2206"/>
                  </a:lnTo>
                  <a:cubicBezTo>
                    <a:pt x="3198" y="1749"/>
                    <a:pt x="4017" y="1520"/>
                    <a:pt x="4829" y="1520"/>
                  </a:cubicBezTo>
                  <a:cubicBezTo>
                    <a:pt x="5640" y="1520"/>
                    <a:pt x="6443" y="1749"/>
                    <a:pt x="7152" y="2206"/>
                  </a:cubicBezTo>
                  <a:lnTo>
                    <a:pt x="9641" y="2206"/>
                  </a:lnTo>
                  <a:lnTo>
                    <a:pt x="9641" y="1859"/>
                  </a:lnTo>
                  <a:lnTo>
                    <a:pt x="9641" y="0"/>
                  </a:lnTo>
                  <a:lnTo>
                    <a:pt x="8853" y="0"/>
                  </a:lnTo>
                  <a:cubicBezTo>
                    <a:pt x="8696" y="882"/>
                    <a:pt x="7940" y="1512"/>
                    <a:pt x="7026" y="1512"/>
                  </a:cubicBezTo>
                  <a:cubicBezTo>
                    <a:pt x="6144" y="1512"/>
                    <a:pt x="5388" y="882"/>
                    <a:pt x="5230" y="0"/>
                  </a:cubicBezTo>
                  <a:lnTo>
                    <a:pt x="4411" y="0"/>
                  </a:lnTo>
                  <a:cubicBezTo>
                    <a:pt x="4254" y="882"/>
                    <a:pt x="3466" y="1512"/>
                    <a:pt x="2584" y="1512"/>
                  </a:cubicBezTo>
                  <a:cubicBezTo>
                    <a:pt x="1670" y="1512"/>
                    <a:pt x="946" y="882"/>
                    <a:pt x="7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2" name="Google Shape;7162;p82"/>
            <p:cNvSpPr/>
            <p:nvPr/>
          </p:nvSpPr>
          <p:spPr>
            <a:xfrm>
              <a:off x="-53989000" y="3199700"/>
              <a:ext cx="241800" cy="123700"/>
            </a:xfrm>
            <a:custGeom>
              <a:rect b="b" l="l" r="r" t="t"/>
              <a:pathLst>
                <a:path extrusionOk="0" h="4948" w="9672">
                  <a:moveTo>
                    <a:pt x="3245" y="1"/>
                  </a:moveTo>
                  <a:cubicBezTo>
                    <a:pt x="1355" y="662"/>
                    <a:pt x="0" y="2490"/>
                    <a:pt x="0" y="4601"/>
                  </a:cubicBezTo>
                  <a:lnTo>
                    <a:pt x="0" y="4947"/>
                  </a:lnTo>
                  <a:lnTo>
                    <a:pt x="788" y="4947"/>
                  </a:lnTo>
                  <a:cubicBezTo>
                    <a:pt x="945" y="4096"/>
                    <a:pt x="1701" y="3466"/>
                    <a:pt x="2615" y="3466"/>
                  </a:cubicBezTo>
                  <a:cubicBezTo>
                    <a:pt x="3529" y="3466"/>
                    <a:pt x="4253" y="4096"/>
                    <a:pt x="4411" y="4947"/>
                  </a:cubicBezTo>
                  <a:lnTo>
                    <a:pt x="5261" y="4947"/>
                  </a:lnTo>
                  <a:cubicBezTo>
                    <a:pt x="5419" y="4096"/>
                    <a:pt x="6207" y="3466"/>
                    <a:pt x="7057" y="3466"/>
                  </a:cubicBezTo>
                  <a:cubicBezTo>
                    <a:pt x="7971" y="3466"/>
                    <a:pt x="8727" y="4096"/>
                    <a:pt x="8884" y="4947"/>
                  </a:cubicBezTo>
                  <a:lnTo>
                    <a:pt x="9672" y="4947"/>
                  </a:lnTo>
                  <a:lnTo>
                    <a:pt x="9672" y="4601"/>
                  </a:lnTo>
                  <a:cubicBezTo>
                    <a:pt x="9672" y="3939"/>
                    <a:pt x="9546" y="3309"/>
                    <a:pt x="9262" y="2710"/>
                  </a:cubicBezTo>
                  <a:lnTo>
                    <a:pt x="7089" y="2710"/>
                  </a:lnTo>
                  <a:cubicBezTo>
                    <a:pt x="5986" y="2710"/>
                    <a:pt x="4978" y="2301"/>
                    <a:pt x="4190" y="1513"/>
                  </a:cubicBezTo>
                  <a:cubicBezTo>
                    <a:pt x="3749" y="1072"/>
                    <a:pt x="3434" y="568"/>
                    <a:pt x="32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3" name="Google Shape;7163;p82"/>
            <p:cNvSpPr/>
            <p:nvPr/>
          </p:nvSpPr>
          <p:spPr>
            <a:xfrm>
              <a:off x="-53728300" y="3310775"/>
              <a:ext cx="18925" cy="64600"/>
            </a:xfrm>
            <a:custGeom>
              <a:rect b="b" l="l" r="r" t="t"/>
              <a:pathLst>
                <a:path extrusionOk="0" h="2584" w="757">
                  <a:moveTo>
                    <a:pt x="0" y="0"/>
                  </a:moveTo>
                  <a:lnTo>
                    <a:pt x="0" y="158"/>
                  </a:lnTo>
                  <a:lnTo>
                    <a:pt x="0" y="2583"/>
                  </a:lnTo>
                  <a:cubicBezTo>
                    <a:pt x="441" y="2300"/>
                    <a:pt x="756" y="1827"/>
                    <a:pt x="756" y="1260"/>
                  </a:cubicBezTo>
                  <a:cubicBezTo>
                    <a:pt x="756" y="756"/>
                    <a:pt x="473"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64" name="Google Shape;7164;p82"/>
          <p:cNvGrpSpPr/>
          <p:nvPr/>
        </p:nvGrpSpPr>
        <p:grpSpPr>
          <a:xfrm>
            <a:off x="5768492" y="3358148"/>
            <a:ext cx="316434" cy="358099"/>
            <a:chOff x="-54007925" y="3584850"/>
            <a:chExt cx="281200" cy="318225"/>
          </a:xfrm>
        </p:grpSpPr>
        <p:sp>
          <p:nvSpPr>
            <p:cNvPr id="7165" name="Google Shape;7165;p82"/>
            <p:cNvSpPr/>
            <p:nvPr/>
          </p:nvSpPr>
          <p:spPr>
            <a:xfrm>
              <a:off x="-53943325" y="3716375"/>
              <a:ext cx="151250" cy="18950"/>
            </a:xfrm>
            <a:custGeom>
              <a:rect b="b" l="l" r="r" t="t"/>
              <a:pathLst>
                <a:path extrusionOk="0" h="758" w="6050">
                  <a:moveTo>
                    <a:pt x="0" y="1"/>
                  </a:moveTo>
                  <a:cubicBezTo>
                    <a:pt x="441" y="474"/>
                    <a:pt x="1040" y="757"/>
                    <a:pt x="1702" y="757"/>
                  </a:cubicBezTo>
                  <a:lnTo>
                    <a:pt x="4348" y="757"/>
                  </a:lnTo>
                  <a:cubicBezTo>
                    <a:pt x="5041" y="757"/>
                    <a:pt x="5608" y="474"/>
                    <a:pt x="6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6" name="Google Shape;7166;p82"/>
            <p:cNvSpPr/>
            <p:nvPr/>
          </p:nvSpPr>
          <p:spPr>
            <a:xfrm>
              <a:off x="-53970100" y="3679375"/>
              <a:ext cx="205575" cy="18125"/>
            </a:xfrm>
            <a:custGeom>
              <a:rect b="b" l="l" r="r" t="t"/>
              <a:pathLst>
                <a:path extrusionOk="0" h="725" w="8223">
                  <a:moveTo>
                    <a:pt x="0" y="0"/>
                  </a:moveTo>
                  <a:lnTo>
                    <a:pt x="0" y="725"/>
                  </a:lnTo>
                  <a:lnTo>
                    <a:pt x="8223" y="725"/>
                  </a:lnTo>
                  <a:lnTo>
                    <a:pt x="822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7" name="Google Shape;7167;p82"/>
            <p:cNvSpPr/>
            <p:nvPr/>
          </p:nvSpPr>
          <p:spPr>
            <a:xfrm>
              <a:off x="-53970100" y="3715600"/>
              <a:ext cx="204800" cy="187475"/>
            </a:xfrm>
            <a:custGeom>
              <a:rect b="b" l="l" r="r" t="t"/>
              <a:pathLst>
                <a:path extrusionOk="0" h="7499" w="8192">
                  <a:moveTo>
                    <a:pt x="2584" y="2300"/>
                  </a:moveTo>
                  <a:cubicBezTo>
                    <a:pt x="2804" y="2300"/>
                    <a:pt x="2962" y="2426"/>
                    <a:pt x="2962" y="2647"/>
                  </a:cubicBezTo>
                  <a:cubicBezTo>
                    <a:pt x="2962" y="2836"/>
                    <a:pt x="2804" y="2993"/>
                    <a:pt x="2584" y="2993"/>
                  </a:cubicBezTo>
                  <a:cubicBezTo>
                    <a:pt x="2395" y="2993"/>
                    <a:pt x="2237" y="2836"/>
                    <a:pt x="2237" y="2647"/>
                  </a:cubicBezTo>
                  <a:cubicBezTo>
                    <a:pt x="2237" y="2426"/>
                    <a:pt x="2395" y="2300"/>
                    <a:pt x="2584" y="2300"/>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91" y="4072"/>
                  </a:moveTo>
                  <a:cubicBezTo>
                    <a:pt x="5285" y="4072"/>
                    <a:pt x="5372" y="4112"/>
                    <a:pt x="5419" y="4191"/>
                  </a:cubicBezTo>
                  <a:cubicBezTo>
                    <a:pt x="5577" y="4348"/>
                    <a:pt x="5577" y="4569"/>
                    <a:pt x="5419" y="4695"/>
                  </a:cubicBezTo>
                  <a:cubicBezTo>
                    <a:pt x="5072" y="5041"/>
                    <a:pt x="4600" y="5230"/>
                    <a:pt x="4127" y="5230"/>
                  </a:cubicBezTo>
                  <a:cubicBezTo>
                    <a:pt x="3655" y="5230"/>
                    <a:pt x="3151" y="5041"/>
                    <a:pt x="2836" y="4695"/>
                  </a:cubicBezTo>
                  <a:cubicBezTo>
                    <a:pt x="2678" y="4537"/>
                    <a:pt x="2678" y="4285"/>
                    <a:pt x="2836" y="4191"/>
                  </a:cubicBezTo>
                  <a:cubicBezTo>
                    <a:pt x="2914" y="4112"/>
                    <a:pt x="3009" y="4072"/>
                    <a:pt x="3099" y="4072"/>
                  </a:cubicBezTo>
                  <a:cubicBezTo>
                    <a:pt x="3190" y="4072"/>
                    <a:pt x="3277" y="4112"/>
                    <a:pt x="3340" y="4191"/>
                  </a:cubicBezTo>
                  <a:cubicBezTo>
                    <a:pt x="3560" y="4395"/>
                    <a:pt x="3844" y="4498"/>
                    <a:pt x="4127" y="4498"/>
                  </a:cubicBezTo>
                  <a:cubicBezTo>
                    <a:pt x="4411" y="4498"/>
                    <a:pt x="4694" y="4395"/>
                    <a:pt x="4915" y="4191"/>
                  </a:cubicBezTo>
                  <a:cubicBezTo>
                    <a:pt x="4994" y="4112"/>
                    <a:pt x="5096" y="4072"/>
                    <a:pt x="5191" y="4072"/>
                  </a:cubicBezTo>
                  <a:close/>
                  <a:moveTo>
                    <a:pt x="0" y="0"/>
                  </a:moveTo>
                  <a:lnTo>
                    <a:pt x="0" y="3340"/>
                  </a:lnTo>
                  <a:cubicBezTo>
                    <a:pt x="0" y="5577"/>
                    <a:pt x="1859" y="7499"/>
                    <a:pt x="4096" y="7499"/>
                  </a:cubicBezTo>
                  <a:cubicBezTo>
                    <a:pt x="6333" y="7499"/>
                    <a:pt x="8191" y="5640"/>
                    <a:pt x="8191" y="3340"/>
                  </a:cubicBezTo>
                  <a:lnTo>
                    <a:pt x="8191" y="0"/>
                  </a:lnTo>
                  <a:lnTo>
                    <a:pt x="8034" y="0"/>
                  </a:lnTo>
                  <a:cubicBezTo>
                    <a:pt x="7467" y="946"/>
                    <a:pt x="6490" y="1513"/>
                    <a:pt x="5419" y="1513"/>
                  </a:cubicBezTo>
                  <a:lnTo>
                    <a:pt x="2804" y="1513"/>
                  </a:lnTo>
                  <a:cubicBezTo>
                    <a:pt x="1701" y="1513"/>
                    <a:pt x="693" y="946"/>
                    <a:pt x="1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8" name="Google Shape;7168;p82"/>
            <p:cNvSpPr/>
            <p:nvPr/>
          </p:nvSpPr>
          <p:spPr>
            <a:xfrm>
              <a:off x="-54007125" y="3584850"/>
              <a:ext cx="278825" cy="74850"/>
            </a:xfrm>
            <a:custGeom>
              <a:rect b="b" l="l" r="r" t="t"/>
              <a:pathLst>
                <a:path extrusionOk="0" h="2994" w="11153">
                  <a:moveTo>
                    <a:pt x="5577" y="1"/>
                  </a:moveTo>
                  <a:cubicBezTo>
                    <a:pt x="2867" y="1"/>
                    <a:pt x="0" y="788"/>
                    <a:pt x="0" y="2238"/>
                  </a:cubicBezTo>
                  <a:cubicBezTo>
                    <a:pt x="0" y="2647"/>
                    <a:pt x="315" y="2994"/>
                    <a:pt x="725" y="2994"/>
                  </a:cubicBezTo>
                  <a:lnTo>
                    <a:pt x="10429" y="2994"/>
                  </a:lnTo>
                  <a:cubicBezTo>
                    <a:pt x="10838" y="2994"/>
                    <a:pt x="11153" y="2679"/>
                    <a:pt x="11153" y="2238"/>
                  </a:cubicBezTo>
                  <a:cubicBezTo>
                    <a:pt x="11153" y="788"/>
                    <a:pt x="8286"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9" name="Google Shape;7169;p82"/>
            <p:cNvSpPr/>
            <p:nvPr/>
          </p:nvSpPr>
          <p:spPr>
            <a:xfrm>
              <a:off x="-54007925" y="3740025"/>
              <a:ext cx="18925" cy="64600"/>
            </a:xfrm>
            <a:custGeom>
              <a:rect b="b" l="l" r="r" t="t"/>
              <a:pathLst>
                <a:path extrusionOk="0" h="2584" w="757">
                  <a:moveTo>
                    <a:pt x="757" y="0"/>
                  </a:moveTo>
                  <a:cubicBezTo>
                    <a:pt x="316" y="252"/>
                    <a:pt x="1" y="725"/>
                    <a:pt x="1" y="1260"/>
                  </a:cubicBezTo>
                  <a:cubicBezTo>
                    <a:pt x="1" y="1827"/>
                    <a:pt x="316" y="2300"/>
                    <a:pt x="757" y="2584"/>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0" name="Google Shape;7170;p82"/>
            <p:cNvSpPr/>
            <p:nvPr/>
          </p:nvSpPr>
          <p:spPr>
            <a:xfrm>
              <a:off x="-53745625" y="3740025"/>
              <a:ext cx="18900" cy="64600"/>
            </a:xfrm>
            <a:custGeom>
              <a:rect b="b" l="l" r="r" t="t"/>
              <a:pathLst>
                <a:path extrusionOk="0" h="2584" w="756">
                  <a:moveTo>
                    <a:pt x="0" y="0"/>
                  </a:moveTo>
                  <a:lnTo>
                    <a:pt x="0" y="2584"/>
                  </a:lnTo>
                  <a:cubicBezTo>
                    <a:pt x="441" y="2300"/>
                    <a:pt x="756" y="1827"/>
                    <a:pt x="756" y="1260"/>
                  </a:cubicBezTo>
                  <a:cubicBezTo>
                    <a:pt x="693" y="725"/>
                    <a:pt x="441"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71" name="Google Shape;7171;p82"/>
          <p:cNvGrpSpPr/>
          <p:nvPr/>
        </p:nvGrpSpPr>
        <p:grpSpPr>
          <a:xfrm>
            <a:off x="5768492" y="3820033"/>
            <a:ext cx="316434" cy="358914"/>
            <a:chOff x="-54007925" y="3975575"/>
            <a:chExt cx="281200" cy="318950"/>
          </a:xfrm>
        </p:grpSpPr>
        <p:sp>
          <p:nvSpPr>
            <p:cNvPr id="7172" name="Google Shape;7172;p82"/>
            <p:cNvSpPr/>
            <p:nvPr/>
          </p:nvSpPr>
          <p:spPr>
            <a:xfrm>
              <a:off x="-53988225" y="3975575"/>
              <a:ext cx="244175" cy="142825"/>
            </a:xfrm>
            <a:custGeom>
              <a:rect b="b" l="l" r="r" t="t"/>
              <a:pathLst>
                <a:path extrusionOk="0" h="5713" w="9767">
                  <a:moveTo>
                    <a:pt x="5161" y="1329"/>
                  </a:moveTo>
                  <a:cubicBezTo>
                    <a:pt x="5247" y="1329"/>
                    <a:pt x="5333" y="1337"/>
                    <a:pt x="5419" y="1353"/>
                  </a:cubicBezTo>
                  <a:cubicBezTo>
                    <a:pt x="5577" y="1384"/>
                    <a:pt x="5671" y="1416"/>
                    <a:pt x="5797" y="1479"/>
                  </a:cubicBezTo>
                  <a:cubicBezTo>
                    <a:pt x="6617" y="1857"/>
                    <a:pt x="7026" y="2960"/>
                    <a:pt x="6837" y="4220"/>
                  </a:cubicBezTo>
                  <a:cubicBezTo>
                    <a:pt x="6774" y="4409"/>
                    <a:pt x="6617" y="4535"/>
                    <a:pt x="6459" y="4535"/>
                  </a:cubicBezTo>
                  <a:lnTo>
                    <a:pt x="6396" y="4535"/>
                  </a:lnTo>
                  <a:cubicBezTo>
                    <a:pt x="6207" y="4503"/>
                    <a:pt x="6049" y="4283"/>
                    <a:pt x="6081" y="4094"/>
                  </a:cubicBezTo>
                  <a:cubicBezTo>
                    <a:pt x="6239" y="3117"/>
                    <a:pt x="5892" y="2172"/>
                    <a:pt x="5293" y="2046"/>
                  </a:cubicBezTo>
                  <a:cubicBezTo>
                    <a:pt x="5250" y="2037"/>
                    <a:pt x="5205" y="2032"/>
                    <a:pt x="5161" y="2032"/>
                  </a:cubicBezTo>
                  <a:cubicBezTo>
                    <a:pt x="4601" y="2032"/>
                    <a:pt x="4022" y="2752"/>
                    <a:pt x="3876" y="3716"/>
                  </a:cubicBezTo>
                  <a:cubicBezTo>
                    <a:pt x="3847" y="3888"/>
                    <a:pt x="3660" y="4035"/>
                    <a:pt x="3484" y="4035"/>
                  </a:cubicBezTo>
                  <a:cubicBezTo>
                    <a:pt x="3468" y="4035"/>
                    <a:pt x="3451" y="4033"/>
                    <a:pt x="3435" y="4031"/>
                  </a:cubicBezTo>
                  <a:cubicBezTo>
                    <a:pt x="3246" y="3968"/>
                    <a:pt x="3088" y="3779"/>
                    <a:pt x="3120" y="3590"/>
                  </a:cubicBezTo>
                  <a:cubicBezTo>
                    <a:pt x="3351" y="2261"/>
                    <a:pt x="4217" y="1329"/>
                    <a:pt x="5161" y="1329"/>
                  </a:cubicBezTo>
                  <a:close/>
                  <a:moveTo>
                    <a:pt x="6821" y="1"/>
                  </a:moveTo>
                  <a:cubicBezTo>
                    <a:pt x="6045" y="1"/>
                    <a:pt x="5381" y="480"/>
                    <a:pt x="5104" y="1227"/>
                  </a:cubicBezTo>
                  <a:lnTo>
                    <a:pt x="3939" y="1038"/>
                  </a:lnTo>
                  <a:cubicBezTo>
                    <a:pt x="3734" y="998"/>
                    <a:pt x="3530" y="979"/>
                    <a:pt x="3328" y="979"/>
                  </a:cubicBezTo>
                  <a:cubicBezTo>
                    <a:pt x="1759" y="979"/>
                    <a:pt x="343" y="2128"/>
                    <a:pt x="64" y="3747"/>
                  </a:cubicBezTo>
                  <a:cubicBezTo>
                    <a:pt x="1" y="3936"/>
                    <a:pt x="158" y="4125"/>
                    <a:pt x="379" y="4188"/>
                  </a:cubicBezTo>
                  <a:lnTo>
                    <a:pt x="9200" y="5700"/>
                  </a:lnTo>
                  <a:cubicBezTo>
                    <a:pt x="9225" y="5709"/>
                    <a:pt x="9251" y="5713"/>
                    <a:pt x="9276" y="5713"/>
                  </a:cubicBezTo>
                  <a:cubicBezTo>
                    <a:pt x="9437" y="5713"/>
                    <a:pt x="9582" y="5549"/>
                    <a:pt x="9610" y="5385"/>
                  </a:cubicBezTo>
                  <a:cubicBezTo>
                    <a:pt x="9767" y="4535"/>
                    <a:pt x="9578" y="3621"/>
                    <a:pt x="9074" y="2865"/>
                  </a:cubicBezTo>
                  <a:cubicBezTo>
                    <a:pt x="8570" y="2203"/>
                    <a:pt x="7782" y="1731"/>
                    <a:pt x="6900" y="1573"/>
                  </a:cubicBezTo>
                  <a:lnTo>
                    <a:pt x="5892" y="1384"/>
                  </a:lnTo>
                  <a:cubicBezTo>
                    <a:pt x="6090" y="1017"/>
                    <a:pt x="6465" y="776"/>
                    <a:pt x="6882" y="776"/>
                  </a:cubicBezTo>
                  <a:cubicBezTo>
                    <a:pt x="6929" y="776"/>
                    <a:pt x="6978" y="779"/>
                    <a:pt x="7026" y="786"/>
                  </a:cubicBezTo>
                  <a:cubicBezTo>
                    <a:pt x="7042" y="788"/>
                    <a:pt x="7059" y="790"/>
                    <a:pt x="7075" y="790"/>
                  </a:cubicBezTo>
                  <a:cubicBezTo>
                    <a:pt x="7247" y="790"/>
                    <a:pt x="7410" y="643"/>
                    <a:pt x="7467" y="471"/>
                  </a:cubicBezTo>
                  <a:cubicBezTo>
                    <a:pt x="7499" y="282"/>
                    <a:pt x="7341" y="93"/>
                    <a:pt x="7152" y="30"/>
                  </a:cubicBezTo>
                  <a:cubicBezTo>
                    <a:pt x="7040" y="10"/>
                    <a:pt x="6930" y="1"/>
                    <a:pt x="68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3" name="Google Shape;7173;p82"/>
            <p:cNvSpPr/>
            <p:nvPr/>
          </p:nvSpPr>
          <p:spPr>
            <a:xfrm>
              <a:off x="-53970100" y="4100750"/>
              <a:ext cx="204800" cy="193775"/>
            </a:xfrm>
            <a:custGeom>
              <a:rect b="b" l="l" r="r" t="t"/>
              <a:pathLst>
                <a:path extrusionOk="0" h="7751" w="8192">
                  <a:moveTo>
                    <a:pt x="2584" y="1796"/>
                  </a:moveTo>
                  <a:cubicBezTo>
                    <a:pt x="2804" y="1796"/>
                    <a:pt x="2962" y="1954"/>
                    <a:pt x="2962" y="2143"/>
                  </a:cubicBezTo>
                  <a:cubicBezTo>
                    <a:pt x="2962" y="2363"/>
                    <a:pt x="2804" y="2521"/>
                    <a:pt x="2584" y="2521"/>
                  </a:cubicBezTo>
                  <a:cubicBezTo>
                    <a:pt x="2395" y="2521"/>
                    <a:pt x="2237" y="2363"/>
                    <a:pt x="2237" y="2143"/>
                  </a:cubicBezTo>
                  <a:cubicBezTo>
                    <a:pt x="2237" y="1954"/>
                    <a:pt x="2395" y="1796"/>
                    <a:pt x="2584" y="1796"/>
                  </a:cubicBezTo>
                  <a:close/>
                  <a:moveTo>
                    <a:pt x="5577" y="1796"/>
                  </a:moveTo>
                  <a:cubicBezTo>
                    <a:pt x="5797" y="1796"/>
                    <a:pt x="5955" y="1954"/>
                    <a:pt x="5955" y="2143"/>
                  </a:cubicBezTo>
                  <a:cubicBezTo>
                    <a:pt x="5955" y="2363"/>
                    <a:pt x="5797" y="2521"/>
                    <a:pt x="5577" y="2521"/>
                  </a:cubicBezTo>
                  <a:cubicBezTo>
                    <a:pt x="5388" y="2521"/>
                    <a:pt x="5230" y="2363"/>
                    <a:pt x="5230" y="2143"/>
                  </a:cubicBezTo>
                  <a:cubicBezTo>
                    <a:pt x="5230" y="1954"/>
                    <a:pt x="5388" y="1796"/>
                    <a:pt x="5577" y="1796"/>
                  </a:cubicBezTo>
                  <a:close/>
                  <a:moveTo>
                    <a:pt x="5147" y="4324"/>
                  </a:moveTo>
                  <a:cubicBezTo>
                    <a:pt x="5238" y="4324"/>
                    <a:pt x="5324" y="4364"/>
                    <a:pt x="5388" y="4443"/>
                  </a:cubicBezTo>
                  <a:cubicBezTo>
                    <a:pt x="5545" y="4600"/>
                    <a:pt x="5545" y="4852"/>
                    <a:pt x="5388" y="4947"/>
                  </a:cubicBezTo>
                  <a:cubicBezTo>
                    <a:pt x="5041" y="5325"/>
                    <a:pt x="4568" y="5514"/>
                    <a:pt x="4096" y="5514"/>
                  </a:cubicBezTo>
                  <a:cubicBezTo>
                    <a:pt x="3623" y="5514"/>
                    <a:pt x="3119" y="5325"/>
                    <a:pt x="2804" y="4947"/>
                  </a:cubicBezTo>
                  <a:cubicBezTo>
                    <a:pt x="2647" y="4789"/>
                    <a:pt x="2647" y="4569"/>
                    <a:pt x="2804" y="4443"/>
                  </a:cubicBezTo>
                  <a:cubicBezTo>
                    <a:pt x="2883" y="4380"/>
                    <a:pt x="2977" y="4348"/>
                    <a:pt x="3068" y="4348"/>
                  </a:cubicBezTo>
                  <a:cubicBezTo>
                    <a:pt x="3159" y="4348"/>
                    <a:pt x="3245" y="4380"/>
                    <a:pt x="3308" y="4443"/>
                  </a:cubicBezTo>
                  <a:cubicBezTo>
                    <a:pt x="3529" y="4663"/>
                    <a:pt x="3812" y="4773"/>
                    <a:pt x="4096" y="4773"/>
                  </a:cubicBezTo>
                  <a:cubicBezTo>
                    <a:pt x="4379" y="4773"/>
                    <a:pt x="4663" y="4663"/>
                    <a:pt x="4883" y="4443"/>
                  </a:cubicBezTo>
                  <a:cubicBezTo>
                    <a:pt x="4962" y="4364"/>
                    <a:pt x="5057" y="4324"/>
                    <a:pt x="5147" y="4324"/>
                  </a:cubicBezTo>
                  <a:close/>
                  <a:moveTo>
                    <a:pt x="0" y="0"/>
                  </a:moveTo>
                  <a:lnTo>
                    <a:pt x="0" y="3655"/>
                  </a:lnTo>
                  <a:cubicBezTo>
                    <a:pt x="0" y="5892"/>
                    <a:pt x="1859" y="7751"/>
                    <a:pt x="4096" y="7751"/>
                  </a:cubicBezTo>
                  <a:cubicBezTo>
                    <a:pt x="6333" y="7751"/>
                    <a:pt x="8191" y="5892"/>
                    <a:pt x="8191" y="3655"/>
                  </a:cubicBezTo>
                  <a:lnTo>
                    <a:pt x="8191" y="1450"/>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4" name="Google Shape;7174;p82"/>
            <p:cNvSpPr/>
            <p:nvPr/>
          </p:nvSpPr>
          <p:spPr>
            <a:xfrm>
              <a:off x="-53745625" y="4132250"/>
              <a:ext cx="18900" cy="63825"/>
            </a:xfrm>
            <a:custGeom>
              <a:rect b="b" l="l" r="r" t="t"/>
              <a:pathLst>
                <a:path extrusionOk="0" h="2553" w="756">
                  <a:moveTo>
                    <a:pt x="0" y="1"/>
                  </a:moveTo>
                  <a:lnTo>
                    <a:pt x="0" y="2552"/>
                  </a:lnTo>
                  <a:cubicBezTo>
                    <a:pt x="441" y="2269"/>
                    <a:pt x="756" y="1796"/>
                    <a:pt x="756" y="1261"/>
                  </a:cubicBezTo>
                  <a:cubicBezTo>
                    <a:pt x="693" y="694"/>
                    <a:pt x="441" y="221"/>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5" name="Google Shape;7175;p82"/>
            <p:cNvSpPr/>
            <p:nvPr/>
          </p:nvSpPr>
          <p:spPr>
            <a:xfrm>
              <a:off x="-54007925" y="4132250"/>
              <a:ext cx="18925" cy="63825"/>
            </a:xfrm>
            <a:custGeom>
              <a:rect b="b" l="l" r="r" t="t"/>
              <a:pathLst>
                <a:path extrusionOk="0" h="2553" w="757">
                  <a:moveTo>
                    <a:pt x="757" y="1"/>
                  </a:moveTo>
                  <a:cubicBezTo>
                    <a:pt x="316" y="221"/>
                    <a:pt x="1" y="694"/>
                    <a:pt x="1" y="1261"/>
                  </a:cubicBezTo>
                  <a:cubicBezTo>
                    <a:pt x="1" y="1796"/>
                    <a:pt x="316" y="2269"/>
                    <a:pt x="757" y="2552"/>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76" name="Google Shape;7176;p82"/>
          <p:cNvGrpSpPr/>
          <p:nvPr/>
        </p:nvGrpSpPr>
        <p:grpSpPr>
          <a:xfrm>
            <a:off x="8003359" y="2904504"/>
            <a:ext cx="274770" cy="358492"/>
            <a:chOff x="-52005775" y="3208025"/>
            <a:chExt cx="244175" cy="318575"/>
          </a:xfrm>
        </p:grpSpPr>
        <p:sp>
          <p:nvSpPr>
            <p:cNvPr id="7177" name="Google Shape;7177;p82"/>
            <p:cNvSpPr/>
            <p:nvPr/>
          </p:nvSpPr>
          <p:spPr>
            <a:xfrm>
              <a:off x="-51800200" y="3469850"/>
              <a:ext cx="38600" cy="56750"/>
            </a:xfrm>
            <a:custGeom>
              <a:rect b="b" l="l" r="r" t="t"/>
              <a:pathLst>
                <a:path extrusionOk="0" h="2270" w="1544">
                  <a:moveTo>
                    <a:pt x="756" y="1"/>
                  </a:moveTo>
                  <a:cubicBezTo>
                    <a:pt x="347" y="1"/>
                    <a:pt x="0" y="348"/>
                    <a:pt x="0" y="726"/>
                  </a:cubicBezTo>
                  <a:cubicBezTo>
                    <a:pt x="0" y="852"/>
                    <a:pt x="32" y="915"/>
                    <a:pt x="63" y="1041"/>
                  </a:cubicBezTo>
                  <a:lnTo>
                    <a:pt x="630" y="2175"/>
                  </a:lnTo>
                  <a:cubicBezTo>
                    <a:pt x="662" y="2238"/>
                    <a:pt x="717" y="2269"/>
                    <a:pt x="776" y="2269"/>
                  </a:cubicBezTo>
                  <a:cubicBezTo>
                    <a:pt x="835" y="2269"/>
                    <a:pt x="898" y="2238"/>
                    <a:pt x="945" y="2175"/>
                  </a:cubicBezTo>
                  <a:lnTo>
                    <a:pt x="1449" y="1135"/>
                  </a:lnTo>
                  <a:cubicBezTo>
                    <a:pt x="1513" y="1009"/>
                    <a:pt x="1544" y="883"/>
                    <a:pt x="1544" y="789"/>
                  </a:cubicBezTo>
                  <a:cubicBezTo>
                    <a:pt x="1481" y="348"/>
                    <a:pt x="1166" y="1"/>
                    <a:pt x="7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8" name="Google Shape;7178;p82"/>
            <p:cNvSpPr/>
            <p:nvPr/>
          </p:nvSpPr>
          <p:spPr>
            <a:xfrm>
              <a:off x="-52005775" y="3208025"/>
              <a:ext cx="111875" cy="131900"/>
            </a:xfrm>
            <a:custGeom>
              <a:rect b="b" l="l" r="r" t="t"/>
              <a:pathLst>
                <a:path extrusionOk="0" h="5276" w="4475">
                  <a:moveTo>
                    <a:pt x="2915" y="1"/>
                  </a:moveTo>
                  <a:cubicBezTo>
                    <a:pt x="2816" y="1"/>
                    <a:pt x="2717" y="5"/>
                    <a:pt x="2615" y="14"/>
                  </a:cubicBezTo>
                  <a:cubicBezTo>
                    <a:pt x="1103" y="235"/>
                    <a:pt x="0" y="1590"/>
                    <a:pt x="0" y="3133"/>
                  </a:cubicBezTo>
                  <a:lnTo>
                    <a:pt x="0" y="4866"/>
                  </a:lnTo>
                  <a:cubicBezTo>
                    <a:pt x="32" y="5055"/>
                    <a:pt x="189" y="5276"/>
                    <a:pt x="379" y="5276"/>
                  </a:cubicBezTo>
                  <a:lnTo>
                    <a:pt x="1135" y="5276"/>
                  </a:lnTo>
                  <a:cubicBezTo>
                    <a:pt x="2993" y="5276"/>
                    <a:pt x="4474" y="3732"/>
                    <a:pt x="4474" y="1873"/>
                  </a:cubicBezTo>
                  <a:lnTo>
                    <a:pt x="4474" y="424"/>
                  </a:lnTo>
                  <a:cubicBezTo>
                    <a:pt x="4017" y="155"/>
                    <a:pt x="3490" y="1"/>
                    <a:pt x="29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9" name="Google Shape;7179;p82"/>
            <p:cNvSpPr/>
            <p:nvPr/>
          </p:nvSpPr>
          <p:spPr>
            <a:xfrm>
              <a:off x="-51800200" y="3385575"/>
              <a:ext cx="37025" cy="37850"/>
            </a:xfrm>
            <a:custGeom>
              <a:rect b="b" l="l" r="r" t="t"/>
              <a:pathLst>
                <a:path extrusionOk="0" h="1514" w="1481">
                  <a:moveTo>
                    <a:pt x="756" y="1"/>
                  </a:moveTo>
                  <a:cubicBezTo>
                    <a:pt x="347" y="1"/>
                    <a:pt x="0" y="348"/>
                    <a:pt x="0" y="757"/>
                  </a:cubicBezTo>
                  <a:cubicBezTo>
                    <a:pt x="0" y="1167"/>
                    <a:pt x="347" y="1513"/>
                    <a:pt x="756" y="1513"/>
                  </a:cubicBezTo>
                  <a:cubicBezTo>
                    <a:pt x="1166" y="1513"/>
                    <a:pt x="1481" y="1167"/>
                    <a:pt x="1481" y="757"/>
                  </a:cubicBezTo>
                  <a:cubicBezTo>
                    <a:pt x="1481" y="348"/>
                    <a:pt x="1166" y="1"/>
                    <a:pt x="7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0" name="Google Shape;7180;p82"/>
            <p:cNvSpPr/>
            <p:nvPr/>
          </p:nvSpPr>
          <p:spPr>
            <a:xfrm>
              <a:off x="-51800200" y="3348575"/>
              <a:ext cx="37025" cy="37025"/>
            </a:xfrm>
            <a:custGeom>
              <a:rect b="b" l="l" r="r" t="t"/>
              <a:pathLst>
                <a:path extrusionOk="0" h="1481" w="1481">
                  <a:moveTo>
                    <a:pt x="756" y="0"/>
                  </a:moveTo>
                  <a:cubicBezTo>
                    <a:pt x="347" y="0"/>
                    <a:pt x="0" y="315"/>
                    <a:pt x="0" y="756"/>
                  </a:cubicBezTo>
                  <a:cubicBezTo>
                    <a:pt x="0" y="1166"/>
                    <a:pt x="347" y="1481"/>
                    <a:pt x="756" y="1481"/>
                  </a:cubicBezTo>
                  <a:cubicBezTo>
                    <a:pt x="1166" y="1481"/>
                    <a:pt x="1481" y="1166"/>
                    <a:pt x="1481" y="756"/>
                  </a:cubicBezTo>
                  <a:cubicBezTo>
                    <a:pt x="1481" y="315"/>
                    <a:pt x="1166" y="0"/>
                    <a:pt x="7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1" name="Google Shape;7181;p82"/>
            <p:cNvSpPr/>
            <p:nvPr/>
          </p:nvSpPr>
          <p:spPr>
            <a:xfrm>
              <a:off x="-51800200" y="3423400"/>
              <a:ext cx="37025" cy="37025"/>
            </a:xfrm>
            <a:custGeom>
              <a:rect b="b" l="l" r="r" t="t"/>
              <a:pathLst>
                <a:path extrusionOk="0" h="1481" w="1481">
                  <a:moveTo>
                    <a:pt x="756" y="0"/>
                  </a:moveTo>
                  <a:cubicBezTo>
                    <a:pt x="347" y="0"/>
                    <a:pt x="0" y="315"/>
                    <a:pt x="0" y="725"/>
                  </a:cubicBezTo>
                  <a:cubicBezTo>
                    <a:pt x="0" y="1166"/>
                    <a:pt x="347" y="1481"/>
                    <a:pt x="756" y="1481"/>
                  </a:cubicBezTo>
                  <a:cubicBezTo>
                    <a:pt x="1166" y="1481"/>
                    <a:pt x="1481" y="1166"/>
                    <a:pt x="1481" y="725"/>
                  </a:cubicBezTo>
                  <a:cubicBezTo>
                    <a:pt x="1481" y="315"/>
                    <a:pt x="1166" y="0"/>
                    <a:pt x="7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2" name="Google Shape;7182;p82"/>
            <p:cNvSpPr/>
            <p:nvPr/>
          </p:nvSpPr>
          <p:spPr>
            <a:xfrm>
              <a:off x="-51875025" y="3208025"/>
              <a:ext cx="111850" cy="131125"/>
            </a:xfrm>
            <a:custGeom>
              <a:rect b="b" l="l" r="r" t="t"/>
              <a:pathLst>
                <a:path extrusionOk="0" h="5245" w="4474">
                  <a:moveTo>
                    <a:pt x="1560" y="1"/>
                  </a:moveTo>
                  <a:cubicBezTo>
                    <a:pt x="984" y="1"/>
                    <a:pt x="458" y="155"/>
                    <a:pt x="0" y="424"/>
                  </a:cubicBezTo>
                  <a:lnTo>
                    <a:pt x="0" y="1873"/>
                  </a:lnTo>
                  <a:cubicBezTo>
                    <a:pt x="0" y="3732"/>
                    <a:pt x="1481" y="5244"/>
                    <a:pt x="3340" y="5244"/>
                  </a:cubicBezTo>
                  <a:lnTo>
                    <a:pt x="4096" y="5244"/>
                  </a:lnTo>
                  <a:cubicBezTo>
                    <a:pt x="4285" y="5244"/>
                    <a:pt x="4442" y="5087"/>
                    <a:pt x="4442" y="4898"/>
                  </a:cubicBezTo>
                  <a:lnTo>
                    <a:pt x="4442" y="3165"/>
                  </a:lnTo>
                  <a:cubicBezTo>
                    <a:pt x="4474" y="1590"/>
                    <a:pt x="3371" y="235"/>
                    <a:pt x="1859" y="14"/>
                  </a:cubicBezTo>
                  <a:cubicBezTo>
                    <a:pt x="1758" y="5"/>
                    <a:pt x="1658" y="1"/>
                    <a:pt x="15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3" name="Google Shape;7183;p82"/>
            <p:cNvSpPr/>
            <p:nvPr/>
          </p:nvSpPr>
          <p:spPr>
            <a:xfrm>
              <a:off x="-52005000" y="3469850"/>
              <a:ext cx="38625" cy="56750"/>
            </a:xfrm>
            <a:custGeom>
              <a:rect b="b" l="l" r="r" t="t"/>
              <a:pathLst>
                <a:path extrusionOk="0" h="2270" w="1545">
                  <a:moveTo>
                    <a:pt x="757" y="1"/>
                  </a:moveTo>
                  <a:cubicBezTo>
                    <a:pt x="348" y="1"/>
                    <a:pt x="1" y="348"/>
                    <a:pt x="1" y="726"/>
                  </a:cubicBezTo>
                  <a:cubicBezTo>
                    <a:pt x="1" y="852"/>
                    <a:pt x="32" y="915"/>
                    <a:pt x="64" y="1041"/>
                  </a:cubicBezTo>
                  <a:lnTo>
                    <a:pt x="631" y="2175"/>
                  </a:lnTo>
                  <a:cubicBezTo>
                    <a:pt x="663" y="2238"/>
                    <a:pt x="718" y="2269"/>
                    <a:pt x="777" y="2269"/>
                  </a:cubicBezTo>
                  <a:cubicBezTo>
                    <a:pt x="836" y="2269"/>
                    <a:pt x="899" y="2238"/>
                    <a:pt x="946" y="2175"/>
                  </a:cubicBezTo>
                  <a:lnTo>
                    <a:pt x="1450" y="1135"/>
                  </a:lnTo>
                  <a:cubicBezTo>
                    <a:pt x="1482" y="1009"/>
                    <a:pt x="1545" y="883"/>
                    <a:pt x="1545" y="789"/>
                  </a:cubicBezTo>
                  <a:cubicBezTo>
                    <a:pt x="1482" y="348"/>
                    <a:pt x="1135"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4" name="Google Shape;7184;p82"/>
            <p:cNvSpPr/>
            <p:nvPr/>
          </p:nvSpPr>
          <p:spPr>
            <a:xfrm>
              <a:off x="-52005000" y="3423400"/>
              <a:ext cx="37050" cy="37025"/>
            </a:xfrm>
            <a:custGeom>
              <a:rect b="b" l="l" r="r" t="t"/>
              <a:pathLst>
                <a:path extrusionOk="0" h="1481" w="1482">
                  <a:moveTo>
                    <a:pt x="757" y="0"/>
                  </a:moveTo>
                  <a:cubicBezTo>
                    <a:pt x="348" y="0"/>
                    <a:pt x="1" y="315"/>
                    <a:pt x="1" y="725"/>
                  </a:cubicBezTo>
                  <a:cubicBezTo>
                    <a:pt x="1" y="1166"/>
                    <a:pt x="348" y="1481"/>
                    <a:pt x="757" y="1481"/>
                  </a:cubicBezTo>
                  <a:cubicBezTo>
                    <a:pt x="1167" y="1481"/>
                    <a:pt x="1482" y="1166"/>
                    <a:pt x="1482" y="725"/>
                  </a:cubicBezTo>
                  <a:cubicBezTo>
                    <a:pt x="1482" y="315"/>
                    <a:pt x="1167" y="0"/>
                    <a:pt x="7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5" name="Google Shape;7185;p82"/>
            <p:cNvSpPr/>
            <p:nvPr/>
          </p:nvSpPr>
          <p:spPr>
            <a:xfrm>
              <a:off x="-52005000" y="3385575"/>
              <a:ext cx="37050" cy="37850"/>
            </a:xfrm>
            <a:custGeom>
              <a:rect b="b" l="l" r="r" t="t"/>
              <a:pathLst>
                <a:path extrusionOk="0" h="1514" w="1482">
                  <a:moveTo>
                    <a:pt x="757" y="1"/>
                  </a:moveTo>
                  <a:cubicBezTo>
                    <a:pt x="348" y="1"/>
                    <a:pt x="1" y="348"/>
                    <a:pt x="1" y="757"/>
                  </a:cubicBezTo>
                  <a:cubicBezTo>
                    <a:pt x="1" y="1167"/>
                    <a:pt x="348" y="1513"/>
                    <a:pt x="757" y="1513"/>
                  </a:cubicBezTo>
                  <a:cubicBezTo>
                    <a:pt x="1167" y="1513"/>
                    <a:pt x="1482" y="1167"/>
                    <a:pt x="1482" y="757"/>
                  </a:cubicBezTo>
                  <a:cubicBezTo>
                    <a:pt x="1482" y="348"/>
                    <a:pt x="1167"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6" name="Google Shape;7186;p82"/>
            <p:cNvSpPr/>
            <p:nvPr/>
          </p:nvSpPr>
          <p:spPr>
            <a:xfrm>
              <a:off x="-51957725" y="3298150"/>
              <a:ext cx="148100" cy="209550"/>
            </a:xfrm>
            <a:custGeom>
              <a:rect b="b" l="l" r="r" t="t"/>
              <a:pathLst>
                <a:path extrusionOk="0" h="8382" w="5924">
                  <a:moveTo>
                    <a:pt x="1449" y="3151"/>
                  </a:moveTo>
                  <a:cubicBezTo>
                    <a:pt x="1639" y="3151"/>
                    <a:pt x="1796" y="3309"/>
                    <a:pt x="1796" y="3498"/>
                  </a:cubicBezTo>
                  <a:cubicBezTo>
                    <a:pt x="1796" y="3719"/>
                    <a:pt x="1639" y="3845"/>
                    <a:pt x="1449" y="3845"/>
                  </a:cubicBezTo>
                  <a:cubicBezTo>
                    <a:pt x="1260" y="3845"/>
                    <a:pt x="1103" y="3719"/>
                    <a:pt x="1103" y="3498"/>
                  </a:cubicBezTo>
                  <a:cubicBezTo>
                    <a:pt x="1103" y="3309"/>
                    <a:pt x="1260" y="3151"/>
                    <a:pt x="1449" y="3151"/>
                  </a:cubicBezTo>
                  <a:close/>
                  <a:moveTo>
                    <a:pt x="4442" y="3183"/>
                  </a:moveTo>
                  <a:cubicBezTo>
                    <a:pt x="4631" y="3183"/>
                    <a:pt x="4789" y="3340"/>
                    <a:pt x="4789" y="3561"/>
                  </a:cubicBezTo>
                  <a:cubicBezTo>
                    <a:pt x="4789" y="3719"/>
                    <a:pt x="4631" y="3908"/>
                    <a:pt x="4442" y="3908"/>
                  </a:cubicBezTo>
                  <a:cubicBezTo>
                    <a:pt x="4253" y="3908"/>
                    <a:pt x="4096" y="3750"/>
                    <a:pt x="4096" y="3561"/>
                  </a:cubicBezTo>
                  <a:cubicBezTo>
                    <a:pt x="4096" y="3340"/>
                    <a:pt x="4253" y="3183"/>
                    <a:pt x="4442" y="3183"/>
                  </a:cubicBezTo>
                  <a:close/>
                  <a:moveTo>
                    <a:pt x="3966" y="5680"/>
                  </a:moveTo>
                  <a:cubicBezTo>
                    <a:pt x="4064" y="5680"/>
                    <a:pt x="4159" y="5719"/>
                    <a:pt x="4222" y="5798"/>
                  </a:cubicBezTo>
                  <a:cubicBezTo>
                    <a:pt x="4411" y="5955"/>
                    <a:pt x="4411" y="6176"/>
                    <a:pt x="4253" y="6302"/>
                  </a:cubicBezTo>
                  <a:cubicBezTo>
                    <a:pt x="3907" y="6648"/>
                    <a:pt x="3434" y="6869"/>
                    <a:pt x="2899" y="6869"/>
                  </a:cubicBezTo>
                  <a:cubicBezTo>
                    <a:pt x="2395" y="6869"/>
                    <a:pt x="1922" y="6648"/>
                    <a:pt x="1607" y="6302"/>
                  </a:cubicBezTo>
                  <a:cubicBezTo>
                    <a:pt x="1449" y="6144"/>
                    <a:pt x="1449" y="5924"/>
                    <a:pt x="1607" y="5798"/>
                  </a:cubicBezTo>
                  <a:cubicBezTo>
                    <a:pt x="1686" y="5719"/>
                    <a:pt x="1788" y="5680"/>
                    <a:pt x="1883" y="5680"/>
                  </a:cubicBezTo>
                  <a:cubicBezTo>
                    <a:pt x="1977" y="5680"/>
                    <a:pt x="2064" y="5719"/>
                    <a:pt x="2111" y="5798"/>
                  </a:cubicBezTo>
                  <a:cubicBezTo>
                    <a:pt x="2332" y="6018"/>
                    <a:pt x="2623" y="6129"/>
                    <a:pt x="2911" y="6129"/>
                  </a:cubicBezTo>
                  <a:cubicBezTo>
                    <a:pt x="3198" y="6129"/>
                    <a:pt x="3482" y="6018"/>
                    <a:pt x="3686" y="5798"/>
                  </a:cubicBezTo>
                  <a:cubicBezTo>
                    <a:pt x="3765" y="5719"/>
                    <a:pt x="3868" y="5680"/>
                    <a:pt x="3966" y="5680"/>
                  </a:cubicBezTo>
                  <a:close/>
                  <a:moveTo>
                    <a:pt x="2993" y="1"/>
                  </a:moveTo>
                  <a:cubicBezTo>
                    <a:pt x="2489" y="1104"/>
                    <a:pt x="1513" y="1923"/>
                    <a:pt x="284" y="2238"/>
                  </a:cubicBezTo>
                  <a:cubicBezTo>
                    <a:pt x="347" y="2395"/>
                    <a:pt x="347" y="2553"/>
                    <a:pt x="347" y="2773"/>
                  </a:cubicBezTo>
                  <a:cubicBezTo>
                    <a:pt x="347" y="3025"/>
                    <a:pt x="284" y="3277"/>
                    <a:pt x="158" y="3498"/>
                  </a:cubicBezTo>
                  <a:cubicBezTo>
                    <a:pt x="284" y="3750"/>
                    <a:pt x="347" y="3971"/>
                    <a:pt x="347" y="4254"/>
                  </a:cubicBezTo>
                  <a:cubicBezTo>
                    <a:pt x="347" y="4538"/>
                    <a:pt x="284" y="4758"/>
                    <a:pt x="158" y="5010"/>
                  </a:cubicBezTo>
                  <a:cubicBezTo>
                    <a:pt x="284" y="5231"/>
                    <a:pt x="347" y="5483"/>
                    <a:pt x="347" y="5735"/>
                  </a:cubicBezTo>
                  <a:cubicBezTo>
                    <a:pt x="347" y="6113"/>
                    <a:pt x="252" y="6428"/>
                    <a:pt x="0" y="6680"/>
                  </a:cubicBezTo>
                  <a:cubicBezTo>
                    <a:pt x="158" y="6900"/>
                    <a:pt x="284" y="7121"/>
                    <a:pt x="315" y="7405"/>
                  </a:cubicBezTo>
                  <a:cubicBezTo>
                    <a:pt x="1040" y="8035"/>
                    <a:pt x="1985" y="8381"/>
                    <a:pt x="2962" y="8381"/>
                  </a:cubicBezTo>
                  <a:cubicBezTo>
                    <a:pt x="3938" y="8381"/>
                    <a:pt x="4852" y="8035"/>
                    <a:pt x="5608" y="7436"/>
                  </a:cubicBezTo>
                  <a:cubicBezTo>
                    <a:pt x="5640" y="7184"/>
                    <a:pt x="5766" y="6932"/>
                    <a:pt x="5923" y="6743"/>
                  </a:cubicBezTo>
                  <a:cubicBezTo>
                    <a:pt x="5671" y="6459"/>
                    <a:pt x="5545" y="6113"/>
                    <a:pt x="5545" y="5798"/>
                  </a:cubicBezTo>
                  <a:cubicBezTo>
                    <a:pt x="5545" y="5483"/>
                    <a:pt x="5640" y="5231"/>
                    <a:pt x="5797" y="5010"/>
                  </a:cubicBezTo>
                  <a:cubicBezTo>
                    <a:pt x="5671" y="4758"/>
                    <a:pt x="5577" y="4538"/>
                    <a:pt x="5577" y="4254"/>
                  </a:cubicBezTo>
                  <a:cubicBezTo>
                    <a:pt x="5577" y="3971"/>
                    <a:pt x="5671" y="3750"/>
                    <a:pt x="5797" y="3498"/>
                  </a:cubicBezTo>
                  <a:cubicBezTo>
                    <a:pt x="5671" y="3277"/>
                    <a:pt x="5577" y="3025"/>
                    <a:pt x="5577" y="2773"/>
                  </a:cubicBezTo>
                  <a:cubicBezTo>
                    <a:pt x="5577" y="2679"/>
                    <a:pt x="5577" y="2553"/>
                    <a:pt x="5640" y="2490"/>
                  </a:cubicBezTo>
                  <a:cubicBezTo>
                    <a:pt x="5640" y="2395"/>
                    <a:pt x="5671" y="2332"/>
                    <a:pt x="5703" y="2238"/>
                  </a:cubicBezTo>
                  <a:cubicBezTo>
                    <a:pt x="4474" y="1923"/>
                    <a:pt x="3497" y="1104"/>
                    <a:pt x="2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7" name="Google Shape;7187;p82"/>
            <p:cNvSpPr/>
            <p:nvPr/>
          </p:nvSpPr>
          <p:spPr>
            <a:xfrm>
              <a:off x="-52005000" y="3348575"/>
              <a:ext cx="37050" cy="37025"/>
            </a:xfrm>
            <a:custGeom>
              <a:rect b="b" l="l" r="r" t="t"/>
              <a:pathLst>
                <a:path extrusionOk="0" h="1481" w="1482">
                  <a:moveTo>
                    <a:pt x="757" y="0"/>
                  </a:moveTo>
                  <a:cubicBezTo>
                    <a:pt x="348" y="0"/>
                    <a:pt x="1" y="315"/>
                    <a:pt x="1" y="756"/>
                  </a:cubicBezTo>
                  <a:cubicBezTo>
                    <a:pt x="1" y="1166"/>
                    <a:pt x="348" y="1481"/>
                    <a:pt x="757" y="1481"/>
                  </a:cubicBezTo>
                  <a:cubicBezTo>
                    <a:pt x="1167" y="1481"/>
                    <a:pt x="1482" y="1166"/>
                    <a:pt x="1482" y="756"/>
                  </a:cubicBezTo>
                  <a:cubicBezTo>
                    <a:pt x="1482" y="315"/>
                    <a:pt x="1167" y="0"/>
                    <a:pt x="7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88" name="Google Shape;7188;p82"/>
          <p:cNvGrpSpPr/>
          <p:nvPr/>
        </p:nvGrpSpPr>
        <p:grpSpPr>
          <a:xfrm>
            <a:off x="5309825" y="1532546"/>
            <a:ext cx="358099" cy="358099"/>
            <a:chOff x="-57568775" y="3198925"/>
            <a:chExt cx="318225" cy="318225"/>
          </a:xfrm>
        </p:grpSpPr>
        <p:sp>
          <p:nvSpPr>
            <p:cNvPr id="7189" name="Google Shape;7189;p82"/>
            <p:cNvSpPr/>
            <p:nvPr/>
          </p:nvSpPr>
          <p:spPr>
            <a:xfrm>
              <a:off x="-57530950" y="3373775"/>
              <a:ext cx="18125" cy="64600"/>
            </a:xfrm>
            <a:custGeom>
              <a:rect b="b" l="l" r="r" t="t"/>
              <a:pathLst>
                <a:path extrusionOk="0" h="2584" w="725">
                  <a:moveTo>
                    <a:pt x="725" y="0"/>
                  </a:moveTo>
                  <a:cubicBezTo>
                    <a:pt x="315" y="284"/>
                    <a:pt x="0" y="725"/>
                    <a:pt x="0" y="1261"/>
                  </a:cubicBezTo>
                  <a:lnTo>
                    <a:pt x="0" y="1324"/>
                  </a:lnTo>
                  <a:cubicBezTo>
                    <a:pt x="0" y="1859"/>
                    <a:pt x="315" y="2332"/>
                    <a:pt x="725" y="2584"/>
                  </a:cubicBezTo>
                  <a:lnTo>
                    <a:pt x="725" y="1576"/>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0" name="Google Shape;7190;p82"/>
            <p:cNvSpPr/>
            <p:nvPr/>
          </p:nvSpPr>
          <p:spPr>
            <a:xfrm>
              <a:off x="-57568775" y="3406850"/>
              <a:ext cx="99275" cy="110300"/>
            </a:xfrm>
            <a:custGeom>
              <a:rect b="b" l="l" r="r" t="t"/>
              <a:pathLst>
                <a:path extrusionOk="0" h="4412" w="3971">
                  <a:moveTo>
                    <a:pt x="757" y="1"/>
                  </a:moveTo>
                  <a:cubicBezTo>
                    <a:pt x="285" y="473"/>
                    <a:pt x="1" y="1103"/>
                    <a:pt x="1" y="1796"/>
                  </a:cubicBezTo>
                  <a:cubicBezTo>
                    <a:pt x="1" y="3246"/>
                    <a:pt x="1198" y="4411"/>
                    <a:pt x="2616" y="4411"/>
                  </a:cubicBezTo>
                  <a:cubicBezTo>
                    <a:pt x="3120" y="4411"/>
                    <a:pt x="3561" y="4254"/>
                    <a:pt x="3971" y="4002"/>
                  </a:cubicBezTo>
                  <a:cubicBezTo>
                    <a:pt x="3435" y="3561"/>
                    <a:pt x="2994" y="2962"/>
                    <a:pt x="2710" y="2363"/>
                  </a:cubicBezTo>
                  <a:lnTo>
                    <a:pt x="1891" y="1891"/>
                  </a:lnTo>
                  <a:cubicBezTo>
                    <a:pt x="1230" y="1481"/>
                    <a:pt x="789" y="788"/>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1" name="Google Shape;7191;p82"/>
            <p:cNvSpPr/>
            <p:nvPr/>
          </p:nvSpPr>
          <p:spPr>
            <a:xfrm>
              <a:off x="-57494725" y="3254850"/>
              <a:ext cx="207175" cy="262300"/>
            </a:xfrm>
            <a:custGeom>
              <a:rect b="b" l="l" r="r" t="t"/>
              <a:pathLst>
                <a:path extrusionOk="0" h="10492" w="8287">
                  <a:moveTo>
                    <a:pt x="2647" y="5293"/>
                  </a:moveTo>
                  <a:cubicBezTo>
                    <a:pt x="2836" y="5293"/>
                    <a:pt x="2993" y="5451"/>
                    <a:pt x="2993" y="5640"/>
                  </a:cubicBezTo>
                  <a:cubicBezTo>
                    <a:pt x="2993" y="5829"/>
                    <a:pt x="2836" y="5986"/>
                    <a:pt x="2647" y="5986"/>
                  </a:cubicBezTo>
                  <a:cubicBezTo>
                    <a:pt x="2628" y="5989"/>
                    <a:pt x="2609" y="5990"/>
                    <a:pt x="2592" y="5990"/>
                  </a:cubicBezTo>
                  <a:cubicBezTo>
                    <a:pt x="2400" y="5990"/>
                    <a:pt x="2269" y="5841"/>
                    <a:pt x="2269" y="5640"/>
                  </a:cubicBezTo>
                  <a:cubicBezTo>
                    <a:pt x="2269" y="5451"/>
                    <a:pt x="2426" y="5293"/>
                    <a:pt x="2647" y="5293"/>
                  </a:cubicBezTo>
                  <a:close/>
                  <a:moveTo>
                    <a:pt x="5640" y="5324"/>
                  </a:moveTo>
                  <a:cubicBezTo>
                    <a:pt x="5829" y="5324"/>
                    <a:pt x="5986" y="5482"/>
                    <a:pt x="5986" y="5671"/>
                  </a:cubicBezTo>
                  <a:cubicBezTo>
                    <a:pt x="6018" y="5860"/>
                    <a:pt x="5860" y="6018"/>
                    <a:pt x="5640" y="6018"/>
                  </a:cubicBezTo>
                  <a:cubicBezTo>
                    <a:pt x="5419" y="6018"/>
                    <a:pt x="5262" y="5860"/>
                    <a:pt x="5262" y="5671"/>
                  </a:cubicBezTo>
                  <a:cubicBezTo>
                    <a:pt x="5262" y="5482"/>
                    <a:pt x="5419" y="5324"/>
                    <a:pt x="5640" y="5324"/>
                  </a:cubicBezTo>
                  <a:close/>
                  <a:moveTo>
                    <a:pt x="5191" y="7845"/>
                  </a:moveTo>
                  <a:cubicBezTo>
                    <a:pt x="5285" y="7845"/>
                    <a:pt x="5372" y="7876"/>
                    <a:pt x="5419" y="7939"/>
                  </a:cubicBezTo>
                  <a:cubicBezTo>
                    <a:pt x="5640" y="8065"/>
                    <a:pt x="5640" y="8317"/>
                    <a:pt x="5482" y="8475"/>
                  </a:cubicBezTo>
                  <a:cubicBezTo>
                    <a:pt x="5104" y="8822"/>
                    <a:pt x="4632" y="9011"/>
                    <a:pt x="4128" y="9011"/>
                  </a:cubicBezTo>
                  <a:cubicBezTo>
                    <a:pt x="3624" y="9011"/>
                    <a:pt x="3151" y="8822"/>
                    <a:pt x="2836" y="8475"/>
                  </a:cubicBezTo>
                  <a:cubicBezTo>
                    <a:pt x="2678" y="8317"/>
                    <a:pt x="2678" y="8065"/>
                    <a:pt x="2836" y="7939"/>
                  </a:cubicBezTo>
                  <a:cubicBezTo>
                    <a:pt x="2915" y="7876"/>
                    <a:pt x="3009" y="7845"/>
                    <a:pt x="3100" y="7845"/>
                  </a:cubicBezTo>
                  <a:cubicBezTo>
                    <a:pt x="3190" y="7845"/>
                    <a:pt x="3277" y="7876"/>
                    <a:pt x="3340" y="7939"/>
                  </a:cubicBezTo>
                  <a:cubicBezTo>
                    <a:pt x="3561" y="8160"/>
                    <a:pt x="3844" y="8270"/>
                    <a:pt x="4128" y="8270"/>
                  </a:cubicBezTo>
                  <a:cubicBezTo>
                    <a:pt x="4411" y="8270"/>
                    <a:pt x="4695" y="8160"/>
                    <a:pt x="4915" y="7939"/>
                  </a:cubicBezTo>
                  <a:cubicBezTo>
                    <a:pt x="4994" y="7876"/>
                    <a:pt x="5096" y="7845"/>
                    <a:pt x="5191" y="7845"/>
                  </a:cubicBezTo>
                  <a:close/>
                  <a:moveTo>
                    <a:pt x="1796" y="0"/>
                  </a:moveTo>
                  <a:cubicBezTo>
                    <a:pt x="1670" y="126"/>
                    <a:pt x="1135" y="504"/>
                    <a:pt x="1072" y="630"/>
                  </a:cubicBezTo>
                  <a:cubicBezTo>
                    <a:pt x="442" y="1260"/>
                    <a:pt x="0" y="2363"/>
                    <a:pt x="0" y="3403"/>
                  </a:cubicBezTo>
                  <a:lnTo>
                    <a:pt x="0" y="6396"/>
                  </a:lnTo>
                  <a:cubicBezTo>
                    <a:pt x="0" y="8632"/>
                    <a:pt x="1859" y="10491"/>
                    <a:pt x="4128" y="10491"/>
                  </a:cubicBezTo>
                  <a:cubicBezTo>
                    <a:pt x="6427" y="10491"/>
                    <a:pt x="8286" y="8632"/>
                    <a:pt x="8286" y="6396"/>
                  </a:cubicBezTo>
                  <a:lnTo>
                    <a:pt x="8286" y="4505"/>
                  </a:lnTo>
                  <a:cubicBezTo>
                    <a:pt x="8157" y="4513"/>
                    <a:pt x="8028" y="4517"/>
                    <a:pt x="7899" y="4517"/>
                  </a:cubicBezTo>
                  <a:cubicBezTo>
                    <a:pt x="6396" y="4517"/>
                    <a:pt x="4939" y="4009"/>
                    <a:pt x="3750" y="2993"/>
                  </a:cubicBezTo>
                  <a:cubicBezTo>
                    <a:pt x="2804" y="2206"/>
                    <a:pt x="2174" y="1103"/>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2" name="Google Shape;7192;p82"/>
            <p:cNvSpPr/>
            <p:nvPr/>
          </p:nvSpPr>
          <p:spPr>
            <a:xfrm>
              <a:off x="-57269475" y="3372975"/>
              <a:ext cx="18925" cy="63825"/>
            </a:xfrm>
            <a:custGeom>
              <a:rect b="b" l="l" r="r" t="t"/>
              <a:pathLst>
                <a:path extrusionOk="0" h="2553" w="757">
                  <a:moveTo>
                    <a:pt x="1" y="1"/>
                  </a:moveTo>
                  <a:lnTo>
                    <a:pt x="1" y="2553"/>
                  </a:lnTo>
                  <a:cubicBezTo>
                    <a:pt x="442" y="2301"/>
                    <a:pt x="757" y="1828"/>
                    <a:pt x="757" y="1261"/>
                  </a:cubicBezTo>
                  <a:cubicBezTo>
                    <a:pt x="757" y="757"/>
                    <a:pt x="473"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3" name="Google Shape;7193;p82"/>
            <p:cNvSpPr/>
            <p:nvPr/>
          </p:nvSpPr>
          <p:spPr>
            <a:xfrm>
              <a:off x="-57436450" y="3198925"/>
              <a:ext cx="185900" cy="154400"/>
            </a:xfrm>
            <a:custGeom>
              <a:rect b="b" l="l" r="r" t="t"/>
              <a:pathLst>
                <a:path extrusionOk="0" h="6176" w="7436">
                  <a:moveTo>
                    <a:pt x="1828" y="0"/>
                  </a:moveTo>
                  <a:cubicBezTo>
                    <a:pt x="1198" y="0"/>
                    <a:pt x="568" y="126"/>
                    <a:pt x="1" y="315"/>
                  </a:cubicBezTo>
                  <a:cubicBezTo>
                    <a:pt x="1" y="977"/>
                    <a:pt x="127" y="1639"/>
                    <a:pt x="316" y="2237"/>
                  </a:cubicBezTo>
                  <a:cubicBezTo>
                    <a:pt x="631" y="3151"/>
                    <a:pt x="1167" y="3970"/>
                    <a:pt x="1923" y="4600"/>
                  </a:cubicBezTo>
                  <a:cubicBezTo>
                    <a:pt x="2710" y="5262"/>
                    <a:pt x="3655" y="5734"/>
                    <a:pt x="4632" y="5892"/>
                  </a:cubicBezTo>
                  <a:cubicBezTo>
                    <a:pt x="5073" y="5976"/>
                    <a:pt x="5262" y="5976"/>
                    <a:pt x="5507" y="5976"/>
                  </a:cubicBezTo>
                  <a:lnTo>
                    <a:pt x="5507" y="5976"/>
                  </a:lnTo>
                  <a:cubicBezTo>
                    <a:pt x="5630" y="5976"/>
                    <a:pt x="5766" y="5976"/>
                    <a:pt x="5955" y="5986"/>
                  </a:cubicBezTo>
                  <a:lnTo>
                    <a:pt x="6680" y="5986"/>
                  </a:lnTo>
                  <a:cubicBezTo>
                    <a:pt x="6963" y="5986"/>
                    <a:pt x="7215" y="6049"/>
                    <a:pt x="7436" y="6175"/>
                  </a:cubicBezTo>
                  <a:lnTo>
                    <a:pt x="7436" y="5671"/>
                  </a:lnTo>
                  <a:lnTo>
                    <a:pt x="7436" y="5640"/>
                  </a:lnTo>
                  <a:cubicBezTo>
                    <a:pt x="7436" y="2552"/>
                    <a:pt x="4916" y="0"/>
                    <a:pt x="18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4" name="Google Shape;7194;p82"/>
            <p:cNvSpPr/>
            <p:nvPr/>
          </p:nvSpPr>
          <p:spPr>
            <a:xfrm>
              <a:off x="-57532525" y="3215450"/>
              <a:ext cx="77975" cy="148900"/>
            </a:xfrm>
            <a:custGeom>
              <a:rect b="b" l="l" r="r" t="t"/>
              <a:pathLst>
                <a:path extrusionOk="0" h="5956" w="3119">
                  <a:moveTo>
                    <a:pt x="3056" y="1"/>
                  </a:moveTo>
                  <a:cubicBezTo>
                    <a:pt x="1260" y="946"/>
                    <a:pt x="0" y="2836"/>
                    <a:pt x="0" y="5010"/>
                  </a:cubicBezTo>
                  <a:lnTo>
                    <a:pt x="0" y="5199"/>
                  </a:lnTo>
                  <a:lnTo>
                    <a:pt x="0" y="5955"/>
                  </a:lnTo>
                  <a:lnTo>
                    <a:pt x="63" y="5955"/>
                  </a:lnTo>
                  <a:cubicBezTo>
                    <a:pt x="158" y="5829"/>
                    <a:pt x="284" y="5766"/>
                    <a:pt x="410" y="5672"/>
                  </a:cubicBezTo>
                  <a:lnTo>
                    <a:pt x="788" y="5451"/>
                  </a:lnTo>
                  <a:lnTo>
                    <a:pt x="788" y="4601"/>
                  </a:lnTo>
                  <a:cubicBezTo>
                    <a:pt x="914" y="3088"/>
                    <a:pt x="1828" y="1576"/>
                    <a:pt x="3119" y="789"/>
                  </a:cubicBezTo>
                  <a:cubicBezTo>
                    <a:pt x="3088" y="505"/>
                    <a:pt x="3056" y="253"/>
                    <a:pt x="3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195" name="Google Shape;7195;p82"/>
          <p:cNvGrpSpPr/>
          <p:nvPr/>
        </p:nvGrpSpPr>
        <p:grpSpPr>
          <a:xfrm>
            <a:off x="5331543" y="1987846"/>
            <a:ext cx="314662" cy="358099"/>
            <a:chOff x="-57549075" y="3590375"/>
            <a:chExt cx="279625" cy="318225"/>
          </a:xfrm>
        </p:grpSpPr>
        <p:sp>
          <p:nvSpPr>
            <p:cNvPr id="7196" name="Google Shape;7196;p82"/>
            <p:cNvSpPr/>
            <p:nvPr/>
          </p:nvSpPr>
          <p:spPr>
            <a:xfrm>
              <a:off x="-57493150" y="3777825"/>
              <a:ext cx="167000" cy="74850"/>
            </a:xfrm>
            <a:custGeom>
              <a:rect b="b" l="l" r="r" t="t"/>
              <a:pathLst>
                <a:path extrusionOk="0" h="2994" w="6680">
                  <a:moveTo>
                    <a:pt x="4376" y="670"/>
                  </a:moveTo>
                  <a:cubicBezTo>
                    <a:pt x="4474" y="670"/>
                    <a:pt x="4569" y="709"/>
                    <a:pt x="4632" y="788"/>
                  </a:cubicBezTo>
                  <a:cubicBezTo>
                    <a:pt x="4789" y="946"/>
                    <a:pt x="4789" y="1166"/>
                    <a:pt x="4632" y="1292"/>
                  </a:cubicBezTo>
                  <a:cubicBezTo>
                    <a:pt x="4285" y="1639"/>
                    <a:pt x="3781" y="1859"/>
                    <a:pt x="3308" y="1859"/>
                  </a:cubicBezTo>
                  <a:cubicBezTo>
                    <a:pt x="2836" y="1859"/>
                    <a:pt x="2332" y="1639"/>
                    <a:pt x="2017" y="1292"/>
                  </a:cubicBezTo>
                  <a:cubicBezTo>
                    <a:pt x="1859" y="1166"/>
                    <a:pt x="1859" y="946"/>
                    <a:pt x="2017" y="788"/>
                  </a:cubicBezTo>
                  <a:cubicBezTo>
                    <a:pt x="2096" y="709"/>
                    <a:pt x="2198" y="670"/>
                    <a:pt x="2292" y="670"/>
                  </a:cubicBezTo>
                  <a:cubicBezTo>
                    <a:pt x="2387" y="670"/>
                    <a:pt x="2474" y="709"/>
                    <a:pt x="2521" y="788"/>
                  </a:cubicBezTo>
                  <a:cubicBezTo>
                    <a:pt x="2741" y="1009"/>
                    <a:pt x="3033" y="1119"/>
                    <a:pt x="3320" y="1119"/>
                  </a:cubicBezTo>
                  <a:cubicBezTo>
                    <a:pt x="3608" y="1119"/>
                    <a:pt x="3891" y="1009"/>
                    <a:pt x="4096" y="788"/>
                  </a:cubicBezTo>
                  <a:cubicBezTo>
                    <a:pt x="4175" y="709"/>
                    <a:pt x="4277" y="670"/>
                    <a:pt x="4376" y="670"/>
                  </a:cubicBezTo>
                  <a:close/>
                  <a:moveTo>
                    <a:pt x="0" y="0"/>
                  </a:moveTo>
                  <a:cubicBezTo>
                    <a:pt x="221" y="1702"/>
                    <a:pt x="1639" y="2993"/>
                    <a:pt x="3371" y="2993"/>
                  </a:cubicBezTo>
                  <a:cubicBezTo>
                    <a:pt x="5104" y="2993"/>
                    <a:pt x="6522" y="1702"/>
                    <a:pt x="66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7" name="Google Shape;7197;p82"/>
            <p:cNvSpPr/>
            <p:nvPr/>
          </p:nvSpPr>
          <p:spPr>
            <a:xfrm>
              <a:off x="-57478975" y="3647075"/>
              <a:ext cx="139425" cy="37050"/>
            </a:xfrm>
            <a:custGeom>
              <a:rect b="b" l="l" r="r" t="t"/>
              <a:pathLst>
                <a:path extrusionOk="0" h="1482" w="5577">
                  <a:moveTo>
                    <a:pt x="2804" y="1"/>
                  </a:moveTo>
                  <a:cubicBezTo>
                    <a:pt x="1639" y="1"/>
                    <a:pt x="599" y="568"/>
                    <a:pt x="1" y="1481"/>
                  </a:cubicBezTo>
                  <a:lnTo>
                    <a:pt x="5577" y="1481"/>
                  </a:lnTo>
                  <a:cubicBezTo>
                    <a:pt x="4947" y="568"/>
                    <a:pt x="3939" y="1"/>
                    <a:pt x="28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8" name="Google Shape;7198;p82"/>
            <p:cNvSpPr/>
            <p:nvPr/>
          </p:nvSpPr>
          <p:spPr>
            <a:xfrm>
              <a:off x="-57493950" y="3703775"/>
              <a:ext cx="168575" cy="55175"/>
            </a:xfrm>
            <a:custGeom>
              <a:rect b="b" l="l" r="r" t="t"/>
              <a:pathLst>
                <a:path extrusionOk="0" h="2207" w="6743">
                  <a:moveTo>
                    <a:pt x="1891" y="726"/>
                  </a:moveTo>
                  <a:cubicBezTo>
                    <a:pt x="2080" y="726"/>
                    <a:pt x="2238" y="883"/>
                    <a:pt x="2238" y="1072"/>
                  </a:cubicBezTo>
                  <a:cubicBezTo>
                    <a:pt x="2238" y="1261"/>
                    <a:pt x="2080" y="1419"/>
                    <a:pt x="1891" y="1419"/>
                  </a:cubicBezTo>
                  <a:cubicBezTo>
                    <a:pt x="1702" y="1419"/>
                    <a:pt x="1545" y="1261"/>
                    <a:pt x="1545" y="1072"/>
                  </a:cubicBezTo>
                  <a:cubicBezTo>
                    <a:pt x="1513" y="883"/>
                    <a:pt x="1671" y="726"/>
                    <a:pt x="1891" y="726"/>
                  </a:cubicBezTo>
                  <a:close/>
                  <a:moveTo>
                    <a:pt x="4853" y="726"/>
                  </a:moveTo>
                  <a:cubicBezTo>
                    <a:pt x="5042" y="726"/>
                    <a:pt x="5199" y="883"/>
                    <a:pt x="5199" y="1072"/>
                  </a:cubicBezTo>
                  <a:cubicBezTo>
                    <a:pt x="5199" y="1261"/>
                    <a:pt x="5042" y="1419"/>
                    <a:pt x="4853" y="1419"/>
                  </a:cubicBezTo>
                  <a:cubicBezTo>
                    <a:pt x="4664" y="1419"/>
                    <a:pt x="4506" y="1261"/>
                    <a:pt x="4506" y="1072"/>
                  </a:cubicBezTo>
                  <a:cubicBezTo>
                    <a:pt x="4506" y="883"/>
                    <a:pt x="4664" y="726"/>
                    <a:pt x="4853" y="726"/>
                  </a:cubicBezTo>
                  <a:close/>
                  <a:moveTo>
                    <a:pt x="253" y="1"/>
                  </a:moveTo>
                  <a:cubicBezTo>
                    <a:pt x="95" y="316"/>
                    <a:pt x="1" y="726"/>
                    <a:pt x="1" y="1104"/>
                  </a:cubicBezTo>
                  <a:lnTo>
                    <a:pt x="1" y="2206"/>
                  </a:lnTo>
                  <a:lnTo>
                    <a:pt x="6743" y="2206"/>
                  </a:lnTo>
                  <a:lnTo>
                    <a:pt x="6743" y="1104"/>
                  </a:lnTo>
                  <a:cubicBezTo>
                    <a:pt x="6743" y="726"/>
                    <a:pt x="6680" y="347"/>
                    <a:pt x="65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9" name="Google Shape;7199;p82"/>
            <p:cNvSpPr/>
            <p:nvPr/>
          </p:nvSpPr>
          <p:spPr>
            <a:xfrm>
              <a:off x="-57549075" y="3590375"/>
              <a:ext cx="279625" cy="318225"/>
            </a:xfrm>
            <a:custGeom>
              <a:rect b="b" l="l" r="r" t="t"/>
              <a:pathLst>
                <a:path extrusionOk="0" h="12729" w="11185">
                  <a:moveTo>
                    <a:pt x="5608" y="1544"/>
                  </a:moveTo>
                  <a:cubicBezTo>
                    <a:pt x="7877" y="1544"/>
                    <a:pt x="9704" y="3403"/>
                    <a:pt x="9704" y="5640"/>
                  </a:cubicBezTo>
                  <a:lnTo>
                    <a:pt x="9704" y="7152"/>
                  </a:lnTo>
                  <a:cubicBezTo>
                    <a:pt x="9704" y="9389"/>
                    <a:pt x="7845" y="11247"/>
                    <a:pt x="5608" y="11247"/>
                  </a:cubicBezTo>
                  <a:cubicBezTo>
                    <a:pt x="3372" y="11247"/>
                    <a:pt x="1513" y="9389"/>
                    <a:pt x="1513" y="7152"/>
                  </a:cubicBezTo>
                  <a:lnTo>
                    <a:pt x="1513" y="5640"/>
                  </a:lnTo>
                  <a:cubicBezTo>
                    <a:pt x="1513" y="3403"/>
                    <a:pt x="3309" y="1544"/>
                    <a:pt x="5608" y="1544"/>
                  </a:cubicBezTo>
                  <a:close/>
                  <a:moveTo>
                    <a:pt x="5608" y="0"/>
                  </a:moveTo>
                  <a:cubicBezTo>
                    <a:pt x="2521" y="0"/>
                    <a:pt x="1" y="2521"/>
                    <a:pt x="1" y="5640"/>
                  </a:cubicBezTo>
                  <a:lnTo>
                    <a:pt x="1" y="12382"/>
                  </a:lnTo>
                  <a:cubicBezTo>
                    <a:pt x="1" y="12571"/>
                    <a:pt x="158" y="12728"/>
                    <a:pt x="347" y="12728"/>
                  </a:cubicBezTo>
                  <a:lnTo>
                    <a:pt x="10807" y="12728"/>
                  </a:lnTo>
                  <a:cubicBezTo>
                    <a:pt x="10996" y="12728"/>
                    <a:pt x="11153" y="12571"/>
                    <a:pt x="11153" y="12382"/>
                  </a:cubicBezTo>
                  <a:lnTo>
                    <a:pt x="11153" y="5640"/>
                  </a:lnTo>
                  <a:cubicBezTo>
                    <a:pt x="11185" y="2521"/>
                    <a:pt x="8664" y="0"/>
                    <a:pt x="56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00" name="Google Shape;7200;p82"/>
          <p:cNvGrpSpPr/>
          <p:nvPr/>
        </p:nvGrpSpPr>
        <p:grpSpPr>
          <a:xfrm>
            <a:off x="5323740" y="2429217"/>
            <a:ext cx="359871" cy="359871"/>
            <a:chOff x="-57570350" y="3982600"/>
            <a:chExt cx="319800" cy="319800"/>
          </a:xfrm>
        </p:grpSpPr>
        <p:sp>
          <p:nvSpPr>
            <p:cNvPr id="7201" name="Google Shape;7201;p82"/>
            <p:cNvSpPr/>
            <p:nvPr/>
          </p:nvSpPr>
          <p:spPr>
            <a:xfrm>
              <a:off x="-57570350" y="4033000"/>
              <a:ext cx="319800" cy="269400"/>
            </a:xfrm>
            <a:custGeom>
              <a:rect b="b" l="l" r="r" t="t"/>
              <a:pathLst>
                <a:path extrusionOk="0" h="10776" w="12792">
                  <a:moveTo>
                    <a:pt x="9452" y="4002"/>
                  </a:moveTo>
                  <a:cubicBezTo>
                    <a:pt x="10083" y="4002"/>
                    <a:pt x="10555" y="4506"/>
                    <a:pt x="10555" y="5105"/>
                  </a:cubicBezTo>
                  <a:lnTo>
                    <a:pt x="10555" y="5861"/>
                  </a:lnTo>
                  <a:cubicBezTo>
                    <a:pt x="10555" y="6459"/>
                    <a:pt x="10020" y="6963"/>
                    <a:pt x="9389" y="6963"/>
                  </a:cubicBezTo>
                  <a:lnTo>
                    <a:pt x="8665" y="6963"/>
                  </a:lnTo>
                  <a:cubicBezTo>
                    <a:pt x="7751" y="6963"/>
                    <a:pt x="6995" y="6333"/>
                    <a:pt x="6838" y="5451"/>
                  </a:cubicBezTo>
                  <a:lnTo>
                    <a:pt x="6018" y="5451"/>
                  </a:lnTo>
                  <a:cubicBezTo>
                    <a:pt x="5861" y="6333"/>
                    <a:pt x="5105" y="6963"/>
                    <a:pt x="4191" y="6963"/>
                  </a:cubicBezTo>
                  <a:lnTo>
                    <a:pt x="3467" y="6963"/>
                  </a:lnTo>
                  <a:cubicBezTo>
                    <a:pt x="2836" y="6963"/>
                    <a:pt x="2364" y="6459"/>
                    <a:pt x="2364" y="5861"/>
                  </a:cubicBezTo>
                  <a:lnTo>
                    <a:pt x="2364" y="5105"/>
                  </a:lnTo>
                  <a:cubicBezTo>
                    <a:pt x="2364" y="4475"/>
                    <a:pt x="2868" y="4002"/>
                    <a:pt x="3467" y="4002"/>
                  </a:cubicBezTo>
                  <a:lnTo>
                    <a:pt x="4947" y="4002"/>
                  </a:lnTo>
                  <a:cubicBezTo>
                    <a:pt x="5420" y="4002"/>
                    <a:pt x="5861" y="4317"/>
                    <a:pt x="6018" y="4758"/>
                  </a:cubicBezTo>
                  <a:lnTo>
                    <a:pt x="6869" y="4758"/>
                  </a:lnTo>
                  <a:cubicBezTo>
                    <a:pt x="7027" y="4317"/>
                    <a:pt x="7436" y="4002"/>
                    <a:pt x="7940" y="4002"/>
                  </a:cubicBezTo>
                  <a:close/>
                  <a:moveTo>
                    <a:pt x="1135" y="6365"/>
                  </a:moveTo>
                  <a:cubicBezTo>
                    <a:pt x="1419" y="6711"/>
                    <a:pt x="1860" y="6963"/>
                    <a:pt x="2364" y="6963"/>
                  </a:cubicBezTo>
                  <a:cubicBezTo>
                    <a:pt x="2301" y="7342"/>
                    <a:pt x="1954" y="7720"/>
                    <a:pt x="1576" y="7720"/>
                  </a:cubicBezTo>
                  <a:cubicBezTo>
                    <a:pt x="1167" y="7720"/>
                    <a:pt x="820" y="7342"/>
                    <a:pt x="820" y="6963"/>
                  </a:cubicBezTo>
                  <a:cubicBezTo>
                    <a:pt x="820" y="6711"/>
                    <a:pt x="946" y="6491"/>
                    <a:pt x="1135" y="6365"/>
                  </a:cubicBezTo>
                  <a:close/>
                  <a:moveTo>
                    <a:pt x="11784" y="6365"/>
                  </a:moveTo>
                  <a:cubicBezTo>
                    <a:pt x="11973" y="6491"/>
                    <a:pt x="12099" y="6711"/>
                    <a:pt x="12099" y="6963"/>
                  </a:cubicBezTo>
                  <a:cubicBezTo>
                    <a:pt x="12099" y="7342"/>
                    <a:pt x="11721" y="7720"/>
                    <a:pt x="11343" y="7720"/>
                  </a:cubicBezTo>
                  <a:cubicBezTo>
                    <a:pt x="10933" y="7720"/>
                    <a:pt x="10555" y="7342"/>
                    <a:pt x="10555" y="6963"/>
                  </a:cubicBezTo>
                  <a:cubicBezTo>
                    <a:pt x="11028" y="6963"/>
                    <a:pt x="11500" y="6711"/>
                    <a:pt x="11784" y="6365"/>
                  </a:cubicBezTo>
                  <a:close/>
                  <a:moveTo>
                    <a:pt x="7432" y="7286"/>
                  </a:moveTo>
                  <a:cubicBezTo>
                    <a:pt x="7531" y="7286"/>
                    <a:pt x="7625" y="7326"/>
                    <a:pt x="7688" y="7405"/>
                  </a:cubicBezTo>
                  <a:cubicBezTo>
                    <a:pt x="7909" y="7499"/>
                    <a:pt x="7909" y="7751"/>
                    <a:pt x="7751" y="7909"/>
                  </a:cubicBezTo>
                  <a:cubicBezTo>
                    <a:pt x="7405" y="8255"/>
                    <a:pt x="6932" y="8444"/>
                    <a:pt x="6396" y="8444"/>
                  </a:cubicBezTo>
                  <a:cubicBezTo>
                    <a:pt x="5892" y="8444"/>
                    <a:pt x="5420" y="8255"/>
                    <a:pt x="5073" y="7909"/>
                  </a:cubicBezTo>
                  <a:cubicBezTo>
                    <a:pt x="4916" y="7751"/>
                    <a:pt x="4916" y="7499"/>
                    <a:pt x="5073" y="7405"/>
                  </a:cubicBezTo>
                  <a:cubicBezTo>
                    <a:pt x="5152" y="7326"/>
                    <a:pt x="5254" y="7286"/>
                    <a:pt x="5349" y="7286"/>
                  </a:cubicBezTo>
                  <a:cubicBezTo>
                    <a:pt x="5443" y="7286"/>
                    <a:pt x="5530" y="7326"/>
                    <a:pt x="5577" y="7405"/>
                  </a:cubicBezTo>
                  <a:cubicBezTo>
                    <a:pt x="5798" y="7609"/>
                    <a:pt x="6081" y="7712"/>
                    <a:pt x="6365" y="7712"/>
                  </a:cubicBezTo>
                  <a:cubicBezTo>
                    <a:pt x="6649" y="7712"/>
                    <a:pt x="6932" y="7609"/>
                    <a:pt x="7153" y="7405"/>
                  </a:cubicBezTo>
                  <a:cubicBezTo>
                    <a:pt x="7231" y="7326"/>
                    <a:pt x="7334" y="7286"/>
                    <a:pt x="7432" y="7286"/>
                  </a:cubicBezTo>
                  <a:close/>
                  <a:moveTo>
                    <a:pt x="8287" y="1"/>
                  </a:moveTo>
                  <a:lnTo>
                    <a:pt x="8350" y="158"/>
                  </a:lnTo>
                  <a:cubicBezTo>
                    <a:pt x="8476" y="726"/>
                    <a:pt x="8287" y="1324"/>
                    <a:pt x="7940" y="1797"/>
                  </a:cubicBezTo>
                  <a:cubicBezTo>
                    <a:pt x="7562" y="2269"/>
                    <a:pt x="6995" y="2521"/>
                    <a:pt x="6428" y="2521"/>
                  </a:cubicBezTo>
                  <a:cubicBezTo>
                    <a:pt x="5829" y="2521"/>
                    <a:pt x="5262" y="2238"/>
                    <a:pt x="4884" y="1797"/>
                  </a:cubicBezTo>
                  <a:cubicBezTo>
                    <a:pt x="4475" y="1324"/>
                    <a:pt x="4380" y="726"/>
                    <a:pt x="4475" y="190"/>
                  </a:cubicBezTo>
                  <a:lnTo>
                    <a:pt x="4538" y="32"/>
                  </a:lnTo>
                  <a:lnTo>
                    <a:pt x="4538" y="32"/>
                  </a:lnTo>
                  <a:cubicBezTo>
                    <a:pt x="3183" y="726"/>
                    <a:pt x="2332" y="2112"/>
                    <a:pt x="2332" y="3655"/>
                  </a:cubicBezTo>
                  <a:lnTo>
                    <a:pt x="2332" y="4002"/>
                  </a:lnTo>
                  <a:cubicBezTo>
                    <a:pt x="1482" y="4002"/>
                    <a:pt x="789" y="4664"/>
                    <a:pt x="789" y="5514"/>
                  </a:cubicBezTo>
                  <a:lnTo>
                    <a:pt x="789" y="5703"/>
                  </a:lnTo>
                  <a:cubicBezTo>
                    <a:pt x="316" y="5987"/>
                    <a:pt x="32" y="6428"/>
                    <a:pt x="32" y="6995"/>
                  </a:cubicBezTo>
                  <a:cubicBezTo>
                    <a:pt x="32" y="7405"/>
                    <a:pt x="190" y="7751"/>
                    <a:pt x="442" y="7972"/>
                  </a:cubicBezTo>
                  <a:lnTo>
                    <a:pt x="64" y="8696"/>
                  </a:lnTo>
                  <a:cubicBezTo>
                    <a:pt x="1" y="8885"/>
                    <a:pt x="64" y="9074"/>
                    <a:pt x="222" y="9200"/>
                  </a:cubicBezTo>
                  <a:cubicBezTo>
                    <a:pt x="282" y="9226"/>
                    <a:pt x="341" y="9238"/>
                    <a:pt x="396" y="9238"/>
                  </a:cubicBezTo>
                  <a:cubicBezTo>
                    <a:pt x="541" y="9238"/>
                    <a:pt x="666" y="9157"/>
                    <a:pt x="757" y="9043"/>
                  </a:cubicBezTo>
                  <a:lnTo>
                    <a:pt x="1072" y="8413"/>
                  </a:lnTo>
                  <a:cubicBezTo>
                    <a:pt x="1230" y="8444"/>
                    <a:pt x="1387" y="8507"/>
                    <a:pt x="1545" y="8507"/>
                  </a:cubicBezTo>
                  <a:cubicBezTo>
                    <a:pt x="1923" y="8507"/>
                    <a:pt x="2332" y="8350"/>
                    <a:pt x="2553" y="8098"/>
                  </a:cubicBezTo>
                  <a:cubicBezTo>
                    <a:pt x="3151" y="9641"/>
                    <a:pt x="4632" y="10776"/>
                    <a:pt x="6365" y="10776"/>
                  </a:cubicBezTo>
                  <a:cubicBezTo>
                    <a:pt x="8098" y="10776"/>
                    <a:pt x="9610" y="9641"/>
                    <a:pt x="10209" y="8098"/>
                  </a:cubicBezTo>
                  <a:cubicBezTo>
                    <a:pt x="10461" y="8381"/>
                    <a:pt x="10839" y="8507"/>
                    <a:pt x="11217" y="8507"/>
                  </a:cubicBezTo>
                  <a:cubicBezTo>
                    <a:pt x="11374" y="8507"/>
                    <a:pt x="11532" y="8444"/>
                    <a:pt x="11689" y="8413"/>
                  </a:cubicBezTo>
                  <a:lnTo>
                    <a:pt x="12004" y="9043"/>
                  </a:lnTo>
                  <a:cubicBezTo>
                    <a:pt x="12069" y="9173"/>
                    <a:pt x="12193" y="9258"/>
                    <a:pt x="12326" y="9258"/>
                  </a:cubicBezTo>
                  <a:cubicBezTo>
                    <a:pt x="12387" y="9258"/>
                    <a:pt x="12449" y="9240"/>
                    <a:pt x="12508" y="9200"/>
                  </a:cubicBezTo>
                  <a:cubicBezTo>
                    <a:pt x="12729" y="9137"/>
                    <a:pt x="12792" y="8885"/>
                    <a:pt x="12666" y="8696"/>
                  </a:cubicBezTo>
                  <a:lnTo>
                    <a:pt x="12382" y="7940"/>
                  </a:lnTo>
                  <a:cubicBezTo>
                    <a:pt x="12634" y="7657"/>
                    <a:pt x="12792" y="7310"/>
                    <a:pt x="12792" y="6963"/>
                  </a:cubicBezTo>
                  <a:cubicBezTo>
                    <a:pt x="12792" y="6396"/>
                    <a:pt x="12477" y="5924"/>
                    <a:pt x="12036" y="5672"/>
                  </a:cubicBezTo>
                  <a:lnTo>
                    <a:pt x="12036" y="5451"/>
                  </a:lnTo>
                  <a:cubicBezTo>
                    <a:pt x="12036" y="4632"/>
                    <a:pt x="11343" y="3971"/>
                    <a:pt x="10524" y="3971"/>
                  </a:cubicBezTo>
                  <a:lnTo>
                    <a:pt x="10524" y="3624"/>
                  </a:lnTo>
                  <a:cubicBezTo>
                    <a:pt x="10524" y="2080"/>
                    <a:pt x="9641" y="694"/>
                    <a:pt x="82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2" name="Google Shape;7202;p82"/>
            <p:cNvSpPr/>
            <p:nvPr/>
          </p:nvSpPr>
          <p:spPr>
            <a:xfrm>
              <a:off x="-57493150" y="4151150"/>
              <a:ext cx="55150" cy="36250"/>
            </a:xfrm>
            <a:custGeom>
              <a:rect b="b" l="l" r="r" t="t"/>
              <a:pathLst>
                <a:path extrusionOk="0" h="1450" w="2206">
                  <a:moveTo>
                    <a:pt x="379" y="1"/>
                  </a:moveTo>
                  <a:cubicBezTo>
                    <a:pt x="158" y="1"/>
                    <a:pt x="0" y="127"/>
                    <a:pt x="0" y="347"/>
                  </a:cubicBezTo>
                  <a:lnTo>
                    <a:pt x="0" y="1072"/>
                  </a:lnTo>
                  <a:cubicBezTo>
                    <a:pt x="0" y="1292"/>
                    <a:pt x="158" y="1450"/>
                    <a:pt x="379" y="1450"/>
                  </a:cubicBezTo>
                  <a:lnTo>
                    <a:pt x="1103" y="1450"/>
                  </a:lnTo>
                  <a:cubicBezTo>
                    <a:pt x="1733" y="1450"/>
                    <a:pt x="2206" y="914"/>
                    <a:pt x="2206" y="347"/>
                  </a:cubicBezTo>
                  <a:cubicBezTo>
                    <a:pt x="2206" y="158"/>
                    <a:pt x="2048" y="1"/>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3" name="Google Shape;7203;p82"/>
            <p:cNvSpPr/>
            <p:nvPr/>
          </p:nvSpPr>
          <p:spPr>
            <a:xfrm>
              <a:off x="-57381300" y="4151150"/>
              <a:ext cx="55925" cy="36250"/>
            </a:xfrm>
            <a:custGeom>
              <a:rect b="b" l="l" r="r" t="t"/>
              <a:pathLst>
                <a:path extrusionOk="0" h="1450" w="2237">
                  <a:moveTo>
                    <a:pt x="347" y="1"/>
                  </a:moveTo>
                  <a:cubicBezTo>
                    <a:pt x="158" y="1"/>
                    <a:pt x="0" y="127"/>
                    <a:pt x="0" y="347"/>
                  </a:cubicBezTo>
                  <a:cubicBezTo>
                    <a:pt x="0" y="977"/>
                    <a:pt x="504" y="1450"/>
                    <a:pt x="1103" y="1450"/>
                  </a:cubicBezTo>
                  <a:lnTo>
                    <a:pt x="1827" y="1450"/>
                  </a:lnTo>
                  <a:cubicBezTo>
                    <a:pt x="2048" y="1450"/>
                    <a:pt x="2206" y="1292"/>
                    <a:pt x="2206" y="1103"/>
                  </a:cubicBezTo>
                  <a:lnTo>
                    <a:pt x="2206" y="347"/>
                  </a:lnTo>
                  <a:cubicBezTo>
                    <a:pt x="2237" y="158"/>
                    <a:pt x="2079" y="1"/>
                    <a:pt x="18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4" name="Google Shape;7204;p82"/>
            <p:cNvSpPr/>
            <p:nvPr/>
          </p:nvSpPr>
          <p:spPr>
            <a:xfrm>
              <a:off x="-57442750" y="3982600"/>
              <a:ext cx="65400" cy="93750"/>
            </a:xfrm>
            <a:custGeom>
              <a:rect b="b" l="l" r="r" t="t"/>
              <a:pathLst>
                <a:path extrusionOk="0" h="3750" w="2616">
                  <a:moveTo>
                    <a:pt x="1292" y="1"/>
                  </a:moveTo>
                  <a:cubicBezTo>
                    <a:pt x="883" y="1"/>
                    <a:pt x="473" y="316"/>
                    <a:pt x="410" y="757"/>
                  </a:cubicBezTo>
                  <a:lnTo>
                    <a:pt x="95" y="2269"/>
                  </a:lnTo>
                  <a:cubicBezTo>
                    <a:pt x="1" y="2616"/>
                    <a:pt x="127" y="3025"/>
                    <a:pt x="316" y="3309"/>
                  </a:cubicBezTo>
                  <a:cubicBezTo>
                    <a:pt x="599" y="3529"/>
                    <a:pt x="946" y="3750"/>
                    <a:pt x="1355" y="3750"/>
                  </a:cubicBezTo>
                  <a:cubicBezTo>
                    <a:pt x="1702" y="3750"/>
                    <a:pt x="2049" y="3592"/>
                    <a:pt x="2301" y="3309"/>
                  </a:cubicBezTo>
                  <a:cubicBezTo>
                    <a:pt x="2521" y="3025"/>
                    <a:pt x="2616" y="2647"/>
                    <a:pt x="2521" y="2269"/>
                  </a:cubicBezTo>
                  <a:lnTo>
                    <a:pt x="2206" y="757"/>
                  </a:lnTo>
                  <a:cubicBezTo>
                    <a:pt x="2143" y="316"/>
                    <a:pt x="1734" y="1"/>
                    <a:pt x="12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05" name="Google Shape;7205;p82"/>
          <p:cNvGrpSpPr/>
          <p:nvPr/>
        </p:nvGrpSpPr>
        <p:grpSpPr>
          <a:xfrm>
            <a:off x="7538779" y="1531646"/>
            <a:ext cx="314662" cy="358999"/>
            <a:chOff x="-55576850" y="3198125"/>
            <a:chExt cx="279625" cy="319025"/>
          </a:xfrm>
        </p:grpSpPr>
        <p:sp>
          <p:nvSpPr>
            <p:cNvPr id="7206" name="Google Shape;7206;p82"/>
            <p:cNvSpPr/>
            <p:nvPr/>
          </p:nvSpPr>
          <p:spPr>
            <a:xfrm>
              <a:off x="-55576850" y="3335975"/>
              <a:ext cx="18900" cy="63825"/>
            </a:xfrm>
            <a:custGeom>
              <a:rect b="b" l="l" r="r" t="t"/>
              <a:pathLst>
                <a:path extrusionOk="0" h="2553" w="756">
                  <a:moveTo>
                    <a:pt x="756" y="0"/>
                  </a:moveTo>
                  <a:cubicBezTo>
                    <a:pt x="315" y="221"/>
                    <a:pt x="0" y="693"/>
                    <a:pt x="0" y="1260"/>
                  </a:cubicBezTo>
                  <a:cubicBezTo>
                    <a:pt x="0" y="1796"/>
                    <a:pt x="315" y="2269"/>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7" name="Google Shape;7207;p82"/>
            <p:cNvSpPr/>
            <p:nvPr/>
          </p:nvSpPr>
          <p:spPr>
            <a:xfrm>
              <a:off x="-55539850" y="3198125"/>
              <a:ext cx="206375" cy="99275"/>
            </a:xfrm>
            <a:custGeom>
              <a:rect b="b" l="l" r="r" t="t"/>
              <a:pathLst>
                <a:path extrusionOk="0" h="3971" w="8255">
                  <a:moveTo>
                    <a:pt x="2616" y="1"/>
                  </a:moveTo>
                  <a:cubicBezTo>
                    <a:pt x="2348" y="1"/>
                    <a:pt x="2080" y="95"/>
                    <a:pt x="1860" y="284"/>
                  </a:cubicBezTo>
                  <a:cubicBezTo>
                    <a:pt x="1671" y="95"/>
                    <a:pt x="1387" y="32"/>
                    <a:pt x="1103" y="32"/>
                  </a:cubicBezTo>
                  <a:cubicBezTo>
                    <a:pt x="473" y="32"/>
                    <a:pt x="1" y="536"/>
                    <a:pt x="1" y="1135"/>
                  </a:cubicBezTo>
                  <a:lnTo>
                    <a:pt x="1" y="3970"/>
                  </a:lnTo>
                  <a:lnTo>
                    <a:pt x="1639" y="2364"/>
                  </a:lnTo>
                  <a:cubicBezTo>
                    <a:pt x="1715" y="2287"/>
                    <a:pt x="1815" y="2246"/>
                    <a:pt x="1916" y="2246"/>
                  </a:cubicBezTo>
                  <a:cubicBezTo>
                    <a:pt x="1982" y="2246"/>
                    <a:pt x="2049" y="2263"/>
                    <a:pt x="2112" y="2301"/>
                  </a:cubicBezTo>
                  <a:cubicBezTo>
                    <a:pt x="2726" y="2726"/>
                    <a:pt x="3435" y="2939"/>
                    <a:pt x="4144" y="2939"/>
                  </a:cubicBezTo>
                  <a:cubicBezTo>
                    <a:pt x="4853" y="2939"/>
                    <a:pt x="5561" y="2726"/>
                    <a:pt x="6176" y="2301"/>
                  </a:cubicBezTo>
                  <a:cubicBezTo>
                    <a:pt x="6225" y="2263"/>
                    <a:pt x="6290" y="2246"/>
                    <a:pt x="6355" y="2246"/>
                  </a:cubicBezTo>
                  <a:cubicBezTo>
                    <a:pt x="6456" y="2246"/>
                    <a:pt x="6560" y="2287"/>
                    <a:pt x="6617" y="2364"/>
                  </a:cubicBezTo>
                  <a:lnTo>
                    <a:pt x="8255" y="3970"/>
                  </a:lnTo>
                  <a:lnTo>
                    <a:pt x="8255" y="1135"/>
                  </a:lnTo>
                  <a:cubicBezTo>
                    <a:pt x="8192" y="536"/>
                    <a:pt x="7719" y="32"/>
                    <a:pt x="7089" y="32"/>
                  </a:cubicBezTo>
                  <a:cubicBezTo>
                    <a:pt x="6837" y="32"/>
                    <a:pt x="6554" y="158"/>
                    <a:pt x="6365" y="284"/>
                  </a:cubicBezTo>
                  <a:cubicBezTo>
                    <a:pt x="6144" y="95"/>
                    <a:pt x="5876" y="1"/>
                    <a:pt x="5609" y="1"/>
                  </a:cubicBezTo>
                  <a:cubicBezTo>
                    <a:pt x="5341" y="1"/>
                    <a:pt x="5073" y="95"/>
                    <a:pt x="4853" y="284"/>
                  </a:cubicBezTo>
                  <a:cubicBezTo>
                    <a:pt x="4632" y="95"/>
                    <a:pt x="4372" y="1"/>
                    <a:pt x="4112" y="1"/>
                  </a:cubicBezTo>
                  <a:cubicBezTo>
                    <a:pt x="3852" y="1"/>
                    <a:pt x="3592" y="95"/>
                    <a:pt x="3372" y="284"/>
                  </a:cubicBezTo>
                  <a:cubicBezTo>
                    <a:pt x="3151" y="95"/>
                    <a:pt x="2883" y="1"/>
                    <a:pt x="2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8" name="Google Shape;7208;p82"/>
            <p:cNvSpPr/>
            <p:nvPr/>
          </p:nvSpPr>
          <p:spPr>
            <a:xfrm>
              <a:off x="-55539850" y="3275325"/>
              <a:ext cx="204800" cy="241825"/>
            </a:xfrm>
            <a:custGeom>
              <a:rect b="b" l="l" r="r" t="t"/>
              <a:pathLst>
                <a:path extrusionOk="0" h="9673" w="8192">
                  <a:moveTo>
                    <a:pt x="2616" y="2962"/>
                  </a:moveTo>
                  <a:cubicBezTo>
                    <a:pt x="2805" y="2962"/>
                    <a:pt x="2962" y="3119"/>
                    <a:pt x="2962" y="3308"/>
                  </a:cubicBezTo>
                  <a:cubicBezTo>
                    <a:pt x="2962" y="3529"/>
                    <a:pt x="2805" y="3686"/>
                    <a:pt x="2616" y="3686"/>
                  </a:cubicBezTo>
                  <a:cubicBezTo>
                    <a:pt x="2427" y="3686"/>
                    <a:pt x="2269" y="3560"/>
                    <a:pt x="2269" y="3308"/>
                  </a:cubicBezTo>
                  <a:cubicBezTo>
                    <a:pt x="2269" y="3119"/>
                    <a:pt x="2427" y="2962"/>
                    <a:pt x="2616" y="2962"/>
                  </a:cubicBezTo>
                  <a:close/>
                  <a:moveTo>
                    <a:pt x="5609" y="2993"/>
                  </a:moveTo>
                  <a:cubicBezTo>
                    <a:pt x="5798" y="2993"/>
                    <a:pt x="5955" y="3151"/>
                    <a:pt x="5955" y="3371"/>
                  </a:cubicBezTo>
                  <a:cubicBezTo>
                    <a:pt x="5987" y="3560"/>
                    <a:pt x="5798" y="3718"/>
                    <a:pt x="5609" y="3718"/>
                  </a:cubicBezTo>
                  <a:cubicBezTo>
                    <a:pt x="5420" y="3718"/>
                    <a:pt x="5262" y="3560"/>
                    <a:pt x="5262" y="3371"/>
                  </a:cubicBezTo>
                  <a:cubicBezTo>
                    <a:pt x="5262" y="3151"/>
                    <a:pt x="5420" y="2993"/>
                    <a:pt x="5609" y="2993"/>
                  </a:cubicBezTo>
                  <a:close/>
                  <a:moveTo>
                    <a:pt x="5164" y="6278"/>
                  </a:moveTo>
                  <a:cubicBezTo>
                    <a:pt x="5262" y="6278"/>
                    <a:pt x="5357" y="6317"/>
                    <a:pt x="5420" y="6396"/>
                  </a:cubicBezTo>
                  <a:cubicBezTo>
                    <a:pt x="5577" y="6522"/>
                    <a:pt x="5577" y="6742"/>
                    <a:pt x="5451" y="6900"/>
                  </a:cubicBezTo>
                  <a:cubicBezTo>
                    <a:pt x="5105" y="7246"/>
                    <a:pt x="4632" y="7435"/>
                    <a:pt x="4096" y="7435"/>
                  </a:cubicBezTo>
                  <a:cubicBezTo>
                    <a:pt x="3592" y="7435"/>
                    <a:pt x="3120" y="7246"/>
                    <a:pt x="2805" y="6900"/>
                  </a:cubicBezTo>
                  <a:cubicBezTo>
                    <a:pt x="2647" y="6742"/>
                    <a:pt x="2647" y="6522"/>
                    <a:pt x="2805" y="6396"/>
                  </a:cubicBezTo>
                  <a:cubicBezTo>
                    <a:pt x="2883" y="6317"/>
                    <a:pt x="2986" y="6278"/>
                    <a:pt x="3080" y="6278"/>
                  </a:cubicBezTo>
                  <a:cubicBezTo>
                    <a:pt x="3175" y="6278"/>
                    <a:pt x="3262" y="6317"/>
                    <a:pt x="3309" y="6396"/>
                  </a:cubicBezTo>
                  <a:cubicBezTo>
                    <a:pt x="3529" y="6616"/>
                    <a:pt x="3821" y="6727"/>
                    <a:pt x="4108" y="6727"/>
                  </a:cubicBezTo>
                  <a:cubicBezTo>
                    <a:pt x="4396" y="6727"/>
                    <a:pt x="4679" y="6616"/>
                    <a:pt x="4884" y="6396"/>
                  </a:cubicBezTo>
                  <a:cubicBezTo>
                    <a:pt x="4963" y="6317"/>
                    <a:pt x="5065" y="6278"/>
                    <a:pt x="5164" y="6278"/>
                  </a:cubicBezTo>
                  <a:close/>
                  <a:moveTo>
                    <a:pt x="1954" y="0"/>
                  </a:moveTo>
                  <a:lnTo>
                    <a:pt x="1" y="1954"/>
                  </a:lnTo>
                  <a:lnTo>
                    <a:pt x="1" y="5577"/>
                  </a:lnTo>
                  <a:cubicBezTo>
                    <a:pt x="1" y="7813"/>
                    <a:pt x="1860" y="9672"/>
                    <a:pt x="4096" y="9672"/>
                  </a:cubicBezTo>
                  <a:cubicBezTo>
                    <a:pt x="6365" y="9672"/>
                    <a:pt x="8192" y="7813"/>
                    <a:pt x="8192" y="5577"/>
                  </a:cubicBezTo>
                  <a:lnTo>
                    <a:pt x="8192" y="1954"/>
                  </a:lnTo>
                  <a:lnTo>
                    <a:pt x="6270" y="0"/>
                  </a:lnTo>
                  <a:cubicBezTo>
                    <a:pt x="5609" y="394"/>
                    <a:pt x="4860" y="591"/>
                    <a:pt x="4112" y="591"/>
                  </a:cubicBezTo>
                  <a:cubicBezTo>
                    <a:pt x="3364" y="591"/>
                    <a:pt x="2616" y="394"/>
                    <a:pt x="19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9" name="Google Shape;7209;p82"/>
            <p:cNvSpPr/>
            <p:nvPr/>
          </p:nvSpPr>
          <p:spPr>
            <a:xfrm>
              <a:off x="-55316150" y="3335975"/>
              <a:ext cx="18925" cy="63825"/>
            </a:xfrm>
            <a:custGeom>
              <a:rect b="b" l="l" r="r" t="t"/>
              <a:pathLst>
                <a:path extrusionOk="0" h="2553" w="757">
                  <a:moveTo>
                    <a:pt x="0" y="0"/>
                  </a:moveTo>
                  <a:lnTo>
                    <a:pt x="0" y="2552"/>
                  </a:lnTo>
                  <a:cubicBezTo>
                    <a:pt x="441" y="2269"/>
                    <a:pt x="756" y="1796"/>
                    <a:pt x="756" y="1260"/>
                  </a:cubicBezTo>
                  <a:cubicBezTo>
                    <a:pt x="756" y="693"/>
                    <a:pt x="473" y="22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10" name="Google Shape;7210;p82"/>
          <p:cNvGrpSpPr/>
          <p:nvPr/>
        </p:nvGrpSpPr>
        <p:grpSpPr>
          <a:xfrm>
            <a:off x="7516174" y="1987621"/>
            <a:ext cx="359871" cy="358324"/>
            <a:chOff x="-55596550" y="3590175"/>
            <a:chExt cx="319800" cy="318425"/>
          </a:xfrm>
        </p:grpSpPr>
        <p:sp>
          <p:nvSpPr>
            <p:cNvPr id="7211" name="Google Shape;7211;p82"/>
            <p:cNvSpPr/>
            <p:nvPr/>
          </p:nvSpPr>
          <p:spPr>
            <a:xfrm>
              <a:off x="-55596550" y="3590175"/>
              <a:ext cx="319800" cy="112850"/>
            </a:xfrm>
            <a:custGeom>
              <a:rect b="b" l="l" r="r" t="t"/>
              <a:pathLst>
                <a:path extrusionOk="0" h="4514" w="12792">
                  <a:moveTo>
                    <a:pt x="6380" y="0"/>
                  </a:moveTo>
                  <a:cubicBezTo>
                    <a:pt x="6309" y="0"/>
                    <a:pt x="6238" y="24"/>
                    <a:pt x="6175" y="71"/>
                  </a:cubicBezTo>
                  <a:lnTo>
                    <a:pt x="189" y="3789"/>
                  </a:lnTo>
                  <a:cubicBezTo>
                    <a:pt x="32" y="3883"/>
                    <a:pt x="0" y="4072"/>
                    <a:pt x="32" y="4230"/>
                  </a:cubicBezTo>
                  <a:cubicBezTo>
                    <a:pt x="95" y="4387"/>
                    <a:pt x="221" y="4513"/>
                    <a:pt x="378" y="4513"/>
                  </a:cubicBezTo>
                  <a:lnTo>
                    <a:pt x="12350" y="4513"/>
                  </a:lnTo>
                  <a:cubicBezTo>
                    <a:pt x="12508" y="4513"/>
                    <a:pt x="12665" y="4387"/>
                    <a:pt x="12728" y="4230"/>
                  </a:cubicBezTo>
                  <a:cubicBezTo>
                    <a:pt x="12791" y="4072"/>
                    <a:pt x="12728" y="3883"/>
                    <a:pt x="12571" y="3789"/>
                  </a:cubicBezTo>
                  <a:lnTo>
                    <a:pt x="6585" y="71"/>
                  </a:lnTo>
                  <a:cubicBezTo>
                    <a:pt x="6522" y="24"/>
                    <a:pt x="6451" y="0"/>
                    <a:pt x="63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2" name="Google Shape;7212;p82"/>
            <p:cNvSpPr/>
            <p:nvPr/>
          </p:nvSpPr>
          <p:spPr>
            <a:xfrm>
              <a:off x="-55539850" y="3721900"/>
              <a:ext cx="204800" cy="186700"/>
            </a:xfrm>
            <a:custGeom>
              <a:rect b="b" l="l" r="r" t="t"/>
              <a:pathLst>
                <a:path extrusionOk="0" h="7468" w="8192">
                  <a:moveTo>
                    <a:pt x="2616" y="725"/>
                  </a:moveTo>
                  <a:cubicBezTo>
                    <a:pt x="2805" y="725"/>
                    <a:pt x="2962" y="883"/>
                    <a:pt x="2962" y="1072"/>
                  </a:cubicBezTo>
                  <a:cubicBezTo>
                    <a:pt x="2962" y="1292"/>
                    <a:pt x="2805" y="1450"/>
                    <a:pt x="2616" y="1450"/>
                  </a:cubicBezTo>
                  <a:cubicBezTo>
                    <a:pt x="2427" y="1450"/>
                    <a:pt x="2269" y="1292"/>
                    <a:pt x="2269" y="1072"/>
                  </a:cubicBezTo>
                  <a:cubicBezTo>
                    <a:pt x="2269" y="883"/>
                    <a:pt x="2427" y="725"/>
                    <a:pt x="2616" y="725"/>
                  </a:cubicBezTo>
                  <a:close/>
                  <a:moveTo>
                    <a:pt x="5609" y="725"/>
                  </a:moveTo>
                  <a:cubicBezTo>
                    <a:pt x="5798" y="725"/>
                    <a:pt x="5955" y="883"/>
                    <a:pt x="5955" y="1072"/>
                  </a:cubicBezTo>
                  <a:cubicBezTo>
                    <a:pt x="5955" y="1292"/>
                    <a:pt x="5798" y="1450"/>
                    <a:pt x="5609" y="1450"/>
                  </a:cubicBezTo>
                  <a:cubicBezTo>
                    <a:pt x="5420" y="1450"/>
                    <a:pt x="5262" y="1292"/>
                    <a:pt x="5262" y="1072"/>
                  </a:cubicBezTo>
                  <a:cubicBezTo>
                    <a:pt x="5262" y="883"/>
                    <a:pt x="5420" y="725"/>
                    <a:pt x="5609" y="725"/>
                  </a:cubicBezTo>
                  <a:close/>
                  <a:moveTo>
                    <a:pt x="3395" y="2245"/>
                  </a:moveTo>
                  <a:cubicBezTo>
                    <a:pt x="3490" y="2245"/>
                    <a:pt x="3577" y="2285"/>
                    <a:pt x="3624" y="2363"/>
                  </a:cubicBezTo>
                  <a:cubicBezTo>
                    <a:pt x="3781" y="2521"/>
                    <a:pt x="3781" y="2741"/>
                    <a:pt x="3624" y="2867"/>
                  </a:cubicBezTo>
                  <a:lnTo>
                    <a:pt x="2899" y="3624"/>
                  </a:lnTo>
                  <a:cubicBezTo>
                    <a:pt x="2820" y="3687"/>
                    <a:pt x="2718" y="3718"/>
                    <a:pt x="2620" y="3718"/>
                  </a:cubicBezTo>
                  <a:cubicBezTo>
                    <a:pt x="2521" y="3718"/>
                    <a:pt x="2427" y="3687"/>
                    <a:pt x="2364" y="3624"/>
                  </a:cubicBezTo>
                  <a:cubicBezTo>
                    <a:pt x="2206" y="3466"/>
                    <a:pt x="2206" y="3214"/>
                    <a:pt x="2364" y="3088"/>
                  </a:cubicBezTo>
                  <a:lnTo>
                    <a:pt x="3120" y="2363"/>
                  </a:lnTo>
                  <a:cubicBezTo>
                    <a:pt x="3199" y="2285"/>
                    <a:pt x="3301" y="2245"/>
                    <a:pt x="3395" y="2245"/>
                  </a:cubicBezTo>
                  <a:close/>
                  <a:moveTo>
                    <a:pt x="4849" y="2245"/>
                  </a:moveTo>
                  <a:cubicBezTo>
                    <a:pt x="4947" y="2245"/>
                    <a:pt x="5042" y="2285"/>
                    <a:pt x="5105" y="2363"/>
                  </a:cubicBezTo>
                  <a:lnTo>
                    <a:pt x="5829" y="3088"/>
                  </a:lnTo>
                  <a:cubicBezTo>
                    <a:pt x="5987" y="3246"/>
                    <a:pt x="5987" y="3498"/>
                    <a:pt x="5829" y="3624"/>
                  </a:cubicBezTo>
                  <a:cubicBezTo>
                    <a:pt x="5750" y="3687"/>
                    <a:pt x="5656" y="3718"/>
                    <a:pt x="5565" y="3718"/>
                  </a:cubicBezTo>
                  <a:cubicBezTo>
                    <a:pt x="5475" y="3718"/>
                    <a:pt x="5388" y="3687"/>
                    <a:pt x="5325" y="3624"/>
                  </a:cubicBezTo>
                  <a:lnTo>
                    <a:pt x="4569" y="2867"/>
                  </a:lnTo>
                  <a:cubicBezTo>
                    <a:pt x="4474" y="2741"/>
                    <a:pt x="4474" y="2521"/>
                    <a:pt x="4569" y="2363"/>
                  </a:cubicBezTo>
                  <a:cubicBezTo>
                    <a:pt x="4648" y="2285"/>
                    <a:pt x="4750" y="2245"/>
                    <a:pt x="4849" y="2245"/>
                  </a:cubicBezTo>
                  <a:close/>
                  <a:moveTo>
                    <a:pt x="5164" y="4041"/>
                  </a:moveTo>
                  <a:cubicBezTo>
                    <a:pt x="5262" y="4041"/>
                    <a:pt x="5357" y="4080"/>
                    <a:pt x="5420" y="4159"/>
                  </a:cubicBezTo>
                  <a:cubicBezTo>
                    <a:pt x="5577" y="4317"/>
                    <a:pt x="5577" y="4537"/>
                    <a:pt x="5420" y="4663"/>
                  </a:cubicBezTo>
                  <a:cubicBezTo>
                    <a:pt x="5042" y="5010"/>
                    <a:pt x="4569" y="5230"/>
                    <a:pt x="4065" y="5230"/>
                  </a:cubicBezTo>
                  <a:cubicBezTo>
                    <a:pt x="3561" y="5230"/>
                    <a:pt x="3088" y="5010"/>
                    <a:pt x="2773" y="4663"/>
                  </a:cubicBezTo>
                  <a:cubicBezTo>
                    <a:pt x="2616" y="4506"/>
                    <a:pt x="2616" y="4285"/>
                    <a:pt x="2773" y="4159"/>
                  </a:cubicBezTo>
                  <a:cubicBezTo>
                    <a:pt x="2852" y="4080"/>
                    <a:pt x="2946" y="4041"/>
                    <a:pt x="3037" y="4041"/>
                  </a:cubicBezTo>
                  <a:cubicBezTo>
                    <a:pt x="3128" y="4041"/>
                    <a:pt x="3214" y="4080"/>
                    <a:pt x="3277" y="4159"/>
                  </a:cubicBezTo>
                  <a:cubicBezTo>
                    <a:pt x="3514" y="4380"/>
                    <a:pt x="3821" y="4490"/>
                    <a:pt x="4116" y="4490"/>
                  </a:cubicBezTo>
                  <a:cubicBezTo>
                    <a:pt x="4411" y="4490"/>
                    <a:pt x="4695" y="4380"/>
                    <a:pt x="4884" y="4159"/>
                  </a:cubicBezTo>
                  <a:cubicBezTo>
                    <a:pt x="4963" y="4080"/>
                    <a:pt x="5065" y="4041"/>
                    <a:pt x="5164" y="4041"/>
                  </a:cubicBezTo>
                  <a:close/>
                  <a:moveTo>
                    <a:pt x="1" y="1"/>
                  </a:moveTo>
                  <a:lnTo>
                    <a:pt x="1" y="3340"/>
                  </a:lnTo>
                  <a:cubicBezTo>
                    <a:pt x="1" y="5577"/>
                    <a:pt x="1860" y="7467"/>
                    <a:pt x="4096" y="7467"/>
                  </a:cubicBezTo>
                  <a:cubicBezTo>
                    <a:pt x="6365" y="7467"/>
                    <a:pt x="8192" y="5608"/>
                    <a:pt x="8192" y="3340"/>
                  </a:cubicBezTo>
                  <a:lnTo>
                    <a:pt x="81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3" name="Google Shape;7213;p82"/>
            <p:cNvSpPr/>
            <p:nvPr/>
          </p:nvSpPr>
          <p:spPr>
            <a:xfrm>
              <a:off x="-55316150" y="3726625"/>
              <a:ext cx="18925" cy="63825"/>
            </a:xfrm>
            <a:custGeom>
              <a:rect b="b" l="l" r="r" t="t"/>
              <a:pathLst>
                <a:path extrusionOk="0" h="2553" w="757">
                  <a:moveTo>
                    <a:pt x="0" y="1"/>
                  </a:moveTo>
                  <a:lnTo>
                    <a:pt x="0" y="2552"/>
                  </a:lnTo>
                  <a:cubicBezTo>
                    <a:pt x="441" y="2269"/>
                    <a:pt x="756" y="1796"/>
                    <a:pt x="756" y="1261"/>
                  </a:cubicBezTo>
                  <a:cubicBezTo>
                    <a:pt x="756" y="757"/>
                    <a:pt x="473" y="284"/>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4" name="Google Shape;7214;p82"/>
            <p:cNvSpPr/>
            <p:nvPr/>
          </p:nvSpPr>
          <p:spPr>
            <a:xfrm>
              <a:off x="-55576850" y="3727425"/>
              <a:ext cx="18900" cy="63800"/>
            </a:xfrm>
            <a:custGeom>
              <a:rect b="b" l="l" r="r" t="t"/>
              <a:pathLst>
                <a:path extrusionOk="0" h="2552" w="756">
                  <a:moveTo>
                    <a:pt x="756" y="0"/>
                  </a:moveTo>
                  <a:cubicBezTo>
                    <a:pt x="315" y="252"/>
                    <a:pt x="0" y="725"/>
                    <a:pt x="0" y="1260"/>
                  </a:cubicBezTo>
                  <a:cubicBezTo>
                    <a:pt x="0" y="1827"/>
                    <a:pt x="315" y="2300"/>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15" name="Google Shape;7215;p82"/>
          <p:cNvGrpSpPr/>
          <p:nvPr/>
        </p:nvGrpSpPr>
        <p:grpSpPr>
          <a:xfrm>
            <a:off x="7531412" y="2428964"/>
            <a:ext cx="358999" cy="359252"/>
            <a:chOff x="-55595775" y="3982375"/>
            <a:chExt cx="319025" cy="319250"/>
          </a:xfrm>
        </p:grpSpPr>
        <p:sp>
          <p:nvSpPr>
            <p:cNvPr id="7216" name="Google Shape;7216;p82"/>
            <p:cNvSpPr/>
            <p:nvPr/>
          </p:nvSpPr>
          <p:spPr>
            <a:xfrm>
              <a:off x="-55441400" y="3982375"/>
              <a:ext cx="125250" cy="145175"/>
            </a:xfrm>
            <a:custGeom>
              <a:rect b="b" l="l" r="r" t="t"/>
              <a:pathLst>
                <a:path extrusionOk="0" h="5807" w="5010">
                  <a:moveTo>
                    <a:pt x="2038" y="1"/>
                  </a:moveTo>
                  <a:cubicBezTo>
                    <a:pt x="1277" y="1"/>
                    <a:pt x="574" y="302"/>
                    <a:pt x="1" y="797"/>
                  </a:cubicBezTo>
                  <a:cubicBezTo>
                    <a:pt x="2332" y="1081"/>
                    <a:pt x="4160" y="3003"/>
                    <a:pt x="4254" y="5365"/>
                  </a:cubicBezTo>
                  <a:cubicBezTo>
                    <a:pt x="4538" y="5491"/>
                    <a:pt x="4821" y="5586"/>
                    <a:pt x="5010" y="5807"/>
                  </a:cubicBezTo>
                  <a:lnTo>
                    <a:pt x="5010" y="3066"/>
                  </a:lnTo>
                  <a:cubicBezTo>
                    <a:pt x="5010" y="1585"/>
                    <a:pt x="3939" y="293"/>
                    <a:pt x="2521" y="41"/>
                  </a:cubicBezTo>
                  <a:cubicBezTo>
                    <a:pt x="2358" y="14"/>
                    <a:pt x="2197" y="1"/>
                    <a:pt x="20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7" name="Google Shape;7217;p82"/>
            <p:cNvSpPr/>
            <p:nvPr/>
          </p:nvSpPr>
          <p:spPr>
            <a:xfrm>
              <a:off x="-55343725" y="4203125"/>
              <a:ext cx="66975" cy="41000"/>
            </a:xfrm>
            <a:custGeom>
              <a:rect b="b" l="l" r="r" t="t"/>
              <a:pathLst>
                <a:path extrusionOk="0" h="1640" w="2679">
                  <a:moveTo>
                    <a:pt x="1418" y="1"/>
                  </a:moveTo>
                  <a:cubicBezTo>
                    <a:pt x="1135" y="379"/>
                    <a:pt x="757" y="663"/>
                    <a:pt x="284" y="789"/>
                  </a:cubicBezTo>
                  <a:cubicBezTo>
                    <a:pt x="190" y="1072"/>
                    <a:pt x="127" y="1387"/>
                    <a:pt x="1" y="1639"/>
                  </a:cubicBezTo>
                  <a:lnTo>
                    <a:pt x="2300" y="1639"/>
                  </a:lnTo>
                  <a:cubicBezTo>
                    <a:pt x="2458" y="1639"/>
                    <a:pt x="2615" y="1545"/>
                    <a:pt x="2647" y="1387"/>
                  </a:cubicBezTo>
                  <a:cubicBezTo>
                    <a:pt x="2678" y="1167"/>
                    <a:pt x="2615" y="1009"/>
                    <a:pt x="2458" y="946"/>
                  </a:cubicBezTo>
                  <a:cubicBezTo>
                    <a:pt x="2017" y="757"/>
                    <a:pt x="1670" y="379"/>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8" name="Google Shape;7218;p82"/>
            <p:cNvSpPr/>
            <p:nvPr/>
          </p:nvSpPr>
          <p:spPr>
            <a:xfrm>
              <a:off x="-55557950" y="4019625"/>
              <a:ext cx="147300" cy="94525"/>
            </a:xfrm>
            <a:custGeom>
              <a:rect b="b" l="l" r="r" t="t"/>
              <a:pathLst>
                <a:path extrusionOk="0" h="3781" w="5892">
                  <a:moveTo>
                    <a:pt x="4064" y="0"/>
                  </a:moveTo>
                  <a:cubicBezTo>
                    <a:pt x="1922" y="63"/>
                    <a:pt x="189" y="1702"/>
                    <a:pt x="0" y="3781"/>
                  </a:cubicBezTo>
                  <a:lnTo>
                    <a:pt x="2584" y="3749"/>
                  </a:lnTo>
                  <a:cubicBezTo>
                    <a:pt x="3938" y="3749"/>
                    <a:pt x="5135" y="2930"/>
                    <a:pt x="5671" y="1670"/>
                  </a:cubicBezTo>
                  <a:cubicBezTo>
                    <a:pt x="5829" y="1261"/>
                    <a:pt x="5892" y="882"/>
                    <a:pt x="5892" y="441"/>
                  </a:cubicBezTo>
                  <a:cubicBezTo>
                    <a:pt x="5356" y="158"/>
                    <a:pt x="4726" y="0"/>
                    <a:pt x="40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9" name="Google Shape;7219;p82"/>
            <p:cNvSpPr/>
            <p:nvPr/>
          </p:nvSpPr>
          <p:spPr>
            <a:xfrm>
              <a:off x="-55557950" y="4042450"/>
              <a:ext cx="206375" cy="259175"/>
            </a:xfrm>
            <a:custGeom>
              <a:rect b="b" l="l" r="r" t="t"/>
              <a:pathLst>
                <a:path extrusionOk="0" h="10367" w="8255">
                  <a:moveTo>
                    <a:pt x="2584" y="4349"/>
                  </a:moveTo>
                  <a:cubicBezTo>
                    <a:pt x="2773" y="4349"/>
                    <a:pt x="2993" y="4475"/>
                    <a:pt x="2993" y="4695"/>
                  </a:cubicBezTo>
                  <a:cubicBezTo>
                    <a:pt x="2993" y="4884"/>
                    <a:pt x="2836" y="5073"/>
                    <a:pt x="2615" y="5073"/>
                  </a:cubicBezTo>
                  <a:cubicBezTo>
                    <a:pt x="2395" y="5073"/>
                    <a:pt x="2237" y="4916"/>
                    <a:pt x="2237" y="4727"/>
                  </a:cubicBezTo>
                  <a:cubicBezTo>
                    <a:pt x="2237" y="4538"/>
                    <a:pt x="2395" y="4349"/>
                    <a:pt x="2584" y="4349"/>
                  </a:cubicBezTo>
                  <a:close/>
                  <a:moveTo>
                    <a:pt x="5545" y="4349"/>
                  </a:moveTo>
                  <a:cubicBezTo>
                    <a:pt x="5734" y="4349"/>
                    <a:pt x="5923" y="4506"/>
                    <a:pt x="5923" y="4695"/>
                  </a:cubicBezTo>
                  <a:cubicBezTo>
                    <a:pt x="5986" y="4884"/>
                    <a:pt x="5829" y="5042"/>
                    <a:pt x="5577" y="5073"/>
                  </a:cubicBezTo>
                  <a:cubicBezTo>
                    <a:pt x="5388" y="5073"/>
                    <a:pt x="5198" y="4916"/>
                    <a:pt x="5198" y="4727"/>
                  </a:cubicBezTo>
                  <a:cubicBezTo>
                    <a:pt x="5198" y="4538"/>
                    <a:pt x="5356" y="4349"/>
                    <a:pt x="5545" y="4349"/>
                  </a:cubicBezTo>
                  <a:close/>
                  <a:moveTo>
                    <a:pt x="5191" y="6908"/>
                  </a:moveTo>
                  <a:cubicBezTo>
                    <a:pt x="5285" y="6908"/>
                    <a:pt x="5372" y="6948"/>
                    <a:pt x="5419" y="7027"/>
                  </a:cubicBezTo>
                  <a:cubicBezTo>
                    <a:pt x="5577" y="7121"/>
                    <a:pt x="5577" y="7373"/>
                    <a:pt x="5451" y="7531"/>
                  </a:cubicBezTo>
                  <a:cubicBezTo>
                    <a:pt x="5104" y="7877"/>
                    <a:pt x="4631" y="8066"/>
                    <a:pt x="4159" y="8066"/>
                  </a:cubicBezTo>
                  <a:cubicBezTo>
                    <a:pt x="3655" y="8066"/>
                    <a:pt x="3182" y="7877"/>
                    <a:pt x="2836" y="7531"/>
                  </a:cubicBezTo>
                  <a:cubicBezTo>
                    <a:pt x="2678" y="7373"/>
                    <a:pt x="2678" y="7121"/>
                    <a:pt x="2836" y="7027"/>
                  </a:cubicBezTo>
                  <a:cubicBezTo>
                    <a:pt x="2914" y="6948"/>
                    <a:pt x="3009" y="6908"/>
                    <a:pt x="3099" y="6908"/>
                  </a:cubicBezTo>
                  <a:cubicBezTo>
                    <a:pt x="3190" y="6908"/>
                    <a:pt x="3277" y="6948"/>
                    <a:pt x="3340" y="7027"/>
                  </a:cubicBezTo>
                  <a:cubicBezTo>
                    <a:pt x="3556" y="7227"/>
                    <a:pt x="3848" y="7322"/>
                    <a:pt x="4133" y="7322"/>
                  </a:cubicBezTo>
                  <a:cubicBezTo>
                    <a:pt x="4431" y="7322"/>
                    <a:pt x="4722" y="7219"/>
                    <a:pt x="4915" y="7027"/>
                  </a:cubicBezTo>
                  <a:cubicBezTo>
                    <a:pt x="4994" y="6948"/>
                    <a:pt x="5096" y="6908"/>
                    <a:pt x="5191" y="6908"/>
                  </a:cubicBezTo>
                  <a:close/>
                  <a:moveTo>
                    <a:pt x="6616" y="1"/>
                  </a:moveTo>
                  <a:cubicBezTo>
                    <a:pt x="6553" y="348"/>
                    <a:pt x="6490" y="726"/>
                    <a:pt x="6333" y="1072"/>
                  </a:cubicBezTo>
                  <a:cubicBezTo>
                    <a:pt x="5703" y="2584"/>
                    <a:pt x="4253" y="3624"/>
                    <a:pt x="2584" y="3624"/>
                  </a:cubicBezTo>
                  <a:lnTo>
                    <a:pt x="0" y="3656"/>
                  </a:lnTo>
                  <a:lnTo>
                    <a:pt x="32" y="6302"/>
                  </a:lnTo>
                  <a:cubicBezTo>
                    <a:pt x="63" y="8520"/>
                    <a:pt x="1891" y="10366"/>
                    <a:pt x="4103" y="10366"/>
                  </a:cubicBezTo>
                  <a:cubicBezTo>
                    <a:pt x="4121" y="10366"/>
                    <a:pt x="4140" y="10366"/>
                    <a:pt x="4159" y="10366"/>
                  </a:cubicBezTo>
                  <a:cubicBezTo>
                    <a:pt x="6396" y="10335"/>
                    <a:pt x="8254" y="8476"/>
                    <a:pt x="8223" y="6239"/>
                  </a:cubicBezTo>
                  <a:lnTo>
                    <a:pt x="8191" y="3246"/>
                  </a:lnTo>
                  <a:cubicBezTo>
                    <a:pt x="8191" y="1891"/>
                    <a:pt x="7561" y="757"/>
                    <a:pt x="6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0" name="Google Shape;7220;p82"/>
            <p:cNvSpPr/>
            <p:nvPr/>
          </p:nvSpPr>
          <p:spPr>
            <a:xfrm>
              <a:off x="-55335050" y="4136200"/>
              <a:ext cx="18900" cy="64600"/>
            </a:xfrm>
            <a:custGeom>
              <a:rect b="b" l="l" r="r" t="t"/>
              <a:pathLst>
                <a:path extrusionOk="0" h="2584" w="756">
                  <a:moveTo>
                    <a:pt x="0" y="0"/>
                  </a:moveTo>
                  <a:lnTo>
                    <a:pt x="0" y="2426"/>
                  </a:lnTo>
                  <a:lnTo>
                    <a:pt x="0" y="2583"/>
                  </a:lnTo>
                  <a:cubicBezTo>
                    <a:pt x="441" y="2331"/>
                    <a:pt x="756" y="1859"/>
                    <a:pt x="756" y="1292"/>
                  </a:cubicBezTo>
                  <a:cubicBezTo>
                    <a:pt x="756" y="756"/>
                    <a:pt x="441" y="284"/>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1" name="Google Shape;7221;p82"/>
            <p:cNvSpPr/>
            <p:nvPr/>
          </p:nvSpPr>
          <p:spPr>
            <a:xfrm>
              <a:off x="-55595775" y="4136975"/>
              <a:ext cx="18925" cy="65400"/>
            </a:xfrm>
            <a:custGeom>
              <a:rect b="b" l="l" r="r" t="t"/>
              <a:pathLst>
                <a:path extrusionOk="0" h="2616" w="757">
                  <a:moveTo>
                    <a:pt x="757" y="1"/>
                  </a:moveTo>
                  <a:cubicBezTo>
                    <a:pt x="284" y="284"/>
                    <a:pt x="1" y="757"/>
                    <a:pt x="1" y="1292"/>
                  </a:cubicBezTo>
                  <a:cubicBezTo>
                    <a:pt x="1" y="1859"/>
                    <a:pt x="316" y="2332"/>
                    <a:pt x="757" y="2615"/>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22" name="Google Shape;7222;p82"/>
          <p:cNvGrpSpPr/>
          <p:nvPr/>
        </p:nvGrpSpPr>
        <p:grpSpPr>
          <a:xfrm>
            <a:off x="6188595" y="2887174"/>
            <a:ext cx="358999" cy="358099"/>
            <a:chOff x="-53635375" y="3192625"/>
            <a:chExt cx="319025" cy="318225"/>
          </a:xfrm>
        </p:grpSpPr>
        <p:sp>
          <p:nvSpPr>
            <p:cNvPr id="7223" name="Google Shape;7223;p82"/>
            <p:cNvSpPr/>
            <p:nvPr/>
          </p:nvSpPr>
          <p:spPr>
            <a:xfrm>
              <a:off x="-53560550" y="3342275"/>
              <a:ext cx="167000" cy="151250"/>
            </a:xfrm>
            <a:custGeom>
              <a:rect b="b" l="l" r="r" t="t"/>
              <a:pathLst>
                <a:path extrusionOk="0" h="6050" w="6680">
                  <a:moveTo>
                    <a:pt x="1891" y="756"/>
                  </a:moveTo>
                  <a:cubicBezTo>
                    <a:pt x="2080" y="756"/>
                    <a:pt x="2238" y="914"/>
                    <a:pt x="2238" y="1103"/>
                  </a:cubicBezTo>
                  <a:cubicBezTo>
                    <a:pt x="2238" y="1323"/>
                    <a:pt x="2080" y="1481"/>
                    <a:pt x="1891" y="1481"/>
                  </a:cubicBezTo>
                  <a:cubicBezTo>
                    <a:pt x="1875" y="1484"/>
                    <a:pt x="1859" y="1485"/>
                    <a:pt x="1844" y="1485"/>
                  </a:cubicBezTo>
                  <a:cubicBezTo>
                    <a:pt x="1676" y="1485"/>
                    <a:pt x="1544" y="1333"/>
                    <a:pt x="1544" y="1103"/>
                  </a:cubicBezTo>
                  <a:cubicBezTo>
                    <a:pt x="1544" y="914"/>
                    <a:pt x="1702" y="756"/>
                    <a:pt x="1891" y="756"/>
                  </a:cubicBezTo>
                  <a:close/>
                  <a:moveTo>
                    <a:pt x="4884" y="788"/>
                  </a:moveTo>
                  <a:cubicBezTo>
                    <a:pt x="5073" y="788"/>
                    <a:pt x="5231" y="945"/>
                    <a:pt x="5231" y="1166"/>
                  </a:cubicBezTo>
                  <a:cubicBezTo>
                    <a:pt x="5262" y="1355"/>
                    <a:pt x="5073" y="1512"/>
                    <a:pt x="4884" y="1512"/>
                  </a:cubicBezTo>
                  <a:cubicBezTo>
                    <a:pt x="4695" y="1512"/>
                    <a:pt x="4537" y="1355"/>
                    <a:pt x="4537" y="1166"/>
                  </a:cubicBezTo>
                  <a:cubicBezTo>
                    <a:pt x="4537" y="945"/>
                    <a:pt x="4695" y="788"/>
                    <a:pt x="4884" y="788"/>
                  </a:cubicBezTo>
                  <a:close/>
                  <a:moveTo>
                    <a:pt x="4443" y="3348"/>
                  </a:moveTo>
                  <a:cubicBezTo>
                    <a:pt x="4537" y="3348"/>
                    <a:pt x="4632" y="3387"/>
                    <a:pt x="4695" y="3466"/>
                  </a:cubicBezTo>
                  <a:cubicBezTo>
                    <a:pt x="4852" y="3592"/>
                    <a:pt x="4852" y="3844"/>
                    <a:pt x="4726" y="3970"/>
                  </a:cubicBezTo>
                  <a:cubicBezTo>
                    <a:pt x="4380" y="4348"/>
                    <a:pt x="3907" y="4537"/>
                    <a:pt x="3435" y="4537"/>
                  </a:cubicBezTo>
                  <a:cubicBezTo>
                    <a:pt x="2899" y="4537"/>
                    <a:pt x="2427" y="4348"/>
                    <a:pt x="2080" y="3970"/>
                  </a:cubicBezTo>
                  <a:cubicBezTo>
                    <a:pt x="1923" y="3844"/>
                    <a:pt x="1923" y="3592"/>
                    <a:pt x="2080" y="3466"/>
                  </a:cubicBezTo>
                  <a:cubicBezTo>
                    <a:pt x="2159" y="3387"/>
                    <a:pt x="2261" y="3348"/>
                    <a:pt x="2360" y="3348"/>
                  </a:cubicBezTo>
                  <a:cubicBezTo>
                    <a:pt x="2458" y="3348"/>
                    <a:pt x="2553" y="3387"/>
                    <a:pt x="2616" y="3466"/>
                  </a:cubicBezTo>
                  <a:cubicBezTo>
                    <a:pt x="2820" y="3686"/>
                    <a:pt x="3104" y="3797"/>
                    <a:pt x="3391" y="3797"/>
                  </a:cubicBezTo>
                  <a:cubicBezTo>
                    <a:pt x="3679" y="3797"/>
                    <a:pt x="3970" y="3686"/>
                    <a:pt x="4191" y="3466"/>
                  </a:cubicBezTo>
                  <a:cubicBezTo>
                    <a:pt x="4254" y="3387"/>
                    <a:pt x="4348" y="3348"/>
                    <a:pt x="4443" y="3348"/>
                  </a:cubicBezTo>
                  <a:close/>
                  <a:moveTo>
                    <a:pt x="1" y="0"/>
                  </a:moveTo>
                  <a:lnTo>
                    <a:pt x="1" y="2678"/>
                  </a:lnTo>
                  <a:cubicBezTo>
                    <a:pt x="1" y="4537"/>
                    <a:pt x="1481" y="6049"/>
                    <a:pt x="3340" y="6049"/>
                  </a:cubicBezTo>
                  <a:cubicBezTo>
                    <a:pt x="5199" y="6049"/>
                    <a:pt x="6680" y="4537"/>
                    <a:pt x="6680" y="2678"/>
                  </a:cubicBezTo>
                  <a:lnTo>
                    <a:pt x="66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4" name="Google Shape;7224;p82"/>
            <p:cNvSpPr/>
            <p:nvPr/>
          </p:nvSpPr>
          <p:spPr>
            <a:xfrm>
              <a:off x="-53559750" y="3305250"/>
              <a:ext cx="168575" cy="18150"/>
            </a:xfrm>
            <a:custGeom>
              <a:rect b="b" l="l" r="r" t="t"/>
              <a:pathLst>
                <a:path extrusionOk="0" h="726" w="6743">
                  <a:moveTo>
                    <a:pt x="0" y="0"/>
                  </a:moveTo>
                  <a:lnTo>
                    <a:pt x="0" y="725"/>
                  </a:lnTo>
                  <a:lnTo>
                    <a:pt x="6742" y="725"/>
                  </a:lnTo>
                  <a:lnTo>
                    <a:pt x="674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5" name="Google Shape;7225;p82"/>
            <p:cNvSpPr/>
            <p:nvPr/>
          </p:nvSpPr>
          <p:spPr>
            <a:xfrm>
              <a:off x="-53635375" y="3192625"/>
              <a:ext cx="319025" cy="318225"/>
            </a:xfrm>
            <a:custGeom>
              <a:rect b="b" l="l" r="r" t="t"/>
              <a:pathLst>
                <a:path extrusionOk="0" h="12729" w="12761">
                  <a:moveTo>
                    <a:pt x="6302" y="1607"/>
                  </a:moveTo>
                  <a:cubicBezTo>
                    <a:pt x="6491" y="1607"/>
                    <a:pt x="6648" y="1765"/>
                    <a:pt x="6648" y="1985"/>
                  </a:cubicBezTo>
                  <a:lnTo>
                    <a:pt x="6648" y="2332"/>
                  </a:lnTo>
                  <a:lnTo>
                    <a:pt x="6995" y="2332"/>
                  </a:lnTo>
                  <a:cubicBezTo>
                    <a:pt x="7215" y="2332"/>
                    <a:pt x="7373" y="2489"/>
                    <a:pt x="7373" y="2678"/>
                  </a:cubicBezTo>
                  <a:cubicBezTo>
                    <a:pt x="7373" y="2867"/>
                    <a:pt x="7215" y="3056"/>
                    <a:pt x="6995" y="3056"/>
                  </a:cubicBezTo>
                  <a:lnTo>
                    <a:pt x="6648" y="3056"/>
                  </a:lnTo>
                  <a:lnTo>
                    <a:pt x="6648" y="3781"/>
                  </a:lnTo>
                  <a:lnTo>
                    <a:pt x="9988" y="3781"/>
                  </a:lnTo>
                  <a:cubicBezTo>
                    <a:pt x="10208" y="3781"/>
                    <a:pt x="10366" y="3938"/>
                    <a:pt x="10366" y="4159"/>
                  </a:cubicBezTo>
                  <a:lnTo>
                    <a:pt x="10366" y="5041"/>
                  </a:lnTo>
                  <a:lnTo>
                    <a:pt x="10366" y="5104"/>
                  </a:lnTo>
                  <a:lnTo>
                    <a:pt x="10366" y="8633"/>
                  </a:lnTo>
                  <a:cubicBezTo>
                    <a:pt x="10366" y="10859"/>
                    <a:pt x="8525" y="12711"/>
                    <a:pt x="6302" y="12728"/>
                  </a:cubicBezTo>
                  <a:lnTo>
                    <a:pt x="6302" y="12728"/>
                  </a:lnTo>
                  <a:cubicBezTo>
                    <a:pt x="4079" y="12711"/>
                    <a:pt x="2238" y="10859"/>
                    <a:pt x="2238" y="8633"/>
                  </a:cubicBezTo>
                  <a:lnTo>
                    <a:pt x="2238" y="5104"/>
                  </a:lnTo>
                  <a:lnTo>
                    <a:pt x="2238" y="5041"/>
                  </a:lnTo>
                  <a:lnTo>
                    <a:pt x="2238" y="4159"/>
                  </a:lnTo>
                  <a:cubicBezTo>
                    <a:pt x="2238" y="3938"/>
                    <a:pt x="2395" y="3781"/>
                    <a:pt x="2584" y="3781"/>
                  </a:cubicBezTo>
                  <a:lnTo>
                    <a:pt x="5955" y="3781"/>
                  </a:lnTo>
                  <a:lnTo>
                    <a:pt x="5955" y="3056"/>
                  </a:lnTo>
                  <a:lnTo>
                    <a:pt x="5577" y="3056"/>
                  </a:lnTo>
                  <a:cubicBezTo>
                    <a:pt x="5388" y="3056"/>
                    <a:pt x="5231" y="2867"/>
                    <a:pt x="5231" y="2678"/>
                  </a:cubicBezTo>
                  <a:cubicBezTo>
                    <a:pt x="5231" y="2489"/>
                    <a:pt x="5388" y="2332"/>
                    <a:pt x="5577" y="2332"/>
                  </a:cubicBezTo>
                  <a:lnTo>
                    <a:pt x="5955" y="2332"/>
                  </a:lnTo>
                  <a:lnTo>
                    <a:pt x="5955" y="1985"/>
                  </a:lnTo>
                  <a:cubicBezTo>
                    <a:pt x="5955" y="1765"/>
                    <a:pt x="6113" y="1607"/>
                    <a:pt x="6302" y="1607"/>
                  </a:cubicBezTo>
                  <a:close/>
                  <a:moveTo>
                    <a:pt x="6365" y="0"/>
                  </a:moveTo>
                  <a:cubicBezTo>
                    <a:pt x="2868" y="0"/>
                    <a:pt x="1" y="2836"/>
                    <a:pt x="1" y="6364"/>
                  </a:cubicBezTo>
                  <a:lnTo>
                    <a:pt x="1" y="12382"/>
                  </a:lnTo>
                  <a:cubicBezTo>
                    <a:pt x="1" y="12571"/>
                    <a:pt x="158" y="12728"/>
                    <a:pt x="347" y="12728"/>
                  </a:cubicBezTo>
                  <a:lnTo>
                    <a:pt x="12256" y="12728"/>
                  </a:lnTo>
                  <a:cubicBezTo>
                    <a:pt x="12445" y="12728"/>
                    <a:pt x="12603" y="12571"/>
                    <a:pt x="12603" y="12382"/>
                  </a:cubicBezTo>
                  <a:lnTo>
                    <a:pt x="12603" y="6364"/>
                  </a:lnTo>
                  <a:cubicBezTo>
                    <a:pt x="12760" y="2899"/>
                    <a:pt x="9893" y="0"/>
                    <a:pt x="63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26" name="Google Shape;7226;p82"/>
          <p:cNvGrpSpPr/>
          <p:nvPr/>
        </p:nvGrpSpPr>
        <p:grpSpPr>
          <a:xfrm>
            <a:off x="6210763" y="3358148"/>
            <a:ext cx="314662" cy="358999"/>
            <a:chOff x="-53615675" y="3584850"/>
            <a:chExt cx="279625" cy="319025"/>
          </a:xfrm>
        </p:grpSpPr>
        <p:sp>
          <p:nvSpPr>
            <p:cNvPr id="7227" name="Google Shape;7227;p82"/>
            <p:cNvSpPr/>
            <p:nvPr/>
          </p:nvSpPr>
          <p:spPr>
            <a:xfrm>
              <a:off x="-53577075" y="3584850"/>
              <a:ext cx="204800" cy="319025"/>
            </a:xfrm>
            <a:custGeom>
              <a:rect b="b" l="l" r="r" t="t"/>
              <a:pathLst>
                <a:path extrusionOk="0" h="12761" w="8192">
                  <a:moveTo>
                    <a:pt x="2552" y="6774"/>
                  </a:moveTo>
                  <a:cubicBezTo>
                    <a:pt x="2741" y="6774"/>
                    <a:pt x="2899" y="6932"/>
                    <a:pt x="2899" y="7121"/>
                  </a:cubicBezTo>
                  <a:cubicBezTo>
                    <a:pt x="2899" y="7310"/>
                    <a:pt x="2741" y="7467"/>
                    <a:pt x="2552" y="7467"/>
                  </a:cubicBezTo>
                  <a:cubicBezTo>
                    <a:pt x="2363" y="7467"/>
                    <a:pt x="2205" y="7310"/>
                    <a:pt x="2205" y="7121"/>
                  </a:cubicBezTo>
                  <a:cubicBezTo>
                    <a:pt x="2205" y="6932"/>
                    <a:pt x="2363" y="6774"/>
                    <a:pt x="2552" y="6774"/>
                  </a:cubicBezTo>
                  <a:close/>
                  <a:moveTo>
                    <a:pt x="5545" y="6774"/>
                  </a:moveTo>
                  <a:cubicBezTo>
                    <a:pt x="5734" y="6774"/>
                    <a:pt x="5892" y="6932"/>
                    <a:pt x="5892" y="7121"/>
                  </a:cubicBezTo>
                  <a:cubicBezTo>
                    <a:pt x="5892" y="7310"/>
                    <a:pt x="5734" y="7467"/>
                    <a:pt x="5545" y="7467"/>
                  </a:cubicBezTo>
                  <a:cubicBezTo>
                    <a:pt x="5356" y="7467"/>
                    <a:pt x="5198" y="7310"/>
                    <a:pt x="5198" y="7121"/>
                  </a:cubicBezTo>
                  <a:cubicBezTo>
                    <a:pt x="5198" y="6932"/>
                    <a:pt x="5356" y="6774"/>
                    <a:pt x="5545" y="6774"/>
                  </a:cubicBezTo>
                  <a:close/>
                  <a:moveTo>
                    <a:pt x="5104" y="9302"/>
                  </a:moveTo>
                  <a:cubicBezTo>
                    <a:pt x="5198" y="9302"/>
                    <a:pt x="5293" y="9342"/>
                    <a:pt x="5356" y="9421"/>
                  </a:cubicBezTo>
                  <a:cubicBezTo>
                    <a:pt x="5513" y="9578"/>
                    <a:pt x="5513" y="9799"/>
                    <a:pt x="5387" y="9925"/>
                  </a:cubicBezTo>
                  <a:cubicBezTo>
                    <a:pt x="5041" y="10271"/>
                    <a:pt x="4568" y="10460"/>
                    <a:pt x="4096" y="10460"/>
                  </a:cubicBezTo>
                  <a:cubicBezTo>
                    <a:pt x="3560" y="10460"/>
                    <a:pt x="3088" y="10271"/>
                    <a:pt x="2741" y="9925"/>
                  </a:cubicBezTo>
                  <a:cubicBezTo>
                    <a:pt x="2584" y="9767"/>
                    <a:pt x="2584" y="9515"/>
                    <a:pt x="2741" y="9421"/>
                  </a:cubicBezTo>
                  <a:cubicBezTo>
                    <a:pt x="2820" y="9342"/>
                    <a:pt x="2922" y="9302"/>
                    <a:pt x="3021" y="9302"/>
                  </a:cubicBezTo>
                  <a:cubicBezTo>
                    <a:pt x="3119" y="9302"/>
                    <a:pt x="3214" y="9342"/>
                    <a:pt x="3277" y="9421"/>
                  </a:cubicBezTo>
                  <a:cubicBezTo>
                    <a:pt x="3481" y="9625"/>
                    <a:pt x="3765" y="9728"/>
                    <a:pt x="4052" y="9728"/>
                  </a:cubicBezTo>
                  <a:cubicBezTo>
                    <a:pt x="4340" y="9728"/>
                    <a:pt x="4631" y="9625"/>
                    <a:pt x="4852" y="9421"/>
                  </a:cubicBezTo>
                  <a:cubicBezTo>
                    <a:pt x="4915" y="9342"/>
                    <a:pt x="5009" y="9302"/>
                    <a:pt x="5104" y="9302"/>
                  </a:cubicBezTo>
                  <a:close/>
                  <a:moveTo>
                    <a:pt x="5577" y="1"/>
                  </a:moveTo>
                  <a:cubicBezTo>
                    <a:pt x="4568" y="1"/>
                    <a:pt x="3749" y="820"/>
                    <a:pt x="3749" y="1859"/>
                  </a:cubicBezTo>
                  <a:lnTo>
                    <a:pt x="3749" y="3025"/>
                  </a:lnTo>
                  <a:cubicBezTo>
                    <a:pt x="1638" y="3214"/>
                    <a:pt x="0" y="4947"/>
                    <a:pt x="0" y="7121"/>
                  </a:cubicBezTo>
                  <a:lnTo>
                    <a:pt x="0" y="9358"/>
                  </a:lnTo>
                  <a:cubicBezTo>
                    <a:pt x="0" y="11216"/>
                    <a:pt x="1481" y="12760"/>
                    <a:pt x="3340" y="12760"/>
                  </a:cubicBezTo>
                  <a:lnTo>
                    <a:pt x="4852" y="12760"/>
                  </a:lnTo>
                  <a:cubicBezTo>
                    <a:pt x="6679" y="12760"/>
                    <a:pt x="8191" y="11216"/>
                    <a:pt x="8191" y="9358"/>
                  </a:cubicBezTo>
                  <a:lnTo>
                    <a:pt x="8191" y="7121"/>
                  </a:lnTo>
                  <a:cubicBezTo>
                    <a:pt x="8128" y="5010"/>
                    <a:pt x="6522" y="3214"/>
                    <a:pt x="4442" y="3025"/>
                  </a:cubicBezTo>
                  <a:lnTo>
                    <a:pt x="4442" y="1859"/>
                  </a:lnTo>
                  <a:cubicBezTo>
                    <a:pt x="4442" y="1229"/>
                    <a:pt x="4946" y="757"/>
                    <a:pt x="5545" y="757"/>
                  </a:cubicBezTo>
                  <a:cubicBezTo>
                    <a:pt x="6144" y="757"/>
                    <a:pt x="6648" y="1261"/>
                    <a:pt x="6648" y="1859"/>
                  </a:cubicBezTo>
                  <a:cubicBezTo>
                    <a:pt x="6648" y="2049"/>
                    <a:pt x="6490" y="2206"/>
                    <a:pt x="6301" y="2206"/>
                  </a:cubicBezTo>
                  <a:cubicBezTo>
                    <a:pt x="6081" y="2206"/>
                    <a:pt x="5955" y="2049"/>
                    <a:pt x="5955" y="1859"/>
                  </a:cubicBezTo>
                  <a:cubicBezTo>
                    <a:pt x="5955" y="1639"/>
                    <a:pt x="5797" y="1481"/>
                    <a:pt x="5577" y="1481"/>
                  </a:cubicBezTo>
                  <a:cubicBezTo>
                    <a:pt x="5387" y="1481"/>
                    <a:pt x="5230" y="1639"/>
                    <a:pt x="5230" y="1859"/>
                  </a:cubicBezTo>
                  <a:cubicBezTo>
                    <a:pt x="5230" y="2490"/>
                    <a:pt x="5734" y="2962"/>
                    <a:pt x="6333" y="2962"/>
                  </a:cubicBezTo>
                  <a:cubicBezTo>
                    <a:pt x="6963" y="2962"/>
                    <a:pt x="7435" y="2427"/>
                    <a:pt x="7435" y="1859"/>
                  </a:cubicBezTo>
                  <a:cubicBezTo>
                    <a:pt x="7435" y="820"/>
                    <a:pt x="6616"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8" name="Google Shape;7228;p82"/>
            <p:cNvSpPr/>
            <p:nvPr/>
          </p:nvSpPr>
          <p:spPr>
            <a:xfrm>
              <a:off x="-53615675" y="3739225"/>
              <a:ext cx="20500" cy="65400"/>
            </a:xfrm>
            <a:custGeom>
              <a:rect b="b" l="l" r="r" t="t"/>
              <a:pathLst>
                <a:path extrusionOk="0" h="2616" w="820">
                  <a:moveTo>
                    <a:pt x="820" y="1"/>
                  </a:moveTo>
                  <a:cubicBezTo>
                    <a:pt x="347" y="253"/>
                    <a:pt x="0" y="694"/>
                    <a:pt x="0" y="1292"/>
                  </a:cubicBezTo>
                  <a:cubicBezTo>
                    <a:pt x="0" y="1859"/>
                    <a:pt x="315" y="2332"/>
                    <a:pt x="757" y="2616"/>
                  </a:cubicBezTo>
                  <a:lnTo>
                    <a:pt x="757" y="946"/>
                  </a:lnTo>
                  <a:cubicBezTo>
                    <a:pt x="757" y="631"/>
                    <a:pt x="788" y="284"/>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9" name="Google Shape;7229;p82"/>
            <p:cNvSpPr/>
            <p:nvPr/>
          </p:nvSpPr>
          <p:spPr>
            <a:xfrm>
              <a:off x="-53356550" y="3738450"/>
              <a:ext cx="20500" cy="64600"/>
            </a:xfrm>
            <a:custGeom>
              <a:rect b="b" l="l" r="r" t="t"/>
              <a:pathLst>
                <a:path extrusionOk="0" h="2584" w="820">
                  <a:moveTo>
                    <a:pt x="1" y="0"/>
                  </a:moveTo>
                  <a:cubicBezTo>
                    <a:pt x="64" y="315"/>
                    <a:pt x="64" y="630"/>
                    <a:pt x="64" y="945"/>
                  </a:cubicBezTo>
                  <a:lnTo>
                    <a:pt x="64" y="2584"/>
                  </a:lnTo>
                  <a:cubicBezTo>
                    <a:pt x="505" y="2300"/>
                    <a:pt x="820" y="1859"/>
                    <a:pt x="820" y="1292"/>
                  </a:cubicBezTo>
                  <a:cubicBezTo>
                    <a:pt x="820" y="725"/>
                    <a:pt x="505" y="284"/>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30" name="Google Shape;7230;p82"/>
          <p:cNvGrpSpPr/>
          <p:nvPr/>
        </p:nvGrpSpPr>
        <p:grpSpPr>
          <a:xfrm>
            <a:off x="6188609" y="3821074"/>
            <a:ext cx="358971" cy="357874"/>
            <a:chOff x="-53634575" y="3976500"/>
            <a:chExt cx="319000" cy="318025"/>
          </a:xfrm>
        </p:grpSpPr>
        <p:sp>
          <p:nvSpPr>
            <p:cNvPr id="7231" name="Google Shape;7231;p82"/>
            <p:cNvSpPr/>
            <p:nvPr/>
          </p:nvSpPr>
          <p:spPr>
            <a:xfrm>
              <a:off x="-53634575" y="3976500"/>
              <a:ext cx="319000" cy="93550"/>
            </a:xfrm>
            <a:custGeom>
              <a:rect b="b" l="l" r="r" t="t"/>
              <a:pathLst>
                <a:path extrusionOk="0" h="3742" w="12760">
                  <a:moveTo>
                    <a:pt x="6372" y="0"/>
                  </a:moveTo>
                  <a:cubicBezTo>
                    <a:pt x="6317" y="0"/>
                    <a:pt x="6270" y="8"/>
                    <a:pt x="6238" y="24"/>
                  </a:cubicBezTo>
                  <a:lnTo>
                    <a:pt x="252" y="3017"/>
                  </a:lnTo>
                  <a:cubicBezTo>
                    <a:pt x="95" y="3112"/>
                    <a:pt x="0" y="3269"/>
                    <a:pt x="32" y="3458"/>
                  </a:cubicBezTo>
                  <a:cubicBezTo>
                    <a:pt x="95" y="3616"/>
                    <a:pt x="252" y="3742"/>
                    <a:pt x="410" y="3742"/>
                  </a:cubicBezTo>
                  <a:lnTo>
                    <a:pt x="12382" y="3742"/>
                  </a:lnTo>
                  <a:cubicBezTo>
                    <a:pt x="12539" y="3742"/>
                    <a:pt x="12697" y="3616"/>
                    <a:pt x="12728" y="3458"/>
                  </a:cubicBezTo>
                  <a:cubicBezTo>
                    <a:pt x="12760" y="3269"/>
                    <a:pt x="12697" y="3112"/>
                    <a:pt x="12539" y="3017"/>
                  </a:cubicBezTo>
                  <a:lnTo>
                    <a:pt x="6553" y="24"/>
                  </a:lnTo>
                  <a:cubicBezTo>
                    <a:pt x="6490" y="8"/>
                    <a:pt x="6427" y="0"/>
                    <a:pt x="63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2" name="Google Shape;7232;p82"/>
            <p:cNvSpPr/>
            <p:nvPr/>
          </p:nvSpPr>
          <p:spPr>
            <a:xfrm>
              <a:off x="-53614900" y="4163750"/>
              <a:ext cx="140225" cy="130775"/>
            </a:xfrm>
            <a:custGeom>
              <a:rect b="b" l="l" r="r" t="t"/>
              <a:pathLst>
                <a:path extrusionOk="0" h="5231" w="5609">
                  <a:moveTo>
                    <a:pt x="1" y="1"/>
                  </a:moveTo>
                  <a:lnTo>
                    <a:pt x="1" y="4884"/>
                  </a:lnTo>
                  <a:cubicBezTo>
                    <a:pt x="1" y="5073"/>
                    <a:pt x="158" y="5231"/>
                    <a:pt x="347" y="5231"/>
                  </a:cubicBezTo>
                  <a:lnTo>
                    <a:pt x="5488" y="5231"/>
                  </a:lnTo>
                  <a:cubicBezTo>
                    <a:pt x="3370" y="5200"/>
                    <a:pt x="1668" y="3553"/>
                    <a:pt x="1513" y="1481"/>
                  </a:cubicBezTo>
                  <a:cubicBezTo>
                    <a:pt x="662" y="1481"/>
                    <a:pt x="1" y="820"/>
                    <a:pt x="1" y="1"/>
                  </a:cubicBezTo>
                  <a:close/>
                  <a:moveTo>
                    <a:pt x="5488" y="5231"/>
                  </a:moveTo>
                  <a:cubicBezTo>
                    <a:pt x="5508" y="5231"/>
                    <a:pt x="5528" y="5231"/>
                    <a:pt x="5548" y="5231"/>
                  </a:cubicBezTo>
                  <a:cubicBezTo>
                    <a:pt x="5568" y="5231"/>
                    <a:pt x="5589" y="5231"/>
                    <a:pt x="5609" y="523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3" name="Google Shape;7233;p82"/>
            <p:cNvSpPr/>
            <p:nvPr/>
          </p:nvSpPr>
          <p:spPr>
            <a:xfrm>
              <a:off x="-53616475" y="4088925"/>
              <a:ext cx="126050" cy="74850"/>
            </a:xfrm>
            <a:custGeom>
              <a:rect b="b" l="l" r="r" t="t"/>
              <a:pathLst>
                <a:path extrusionOk="0" h="2994" w="5042">
                  <a:moveTo>
                    <a:pt x="1" y="1"/>
                  </a:moveTo>
                  <a:lnTo>
                    <a:pt x="1" y="2994"/>
                  </a:lnTo>
                  <a:cubicBezTo>
                    <a:pt x="32" y="2175"/>
                    <a:pt x="694" y="1481"/>
                    <a:pt x="1513" y="1481"/>
                  </a:cubicBezTo>
                  <a:lnTo>
                    <a:pt x="2521" y="1481"/>
                  </a:lnTo>
                  <a:cubicBezTo>
                    <a:pt x="3561" y="1481"/>
                    <a:pt x="4569" y="914"/>
                    <a:pt x="50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4" name="Google Shape;7234;p82"/>
            <p:cNvSpPr/>
            <p:nvPr/>
          </p:nvSpPr>
          <p:spPr>
            <a:xfrm>
              <a:off x="-53475475" y="4163750"/>
              <a:ext cx="139425" cy="130775"/>
            </a:xfrm>
            <a:custGeom>
              <a:rect b="b" l="l" r="r" t="t"/>
              <a:pathLst>
                <a:path extrusionOk="0" h="5231" w="5577">
                  <a:moveTo>
                    <a:pt x="5577" y="1"/>
                  </a:moveTo>
                  <a:cubicBezTo>
                    <a:pt x="5577" y="820"/>
                    <a:pt x="4915" y="1481"/>
                    <a:pt x="4064" y="1481"/>
                  </a:cubicBezTo>
                  <a:cubicBezTo>
                    <a:pt x="3875" y="3592"/>
                    <a:pt x="2111" y="5231"/>
                    <a:pt x="0" y="5231"/>
                  </a:cubicBezTo>
                  <a:lnTo>
                    <a:pt x="5230" y="5231"/>
                  </a:lnTo>
                  <a:cubicBezTo>
                    <a:pt x="5419" y="5231"/>
                    <a:pt x="5577" y="5073"/>
                    <a:pt x="5577" y="4884"/>
                  </a:cubicBezTo>
                  <a:lnTo>
                    <a:pt x="557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5" name="Google Shape;7235;p82"/>
            <p:cNvSpPr/>
            <p:nvPr/>
          </p:nvSpPr>
          <p:spPr>
            <a:xfrm>
              <a:off x="-53559750" y="4100750"/>
              <a:ext cx="167775" cy="174875"/>
            </a:xfrm>
            <a:custGeom>
              <a:rect b="b" l="l" r="r" t="t"/>
              <a:pathLst>
                <a:path extrusionOk="0" h="6995" w="6711">
                  <a:moveTo>
                    <a:pt x="1859" y="2521"/>
                  </a:moveTo>
                  <a:cubicBezTo>
                    <a:pt x="2048" y="2521"/>
                    <a:pt x="2206" y="2678"/>
                    <a:pt x="2206" y="2867"/>
                  </a:cubicBezTo>
                  <a:cubicBezTo>
                    <a:pt x="2206" y="3056"/>
                    <a:pt x="2048" y="3214"/>
                    <a:pt x="1859" y="3214"/>
                  </a:cubicBezTo>
                  <a:cubicBezTo>
                    <a:pt x="1670" y="3214"/>
                    <a:pt x="1512" y="3056"/>
                    <a:pt x="1512" y="2867"/>
                  </a:cubicBezTo>
                  <a:cubicBezTo>
                    <a:pt x="1512" y="2710"/>
                    <a:pt x="1670" y="2521"/>
                    <a:pt x="1859" y="2521"/>
                  </a:cubicBezTo>
                  <a:close/>
                  <a:moveTo>
                    <a:pt x="4852" y="2521"/>
                  </a:moveTo>
                  <a:cubicBezTo>
                    <a:pt x="5041" y="2521"/>
                    <a:pt x="5199" y="2678"/>
                    <a:pt x="5199" y="2867"/>
                  </a:cubicBezTo>
                  <a:cubicBezTo>
                    <a:pt x="5199" y="3056"/>
                    <a:pt x="5041" y="3214"/>
                    <a:pt x="4852" y="3214"/>
                  </a:cubicBezTo>
                  <a:cubicBezTo>
                    <a:pt x="4663" y="3214"/>
                    <a:pt x="4505" y="3056"/>
                    <a:pt x="4505" y="2867"/>
                  </a:cubicBezTo>
                  <a:cubicBezTo>
                    <a:pt x="4505" y="2710"/>
                    <a:pt x="4663" y="2521"/>
                    <a:pt x="4852" y="2521"/>
                  </a:cubicBezTo>
                  <a:close/>
                  <a:moveTo>
                    <a:pt x="4407" y="4324"/>
                  </a:moveTo>
                  <a:cubicBezTo>
                    <a:pt x="4505" y="4324"/>
                    <a:pt x="4600" y="4364"/>
                    <a:pt x="4663" y="4443"/>
                  </a:cubicBezTo>
                  <a:cubicBezTo>
                    <a:pt x="4820" y="4600"/>
                    <a:pt x="4820" y="4852"/>
                    <a:pt x="4663" y="4947"/>
                  </a:cubicBezTo>
                  <a:cubicBezTo>
                    <a:pt x="4285" y="5325"/>
                    <a:pt x="3812" y="5514"/>
                    <a:pt x="3340" y="5514"/>
                  </a:cubicBezTo>
                  <a:cubicBezTo>
                    <a:pt x="2836" y="5514"/>
                    <a:pt x="2363" y="5325"/>
                    <a:pt x="2017" y="4947"/>
                  </a:cubicBezTo>
                  <a:cubicBezTo>
                    <a:pt x="1859" y="4789"/>
                    <a:pt x="1859" y="4569"/>
                    <a:pt x="2017" y="4443"/>
                  </a:cubicBezTo>
                  <a:cubicBezTo>
                    <a:pt x="2095" y="4380"/>
                    <a:pt x="2190" y="4348"/>
                    <a:pt x="2284" y="4348"/>
                  </a:cubicBezTo>
                  <a:cubicBezTo>
                    <a:pt x="2379" y="4348"/>
                    <a:pt x="2473" y="4380"/>
                    <a:pt x="2552" y="4443"/>
                  </a:cubicBezTo>
                  <a:cubicBezTo>
                    <a:pt x="2773" y="4663"/>
                    <a:pt x="3064" y="4773"/>
                    <a:pt x="3352" y="4773"/>
                  </a:cubicBezTo>
                  <a:cubicBezTo>
                    <a:pt x="3639" y="4773"/>
                    <a:pt x="3923" y="4663"/>
                    <a:pt x="4127" y="4443"/>
                  </a:cubicBezTo>
                  <a:cubicBezTo>
                    <a:pt x="4206" y="4364"/>
                    <a:pt x="4309" y="4324"/>
                    <a:pt x="4407" y="4324"/>
                  </a:cubicBezTo>
                  <a:close/>
                  <a:moveTo>
                    <a:pt x="3340" y="0"/>
                  </a:moveTo>
                  <a:cubicBezTo>
                    <a:pt x="2678" y="1072"/>
                    <a:pt x="1544" y="1765"/>
                    <a:pt x="252" y="1765"/>
                  </a:cubicBezTo>
                  <a:lnTo>
                    <a:pt x="0" y="1765"/>
                  </a:lnTo>
                  <a:lnTo>
                    <a:pt x="0" y="3623"/>
                  </a:lnTo>
                  <a:cubicBezTo>
                    <a:pt x="0" y="5482"/>
                    <a:pt x="1512" y="6994"/>
                    <a:pt x="3340" y="6994"/>
                  </a:cubicBezTo>
                  <a:cubicBezTo>
                    <a:pt x="5199" y="6994"/>
                    <a:pt x="6711" y="5482"/>
                    <a:pt x="6711" y="3623"/>
                  </a:cubicBezTo>
                  <a:lnTo>
                    <a:pt x="6711" y="1765"/>
                  </a:lnTo>
                  <a:lnTo>
                    <a:pt x="6459" y="1765"/>
                  </a:lnTo>
                  <a:cubicBezTo>
                    <a:pt x="5167" y="1765"/>
                    <a:pt x="4033" y="1103"/>
                    <a:pt x="33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6" name="Google Shape;7236;p82"/>
            <p:cNvSpPr/>
            <p:nvPr/>
          </p:nvSpPr>
          <p:spPr>
            <a:xfrm>
              <a:off x="-53373875" y="4144850"/>
              <a:ext cx="18925" cy="37825"/>
            </a:xfrm>
            <a:custGeom>
              <a:rect b="b" l="l" r="r" t="t"/>
              <a:pathLst>
                <a:path extrusionOk="0" h="1513" w="757">
                  <a:moveTo>
                    <a:pt x="0" y="1"/>
                  </a:moveTo>
                  <a:lnTo>
                    <a:pt x="0" y="1513"/>
                  </a:lnTo>
                  <a:cubicBezTo>
                    <a:pt x="410" y="1513"/>
                    <a:pt x="757" y="1135"/>
                    <a:pt x="757" y="757"/>
                  </a:cubicBezTo>
                  <a:cubicBezTo>
                    <a:pt x="757" y="347"/>
                    <a:pt x="441" y="1"/>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7" name="Google Shape;7237;p82"/>
            <p:cNvSpPr/>
            <p:nvPr/>
          </p:nvSpPr>
          <p:spPr>
            <a:xfrm>
              <a:off x="-53596775" y="4144850"/>
              <a:ext cx="18125" cy="37825"/>
            </a:xfrm>
            <a:custGeom>
              <a:rect b="b" l="l" r="r" t="t"/>
              <a:pathLst>
                <a:path extrusionOk="0" h="1513" w="725">
                  <a:moveTo>
                    <a:pt x="725" y="1"/>
                  </a:moveTo>
                  <a:cubicBezTo>
                    <a:pt x="347" y="1"/>
                    <a:pt x="1" y="347"/>
                    <a:pt x="1" y="757"/>
                  </a:cubicBezTo>
                  <a:cubicBezTo>
                    <a:pt x="1" y="1135"/>
                    <a:pt x="347" y="1513"/>
                    <a:pt x="725" y="1513"/>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8" name="Google Shape;7238;p82"/>
            <p:cNvSpPr/>
            <p:nvPr/>
          </p:nvSpPr>
          <p:spPr>
            <a:xfrm>
              <a:off x="-53461300" y="4088925"/>
              <a:ext cx="125250" cy="74850"/>
            </a:xfrm>
            <a:custGeom>
              <a:rect b="b" l="l" r="r" t="t"/>
              <a:pathLst>
                <a:path extrusionOk="0" h="2994" w="5010">
                  <a:moveTo>
                    <a:pt x="0" y="1"/>
                  </a:moveTo>
                  <a:cubicBezTo>
                    <a:pt x="504" y="914"/>
                    <a:pt x="1450" y="1481"/>
                    <a:pt x="2521" y="1481"/>
                  </a:cubicBezTo>
                  <a:lnTo>
                    <a:pt x="3497" y="1481"/>
                  </a:lnTo>
                  <a:cubicBezTo>
                    <a:pt x="4348" y="1481"/>
                    <a:pt x="5010" y="2175"/>
                    <a:pt x="5010" y="2994"/>
                  </a:cubicBezTo>
                  <a:lnTo>
                    <a:pt x="501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39" name="Google Shape;7239;p82"/>
          <p:cNvGrpSpPr/>
          <p:nvPr/>
        </p:nvGrpSpPr>
        <p:grpSpPr>
          <a:xfrm>
            <a:off x="7983413" y="3364028"/>
            <a:ext cx="314662" cy="358436"/>
            <a:chOff x="-52023900" y="3590075"/>
            <a:chExt cx="279625" cy="318525"/>
          </a:xfrm>
        </p:grpSpPr>
        <p:sp>
          <p:nvSpPr>
            <p:cNvPr id="7240" name="Google Shape;7240;p82"/>
            <p:cNvSpPr/>
            <p:nvPr/>
          </p:nvSpPr>
          <p:spPr>
            <a:xfrm>
              <a:off x="-52005000" y="3611625"/>
              <a:ext cx="92175" cy="92175"/>
            </a:xfrm>
            <a:custGeom>
              <a:rect b="b" l="l" r="r" t="t"/>
              <a:pathLst>
                <a:path extrusionOk="0" h="3687" w="3687">
                  <a:moveTo>
                    <a:pt x="1104" y="1"/>
                  </a:moveTo>
                  <a:cubicBezTo>
                    <a:pt x="474" y="1"/>
                    <a:pt x="1" y="505"/>
                    <a:pt x="1" y="1104"/>
                  </a:cubicBezTo>
                  <a:cubicBezTo>
                    <a:pt x="1" y="1419"/>
                    <a:pt x="127" y="1576"/>
                    <a:pt x="285" y="1828"/>
                  </a:cubicBezTo>
                  <a:cubicBezTo>
                    <a:pt x="127" y="2112"/>
                    <a:pt x="1" y="2269"/>
                    <a:pt x="1" y="2584"/>
                  </a:cubicBezTo>
                  <a:cubicBezTo>
                    <a:pt x="1" y="3214"/>
                    <a:pt x="505" y="3687"/>
                    <a:pt x="1104" y="3687"/>
                  </a:cubicBezTo>
                  <a:cubicBezTo>
                    <a:pt x="1734" y="3655"/>
                    <a:pt x="2238" y="3183"/>
                    <a:pt x="2238" y="2553"/>
                  </a:cubicBezTo>
                  <a:lnTo>
                    <a:pt x="2238" y="2206"/>
                  </a:lnTo>
                  <a:lnTo>
                    <a:pt x="2584" y="2206"/>
                  </a:lnTo>
                  <a:cubicBezTo>
                    <a:pt x="3214" y="2206"/>
                    <a:pt x="3687" y="1671"/>
                    <a:pt x="3687" y="1104"/>
                  </a:cubicBezTo>
                  <a:cubicBezTo>
                    <a:pt x="3687" y="505"/>
                    <a:pt x="3183" y="1"/>
                    <a:pt x="2584" y="1"/>
                  </a:cubicBezTo>
                  <a:cubicBezTo>
                    <a:pt x="2269" y="1"/>
                    <a:pt x="2112" y="95"/>
                    <a:pt x="1860" y="253"/>
                  </a:cubicBezTo>
                  <a:cubicBezTo>
                    <a:pt x="1576" y="95"/>
                    <a:pt x="1419" y="1"/>
                    <a:pt x="1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1" name="Google Shape;7241;p82"/>
            <p:cNvSpPr/>
            <p:nvPr/>
          </p:nvSpPr>
          <p:spPr>
            <a:xfrm>
              <a:off x="-51894725" y="3614000"/>
              <a:ext cx="121325" cy="106350"/>
            </a:xfrm>
            <a:custGeom>
              <a:rect b="b" l="l" r="r" t="t"/>
              <a:pathLst>
                <a:path extrusionOk="0" h="4254" w="4853">
                  <a:moveTo>
                    <a:pt x="1576" y="0"/>
                  </a:moveTo>
                  <a:lnTo>
                    <a:pt x="1" y="441"/>
                  </a:lnTo>
                  <a:cubicBezTo>
                    <a:pt x="32" y="567"/>
                    <a:pt x="32" y="725"/>
                    <a:pt x="64" y="851"/>
                  </a:cubicBezTo>
                  <a:lnTo>
                    <a:pt x="64" y="914"/>
                  </a:lnTo>
                  <a:cubicBezTo>
                    <a:pt x="473" y="2836"/>
                    <a:pt x="2206" y="4254"/>
                    <a:pt x="4159" y="4254"/>
                  </a:cubicBezTo>
                  <a:lnTo>
                    <a:pt x="4600" y="4254"/>
                  </a:lnTo>
                  <a:lnTo>
                    <a:pt x="4852" y="2678"/>
                  </a:lnTo>
                  <a:lnTo>
                    <a:pt x="4852" y="2678"/>
                  </a:lnTo>
                  <a:cubicBezTo>
                    <a:pt x="4632" y="2741"/>
                    <a:pt x="4411" y="2773"/>
                    <a:pt x="4159" y="2773"/>
                  </a:cubicBezTo>
                  <a:cubicBezTo>
                    <a:pt x="4131" y="2774"/>
                    <a:pt x="4103" y="2774"/>
                    <a:pt x="4076" y="2774"/>
                  </a:cubicBezTo>
                  <a:cubicBezTo>
                    <a:pt x="3164" y="2774"/>
                    <a:pt x="2350" y="2276"/>
                    <a:pt x="1891" y="1481"/>
                  </a:cubicBezTo>
                  <a:cubicBezTo>
                    <a:pt x="1639" y="1009"/>
                    <a:pt x="1544" y="536"/>
                    <a:pt x="157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2" name="Google Shape;7242;p82"/>
            <p:cNvSpPr/>
            <p:nvPr/>
          </p:nvSpPr>
          <p:spPr>
            <a:xfrm>
              <a:off x="-51838000" y="3590075"/>
              <a:ext cx="76400" cy="74350"/>
            </a:xfrm>
            <a:custGeom>
              <a:rect b="b" l="l" r="r" t="t"/>
              <a:pathLst>
                <a:path extrusionOk="0" h="2974" w="3056">
                  <a:moveTo>
                    <a:pt x="2615" y="0"/>
                  </a:moveTo>
                  <a:cubicBezTo>
                    <a:pt x="2583" y="0"/>
                    <a:pt x="2552" y="4"/>
                    <a:pt x="2520" y="12"/>
                  </a:cubicBezTo>
                  <a:lnTo>
                    <a:pt x="95" y="737"/>
                  </a:lnTo>
                  <a:cubicBezTo>
                    <a:pt x="0" y="1209"/>
                    <a:pt x="63" y="1650"/>
                    <a:pt x="284" y="2029"/>
                  </a:cubicBezTo>
                  <a:cubicBezTo>
                    <a:pt x="599" y="2627"/>
                    <a:pt x="1229" y="2974"/>
                    <a:pt x="1890" y="2974"/>
                  </a:cubicBezTo>
                  <a:cubicBezTo>
                    <a:pt x="2174" y="2974"/>
                    <a:pt x="2457" y="2911"/>
                    <a:pt x="2678" y="2785"/>
                  </a:cubicBezTo>
                  <a:lnTo>
                    <a:pt x="3056" y="422"/>
                  </a:lnTo>
                  <a:cubicBezTo>
                    <a:pt x="3056" y="296"/>
                    <a:pt x="2993" y="170"/>
                    <a:pt x="2930" y="107"/>
                  </a:cubicBezTo>
                  <a:cubicBezTo>
                    <a:pt x="2812" y="36"/>
                    <a:pt x="2711" y="0"/>
                    <a:pt x="26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3" name="Google Shape;7243;p82"/>
            <p:cNvSpPr/>
            <p:nvPr/>
          </p:nvSpPr>
          <p:spPr>
            <a:xfrm>
              <a:off x="-51988450" y="3666775"/>
              <a:ext cx="204800" cy="241825"/>
            </a:xfrm>
            <a:custGeom>
              <a:rect b="b" l="l" r="r" t="t"/>
              <a:pathLst>
                <a:path extrusionOk="0" h="9673" w="8192">
                  <a:moveTo>
                    <a:pt x="2678" y="3718"/>
                  </a:moveTo>
                  <a:cubicBezTo>
                    <a:pt x="2868" y="3718"/>
                    <a:pt x="3025" y="3875"/>
                    <a:pt x="3025" y="4096"/>
                  </a:cubicBezTo>
                  <a:cubicBezTo>
                    <a:pt x="3025" y="4285"/>
                    <a:pt x="2868" y="4442"/>
                    <a:pt x="2678" y="4442"/>
                  </a:cubicBezTo>
                  <a:cubicBezTo>
                    <a:pt x="2489" y="4442"/>
                    <a:pt x="2332" y="4285"/>
                    <a:pt x="2332" y="4096"/>
                  </a:cubicBezTo>
                  <a:cubicBezTo>
                    <a:pt x="2332" y="3875"/>
                    <a:pt x="2489" y="3718"/>
                    <a:pt x="2678" y="3718"/>
                  </a:cubicBezTo>
                  <a:close/>
                  <a:moveTo>
                    <a:pt x="5671" y="3781"/>
                  </a:moveTo>
                  <a:cubicBezTo>
                    <a:pt x="5860" y="3781"/>
                    <a:pt x="6018" y="3938"/>
                    <a:pt x="6018" y="4127"/>
                  </a:cubicBezTo>
                  <a:cubicBezTo>
                    <a:pt x="6018" y="4316"/>
                    <a:pt x="5860" y="4474"/>
                    <a:pt x="5671" y="4474"/>
                  </a:cubicBezTo>
                  <a:cubicBezTo>
                    <a:pt x="5482" y="4474"/>
                    <a:pt x="5325" y="4316"/>
                    <a:pt x="5325" y="4127"/>
                  </a:cubicBezTo>
                  <a:cubicBezTo>
                    <a:pt x="5325" y="3938"/>
                    <a:pt x="5482" y="3781"/>
                    <a:pt x="5671" y="3781"/>
                  </a:cubicBezTo>
                  <a:close/>
                  <a:moveTo>
                    <a:pt x="4191" y="4474"/>
                  </a:moveTo>
                  <a:cubicBezTo>
                    <a:pt x="4821" y="4474"/>
                    <a:pt x="5293" y="4978"/>
                    <a:pt x="5293" y="5577"/>
                  </a:cubicBezTo>
                  <a:cubicBezTo>
                    <a:pt x="5293" y="6207"/>
                    <a:pt x="4758" y="6679"/>
                    <a:pt x="4191" y="6679"/>
                  </a:cubicBezTo>
                  <a:cubicBezTo>
                    <a:pt x="3561" y="6679"/>
                    <a:pt x="3088" y="6175"/>
                    <a:pt x="3088" y="5577"/>
                  </a:cubicBezTo>
                  <a:cubicBezTo>
                    <a:pt x="3088" y="4946"/>
                    <a:pt x="3561" y="4474"/>
                    <a:pt x="4191" y="4474"/>
                  </a:cubicBezTo>
                  <a:close/>
                  <a:moveTo>
                    <a:pt x="5195" y="7034"/>
                  </a:moveTo>
                  <a:cubicBezTo>
                    <a:pt x="5293" y="7034"/>
                    <a:pt x="5388" y="7073"/>
                    <a:pt x="5451" y="7152"/>
                  </a:cubicBezTo>
                  <a:cubicBezTo>
                    <a:pt x="5640" y="7278"/>
                    <a:pt x="5640" y="7498"/>
                    <a:pt x="5482" y="7656"/>
                  </a:cubicBezTo>
                  <a:cubicBezTo>
                    <a:pt x="5136" y="8002"/>
                    <a:pt x="4663" y="8223"/>
                    <a:pt x="4128" y="8223"/>
                  </a:cubicBezTo>
                  <a:cubicBezTo>
                    <a:pt x="3624" y="8223"/>
                    <a:pt x="3151" y="8002"/>
                    <a:pt x="2836" y="7656"/>
                  </a:cubicBezTo>
                  <a:cubicBezTo>
                    <a:pt x="2678" y="7498"/>
                    <a:pt x="2678" y="7278"/>
                    <a:pt x="2836" y="7152"/>
                  </a:cubicBezTo>
                  <a:cubicBezTo>
                    <a:pt x="2915" y="7073"/>
                    <a:pt x="3017" y="7034"/>
                    <a:pt x="3112" y="7034"/>
                  </a:cubicBezTo>
                  <a:cubicBezTo>
                    <a:pt x="3206" y="7034"/>
                    <a:pt x="3293" y="7073"/>
                    <a:pt x="3340" y="7152"/>
                  </a:cubicBezTo>
                  <a:cubicBezTo>
                    <a:pt x="3561" y="7372"/>
                    <a:pt x="3852" y="7483"/>
                    <a:pt x="4140" y="7483"/>
                  </a:cubicBezTo>
                  <a:cubicBezTo>
                    <a:pt x="4427" y="7483"/>
                    <a:pt x="4711" y="7372"/>
                    <a:pt x="4915" y="7152"/>
                  </a:cubicBezTo>
                  <a:cubicBezTo>
                    <a:pt x="4994" y="7073"/>
                    <a:pt x="5097" y="7034"/>
                    <a:pt x="5195" y="7034"/>
                  </a:cubicBezTo>
                  <a:close/>
                  <a:moveTo>
                    <a:pt x="3403" y="0"/>
                  </a:moveTo>
                  <a:cubicBezTo>
                    <a:pt x="3120" y="347"/>
                    <a:pt x="2710" y="567"/>
                    <a:pt x="2237" y="693"/>
                  </a:cubicBezTo>
                  <a:cubicBezTo>
                    <a:pt x="2080" y="1575"/>
                    <a:pt x="1355" y="2237"/>
                    <a:pt x="410" y="2237"/>
                  </a:cubicBezTo>
                  <a:cubicBezTo>
                    <a:pt x="284" y="2237"/>
                    <a:pt x="158" y="2237"/>
                    <a:pt x="32" y="2174"/>
                  </a:cubicBezTo>
                  <a:cubicBezTo>
                    <a:pt x="32" y="2300"/>
                    <a:pt x="1" y="2458"/>
                    <a:pt x="1" y="2584"/>
                  </a:cubicBezTo>
                  <a:lnTo>
                    <a:pt x="1" y="5577"/>
                  </a:lnTo>
                  <a:cubicBezTo>
                    <a:pt x="1" y="7813"/>
                    <a:pt x="1859" y="9672"/>
                    <a:pt x="4096" y="9672"/>
                  </a:cubicBezTo>
                  <a:cubicBezTo>
                    <a:pt x="6333" y="9672"/>
                    <a:pt x="8192" y="7813"/>
                    <a:pt x="8192" y="5577"/>
                  </a:cubicBezTo>
                  <a:lnTo>
                    <a:pt x="8192" y="2930"/>
                  </a:lnTo>
                  <a:lnTo>
                    <a:pt x="7845" y="2930"/>
                  </a:lnTo>
                  <a:cubicBezTo>
                    <a:pt x="5924" y="2930"/>
                    <a:pt x="4191" y="1764"/>
                    <a:pt x="34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4" name="Google Shape;7244;p82"/>
            <p:cNvSpPr/>
            <p:nvPr/>
          </p:nvSpPr>
          <p:spPr>
            <a:xfrm>
              <a:off x="-51893150" y="3797500"/>
              <a:ext cx="18150" cy="17375"/>
            </a:xfrm>
            <a:custGeom>
              <a:rect b="b" l="l" r="r" t="t"/>
              <a:pathLst>
                <a:path extrusionOk="0" h="695" w="726">
                  <a:moveTo>
                    <a:pt x="379" y="1"/>
                  </a:moveTo>
                  <a:cubicBezTo>
                    <a:pt x="190" y="1"/>
                    <a:pt x="1" y="159"/>
                    <a:pt x="1" y="348"/>
                  </a:cubicBezTo>
                  <a:cubicBezTo>
                    <a:pt x="1" y="537"/>
                    <a:pt x="190" y="694"/>
                    <a:pt x="379" y="694"/>
                  </a:cubicBezTo>
                  <a:cubicBezTo>
                    <a:pt x="568" y="694"/>
                    <a:pt x="725" y="537"/>
                    <a:pt x="725" y="348"/>
                  </a:cubicBezTo>
                  <a:cubicBezTo>
                    <a:pt x="725" y="159"/>
                    <a:pt x="568"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5" name="Google Shape;7245;p82"/>
            <p:cNvSpPr/>
            <p:nvPr/>
          </p:nvSpPr>
          <p:spPr>
            <a:xfrm>
              <a:off x="-51763200" y="3745525"/>
              <a:ext cx="18925" cy="63825"/>
            </a:xfrm>
            <a:custGeom>
              <a:rect b="b" l="l" r="r" t="t"/>
              <a:pathLst>
                <a:path extrusionOk="0" h="2553" w="757">
                  <a:moveTo>
                    <a:pt x="1" y="1"/>
                  </a:moveTo>
                  <a:lnTo>
                    <a:pt x="1" y="2553"/>
                  </a:lnTo>
                  <a:cubicBezTo>
                    <a:pt x="442" y="2269"/>
                    <a:pt x="757" y="1796"/>
                    <a:pt x="757" y="1229"/>
                  </a:cubicBezTo>
                  <a:cubicBezTo>
                    <a:pt x="757" y="725"/>
                    <a:pt x="442" y="25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6" name="Google Shape;7246;p82"/>
            <p:cNvSpPr/>
            <p:nvPr/>
          </p:nvSpPr>
          <p:spPr>
            <a:xfrm>
              <a:off x="-52023900" y="3746325"/>
              <a:ext cx="18925" cy="63825"/>
            </a:xfrm>
            <a:custGeom>
              <a:rect b="b" l="l" r="r" t="t"/>
              <a:pathLst>
                <a:path extrusionOk="0" h="2553" w="757">
                  <a:moveTo>
                    <a:pt x="757" y="0"/>
                  </a:moveTo>
                  <a:cubicBezTo>
                    <a:pt x="316" y="221"/>
                    <a:pt x="1" y="693"/>
                    <a:pt x="1" y="1260"/>
                  </a:cubicBezTo>
                  <a:cubicBezTo>
                    <a:pt x="1" y="1796"/>
                    <a:pt x="316" y="2269"/>
                    <a:pt x="757" y="2552"/>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47" name="Google Shape;7247;p82"/>
          <p:cNvGrpSpPr/>
          <p:nvPr/>
        </p:nvGrpSpPr>
        <p:grpSpPr>
          <a:xfrm>
            <a:off x="5746654" y="1532546"/>
            <a:ext cx="358971" cy="358971"/>
            <a:chOff x="-57173375" y="3198925"/>
            <a:chExt cx="319000" cy="319000"/>
          </a:xfrm>
        </p:grpSpPr>
        <p:sp>
          <p:nvSpPr>
            <p:cNvPr id="7248" name="Google Shape;7248;p82"/>
            <p:cNvSpPr/>
            <p:nvPr/>
          </p:nvSpPr>
          <p:spPr>
            <a:xfrm>
              <a:off x="-57120600" y="3237525"/>
              <a:ext cx="204800" cy="92825"/>
            </a:xfrm>
            <a:custGeom>
              <a:rect b="b" l="l" r="r" t="t"/>
              <a:pathLst>
                <a:path extrusionOk="0" h="3713" w="8192">
                  <a:moveTo>
                    <a:pt x="4096" y="0"/>
                  </a:moveTo>
                  <a:cubicBezTo>
                    <a:pt x="1954" y="0"/>
                    <a:pt x="189" y="1607"/>
                    <a:pt x="0" y="3686"/>
                  </a:cubicBezTo>
                  <a:cubicBezTo>
                    <a:pt x="81" y="3690"/>
                    <a:pt x="163" y="3692"/>
                    <a:pt x="245" y="3692"/>
                  </a:cubicBezTo>
                  <a:cubicBezTo>
                    <a:pt x="868" y="3692"/>
                    <a:pt x="1523" y="3579"/>
                    <a:pt x="2080" y="3245"/>
                  </a:cubicBezTo>
                  <a:cubicBezTo>
                    <a:pt x="2111" y="3182"/>
                    <a:pt x="2174" y="3056"/>
                    <a:pt x="2206" y="2993"/>
                  </a:cubicBezTo>
                  <a:cubicBezTo>
                    <a:pt x="2017" y="2615"/>
                    <a:pt x="1954" y="2237"/>
                    <a:pt x="2206" y="1890"/>
                  </a:cubicBezTo>
                  <a:cubicBezTo>
                    <a:pt x="2395" y="1512"/>
                    <a:pt x="2741" y="1323"/>
                    <a:pt x="3151" y="1323"/>
                  </a:cubicBezTo>
                  <a:cubicBezTo>
                    <a:pt x="3340" y="977"/>
                    <a:pt x="3686" y="725"/>
                    <a:pt x="4096" y="725"/>
                  </a:cubicBezTo>
                  <a:cubicBezTo>
                    <a:pt x="4474" y="725"/>
                    <a:pt x="4884" y="977"/>
                    <a:pt x="5041" y="1323"/>
                  </a:cubicBezTo>
                  <a:cubicBezTo>
                    <a:pt x="5419" y="1323"/>
                    <a:pt x="5829" y="1512"/>
                    <a:pt x="6018" y="1890"/>
                  </a:cubicBezTo>
                  <a:cubicBezTo>
                    <a:pt x="6207" y="2237"/>
                    <a:pt x="6207" y="2678"/>
                    <a:pt x="6018" y="2993"/>
                  </a:cubicBezTo>
                  <a:cubicBezTo>
                    <a:pt x="6049" y="3056"/>
                    <a:pt x="6112" y="3182"/>
                    <a:pt x="6144" y="3245"/>
                  </a:cubicBezTo>
                  <a:cubicBezTo>
                    <a:pt x="6654" y="3551"/>
                    <a:pt x="7206" y="3713"/>
                    <a:pt x="7783" y="3713"/>
                  </a:cubicBezTo>
                  <a:cubicBezTo>
                    <a:pt x="7918" y="3713"/>
                    <a:pt x="8054" y="3704"/>
                    <a:pt x="8192" y="3686"/>
                  </a:cubicBezTo>
                  <a:cubicBezTo>
                    <a:pt x="8003" y="1607"/>
                    <a:pt x="6207"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9" name="Google Shape;7249;p82"/>
            <p:cNvSpPr/>
            <p:nvPr/>
          </p:nvSpPr>
          <p:spPr>
            <a:xfrm>
              <a:off x="-57053650" y="3273750"/>
              <a:ext cx="70100" cy="74850"/>
            </a:xfrm>
            <a:custGeom>
              <a:rect b="b" l="l" r="r" t="t"/>
              <a:pathLst>
                <a:path extrusionOk="0" h="2994" w="2804">
                  <a:moveTo>
                    <a:pt x="1418" y="1166"/>
                  </a:moveTo>
                  <a:cubicBezTo>
                    <a:pt x="1607" y="1166"/>
                    <a:pt x="1765" y="1323"/>
                    <a:pt x="1765" y="1544"/>
                  </a:cubicBezTo>
                  <a:cubicBezTo>
                    <a:pt x="1765" y="1733"/>
                    <a:pt x="1638" y="1891"/>
                    <a:pt x="1418" y="1891"/>
                  </a:cubicBezTo>
                  <a:cubicBezTo>
                    <a:pt x="1229" y="1891"/>
                    <a:pt x="1071" y="1733"/>
                    <a:pt x="1071" y="1544"/>
                  </a:cubicBezTo>
                  <a:cubicBezTo>
                    <a:pt x="1071" y="1323"/>
                    <a:pt x="1229" y="1166"/>
                    <a:pt x="1418" y="1166"/>
                  </a:cubicBezTo>
                  <a:close/>
                  <a:moveTo>
                    <a:pt x="1418" y="0"/>
                  </a:moveTo>
                  <a:cubicBezTo>
                    <a:pt x="1260" y="0"/>
                    <a:pt x="1103" y="126"/>
                    <a:pt x="1071" y="315"/>
                  </a:cubicBezTo>
                  <a:cubicBezTo>
                    <a:pt x="1019" y="497"/>
                    <a:pt x="860" y="615"/>
                    <a:pt x="664" y="615"/>
                  </a:cubicBezTo>
                  <a:cubicBezTo>
                    <a:pt x="623" y="615"/>
                    <a:pt x="580" y="610"/>
                    <a:pt x="536" y="599"/>
                  </a:cubicBezTo>
                  <a:cubicBezTo>
                    <a:pt x="492" y="573"/>
                    <a:pt x="447" y="561"/>
                    <a:pt x="402" y="561"/>
                  </a:cubicBezTo>
                  <a:cubicBezTo>
                    <a:pt x="284" y="561"/>
                    <a:pt x="172" y="642"/>
                    <a:pt x="126" y="756"/>
                  </a:cubicBezTo>
                  <a:cubicBezTo>
                    <a:pt x="32" y="914"/>
                    <a:pt x="63" y="1103"/>
                    <a:pt x="189" y="1197"/>
                  </a:cubicBezTo>
                  <a:cubicBezTo>
                    <a:pt x="347" y="1387"/>
                    <a:pt x="347" y="1639"/>
                    <a:pt x="189" y="1765"/>
                  </a:cubicBezTo>
                  <a:cubicBezTo>
                    <a:pt x="32" y="1891"/>
                    <a:pt x="0" y="2080"/>
                    <a:pt x="126" y="2237"/>
                  </a:cubicBezTo>
                  <a:cubicBezTo>
                    <a:pt x="175" y="2359"/>
                    <a:pt x="300" y="2406"/>
                    <a:pt x="427" y="2406"/>
                  </a:cubicBezTo>
                  <a:cubicBezTo>
                    <a:pt x="463" y="2406"/>
                    <a:pt x="500" y="2402"/>
                    <a:pt x="536" y="2395"/>
                  </a:cubicBezTo>
                  <a:cubicBezTo>
                    <a:pt x="580" y="2382"/>
                    <a:pt x="624" y="2376"/>
                    <a:pt x="667" y="2376"/>
                  </a:cubicBezTo>
                  <a:cubicBezTo>
                    <a:pt x="840" y="2376"/>
                    <a:pt x="996" y="2477"/>
                    <a:pt x="1071" y="2678"/>
                  </a:cubicBezTo>
                  <a:cubicBezTo>
                    <a:pt x="1103" y="2867"/>
                    <a:pt x="1260" y="2993"/>
                    <a:pt x="1418" y="2993"/>
                  </a:cubicBezTo>
                  <a:cubicBezTo>
                    <a:pt x="1575" y="2993"/>
                    <a:pt x="1733" y="2867"/>
                    <a:pt x="1765" y="2678"/>
                  </a:cubicBezTo>
                  <a:cubicBezTo>
                    <a:pt x="1789" y="2483"/>
                    <a:pt x="1946" y="2363"/>
                    <a:pt x="2118" y="2363"/>
                  </a:cubicBezTo>
                  <a:cubicBezTo>
                    <a:pt x="2168" y="2363"/>
                    <a:pt x="2219" y="2373"/>
                    <a:pt x="2269" y="2395"/>
                  </a:cubicBezTo>
                  <a:cubicBezTo>
                    <a:pt x="2309" y="2411"/>
                    <a:pt x="2354" y="2419"/>
                    <a:pt x="2399" y="2419"/>
                  </a:cubicBezTo>
                  <a:cubicBezTo>
                    <a:pt x="2530" y="2419"/>
                    <a:pt x="2663" y="2354"/>
                    <a:pt x="2710" y="2237"/>
                  </a:cubicBezTo>
                  <a:cubicBezTo>
                    <a:pt x="2804" y="2080"/>
                    <a:pt x="2741" y="1891"/>
                    <a:pt x="2647" y="1765"/>
                  </a:cubicBezTo>
                  <a:cubicBezTo>
                    <a:pt x="2489" y="1607"/>
                    <a:pt x="2489" y="1323"/>
                    <a:pt x="2647" y="1197"/>
                  </a:cubicBezTo>
                  <a:cubicBezTo>
                    <a:pt x="2804" y="1103"/>
                    <a:pt x="2804" y="914"/>
                    <a:pt x="2710" y="756"/>
                  </a:cubicBezTo>
                  <a:cubicBezTo>
                    <a:pt x="2663" y="640"/>
                    <a:pt x="2530" y="575"/>
                    <a:pt x="2399" y="575"/>
                  </a:cubicBezTo>
                  <a:cubicBezTo>
                    <a:pt x="2354" y="575"/>
                    <a:pt x="2309" y="583"/>
                    <a:pt x="2269" y="599"/>
                  </a:cubicBezTo>
                  <a:cubicBezTo>
                    <a:pt x="2235" y="609"/>
                    <a:pt x="2202" y="613"/>
                    <a:pt x="2170" y="613"/>
                  </a:cubicBezTo>
                  <a:cubicBezTo>
                    <a:pt x="1992" y="613"/>
                    <a:pt x="1845" y="475"/>
                    <a:pt x="1765" y="315"/>
                  </a:cubicBezTo>
                  <a:cubicBezTo>
                    <a:pt x="1733" y="126"/>
                    <a:pt x="1575"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0" name="Google Shape;7250;p82"/>
            <p:cNvSpPr/>
            <p:nvPr/>
          </p:nvSpPr>
          <p:spPr>
            <a:xfrm>
              <a:off x="-57058375" y="3198925"/>
              <a:ext cx="82700" cy="26800"/>
            </a:xfrm>
            <a:custGeom>
              <a:rect b="b" l="l" r="r" t="t"/>
              <a:pathLst>
                <a:path extrusionOk="0" h="1072" w="3308">
                  <a:moveTo>
                    <a:pt x="1638" y="0"/>
                  </a:moveTo>
                  <a:cubicBezTo>
                    <a:pt x="882" y="0"/>
                    <a:pt x="252" y="441"/>
                    <a:pt x="0" y="1071"/>
                  </a:cubicBezTo>
                  <a:cubicBezTo>
                    <a:pt x="504" y="851"/>
                    <a:pt x="1040" y="756"/>
                    <a:pt x="1638" y="756"/>
                  </a:cubicBezTo>
                  <a:cubicBezTo>
                    <a:pt x="2206" y="756"/>
                    <a:pt x="2773" y="851"/>
                    <a:pt x="3308" y="1071"/>
                  </a:cubicBezTo>
                  <a:cubicBezTo>
                    <a:pt x="2993" y="441"/>
                    <a:pt x="2363" y="0"/>
                    <a:pt x="16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1" name="Google Shape;7251;p82"/>
            <p:cNvSpPr/>
            <p:nvPr/>
          </p:nvSpPr>
          <p:spPr>
            <a:xfrm>
              <a:off x="-57173375" y="3338325"/>
              <a:ext cx="319000" cy="179600"/>
            </a:xfrm>
            <a:custGeom>
              <a:rect b="b" l="l" r="r" t="t"/>
              <a:pathLst>
                <a:path extrusionOk="0" h="7184" w="12760">
                  <a:moveTo>
                    <a:pt x="4695" y="1198"/>
                  </a:moveTo>
                  <a:cubicBezTo>
                    <a:pt x="4915" y="1198"/>
                    <a:pt x="5073" y="1355"/>
                    <a:pt x="5073" y="1544"/>
                  </a:cubicBezTo>
                  <a:cubicBezTo>
                    <a:pt x="5073" y="1733"/>
                    <a:pt x="4915" y="1891"/>
                    <a:pt x="4695" y="1891"/>
                  </a:cubicBezTo>
                  <a:cubicBezTo>
                    <a:pt x="4506" y="1891"/>
                    <a:pt x="4348" y="1733"/>
                    <a:pt x="4348" y="1544"/>
                  </a:cubicBezTo>
                  <a:cubicBezTo>
                    <a:pt x="4348" y="1355"/>
                    <a:pt x="4506" y="1198"/>
                    <a:pt x="4695" y="1198"/>
                  </a:cubicBezTo>
                  <a:close/>
                  <a:moveTo>
                    <a:pt x="7688" y="1198"/>
                  </a:moveTo>
                  <a:cubicBezTo>
                    <a:pt x="7908" y="1198"/>
                    <a:pt x="8066" y="1355"/>
                    <a:pt x="8066" y="1544"/>
                  </a:cubicBezTo>
                  <a:cubicBezTo>
                    <a:pt x="8066" y="1733"/>
                    <a:pt x="7940" y="1891"/>
                    <a:pt x="7688" y="1891"/>
                  </a:cubicBezTo>
                  <a:cubicBezTo>
                    <a:pt x="7499" y="1891"/>
                    <a:pt x="7341" y="1733"/>
                    <a:pt x="7341" y="1544"/>
                  </a:cubicBezTo>
                  <a:cubicBezTo>
                    <a:pt x="7341" y="1355"/>
                    <a:pt x="7499" y="1198"/>
                    <a:pt x="7688" y="1198"/>
                  </a:cubicBezTo>
                  <a:close/>
                  <a:moveTo>
                    <a:pt x="946" y="2805"/>
                  </a:moveTo>
                  <a:cubicBezTo>
                    <a:pt x="1198" y="3151"/>
                    <a:pt x="1639" y="3403"/>
                    <a:pt x="2111" y="3403"/>
                  </a:cubicBezTo>
                  <a:cubicBezTo>
                    <a:pt x="2111" y="3844"/>
                    <a:pt x="1765" y="4128"/>
                    <a:pt x="1355" y="4128"/>
                  </a:cubicBezTo>
                  <a:cubicBezTo>
                    <a:pt x="977" y="4128"/>
                    <a:pt x="631" y="3781"/>
                    <a:pt x="631" y="3403"/>
                  </a:cubicBezTo>
                  <a:cubicBezTo>
                    <a:pt x="631" y="3151"/>
                    <a:pt x="725" y="2931"/>
                    <a:pt x="946" y="2805"/>
                  </a:cubicBezTo>
                  <a:close/>
                  <a:moveTo>
                    <a:pt x="11531" y="2805"/>
                  </a:moveTo>
                  <a:cubicBezTo>
                    <a:pt x="11720" y="2931"/>
                    <a:pt x="11846" y="3151"/>
                    <a:pt x="11846" y="3403"/>
                  </a:cubicBezTo>
                  <a:cubicBezTo>
                    <a:pt x="11846" y="3844"/>
                    <a:pt x="11531" y="4128"/>
                    <a:pt x="11090" y="4128"/>
                  </a:cubicBezTo>
                  <a:cubicBezTo>
                    <a:pt x="10681" y="4128"/>
                    <a:pt x="10334" y="3781"/>
                    <a:pt x="10334" y="3403"/>
                  </a:cubicBezTo>
                  <a:cubicBezTo>
                    <a:pt x="10807" y="3403"/>
                    <a:pt x="11248" y="3151"/>
                    <a:pt x="11531" y="2805"/>
                  </a:cubicBezTo>
                  <a:close/>
                  <a:moveTo>
                    <a:pt x="7302" y="3718"/>
                  </a:moveTo>
                  <a:cubicBezTo>
                    <a:pt x="7396" y="3718"/>
                    <a:pt x="7483" y="3750"/>
                    <a:pt x="7530" y="3813"/>
                  </a:cubicBezTo>
                  <a:cubicBezTo>
                    <a:pt x="7688" y="3939"/>
                    <a:pt x="7688" y="4191"/>
                    <a:pt x="7530" y="4348"/>
                  </a:cubicBezTo>
                  <a:cubicBezTo>
                    <a:pt x="7184" y="4695"/>
                    <a:pt x="6711" y="4884"/>
                    <a:pt x="6238" y="4884"/>
                  </a:cubicBezTo>
                  <a:cubicBezTo>
                    <a:pt x="5766" y="4884"/>
                    <a:pt x="5262" y="4695"/>
                    <a:pt x="4947" y="4348"/>
                  </a:cubicBezTo>
                  <a:cubicBezTo>
                    <a:pt x="4789" y="4191"/>
                    <a:pt x="4789" y="3939"/>
                    <a:pt x="4947" y="3813"/>
                  </a:cubicBezTo>
                  <a:cubicBezTo>
                    <a:pt x="5026" y="3750"/>
                    <a:pt x="5120" y="3718"/>
                    <a:pt x="5211" y="3718"/>
                  </a:cubicBezTo>
                  <a:cubicBezTo>
                    <a:pt x="5301" y="3718"/>
                    <a:pt x="5388" y="3750"/>
                    <a:pt x="5451" y="3813"/>
                  </a:cubicBezTo>
                  <a:cubicBezTo>
                    <a:pt x="5671" y="4033"/>
                    <a:pt x="5955" y="4144"/>
                    <a:pt x="6238" y="4144"/>
                  </a:cubicBezTo>
                  <a:cubicBezTo>
                    <a:pt x="6522" y="4144"/>
                    <a:pt x="6806" y="4033"/>
                    <a:pt x="7026" y="3813"/>
                  </a:cubicBezTo>
                  <a:cubicBezTo>
                    <a:pt x="7105" y="3750"/>
                    <a:pt x="7207" y="3718"/>
                    <a:pt x="7302" y="3718"/>
                  </a:cubicBezTo>
                  <a:close/>
                  <a:moveTo>
                    <a:pt x="4317" y="1"/>
                  </a:moveTo>
                  <a:cubicBezTo>
                    <a:pt x="3781" y="284"/>
                    <a:pt x="3119" y="410"/>
                    <a:pt x="2552" y="410"/>
                  </a:cubicBezTo>
                  <a:cubicBezTo>
                    <a:pt x="2426" y="410"/>
                    <a:pt x="2300" y="410"/>
                    <a:pt x="2206" y="379"/>
                  </a:cubicBezTo>
                  <a:lnTo>
                    <a:pt x="2206" y="410"/>
                  </a:lnTo>
                  <a:cubicBezTo>
                    <a:pt x="1355" y="410"/>
                    <a:pt x="694" y="1072"/>
                    <a:pt x="694" y="1891"/>
                  </a:cubicBezTo>
                  <a:cubicBezTo>
                    <a:pt x="694" y="1985"/>
                    <a:pt x="694" y="2017"/>
                    <a:pt x="725" y="2112"/>
                  </a:cubicBezTo>
                  <a:cubicBezTo>
                    <a:pt x="253" y="2364"/>
                    <a:pt x="0" y="2836"/>
                    <a:pt x="0" y="3403"/>
                  </a:cubicBezTo>
                  <a:cubicBezTo>
                    <a:pt x="0" y="4222"/>
                    <a:pt x="662" y="4884"/>
                    <a:pt x="1481" y="4884"/>
                  </a:cubicBezTo>
                  <a:cubicBezTo>
                    <a:pt x="1891" y="4884"/>
                    <a:pt x="2237" y="4726"/>
                    <a:pt x="2521" y="4506"/>
                  </a:cubicBezTo>
                  <a:cubicBezTo>
                    <a:pt x="3088" y="6050"/>
                    <a:pt x="4632" y="7184"/>
                    <a:pt x="6364" y="7184"/>
                  </a:cubicBezTo>
                  <a:cubicBezTo>
                    <a:pt x="8097" y="7184"/>
                    <a:pt x="9641" y="6050"/>
                    <a:pt x="10240" y="4506"/>
                  </a:cubicBezTo>
                  <a:cubicBezTo>
                    <a:pt x="10492" y="4726"/>
                    <a:pt x="10870" y="4884"/>
                    <a:pt x="11248" y="4884"/>
                  </a:cubicBezTo>
                  <a:cubicBezTo>
                    <a:pt x="12067" y="4884"/>
                    <a:pt x="12760" y="4222"/>
                    <a:pt x="12760" y="3403"/>
                  </a:cubicBezTo>
                  <a:cubicBezTo>
                    <a:pt x="12571" y="2836"/>
                    <a:pt x="12256" y="2364"/>
                    <a:pt x="11846" y="2112"/>
                  </a:cubicBezTo>
                  <a:lnTo>
                    <a:pt x="11846" y="1891"/>
                  </a:lnTo>
                  <a:cubicBezTo>
                    <a:pt x="11846" y="1072"/>
                    <a:pt x="11153" y="410"/>
                    <a:pt x="10334" y="410"/>
                  </a:cubicBezTo>
                  <a:lnTo>
                    <a:pt x="10334" y="379"/>
                  </a:lnTo>
                  <a:cubicBezTo>
                    <a:pt x="10208" y="379"/>
                    <a:pt x="10114" y="410"/>
                    <a:pt x="9988" y="410"/>
                  </a:cubicBezTo>
                  <a:cubicBezTo>
                    <a:pt x="9357" y="410"/>
                    <a:pt x="8727" y="253"/>
                    <a:pt x="8160" y="1"/>
                  </a:cubicBezTo>
                  <a:lnTo>
                    <a:pt x="8160" y="32"/>
                  </a:lnTo>
                  <a:cubicBezTo>
                    <a:pt x="7971" y="410"/>
                    <a:pt x="7593" y="599"/>
                    <a:pt x="7184" y="599"/>
                  </a:cubicBezTo>
                  <a:cubicBezTo>
                    <a:pt x="6995" y="946"/>
                    <a:pt x="6648" y="1198"/>
                    <a:pt x="6238" y="1198"/>
                  </a:cubicBezTo>
                  <a:cubicBezTo>
                    <a:pt x="5860" y="1198"/>
                    <a:pt x="5451" y="946"/>
                    <a:pt x="5293" y="599"/>
                  </a:cubicBezTo>
                  <a:cubicBezTo>
                    <a:pt x="4852" y="599"/>
                    <a:pt x="4506" y="410"/>
                    <a:pt x="4317" y="32"/>
                  </a:cubicBezTo>
                  <a:lnTo>
                    <a:pt x="43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52" name="Google Shape;7252;p82"/>
          <p:cNvGrpSpPr/>
          <p:nvPr/>
        </p:nvGrpSpPr>
        <p:grpSpPr>
          <a:xfrm>
            <a:off x="5747541" y="2009987"/>
            <a:ext cx="357198" cy="314690"/>
            <a:chOff x="-57176525" y="3610050"/>
            <a:chExt cx="317425" cy="279650"/>
          </a:xfrm>
        </p:grpSpPr>
        <p:sp>
          <p:nvSpPr>
            <p:cNvPr id="7253" name="Google Shape;7253;p82"/>
            <p:cNvSpPr/>
            <p:nvPr/>
          </p:nvSpPr>
          <p:spPr>
            <a:xfrm>
              <a:off x="-57109575" y="3610050"/>
              <a:ext cx="181950" cy="56750"/>
            </a:xfrm>
            <a:custGeom>
              <a:rect b="b" l="l" r="r" t="t"/>
              <a:pathLst>
                <a:path extrusionOk="0" h="2270" w="7278">
                  <a:moveTo>
                    <a:pt x="3655" y="1"/>
                  </a:moveTo>
                  <a:cubicBezTo>
                    <a:pt x="2080" y="1"/>
                    <a:pt x="693" y="914"/>
                    <a:pt x="0" y="2269"/>
                  </a:cubicBezTo>
                  <a:lnTo>
                    <a:pt x="7278" y="2269"/>
                  </a:lnTo>
                  <a:cubicBezTo>
                    <a:pt x="6648" y="914"/>
                    <a:pt x="5262" y="1"/>
                    <a:pt x="36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4" name="Google Shape;7254;p82"/>
            <p:cNvSpPr/>
            <p:nvPr/>
          </p:nvSpPr>
          <p:spPr>
            <a:xfrm>
              <a:off x="-57120600" y="3684100"/>
              <a:ext cx="88225" cy="36375"/>
            </a:xfrm>
            <a:custGeom>
              <a:rect b="b" l="l" r="r" t="t"/>
              <a:pathLst>
                <a:path extrusionOk="0" h="1455" w="3529">
                  <a:moveTo>
                    <a:pt x="158" y="0"/>
                  </a:moveTo>
                  <a:cubicBezTo>
                    <a:pt x="32" y="347"/>
                    <a:pt x="0" y="756"/>
                    <a:pt x="0" y="1103"/>
                  </a:cubicBezTo>
                  <a:lnTo>
                    <a:pt x="0" y="1450"/>
                  </a:lnTo>
                  <a:lnTo>
                    <a:pt x="977" y="1450"/>
                  </a:lnTo>
                  <a:cubicBezTo>
                    <a:pt x="1030" y="1453"/>
                    <a:pt x="1083" y="1454"/>
                    <a:pt x="1135" y="1454"/>
                  </a:cubicBezTo>
                  <a:cubicBezTo>
                    <a:pt x="2170" y="1454"/>
                    <a:pt x="3049" y="870"/>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5" name="Google Shape;7255;p82"/>
            <p:cNvSpPr/>
            <p:nvPr/>
          </p:nvSpPr>
          <p:spPr>
            <a:xfrm>
              <a:off x="-57176525" y="3747100"/>
              <a:ext cx="28375" cy="67775"/>
            </a:xfrm>
            <a:custGeom>
              <a:rect b="b" l="l" r="r" t="t"/>
              <a:pathLst>
                <a:path extrusionOk="0" h="2711" w="1135">
                  <a:moveTo>
                    <a:pt x="1135" y="1"/>
                  </a:moveTo>
                  <a:lnTo>
                    <a:pt x="1135" y="1"/>
                  </a:lnTo>
                  <a:cubicBezTo>
                    <a:pt x="473" y="379"/>
                    <a:pt x="0" y="1135"/>
                    <a:pt x="0" y="1954"/>
                  </a:cubicBezTo>
                  <a:lnTo>
                    <a:pt x="0" y="2521"/>
                  </a:lnTo>
                  <a:cubicBezTo>
                    <a:pt x="0" y="2647"/>
                    <a:pt x="63" y="2710"/>
                    <a:pt x="189" y="2710"/>
                  </a:cubicBezTo>
                  <a:cubicBezTo>
                    <a:pt x="410" y="2679"/>
                    <a:pt x="662" y="2647"/>
                    <a:pt x="883" y="2521"/>
                  </a:cubicBezTo>
                  <a:cubicBezTo>
                    <a:pt x="788" y="2206"/>
                    <a:pt x="757" y="1891"/>
                    <a:pt x="757" y="1576"/>
                  </a:cubicBezTo>
                  <a:cubicBezTo>
                    <a:pt x="757" y="946"/>
                    <a:pt x="946" y="442"/>
                    <a:pt x="11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6" name="Google Shape;7256;p82"/>
            <p:cNvSpPr/>
            <p:nvPr/>
          </p:nvSpPr>
          <p:spPr>
            <a:xfrm>
              <a:off x="-57139500" y="3743175"/>
              <a:ext cx="37825" cy="89025"/>
            </a:xfrm>
            <a:custGeom>
              <a:rect b="b" l="l" r="r" t="t"/>
              <a:pathLst>
                <a:path extrusionOk="0" h="3561" w="1513">
                  <a:moveTo>
                    <a:pt x="744" y="0"/>
                  </a:moveTo>
                  <a:cubicBezTo>
                    <a:pt x="685" y="0"/>
                    <a:pt x="630" y="32"/>
                    <a:pt x="599" y="95"/>
                  </a:cubicBezTo>
                  <a:cubicBezTo>
                    <a:pt x="347" y="410"/>
                    <a:pt x="0" y="1008"/>
                    <a:pt x="0" y="1764"/>
                  </a:cubicBezTo>
                  <a:cubicBezTo>
                    <a:pt x="0" y="2363"/>
                    <a:pt x="284" y="2993"/>
                    <a:pt x="599" y="3466"/>
                  </a:cubicBezTo>
                  <a:cubicBezTo>
                    <a:pt x="630" y="3529"/>
                    <a:pt x="685" y="3560"/>
                    <a:pt x="744" y="3560"/>
                  </a:cubicBezTo>
                  <a:cubicBezTo>
                    <a:pt x="804" y="3560"/>
                    <a:pt x="867" y="3529"/>
                    <a:pt x="914" y="3466"/>
                  </a:cubicBezTo>
                  <a:cubicBezTo>
                    <a:pt x="1260" y="2962"/>
                    <a:pt x="1512" y="2395"/>
                    <a:pt x="1512" y="1764"/>
                  </a:cubicBezTo>
                  <a:cubicBezTo>
                    <a:pt x="1512" y="1040"/>
                    <a:pt x="1134" y="410"/>
                    <a:pt x="914" y="95"/>
                  </a:cubicBezTo>
                  <a:cubicBezTo>
                    <a:pt x="867" y="32"/>
                    <a:pt x="804" y="0"/>
                    <a:pt x="7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7" name="Google Shape;7257;p82"/>
            <p:cNvSpPr/>
            <p:nvPr/>
          </p:nvSpPr>
          <p:spPr>
            <a:xfrm>
              <a:off x="-57104075" y="3684875"/>
              <a:ext cx="244975" cy="204825"/>
            </a:xfrm>
            <a:custGeom>
              <a:rect b="b" l="l" r="r" t="t"/>
              <a:pathLst>
                <a:path extrusionOk="0" h="8193" w="9799">
                  <a:moveTo>
                    <a:pt x="1923" y="2269"/>
                  </a:moveTo>
                  <a:cubicBezTo>
                    <a:pt x="2143" y="2269"/>
                    <a:pt x="2301" y="2427"/>
                    <a:pt x="2301" y="2616"/>
                  </a:cubicBezTo>
                  <a:cubicBezTo>
                    <a:pt x="2301" y="2805"/>
                    <a:pt x="2143" y="2962"/>
                    <a:pt x="1923" y="2962"/>
                  </a:cubicBezTo>
                  <a:cubicBezTo>
                    <a:pt x="1734" y="2962"/>
                    <a:pt x="1576" y="2805"/>
                    <a:pt x="1576" y="2616"/>
                  </a:cubicBezTo>
                  <a:cubicBezTo>
                    <a:pt x="1576" y="2427"/>
                    <a:pt x="1734" y="2269"/>
                    <a:pt x="1923" y="2269"/>
                  </a:cubicBezTo>
                  <a:close/>
                  <a:moveTo>
                    <a:pt x="4916" y="2269"/>
                  </a:moveTo>
                  <a:cubicBezTo>
                    <a:pt x="5136" y="2269"/>
                    <a:pt x="5294" y="2427"/>
                    <a:pt x="5294" y="2616"/>
                  </a:cubicBezTo>
                  <a:cubicBezTo>
                    <a:pt x="5325" y="2805"/>
                    <a:pt x="5168" y="2962"/>
                    <a:pt x="4916" y="2962"/>
                  </a:cubicBezTo>
                  <a:cubicBezTo>
                    <a:pt x="4727" y="2962"/>
                    <a:pt x="4569" y="2805"/>
                    <a:pt x="4569" y="2616"/>
                  </a:cubicBezTo>
                  <a:cubicBezTo>
                    <a:pt x="4569" y="2427"/>
                    <a:pt x="4727" y="2269"/>
                    <a:pt x="4916" y="2269"/>
                  </a:cubicBezTo>
                  <a:close/>
                  <a:moveTo>
                    <a:pt x="8759" y="3876"/>
                  </a:moveTo>
                  <a:cubicBezTo>
                    <a:pt x="8948" y="4002"/>
                    <a:pt x="9074" y="4222"/>
                    <a:pt x="9074" y="4474"/>
                  </a:cubicBezTo>
                  <a:cubicBezTo>
                    <a:pt x="9074" y="4853"/>
                    <a:pt x="8759" y="5199"/>
                    <a:pt x="8318" y="5199"/>
                  </a:cubicBezTo>
                  <a:cubicBezTo>
                    <a:pt x="7909" y="5199"/>
                    <a:pt x="7531" y="4853"/>
                    <a:pt x="7531" y="4474"/>
                  </a:cubicBezTo>
                  <a:cubicBezTo>
                    <a:pt x="8003" y="4474"/>
                    <a:pt x="8476" y="4222"/>
                    <a:pt x="8759" y="3876"/>
                  </a:cubicBezTo>
                  <a:close/>
                  <a:moveTo>
                    <a:pt x="4530" y="4766"/>
                  </a:moveTo>
                  <a:cubicBezTo>
                    <a:pt x="4624" y="4766"/>
                    <a:pt x="4711" y="4805"/>
                    <a:pt x="4758" y="4884"/>
                  </a:cubicBezTo>
                  <a:cubicBezTo>
                    <a:pt x="4916" y="5010"/>
                    <a:pt x="4916" y="5231"/>
                    <a:pt x="4758" y="5420"/>
                  </a:cubicBezTo>
                  <a:cubicBezTo>
                    <a:pt x="4412" y="5766"/>
                    <a:pt x="3939" y="5955"/>
                    <a:pt x="3466" y="5955"/>
                  </a:cubicBezTo>
                  <a:cubicBezTo>
                    <a:pt x="2994" y="5955"/>
                    <a:pt x="2490" y="5766"/>
                    <a:pt x="2175" y="5420"/>
                  </a:cubicBezTo>
                  <a:cubicBezTo>
                    <a:pt x="2017" y="5262"/>
                    <a:pt x="2017" y="5010"/>
                    <a:pt x="2175" y="4884"/>
                  </a:cubicBezTo>
                  <a:cubicBezTo>
                    <a:pt x="2254" y="4805"/>
                    <a:pt x="2348" y="4766"/>
                    <a:pt x="2439" y="4766"/>
                  </a:cubicBezTo>
                  <a:cubicBezTo>
                    <a:pt x="2529" y="4766"/>
                    <a:pt x="2616" y="4805"/>
                    <a:pt x="2679" y="4884"/>
                  </a:cubicBezTo>
                  <a:cubicBezTo>
                    <a:pt x="2899" y="5105"/>
                    <a:pt x="3183" y="5215"/>
                    <a:pt x="3466" y="5215"/>
                  </a:cubicBezTo>
                  <a:cubicBezTo>
                    <a:pt x="3750" y="5215"/>
                    <a:pt x="4034" y="5105"/>
                    <a:pt x="4254" y="4884"/>
                  </a:cubicBezTo>
                  <a:cubicBezTo>
                    <a:pt x="4333" y="4805"/>
                    <a:pt x="4435" y="4766"/>
                    <a:pt x="4530" y="4766"/>
                  </a:cubicBezTo>
                  <a:close/>
                  <a:moveTo>
                    <a:pt x="3687" y="1"/>
                  </a:moveTo>
                  <a:cubicBezTo>
                    <a:pt x="3120" y="1356"/>
                    <a:pt x="1797" y="2269"/>
                    <a:pt x="316" y="2269"/>
                  </a:cubicBezTo>
                  <a:lnTo>
                    <a:pt x="253" y="2269"/>
                  </a:lnTo>
                  <a:cubicBezTo>
                    <a:pt x="536" y="2679"/>
                    <a:pt x="852" y="3372"/>
                    <a:pt x="852" y="4096"/>
                  </a:cubicBezTo>
                  <a:cubicBezTo>
                    <a:pt x="852" y="5168"/>
                    <a:pt x="253" y="5987"/>
                    <a:pt x="1" y="6302"/>
                  </a:cubicBezTo>
                  <a:cubicBezTo>
                    <a:pt x="757" y="7467"/>
                    <a:pt x="2017" y="8192"/>
                    <a:pt x="3435" y="8192"/>
                  </a:cubicBezTo>
                  <a:cubicBezTo>
                    <a:pt x="5168" y="8192"/>
                    <a:pt x="6648" y="7089"/>
                    <a:pt x="7247" y="5577"/>
                  </a:cubicBezTo>
                  <a:cubicBezTo>
                    <a:pt x="7531" y="5798"/>
                    <a:pt x="7877" y="5955"/>
                    <a:pt x="8287" y="5955"/>
                  </a:cubicBezTo>
                  <a:cubicBezTo>
                    <a:pt x="9106" y="5955"/>
                    <a:pt x="9767" y="5294"/>
                    <a:pt x="9767" y="4474"/>
                  </a:cubicBezTo>
                  <a:cubicBezTo>
                    <a:pt x="9799" y="3907"/>
                    <a:pt x="9484" y="3435"/>
                    <a:pt x="9074" y="3151"/>
                  </a:cubicBezTo>
                  <a:lnTo>
                    <a:pt x="9074" y="2962"/>
                  </a:lnTo>
                  <a:cubicBezTo>
                    <a:pt x="9074" y="2143"/>
                    <a:pt x="8350" y="1482"/>
                    <a:pt x="7531" y="1482"/>
                  </a:cubicBezTo>
                  <a:lnTo>
                    <a:pt x="7531" y="1103"/>
                  </a:lnTo>
                  <a:cubicBezTo>
                    <a:pt x="7531" y="725"/>
                    <a:pt x="7499" y="379"/>
                    <a:pt x="73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58" name="Google Shape;7258;p82"/>
          <p:cNvGrpSpPr/>
          <p:nvPr/>
        </p:nvGrpSpPr>
        <p:grpSpPr>
          <a:xfrm>
            <a:off x="5779179" y="2428542"/>
            <a:ext cx="323524" cy="358774"/>
            <a:chOff x="-57162350" y="3982000"/>
            <a:chExt cx="287500" cy="318825"/>
          </a:xfrm>
        </p:grpSpPr>
        <p:sp>
          <p:nvSpPr>
            <p:cNvPr id="7259" name="Google Shape;7259;p82"/>
            <p:cNvSpPr/>
            <p:nvPr/>
          </p:nvSpPr>
          <p:spPr>
            <a:xfrm>
              <a:off x="-56989850" y="4151150"/>
              <a:ext cx="55150" cy="55150"/>
            </a:xfrm>
            <a:custGeom>
              <a:rect b="b" l="l" r="r" t="t"/>
              <a:pathLst>
                <a:path extrusionOk="0" h="2206" w="2206">
                  <a:moveTo>
                    <a:pt x="1103" y="1"/>
                  </a:moveTo>
                  <a:cubicBezTo>
                    <a:pt x="504" y="1"/>
                    <a:pt x="0" y="473"/>
                    <a:pt x="0" y="1103"/>
                  </a:cubicBezTo>
                  <a:cubicBezTo>
                    <a:pt x="0" y="1702"/>
                    <a:pt x="504" y="2206"/>
                    <a:pt x="1103" y="2206"/>
                  </a:cubicBezTo>
                  <a:cubicBezTo>
                    <a:pt x="1733" y="2206"/>
                    <a:pt x="2205" y="1702"/>
                    <a:pt x="2205" y="1103"/>
                  </a:cubicBezTo>
                  <a:cubicBezTo>
                    <a:pt x="2205" y="473"/>
                    <a:pt x="1733"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0" name="Google Shape;7260;p82"/>
            <p:cNvSpPr/>
            <p:nvPr/>
          </p:nvSpPr>
          <p:spPr>
            <a:xfrm>
              <a:off x="-57162350" y="3982000"/>
              <a:ext cx="287500" cy="161300"/>
            </a:xfrm>
            <a:custGeom>
              <a:rect b="b" l="l" r="r" t="t"/>
              <a:pathLst>
                <a:path extrusionOk="0" h="6452" w="11500">
                  <a:moveTo>
                    <a:pt x="5778" y="1"/>
                  </a:moveTo>
                  <a:cubicBezTo>
                    <a:pt x="5286" y="1"/>
                    <a:pt x="4789" y="166"/>
                    <a:pt x="4380" y="497"/>
                  </a:cubicBezTo>
                  <a:cubicBezTo>
                    <a:pt x="4263" y="479"/>
                    <a:pt x="4146" y="470"/>
                    <a:pt x="4031" y="470"/>
                  </a:cubicBezTo>
                  <a:cubicBezTo>
                    <a:pt x="3147" y="470"/>
                    <a:pt x="2323" y="992"/>
                    <a:pt x="2017" y="1883"/>
                  </a:cubicBezTo>
                  <a:cubicBezTo>
                    <a:pt x="1072" y="2230"/>
                    <a:pt x="473" y="3238"/>
                    <a:pt x="631" y="4246"/>
                  </a:cubicBezTo>
                  <a:cubicBezTo>
                    <a:pt x="127" y="4876"/>
                    <a:pt x="1" y="5695"/>
                    <a:pt x="316" y="6452"/>
                  </a:cubicBezTo>
                  <a:cubicBezTo>
                    <a:pt x="536" y="6294"/>
                    <a:pt x="757" y="6168"/>
                    <a:pt x="1040" y="6074"/>
                  </a:cubicBezTo>
                  <a:cubicBezTo>
                    <a:pt x="1355" y="4498"/>
                    <a:pt x="2458" y="3175"/>
                    <a:pt x="4002" y="2577"/>
                  </a:cubicBezTo>
                  <a:cubicBezTo>
                    <a:pt x="4096" y="2545"/>
                    <a:pt x="4096" y="2545"/>
                    <a:pt x="4191" y="2513"/>
                  </a:cubicBezTo>
                  <a:cubicBezTo>
                    <a:pt x="4224" y="2504"/>
                    <a:pt x="4257" y="2499"/>
                    <a:pt x="4290" y="2499"/>
                  </a:cubicBezTo>
                  <a:cubicBezTo>
                    <a:pt x="4474" y="2499"/>
                    <a:pt x="4637" y="2641"/>
                    <a:pt x="4663" y="2829"/>
                  </a:cubicBezTo>
                  <a:cubicBezTo>
                    <a:pt x="4789" y="4593"/>
                    <a:pt x="6239" y="5979"/>
                    <a:pt x="8003" y="5979"/>
                  </a:cubicBezTo>
                  <a:lnTo>
                    <a:pt x="9862" y="5979"/>
                  </a:lnTo>
                  <a:cubicBezTo>
                    <a:pt x="10366" y="5979"/>
                    <a:pt x="10807" y="6137"/>
                    <a:pt x="11185" y="6389"/>
                  </a:cubicBezTo>
                  <a:cubicBezTo>
                    <a:pt x="11500" y="5695"/>
                    <a:pt x="11405" y="4876"/>
                    <a:pt x="10870" y="4246"/>
                  </a:cubicBezTo>
                  <a:cubicBezTo>
                    <a:pt x="11027" y="3207"/>
                    <a:pt x="10492" y="2230"/>
                    <a:pt x="9515" y="1883"/>
                  </a:cubicBezTo>
                  <a:cubicBezTo>
                    <a:pt x="9178" y="1040"/>
                    <a:pt x="8363" y="472"/>
                    <a:pt x="7475" y="472"/>
                  </a:cubicBezTo>
                  <a:cubicBezTo>
                    <a:pt x="7368" y="472"/>
                    <a:pt x="7260" y="480"/>
                    <a:pt x="7152" y="497"/>
                  </a:cubicBezTo>
                  <a:cubicBezTo>
                    <a:pt x="6758" y="166"/>
                    <a:pt x="6270" y="1"/>
                    <a:pt x="57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1" name="Google Shape;7261;p82"/>
            <p:cNvSpPr/>
            <p:nvPr/>
          </p:nvSpPr>
          <p:spPr>
            <a:xfrm>
              <a:off x="-57119850" y="4066875"/>
              <a:ext cx="126075" cy="111875"/>
            </a:xfrm>
            <a:custGeom>
              <a:rect b="b" l="l" r="r" t="t"/>
              <a:pathLst>
                <a:path extrusionOk="0" h="4475" w="5043">
                  <a:moveTo>
                    <a:pt x="2333" y="1"/>
                  </a:moveTo>
                  <a:cubicBezTo>
                    <a:pt x="915" y="694"/>
                    <a:pt x="2" y="2111"/>
                    <a:pt x="2" y="3718"/>
                  </a:cubicBezTo>
                  <a:lnTo>
                    <a:pt x="2" y="4191"/>
                  </a:lnTo>
                  <a:lnTo>
                    <a:pt x="2" y="4359"/>
                  </a:lnTo>
                  <a:lnTo>
                    <a:pt x="2" y="4359"/>
                  </a:lnTo>
                  <a:cubicBezTo>
                    <a:pt x="32" y="3375"/>
                    <a:pt x="829" y="2616"/>
                    <a:pt x="1861" y="2616"/>
                  </a:cubicBezTo>
                  <a:cubicBezTo>
                    <a:pt x="2774" y="2616"/>
                    <a:pt x="3499" y="3246"/>
                    <a:pt x="3656" y="4096"/>
                  </a:cubicBezTo>
                  <a:lnTo>
                    <a:pt x="4507" y="4096"/>
                  </a:lnTo>
                  <a:cubicBezTo>
                    <a:pt x="4570" y="3718"/>
                    <a:pt x="4791" y="3403"/>
                    <a:pt x="5043" y="3120"/>
                  </a:cubicBezTo>
                  <a:cubicBezTo>
                    <a:pt x="3656" y="2647"/>
                    <a:pt x="2617" y="1481"/>
                    <a:pt x="2333" y="1"/>
                  </a:cubicBezTo>
                  <a:close/>
                  <a:moveTo>
                    <a:pt x="2" y="4359"/>
                  </a:moveTo>
                  <a:cubicBezTo>
                    <a:pt x="1" y="4397"/>
                    <a:pt x="1" y="4435"/>
                    <a:pt x="2" y="4474"/>
                  </a:cubicBezTo>
                  <a:lnTo>
                    <a:pt x="2" y="4359"/>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2" name="Google Shape;7262;p82"/>
            <p:cNvSpPr/>
            <p:nvPr/>
          </p:nvSpPr>
          <p:spPr>
            <a:xfrm>
              <a:off x="-57100925" y="4151150"/>
              <a:ext cx="55175" cy="55150"/>
            </a:xfrm>
            <a:custGeom>
              <a:rect b="b" l="l" r="r" t="t"/>
              <a:pathLst>
                <a:path extrusionOk="0" h="2206" w="2207">
                  <a:moveTo>
                    <a:pt x="1104" y="1"/>
                  </a:moveTo>
                  <a:cubicBezTo>
                    <a:pt x="505" y="1"/>
                    <a:pt x="1" y="473"/>
                    <a:pt x="1" y="1103"/>
                  </a:cubicBezTo>
                  <a:cubicBezTo>
                    <a:pt x="1" y="1702"/>
                    <a:pt x="505" y="2206"/>
                    <a:pt x="1104" y="2206"/>
                  </a:cubicBezTo>
                  <a:cubicBezTo>
                    <a:pt x="1702" y="2206"/>
                    <a:pt x="2206" y="1702"/>
                    <a:pt x="2206" y="1103"/>
                  </a:cubicBezTo>
                  <a:cubicBezTo>
                    <a:pt x="2206" y="473"/>
                    <a:pt x="1702" y="1"/>
                    <a:pt x="1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3" name="Google Shape;7263;p82"/>
            <p:cNvSpPr/>
            <p:nvPr/>
          </p:nvSpPr>
          <p:spPr>
            <a:xfrm>
              <a:off x="-57119825" y="4179500"/>
              <a:ext cx="204800" cy="121325"/>
            </a:xfrm>
            <a:custGeom>
              <a:rect b="b" l="l" r="r" t="t"/>
              <a:pathLst>
                <a:path extrusionOk="0" h="4853" w="8192">
                  <a:moveTo>
                    <a:pt x="5160" y="2151"/>
                  </a:moveTo>
                  <a:cubicBezTo>
                    <a:pt x="5254" y="2151"/>
                    <a:pt x="5341" y="2190"/>
                    <a:pt x="5388" y="2269"/>
                  </a:cubicBezTo>
                  <a:cubicBezTo>
                    <a:pt x="5546" y="2427"/>
                    <a:pt x="5546" y="2679"/>
                    <a:pt x="5388" y="2805"/>
                  </a:cubicBezTo>
                  <a:cubicBezTo>
                    <a:pt x="5042" y="3151"/>
                    <a:pt x="4569" y="3340"/>
                    <a:pt x="4096" y="3340"/>
                  </a:cubicBezTo>
                  <a:cubicBezTo>
                    <a:pt x="3624" y="3340"/>
                    <a:pt x="3120" y="3151"/>
                    <a:pt x="2805" y="2805"/>
                  </a:cubicBezTo>
                  <a:cubicBezTo>
                    <a:pt x="2647" y="2647"/>
                    <a:pt x="2647" y="2395"/>
                    <a:pt x="2805" y="2269"/>
                  </a:cubicBezTo>
                  <a:cubicBezTo>
                    <a:pt x="2884" y="2190"/>
                    <a:pt x="2978" y="2151"/>
                    <a:pt x="3069" y="2151"/>
                  </a:cubicBezTo>
                  <a:cubicBezTo>
                    <a:pt x="3159" y="2151"/>
                    <a:pt x="3246" y="2190"/>
                    <a:pt x="3309" y="2269"/>
                  </a:cubicBezTo>
                  <a:cubicBezTo>
                    <a:pt x="3529" y="2490"/>
                    <a:pt x="3813" y="2600"/>
                    <a:pt x="4096" y="2600"/>
                  </a:cubicBezTo>
                  <a:cubicBezTo>
                    <a:pt x="4380" y="2600"/>
                    <a:pt x="4664" y="2490"/>
                    <a:pt x="4884" y="2269"/>
                  </a:cubicBezTo>
                  <a:cubicBezTo>
                    <a:pt x="4963" y="2190"/>
                    <a:pt x="5065" y="2151"/>
                    <a:pt x="5160" y="2151"/>
                  </a:cubicBezTo>
                  <a:close/>
                  <a:moveTo>
                    <a:pt x="1" y="1"/>
                  </a:moveTo>
                  <a:lnTo>
                    <a:pt x="1" y="2238"/>
                  </a:lnTo>
                  <a:cubicBezTo>
                    <a:pt x="1" y="3687"/>
                    <a:pt x="1198" y="4853"/>
                    <a:pt x="2616" y="4853"/>
                  </a:cubicBezTo>
                  <a:lnTo>
                    <a:pt x="5609" y="4853"/>
                  </a:lnTo>
                  <a:cubicBezTo>
                    <a:pt x="7058" y="4853"/>
                    <a:pt x="8192" y="3655"/>
                    <a:pt x="8192" y="2238"/>
                  </a:cubicBezTo>
                  <a:lnTo>
                    <a:pt x="8192" y="1"/>
                  </a:lnTo>
                  <a:cubicBezTo>
                    <a:pt x="8192" y="977"/>
                    <a:pt x="7341" y="1860"/>
                    <a:pt x="6302" y="1860"/>
                  </a:cubicBezTo>
                  <a:cubicBezTo>
                    <a:pt x="5388" y="1860"/>
                    <a:pt x="4664" y="1230"/>
                    <a:pt x="4506" y="347"/>
                  </a:cubicBezTo>
                  <a:lnTo>
                    <a:pt x="3655" y="347"/>
                  </a:lnTo>
                  <a:cubicBezTo>
                    <a:pt x="3498" y="1230"/>
                    <a:pt x="2710" y="1860"/>
                    <a:pt x="1860" y="1860"/>
                  </a:cubicBezTo>
                  <a:cubicBezTo>
                    <a:pt x="820" y="1860"/>
                    <a:pt x="1" y="1009"/>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4" name="Google Shape;7264;p82"/>
            <p:cNvSpPr/>
            <p:nvPr/>
          </p:nvSpPr>
          <p:spPr>
            <a:xfrm>
              <a:off x="-57158400" y="4156675"/>
              <a:ext cx="18900" cy="63825"/>
            </a:xfrm>
            <a:custGeom>
              <a:rect b="b" l="l" r="r" t="t"/>
              <a:pathLst>
                <a:path extrusionOk="0" h="2553" w="756">
                  <a:moveTo>
                    <a:pt x="756" y="0"/>
                  </a:moveTo>
                  <a:cubicBezTo>
                    <a:pt x="315" y="252"/>
                    <a:pt x="0" y="725"/>
                    <a:pt x="0" y="1260"/>
                  </a:cubicBezTo>
                  <a:cubicBezTo>
                    <a:pt x="0" y="1827"/>
                    <a:pt x="315" y="2300"/>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5" name="Google Shape;7265;p82"/>
            <p:cNvSpPr/>
            <p:nvPr/>
          </p:nvSpPr>
          <p:spPr>
            <a:xfrm>
              <a:off x="-56896125" y="4155875"/>
              <a:ext cx="18925" cy="63825"/>
            </a:xfrm>
            <a:custGeom>
              <a:rect b="b" l="l" r="r" t="t"/>
              <a:pathLst>
                <a:path extrusionOk="0" h="2553" w="757">
                  <a:moveTo>
                    <a:pt x="0" y="1"/>
                  </a:moveTo>
                  <a:lnTo>
                    <a:pt x="0" y="2553"/>
                  </a:lnTo>
                  <a:cubicBezTo>
                    <a:pt x="441" y="2269"/>
                    <a:pt x="756" y="1796"/>
                    <a:pt x="756" y="1261"/>
                  </a:cubicBezTo>
                  <a:cubicBezTo>
                    <a:pt x="756" y="757"/>
                    <a:pt x="441" y="284"/>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6" name="Google Shape;7266;p82"/>
            <p:cNvSpPr/>
            <p:nvPr/>
          </p:nvSpPr>
          <p:spPr>
            <a:xfrm>
              <a:off x="-56924475" y="4149575"/>
              <a:ext cx="9450" cy="29175"/>
            </a:xfrm>
            <a:custGeom>
              <a:rect b="b" l="l" r="r" t="t"/>
              <a:pathLst>
                <a:path extrusionOk="0" h="1167" w="378">
                  <a:moveTo>
                    <a:pt x="0" y="1"/>
                  </a:moveTo>
                  <a:cubicBezTo>
                    <a:pt x="221" y="379"/>
                    <a:pt x="378" y="757"/>
                    <a:pt x="378" y="1166"/>
                  </a:cubicBezTo>
                  <a:lnTo>
                    <a:pt x="378" y="883"/>
                  </a:lnTo>
                  <a:lnTo>
                    <a:pt x="3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67" name="Google Shape;7267;p82"/>
          <p:cNvGrpSpPr/>
          <p:nvPr/>
        </p:nvGrpSpPr>
        <p:grpSpPr>
          <a:xfrm>
            <a:off x="7957995" y="1532546"/>
            <a:ext cx="358099" cy="356326"/>
            <a:chOff x="-55202750" y="3198925"/>
            <a:chExt cx="318225" cy="316650"/>
          </a:xfrm>
        </p:grpSpPr>
        <p:sp>
          <p:nvSpPr>
            <p:cNvPr id="7268" name="Google Shape;7268;p82"/>
            <p:cNvSpPr/>
            <p:nvPr/>
          </p:nvSpPr>
          <p:spPr>
            <a:xfrm>
              <a:off x="-55130275" y="3293425"/>
              <a:ext cx="167775" cy="168575"/>
            </a:xfrm>
            <a:custGeom>
              <a:rect b="b" l="l" r="r" t="t"/>
              <a:pathLst>
                <a:path extrusionOk="0" h="6743" w="6711">
                  <a:moveTo>
                    <a:pt x="1891" y="2238"/>
                  </a:moveTo>
                  <a:cubicBezTo>
                    <a:pt x="2111" y="2238"/>
                    <a:pt x="2269" y="2395"/>
                    <a:pt x="2269" y="2584"/>
                  </a:cubicBezTo>
                  <a:cubicBezTo>
                    <a:pt x="2269" y="2805"/>
                    <a:pt x="2111" y="2962"/>
                    <a:pt x="1891" y="2962"/>
                  </a:cubicBezTo>
                  <a:cubicBezTo>
                    <a:pt x="1702" y="2962"/>
                    <a:pt x="1544" y="2836"/>
                    <a:pt x="1544" y="2584"/>
                  </a:cubicBezTo>
                  <a:cubicBezTo>
                    <a:pt x="1544" y="2395"/>
                    <a:pt x="1702" y="2238"/>
                    <a:pt x="1891" y="2238"/>
                  </a:cubicBezTo>
                  <a:close/>
                  <a:moveTo>
                    <a:pt x="4884" y="2269"/>
                  </a:moveTo>
                  <a:cubicBezTo>
                    <a:pt x="5104" y="2269"/>
                    <a:pt x="5262" y="2427"/>
                    <a:pt x="5262" y="2647"/>
                  </a:cubicBezTo>
                  <a:cubicBezTo>
                    <a:pt x="5262" y="2836"/>
                    <a:pt x="5104" y="2994"/>
                    <a:pt x="4884" y="2994"/>
                  </a:cubicBezTo>
                  <a:cubicBezTo>
                    <a:pt x="4695" y="2994"/>
                    <a:pt x="4537" y="2836"/>
                    <a:pt x="4537" y="2647"/>
                  </a:cubicBezTo>
                  <a:cubicBezTo>
                    <a:pt x="4537" y="2427"/>
                    <a:pt x="4695" y="2269"/>
                    <a:pt x="4884" y="2269"/>
                  </a:cubicBezTo>
                  <a:close/>
                  <a:moveTo>
                    <a:pt x="4454" y="4798"/>
                  </a:moveTo>
                  <a:cubicBezTo>
                    <a:pt x="4545" y="4798"/>
                    <a:pt x="4632" y="4837"/>
                    <a:pt x="4695" y="4916"/>
                  </a:cubicBezTo>
                  <a:cubicBezTo>
                    <a:pt x="4852" y="5042"/>
                    <a:pt x="4852" y="5262"/>
                    <a:pt x="4726" y="5420"/>
                  </a:cubicBezTo>
                  <a:cubicBezTo>
                    <a:pt x="4380" y="5798"/>
                    <a:pt x="3907" y="5987"/>
                    <a:pt x="3403" y="5987"/>
                  </a:cubicBezTo>
                  <a:cubicBezTo>
                    <a:pt x="2899" y="5987"/>
                    <a:pt x="2426" y="5798"/>
                    <a:pt x="2111" y="5420"/>
                  </a:cubicBezTo>
                  <a:cubicBezTo>
                    <a:pt x="1954" y="5262"/>
                    <a:pt x="1954" y="5042"/>
                    <a:pt x="2111" y="4916"/>
                  </a:cubicBezTo>
                  <a:cubicBezTo>
                    <a:pt x="2190" y="4837"/>
                    <a:pt x="2284" y="4798"/>
                    <a:pt x="2375" y="4798"/>
                  </a:cubicBezTo>
                  <a:cubicBezTo>
                    <a:pt x="2466" y="4798"/>
                    <a:pt x="2552" y="4837"/>
                    <a:pt x="2615" y="4916"/>
                  </a:cubicBezTo>
                  <a:cubicBezTo>
                    <a:pt x="2836" y="5136"/>
                    <a:pt x="3119" y="5246"/>
                    <a:pt x="3403" y="5246"/>
                  </a:cubicBezTo>
                  <a:cubicBezTo>
                    <a:pt x="3686" y="5246"/>
                    <a:pt x="3970" y="5136"/>
                    <a:pt x="4191" y="4916"/>
                  </a:cubicBezTo>
                  <a:cubicBezTo>
                    <a:pt x="4269" y="4837"/>
                    <a:pt x="4364" y="4798"/>
                    <a:pt x="4454" y="4798"/>
                  </a:cubicBezTo>
                  <a:close/>
                  <a:moveTo>
                    <a:pt x="3403" y="1"/>
                  </a:moveTo>
                  <a:cubicBezTo>
                    <a:pt x="2773" y="1261"/>
                    <a:pt x="1513" y="2112"/>
                    <a:pt x="63" y="2238"/>
                  </a:cubicBezTo>
                  <a:cubicBezTo>
                    <a:pt x="63" y="2364"/>
                    <a:pt x="0" y="2521"/>
                    <a:pt x="0" y="2647"/>
                  </a:cubicBezTo>
                  <a:lnTo>
                    <a:pt x="0" y="4128"/>
                  </a:lnTo>
                  <a:cubicBezTo>
                    <a:pt x="0" y="5577"/>
                    <a:pt x="1198" y="6743"/>
                    <a:pt x="2615" y="6743"/>
                  </a:cubicBezTo>
                  <a:lnTo>
                    <a:pt x="4096" y="6743"/>
                  </a:lnTo>
                  <a:cubicBezTo>
                    <a:pt x="5577" y="6743"/>
                    <a:pt x="6711" y="5546"/>
                    <a:pt x="6711" y="4128"/>
                  </a:cubicBezTo>
                  <a:lnTo>
                    <a:pt x="6711" y="2647"/>
                  </a:lnTo>
                  <a:cubicBezTo>
                    <a:pt x="6711" y="2521"/>
                    <a:pt x="6711" y="2364"/>
                    <a:pt x="6679" y="2238"/>
                  </a:cubicBezTo>
                  <a:cubicBezTo>
                    <a:pt x="5293" y="2112"/>
                    <a:pt x="4033" y="1261"/>
                    <a:pt x="34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9" name="Google Shape;7269;p82"/>
            <p:cNvSpPr/>
            <p:nvPr/>
          </p:nvSpPr>
          <p:spPr>
            <a:xfrm>
              <a:off x="-55202750" y="3198925"/>
              <a:ext cx="318225" cy="316650"/>
            </a:xfrm>
            <a:custGeom>
              <a:rect b="b" l="l" r="r" t="t"/>
              <a:pathLst>
                <a:path extrusionOk="0" h="12666" w="12729">
                  <a:moveTo>
                    <a:pt x="6302" y="2221"/>
                  </a:moveTo>
                  <a:cubicBezTo>
                    <a:pt x="6459" y="2221"/>
                    <a:pt x="6617" y="2300"/>
                    <a:pt x="6648" y="2458"/>
                  </a:cubicBezTo>
                  <a:lnTo>
                    <a:pt x="6680" y="2615"/>
                  </a:lnTo>
                  <a:cubicBezTo>
                    <a:pt x="7058" y="4127"/>
                    <a:pt x="8381" y="5230"/>
                    <a:pt x="9956" y="5230"/>
                  </a:cubicBezTo>
                  <a:cubicBezTo>
                    <a:pt x="10145" y="5230"/>
                    <a:pt x="10272" y="5356"/>
                    <a:pt x="10303" y="5545"/>
                  </a:cubicBezTo>
                  <a:cubicBezTo>
                    <a:pt x="10366" y="5829"/>
                    <a:pt x="10398" y="6112"/>
                    <a:pt x="10398" y="6364"/>
                  </a:cubicBezTo>
                  <a:lnTo>
                    <a:pt x="10398" y="7877"/>
                  </a:lnTo>
                  <a:cubicBezTo>
                    <a:pt x="10398" y="9704"/>
                    <a:pt x="8885" y="11216"/>
                    <a:pt x="7058" y="11216"/>
                  </a:cubicBezTo>
                  <a:lnTo>
                    <a:pt x="5546" y="11216"/>
                  </a:lnTo>
                  <a:cubicBezTo>
                    <a:pt x="3687" y="11216"/>
                    <a:pt x="2206" y="9704"/>
                    <a:pt x="2206" y="7877"/>
                  </a:cubicBezTo>
                  <a:lnTo>
                    <a:pt x="2206" y="6364"/>
                  </a:lnTo>
                  <a:cubicBezTo>
                    <a:pt x="2206" y="6112"/>
                    <a:pt x="2238" y="5829"/>
                    <a:pt x="2269" y="5545"/>
                  </a:cubicBezTo>
                  <a:cubicBezTo>
                    <a:pt x="2332" y="5388"/>
                    <a:pt x="2490" y="5230"/>
                    <a:pt x="2647" y="5230"/>
                  </a:cubicBezTo>
                  <a:cubicBezTo>
                    <a:pt x="4160" y="5230"/>
                    <a:pt x="5514" y="4127"/>
                    <a:pt x="5892" y="2615"/>
                  </a:cubicBezTo>
                  <a:lnTo>
                    <a:pt x="5955" y="2458"/>
                  </a:lnTo>
                  <a:cubicBezTo>
                    <a:pt x="5987" y="2300"/>
                    <a:pt x="6144" y="2221"/>
                    <a:pt x="6302" y="2221"/>
                  </a:cubicBezTo>
                  <a:close/>
                  <a:moveTo>
                    <a:pt x="6333" y="0"/>
                  </a:moveTo>
                  <a:cubicBezTo>
                    <a:pt x="3529" y="0"/>
                    <a:pt x="1135" y="2111"/>
                    <a:pt x="789" y="4884"/>
                  </a:cubicBezTo>
                  <a:cubicBezTo>
                    <a:pt x="284" y="5230"/>
                    <a:pt x="1" y="5797"/>
                    <a:pt x="1" y="6427"/>
                  </a:cubicBezTo>
                  <a:cubicBezTo>
                    <a:pt x="1" y="6805"/>
                    <a:pt x="127" y="7215"/>
                    <a:pt x="379" y="7530"/>
                  </a:cubicBezTo>
                  <a:cubicBezTo>
                    <a:pt x="158" y="7845"/>
                    <a:pt x="1" y="8223"/>
                    <a:pt x="1" y="8633"/>
                  </a:cubicBezTo>
                  <a:cubicBezTo>
                    <a:pt x="1" y="9011"/>
                    <a:pt x="127" y="9420"/>
                    <a:pt x="379" y="9735"/>
                  </a:cubicBezTo>
                  <a:cubicBezTo>
                    <a:pt x="158" y="10050"/>
                    <a:pt x="1" y="10428"/>
                    <a:pt x="1" y="10838"/>
                  </a:cubicBezTo>
                  <a:cubicBezTo>
                    <a:pt x="1" y="11846"/>
                    <a:pt x="852" y="12665"/>
                    <a:pt x="1891" y="12665"/>
                  </a:cubicBezTo>
                  <a:lnTo>
                    <a:pt x="10839" y="12665"/>
                  </a:lnTo>
                  <a:cubicBezTo>
                    <a:pt x="11847" y="12665"/>
                    <a:pt x="12729" y="11846"/>
                    <a:pt x="12729" y="10838"/>
                  </a:cubicBezTo>
                  <a:cubicBezTo>
                    <a:pt x="12729" y="10428"/>
                    <a:pt x="12603" y="10050"/>
                    <a:pt x="12319" y="9735"/>
                  </a:cubicBezTo>
                  <a:cubicBezTo>
                    <a:pt x="12571" y="9420"/>
                    <a:pt x="12729" y="9011"/>
                    <a:pt x="12729" y="8633"/>
                  </a:cubicBezTo>
                  <a:cubicBezTo>
                    <a:pt x="12666" y="8223"/>
                    <a:pt x="12508" y="7845"/>
                    <a:pt x="12288" y="7530"/>
                  </a:cubicBezTo>
                  <a:cubicBezTo>
                    <a:pt x="12508" y="7215"/>
                    <a:pt x="12666" y="6805"/>
                    <a:pt x="12666" y="6427"/>
                  </a:cubicBezTo>
                  <a:cubicBezTo>
                    <a:pt x="12666" y="5829"/>
                    <a:pt x="12351" y="5230"/>
                    <a:pt x="11878" y="4884"/>
                  </a:cubicBezTo>
                  <a:cubicBezTo>
                    <a:pt x="11500" y="2111"/>
                    <a:pt x="9137" y="0"/>
                    <a:pt x="63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70" name="Google Shape;7270;p82"/>
          <p:cNvGrpSpPr/>
          <p:nvPr/>
        </p:nvGrpSpPr>
        <p:grpSpPr>
          <a:xfrm>
            <a:off x="7968629" y="1987846"/>
            <a:ext cx="336830" cy="358099"/>
            <a:chOff x="-55194875" y="3590375"/>
            <a:chExt cx="299325" cy="318225"/>
          </a:xfrm>
        </p:grpSpPr>
        <p:sp>
          <p:nvSpPr>
            <p:cNvPr id="7271" name="Google Shape;7271;p82"/>
            <p:cNvSpPr/>
            <p:nvPr/>
          </p:nvSpPr>
          <p:spPr>
            <a:xfrm>
              <a:off x="-55194875" y="3667550"/>
              <a:ext cx="37050" cy="241050"/>
            </a:xfrm>
            <a:custGeom>
              <a:rect b="b" l="l" r="r" t="t"/>
              <a:pathLst>
                <a:path extrusionOk="0" h="9642" w="1482">
                  <a:moveTo>
                    <a:pt x="1482" y="1"/>
                  </a:moveTo>
                  <a:cubicBezTo>
                    <a:pt x="537" y="977"/>
                    <a:pt x="1" y="2301"/>
                    <a:pt x="1" y="3687"/>
                  </a:cubicBezTo>
                  <a:lnTo>
                    <a:pt x="1" y="9295"/>
                  </a:lnTo>
                  <a:lnTo>
                    <a:pt x="32" y="9295"/>
                  </a:lnTo>
                  <a:cubicBezTo>
                    <a:pt x="32" y="9484"/>
                    <a:pt x="190" y="9641"/>
                    <a:pt x="379" y="9641"/>
                  </a:cubicBezTo>
                  <a:lnTo>
                    <a:pt x="1482" y="9641"/>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2" name="Google Shape;7272;p82"/>
            <p:cNvSpPr/>
            <p:nvPr/>
          </p:nvSpPr>
          <p:spPr>
            <a:xfrm>
              <a:off x="-55065700" y="3643925"/>
              <a:ext cx="132350" cy="40200"/>
            </a:xfrm>
            <a:custGeom>
              <a:rect b="b" l="l" r="r" t="t"/>
              <a:pathLst>
                <a:path extrusionOk="0" h="1608" w="5294">
                  <a:moveTo>
                    <a:pt x="5294" y="1"/>
                  </a:moveTo>
                  <a:lnTo>
                    <a:pt x="1" y="1607"/>
                  </a:lnTo>
                  <a:lnTo>
                    <a:pt x="5294" y="1607"/>
                  </a:lnTo>
                  <a:lnTo>
                    <a:pt x="52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3" name="Google Shape;7273;p82"/>
            <p:cNvSpPr/>
            <p:nvPr/>
          </p:nvSpPr>
          <p:spPr>
            <a:xfrm>
              <a:off x="-55138950" y="3703000"/>
              <a:ext cx="204800" cy="168575"/>
            </a:xfrm>
            <a:custGeom>
              <a:rect b="b" l="l" r="r" t="t"/>
              <a:pathLst>
                <a:path extrusionOk="0" h="6743" w="8192">
                  <a:moveTo>
                    <a:pt x="2647" y="757"/>
                  </a:moveTo>
                  <a:cubicBezTo>
                    <a:pt x="2836" y="757"/>
                    <a:pt x="2994" y="914"/>
                    <a:pt x="2994" y="1103"/>
                  </a:cubicBezTo>
                  <a:cubicBezTo>
                    <a:pt x="2994" y="1292"/>
                    <a:pt x="2836" y="1450"/>
                    <a:pt x="2647" y="1450"/>
                  </a:cubicBezTo>
                  <a:cubicBezTo>
                    <a:pt x="2458" y="1450"/>
                    <a:pt x="2301" y="1292"/>
                    <a:pt x="2301" y="1103"/>
                  </a:cubicBezTo>
                  <a:cubicBezTo>
                    <a:pt x="2301" y="914"/>
                    <a:pt x="2395" y="757"/>
                    <a:pt x="2647" y="757"/>
                  </a:cubicBezTo>
                  <a:close/>
                  <a:moveTo>
                    <a:pt x="5609" y="757"/>
                  </a:moveTo>
                  <a:cubicBezTo>
                    <a:pt x="5798" y="757"/>
                    <a:pt x="5955" y="914"/>
                    <a:pt x="5955" y="1103"/>
                  </a:cubicBezTo>
                  <a:cubicBezTo>
                    <a:pt x="5955" y="1292"/>
                    <a:pt x="5798" y="1450"/>
                    <a:pt x="5609" y="1450"/>
                  </a:cubicBezTo>
                  <a:cubicBezTo>
                    <a:pt x="5388" y="1450"/>
                    <a:pt x="5231" y="1292"/>
                    <a:pt x="5231" y="1103"/>
                  </a:cubicBezTo>
                  <a:cubicBezTo>
                    <a:pt x="5231" y="914"/>
                    <a:pt x="5388" y="757"/>
                    <a:pt x="5609" y="757"/>
                  </a:cubicBezTo>
                  <a:close/>
                  <a:moveTo>
                    <a:pt x="5195" y="3316"/>
                  </a:moveTo>
                  <a:cubicBezTo>
                    <a:pt x="5294" y="3316"/>
                    <a:pt x="5388" y="3356"/>
                    <a:pt x="5451" y="3434"/>
                  </a:cubicBezTo>
                  <a:cubicBezTo>
                    <a:pt x="5609" y="3592"/>
                    <a:pt x="5609" y="3812"/>
                    <a:pt x="5451" y="3939"/>
                  </a:cubicBezTo>
                  <a:cubicBezTo>
                    <a:pt x="5105" y="4285"/>
                    <a:pt x="4601" y="4474"/>
                    <a:pt x="4096" y="4474"/>
                  </a:cubicBezTo>
                  <a:cubicBezTo>
                    <a:pt x="3592" y="4474"/>
                    <a:pt x="3120" y="4285"/>
                    <a:pt x="2805" y="3939"/>
                  </a:cubicBezTo>
                  <a:cubicBezTo>
                    <a:pt x="2647" y="3781"/>
                    <a:pt x="2647" y="3529"/>
                    <a:pt x="2805" y="3434"/>
                  </a:cubicBezTo>
                  <a:cubicBezTo>
                    <a:pt x="2883" y="3356"/>
                    <a:pt x="2978" y="3316"/>
                    <a:pt x="3073" y="3316"/>
                  </a:cubicBezTo>
                  <a:cubicBezTo>
                    <a:pt x="3167" y="3316"/>
                    <a:pt x="3262" y="3356"/>
                    <a:pt x="3340" y="3434"/>
                  </a:cubicBezTo>
                  <a:cubicBezTo>
                    <a:pt x="3561" y="3639"/>
                    <a:pt x="3852" y="3742"/>
                    <a:pt x="4140" y="3742"/>
                  </a:cubicBezTo>
                  <a:cubicBezTo>
                    <a:pt x="4427" y="3742"/>
                    <a:pt x="4711" y="3639"/>
                    <a:pt x="4916" y="3434"/>
                  </a:cubicBezTo>
                  <a:cubicBezTo>
                    <a:pt x="4994" y="3356"/>
                    <a:pt x="5097" y="3316"/>
                    <a:pt x="5195" y="3316"/>
                  </a:cubicBezTo>
                  <a:close/>
                  <a:moveTo>
                    <a:pt x="1" y="0"/>
                  </a:moveTo>
                  <a:lnTo>
                    <a:pt x="1" y="2584"/>
                  </a:lnTo>
                  <a:cubicBezTo>
                    <a:pt x="1" y="4852"/>
                    <a:pt x="1860" y="6742"/>
                    <a:pt x="4096" y="6742"/>
                  </a:cubicBezTo>
                  <a:cubicBezTo>
                    <a:pt x="6333" y="6742"/>
                    <a:pt x="8192" y="4884"/>
                    <a:pt x="8192" y="2584"/>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4" name="Google Shape;7274;p82"/>
            <p:cNvSpPr/>
            <p:nvPr/>
          </p:nvSpPr>
          <p:spPr>
            <a:xfrm>
              <a:off x="-55138950" y="3590375"/>
              <a:ext cx="204025" cy="92950"/>
            </a:xfrm>
            <a:custGeom>
              <a:rect b="b" l="l" r="r" t="t"/>
              <a:pathLst>
                <a:path extrusionOk="0" h="3718" w="8161">
                  <a:moveTo>
                    <a:pt x="1860" y="0"/>
                  </a:moveTo>
                  <a:cubicBezTo>
                    <a:pt x="820" y="0"/>
                    <a:pt x="1" y="851"/>
                    <a:pt x="1" y="1859"/>
                  </a:cubicBezTo>
                  <a:lnTo>
                    <a:pt x="1" y="3718"/>
                  </a:lnTo>
                  <a:lnTo>
                    <a:pt x="316" y="3718"/>
                  </a:lnTo>
                  <a:lnTo>
                    <a:pt x="8161" y="1386"/>
                  </a:lnTo>
                  <a:cubicBezTo>
                    <a:pt x="7972" y="599"/>
                    <a:pt x="7215" y="0"/>
                    <a:pt x="63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5" name="Google Shape;7275;p82"/>
            <p:cNvSpPr/>
            <p:nvPr/>
          </p:nvSpPr>
          <p:spPr>
            <a:xfrm>
              <a:off x="-54914475" y="3688825"/>
              <a:ext cx="18925" cy="64600"/>
            </a:xfrm>
            <a:custGeom>
              <a:rect b="b" l="l" r="r" t="t"/>
              <a:pathLst>
                <a:path extrusionOk="0" h="2584" w="757">
                  <a:moveTo>
                    <a:pt x="1" y="0"/>
                  </a:moveTo>
                  <a:lnTo>
                    <a:pt x="1" y="2584"/>
                  </a:lnTo>
                  <a:cubicBezTo>
                    <a:pt x="442" y="2300"/>
                    <a:pt x="757" y="1828"/>
                    <a:pt x="757" y="1261"/>
                  </a:cubicBezTo>
                  <a:cubicBezTo>
                    <a:pt x="757" y="756"/>
                    <a:pt x="442" y="284"/>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76" name="Google Shape;7276;p82"/>
          <p:cNvGrpSpPr/>
          <p:nvPr/>
        </p:nvGrpSpPr>
        <p:grpSpPr>
          <a:xfrm>
            <a:off x="7973247" y="2430117"/>
            <a:ext cx="357198" cy="357198"/>
            <a:chOff x="-55203525" y="3983400"/>
            <a:chExt cx="317425" cy="317425"/>
          </a:xfrm>
        </p:grpSpPr>
        <p:sp>
          <p:nvSpPr>
            <p:cNvPr id="7277" name="Google Shape;7277;p82"/>
            <p:cNvSpPr/>
            <p:nvPr/>
          </p:nvSpPr>
          <p:spPr>
            <a:xfrm>
              <a:off x="-55147600" y="4094450"/>
              <a:ext cx="204800" cy="206375"/>
            </a:xfrm>
            <a:custGeom>
              <a:rect b="b" l="l" r="r" t="t"/>
              <a:pathLst>
                <a:path extrusionOk="0" h="8255" w="8192">
                  <a:moveTo>
                    <a:pt x="2584" y="2269"/>
                  </a:moveTo>
                  <a:cubicBezTo>
                    <a:pt x="2804" y="2269"/>
                    <a:pt x="2962" y="2426"/>
                    <a:pt x="2962" y="2615"/>
                  </a:cubicBezTo>
                  <a:cubicBezTo>
                    <a:pt x="2962" y="2804"/>
                    <a:pt x="2804" y="2962"/>
                    <a:pt x="2584" y="2962"/>
                  </a:cubicBezTo>
                  <a:cubicBezTo>
                    <a:pt x="2395" y="2962"/>
                    <a:pt x="2237" y="2836"/>
                    <a:pt x="2237" y="2615"/>
                  </a:cubicBezTo>
                  <a:cubicBezTo>
                    <a:pt x="2237" y="2426"/>
                    <a:pt x="2395" y="2269"/>
                    <a:pt x="2584" y="2269"/>
                  </a:cubicBezTo>
                  <a:close/>
                  <a:moveTo>
                    <a:pt x="5577" y="2300"/>
                  </a:moveTo>
                  <a:cubicBezTo>
                    <a:pt x="5797" y="2300"/>
                    <a:pt x="5955" y="2458"/>
                    <a:pt x="5955" y="2647"/>
                  </a:cubicBezTo>
                  <a:cubicBezTo>
                    <a:pt x="5955" y="2836"/>
                    <a:pt x="5797" y="2993"/>
                    <a:pt x="5577" y="2993"/>
                  </a:cubicBezTo>
                  <a:cubicBezTo>
                    <a:pt x="5388" y="2993"/>
                    <a:pt x="5230" y="2836"/>
                    <a:pt x="5230" y="2647"/>
                  </a:cubicBezTo>
                  <a:cubicBezTo>
                    <a:pt x="5230" y="2458"/>
                    <a:pt x="5388" y="2300"/>
                    <a:pt x="5577" y="2300"/>
                  </a:cubicBezTo>
                  <a:close/>
                  <a:moveTo>
                    <a:pt x="5147" y="4828"/>
                  </a:moveTo>
                  <a:cubicBezTo>
                    <a:pt x="5238" y="4828"/>
                    <a:pt x="5325" y="4868"/>
                    <a:pt x="5388" y="4947"/>
                  </a:cubicBezTo>
                  <a:cubicBezTo>
                    <a:pt x="5545" y="5041"/>
                    <a:pt x="5545" y="5293"/>
                    <a:pt x="5419" y="5451"/>
                  </a:cubicBezTo>
                  <a:cubicBezTo>
                    <a:pt x="5073" y="5797"/>
                    <a:pt x="4600" y="5986"/>
                    <a:pt x="4096" y="5986"/>
                  </a:cubicBezTo>
                  <a:cubicBezTo>
                    <a:pt x="3592" y="5986"/>
                    <a:pt x="3119" y="5797"/>
                    <a:pt x="2804" y="5451"/>
                  </a:cubicBezTo>
                  <a:cubicBezTo>
                    <a:pt x="2647" y="5293"/>
                    <a:pt x="2647" y="5041"/>
                    <a:pt x="2804" y="4947"/>
                  </a:cubicBezTo>
                  <a:cubicBezTo>
                    <a:pt x="2883" y="4868"/>
                    <a:pt x="2977" y="4828"/>
                    <a:pt x="3068" y="4828"/>
                  </a:cubicBezTo>
                  <a:cubicBezTo>
                    <a:pt x="3159" y="4828"/>
                    <a:pt x="3245" y="4868"/>
                    <a:pt x="3308" y="4947"/>
                  </a:cubicBezTo>
                  <a:cubicBezTo>
                    <a:pt x="3529" y="5151"/>
                    <a:pt x="3812" y="5254"/>
                    <a:pt x="4096" y="5254"/>
                  </a:cubicBezTo>
                  <a:cubicBezTo>
                    <a:pt x="4379" y="5254"/>
                    <a:pt x="4663" y="5151"/>
                    <a:pt x="4884" y="4947"/>
                  </a:cubicBezTo>
                  <a:cubicBezTo>
                    <a:pt x="4962" y="4868"/>
                    <a:pt x="5057" y="4828"/>
                    <a:pt x="5147" y="4828"/>
                  </a:cubicBezTo>
                  <a:close/>
                  <a:moveTo>
                    <a:pt x="2584" y="0"/>
                  </a:moveTo>
                  <a:cubicBezTo>
                    <a:pt x="1134" y="0"/>
                    <a:pt x="0" y="1197"/>
                    <a:pt x="0" y="2615"/>
                  </a:cubicBezTo>
                  <a:lnTo>
                    <a:pt x="0" y="4096"/>
                  </a:lnTo>
                  <a:cubicBezTo>
                    <a:pt x="0" y="4379"/>
                    <a:pt x="32" y="4695"/>
                    <a:pt x="63" y="4947"/>
                  </a:cubicBezTo>
                  <a:cubicBezTo>
                    <a:pt x="473" y="6837"/>
                    <a:pt x="2174" y="8255"/>
                    <a:pt x="4096" y="8255"/>
                  </a:cubicBezTo>
                  <a:cubicBezTo>
                    <a:pt x="6018" y="8255"/>
                    <a:pt x="7719" y="6837"/>
                    <a:pt x="8097" y="4947"/>
                  </a:cubicBezTo>
                  <a:cubicBezTo>
                    <a:pt x="8160" y="4695"/>
                    <a:pt x="8192" y="4411"/>
                    <a:pt x="8192" y="4096"/>
                  </a:cubicBezTo>
                  <a:lnTo>
                    <a:pt x="8192" y="2615"/>
                  </a:lnTo>
                  <a:cubicBezTo>
                    <a:pt x="8192" y="1197"/>
                    <a:pt x="7057" y="0"/>
                    <a:pt x="5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8" name="Google Shape;7278;p82"/>
            <p:cNvSpPr/>
            <p:nvPr/>
          </p:nvSpPr>
          <p:spPr>
            <a:xfrm>
              <a:off x="-55203525" y="4027500"/>
              <a:ext cx="317425" cy="196925"/>
            </a:xfrm>
            <a:custGeom>
              <a:rect b="b" l="l" r="r" t="t"/>
              <a:pathLst>
                <a:path extrusionOk="0" h="7877" w="12697">
                  <a:moveTo>
                    <a:pt x="4443" y="0"/>
                  </a:moveTo>
                  <a:cubicBezTo>
                    <a:pt x="1828" y="851"/>
                    <a:pt x="0" y="3277"/>
                    <a:pt x="0" y="6049"/>
                  </a:cubicBezTo>
                  <a:cubicBezTo>
                    <a:pt x="0" y="6994"/>
                    <a:pt x="725" y="7782"/>
                    <a:pt x="1639" y="7877"/>
                  </a:cubicBezTo>
                  <a:cubicBezTo>
                    <a:pt x="1639" y="7845"/>
                    <a:pt x="1607" y="7814"/>
                    <a:pt x="1607" y="7782"/>
                  </a:cubicBezTo>
                  <a:cubicBezTo>
                    <a:pt x="1513" y="7499"/>
                    <a:pt x="1513" y="7120"/>
                    <a:pt x="1513" y="6774"/>
                  </a:cubicBezTo>
                  <a:lnTo>
                    <a:pt x="1513" y="5293"/>
                  </a:lnTo>
                  <a:cubicBezTo>
                    <a:pt x="1513" y="3434"/>
                    <a:pt x="3025" y="1922"/>
                    <a:pt x="4884" y="1922"/>
                  </a:cubicBezTo>
                  <a:lnTo>
                    <a:pt x="7877" y="1922"/>
                  </a:lnTo>
                  <a:cubicBezTo>
                    <a:pt x="9704" y="1922"/>
                    <a:pt x="11216" y="3434"/>
                    <a:pt x="11216" y="5293"/>
                  </a:cubicBezTo>
                  <a:lnTo>
                    <a:pt x="11216" y="6774"/>
                  </a:lnTo>
                  <a:cubicBezTo>
                    <a:pt x="11216" y="7120"/>
                    <a:pt x="11185" y="7436"/>
                    <a:pt x="11090" y="7782"/>
                  </a:cubicBezTo>
                  <a:cubicBezTo>
                    <a:pt x="11090" y="7814"/>
                    <a:pt x="11059" y="7845"/>
                    <a:pt x="11059" y="7877"/>
                  </a:cubicBezTo>
                  <a:cubicBezTo>
                    <a:pt x="11972" y="7782"/>
                    <a:pt x="12697" y="6994"/>
                    <a:pt x="12697" y="6049"/>
                  </a:cubicBezTo>
                  <a:cubicBezTo>
                    <a:pt x="12697" y="3277"/>
                    <a:pt x="10870" y="851"/>
                    <a:pt x="8255" y="0"/>
                  </a:cubicBezTo>
                  <a:cubicBezTo>
                    <a:pt x="8223" y="189"/>
                    <a:pt x="8129" y="441"/>
                    <a:pt x="8034" y="599"/>
                  </a:cubicBezTo>
                  <a:cubicBezTo>
                    <a:pt x="7751" y="977"/>
                    <a:pt x="7310" y="1229"/>
                    <a:pt x="6805" y="1229"/>
                  </a:cubicBezTo>
                  <a:lnTo>
                    <a:pt x="5892" y="1229"/>
                  </a:lnTo>
                  <a:cubicBezTo>
                    <a:pt x="5419" y="1229"/>
                    <a:pt x="4947" y="977"/>
                    <a:pt x="4663" y="599"/>
                  </a:cubicBezTo>
                  <a:cubicBezTo>
                    <a:pt x="4569" y="410"/>
                    <a:pt x="4474" y="189"/>
                    <a:pt x="44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9" name="Google Shape;7279;p82"/>
            <p:cNvSpPr/>
            <p:nvPr/>
          </p:nvSpPr>
          <p:spPr>
            <a:xfrm>
              <a:off x="-55128700" y="3983400"/>
              <a:ext cx="166200" cy="54350"/>
            </a:xfrm>
            <a:custGeom>
              <a:rect b="b" l="l" r="r" t="t"/>
              <a:pathLst>
                <a:path extrusionOk="0" h="2174" w="6648">
                  <a:moveTo>
                    <a:pt x="3088" y="0"/>
                  </a:moveTo>
                  <a:cubicBezTo>
                    <a:pt x="2836" y="0"/>
                    <a:pt x="2584" y="158"/>
                    <a:pt x="2458" y="347"/>
                  </a:cubicBezTo>
                  <a:lnTo>
                    <a:pt x="347" y="347"/>
                  </a:lnTo>
                  <a:cubicBezTo>
                    <a:pt x="158" y="347"/>
                    <a:pt x="0" y="504"/>
                    <a:pt x="0" y="725"/>
                  </a:cubicBezTo>
                  <a:cubicBezTo>
                    <a:pt x="0" y="914"/>
                    <a:pt x="158" y="1071"/>
                    <a:pt x="347" y="1071"/>
                  </a:cubicBezTo>
                  <a:lnTo>
                    <a:pt x="2206" y="1071"/>
                  </a:lnTo>
                  <a:lnTo>
                    <a:pt x="2143" y="1197"/>
                  </a:lnTo>
                  <a:cubicBezTo>
                    <a:pt x="1985" y="1670"/>
                    <a:pt x="2363" y="2174"/>
                    <a:pt x="2867" y="2174"/>
                  </a:cubicBezTo>
                  <a:lnTo>
                    <a:pt x="3781" y="2174"/>
                  </a:lnTo>
                  <a:cubicBezTo>
                    <a:pt x="4285" y="2174"/>
                    <a:pt x="4632" y="1670"/>
                    <a:pt x="4474" y="1197"/>
                  </a:cubicBezTo>
                  <a:lnTo>
                    <a:pt x="4443" y="1071"/>
                  </a:lnTo>
                  <a:lnTo>
                    <a:pt x="6301" y="1071"/>
                  </a:lnTo>
                  <a:cubicBezTo>
                    <a:pt x="6490" y="1071"/>
                    <a:pt x="6648" y="914"/>
                    <a:pt x="6648" y="725"/>
                  </a:cubicBezTo>
                  <a:cubicBezTo>
                    <a:pt x="6648" y="504"/>
                    <a:pt x="6490" y="347"/>
                    <a:pt x="6301" y="347"/>
                  </a:cubicBezTo>
                  <a:lnTo>
                    <a:pt x="4159" y="347"/>
                  </a:lnTo>
                  <a:cubicBezTo>
                    <a:pt x="4033" y="126"/>
                    <a:pt x="3812" y="0"/>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80" name="Google Shape;7280;p82"/>
          <p:cNvGrpSpPr/>
          <p:nvPr/>
        </p:nvGrpSpPr>
        <p:grpSpPr>
          <a:xfrm>
            <a:off x="6639727" y="2887174"/>
            <a:ext cx="335930" cy="358971"/>
            <a:chOff x="-53232900" y="3192625"/>
            <a:chExt cx="298525" cy="319000"/>
          </a:xfrm>
        </p:grpSpPr>
        <p:sp>
          <p:nvSpPr>
            <p:cNvPr id="7281" name="Google Shape;7281;p82"/>
            <p:cNvSpPr/>
            <p:nvPr/>
          </p:nvSpPr>
          <p:spPr>
            <a:xfrm>
              <a:off x="-52972975" y="3315500"/>
              <a:ext cx="37825" cy="55925"/>
            </a:xfrm>
            <a:custGeom>
              <a:rect b="b" l="l" r="r" t="t"/>
              <a:pathLst>
                <a:path extrusionOk="0" h="2237" w="1513">
                  <a:moveTo>
                    <a:pt x="0" y="0"/>
                  </a:moveTo>
                  <a:lnTo>
                    <a:pt x="0" y="2048"/>
                  </a:lnTo>
                  <a:cubicBezTo>
                    <a:pt x="252" y="2142"/>
                    <a:pt x="505" y="2237"/>
                    <a:pt x="788" y="2237"/>
                  </a:cubicBezTo>
                  <a:lnTo>
                    <a:pt x="1135" y="2237"/>
                  </a:lnTo>
                  <a:cubicBezTo>
                    <a:pt x="1355" y="2237"/>
                    <a:pt x="1513" y="2079"/>
                    <a:pt x="1513" y="1859"/>
                  </a:cubicBezTo>
                  <a:lnTo>
                    <a:pt x="1513" y="1512"/>
                  </a:lnTo>
                  <a:cubicBezTo>
                    <a:pt x="1513" y="693"/>
                    <a:pt x="820" y="0"/>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2" name="Google Shape;7282;p82"/>
            <p:cNvSpPr/>
            <p:nvPr/>
          </p:nvSpPr>
          <p:spPr>
            <a:xfrm>
              <a:off x="-52978500" y="3259575"/>
              <a:ext cx="44125" cy="55950"/>
            </a:xfrm>
            <a:custGeom>
              <a:rect b="b" l="l" r="r" t="t"/>
              <a:pathLst>
                <a:path extrusionOk="0" h="2238" w="1765">
                  <a:moveTo>
                    <a:pt x="1041" y="0"/>
                  </a:moveTo>
                  <a:cubicBezTo>
                    <a:pt x="663" y="0"/>
                    <a:pt x="253" y="158"/>
                    <a:pt x="1" y="441"/>
                  </a:cubicBezTo>
                  <a:cubicBezTo>
                    <a:pt x="190" y="977"/>
                    <a:pt x="316" y="1607"/>
                    <a:pt x="316" y="2237"/>
                  </a:cubicBezTo>
                  <a:cubicBezTo>
                    <a:pt x="1104" y="2206"/>
                    <a:pt x="1765" y="1544"/>
                    <a:pt x="1765" y="725"/>
                  </a:cubicBezTo>
                  <a:lnTo>
                    <a:pt x="1765" y="378"/>
                  </a:lnTo>
                  <a:cubicBezTo>
                    <a:pt x="1765" y="158"/>
                    <a:pt x="1608" y="0"/>
                    <a:pt x="14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3" name="Google Shape;7283;p82"/>
            <p:cNvSpPr/>
            <p:nvPr/>
          </p:nvSpPr>
          <p:spPr>
            <a:xfrm>
              <a:off x="-53232900" y="3324950"/>
              <a:ext cx="242625" cy="55925"/>
            </a:xfrm>
            <a:custGeom>
              <a:rect b="b" l="l" r="r" t="t"/>
              <a:pathLst>
                <a:path extrusionOk="0" h="2237" w="9705">
                  <a:moveTo>
                    <a:pt x="3340" y="756"/>
                  </a:moveTo>
                  <a:cubicBezTo>
                    <a:pt x="3561" y="756"/>
                    <a:pt x="3718" y="914"/>
                    <a:pt x="3718" y="1103"/>
                  </a:cubicBezTo>
                  <a:cubicBezTo>
                    <a:pt x="3718" y="1292"/>
                    <a:pt x="3561" y="1449"/>
                    <a:pt x="3340" y="1449"/>
                  </a:cubicBezTo>
                  <a:cubicBezTo>
                    <a:pt x="3151" y="1449"/>
                    <a:pt x="2994" y="1292"/>
                    <a:pt x="2994" y="1103"/>
                  </a:cubicBezTo>
                  <a:cubicBezTo>
                    <a:pt x="2962" y="914"/>
                    <a:pt x="3151" y="756"/>
                    <a:pt x="3340" y="756"/>
                  </a:cubicBezTo>
                  <a:close/>
                  <a:moveTo>
                    <a:pt x="6333" y="756"/>
                  </a:moveTo>
                  <a:cubicBezTo>
                    <a:pt x="6554" y="756"/>
                    <a:pt x="6711" y="914"/>
                    <a:pt x="6711" y="1103"/>
                  </a:cubicBezTo>
                  <a:cubicBezTo>
                    <a:pt x="6711" y="1292"/>
                    <a:pt x="6554" y="1449"/>
                    <a:pt x="6333" y="1449"/>
                  </a:cubicBezTo>
                  <a:cubicBezTo>
                    <a:pt x="6144" y="1449"/>
                    <a:pt x="5987" y="1292"/>
                    <a:pt x="5987" y="1103"/>
                  </a:cubicBezTo>
                  <a:cubicBezTo>
                    <a:pt x="5955" y="914"/>
                    <a:pt x="6113" y="756"/>
                    <a:pt x="6333" y="756"/>
                  </a:cubicBezTo>
                  <a:close/>
                  <a:moveTo>
                    <a:pt x="1" y="0"/>
                  </a:moveTo>
                  <a:lnTo>
                    <a:pt x="1" y="2237"/>
                  </a:lnTo>
                  <a:lnTo>
                    <a:pt x="9704" y="2237"/>
                  </a:lnTo>
                  <a:lnTo>
                    <a:pt x="97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4" name="Google Shape;7284;p82"/>
            <p:cNvSpPr/>
            <p:nvPr/>
          </p:nvSpPr>
          <p:spPr>
            <a:xfrm>
              <a:off x="-53232100" y="3399775"/>
              <a:ext cx="241825" cy="111850"/>
            </a:xfrm>
            <a:custGeom>
              <a:rect b="b" l="l" r="r" t="t"/>
              <a:pathLst>
                <a:path extrusionOk="0" h="4474" w="9673">
                  <a:moveTo>
                    <a:pt x="0" y="0"/>
                  </a:moveTo>
                  <a:cubicBezTo>
                    <a:pt x="158" y="2457"/>
                    <a:pt x="2269" y="4474"/>
                    <a:pt x="4821" y="4474"/>
                  </a:cubicBezTo>
                  <a:cubicBezTo>
                    <a:pt x="7372" y="4474"/>
                    <a:pt x="9452" y="2457"/>
                    <a:pt x="96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5" name="Google Shape;7285;p82"/>
            <p:cNvSpPr/>
            <p:nvPr/>
          </p:nvSpPr>
          <p:spPr>
            <a:xfrm>
              <a:off x="-53134450" y="3287125"/>
              <a:ext cx="44125" cy="18925"/>
            </a:xfrm>
            <a:custGeom>
              <a:rect b="b" l="l" r="r" t="t"/>
              <a:pathLst>
                <a:path extrusionOk="0" h="757" w="1765">
                  <a:moveTo>
                    <a:pt x="1" y="1"/>
                  </a:moveTo>
                  <a:lnTo>
                    <a:pt x="410" y="757"/>
                  </a:lnTo>
                  <a:lnTo>
                    <a:pt x="1419" y="757"/>
                  </a:lnTo>
                  <a:lnTo>
                    <a:pt x="17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6" name="Google Shape;7286;p82"/>
            <p:cNvSpPr/>
            <p:nvPr/>
          </p:nvSpPr>
          <p:spPr>
            <a:xfrm>
              <a:off x="-53232900" y="3287125"/>
              <a:ext cx="86675" cy="18925"/>
            </a:xfrm>
            <a:custGeom>
              <a:rect b="b" l="l" r="r" t="t"/>
              <a:pathLst>
                <a:path extrusionOk="0" h="757" w="3467">
                  <a:moveTo>
                    <a:pt x="127" y="1"/>
                  </a:moveTo>
                  <a:cubicBezTo>
                    <a:pt x="95" y="253"/>
                    <a:pt x="32" y="473"/>
                    <a:pt x="1" y="757"/>
                  </a:cubicBezTo>
                  <a:lnTo>
                    <a:pt x="3466" y="757"/>
                  </a:lnTo>
                  <a:lnTo>
                    <a:pt x="31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7" name="Google Shape;7287;p82"/>
            <p:cNvSpPr/>
            <p:nvPr/>
          </p:nvSpPr>
          <p:spPr>
            <a:xfrm>
              <a:off x="-53078525" y="3287125"/>
              <a:ext cx="86675" cy="18925"/>
            </a:xfrm>
            <a:custGeom>
              <a:rect b="b" l="l" r="r" t="t"/>
              <a:pathLst>
                <a:path extrusionOk="0" h="757" w="3467">
                  <a:moveTo>
                    <a:pt x="379" y="1"/>
                  </a:moveTo>
                  <a:lnTo>
                    <a:pt x="1" y="757"/>
                  </a:lnTo>
                  <a:lnTo>
                    <a:pt x="3466" y="757"/>
                  </a:lnTo>
                  <a:cubicBezTo>
                    <a:pt x="3466" y="536"/>
                    <a:pt x="3435" y="253"/>
                    <a:pt x="33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8" name="Google Shape;7288;p82"/>
            <p:cNvSpPr/>
            <p:nvPr/>
          </p:nvSpPr>
          <p:spPr>
            <a:xfrm>
              <a:off x="-53224225" y="3192625"/>
              <a:ext cx="223700" cy="74850"/>
            </a:xfrm>
            <a:custGeom>
              <a:rect b="b" l="l" r="r" t="t"/>
              <a:pathLst>
                <a:path extrusionOk="0" h="2994" w="8948">
                  <a:moveTo>
                    <a:pt x="4506" y="0"/>
                  </a:moveTo>
                  <a:cubicBezTo>
                    <a:pt x="2489" y="0"/>
                    <a:pt x="756" y="1260"/>
                    <a:pt x="0" y="2993"/>
                  </a:cubicBezTo>
                  <a:lnTo>
                    <a:pt x="8948" y="2993"/>
                  </a:lnTo>
                  <a:cubicBezTo>
                    <a:pt x="8255" y="1260"/>
                    <a:pt x="6522" y="0"/>
                    <a:pt x="45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89" name="Google Shape;7289;p82"/>
          <p:cNvGrpSpPr/>
          <p:nvPr/>
        </p:nvGrpSpPr>
        <p:grpSpPr>
          <a:xfrm>
            <a:off x="6629093" y="3358148"/>
            <a:ext cx="357198" cy="356326"/>
            <a:chOff x="-53242350" y="3584850"/>
            <a:chExt cx="317425" cy="316650"/>
          </a:xfrm>
        </p:grpSpPr>
        <p:sp>
          <p:nvSpPr>
            <p:cNvPr id="7290" name="Google Shape;7290;p82"/>
            <p:cNvSpPr/>
            <p:nvPr/>
          </p:nvSpPr>
          <p:spPr>
            <a:xfrm>
              <a:off x="-53202975" y="3584850"/>
              <a:ext cx="237900" cy="98475"/>
            </a:xfrm>
            <a:custGeom>
              <a:rect b="b" l="l" r="r" t="t"/>
              <a:pathLst>
                <a:path extrusionOk="0" h="3939" w="9516">
                  <a:moveTo>
                    <a:pt x="4758" y="1"/>
                  </a:moveTo>
                  <a:cubicBezTo>
                    <a:pt x="2395" y="1"/>
                    <a:pt x="411" y="1702"/>
                    <a:pt x="1" y="3939"/>
                  </a:cubicBezTo>
                  <a:cubicBezTo>
                    <a:pt x="190" y="3781"/>
                    <a:pt x="474" y="3687"/>
                    <a:pt x="694" y="3655"/>
                  </a:cubicBezTo>
                  <a:cubicBezTo>
                    <a:pt x="2033" y="3435"/>
                    <a:pt x="3396" y="3324"/>
                    <a:pt x="4758" y="3324"/>
                  </a:cubicBezTo>
                  <a:cubicBezTo>
                    <a:pt x="6121" y="3324"/>
                    <a:pt x="7483" y="3435"/>
                    <a:pt x="8822" y="3655"/>
                  </a:cubicBezTo>
                  <a:cubicBezTo>
                    <a:pt x="9074" y="3687"/>
                    <a:pt x="9326" y="3813"/>
                    <a:pt x="9515" y="3939"/>
                  </a:cubicBezTo>
                  <a:cubicBezTo>
                    <a:pt x="9074" y="1702"/>
                    <a:pt x="7121" y="1"/>
                    <a:pt x="47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1" name="Google Shape;7291;p82"/>
            <p:cNvSpPr/>
            <p:nvPr/>
          </p:nvSpPr>
          <p:spPr>
            <a:xfrm>
              <a:off x="-53242350" y="3711650"/>
              <a:ext cx="80350" cy="155975"/>
            </a:xfrm>
            <a:custGeom>
              <a:rect b="b" l="l" r="r" t="t"/>
              <a:pathLst>
                <a:path extrusionOk="0" h="6239" w="3214">
                  <a:moveTo>
                    <a:pt x="820" y="1"/>
                  </a:moveTo>
                  <a:cubicBezTo>
                    <a:pt x="316" y="442"/>
                    <a:pt x="1" y="1041"/>
                    <a:pt x="1" y="1734"/>
                  </a:cubicBezTo>
                  <a:cubicBezTo>
                    <a:pt x="1" y="2395"/>
                    <a:pt x="316" y="2994"/>
                    <a:pt x="788" y="3403"/>
                  </a:cubicBezTo>
                  <a:lnTo>
                    <a:pt x="788" y="5136"/>
                  </a:lnTo>
                  <a:cubicBezTo>
                    <a:pt x="788" y="5766"/>
                    <a:pt x="1292" y="6239"/>
                    <a:pt x="1891" y="6239"/>
                  </a:cubicBezTo>
                  <a:lnTo>
                    <a:pt x="3214" y="6239"/>
                  </a:lnTo>
                  <a:cubicBezTo>
                    <a:pt x="3057" y="6081"/>
                    <a:pt x="2742" y="5609"/>
                    <a:pt x="2679" y="5451"/>
                  </a:cubicBezTo>
                  <a:lnTo>
                    <a:pt x="1828" y="5451"/>
                  </a:lnTo>
                  <a:cubicBezTo>
                    <a:pt x="1639" y="5451"/>
                    <a:pt x="1481" y="5294"/>
                    <a:pt x="1481" y="5073"/>
                  </a:cubicBezTo>
                  <a:lnTo>
                    <a:pt x="1481" y="2805"/>
                  </a:lnTo>
                  <a:cubicBezTo>
                    <a:pt x="1103" y="2490"/>
                    <a:pt x="820" y="2049"/>
                    <a:pt x="788" y="1545"/>
                  </a:cubicBezTo>
                  <a:cubicBezTo>
                    <a:pt x="788" y="1513"/>
                    <a:pt x="725" y="1419"/>
                    <a:pt x="725" y="1356"/>
                  </a:cubicBezTo>
                  <a:lnTo>
                    <a:pt x="725" y="411"/>
                  </a:lnTo>
                  <a:cubicBezTo>
                    <a:pt x="725" y="348"/>
                    <a:pt x="788" y="158"/>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2" name="Google Shape;7292;p82"/>
            <p:cNvSpPr/>
            <p:nvPr/>
          </p:nvSpPr>
          <p:spPr>
            <a:xfrm>
              <a:off x="-53206125" y="3686850"/>
              <a:ext cx="243400" cy="84700"/>
            </a:xfrm>
            <a:custGeom>
              <a:rect b="b" l="l" r="r" t="t"/>
              <a:pathLst>
                <a:path extrusionOk="0" h="3388" w="9736">
                  <a:moveTo>
                    <a:pt x="4857" y="1"/>
                  </a:moveTo>
                  <a:cubicBezTo>
                    <a:pt x="3545" y="1"/>
                    <a:pt x="2238" y="111"/>
                    <a:pt x="946" y="331"/>
                  </a:cubicBezTo>
                  <a:cubicBezTo>
                    <a:pt x="442" y="394"/>
                    <a:pt x="1" y="867"/>
                    <a:pt x="1" y="1434"/>
                  </a:cubicBezTo>
                  <a:lnTo>
                    <a:pt x="1" y="2285"/>
                  </a:lnTo>
                  <a:cubicBezTo>
                    <a:pt x="1" y="2915"/>
                    <a:pt x="505" y="3387"/>
                    <a:pt x="1104" y="3387"/>
                  </a:cubicBezTo>
                  <a:lnTo>
                    <a:pt x="3782" y="3387"/>
                  </a:lnTo>
                  <a:cubicBezTo>
                    <a:pt x="3876" y="3387"/>
                    <a:pt x="3971" y="3356"/>
                    <a:pt x="4065" y="3261"/>
                  </a:cubicBezTo>
                  <a:lnTo>
                    <a:pt x="4569" y="2757"/>
                  </a:lnTo>
                  <a:cubicBezTo>
                    <a:pt x="4648" y="2678"/>
                    <a:pt x="4750" y="2639"/>
                    <a:pt x="4845" y="2639"/>
                  </a:cubicBezTo>
                  <a:cubicBezTo>
                    <a:pt x="4939" y="2639"/>
                    <a:pt x="5026" y="2678"/>
                    <a:pt x="5073" y="2757"/>
                  </a:cubicBezTo>
                  <a:lnTo>
                    <a:pt x="5609" y="3261"/>
                  </a:lnTo>
                  <a:cubicBezTo>
                    <a:pt x="5672" y="3356"/>
                    <a:pt x="5766" y="3387"/>
                    <a:pt x="5861" y="3387"/>
                  </a:cubicBezTo>
                  <a:lnTo>
                    <a:pt x="8539" y="3387"/>
                  </a:lnTo>
                  <a:cubicBezTo>
                    <a:pt x="9169" y="3387"/>
                    <a:pt x="9641" y="2883"/>
                    <a:pt x="9641" y="2285"/>
                  </a:cubicBezTo>
                  <a:lnTo>
                    <a:pt x="9641" y="1434"/>
                  </a:lnTo>
                  <a:lnTo>
                    <a:pt x="9736" y="1434"/>
                  </a:lnTo>
                  <a:cubicBezTo>
                    <a:pt x="9736" y="867"/>
                    <a:pt x="9295" y="394"/>
                    <a:pt x="8791" y="331"/>
                  </a:cubicBezTo>
                  <a:cubicBezTo>
                    <a:pt x="7483" y="111"/>
                    <a:pt x="6168" y="1"/>
                    <a:pt x="48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3" name="Google Shape;7293;p82"/>
            <p:cNvSpPr/>
            <p:nvPr/>
          </p:nvSpPr>
          <p:spPr>
            <a:xfrm>
              <a:off x="-53186425" y="3775450"/>
              <a:ext cx="205600" cy="126050"/>
            </a:xfrm>
            <a:custGeom>
              <a:rect b="b" l="l" r="r" t="t"/>
              <a:pathLst>
                <a:path extrusionOk="0" h="5042" w="8224">
                  <a:moveTo>
                    <a:pt x="5148" y="1710"/>
                  </a:moveTo>
                  <a:cubicBezTo>
                    <a:pt x="5238" y="1710"/>
                    <a:pt x="5325" y="1749"/>
                    <a:pt x="5388" y="1828"/>
                  </a:cubicBezTo>
                  <a:cubicBezTo>
                    <a:pt x="5545" y="1954"/>
                    <a:pt x="5545" y="2175"/>
                    <a:pt x="5419" y="2332"/>
                  </a:cubicBezTo>
                  <a:cubicBezTo>
                    <a:pt x="5073" y="2679"/>
                    <a:pt x="4600" y="2868"/>
                    <a:pt x="4128" y="2868"/>
                  </a:cubicBezTo>
                  <a:cubicBezTo>
                    <a:pt x="3624" y="2868"/>
                    <a:pt x="3151" y="2679"/>
                    <a:pt x="2805" y="2332"/>
                  </a:cubicBezTo>
                  <a:cubicBezTo>
                    <a:pt x="2647" y="2175"/>
                    <a:pt x="2647" y="1954"/>
                    <a:pt x="2805" y="1828"/>
                  </a:cubicBezTo>
                  <a:cubicBezTo>
                    <a:pt x="2883" y="1749"/>
                    <a:pt x="2978" y="1710"/>
                    <a:pt x="3068" y="1710"/>
                  </a:cubicBezTo>
                  <a:cubicBezTo>
                    <a:pt x="3159" y="1710"/>
                    <a:pt x="3246" y="1749"/>
                    <a:pt x="3309" y="1828"/>
                  </a:cubicBezTo>
                  <a:cubicBezTo>
                    <a:pt x="3529" y="2049"/>
                    <a:pt x="3813" y="2159"/>
                    <a:pt x="4096" y="2159"/>
                  </a:cubicBezTo>
                  <a:cubicBezTo>
                    <a:pt x="4380" y="2159"/>
                    <a:pt x="4663" y="2049"/>
                    <a:pt x="4884" y="1828"/>
                  </a:cubicBezTo>
                  <a:cubicBezTo>
                    <a:pt x="4963" y="1749"/>
                    <a:pt x="5057" y="1710"/>
                    <a:pt x="5148" y="1710"/>
                  </a:cubicBezTo>
                  <a:close/>
                  <a:moveTo>
                    <a:pt x="4096" y="1"/>
                  </a:moveTo>
                  <a:lnTo>
                    <a:pt x="3813" y="284"/>
                  </a:lnTo>
                  <a:cubicBezTo>
                    <a:pt x="3624" y="473"/>
                    <a:pt x="3309" y="599"/>
                    <a:pt x="3025" y="599"/>
                  </a:cubicBezTo>
                  <a:lnTo>
                    <a:pt x="1" y="599"/>
                  </a:lnTo>
                  <a:lnTo>
                    <a:pt x="1" y="1009"/>
                  </a:lnTo>
                  <a:cubicBezTo>
                    <a:pt x="1" y="1671"/>
                    <a:pt x="158" y="2301"/>
                    <a:pt x="473" y="2836"/>
                  </a:cubicBezTo>
                  <a:lnTo>
                    <a:pt x="2647" y="2836"/>
                  </a:lnTo>
                  <a:cubicBezTo>
                    <a:pt x="2836" y="2836"/>
                    <a:pt x="2994" y="2994"/>
                    <a:pt x="2994" y="3183"/>
                  </a:cubicBezTo>
                  <a:cubicBezTo>
                    <a:pt x="2994" y="3403"/>
                    <a:pt x="2836" y="3561"/>
                    <a:pt x="2647" y="3561"/>
                  </a:cubicBezTo>
                  <a:lnTo>
                    <a:pt x="977" y="3561"/>
                  </a:lnTo>
                  <a:cubicBezTo>
                    <a:pt x="1733" y="4506"/>
                    <a:pt x="2962" y="5042"/>
                    <a:pt x="4128" y="5042"/>
                  </a:cubicBezTo>
                  <a:cubicBezTo>
                    <a:pt x="6428" y="5042"/>
                    <a:pt x="8223" y="3151"/>
                    <a:pt x="8223" y="946"/>
                  </a:cubicBezTo>
                  <a:lnTo>
                    <a:pt x="8223" y="568"/>
                  </a:lnTo>
                  <a:lnTo>
                    <a:pt x="5199" y="568"/>
                  </a:lnTo>
                  <a:cubicBezTo>
                    <a:pt x="5163" y="571"/>
                    <a:pt x="5128" y="573"/>
                    <a:pt x="5094" y="573"/>
                  </a:cubicBezTo>
                  <a:cubicBezTo>
                    <a:pt x="4795" y="573"/>
                    <a:pt x="4549" y="454"/>
                    <a:pt x="4380" y="284"/>
                  </a:cubicBezTo>
                  <a:lnTo>
                    <a:pt x="40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4" name="Google Shape;7294;p82"/>
            <p:cNvSpPr/>
            <p:nvPr/>
          </p:nvSpPr>
          <p:spPr>
            <a:xfrm>
              <a:off x="-52962725" y="3710875"/>
              <a:ext cx="37800" cy="95325"/>
            </a:xfrm>
            <a:custGeom>
              <a:rect b="b" l="l" r="r" t="t"/>
              <a:pathLst>
                <a:path extrusionOk="0" h="3813" w="1512">
                  <a:moveTo>
                    <a:pt x="662" y="0"/>
                  </a:moveTo>
                  <a:lnTo>
                    <a:pt x="662" y="0"/>
                  </a:lnTo>
                  <a:cubicBezTo>
                    <a:pt x="693" y="158"/>
                    <a:pt x="725" y="347"/>
                    <a:pt x="725" y="379"/>
                  </a:cubicBezTo>
                  <a:lnTo>
                    <a:pt x="725" y="1387"/>
                  </a:lnTo>
                  <a:cubicBezTo>
                    <a:pt x="725" y="1481"/>
                    <a:pt x="725" y="1513"/>
                    <a:pt x="693" y="1576"/>
                  </a:cubicBezTo>
                  <a:cubicBezTo>
                    <a:pt x="662" y="2080"/>
                    <a:pt x="378" y="2552"/>
                    <a:pt x="0" y="2836"/>
                  </a:cubicBezTo>
                  <a:lnTo>
                    <a:pt x="0" y="3561"/>
                  </a:lnTo>
                  <a:lnTo>
                    <a:pt x="0" y="3813"/>
                  </a:lnTo>
                  <a:cubicBezTo>
                    <a:pt x="851" y="3497"/>
                    <a:pt x="1512" y="2678"/>
                    <a:pt x="1512" y="1733"/>
                  </a:cubicBezTo>
                  <a:cubicBezTo>
                    <a:pt x="1512" y="1009"/>
                    <a:pt x="1166" y="379"/>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295" name="Google Shape;7295;p82"/>
          <p:cNvGrpSpPr/>
          <p:nvPr/>
        </p:nvGrpSpPr>
        <p:grpSpPr>
          <a:xfrm>
            <a:off x="6650362" y="3820849"/>
            <a:ext cx="314662" cy="358999"/>
            <a:chOff x="-53224225" y="3976300"/>
            <a:chExt cx="279625" cy="319025"/>
          </a:xfrm>
        </p:grpSpPr>
        <p:sp>
          <p:nvSpPr>
            <p:cNvPr id="7296" name="Google Shape;7296;p82"/>
            <p:cNvSpPr/>
            <p:nvPr/>
          </p:nvSpPr>
          <p:spPr>
            <a:xfrm>
              <a:off x="-53224225" y="4132250"/>
              <a:ext cx="18925" cy="63825"/>
            </a:xfrm>
            <a:custGeom>
              <a:rect b="b" l="l" r="r" t="t"/>
              <a:pathLst>
                <a:path extrusionOk="0" h="2553" w="757">
                  <a:moveTo>
                    <a:pt x="756" y="1"/>
                  </a:moveTo>
                  <a:cubicBezTo>
                    <a:pt x="315" y="284"/>
                    <a:pt x="0" y="757"/>
                    <a:pt x="0" y="1292"/>
                  </a:cubicBezTo>
                  <a:cubicBezTo>
                    <a:pt x="0" y="1796"/>
                    <a:pt x="315" y="2269"/>
                    <a:pt x="756" y="2552"/>
                  </a:cubicBezTo>
                  <a:lnTo>
                    <a:pt x="756" y="2395"/>
                  </a:lnTo>
                  <a:lnTo>
                    <a:pt x="75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7" name="Google Shape;7297;p82"/>
            <p:cNvSpPr/>
            <p:nvPr/>
          </p:nvSpPr>
          <p:spPr>
            <a:xfrm>
              <a:off x="-53185625" y="4014900"/>
              <a:ext cx="204800" cy="117375"/>
            </a:xfrm>
            <a:custGeom>
              <a:rect b="b" l="l" r="r" t="t"/>
              <a:pathLst>
                <a:path extrusionOk="0" h="4695" w="8192">
                  <a:moveTo>
                    <a:pt x="4096" y="0"/>
                  </a:moveTo>
                  <a:cubicBezTo>
                    <a:pt x="1859" y="0"/>
                    <a:pt x="0" y="1859"/>
                    <a:pt x="0" y="4096"/>
                  </a:cubicBezTo>
                  <a:lnTo>
                    <a:pt x="0" y="4695"/>
                  </a:lnTo>
                  <a:lnTo>
                    <a:pt x="1638" y="3088"/>
                  </a:lnTo>
                  <a:cubicBezTo>
                    <a:pt x="1675" y="3014"/>
                    <a:pt x="1755" y="2983"/>
                    <a:pt x="1847" y="2983"/>
                  </a:cubicBezTo>
                  <a:cubicBezTo>
                    <a:pt x="1912" y="2983"/>
                    <a:pt x="1983" y="2999"/>
                    <a:pt x="2048" y="3025"/>
                  </a:cubicBezTo>
                  <a:cubicBezTo>
                    <a:pt x="2662" y="3450"/>
                    <a:pt x="3371" y="3663"/>
                    <a:pt x="4080" y="3663"/>
                  </a:cubicBezTo>
                  <a:cubicBezTo>
                    <a:pt x="4789" y="3663"/>
                    <a:pt x="5498" y="3450"/>
                    <a:pt x="6112" y="3025"/>
                  </a:cubicBezTo>
                  <a:cubicBezTo>
                    <a:pt x="6174" y="2987"/>
                    <a:pt x="6241" y="2970"/>
                    <a:pt x="6307" y="2970"/>
                  </a:cubicBezTo>
                  <a:cubicBezTo>
                    <a:pt x="6409" y="2970"/>
                    <a:pt x="6508" y="3011"/>
                    <a:pt x="6585" y="3088"/>
                  </a:cubicBezTo>
                  <a:lnTo>
                    <a:pt x="8191" y="4695"/>
                  </a:lnTo>
                  <a:lnTo>
                    <a:pt x="8191" y="4096"/>
                  </a:lnTo>
                  <a:cubicBezTo>
                    <a:pt x="8191" y="1859"/>
                    <a:pt x="6333"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8" name="Google Shape;7298;p82"/>
            <p:cNvSpPr/>
            <p:nvPr/>
          </p:nvSpPr>
          <p:spPr>
            <a:xfrm>
              <a:off x="-53187200" y="4110200"/>
              <a:ext cx="205575" cy="185125"/>
            </a:xfrm>
            <a:custGeom>
              <a:rect b="b" l="l" r="r" t="t"/>
              <a:pathLst>
                <a:path extrusionOk="0" h="7405" w="8223">
                  <a:moveTo>
                    <a:pt x="2615" y="1418"/>
                  </a:moveTo>
                  <a:cubicBezTo>
                    <a:pt x="2836" y="1418"/>
                    <a:pt x="2993" y="1576"/>
                    <a:pt x="2993" y="1796"/>
                  </a:cubicBezTo>
                  <a:cubicBezTo>
                    <a:pt x="2993" y="1985"/>
                    <a:pt x="2836" y="2143"/>
                    <a:pt x="2615" y="2143"/>
                  </a:cubicBezTo>
                  <a:cubicBezTo>
                    <a:pt x="2426" y="2143"/>
                    <a:pt x="2268" y="1985"/>
                    <a:pt x="2268" y="1796"/>
                  </a:cubicBezTo>
                  <a:cubicBezTo>
                    <a:pt x="2268" y="1576"/>
                    <a:pt x="2426" y="1418"/>
                    <a:pt x="2615" y="1418"/>
                  </a:cubicBezTo>
                  <a:close/>
                  <a:moveTo>
                    <a:pt x="5608" y="1418"/>
                  </a:moveTo>
                  <a:cubicBezTo>
                    <a:pt x="5829" y="1418"/>
                    <a:pt x="5986" y="1576"/>
                    <a:pt x="5986" y="1796"/>
                  </a:cubicBezTo>
                  <a:cubicBezTo>
                    <a:pt x="5986" y="1985"/>
                    <a:pt x="5829" y="2143"/>
                    <a:pt x="5608" y="2143"/>
                  </a:cubicBezTo>
                  <a:cubicBezTo>
                    <a:pt x="5419" y="2143"/>
                    <a:pt x="5261" y="1985"/>
                    <a:pt x="5261" y="1796"/>
                  </a:cubicBezTo>
                  <a:cubicBezTo>
                    <a:pt x="5261" y="1576"/>
                    <a:pt x="5419" y="1418"/>
                    <a:pt x="5608" y="1418"/>
                  </a:cubicBezTo>
                  <a:close/>
                  <a:moveTo>
                    <a:pt x="5179" y="3978"/>
                  </a:moveTo>
                  <a:cubicBezTo>
                    <a:pt x="5269" y="3978"/>
                    <a:pt x="5356" y="4017"/>
                    <a:pt x="5419" y="4096"/>
                  </a:cubicBezTo>
                  <a:cubicBezTo>
                    <a:pt x="5576" y="4222"/>
                    <a:pt x="5576" y="4474"/>
                    <a:pt x="5450" y="4632"/>
                  </a:cubicBezTo>
                  <a:cubicBezTo>
                    <a:pt x="5104" y="4978"/>
                    <a:pt x="4631" y="5167"/>
                    <a:pt x="4159" y="5167"/>
                  </a:cubicBezTo>
                  <a:cubicBezTo>
                    <a:pt x="3655" y="5167"/>
                    <a:pt x="3182" y="4978"/>
                    <a:pt x="2836" y="4632"/>
                  </a:cubicBezTo>
                  <a:cubicBezTo>
                    <a:pt x="2678" y="4474"/>
                    <a:pt x="2678" y="4222"/>
                    <a:pt x="2836" y="4096"/>
                  </a:cubicBezTo>
                  <a:cubicBezTo>
                    <a:pt x="2914" y="4017"/>
                    <a:pt x="3009" y="3978"/>
                    <a:pt x="3099" y="3978"/>
                  </a:cubicBezTo>
                  <a:cubicBezTo>
                    <a:pt x="3190" y="3978"/>
                    <a:pt x="3277" y="4017"/>
                    <a:pt x="3340" y="4096"/>
                  </a:cubicBezTo>
                  <a:cubicBezTo>
                    <a:pt x="3560" y="4317"/>
                    <a:pt x="3844" y="4427"/>
                    <a:pt x="4127" y="4427"/>
                  </a:cubicBezTo>
                  <a:cubicBezTo>
                    <a:pt x="4411" y="4427"/>
                    <a:pt x="4694" y="4317"/>
                    <a:pt x="4915" y="4096"/>
                  </a:cubicBezTo>
                  <a:cubicBezTo>
                    <a:pt x="4994" y="4017"/>
                    <a:pt x="5088" y="3978"/>
                    <a:pt x="5179" y="3978"/>
                  </a:cubicBezTo>
                  <a:close/>
                  <a:moveTo>
                    <a:pt x="1922" y="0"/>
                  </a:moveTo>
                  <a:lnTo>
                    <a:pt x="0" y="1954"/>
                  </a:lnTo>
                  <a:lnTo>
                    <a:pt x="0" y="3277"/>
                  </a:lnTo>
                  <a:cubicBezTo>
                    <a:pt x="0" y="5514"/>
                    <a:pt x="1827" y="7404"/>
                    <a:pt x="4096" y="7404"/>
                  </a:cubicBezTo>
                  <a:cubicBezTo>
                    <a:pt x="6396" y="7404"/>
                    <a:pt x="8223" y="5514"/>
                    <a:pt x="8223" y="3277"/>
                  </a:cubicBezTo>
                  <a:lnTo>
                    <a:pt x="8223" y="1954"/>
                  </a:lnTo>
                  <a:lnTo>
                    <a:pt x="6301" y="0"/>
                  </a:lnTo>
                  <a:cubicBezTo>
                    <a:pt x="5624" y="394"/>
                    <a:pt x="4875" y="591"/>
                    <a:pt x="4123" y="591"/>
                  </a:cubicBezTo>
                  <a:cubicBezTo>
                    <a:pt x="3371" y="591"/>
                    <a:pt x="2615" y="394"/>
                    <a:pt x="19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9" name="Google Shape;7299;p82"/>
            <p:cNvSpPr/>
            <p:nvPr/>
          </p:nvSpPr>
          <p:spPr>
            <a:xfrm>
              <a:off x="-53020225" y="4211800"/>
              <a:ext cx="74825" cy="83525"/>
            </a:xfrm>
            <a:custGeom>
              <a:rect b="b" l="l" r="r" t="t"/>
              <a:pathLst>
                <a:path extrusionOk="0" h="3341" w="2993">
                  <a:moveTo>
                    <a:pt x="2174" y="1"/>
                  </a:moveTo>
                  <a:cubicBezTo>
                    <a:pt x="2016" y="1387"/>
                    <a:pt x="1197" y="2615"/>
                    <a:pt x="0" y="3340"/>
                  </a:cubicBezTo>
                  <a:lnTo>
                    <a:pt x="2647" y="3340"/>
                  </a:lnTo>
                  <a:cubicBezTo>
                    <a:pt x="2836" y="3340"/>
                    <a:pt x="2993" y="3183"/>
                    <a:pt x="2993" y="2993"/>
                  </a:cubicBezTo>
                  <a:lnTo>
                    <a:pt x="2993" y="2867"/>
                  </a:lnTo>
                  <a:cubicBezTo>
                    <a:pt x="2993" y="1859"/>
                    <a:pt x="2710" y="883"/>
                    <a:pt x="21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0" name="Google Shape;7300;p82"/>
            <p:cNvSpPr/>
            <p:nvPr/>
          </p:nvSpPr>
          <p:spPr>
            <a:xfrm>
              <a:off x="-53224225" y="4211025"/>
              <a:ext cx="74850" cy="83500"/>
            </a:xfrm>
            <a:custGeom>
              <a:rect b="b" l="l" r="r" t="t"/>
              <a:pathLst>
                <a:path extrusionOk="0" h="3340" w="2994">
                  <a:moveTo>
                    <a:pt x="851" y="0"/>
                  </a:moveTo>
                  <a:cubicBezTo>
                    <a:pt x="315" y="851"/>
                    <a:pt x="0" y="1796"/>
                    <a:pt x="0" y="2867"/>
                  </a:cubicBezTo>
                  <a:lnTo>
                    <a:pt x="0" y="2993"/>
                  </a:lnTo>
                  <a:cubicBezTo>
                    <a:pt x="0" y="3182"/>
                    <a:pt x="158" y="3340"/>
                    <a:pt x="378" y="3340"/>
                  </a:cubicBezTo>
                  <a:lnTo>
                    <a:pt x="2993" y="3340"/>
                  </a:lnTo>
                  <a:cubicBezTo>
                    <a:pt x="1859" y="2646"/>
                    <a:pt x="1040" y="1418"/>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1" name="Google Shape;7301;p82"/>
            <p:cNvSpPr/>
            <p:nvPr/>
          </p:nvSpPr>
          <p:spPr>
            <a:xfrm>
              <a:off x="-52962725" y="4131475"/>
              <a:ext cx="18125" cy="63800"/>
            </a:xfrm>
            <a:custGeom>
              <a:rect b="b" l="l" r="r" t="t"/>
              <a:pathLst>
                <a:path extrusionOk="0" h="2552" w="725">
                  <a:moveTo>
                    <a:pt x="0" y="0"/>
                  </a:moveTo>
                  <a:lnTo>
                    <a:pt x="0" y="2394"/>
                  </a:lnTo>
                  <a:lnTo>
                    <a:pt x="0" y="2552"/>
                  </a:lnTo>
                  <a:cubicBezTo>
                    <a:pt x="410" y="2300"/>
                    <a:pt x="725" y="1827"/>
                    <a:pt x="725" y="1292"/>
                  </a:cubicBezTo>
                  <a:cubicBezTo>
                    <a:pt x="725" y="725"/>
                    <a:pt x="410"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2" name="Google Shape;7302;p82"/>
            <p:cNvSpPr/>
            <p:nvPr/>
          </p:nvSpPr>
          <p:spPr>
            <a:xfrm>
              <a:off x="-53125775" y="3976300"/>
              <a:ext cx="82725" cy="26800"/>
            </a:xfrm>
            <a:custGeom>
              <a:rect b="b" l="l" r="r" t="t"/>
              <a:pathLst>
                <a:path extrusionOk="0" h="1072" w="3309">
                  <a:moveTo>
                    <a:pt x="1670" y="1"/>
                  </a:moveTo>
                  <a:cubicBezTo>
                    <a:pt x="914" y="1"/>
                    <a:pt x="284" y="442"/>
                    <a:pt x="0" y="1072"/>
                  </a:cubicBezTo>
                  <a:cubicBezTo>
                    <a:pt x="536" y="883"/>
                    <a:pt x="1072" y="757"/>
                    <a:pt x="1670" y="757"/>
                  </a:cubicBezTo>
                  <a:cubicBezTo>
                    <a:pt x="2269" y="757"/>
                    <a:pt x="2804" y="883"/>
                    <a:pt x="3308" y="1072"/>
                  </a:cubicBezTo>
                  <a:cubicBezTo>
                    <a:pt x="2993" y="442"/>
                    <a:pt x="2363"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03" name="Google Shape;7303;p82"/>
          <p:cNvGrpSpPr/>
          <p:nvPr/>
        </p:nvGrpSpPr>
        <p:grpSpPr>
          <a:xfrm>
            <a:off x="7961258" y="3828529"/>
            <a:ext cx="358971" cy="358408"/>
            <a:chOff x="-52043575" y="3983125"/>
            <a:chExt cx="319000" cy="318500"/>
          </a:xfrm>
        </p:grpSpPr>
        <p:sp>
          <p:nvSpPr>
            <p:cNvPr id="7304" name="Google Shape;7304;p82"/>
            <p:cNvSpPr/>
            <p:nvPr/>
          </p:nvSpPr>
          <p:spPr>
            <a:xfrm>
              <a:off x="-52043575" y="3983200"/>
              <a:ext cx="55150" cy="105750"/>
            </a:xfrm>
            <a:custGeom>
              <a:rect b="b" l="l" r="r" t="t"/>
              <a:pathLst>
                <a:path extrusionOk="0" h="4230" w="2206">
                  <a:moveTo>
                    <a:pt x="367" y="0"/>
                  </a:moveTo>
                  <a:cubicBezTo>
                    <a:pt x="339" y="0"/>
                    <a:pt x="311" y="3"/>
                    <a:pt x="284" y="8"/>
                  </a:cubicBezTo>
                  <a:cubicBezTo>
                    <a:pt x="126" y="40"/>
                    <a:pt x="0" y="197"/>
                    <a:pt x="0" y="355"/>
                  </a:cubicBezTo>
                  <a:lnTo>
                    <a:pt x="0" y="1867"/>
                  </a:lnTo>
                  <a:cubicBezTo>
                    <a:pt x="0" y="2875"/>
                    <a:pt x="630" y="3789"/>
                    <a:pt x="1512" y="4230"/>
                  </a:cubicBezTo>
                  <a:cubicBezTo>
                    <a:pt x="1512" y="3285"/>
                    <a:pt x="1733" y="2371"/>
                    <a:pt x="2206" y="1583"/>
                  </a:cubicBezTo>
                  <a:cubicBezTo>
                    <a:pt x="1607" y="1237"/>
                    <a:pt x="1103" y="764"/>
                    <a:pt x="725" y="166"/>
                  </a:cubicBezTo>
                  <a:cubicBezTo>
                    <a:pt x="647" y="61"/>
                    <a:pt x="503" y="0"/>
                    <a:pt x="3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5" name="Google Shape;7305;p82"/>
            <p:cNvSpPr/>
            <p:nvPr/>
          </p:nvSpPr>
          <p:spPr>
            <a:xfrm>
              <a:off x="-51985300" y="3983400"/>
              <a:ext cx="204800" cy="129975"/>
            </a:xfrm>
            <a:custGeom>
              <a:rect b="b" l="l" r="r" t="t"/>
              <a:pathLst>
                <a:path extrusionOk="0" h="5199" w="8192">
                  <a:moveTo>
                    <a:pt x="3718" y="0"/>
                  </a:moveTo>
                  <a:lnTo>
                    <a:pt x="3718" y="4096"/>
                  </a:lnTo>
                  <a:cubicBezTo>
                    <a:pt x="3718" y="4285"/>
                    <a:pt x="3561" y="4442"/>
                    <a:pt x="3340" y="4442"/>
                  </a:cubicBezTo>
                  <a:lnTo>
                    <a:pt x="1" y="4442"/>
                  </a:lnTo>
                  <a:lnTo>
                    <a:pt x="1" y="5198"/>
                  </a:lnTo>
                  <a:lnTo>
                    <a:pt x="8192" y="5198"/>
                  </a:lnTo>
                  <a:lnTo>
                    <a:pt x="8192" y="4442"/>
                  </a:lnTo>
                  <a:lnTo>
                    <a:pt x="4852" y="4442"/>
                  </a:lnTo>
                  <a:cubicBezTo>
                    <a:pt x="4814" y="4452"/>
                    <a:pt x="4778" y="4456"/>
                    <a:pt x="4743" y="4456"/>
                  </a:cubicBezTo>
                  <a:cubicBezTo>
                    <a:pt x="4548" y="4456"/>
                    <a:pt x="4411" y="4314"/>
                    <a:pt x="4411" y="4127"/>
                  </a:cubicBezTo>
                  <a:lnTo>
                    <a:pt x="4411" y="32"/>
                  </a:lnTo>
                  <a:cubicBezTo>
                    <a:pt x="4285" y="32"/>
                    <a:pt x="4159" y="0"/>
                    <a:pt x="40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6" name="Google Shape;7306;p82"/>
            <p:cNvSpPr/>
            <p:nvPr/>
          </p:nvSpPr>
          <p:spPr>
            <a:xfrm>
              <a:off x="-51855350" y="3987325"/>
              <a:ext cx="74075" cy="89825"/>
            </a:xfrm>
            <a:custGeom>
              <a:rect b="b" l="l" r="r" t="t"/>
              <a:pathLst>
                <a:path extrusionOk="0" h="3593" w="2963">
                  <a:moveTo>
                    <a:pt x="1" y="1"/>
                  </a:moveTo>
                  <a:lnTo>
                    <a:pt x="1" y="3592"/>
                  </a:lnTo>
                  <a:lnTo>
                    <a:pt x="2962" y="3592"/>
                  </a:lnTo>
                  <a:cubicBezTo>
                    <a:pt x="2836" y="2647"/>
                    <a:pt x="2427" y="1733"/>
                    <a:pt x="1765" y="1009"/>
                  </a:cubicBezTo>
                  <a:cubicBezTo>
                    <a:pt x="1261" y="505"/>
                    <a:pt x="663" y="190"/>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7" name="Google Shape;7307;p82"/>
            <p:cNvSpPr/>
            <p:nvPr/>
          </p:nvSpPr>
          <p:spPr>
            <a:xfrm>
              <a:off x="-51985300" y="3987325"/>
              <a:ext cx="74050" cy="89825"/>
            </a:xfrm>
            <a:custGeom>
              <a:rect b="b" l="l" r="r" t="t"/>
              <a:pathLst>
                <a:path extrusionOk="0" h="3593" w="2962">
                  <a:moveTo>
                    <a:pt x="2962" y="1"/>
                  </a:moveTo>
                  <a:cubicBezTo>
                    <a:pt x="1324" y="473"/>
                    <a:pt x="158" y="1891"/>
                    <a:pt x="1" y="3592"/>
                  </a:cubicBezTo>
                  <a:lnTo>
                    <a:pt x="2962" y="3592"/>
                  </a:lnTo>
                  <a:lnTo>
                    <a:pt x="29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8" name="Google Shape;7308;p82"/>
            <p:cNvSpPr/>
            <p:nvPr/>
          </p:nvSpPr>
          <p:spPr>
            <a:xfrm>
              <a:off x="-51985300" y="4190350"/>
              <a:ext cx="204800" cy="111275"/>
            </a:xfrm>
            <a:custGeom>
              <a:rect b="b" l="l" r="r" t="t"/>
              <a:pathLst>
                <a:path extrusionOk="0" h="4451" w="8192">
                  <a:moveTo>
                    <a:pt x="5069" y="1024"/>
                  </a:moveTo>
                  <a:cubicBezTo>
                    <a:pt x="5167" y="1024"/>
                    <a:pt x="5262" y="1063"/>
                    <a:pt x="5325" y="1142"/>
                  </a:cubicBezTo>
                  <a:cubicBezTo>
                    <a:pt x="5514" y="1268"/>
                    <a:pt x="5514" y="1489"/>
                    <a:pt x="5356" y="1646"/>
                  </a:cubicBezTo>
                  <a:cubicBezTo>
                    <a:pt x="5010" y="1993"/>
                    <a:pt x="4537" y="2213"/>
                    <a:pt x="4002" y="2213"/>
                  </a:cubicBezTo>
                  <a:cubicBezTo>
                    <a:pt x="3498" y="2213"/>
                    <a:pt x="3025" y="1993"/>
                    <a:pt x="2710" y="1646"/>
                  </a:cubicBezTo>
                  <a:cubicBezTo>
                    <a:pt x="2552" y="1489"/>
                    <a:pt x="2552" y="1268"/>
                    <a:pt x="2710" y="1142"/>
                  </a:cubicBezTo>
                  <a:cubicBezTo>
                    <a:pt x="2789" y="1063"/>
                    <a:pt x="2891" y="1024"/>
                    <a:pt x="2986" y="1024"/>
                  </a:cubicBezTo>
                  <a:cubicBezTo>
                    <a:pt x="3080" y="1024"/>
                    <a:pt x="3167" y="1063"/>
                    <a:pt x="3214" y="1142"/>
                  </a:cubicBezTo>
                  <a:cubicBezTo>
                    <a:pt x="3435" y="1363"/>
                    <a:pt x="3726" y="1473"/>
                    <a:pt x="4014" y="1473"/>
                  </a:cubicBezTo>
                  <a:cubicBezTo>
                    <a:pt x="4301" y="1473"/>
                    <a:pt x="4585" y="1363"/>
                    <a:pt x="4789" y="1142"/>
                  </a:cubicBezTo>
                  <a:cubicBezTo>
                    <a:pt x="4868" y="1063"/>
                    <a:pt x="4971" y="1024"/>
                    <a:pt x="5069" y="1024"/>
                  </a:cubicBezTo>
                  <a:close/>
                  <a:moveTo>
                    <a:pt x="4080" y="0"/>
                  </a:moveTo>
                  <a:cubicBezTo>
                    <a:pt x="3372" y="0"/>
                    <a:pt x="2663" y="213"/>
                    <a:pt x="2048" y="638"/>
                  </a:cubicBezTo>
                  <a:cubicBezTo>
                    <a:pt x="1954" y="669"/>
                    <a:pt x="1922" y="701"/>
                    <a:pt x="1859" y="701"/>
                  </a:cubicBezTo>
                  <a:lnTo>
                    <a:pt x="1" y="701"/>
                  </a:lnTo>
                  <a:cubicBezTo>
                    <a:pt x="190" y="2780"/>
                    <a:pt x="1922" y="4450"/>
                    <a:pt x="4096" y="4450"/>
                  </a:cubicBezTo>
                  <a:cubicBezTo>
                    <a:pt x="6207" y="4450"/>
                    <a:pt x="8003" y="2780"/>
                    <a:pt x="8192" y="701"/>
                  </a:cubicBezTo>
                  <a:lnTo>
                    <a:pt x="6333" y="701"/>
                  </a:lnTo>
                  <a:cubicBezTo>
                    <a:pt x="6207" y="701"/>
                    <a:pt x="6144" y="701"/>
                    <a:pt x="6113" y="638"/>
                  </a:cubicBezTo>
                  <a:cubicBezTo>
                    <a:pt x="5498" y="213"/>
                    <a:pt x="4789" y="0"/>
                    <a:pt x="4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9" name="Google Shape;7309;p82"/>
            <p:cNvSpPr/>
            <p:nvPr/>
          </p:nvSpPr>
          <p:spPr>
            <a:xfrm>
              <a:off x="-51985300" y="4133050"/>
              <a:ext cx="204800" cy="55925"/>
            </a:xfrm>
            <a:custGeom>
              <a:rect b="b" l="l" r="r" t="t"/>
              <a:pathLst>
                <a:path extrusionOk="0" h="2237" w="8192">
                  <a:moveTo>
                    <a:pt x="2552" y="756"/>
                  </a:moveTo>
                  <a:cubicBezTo>
                    <a:pt x="2742" y="756"/>
                    <a:pt x="2899" y="914"/>
                    <a:pt x="2899" y="1103"/>
                  </a:cubicBezTo>
                  <a:cubicBezTo>
                    <a:pt x="2899" y="1292"/>
                    <a:pt x="2742" y="1449"/>
                    <a:pt x="2552" y="1449"/>
                  </a:cubicBezTo>
                  <a:cubicBezTo>
                    <a:pt x="2363" y="1449"/>
                    <a:pt x="2206" y="1292"/>
                    <a:pt x="2206" y="1103"/>
                  </a:cubicBezTo>
                  <a:cubicBezTo>
                    <a:pt x="2206" y="914"/>
                    <a:pt x="2363" y="756"/>
                    <a:pt x="2552" y="756"/>
                  </a:cubicBezTo>
                  <a:close/>
                  <a:moveTo>
                    <a:pt x="5545" y="756"/>
                  </a:moveTo>
                  <a:cubicBezTo>
                    <a:pt x="5734" y="756"/>
                    <a:pt x="5892" y="914"/>
                    <a:pt x="5892" y="1103"/>
                  </a:cubicBezTo>
                  <a:cubicBezTo>
                    <a:pt x="5892" y="1292"/>
                    <a:pt x="5734" y="1449"/>
                    <a:pt x="5545" y="1449"/>
                  </a:cubicBezTo>
                  <a:cubicBezTo>
                    <a:pt x="5356" y="1449"/>
                    <a:pt x="5199" y="1292"/>
                    <a:pt x="5199" y="1103"/>
                  </a:cubicBezTo>
                  <a:cubicBezTo>
                    <a:pt x="5167" y="914"/>
                    <a:pt x="5356" y="756"/>
                    <a:pt x="5545" y="756"/>
                  </a:cubicBezTo>
                  <a:close/>
                  <a:moveTo>
                    <a:pt x="1" y="0"/>
                  </a:moveTo>
                  <a:lnTo>
                    <a:pt x="1" y="2237"/>
                  </a:lnTo>
                  <a:lnTo>
                    <a:pt x="1733" y="2237"/>
                  </a:lnTo>
                  <a:cubicBezTo>
                    <a:pt x="2458" y="1796"/>
                    <a:pt x="3277" y="1575"/>
                    <a:pt x="4092" y="1575"/>
                  </a:cubicBezTo>
                  <a:cubicBezTo>
                    <a:pt x="4907" y="1575"/>
                    <a:pt x="5719" y="1796"/>
                    <a:pt x="6428" y="2237"/>
                  </a:cubicBezTo>
                  <a:lnTo>
                    <a:pt x="8192" y="2237"/>
                  </a:ln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0" name="Google Shape;7310;p82"/>
            <p:cNvSpPr/>
            <p:nvPr/>
          </p:nvSpPr>
          <p:spPr>
            <a:xfrm>
              <a:off x="-51780525" y="3983125"/>
              <a:ext cx="55950" cy="105825"/>
            </a:xfrm>
            <a:custGeom>
              <a:rect b="b" l="l" r="r" t="t"/>
              <a:pathLst>
                <a:path extrusionOk="0" h="4233" w="2238">
                  <a:moveTo>
                    <a:pt x="1849" y="0"/>
                  </a:moveTo>
                  <a:cubicBezTo>
                    <a:pt x="1729" y="0"/>
                    <a:pt x="1618" y="47"/>
                    <a:pt x="1545" y="169"/>
                  </a:cubicBezTo>
                  <a:cubicBezTo>
                    <a:pt x="1135" y="767"/>
                    <a:pt x="631" y="1240"/>
                    <a:pt x="1" y="1586"/>
                  </a:cubicBezTo>
                  <a:cubicBezTo>
                    <a:pt x="473" y="2374"/>
                    <a:pt x="694" y="3288"/>
                    <a:pt x="694" y="4233"/>
                  </a:cubicBezTo>
                  <a:cubicBezTo>
                    <a:pt x="1576" y="3792"/>
                    <a:pt x="2206" y="2910"/>
                    <a:pt x="2206" y="1870"/>
                  </a:cubicBezTo>
                  <a:lnTo>
                    <a:pt x="2206" y="358"/>
                  </a:lnTo>
                  <a:cubicBezTo>
                    <a:pt x="2238" y="200"/>
                    <a:pt x="2112" y="106"/>
                    <a:pt x="1954" y="11"/>
                  </a:cubicBezTo>
                  <a:cubicBezTo>
                    <a:pt x="1919" y="4"/>
                    <a:pt x="1883" y="0"/>
                    <a:pt x="18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1" name="Google Shape;7311;p82"/>
            <p:cNvSpPr/>
            <p:nvPr/>
          </p:nvSpPr>
          <p:spPr>
            <a:xfrm>
              <a:off x="-52023900" y="4139350"/>
              <a:ext cx="18925" cy="63800"/>
            </a:xfrm>
            <a:custGeom>
              <a:rect b="b" l="l" r="r" t="t"/>
              <a:pathLst>
                <a:path extrusionOk="0" h="2552" w="757">
                  <a:moveTo>
                    <a:pt x="757" y="0"/>
                  </a:moveTo>
                  <a:cubicBezTo>
                    <a:pt x="316" y="221"/>
                    <a:pt x="1" y="693"/>
                    <a:pt x="1" y="1260"/>
                  </a:cubicBezTo>
                  <a:cubicBezTo>
                    <a:pt x="1" y="1796"/>
                    <a:pt x="316" y="2268"/>
                    <a:pt x="757" y="2552"/>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2" name="Google Shape;7312;p82"/>
            <p:cNvSpPr/>
            <p:nvPr/>
          </p:nvSpPr>
          <p:spPr>
            <a:xfrm>
              <a:off x="-51763200" y="4139350"/>
              <a:ext cx="18925" cy="63800"/>
            </a:xfrm>
            <a:custGeom>
              <a:rect b="b" l="l" r="r" t="t"/>
              <a:pathLst>
                <a:path extrusionOk="0" h="2552" w="757">
                  <a:moveTo>
                    <a:pt x="1" y="0"/>
                  </a:moveTo>
                  <a:lnTo>
                    <a:pt x="1" y="2552"/>
                  </a:lnTo>
                  <a:cubicBezTo>
                    <a:pt x="442" y="2268"/>
                    <a:pt x="757" y="1796"/>
                    <a:pt x="757" y="1260"/>
                  </a:cubicBezTo>
                  <a:cubicBezTo>
                    <a:pt x="757" y="693"/>
                    <a:pt x="442" y="22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13" name="Google Shape;7313;p82"/>
          <p:cNvGrpSpPr/>
          <p:nvPr/>
        </p:nvGrpSpPr>
        <p:grpSpPr>
          <a:xfrm>
            <a:off x="6215199" y="1532546"/>
            <a:ext cx="314662" cy="358971"/>
            <a:chOff x="-56766175" y="3198925"/>
            <a:chExt cx="279625" cy="319000"/>
          </a:xfrm>
        </p:grpSpPr>
        <p:sp>
          <p:nvSpPr>
            <p:cNvPr id="7314" name="Google Shape;7314;p82"/>
            <p:cNvSpPr/>
            <p:nvPr/>
          </p:nvSpPr>
          <p:spPr>
            <a:xfrm>
              <a:off x="-56766175" y="3335975"/>
              <a:ext cx="18925" cy="63825"/>
            </a:xfrm>
            <a:custGeom>
              <a:rect b="b" l="l" r="r" t="t"/>
              <a:pathLst>
                <a:path extrusionOk="0" h="2553" w="757">
                  <a:moveTo>
                    <a:pt x="757" y="0"/>
                  </a:moveTo>
                  <a:cubicBezTo>
                    <a:pt x="316" y="221"/>
                    <a:pt x="1" y="693"/>
                    <a:pt x="1" y="1260"/>
                  </a:cubicBezTo>
                  <a:cubicBezTo>
                    <a:pt x="1" y="1796"/>
                    <a:pt x="316" y="2269"/>
                    <a:pt x="757" y="2552"/>
                  </a:cubicBezTo>
                  <a:lnTo>
                    <a:pt x="757" y="158"/>
                  </a:ln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5" name="Google Shape;7315;p82"/>
            <p:cNvSpPr/>
            <p:nvPr/>
          </p:nvSpPr>
          <p:spPr>
            <a:xfrm>
              <a:off x="-56747275" y="3198925"/>
              <a:ext cx="222925" cy="93750"/>
            </a:xfrm>
            <a:custGeom>
              <a:rect b="b" l="l" r="r" t="t"/>
              <a:pathLst>
                <a:path extrusionOk="0" h="3750" w="8917">
                  <a:moveTo>
                    <a:pt x="347" y="0"/>
                  </a:moveTo>
                  <a:cubicBezTo>
                    <a:pt x="158" y="0"/>
                    <a:pt x="1" y="158"/>
                    <a:pt x="32" y="347"/>
                  </a:cubicBezTo>
                  <a:cubicBezTo>
                    <a:pt x="410" y="2269"/>
                    <a:pt x="2080" y="3749"/>
                    <a:pt x="4096" y="3749"/>
                  </a:cubicBezTo>
                  <a:lnTo>
                    <a:pt x="8917" y="3749"/>
                  </a:lnTo>
                  <a:cubicBezTo>
                    <a:pt x="8728" y="1639"/>
                    <a:pt x="6995" y="0"/>
                    <a:pt x="48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6" name="Google Shape;7316;p82"/>
            <p:cNvSpPr/>
            <p:nvPr/>
          </p:nvSpPr>
          <p:spPr>
            <a:xfrm>
              <a:off x="-56710250" y="3348575"/>
              <a:ext cx="55150" cy="55150"/>
            </a:xfrm>
            <a:custGeom>
              <a:rect b="b" l="l" r="r" t="t"/>
              <a:pathLst>
                <a:path extrusionOk="0" h="2206" w="2206">
                  <a:moveTo>
                    <a:pt x="1103" y="0"/>
                  </a:moveTo>
                  <a:cubicBezTo>
                    <a:pt x="473" y="0"/>
                    <a:pt x="0" y="504"/>
                    <a:pt x="0" y="1103"/>
                  </a:cubicBezTo>
                  <a:cubicBezTo>
                    <a:pt x="0" y="1670"/>
                    <a:pt x="504" y="2206"/>
                    <a:pt x="1103" y="2206"/>
                  </a:cubicBezTo>
                  <a:cubicBezTo>
                    <a:pt x="1733" y="2206"/>
                    <a:pt x="2206" y="1702"/>
                    <a:pt x="2206" y="1103"/>
                  </a:cubicBezTo>
                  <a:cubicBezTo>
                    <a:pt x="2206" y="504"/>
                    <a:pt x="1733"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7" name="Google Shape;7317;p82"/>
            <p:cNvSpPr/>
            <p:nvPr/>
          </p:nvSpPr>
          <p:spPr>
            <a:xfrm>
              <a:off x="-56597625" y="3349350"/>
              <a:ext cx="55150" cy="55175"/>
            </a:xfrm>
            <a:custGeom>
              <a:rect b="b" l="l" r="r" t="t"/>
              <a:pathLst>
                <a:path extrusionOk="0" h="2207" w="2206">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8" name="Google Shape;7318;p82"/>
            <p:cNvSpPr/>
            <p:nvPr/>
          </p:nvSpPr>
          <p:spPr>
            <a:xfrm>
              <a:off x="-56727575" y="3376925"/>
              <a:ext cx="204800" cy="141000"/>
            </a:xfrm>
            <a:custGeom>
              <a:rect b="b" l="l" r="r" t="t"/>
              <a:pathLst>
                <a:path extrusionOk="0" h="5640" w="8192">
                  <a:moveTo>
                    <a:pt x="5104" y="2174"/>
                  </a:moveTo>
                  <a:cubicBezTo>
                    <a:pt x="5199" y="2174"/>
                    <a:pt x="5293" y="2206"/>
                    <a:pt x="5356" y="2269"/>
                  </a:cubicBezTo>
                  <a:cubicBezTo>
                    <a:pt x="5545" y="2395"/>
                    <a:pt x="5545" y="2647"/>
                    <a:pt x="5388" y="2804"/>
                  </a:cubicBezTo>
                  <a:cubicBezTo>
                    <a:pt x="5041" y="3151"/>
                    <a:pt x="4569" y="3340"/>
                    <a:pt x="4096" y="3340"/>
                  </a:cubicBezTo>
                  <a:cubicBezTo>
                    <a:pt x="3560" y="3340"/>
                    <a:pt x="3088" y="3151"/>
                    <a:pt x="2741" y="2804"/>
                  </a:cubicBezTo>
                  <a:cubicBezTo>
                    <a:pt x="2584" y="2647"/>
                    <a:pt x="2584" y="2395"/>
                    <a:pt x="2741" y="2269"/>
                  </a:cubicBezTo>
                  <a:cubicBezTo>
                    <a:pt x="2820" y="2206"/>
                    <a:pt x="2922" y="2174"/>
                    <a:pt x="3021" y="2174"/>
                  </a:cubicBezTo>
                  <a:cubicBezTo>
                    <a:pt x="3119" y="2174"/>
                    <a:pt x="3214" y="2206"/>
                    <a:pt x="3277" y="2269"/>
                  </a:cubicBezTo>
                  <a:cubicBezTo>
                    <a:pt x="3482" y="2489"/>
                    <a:pt x="3765" y="2600"/>
                    <a:pt x="4053" y="2600"/>
                  </a:cubicBezTo>
                  <a:cubicBezTo>
                    <a:pt x="4340" y="2600"/>
                    <a:pt x="4632" y="2489"/>
                    <a:pt x="4852" y="2269"/>
                  </a:cubicBezTo>
                  <a:cubicBezTo>
                    <a:pt x="4915" y="2206"/>
                    <a:pt x="5010" y="2174"/>
                    <a:pt x="5104" y="2174"/>
                  </a:cubicBezTo>
                  <a:close/>
                  <a:moveTo>
                    <a:pt x="0" y="0"/>
                  </a:moveTo>
                  <a:lnTo>
                    <a:pt x="0" y="1513"/>
                  </a:lnTo>
                  <a:cubicBezTo>
                    <a:pt x="0" y="3623"/>
                    <a:pt x="1639" y="5451"/>
                    <a:pt x="3718" y="5640"/>
                  </a:cubicBezTo>
                  <a:lnTo>
                    <a:pt x="3718" y="4537"/>
                  </a:lnTo>
                  <a:cubicBezTo>
                    <a:pt x="3718" y="4348"/>
                    <a:pt x="3875" y="4191"/>
                    <a:pt x="4096" y="4191"/>
                  </a:cubicBezTo>
                  <a:cubicBezTo>
                    <a:pt x="4285" y="4191"/>
                    <a:pt x="4442" y="4348"/>
                    <a:pt x="4442" y="4537"/>
                  </a:cubicBezTo>
                  <a:lnTo>
                    <a:pt x="4442" y="5640"/>
                  </a:lnTo>
                  <a:cubicBezTo>
                    <a:pt x="6522" y="5451"/>
                    <a:pt x="8192" y="3623"/>
                    <a:pt x="8192" y="1513"/>
                  </a:cubicBezTo>
                  <a:lnTo>
                    <a:pt x="8192" y="0"/>
                  </a:lnTo>
                  <a:cubicBezTo>
                    <a:pt x="8192" y="1009"/>
                    <a:pt x="7309" y="1859"/>
                    <a:pt x="6301" y="1859"/>
                  </a:cubicBezTo>
                  <a:cubicBezTo>
                    <a:pt x="5388" y="1859"/>
                    <a:pt x="4632" y="1229"/>
                    <a:pt x="4474" y="347"/>
                  </a:cubicBezTo>
                  <a:lnTo>
                    <a:pt x="3655" y="347"/>
                  </a:lnTo>
                  <a:cubicBezTo>
                    <a:pt x="3497" y="1229"/>
                    <a:pt x="2710" y="1859"/>
                    <a:pt x="1828" y="1859"/>
                  </a:cubicBezTo>
                  <a:cubicBezTo>
                    <a:pt x="819" y="1859"/>
                    <a:pt x="0" y="1009"/>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9" name="Google Shape;7319;p82"/>
            <p:cNvSpPr/>
            <p:nvPr/>
          </p:nvSpPr>
          <p:spPr>
            <a:xfrm>
              <a:off x="-56729150" y="3289500"/>
              <a:ext cx="204000" cy="87450"/>
            </a:xfrm>
            <a:custGeom>
              <a:rect b="b" l="l" r="r" t="t"/>
              <a:pathLst>
                <a:path extrusionOk="0" h="3498" w="8160">
                  <a:moveTo>
                    <a:pt x="567" y="0"/>
                  </a:moveTo>
                  <a:cubicBezTo>
                    <a:pt x="221" y="630"/>
                    <a:pt x="0" y="1292"/>
                    <a:pt x="0" y="2017"/>
                  </a:cubicBezTo>
                  <a:lnTo>
                    <a:pt x="0" y="3497"/>
                  </a:lnTo>
                  <a:cubicBezTo>
                    <a:pt x="0" y="2489"/>
                    <a:pt x="851" y="1639"/>
                    <a:pt x="1859" y="1639"/>
                  </a:cubicBezTo>
                  <a:cubicBezTo>
                    <a:pt x="2773" y="1639"/>
                    <a:pt x="3529" y="2269"/>
                    <a:pt x="3686" y="3151"/>
                  </a:cubicBezTo>
                  <a:lnTo>
                    <a:pt x="4505" y="3151"/>
                  </a:lnTo>
                  <a:cubicBezTo>
                    <a:pt x="4663" y="2269"/>
                    <a:pt x="5451" y="1639"/>
                    <a:pt x="6333" y="1639"/>
                  </a:cubicBezTo>
                  <a:cubicBezTo>
                    <a:pt x="7341" y="1639"/>
                    <a:pt x="8160" y="2489"/>
                    <a:pt x="8160" y="3497"/>
                  </a:cubicBezTo>
                  <a:lnTo>
                    <a:pt x="8160" y="914"/>
                  </a:lnTo>
                  <a:lnTo>
                    <a:pt x="3340" y="914"/>
                  </a:lnTo>
                  <a:cubicBezTo>
                    <a:pt x="2332" y="851"/>
                    <a:pt x="1355" y="536"/>
                    <a:pt x="5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0" name="Google Shape;7320;p82"/>
            <p:cNvSpPr/>
            <p:nvPr/>
          </p:nvSpPr>
          <p:spPr>
            <a:xfrm>
              <a:off x="-56505475" y="3335975"/>
              <a:ext cx="18925" cy="63825"/>
            </a:xfrm>
            <a:custGeom>
              <a:rect b="b" l="l" r="r" t="t"/>
              <a:pathLst>
                <a:path extrusionOk="0" h="2553" w="757">
                  <a:moveTo>
                    <a:pt x="1" y="0"/>
                  </a:moveTo>
                  <a:lnTo>
                    <a:pt x="1" y="2552"/>
                  </a:lnTo>
                  <a:cubicBezTo>
                    <a:pt x="442" y="2269"/>
                    <a:pt x="757" y="1796"/>
                    <a:pt x="757" y="1260"/>
                  </a:cubicBezTo>
                  <a:cubicBezTo>
                    <a:pt x="757" y="693"/>
                    <a:pt x="473" y="22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21" name="Google Shape;7321;p82"/>
          <p:cNvGrpSpPr/>
          <p:nvPr/>
        </p:nvGrpSpPr>
        <p:grpSpPr>
          <a:xfrm>
            <a:off x="6214313" y="1987846"/>
            <a:ext cx="316434" cy="358099"/>
            <a:chOff x="-56766175" y="3590375"/>
            <a:chExt cx="281200" cy="318225"/>
          </a:xfrm>
        </p:grpSpPr>
        <p:sp>
          <p:nvSpPr>
            <p:cNvPr id="7322" name="Google Shape;7322;p82"/>
            <p:cNvSpPr/>
            <p:nvPr/>
          </p:nvSpPr>
          <p:spPr>
            <a:xfrm>
              <a:off x="-56766175" y="3632900"/>
              <a:ext cx="281200" cy="275700"/>
            </a:xfrm>
            <a:custGeom>
              <a:rect b="b" l="l" r="r" t="t"/>
              <a:pathLst>
                <a:path extrusionOk="0" h="11028" w="11248">
                  <a:moveTo>
                    <a:pt x="1576" y="0"/>
                  </a:moveTo>
                  <a:cubicBezTo>
                    <a:pt x="599" y="1009"/>
                    <a:pt x="1" y="2395"/>
                    <a:pt x="1" y="3907"/>
                  </a:cubicBezTo>
                  <a:lnTo>
                    <a:pt x="1" y="10681"/>
                  </a:lnTo>
                  <a:cubicBezTo>
                    <a:pt x="1" y="10870"/>
                    <a:pt x="158" y="11027"/>
                    <a:pt x="347" y="11027"/>
                  </a:cubicBezTo>
                  <a:lnTo>
                    <a:pt x="5577" y="11027"/>
                  </a:lnTo>
                  <a:cubicBezTo>
                    <a:pt x="3340" y="11027"/>
                    <a:pt x="1481" y="9200"/>
                    <a:pt x="1481" y="6932"/>
                  </a:cubicBezTo>
                  <a:lnTo>
                    <a:pt x="1481" y="5388"/>
                  </a:lnTo>
                  <a:cubicBezTo>
                    <a:pt x="1481" y="5262"/>
                    <a:pt x="1576" y="5167"/>
                    <a:pt x="1702" y="5073"/>
                  </a:cubicBezTo>
                  <a:lnTo>
                    <a:pt x="5419" y="2836"/>
                  </a:lnTo>
                  <a:cubicBezTo>
                    <a:pt x="5482" y="2789"/>
                    <a:pt x="5553" y="2765"/>
                    <a:pt x="5624" y="2765"/>
                  </a:cubicBezTo>
                  <a:cubicBezTo>
                    <a:pt x="5695" y="2765"/>
                    <a:pt x="5766" y="2789"/>
                    <a:pt x="5829" y="2836"/>
                  </a:cubicBezTo>
                  <a:lnTo>
                    <a:pt x="9578" y="5073"/>
                  </a:lnTo>
                  <a:cubicBezTo>
                    <a:pt x="9673" y="5167"/>
                    <a:pt x="9767" y="5262"/>
                    <a:pt x="9767" y="5388"/>
                  </a:cubicBezTo>
                  <a:lnTo>
                    <a:pt x="9767" y="6932"/>
                  </a:lnTo>
                  <a:cubicBezTo>
                    <a:pt x="9767" y="9200"/>
                    <a:pt x="7908" y="11027"/>
                    <a:pt x="5671" y="11027"/>
                  </a:cubicBezTo>
                  <a:lnTo>
                    <a:pt x="10901" y="11027"/>
                  </a:lnTo>
                  <a:cubicBezTo>
                    <a:pt x="11090" y="11027"/>
                    <a:pt x="11248" y="10870"/>
                    <a:pt x="11248" y="10681"/>
                  </a:cubicBezTo>
                  <a:lnTo>
                    <a:pt x="11248" y="3907"/>
                  </a:lnTo>
                  <a:cubicBezTo>
                    <a:pt x="11185" y="2363"/>
                    <a:pt x="10586" y="977"/>
                    <a:pt x="9610" y="0"/>
                  </a:cubicBezTo>
                  <a:cubicBezTo>
                    <a:pt x="9578" y="158"/>
                    <a:pt x="9484" y="316"/>
                    <a:pt x="9358" y="473"/>
                  </a:cubicBezTo>
                  <a:cubicBezTo>
                    <a:pt x="8727" y="1418"/>
                    <a:pt x="7247" y="2048"/>
                    <a:pt x="5577" y="2048"/>
                  </a:cubicBezTo>
                  <a:cubicBezTo>
                    <a:pt x="3907" y="2048"/>
                    <a:pt x="2395" y="1418"/>
                    <a:pt x="1765" y="442"/>
                  </a:cubicBezTo>
                  <a:cubicBezTo>
                    <a:pt x="1702" y="316"/>
                    <a:pt x="1607" y="158"/>
                    <a:pt x="157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3" name="Google Shape;7323;p82"/>
            <p:cNvSpPr/>
            <p:nvPr/>
          </p:nvSpPr>
          <p:spPr>
            <a:xfrm>
              <a:off x="-56709475" y="3722700"/>
              <a:ext cx="167800" cy="153600"/>
            </a:xfrm>
            <a:custGeom>
              <a:rect b="b" l="l" r="r" t="t"/>
              <a:pathLst>
                <a:path extrusionOk="0" h="6144" w="6712">
                  <a:moveTo>
                    <a:pt x="1828" y="1449"/>
                  </a:moveTo>
                  <a:cubicBezTo>
                    <a:pt x="2017" y="1449"/>
                    <a:pt x="2175" y="1607"/>
                    <a:pt x="2175" y="1796"/>
                  </a:cubicBezTo>
                  <a:cubicBezTo>
                    <a:pt x="2206" y="2016"/>
                    <a:pt x="2049" y="2142"/>
                    <a:pt x="1828" y="2142"/>
                  </a:cubicBezTo>
                  <a:cubicBezTo>
                    <a:pt x="1639" y="2142"/>
                    <a:pt x="1482" y="2016"/>
                    <a:pt x="1482" y="1796"/>
                  </a:cubicBezTo>
                  <a:cubicBezTo>
                    <a:pt x="1482" y="1607"/>
                    <a:pt x="1639" y="1449"/>
                    <a:pt x="1828" y="1449"/>
                  </a:cubicBezTo>
                  <a:close/>
                  <a:moveTo>
                    <a:pt x="4821" y="1449"/>
                  </a:moveTo>
                  <a:cubicBezTo>
                    <a:pt x="5010" y="1449"/>
                    <a:pt x="5168" y="1607"/>
                    <a:pt x="5168" y="1796"/>
                  </a:cubicBezTo>
                  <a:cubicBezTo>
                    <a:pt x="5199" y="2016"/>
                    <a:pt x="5010" y="2142"/>
                    <a:pt x="4821" y="2142"/>
                  </a:cubicBezTo>
                  <a:cubicBezTo>
                    <a:pt x="4632" y="2142"/>
                    <a:pt x="4475" y="2016"/>
                    <a:pt x="4475" y="1796"/>
                  </a:cubicBezTo>
                  <a:cubicBezTo>
                    <a:pt x="4475" y="1607"/>
                    <a:pt x="4632" y="1449"/>
                    <a:pt x="4821" y="1449"/>
                  </a:cubicBezTo>
                  <a:close/>
                  <a:moveTo>
                    <a:pt x="3372" y="0"/>
                  </a:moveTo>
                  <a:lnTo>
                    <a:pt x="1" y="2016"/>
                  </a:lnTo>
                  <a:lnTo>
                    <a:pt x="1" y="3340"/>
                  </a:lnTo>
                  <a:cubicBezTo>
                    <a:pt x="1" y="4474"/>
                    <a:pt x="599" y="5545"/>
                    <a:pt x="1513" y="6143"/>
                  </a:cubicBezTo>
                  <a:lnTo>
                    <a:pt x="1513" y="4411"/>
                  </a:lnTo>
                  <a:cubicBezTo>
                    <a:pt x="1513" y="4253"/>
                    <a:pt x="1576" y="4127"/>
                    <a:pt x="1702" y="4096"/>
                  </a:cubicBezTo>
                  <a:cubicBezTo>
                    <a:pt x="2222" y="3844"/>
                    <a:pt x="2797" y="3718"/>
                    <a:pt x="3368" y="3718"/>
                  </a:cubicBezTo>
                  <a:cubicBezTo>
                    <a:pt x="3939" y="3718"/>
                    <a:pt x="4506" y="3844"/>
                    <a:pt x="5010" y="4096"/>
                  </a:cubicBezTo>
                  <a:cubicBezTo>
                    <a:pt x="5136" y="4159"/>
                    <a:pt x="5199" y="4285"/>
                    <a:pt x="5199" y="4411"/>
                  </a:cubicBezTo>
                  <a:lnTo>
                    <a:pt x="5199" y="6143"/>
                  </a:lnTo>
                  <a:cubicBezTo>
                    <a:pt x="6113" y="5545"/>
                    <a:pt x="6711" y="4505"/>
                    <a:pt x="6711" y="3340"/>
                  </a:cubicBezTo>
                  <a:lnTo>
                    <a:pt x="6711" y="2016"/>
                  </a:lnTo>
                  <a:lnTo>
                    <a:pt x="33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4" name="Google Shape;7324;p82"/>
            <p:cNvSpPr/>
            <p:nvPr/>
          </p:nvSpPr>
          <p:spPr>
            <a:xfrm>
              <a:off x="-56654325" y="3833750"/>
              <a:ext cx="55150" cy="55950"/>
            </a:xfrm>
            <a:custGeom>
              <a:rect b="b" l="l" r="r" t="t"/>
              <a:pathLst>
                <a:path extrusionOk="0" h="2238" w="2206">
                  <a:moveTo>
                    <a:pt x="1127" y="0"/>
                  </a:moveTo>
                  <a:cubicBezTo>
                    <a:pt x="748" y="0"/>
                    <a:pt x="363" y="63"/>
                    <a:pt x="0" y="189"/>
                  </a:cubicBezTo>
                  <a:lnTo>
                    <a:pt x="0" y="2048"/>
                  </a:lnTo>
                  <a:cubicBezTo>
                    <a:pt x="378" y="2174"/>
                    <a:pt x="725" y="2237"/>
                    <a:pt x="1103" y="2237"/>
                  </a:cubicBezTo>
                  <a:cubicBezTo>
                    <a:pt x="1512" y="2237"/>
                    <a:pt x="1859" y="2174"/>
                    <a:pt x="2206" y="2048"/>
                  </a:cubicBezTo>
                  <a:lnTo>
                    <a:pt x="2206" y="189"/>
                  </a:lnTo>
                  <a:cubicBezTo>
                    <a:pt x="1875" y="63"/>
                    <a:pt x="1505" y="0"/>
                    <a:pt x="11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5" name="Google Shape;7325;p82"/>
            <p:cNvSpPr/>
            <p:nvPr/>
          </p:nvSpPr>
          <p:spPr>
            <a:xfrm>
              <a:off x="-56710250" y="3590375"/>
              <a:ext cx="167775" cy="74850"/>
            </a:xfrm>
            <a:custGeom>
              <a:rect b="b" l="l" r="r" t="t"/>
              <a:pathLst>
                <a:path extrusionOk="0" h="2994" w="6711">
                  <a:moveTo>
                    <a:pt x="3340" y="0"/>
                  </a:moveTo>
                  <a:cubicBezTo>
                    <a:pt x="2080" y="0"/>
                    <a:pt x="946" y="441"/>
                    <a:pt x="0" y="1134"/>
                  </a:cubicBezTo>
                  <a:cubicBezTo>
                    <a:pt x="0" y="1355"/>
                    <a:pt x="32" y="1544"/>
                    <a:pt x="189" y="1733"/>
                  </a:cubicBezTo>
                  <a:cubicBezTo>
                    <a:pt x="662" y="2489"/>
                    <a:pt x="1922" y="2993"/>
                    <a:pt x="3340" y="2993"/>
                  </a:cubicBezTo>
                  <a:cubicBezTo>
                    <a:pt x="4726" y="2993"/>
                    <a:pt x="5986" y="2489"/>
                    <a:pt x="6490" y="1796"/>
                  </a:cubicBezTo>
                  <a:cubicBezTo>
                    <a:pt x="6648" y="1575"/>
                    <a:pt x="6711" y="1355"/>
                    <a:pt x="6711" y="1134"/>
                  </a:cubicBezTo>
                  <a:cubicBezTo>
                    <a:pt x="5766" y="441"/>
                    <a:pt x="4600" y="0"/>
                    <a:pt x="33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26" name="Google Shape;7326;p82"/>
          <p:cNvGrpSpPr/>
          <p:nvPr/>
        </p:nvGrpSpPr>
        <p:grpSpPr>
          <a:xfrm>
            <a:off x="6251269" y="2429217"/>
            <a:ext cx="272126" cy="358099"/>
            <a:chOff x="-56747275" y="3982600"/>
            <a:chExt cx="241825" cy="318225"/>
          </a:xfrm>
        </p:grpSpPr>
        <p:sp>
          <p:nvSpPr>
            <p:cNvPr id="7327" name="Google Shape;7327;p82"/>
            <p:cNvSpPr/>
            <p:nvPr/>
          </p:nvSpPr>
          <p:spPr>
            <a:xfrm>
              <a:off x="-56635425" y="4076325"/>
              <a:ext cx="18125" cy="37050"/>
            </a:xfrm>
            <a:custGeom>
              <a:rect b="b" l="l" r="r" t="t"/>
              <a:pathLst>
                <a:path extrusionOk="0" h="1482" w="725">
                  <a:moveTo>
                    <a:pt x="378" y="1"/>
                  </a:moveTo>
                  <a:cubicBezTo>
                    <a:pt x="158" y="1"/>
                    <a:pt x="0" y="316"/>
                    <a:pt x="0" y="725"/>
                  </a:cubicBezTo>
                  <a:cubicBezTo>
                    <a:pt x="0" y="1135"/>
                    <a:pt x="158" y="1481"/>
                    <a:pt x="378" y="1481"/>
                  </a:cubicBezTo>
                  <a:cubicBezTo>
                    <a:pt x="567" y="1481"/>
                    <a:pt x="725" y="1135"/>
                    <a:pt x="725" y="725"/>
                  </a:cubicBezTo>
                  <a:cubicBezTo>
                    <a:pt x="725" y="316"/>
                    <a:pt x="567"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8" name="Google Shape;7328;p82"/>
            <p:cNvSpPr/>
            <p:nvPr/>
          </p:nvSpPr>
          <p:spPr>
            <a:xfrm>
              <a:off x="-56618900" y="3991275"/>
              <a:ext cx="113450" cy="136250"/>
            </a:xfrm>
            <a:custGeom>
              <a:rect b="b" l="l" r="r" t="t"/>
              <a:pathLst>
                <a:path extrusionOk="0" h="5450" w="4538">
                  <a:moveTo>
                    <a:pt x="3277" y="0"/>
                  </a:moveTo>
                  <a:lnTo>
                    <a:pt x="1" y="2647"/>
                  </a:lnTo>
                  <a:lnTo>
                    <a:pt x="3939" y="5387"/>
                  </a:lnTo>
                  <a:cubicBezTo>
                    <a:pt x="4007" y="5430"/>
                    <a:pt x="4081" y="5449"/>
                    <a:pt x="4154" y="5449"/>
                  </a:cubicBezTo>
                  <a:cubicBezTo>
                    <a:pt x="4352" y="5449"/>
                    <a:pt x="4538" y="5303"/>
                    <a:pt x="4538" y="5072"/>
                  </a:cubicBezTo>
                  <a:lnTo>
                    <a:pt x="4538" y="2300"/>
                  </a:lnTo>
                  <a:cubicBezTo>
                    <a:pt x="4538" y="1355"/>
                    <a:pt x="4034" y="473"/>
                    <a:pt x="32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9" name="Google Shape;7329;p82"/>
            <p:cNvSpPr/>
            <p:nvPr/>
          </p:nvSpPr>
          <p:spPr>
            <a:xfrm>
              <a:off x="-56601550" y="4094450"/>
              <a:ext cx="31525" cy="19700"/>
            </a:xfrm>
            <a:custGeom>
              <a:rect b="b" l="l" r="r" t="t"/>
              <a:pathLst>
                <a:path extrusionOk="0" h="788" w="1261">
                  <a:moveTo>
                    <a:pt x="158" y="0"/>
                  </a:moveTo>
                  <a:lnTo>
                    <a:pt x="158" y="63"/>
                  </a:lnTo>
                  <a:cubicBezTo>
                    <a:pt x="158" y="315"/>
                    <a:pt x="95" y="567"/>
                    <a:pt x="0" y="788"/>
                  </a:cubicBezTo>
                  <a:lnTo>
                    <a:pt x="1260" y="788"/>
                  </a:lnTo>
                  <a:lnTo>
                    <a:pt x="1260" y="756"/>
                  </a:lnTo>
                  <a:lnTo>
                    <a:pt x="15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0" name="Google Shape;7330;p82"/>
            <p:cNvSpPr/>
            <p:nvPr/>
          </p:nvSpPr>
          <p:spPr>
            <a:xfrm>
              <a:off x="-56688200" y="4085775"/>
              <a:ext cx="37050" cy="27600"/>
            </a:xfrm>
            <a:custGeom>
              <a:rect b="b" l="l" r="r" t="t"/>
              <a:pathLst>
                <a:path extrusionOk="0" h="1104" w="1482">
                  <a:moveTo>
                    <a:pt x="1355" y="1"/>
                  </a:moveTo>
                  <a:lnTo>
                    <a:pt x="1" y="1103"/>
                  </a:lnTo>
                  <a:lnTo>
                    <a:pt x="1481" y="1103"/>
                  </a:lnTo>
                  <a:cubicBezTo>
                    <a:pt x="1418" y="883"/>
                    <a:pt x="1324" y="631"/>
                    <a:pt x="1324" y="347"/>
                  </a:cubicBezTo>
                  <a:cubicBezTo>
                    <a:pt x="1324" y="253"/>
                    <a:pt x="1324" y="127"/>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1" name="Google Shape;7331;p82"/>
            <p:cNvSpPr/>
            <p:nvPr/>
          </p:nvSpPr>
          <p:spPr>
            <a:xfrm>
              <a:off x="-56747275" y="3982600"/>
              <a:ext cx="189850" cy="143850"/>
            </a:xfrm>
            <a:custGeom>
              <a:rect b="b" l="l" r="r" t="t"/>
              <a:pathLst>
                <a:path extrusionOk="0" h="5754" w="7594">
                  <a:moveTo>
                    <a:pt x="2584" y="1"/>
                  </a:moveTo>
                  <a:cubicBezTo>
                    <a:pt x="1135" y="1"/>
                    <a:pt x="1" y="1166"/>
                    <a:pt x="1" y="2647"/>
                  </a:cubicBezTo>
                  <a:lnTo>
                    <a:pt x="1" y="5388"/>
                  </a:lnTo>
                  <a:cubicBezTo>
                    <a:pt x="1" y="5610"/>
                    <a:pt x="172" y="5753"/>
                    <a:pt x="350" y="5753"/>
                  </a:cubicBezTo>
                  <a:cubicBezTo>
                    <a:pt x="426" y="5753"/>
                    <a:pt x="502" y="5728"/>
                    <a:pt x="568" y="5671"/>
                  </a:cubicBezTo>
                  <a:lnTo>
                    <a:pt x="7593" y="32"/>
                  </a:lnTo>
                  <a:cubicBezTo>
                    <a:pt x="7436" y="1"/>
                    <a:pt x="7278" y="1"/>
                    <a:pt x="70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2" name="Google Shape;7332;p82"/>
            <p:cNvSpPr/>
            <p:nvPr/>
          </p:nvSpPr>
          <p:spPr>
            <a:xfrm>
              <a:off x="-56654325" y="4217500"/>
              <a:ext cx="55150" cy="83325"/>
            </a:xfrm>
            <a:custGeom>
              <a:rect b="b" l="l" r="r" t="t"/>
              <a:pathLst>
                <a:path extrusionOk="0" h="3333" w="2206">
                  <a:moveTo>
                    <a:pt x="1127" y="1"/>
                  </a:moveTo>
                  <a:cubicBezTo>
                    <a:pt x="748" y="1"/>
                    <a:pt x="363" y="72"/>
                    <a:pt x="0" y="214"/>
                  </a:cubicBezTo>
                  <a:lnTo>
                    <a:pt x="0" y="3175"/>
                  </a:lnTo>
                  <a:cubicBezTo>
                    <a:pt x="378" y="3270"/>
                    <a:pt x="756" y="3333"/>
                    <a:pt x="1103" y="3333"/>
                  </a:cubicBezTo>
                  <a:cubicBezTo>
                    <a:pt x="1512" y="3333"/>
                    <a:pt x="1859" y="3270"/>
                    <a:pt x="2206" y="3175"/>
                  </a:cubicBezTo>
                  <a:lnTo>
                    <a:pt x="2206" y="214"/>
                  </a:lnTo>
                  <a:cubicBezTo>
                    <a:pt x="1875" y="72"/>
                    <a:pt x="1505" y="1"/>
                    <a:pt x="11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3" name="Google Shape;7333;p82"/>
            <p:cNvSpPr/>
            <p:nvPr/>
          </p:nvSpPr>
          <p:spPr>
            <a:xfrm>
              <a:off x="-56729150" y="4132250"/>
              <a:ext cx="204800" cy="157550"/>
            </a:xfrm>
            <a:custGeom>
              <a:rect b="b" l="l" r="r" t="t"/>
              <a:pathLst>
                <a:path extrusionOk="0" h="6302" w="8192">
                  <a:moveTo>
                    <a:pt x="2615" y="788"/>
                  </a:moveTo>
                  <a:cubicBezTo>
                    <a:pt x="2804" y="788"/>
                    <a:pt x="2962" y="946"/>
                    <a:pt x="2962" y="1135"/>
                  </a:cubicBezTo>
                  <a:cubicBezTo>
                    <a:pt x="2993" y="1324"/>
                    <a:pt x="2836" y="1481"/>
                    <a:pt x="2615" y="1481"/>
                  </a:cubicBezTo>
                  <a:cubicBezTo>
                    <a:pt x="2426" y="1481"/>
                    <a:pt x="2269" y="1324"/>
                    <a:pt x="2269" y="1135"/>
                  </a:cubicBezTo>
                  <a:cubicBezTo>
                    <a:pt x="2269" y="946"/>
                    <a:pt x="2426" y="788"/>
                    <a:pt x="2615" y="788"/>
                  </a:cubicBezTo>
                  <a:close/>
                  <a:moveTo>
                    <a:pt x="5608" y="788"/>
                  </a:moveTo>
                  <a:cubicBezTo>
                    <a:pt x="5797" y="788"/>
                    <a:pt x="5955" y="946"/>
                    <a:pt x="5955" y="1135"/>
                  </a:cubicBezTo>
                  <a:cubicBezTo>
                    <a:pt x="5986" y="1324"/>
                    <a:pt x="5797" y="1481"/>
                    <a:pt x="5608" y="1481"/>
                  </a:cubicBezTo>
                  <a:cubicBezTo>
                    <a:pt x="5419" y="1481"/>
                    <a:pt x="5262" y="1324"/>
                    <a:pt x="5262" y="1135"/>
                  </a:cubicBezTo>
                  <a:cubicBezTo>
                    <a:pt x="5262" y="946"/>
                    <a:pt x="5419" y="788"/>
                    <a:pt x="5608" y="788"/>
                  </a:cubicBezTo>
                  <a:close/>
                  <a:moveTo>
                    <a:pt x="725" y="1"/>
                  </a:moveTo>
                  <a:lnTo>
                    <a:pt x="0" y="536"/>
                  </a:lnTo>
                  <a:lnTo>
                    <a:pt x="0" y="2647"/>
                  </a:lnTo>
                  <a:cubicBezTo>
                    <a:pt x="0" y="4222"/>
                    <a:pt x="914" y="5577"/>
                    <a:pt x="2269" y="6301"/>
                  </a:cubicBezTo>
                  <a:lnTo>
                    <a:pt x="2269" y="3372"/>
                  </a:lnTo>
                  <a:cubicBezTo>
                    <a:pt x="2269" y="3214"/>
                    <a:pt x="2332" y="3120"/>
                    <a:pt x="2458" y="3056"/>
                  </a:cubicBezTo>
                  <a:cubicBezTo>
                    <a:pt x="2962" y="2804"/>
                    <a:pt x="3529" y="2678"/>
                    <a:pt x="4100" y="2678"/>
                  </a:cubicBezTo>
                  <a:cubicBezTo>
                    <a:pt x="4671" y="2678"/>
                    <a:pt x="5246" y="2804"/>
                    <a:pt x="5766" y="3056"/>
                  </a:cubicBezTo>
                  <a:cubicBezTo>
                    <a:pt x="5892" y="3151"/>
                    <a:pt x="5955" y="3277"/>
                    <a:pt x="5955" y="3372"/>
                  </a:cubicBezTo>
                  <a:lnTo>
                    <a:pt x="5955" y="6301"/>
                  </a:lnTo>
                  <a:cubicBezTo>
                    <a:pt x="7309" y="5640"/>
                    <a:pt x="8192" y="4254"/>
                    <a:pt x="8192" y="2647"/>
                  </a:cubicBezTo>
                  <a:lnTo>
                    <a:pt x="8192" y="536"/>
                  </a:lnTo>
                  <a:lnTo>
                    <a:pt x="73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34" name="Google Shape;7334;p82"/>
          <p:cNvGrpSpPr/>
          <p:nvPr/>
        </p:nvGrpSpPr>
        <p:grpSpPr>
          <a:xfrm>
            <a:off x="4881188" y="2894264"/>
            <a:ext cx="314662" cy="358971"/>
            <a:chOff x="-54793175" y="3198925"/>
            <a:chExt cx="279625" cy="319000"/>
          </a:xfrm>
        </p:grpSpPr>
        <p:sp>
          <p:nvSpPr>
            <p:cNvPr id="7335" name="Google Shape;7335;p82"/>
            <p:cNvSpPr/>
            <p:nvPr/>
          </p:nvSpPr>
          <p:spPr>
            <a:xfrm>
              <a:off x="-54532475" y="3354075"/>
              <a:ext cx="18925" cy="60675"/>
            </a:xfrm>
            <a:custGeom>
              <a:rect b="b" l="l" r="r" t="t"/>
              <a:pathLst>
                <a:path extrusionOk="0" h="2427" w="757">
                  <a:moveTo>
                    <a:pt x="1" y="1"/>
                  </a:moveTo>
                  <a:lnTo>
                    <a:pt x="1" y="788"/>
                  </a:lnTo>
                  <a:cubicBezTo>
                    <a:pt x="158" y="1355"/>
                    <a:pt x="190" y="1891"/>
                    <a:pt x="190" y="2427"/>
                  </a:cubicBezTo>
                  <a:cubicBezTo>
                    <a:pt x="505" y="2143"/>
                    <a:pt x="757" y="1734"/>
                    <a:pt x="757" y="1261"/>
                  </a:cubicBezTo>
                  <a:cubicBezTo>
                    <a:pt x="757" y="725"/>
                    <a:pt x="473" y="25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6" name="Google Shape;7336;p82"/>
            <p:cNvSpPr/>
            <p:nvPr/>
          </p:nvSpPr>
          <p:spPr>
            <a:xfrm>
              <a:off x="-54793175" y="3198925"/>
              <a:ext cx="97675" cy="126050"/>
            </a:xfrm>
            <a:custGeom>
              <a:rect b="b" l="l" r="r" t="t"/>
              <a:pathLst>
                <a:path extrusionOk="0" h="5042" w="3907">
                  <a:moveTo>
                    <a:pt x="2993" y="0"/>
                  </a:moveTo>
                  <a:cubicBezTo>
                    <a:pt x="2426" y="0"/>
                    <a:pt x="1954" y="315"/>
                    <a:pt x="1702" y="756"/>
                  </a:cubicBezTo>
                  <a:cubicBezTo>
                    <a:pt x="1632" y="746"/>
                    <a:pt x="1562" y="742"/>
                    <a:pt x="1494" y="742"/>
                  </a:cubicBezTo>
                  <a:cubicBezTo>
                    <a:pt x="695" y="742"/>
                    <a:pt x="0" y="1396"/>
                    <a:pt x="0" y="2237"/>
                  </a:cubicBezTo>
                  <a:cubicBezTo>
                    <a:pt x="0" y="2521"/>
                    <a:pt x="63" y="2741"/>
                    <a:pt x="190" y="2993"/>
                  </a:cubicBezTo>
                  <a:cubicBezTo>
                    <a:pt x="63" y="3214"/>
                    <a:pt x="0" y="3466"/>
                    <a:pt x="0" y="3749"/>
                  </a:cubicBezTo>
                  <a:cubicBezTo>
                    <a:pt x="0" y="4285"/>
                    <a:pt x="316" y="4758"/>
                    <a:pt x="757" y="5041"/>
                  </a:cubicBezTo>
                  <a:lnTo>
                    <a:pt x="757" y="4852"/>
                  </a:lnTo>
                  <a:cubicBezTo>
                    <a:pt x="757" y="2804"/>
                    <a:pt x="2048" y="1008"/>
                    <a:pt x="3907" y="315"/>
                  </a:cubicBezTo>
                  <a:cubicBezTo>
                    <a:pt x="3655" y="126"/>
                    <a:pt x="3340" y="0"/>
                    <a:pt x="29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7" name="Google Shape;7337;p82"/>
            <p:cNvSpPr/>
            <p:nvPr/>
          </p:nvSpPr>
          <p:spPr>
            <a:xfrm>
              <a:off x="-54624625" y="3349350"/>
              <a:ext cx="55150" cy="55175"/>
            </a:xfrm>
            <a:custGeom>
              <a:rect b="b" l="l" r="r" t="t"/>
              <a:pathLst>
                <a:path extrusionOk="0" h="2207" w="2206">
                  <a:moveTo>
                    <a:pt x="1103" y="1"/>
                  </a:moveTo>
                  <a:cubicBezTo>
                    <a:pt x="473" y="1"/>
                    <a:pt x="1" y="505"/>
                    <a:pt x="1" y="1103"/>
                  </a:cubicBezTo>
                  <a:cubicBezTo>
                    <a:pt x="1" y="1702"/>
                    <a:pt x="473" y="2206"/>
                    <a:pt x="1103" y="2206"/>
                  </a:cubicBezTo>
                  <a:cubicBezTo>
                    <a:pt x="1702" y="2206"/>
                    <a:pt x="2206" y="1702"/>
                    <a:pt x="2206" y="1103"/>
                  </a:cubicBezTo>
                  <a:cubicBezTo>
                    <a:pt x="2206" y="505"/>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8" name="Google Shape;7338;p82"/>
            <p:cNvSpPr/>
            <p:nvPr/>
          </p:nvSpPr>
          <p:spPr>
            <a:xfrm>
              <a:off x="-54737250" y="3349350"/>
              <a:ext cx="55150" cy="55175"/>
            </a:xfrm>
            <a:custGeom>
              <a:rect b="b" l="l" r="r" t="t"/>
              <a:pathLst>
                <a:path extrusionOk="0" h="2207" w="2206">
                  <a:moveTo>
                    <a:pt x="1103" y="1"/>
                  </a:moveTo>
                  <a:cubicBezTo>
                    <a:pt x="504" y="1"/>
                    <a:pt x="0" y="505"/>
                    <a:pt x="0" y="1103"/>
                  </a:cubicBezTo>
                  <a:cubicBezTo>
                    <a:pt x="0" y="1702"/>
                    <a:pt x="504" y="2206"/>
                    <a:pt x="1103" y="2206"/>
                  </a:cubicBezTo>
                  <a:cubicBezTo>
                    <a:pt x="1733" y="2206"/>
                    <a:pt x="2206" y="1702"/>
                    <a:pt x="2206" y="1103"/>
                  </a:cubicBezTo>
                  <a:cubicBezTo>
                    <a:pt x="2206" y="505"/>
                    <a:pt x="1733"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9" name="Google Shape;7339;p82"/>
            <p:cNvSpPr/>
            <p:nvPr/>
          </p:nvSpPr>
          <p:spPr>
            <a:xfrm>
              <a:off x="-54770325" y="3218600"/>
              <a:ext cx="233925" cy="299325"/>
            </a:xfrm>
            <a:custGeom>
              <a:rect b="b" l="l" r="r" t="t"/>
              <a:pathLst>
                <a:path extrusionOk="0" h="11973" w="9357">
                  <a:moveTo>
                    <a:pt x="6175" y="2962"/>
                  </a:moveTo>
                  <a:cubicBezTo>
                    <a:pt x="6364" y="2962"/>
                    <a:pt x="6522" y="3120"/>
                    <a:pt x="6522" y="3309"/>
                  </a:cubicBezTo>
                  <a:cubicBezTo>
                    <a:pt x="6522" y="3498"/>
                    <a:pt x="6364" y="3656"/>
                    <a:pt x="6175" y="3656"/>
                  </a:cubicBezTo>
                  <a:lnTo>
                    <a:pt x="3182" y="3656"/>
                  </a:lnTo>
                  <a:cubicBezTo>
                    <a:pt x="2993" y="3656"/>
                    <a:pt x="2836" y="3498"/>
                    <a:pt x="2836" y="3309"/>
                  </a:cubicBezTo>
                  <a:cubicBezTo>
                    <a:pt x="2836" y="3120"/>
                    <a:pt x="2993" y="2962"/>
                    <a:pt x="3182" y="2962"/>
                  </a:cubicBezTo>
                  <a:close/>
                  <a:moveTo>
                    <a:pt x="6931" y="4443"/>
                  </a:moveTo>
                  <a:cubicBezTo>
                    <a:pt x="9357" y="4443"/>
                    <a:pt x="9357" y="8192"/>
                    <a:pt x="6931" y="8192"/>
                  </a:cubicBezTo>
                  <a:cubicBezTo>
                    <a:pt x="6018" y="8192"/>
                    <a:pt x="5261" y="7562"/>
                    <a:pt x="5104" y="6680"/>
                  </a:cubicBezTo>
                  <a:lnTo>
                    <a:pt x="4285" y="6680"/>
                  </a:lnTo>
                  <a:cubicBezTo>
                    <a:pt x="4127" y="7562"/>
                    <a:pt x="3340" y="8192"/>
                    <a:pt x="2458" y="8192"/>
                  </a:cubicBezTo>
                  <a:cubicBezTo>
                    <a:pt x="0" y="8192"/>
                    <a:pt x="0" y="4443"/>
                    <a:pt x="2458" y="4443"/>
                  </a:cubicBezTo>
                  <a:cubicBezTo>
                    <a:pt x="3371" y="4443"/>
                    <a:pt x="4127" y="5073"/>
                    <a:pt x="4285" y="5955"/>
                  </a:cubicBezTo>
                  <a:lnTo>
                    <a:pt x="5104" y="5955"/>
                  </a:lnTo>
                  <a:cubicBezTo>
                    <a:pt x="5261" y="5073"/>
                    <a:pt x="6049" y="4443"/>
                    <a:pt x="6931" y="4443"/>
                  </a:cubicBezTo>
                  <a:close/>
                  <a:moveTo>
                    <a:pt x="5695" y="8547"/>
                  </a:moveTo>
                  <a:cubicBezTo>
                    <a:pt x="5789" y="8547"/>
                    <a:pt x="5876" y="8586"/>
                    <a:pt x="5923" y="8665"/>
                  </a:cubicBezTo>
                  <a:cubicBezTo>
                    <a:pt x="6144" y="8791"/>
                    <a:pt x="6144" y="9011"/>
                    <a:pt x="5986" y="9169"/>
                  </a:cubicBezTo>
                  <a:cubicBezTo>
                    <a:pt x="5608" y="9515"/>
                    <a:pt x="5135" y="9704"/>
                    <a:pt x="4631" y="9704"/>
                  </a:cubicBezTo>
                  <a:cubicBezTo>
                    <a:pt x="4127" y="9704"/>
                    <a:pt x="3655" y="9515"/>
                    <a:pt x="3340" y="9169"/>
                  </a:cubicBezTo>
                  <a:cubicBezTo>
                    <a:pt x="3182" y="9011"/>
                    <a:pt x="3182" y="8791"/>
                    <a:pt x="3340" y="8665"/>
                  </a:cubicBezTo>
                  <a:cubicBezTo>
                    <a:pt x="3418" y="8586"/>
                    <a:pt x="3513" y="8547"/>
                    <a:pt x="3603" y="8547"/>
                  </a:cubicBezTo>
                  <a:cubicBezTo>
                    <a:pt x="3694" y="8547"/>
                    <a:pt x="3781" y="8586"/>
                    <a:pt x="3844" y="8665"/>
                  </a:cubicBezTo>
                  <a:cubicBezTo>
                    <a:pt x="4064" y="8885"/>
                    <a:pt x="4348" y="8996"/>
                    <a:pt x="4631" y="8996"/>
                  </a:cubicBezTo>
                  <a:cubicBezTo>
                    <a:pt x="4915" y="8996"/>
                    <a:pt x="5198" y="8885"/>
                    <a:pt x="5419" y="8665"/>
                  </a:cubicBezTo>
                  <a:cubicBezTo>
                    <a:pt x="5498" y="8586"/>
                    <a:pt x="5600" y="8547"/>
                    <a:pt x="5695" y="8547"/>
                  </a:cubicBezTo>
                  <a:close/>
                  <a:moveTo>
                    <a:pt x="4663" y="1"/>
                  </a:moveTo>
                  <a:cubicBezTo>
                    <a:pt x="2426" y="1"/>
                    <a:pt x="599" y="1828"/>
                    <a:pt x="599" y="4097"/>
                  </a:cubicBezTo>
                  <a:lnTo>
                    <a:pt x="599" y="6270"/>
                  </a:lnTo>
                  <a:cubicBezTo>
                    <a:pt x="158" y="7751"/>
                    <a:pt x="441" y="9137"/>
                    <a:pt x="1260" y="10240"/>
                  </a:cubicBezTo>
                  <a:cubicBezTo>
                    <a:pt x="2079" y="11343"/>
                    <a:pt x="3340" y="11973"/>
                    <a:pt x="4663" y="11973"/>
                  </a:cubicBezTo>
                  <a:cubicBezTo>
                    <a:pt x="6018" y="11973"/>
                    <a:pt x="7309" y="11343"/>
                    <a:pt x="8097" y="10240"/>
                  </a:cubicBezTo>
                  <a:cubicBezTo>
                    <a:pt x="8916" y="9169"/>
                    <a:pt x="9200" y="7783"/>
                    <a:pt x="8758" y="6270"/>
                  </a:cubicBezTo>
                  <a:lnTo>
                    <a:pt x="8758" y="4097"/>
                  </a:lnTo>
                  <a:cubicBezTo>
                    <a:pt x="8758" y="2994"/>
                    <a:pt x="8349" y="1954"/>
                    <a:pt x="7593" y="1167"/>
                  </a:cubicBezTo>
                  <a:cubicBezTo>
                    <a:pt x="6805" y="379"/>
                    <a:pt x="5766" y="1"/>
                    <a:pt x="46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0" name="Google Shape;7340;p82"/>
            <p:cNvSpPr/>
            <p:nvPr/>
          </p:nvSpPr>
          <p:spPr>
            <a:xfrm>
              <a:off x="-54612025" y="3198925"/>
              <a:ext cx="96100" cy="123675"/>
            </a:xfrm>
            <a:custGeom>
              <a:rect b="b" l="l" r="r" t="t"/>
              <a:pathLst>
                <a:path extrusionOk="0" h="4947" w="3844">
                  <a:moveTo>
                    <a:pt x="851" y="0"/>
                  </a:moveTo>
                  <a:cubicBezTo>
                    <a:pt x="536" y="0"/>
                    <a:pt x="221" y="95"/>
                    <a:pt x="1" y="252"/>
                  </a:cubicBezTo>
                  <a:cubicBezTo>
                    <a:pt x="662" y="504"/>
                    <a:pt x="1261" y="882"/>
                    <a:pt x="1765" y="1418"/>
                  </a:cubicBezTo>
                  <a:cubicBezTo>
                    <a:pt x="2679" y="2363"/>
                    <a:pt x="3183" y="3560"/>
                    <a:pt x="3183" y="4821"/>
                  </a:cubicBezTo>
                  <a:lnTo>
                    <a:pt x="3183" y="4947"/>
                  </a:lnTo>
                  <a:cubicBezTo>
                    <a:pt x="3592" y="4695"/>
                    <a:pt x="3844" y="4253"/>
                    <a:pt x="3844" y="3749"/>
                  </a:cubicBezTo>
                  <a:cubicBezTo>
                    <a:pt x="3844" y="3466"/>
                    <a:pt x="3781" y="3214"/>
                    <a:pt x="3655" y="2993"/>
                  </a:cubicBezTo>
                  <a:cubicBezTo>
                    <a:pt x="3781" y="2741"/>
                    <a:pt x="3844" y="2521"/>
                    <a:pt x="3844" y="2237"/>
                  </a:cubicBezTo>
                  <a:cubicBezTo>
                    <a:pt x="3844" y="1380"/>
                    <a:pt x="3123" y="716"/>
                    <a:pt x="2330" y="716"/>
                  </a:cubicBezTo>
                  <a:cubicBezTo>
                    <a:pt x="2279" y="716"/>
                    <a:pt x="2227" y="719"/>
                    <a:pt x="2174" y="725"/>
                  </a:cubicBezTo>
                  <a:cubicBezTo>
                    <a:pt x="1891" y="252"/>
                    <a:pt x="1418" y="0"/>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1" name="Google Shape;7341;p82"/>
            <p:cNvSpPr/>
            <p:nvPr/>
          </p:nvSpPr>
          <p:spPr>
            <a:xfrm>
              <a:off x="-54793175" y="3353300"/>
              <a:ext cx="18925" cy="60675"/>
            </a:xfrm>
            <a:custGeom>
              <a:rect b="b" l="l" r="r" t="t"/>
              <a:pathLst>
                <a:path extrusionOk="0" h="2427" w="757">
                  <a:moveTo>
                    <a:pt x="757" y="0"/>
                  </a:moveTo>
                  <a:cubicBezTo>
                    <a:pt x="316" y="284"/>
                    <a:pt x="0" y="756"/>
                    <a:pt x="0" y="1292"/>
                  </a:cubicBezTo>
                  <a:cubicBezTo>
                    <a:pt x="0" y="1765"/>
                    <a:pt x="190" y="2174"/>
                    <a:pt x="536" y="2426"/>
                  </a:cubicBezTo>
                  <a:cubicBezTo>
                    <a:pt x="505" y="1859"/>
                    <a:pt x="599" y="1292"/>
                    <a:pt x="757" y="756"/>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42" name="Google Shape;7342;p82"/>
          <p:cNvGrpSpPr/>
          <p:nvPr/>
        </p:nvGrpSpPr>
        <p:grpSpPr>
          <a:xfrm>
            <a:off x="4859020" y="3371455"/>
            <a:ext cx="358999" cy="342991"/>
            <a:chOff x="-54812875" y="3596675"/>
            <a:chExt cx="319025" cy="304800"/>
          </a:xfrm>
        </p:grpSpPr>
        <p:sp>
          <p:nvSpPr>
            <p:cNvPr id="7343" name="Google Shape;7343;p82"/>
            <p:cNvSpPr/>
            <p:nvPr/>
          </p:nvSpPr>
          <p:spPr>
            <a:xfrm>
              <a:off x="-54812875" y="3607700"/>
              <a:ext cx="74850" cy="293775"/>
            </a:xfrm>
            <a:custGeom>
              <a:rect b="b" l="l" r="r" t="t"/>
              <a:pathLst>
                <a:path extrusionOk="0" h="11751" w="2994">
                  <a:moveTo>
                    <a:pt x="1482" y="0"/>
                  </a:moveTo>
                  <a:lnTo>
                    <a:pt x="1482" y="2710"/>
                  </a:lnTo>
                  <a:cubicBezTo>
                    <a:pt x="1482" y="3749"/>
                    <a:pt x="1261" y="4789"/>
                    <a:pt x="788" y="5734"/>
                  </a:cubicBezTo>
                  <a:cubicBezTo>
                    <a:pt x="284" y="6805"/>
                    <a:pt x="1" y="7971"/>
                    <a:pt x="1" y="9168"/>
                  </a:cubicBezTo>
                  <a:cubicBezTo>
                    <a:pt x="1" y="10050"/>
                    <a:pt x="505" y="10901"/>
                    <a:pt x="1261" y="11405"/>
                  </a:cubicBezTo>
                  <a:lnTo>
                    <a:pt x="1639" y="11689"/>
                  </a:lnTo>
                  <a:cubicBezTo>
                    <a:pt x="1707" y="11731"/>
                    <a:pt x="1781" y="11750"/>
                    <a:pt x="1854" y="11750"/>
                  </a:cubicBezTo>
                  <a:cubicBezTo>
                    <a:pt x="2052" y="11750"/>
                    <a:pt x="2238" y="11604"/>
                    <a:pt x="2238" y="11374"/>
                  </a:cubicBezTo>
                  <a:lnTo>
                    <a:pt x="2238" y="9326"/>
                  </a:lnTo>
                  <a:cubicBezTo>
                    <a:pt x="2238" y="8570"/>
                    <a:pt x="2364" y="7751"/>
                    <a:pt x="2584" y="7026"/>
                  </a:cubicBezTo>
                  <a:cubicBezTo>
                    <a:pt x="2836" y="6270"/>
                    <a:pt x="2994" y="5545"/>
                    <a:pt x="2994" y="4758"/>
                  </a:cubicBezTo>
                  <a:lnTo>
                    <a:pt x="2994" y="3718"/>
                  </a:lnTo>
                  <a:lnTo>
                    <a:pt x="14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4" name="Google Shape;7344;p82"/>
            <p:cNvSpPr/>
            <p:nvPr/>
          </p:nvSpPr>
          <p:spPr>
            <a:xfrm>
              <a:off x="-54662425" y="3621875"/>
              <a:ext cx="18125" cy="61450"/>
            </a:xfrm>
            <a:custGeom>
              <a:rect b="b" l="l" r="r" t="t"/>
              <a:pathLst>
                <a:path extrusionOk="0" h="2458" w="725">
                  <a:moveTo>
                    <a:pt x="347" y="0"/>
                  </a:moveTo>
                  <a:cubicBezTo>
                    <a:pt x="158" y="315"/>
                    <a:pt x="0" y="757"/>
                    <a:pt x="0" y="1229"/>
                  </a:cubicBezTo>
                  <a:cubicBezTo>
                    <a:pt x="0" y="1702"/>
                    <a:pt x="189" y="2143"/>
                    <a:pt x="347" y="2458"/>
                  </a:cubicBezTo>
                  <a:cubicBezTo>
                    <a:pt x="504" y="2143"/>
                    <a:pt x="725" y="1702"/>
                    <a:pt x="725" y="1229"/>
                  </a:cubicBezTo>
                  <a:cubicBezTo>
                    <a:pt x="725" y="757"/>
                    <a:pt x="504" y="315"/>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5" name="Google Shape;7345;p82"/>
            <p:cNvSpPr/>
            <p:nvPr/>
          </p:nvSpPr>
          <p:spPr>
            <a:xfrm>
              <a:off x="-54737250" y="3652600"/>
              <a:ext cx="66175" cy="37825"/>
            </a:xfrm>
            <a:custGeom>
              <a:rect b="b" l="l" r="r" t="t"/>
              <a:pathLst>
                <a:path extrusionOk="0" h="1513" w="2647">
                  <a:moveTo>
                    <a:pt x="0" y="0"/>
                  </a:moveTo>
                  <a:lnTo>
                    <a:pt x="599" y="1512"/>
                  </a:lnTo>
                  <a:lnTo>
                    <a:pt x="2647" y="1512"/>
                  </a:lnTo>
                  <a:cubicBezTo>
                    <a:pt x="2458" y="1103"/>
                    <a:pt x="2206" y="599"/>
                    <a:pt x="22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6" name="Google Shape;7346;p82"/>
            <p:cNvSpPr/>
            <p:nvPr/>
          </p:nvSpPr>
          <p:spPr>
            <a:xfrm>
              <a:off x="-54568700" y="3608475"/>
              <a:ext cx="74850" cy="293000"/>
            </a:xfrm>
            <a:custGeom>
              <a:rect b="b" l="l" r="r" t="t"/>
              <a:pathLst>
                <a:path extrusionOk="0" h="11720" w="2994">
                  <a:moveTo>
                    <a:pt x="1481" y="1"/>
                  </a:moveTo>
                  <a:lnTo>
                    <a:pt x="851" y="1576"/>
                  </a:lnTo>
                  <a:lnTo>
                    <a:pt x="0" y="3750"/>
                  </a:lnTo>
                  <a:lnTo>
                    <a:pt x="0" y="4727"/>
                  </a:lnTo>
                  <a:cubicBezTo>
                    <a:pt x="0" y="5514"/>
                    <a:pt x="158" y="6270"/>
                    <a:pt x="378" y="6995"/>
                  </a:cubicBezTo>
                  <a:cubicBezTo>
                    <a:pt x="630" y="7751"/>
                    <a:pt x="757" y="8539"/>
                    <a:pt x="757" y="9295"/>
                  </a:cubicBezTo>
                  <a:lnTo>
                    <a:pt x="757" y="11343"/>
                  </a:lnTo>
                  <a:cubicBezTo>
                    <a:pt x="757" y="11573"/>
                    <a:pt x="925" y="11719"/>
                    <a:pt x="1115" y="11719"/>
                  </a:cubicBezTo>
                  <a:cubicBezTo>
                    <a:pt x="1184" y="11719"/>
                    <a:pt x="1256" y="11700"/>
                    <a:pt x="1324" y="11658"/>
                  </a:cubicBezTo>
                  <a:lnTo>
                    <a:pt x="1733" y="11374"/>
                  </a:lnTo>
                  <a:cubicBezTo>
                    <a:pt x="2489" y="10870"/>
                    <a:pt x="2993" y="10051"/>
                    <a:pt x="2993" y="9137"/>
                  </a:cubicBezTo>
                  <a:cubicBezTo>
                    <a:pt x="2993" y="8003"/>
                    <a:pt x="2710" y="6774"/>
                    <a:pt x="2206" y="5735"/>
                  </a:cubicBezTo>
                  <a:cubicBezTo>
                    <a:pt x="1733" y="4790"/>
                    <a:pt x="1481" y="3781"/>
                    <a:pt x="1481" y="2710"/>
                  </a:cubicBez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7" name="Google Shape;7347;p82"/>
            <p:cNvSpPr/>
            <p:nvPr/>
          </p:nvSpPr>
          <p:spPr>
            <a:xfrm>
              <a:off x="-54636450" y="3652600"/>
              <a:ext cx="66975" cy="37825"/>
            </a:xfrm>
            <a:custGeom>
              <a:rect b="b" l="l" r="r" t="t"/>
              <a:pathLst>
                <a:path extrusionOk="0" h="1513" w="2679">
                  <a:moveTo>
                    <a:pt x="411" y="0"/>
                  </a:moveTo>
                  <a:cubicBezTo>
                    <a:pt x="411" y="599"/>
                    <a:pt x="221" y="1103"/>
                    <a:pt x="1" y="1512"/>
                  </a:cubicBezTo>
                  <a:lnTo>
                    <a:pt x="2080" y="1512"/>
                  </a:lnTo>
                  <a:lnTo>
                    <a:pt x="267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8" name="Google Shape;7348;p82"/>
            <p:cNvSpPr/>
            <p:nvPr/>
          </p:nvSpPr>
          <p:spPr>
            <a:xfrm>
              <a:off x="-54760100" y="3596675"/>
              <a:ext cx="212675" cy="37025"/>
            </a:xfrm>
            <a:custGeom>
              <a:rect b="b" l="l" r="r" t="t"/>
              <a:pathLst>
                <a:path extrusionOk="0" h="1481" w="8507">
                  <a:moveTo>
                    <a:pt x="1" y="0"/>
                  </a:moveTo>
                  <a:lnTo>
                    <a:pt x="599" y="1481"/>
                  </a:lnTo>
                  <a:lnTo>
                    <a:pt x="3246" y="1481"/>
                  </a:lnTo>
                  <a:cubicBezTo>
                    <a:pt x="3466" y="693"/>
                    <a:pt x="3939" y="158"/>
                    <a:pt x="4002" y="95"/>
                  </a:cubicBezTo>
                  <a:cubicBezTo>
                    <a:pt x="4081" y="32"/>
                    <a:pt x="4183" y="0"/>
                    <a:pt x="4281" y="0"/>
                  </a:cubicBezTo>
                  <a:close/>
                  <a:moveTo>
                    <a:pt x="4281" y="0"/>
                  </a:moveTo>
                  <a:cubicBezTo>
                    <a:pt x="4380" y="0"/>
                    <a:pt x="4474" y="32"/>
                    <a:pt x="4537" y="95"/>
                  </a:cubicBezTo>
                  <a:cubicBezTo>
                    <a:pt x="4569" y="158"/>
                    <a:pt x="5041" y="693"/>
                    <a:pt x="5294" y="1481"/>
                  </a:cubicBezTo>
                  <a:lnTo>
                    <a:pt x="7940" y="1481"/>
                  </a:lnTo>
                  <a:lnTo>
                    <a:pt x="8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9" name="Google Shape;7349;p82"/>
            <p:cNvSpPr/>
            <p:nvPr/>
          </p:nvSpPr>
          <p:spPr>
            <a:xfrm>
              <a:off x="-54738050" y="3708500"/>
              <a:ext cx="169375" cy="186700"/>
            </a:xfrm>
            <a:custGeom>
              <a:rect b="b" l="l" r="r" t="t"/>
              <a:pathLst>
                <a:path extrusionOk="0" h="7468" w="6775">
                  <a:moveTo>
                    <a:pt x="1891" y="1513"/>
                  </a:moveTo>
                  <a:cubicBezTo>
                    <a:pt x="2080" y="1513"/>
                    <a:pt x="2238" y="1671"/>
                    <a:pt x="2238" y="1860"/>
                  </a:cubicBezTo>
                  <a:cubicBezTo>
                    <a:pt x="2238" y="2049"/>
                    <a:pt x="2080" y="2206"/>
                    <a:pt x="1891" y="2206"/>
                  </a:cubicBezTo>
                  <a:cubicBezTo>
                    <a:pt x="1702" y="2206"/>
                    <a:pt x="1545" y="2112"/>
                    <a:pt x="1545" y="1860"/>
                  </a:cubicBezTo>
                  <a:cubicBezTo>
                    <a:pt x="1545" y="1671"/>
                    <a:pt x="1702" y="1513"/>
                    <a:pt x="1891" y="1513"/>
                  </a:cubicBezTo>
                  <a:close/>
                  <a:moveTo>
                    <a:pt x="4884" y="1545"/>
                  </a:moveTo>
                  <a:cubicBezTo>
                    <a:pt x="5073" y="1545"/>
                    <a:pt x="5231" y="1702"/>
                    <a:pt x="5231" y="1891"/>
                  </a:cubicBezTo>
                  <a:cubicBezTo>
                    <a:pt x="5231" y="2112"/>
                    <a:pt x="5073" y="2269"/>
                    <a:pt x="4884" y="2269"/>
                  </a:cubicBezTo>
                  <a:cubicBezTo>
                    <a:pt x="4695" y="2269"/>
                    <a:pt x="4538" y="2112"/>
                    <a:pt x="4538" y="1891"/>
                  </a:cubicBezTo>
                  <a:cubicBezTo>
                    <a:pt x="4538" y="1702"/>
                    <a:pt x="4695" y="1545"/>
                    <a:pt x="4884" y="1545"/>
                  </a:cubicBezTo>
                  <a:close/>
                  <a:moveTo>
                    <a:pt x="4404" y="4073"/>
                  </a:moveTo>
                  <a:cubicBezTo>
                    <a:pt x="4498" y="4073"/>
                    <a:pt x="4585" y="4112"/>
                    <a:pt x="4632" y="4191"/>
                  </a:cubicBezTo>
                  <a:cubicBezTo>
                    <a:pt x="4853" y="4286"/>
                    <a:pt x="4853" y="4538"/>
                    <a:pt x="4695" y="4695"/>
                  </a:cubicBezTo>
                  <a:cubicBezTo>
                    <a:pt x="4317" y="5042"/>
                    <a:pt x="3844" y="5231"/>
                    <a:pt x="3340" y="5231"/>
                  </a:cubicBezTo>
                  <a:cubicBezTo>
                    <a:pt x="2836" y="5231"/>
                    <a:pt x="2364" y="5042"/>
                    <a:pt x="2049" y="4695"/>
                  </a:cubicBezTo>
                  <a:cubicBezTo>
                    <a:pt x="1891" y="4538"/>
                    <a:pt x="1891" y="4286"/>
                    <a:pt x="2049" y="4191"/>
                  </a:cubicBezTo>
                  <a:cubicBezTo>
                    <a:pt x="2127" y="4112"/>
                    <a:pt x="2222" y="4073"/>
                    <a:pt x="2312" y="4073"/>
                  </a:cubicBezTo>
                  <a:cubicBezTo>
                    <a:pt x="2403" y="4073"/>
                    <a:pt x="2490" y="4112"/>
                    <a:pt x="2553" y="4191"/>
                  </a:cubicBezTo>
                  <a:cubicBezTo>
                    <a:pt x="2773" y="4412"/>
                    <a:pt x="3057" y="4522"/>
                    <a:pt x="3340" y="4522"/>
                  </a:cubicBezTo>
                  <a:cubicBezTo>
                    <a:pt x="3624" y="4522"/>
                    <a:pt x="3907" y="4412"/>
                    <a:pt x="4128" y="4191"/>
                  </a:cubicBezTo>
                  <a:cubicBezTo>
                    <a:pt x="4207" y="4112"/>
                    <a:pt x="4309" y="4073"/>
                    <a:pt x="4404" y="4073"/>
                  </a:cubicBezTo>
                  <a:close/>
                  <a:moveTo>
                    <a:pt x="757" y="1"/>
                  </a:moveTo>
                  <a:lnTo>
                    <a:pt x="757" y="694"/>
                  </a:lnTo>
                  <a:cubicBezTo>
                    <a:pt x="757" y="1513"/>
                    <a:pt x="631" y="2332"/>
                    <a:pt x="347" y="3088"/>
                  </a:cubicBezTo>
                  <a:cubicBezTo>
                    <a:pt x="1" y="4160"/>
                    <a:pt x="1" y="4947"/>
                    <a:pt x="1" y="5672"/>
                  </a:cubicBezTo>
                  <a:cubicBezTo>
                    <a:pt x="757" y="6743"/>
                    <a:pt x="2017" y="7468"/>
                    <a:pt x="3403" y="7468"/>
                  </a:cubicBezTo>
                  <a:cubicBezTo>
                    <a:pt x="4758" y="7468"/>
                    <a:pt x="6018" y="6774"/>
                    <a:pt x="6774" y="5672"/>
                  </a:cubicBezTo>
                  <a:cubicBezTo>
                    <a:pt x="6774" y="4947"/>
                    <a:pt x="6774" y="4160"/>
                    <a:pt x="6428" y="3088"/>
                  </a:cubicBezTo>
                  <a:cubicBezTo>
                    <a:pt x="6144" y="2332"/>
                    <a:pt x="6018" y="1513"/>
                    <a:pt x="6018" y="694"/>
                  </a:cubicBezTo>
                  <a:lnTo>
                    <a:pt x="60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50" name="Google Shape;7350;p82"/>
          <p:cNvSpPr/>
          <p:nvPr/>
        </p:nvSpPr>
        <p:spPr>
          <a:xfrm>
            <a:off x="5033910" y="3745725"/>
            <a:ext cx="8018" cy="900"/>
          </a:xfrm>
          <a:custGeom>
            <a:rect b="b" l="l" r="r" t="t"/>
            <a:pathLst>
              <a:path extrusionOk="0" h="32" w="285">
                <a:moveTo>
                  <a:pt x="1" y="0"/>
                </a:moveTo>
                <a:cubicBezTo>
                  <a:pt x="95" y="32"/>
                  <a:pt x="158" y="32"/>
                  <a:pt x="284" y="32"/>
                </a:cubicBezTo>
                <a:cubicBezTo>
                  <a:pt x="221" y="32"/>
                  <a:pt x="127" y="0"/>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1" name="Google Shape;7351;p82"/>
          <p:cNvSpPr/>
          <p:nvPr/>
        </p:nvSpPr>
        <p:spPr>
          <a:xfrm>
            <a:off x="5034361" y="3746598"/>
            <a:ext cx="7118" cy="928"/>
          </a:xfrm>
          <a:custGeom>
            <a:rect b="b" l="l" r="r" t="t"/>
            <a:pathLst>
              <a:path extrusionOk="0" h="33" w="253">
                <a:moveTo>
                  <a:pt x="253" y="1"/>
                </a:moveTo>
                <a:lnTo>
                  <a:pt x="253" y="1"/>
                </a:lnTo>
                <a:cubicBezTo>
                  <a:pt x="189" y="1"/>
                  <a:pt x="64" y="1"/>
                  <a:pt x="1" y="32"/>
                </a:cubicBezTo>
                <a:cubicBezTo>
                  <a:pt x="95" y="1"/>
                  <a:pt x="190" y="1"/>
                  <a:pt x="2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352" name="Google Shape;7352;p82"/>
          <p:cNvGrpSpPr/>
          <p:nvPr/>
        </p:nvGrpSpPr>
        <p:grpSpPr>
          <a:xfrm>
            <a:off x="4881188" y="3827938"/>
            <a:ext cx="314662" cy="358099"/>
            <a:chOff x="-54793175" y="3982600"/>
            <a:chExt cx="279625" cy="318225"/>
          </a:xfrm>
        </p:grpSpPr>
        <p:sp>
          <p:nvSpPr>
            <p:cNvPr id="7353" name="Google Shape;7353;p82"/>
            <p:cNvSpPr/>
            <p:nvPr/>
          </p:nvSpPr>
          <p:spPr>
            <a:xfrm>
              <a:off x="-54646675" y="3982600"/>
              <a:ext cx="113425" cy="111075"/>
            </a:xfrm>
            <a:custGeom>
              <a:rect b="b" l="l" r="r" t="t"/>
              <a:pathLst>
                <a:path extrusionOk="0" h="4443" w="4537">
                  <a:moveTo>
                    <a:pt x="0" y="1"/>
                  </a:moveTo>
                  <a:cubicBezTo>
                    <a:pt x="1261" y="221"/>
                    <a:pt x="2237" y="2080"/>
                    <a:pt x="2332" y="4443"/>
                  </a:cubicBezTo>
                  <a:lnTo>
                    <a:pt x="4128" y="4443"/>
                  </a:lnTo>
                  <a:cubicBezTo>
                    <a:pt x="4380" y="4443"/>
                    <a:pt x="4537" y="4254"/>
                    <a:pt x="4506" y="4002"/>
                  </a:cubicBezTo>
                  <a:cubicBezTo>
                    <a:pt x="4128" y="1859"/>
                    <a:pt x="2300" y="15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4" name="Google Shape;7354;p82"/>
            <p:cNvSpPr/>
            <p:nvPr/>
          </p:nvSpPr>
          <p:spPr>
            <a:xfrm>
              <a:off x="-54644325" y="4003075"/>
              <a:ext cx="36250" cy="90600"/>
            </a:xfrm>
            <a:custGeom>
              <a:rect b="b" l="l" r="r" t="t"/>
              <a:pathLst>
                <a:path extrusionOk="0" h="3624" w="1450">
                  <a:moveTo>
                    <a:pt x="1" y="1"/>
                  </a:moveTo>
                  <a:lnTo>
                    <a:pt x="1" y="3624"/>
                  </a:lnTo>
                  <a:lnTo>
                    <a:pt x="1450" y="3624"/>
                  </a:lnTo>
                  <a:cubicBezTo>
                    <a:pt x="1419" y="1765"/>
                    <a:pt x="726" y="379"/>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5" name="Google Shape;7355;p82"/>
            <p:cNvSpPr/>
            <p:nvPr/>
          </p:nvSpPr>
          <p:spPr>
            <a:xfrm>
              <a:off x="-54773475" y="3983400"/>
              <a:ext cx="113425" cy="111075"/>
            </a:xfrm>
            <a:custGeom>
              <a:rect b="b" l="l" r="r" t="t"/>
              <a:pathLst>
                <a:path extrusionOk="0" h="4443" w="4537">
                  <a:moveTo>
                    <a:pt x="4537" y="0"/>
                  </a:moveTo>
                  <a:lnTo>
                    <a:pt x="4537" y="0"/>
                  </a:lnTo>
                  <a:cubicBezTo>
                    <a:pt x="2237" y="126"/>
                    <a:pt x="378" y="1827"/>
                    <a:pt x="32" y="4033"/>
                  </a:cubicBezTo>
                  <a:cubicBezTo>
                    <a:pt x="0" y="4253"/>
                    <a:pt x="189" y="4442"/>
                    <a:pt x="378" y="4442"/>
                  </a:cubicBezTo>
                  <a:lnTo>
                    <a:pt x="2205" y="4442"/>
                  </a:lnTo>
                  <a:cubicBezTo>
                    <a:pt x="2268" y="2079"/>
                    <a:pt x="3277" y="252"/>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6" name="Google Shape;7356;p82"/>
            <p:cNvSpPr/>
            <p:nvPr/>
          </p:nvSpPr>
          <p:spPr>
            <a:xfrm>
              <a:off x="-54699450" y="4003075"/>
              <a:ext cx="36250" cy="90600"/>
            </a:xfrm>
            <a:custGeom>
              <a:rect b="b" l="l" r="r" t="t"/>
              <a:pathLst>
                <a:path extrusionOk="0" h="3624" w="1450">
                  <a:moveTo>
                    <a:pt x="1450" y="1"/>
                  </a:moveTo>
                  <a:cubicBezTo>
                    <a:pt x="725" y="379"/>
                    <a:pt x="64" y="1765"/>
                    <a:pt x="1" y="3624"/>
                  </a:cubicBezTo>
                  <a:lnTo>
                    <a:pt x="1450" y="3624"/>
                  </a:lnTo>
                  <a:lnTo>
                    <a:pt x="145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7" name="Google Shape;7357;p82"/>
            <p:cNvSpPr/>
            <p:nvPr/>
          </p:nvSpPr>
          <p:spPr>
            <a:xfrm>
              <a:off x="-54756150" y="4112550"/>
              <a:ext cx="204800" cy="188275"/>
            </a:xfrm>
            <a:custGeom>
              <a:rect b="b" l="l" r="r" t="t"/>
              <a:pathLst>
                <a:path extrusionOk="0" h="7531" w="8192">
                  <a:moveTo>
                    <a:pt x="2615" y="1545"/>
                  </a:moveTo>
                  <a:cubicBezTo>
                    <a:pt x="2804" y="1545"/>
                    <a:pt x="2962" y="1671"/>
                    <a:pt x="2962" y="1891"/>
                  </a:cubicBezTo>
                  <a:cubicBezTo>
                    <a:pt x="2962" y="2080"/>
                    <a:pt x="2804" y="2238"/>
                    <a:pt x="2615" y="2238"/>
                  </a:cubicBezTo>
                  <a:cubicBezTo>
                    <a:pt x="2426" y="2238"/>
                    <a:pt x="2269" y="2080"/>
                    <a:pt x="2269" y="1891"/>
                  </a:cubicBezTo>
                  <a:cubicBezTo>
                    <a:pt x="2269" y="1702"/>
                    <a:pt x="2426" y="1545"/>
                    <a:pt x="2615" y="1545"/>
                  </a:cubicBezTo>
                  <a:close/>
                  <a:moveTo>
                    <a:pt x="5608" y="1545"/>
                  </a:moveTo>
                  <a:cubicBezTo>
                    <a:pt x="5797" y="1545"/>
                    <a:pt x="5955" y="1671"/>
                    <a:pt x="5955" y="1891"/>
                  </a:cubicBezTo>
                  <a:cubicBezTo>
                    <a:pt x="5955" y="2080"/>
                    <a:pt x="5797" y="2238"/>
                    <a:pt x="5608" y="2238"/>
                  </a:cubicBezTo>
                  <a:cubicBezTo>
                    <a:pt x="5419" y="2238"/>
                    <a:pt x="5262" y="2080"/>
                    <a:pt x="5262" y="1891"/>
                  </a:cubicBezTo>
                  <a:cubicBezTo>
                    <a:pt x="5199" y="1702"/>
                    <a:pt x="5419" y="1545"/>
                    <a:pt x="5608" y="1545"/>
                  </a:cubicBezTo>
                  <a:close/>
                  <a:moveTo>
                    <a:pt x="5163" y="4104"/>
                  </a:moveTo>
                  <a:cubicBezTo>
                    <a:pt x="5262" y="4104"/>
                    <a:pt x="5356" y="4144"/>
                    <a:pt x="5419" y="4223"/>
                  </a:cubicBezTo>
                  <a:cubicBezTo>
                    <a:pt x="5577" y="4380"/>
                    <a:pt x="5577" y="4601"/>
                    <a:pt x="5419" y="4727"/>
                  </a:cubicBezTo>
                  <a:cubicBezTo>
                    <a:pt x="5073" y="5073"/>
                    <a:pt x="4568" y="5262"/>
                    <a:pt x="4064" y="5262"/>
                  </a:cubicBezTo>
                  <a:cubicBezTo>
                    <a:pt x="3560" y="5262"/>
                    <a:pt x="3088" y="5073"/>
                    <a:pt x="2773" y="4727"/>
                  </a:cubicBezTo>
                  <a:cubicBezTo>
                    <a:pt x="2615" y="4569"/>
                    <a:pt x="2615" y="4317"/>
                    <a:pt x="2773" y="4223"/>
                  </a:cubicBezTo>
                  <a:cubicBezTo>
                    <a:pt x="2851" y="4144"/>
                    <a:pt x="2946" y="4104"/>
                    <a:pt x="3040" y="4104"/>
                  </a:cubicBezTo>
                  <a:cubicBezTo>
                    <a:pt x="3135" y="4104"/>
                    <a:pt x="3229" y="4144"/>
                    <a:pt x="3308" y="4223"/>
                  </a:cubicBezTo>
                  <a:cubicBezTo>
                    <a:pt x="3529" y="4427"/>
                    <a:pt x="3820" y="4530"/>
                    <a:pt x="4108" y="4530"/>
                  </a:cubicBezTo>
                  <a:cubicBezTo>
                    <a:pt x="4395" y="4530"/>
                    <a:pt x="4679" y="4427"/>
                    <a:pt x="4883" y="4223"/>
                  </a:cubicBezTo>
                  <a:cubicBezTo>
                    <a:pt x="4962" y="4144"/>
                    <a:pt x="5065" y="4104"/>
                    <a:pt x="5163" y="4104"/>
                  </a:cubicBezTo>
                  <a:close/>
                  <a:moveTo>
                    <a:pt x="0" y="1"/>
                  </a:moveTo>
                  <a:lnTo>
                    <a:pt x="0" y="3435"/>
                  </a:lnTo>
                  <a:cubicBezTo>
                    <a:pt x="0" y="5672"/>
                    <a:pt x="1859" y="7531"/>
                    <a:pt x="4096" y="7531"/>
                  </a:cubicBezTo>
                  <a:cubicBezTo>
                    <a:pt x="6364" y="7531"/>
                    <a:pt x="8191" y="5672"/>
                    <a:pt x="8191" y="3435"/>
                  </a:cubicBezTo>
                  <a:lnTo>
                    <a:pt x="81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8" name="Google Shape;7358;p82"/>
            <p:cNvSpPr/>
            <p:nvPr/>
          </p:nvSpPr>
          <p:spPr>
            <a:xfrm>
              <a:off x="-54532475" y="4136975"/>
              <a:ext cx="18925" cy="63825"/>
            </a:xfrm>
            <a:custGeom>
              <a:rect b="b" l="l" r="r" t="t"/>
              <a:pathLst>
                <a:path extrusionOk="0" h="2553" w="757">
                  <a:moveTo>
                    <a:pt x="1" y="1"/>
                  </a:moveTo>
                  <a:lnTo>
                    <a:pt x="1" y="2552"/>
                  </a:lnTo>
                  <a:cubicBezTo>
                    <a:pt x="442" y="2300"/>
                    <a:pt x="757" y="1828"/>
                    <a:pt x="757" y="1261"/>
                  </a:cubicBezTo>
                  <a:cubicBezTo>
                    <a:pt x="757" y="757"/>
                    <a:pt x="442" y="284"/>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9" name="Google Shape;7359;p82"/>
            <p:cNvSpPr/>
            <p:nvPr/>
          </p:nvSpPr>
          <p:spPr>
            <a:xfrm>
              <a:off x="-54793175" y="4136975"/>
              <a:ext cx="18925" cy="65400"/>
            </a:xfrm>
            <a:custGeom>
              <a:rect b="b" l="l" r="r" t="t"/>
              <a:pathLst>
                <a:path extrusionOk="0" h="2616" w="757">
                  <a:moveTo>
                    <a:pt x="757" y="1"/>
                  </a:moveTo>
                  <a:cubicBezTo>
                    <a:pt x="316" y="284"/>
                    <a:pt x="0" y="757"/>
                    <a:pt x="0" y="1292"/>
                  </a:cubicBezTo>
                  <a:cubicBezTo>
                    <a:pt x="0" y="1859"/>
                    <a:pt x="316" y="2332"/>
                    <a:pt x="757" y="2615"/>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60" name="Google Shape;7360;p82"/>
          <p:cNvGrpSpPr/>
          <p:nvPr/>
        </p:nvGrpSpPr>
        <p:grpSpPr>
          <a:xfrm>
            <a:off x="7092647" y="2887174"/>
            <a:ext cx="314662" cy="358099"/>
            <a:chOff x="-52832000" y="3192625"/>
            <a:chExt cx="279625" cy="318225"/>
          </a:xfrm>
        </p:grpSpPr>
        <p:sp>
          <p:nvSpPr>
            <p:cNvPr id="7361" name="Google Shape;7361;p82"/>
            <p:cNvSpPr/>
            <p:nvPr/>
          </p:nvSpPr>
          <p:spPr>
            <a:xfrm>
              <a:off x="-52574450" y="3306025"/>
              <a:ext cx="22075" cy="110300"/>
            </a:xfrm>
            <a:custGeom>
              <a:rect b="b" l="l" r="r" t="t"/>
              <a:pathLst>
                <a:path extrusionOk="0" h="4412" w="883">
                  <a:moveTo>
                    <a:pt x="1" y="1"/>
                  </a:moveTo>
                  <a:lnTo>
                    <a:pt x="1" y="1"/>
                  </a:lnTo>
                  <a:cubicBezTo>
                    <a:pt x="95" y="348"/>
                    <a:pt x="127" y="726"/>
                    <a:pt x="127" y="1104"/>
                  </a:cubicBezTo>
                  <a:lnTo>
                    <a:pt x="127" y="3939"/>
                  </a:lnTo>
                  <a:cubicBezTo>
                    <a:pt x="127" y="4097"/>
                    <a:pt x="127" y="4254"/>
                    <a:pt x="95" y="4412"/>
                  </a:cubicBezTo>
                  <a:cubicBezTo>
                    <a:pt x="537" y="4254"/>
                    <a:pt x="883" y="3876"/>
                    <a:pt x="883" y="3341"/>
                  </a:cubicBezTo>
                  <a:lnTo>
                    <a:pt x="883" y="1104"/>
                  </a:lnTo>
                  <a:cubicBezTo>
                    <a:pt x="883" y="600"/>
                    <a:pt x="537"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2" name="Google Shape;7362;p82"/>
            <p:cNvSpPr/>
            <p:nvPr/>
          </p:nvSpPr>
          <p:spPr>
            <a:xfrm>
              <a:off x="-52826475" y="3192625"/>
              <a:ext cx="267800" cy="100050"/>
            </a:xfrm>
            <a:custGeom>
              <a:rect b="b" l="l" r="r" t="t"/>
              <a:pathLst>
                <a:path extrusionOk="0" h="4002" w="10712">
                  <a:moveTo>
                    <a:pt x="5356" y="0"/>
                  </a:moveTo>
                  <a:cubicBezTo>
                    <a:pt x="2836" y="0"/>
                    <a:pt x="725" y="1670"/>
                    <a:pt x="0" y="4001"/>
                  </a:cubicBezTo>
                  <a:cubicBezTo>
                    <a:pt x="284" y="3844"/>
                    <a:pt x="567" y="3749"/>
                    <a:pt x="882" y="3749"/>
                  </a:cubicBezTo>
                  <a:cubicBezTo>
                    <a:pt x="1639" y="2017"/>
                    <a:pt x="3371" y="756"/>
                    <a:pt x="5356" y="756"/>
                  </a:cubicBezTo>
                  <a:cubicBezTo>
                    <a:pt x="7373" y="756"/>
                    <a:pt x="9105" y="1985"/>
                    <a:pt x="9861" y="3749"/>
                  </a:cubicBezTo>
                  <a:cubicBezTo>
                    <a:pt x="10176" y="3749"/>
                    <a:pt x="10492" y="3844"/>
                    <a:pt x="10712" y="4001"/>
                  </a:cubicBezTo>
                  <a:cubicBezTo>
                    <a:pt x="10019" y="1702"/>
                    <a:pt x="7877" y="0"/>
                    <a:pt x="53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3" name="Google Shape;7363;p82"/>
            <p:cNvSpPr/>
            <p:nvPr/>
          </p:nvSpPr>
          <p:spPr>
            <a:xfrm>
              <a:off x="-52794975" y="3361175"/>
              <a:ext cx="204800" cy="149675"/>
            </a:xfrm>
            <a:custGeom>
              <a:rect b="b" l="l" r="r" t="t"/>
              <a:pathLst>
                <a:path extrusionOk="0" h="5987" w="8192">
                  <a:moveTo>
                    <a:pt x="5132" y="2560"/>
                  </a:moveTo>
                  <a:cubicBezTo>
                    <a:pt x="5230" y="2560"/>
                    <a:pt x="5325" y="2599"/>
                    <a:pt x="5388" y="2678"/>
                  </a:cubicBezTo>
                  <a:cubicBezTo>
                    <a:pt x="5577" y="2836"/>
                    <a:pt x="5577" y="3088"/>
                    <a:pt x="5419" y="3182"/>
                  </a:cubicBezTo>
                  <a:cubicBezTo>
                    <a:pt x="5073" y="3560"/>
                    <a:pt x="4569" y="3749"/>
                    <a:pt x="4096" y="3749"/>
                  </a:cubicBezTo>
                  <a:cubicBezTo>
                    <a:pt x="3592" y="3749"/>
                    <a:pt x="3120" y="3560"/>
                    <a:pt x="2773" y="3182"/>
                  </a:cubicBezTo>
                  <a:cubicBezTo>
                    <a:pt x="2615" y="3025"/>
                    <a:pt x="2615" y="2804"/>
                    <a:pt x="2773" y="2678"/>
                  </a:cubicBezTo>
                  <a:cubicBezTo>
                    <a:pt x="2852" y="2599"/>
                    <a:pt x="2946" y="2560"/>
                    <a:pt x="3037" y="2560"/>
                  </a:cubicBezTo>
                  <a:cubicBezTo>
                    <a:pt x="3127" y="2560"/>
                    <a:pt x="3214" y="2599"/>
                    <a:pt x="3277" y="2678"/>
                  </a:cubicBezTo>
                  <a:cubicBezTo>
                    <a:pt x="3498" y="2899"/>
                    <a:pt x="3781" y="3009"/>
                    <a:pt x="4065" y="3009"/>
                  </a:cubicBezTo>
                  <a:cubicBezTo>
                    <a:pt x="4348" y="3009"/>
                    <a:pt x="4632" y="2899"/>
                    <a:pt x="4852" y="2678"/>
                  </a:cubicBezTo>
                  <a:cubicBezTo>
                    <a:pt x="4931" y="2599"/>
                    <a:pt x="5033" y="2560"/>
                    <a:pt x="5132" y="2560"/>
                  </a:cubicBezTo>
                  <a:close/>
                  <a:moveTo>
                    <a:pt x="1" y="0"/>
                  </a:moveTo>
                  <a:lnTo>
                    <a:pt x="1" y="1859"/>
                  </a:lnTo>
                  <a:cubicBezTo>
                    <a:pt x="1" y="2993"/>
                    <a:pt x="473" y="4127"/>
                    <a:pt x="1355" y="4915"/>
                  </a:cubicBezTo>
                  <a:cubicBezTo>
                    <a:pt x="2111" y="5640"/>
                    <a:pt x="3088" y="5986"/>
                    <a:pt x="4096" y="5986"/>
                  </a:cubicBezTo>
                  <a:lnTo>
                    <a:pt x="4506" y="5986"/>
                  </a:lnTo>
                  <a:cubicBezTo>
                    <a:pt x="6585" y="5797"/>
                    <a:pt x="8192" y="3907"/>
                    <a:pt x="8192" y="1733"/>
                  </a:cubicBezTo>
                  <a:lnTo>
                    <a:pt x="8192" y="32"/>
                  </a:lnTo>
                  <a:cubicBezTo>
                    <a:pt x="8192" y="1261"/>
                    <a:pt x="7215" y="2237"/>
                    <a:pt x="5955" y="2237"/>
                  </a:cubicBezTo>
                  <a:cubicBezTo>
                    <a:pt x="5167" y="2237"/>
                    <a:pt x="4506" y="1859"/>
                    <a:pt x="4096" y="1229"/>
                  </a:cubicBezTo>
                  <a:cubicBezTo>
                    <a:pt x="3718" y="1796"/>
                    <a:pt x="2994" y="2237"/>
                    <a:pt x="2269" y="2237"/>
                  </a:cubicBezTo>
                  <a:cubicBezTo>
                    <a:pt x="1040" y="2237"/>
                    <a:pt x="1" y="126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4" name="Google Shape;7364;p82"/>
            <p:cNvSpPr/>
            <p:nvPr/>
          </p:nvSpPr>
          <p:spPr>
            <a:xfrm>
              <a:off x="-52791025" y="3231225"/>
              <a:ext cx="137850" cy="74825"/>
            </a:xfrm>
            <a:custGeom>
              <a:rect b="b" l="l" r="r" t="t"/>
              <a:pathLst>
                <a:path extrusionOk="0" h="2993" w="5514">
                  <a:moveTo>
                    <a:pt x="3938" y="0"/>
                  </a:moveTo>
                  <a:cubicBezTo>
                    <a:pt x="2048" y="0"/>
                    <a:pt x="473" y="1260"/>
                    <a:pt x="0" y="2993"/>
                  </a:cubicBezTo>
                  <a:lnTo>
                    <a:pt x="1701" y="2993"/>
                  </a:lnTo>
                  <a:cubicBezTo>
                    <a:pt x="3434" y="2993"/>
                    <a:pt x="4946" y="1890"/>
                    <a:pt x="5513" y="315"/>
                  </a:cubicBezTo>
                  <a:cubicBezTo>
                    <a:pt x="5041" y="126"/>
                    <a:pt x="4505" y="0"/>
                    <a:pt x="393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5" name="Google Shape;7365;p82"/>
            <p:cNvSpPr/>
            <p:nvPr/>
          </p:nvSpPr>
          <p:spPr>
            <a:xfrm>
              <a:off x="-52683125" y="3361950"/>
              <a:ext cx="74825" cy="37850"/>
            </a:xfrm>
            <a:custGeom>
              <a:rect b="b" l="l" r="r" t="t"/>
              <a:pathLst>
                <a:path extrusionOk="0" h="1514" w="2993">
                  <a:moveTo>
                    <a:pt x="0" y="1"/>
                  </a:moveTo>
                  <a:cubicBezTo>
                    <a:pt x="0" y="851"/>
                    <a:pt x="662" y="1513"/>
                    <a:pt x="1481" y="1513"/>
                  </a:cubicBezTo>
                  <a:cubicBezTo>
                    <a:pt x="2300" y="1513"/>
                    <a:pt x="2993" y="820"/>
                    <a:pt x="2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6" name="Google Shape;7366;p82"/>
            <p:cNvSpPr/>
            <p:nvPr/>
          </p:nvSpPr>
          <p:spPr>
            <a:xfrm>
              <a:off x="-52794975" y="3247750"/>
              <a:ext cx="204800" cy="104000"/>
            </a:xfrm>
            <a:custGeom>
              <a:rect b="b" l="l" r="r" t="t"/>
              <a:pathLst>
                <a:path extrusionOk="0" h="4160" w="8192">
                  <a:moveTo>
                    <a:pt x="6365" y="1"/>
                  </a:moveTo>
                  <a:cubicBezTo>
                    <a:pt x="5640" y="1828"/>
                    <a:pt x="3876" y="3025"/>
                    <a:pt x="1859" y="3025"/>
                  </a:cubicBezTo>
                  <a:lnTo>
                    <a:pt x="1" y="3025"/>
                  </a:lnTo>
                  <a:lnTo>
                    <a:pt x="1" y="3403"/>
                  </a:lnTo>
                  <a:lnTo>
                    <a:pt x="1" y="4159"/>
                  </a:lnTo>
                  <a:cubicBezTo>
                    <a:pt x="1" y="3939"/>
                    <a:pt x="158" y="3781"/>
                    <a:pt x="379" y="3781"/>
                  </a:cubicBezTo>
                  <a:lnTo>
                    <a:pt x="7814" y="3781"/>
                  </a:lnTo>
                  <a:cubicBezTo>
                    <a:pt x="8003" y="3781"/>
                    <a:pt x="8160" y="3939"/>
                    <a:pt x="8160" y="4159"/>
                  </a:cubicBezTo>
                  <a:lnTo>
                    <a:pt x="8160" y="3403"/>
                  </a:lnTo>
                  <a:cubicBezTo>
                    <a:pt x="8192" y="2017"/>
                    <a:pt x="7467" y="757"/>
                    <a:pt x="63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7" name="Google Shape;7367;p82"/>
            <p:cNvSpPr/>
            <p:nvPr/>
          </p:nvSpPr>
          <p:spPr>
            <a:xfrm>
              <a:off x="-52776850" y="3361950"/>
              <a:ext cx="74825" cy="37850"/>
            </a:xfrm>
            <a:custGeom>
              <a:rect b="b" l="l" r="r" t="t"/>
              <a:pathLst>
                <a:path extrusionOk="0" h="1514" w="2993">
                  <a:moveTo>
                    <a:pt x="0" y="1"/>
                  </a:moveTo>
                  <a:cubicBezTo>
                    <a:pt x="0" y="851"/>
                    <a:pt x="662" y="1513"/>
                    <a:pt x="1481" y="1513"/>
                  </a:cubicBezTo>
                  <a:cubicBezTo>
                    <a:pt x="2332" y="1513"/>
                    <a:pt x="2993" y="820"/>
                    <a:pt x="29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8" name="Google Shape;7368;p82"/>
            <p:cNvSpPr/>
            <p:nvPr/>
          </p:nvSpPr>
          <p:spPr>
            <a:xfrm>
              <a:off x="-52832000" y="3306025"/>
              <a:ext cx="21300" cy="110300"/>
            </a:xfrm>
            <a:custGeom>
              <a:rect b="b" l="l" r="r" t="t"/>
              <a:pathLst>
                <a:path extrusionOk="0" h="4412" w="852">
                  <a:moveTo>
                    <a:pt x="851" y="1"/>
                  </a:moveTo>
                  <a:cubicBezTo>
                    <a:pt x="347" y="127"/>
                    <a:pt x="1" y="568"/>
                    <a:pt x="1" y="1104"/>
                  </a:cubicBezTo>
                  <a:lnTo>
                    <a:pt x="1" y="3341"/>
                  </a:lnTo>
                  <a:cubicBezTo>
                    <a:pt x="1" y="3813"/>
                    <a:pt x="316" y="4254"/>
                    <a:pt x="757" y="4412"/>
                  </a:cubicBezTo>
                  <a:lnTo>
                    <a:pt x="757" y="4097"/>
                  </a:lnTo>
                  <a:lnTo>
                    <a:pt x="757" y="3341"/>
                  </a:lnTo>
                  <a:lnTo>
                    <a:pt x="757" y="1104"/>
                  </a:lnTo>
                  <a:cubicBezTo>
                    <a:pt x="757" y="726"/>
                    <a:pt x="788" y="348"/>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69" name="Google Shape;7369;p82"/>
          <p:cNvGrpSpPr/>
          <p:nvPr/>
        </p:nvGrpSpPr>
        <p:grpSpPr>
          <a:xfrm>
            <a:off x="7070492" y="3359048"/>
            <a:ext cx="358971" cy="357198"/>
            <a:chOff x="-52851675" y="3585650"/>
            <a:chExt cx="319000" cy="317425"/>
          </a:xfrm>
        </p:grpSpPr>
        <p:sp>
          <p:nvSpPr>
            <p:cNvPr id="7370" name="Google Shape;7370;p82"/>
            <p:cNvSpPr/>
            <p:nvPr/>
          </p:nvSpPr>
          <p:spPr>
            <a:xfrm>
              <a:off x="-52851675" y="3641575"/>
              <a:ext cx="319000" cy="106350"/>
            </a:xfrm>
            <a:custGeom>
              <a:rect b="b" l="l" r="r" t="t"/>
              <a:pathLst>
                <a:path extrusionOk="0" h="4254" w="12760">
                  <a:moveTo>
                    <a:pt x="6364" y="0"/>
                  </a:moveTo>
                  <a:cubicBezTo>
                    <a:pt x="2836" y="0"/>
                    <a:pt x="0" y="1449"/>
                    <a:pt x="0" y="3371"/>
                  </a:cubicBezTo>
                  <a:cubicBezTo>
                    <a:pt x="0" y="3686"/>
                    <a:pt x="63" y="4001"/>
                    <a:pt x="252" y="4253"/>
                  </a:cubicBezTo>
                  <a:cubicBezTo>
                    <a:pt x="473" y="3749"/>
                    <a:pt x="945" y="3308"/>
                    <a:pt x="1481" y="3119"/>
                  </a:cubicBezTo>
                  <a:lnTo>
                    <a:pt x="1481" y="2898"/>
                  </a:lnTo>
                  <a:cubicBezTo>
                    <a:pt x="1481" y="2741"/>
                    <a:pt x="1575" y="2615"/>
                    <a:pt x="1733" y="2520"/>
                  </a:cubicBezTo>
                  <a:cubicBezTo>
                    <a:pt x="3403" y="1796"/>
                    <a:pt x="4915" y="1512"/>
                    <a:pt x="6396" y="1512"/>
                  </a:cubicBezTo>
                  <a:cubicBezTo>
                    <a:pt x="7845" y="1512"/>
                    <a:pt x="9389" y="1827"/>
                    <a:pt x="11027" y="2520"/>
                  </a:cubicBezTo>
                  <a:cubicBezTo>
                    <a:pt x="11153" y="2615"/>
                    <a:pt x="11279" y="2741"/>
                    <a:pt x="11279" y="2898"/>
                  </a:cubicBezTo>
                  <a:lnTo>
                    <a:pt x="11279" y="3119"/>
                  </a:lnTo>
                  <a:cubicBezTo>
                    <a:pt x="11815" y="3308"/>
                    <a:pt x="12287" y="3718"/>
                    <a:pt x="12539" y="4253"/>
                  </a:cubicBezTo>
                  <a:cubicBezTo>
                    <a:pt x="12697" y="4001"/>
                    <a:pt x="12760" y="3686"/>
                    <a:pt x="12760" y="3371"/>
                  </a:cubicBezTo>
                  <a:cubicBezTo>
                    <a:pt x="12760" y="1449"/>
                    <a:pt x="9924" y="0"/>
                    <a:pt x="63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1" name="Google Shape;7371;p82"/>
            <p:cNvSpPr/>
            <p:nvPr/>
          </p:nvSpPr>
          <p:spPr>
            <a:xfrm>
              <a:off x="-52787100" y="3585650"/>
              <a:ext cx="189050" cy="52000"/>
            </a:xfrm>
            <a:custGeom>
              <a:rect b="b" l="l" r="r" t="t"/>
              <a:pathLst>
                <a:path extrusionOk="0" h="2080" w="7562">
                  <a:moveTo>
                    <a:pt x="3781" y="0"/>
                  </a:moveTo>
                  <a:cubicBezTo>
                    <a:pt x="2048" y="0"/>
                    <a:pt x="599" y="882"/>
                    <a:pt x="1" y="2080"/>
                  </a:cubicBezTo>
                  <a:cubicBezTo>
                    <a:pt x="1103" y="1701"/>
                    <a:pt x="2363" y="1512"/>
                    <a:pt x="3781" y="1512"/>
                  </a:cubicBezTo>
                  <a:cubicBezTo>
                    <a:pt x="3928" y="1506"/>
                    <a:pt x="4073" y="1503"/>
                    <a:pt x="4217" y="1503"/>
                  </a:cubicBezTo>
                  <a:cubicBezTo>
                    <a:pt x="5469" y="1503"/>
                    <a:pt x="6629" y="1740"/>
                    <a:pt x="7562" y="2080"/>
                  </a:cubicBezTo>
                  <a:cubicBezTo>
                    <a:pt x="6995" y="882"/>
                    <a:pt x="5514"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2" name="Google Shape;7372;p82"/>
            <p:cNvSpPr/>
            <p:nvPr/>
          </p:nvSpPr>
          <p:spPr>
            <a:xfrm>
              <a:off x="-52794975" y="3696700"/>
              <a:ext cx="127625" cy="74850"/>
            </a:xfrm>
            <a:custGeom>
              <a:rect b="b" l="l" r="r" t="t"/>
              <a:pathLst>
                <a:path extrusionOk="0" h="2994" w="5105">
                  <a:moveTo>
                    <a:pt x="4096" y="0"/>
                  </a:moveTo>
                  <a:cubicBezTo>
                    <a:pt x="2804" y="0"/>
                    <a:pt x="1324" y="284"/>
                    <a:pt x="1" y="883"/>
                  </a:cubicBezTo>
                  <a:lnTo>
                    <a:pt x="1" y="2993"/>
                  </a:lnTo>
                  <a:lnTo>
                    <a:pt x="1072" y="2993"/>
                  </a:lnTo>
                  <a:cubicBezTo>
                    <a:pt x="2741" y="2993"/>
                    <a:pt x="4317" y="2143"/>
                    <a:pt x="5104" y="95"/>
                  </a:cubicBezTo>
                  <a:cubicBezTo>
                    <a:pt x="4789" y="32"/>
                    <a:pt x="4411" y="0"/>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3" name="Google Shape;7373;p82"/>
            <p:cNvSpPr/>
            <p:nvPr/>
          </p:nvSpPr>
          <p:spPr>
            <a:xfrm>
              <a:off x="-52795750" y="3700625"/>
              <a:ext cx="204800" cy="202450"/>
            </a:xfrm>
            <a:custGeom>
              <a:rect b="b" l="l" r="r" t="t"/>
              <a:pathLst>
                <a:path extrusionOk="0" h="8098" w="8192">
                  <a:moveTo>
                    <a:pt x="5639" y="2143"/>
                  </a:moveTo>
                  <a:cubicBezTo>
                    <a:pt x="5828" y="2143"/>
                    <a:pt x="5986" y="2301"/>
                    <a:pt x="5986" y="2490"/>
                  </a:cubicBezTo>
                  <a:cubicBezTo>
                    <a:pt x="5986" y="2679"/>
                    <a:pt x="5828" y="2836"/>
                    <a:pt x="5639" y="2836"/>
                  </a:cubicBezTo>
                  <a:cubicBezTo>
                    <a:pt x="5450" y="2836"/>
                    <a:pt x="5293" y="2679"/>
                    <a:pt x="5293" y="2490"/>
                  </a:cubicBezTo>
                  <a:cubicBezTo>
                    <a:pt x="5293" y="2301"/>
                    <a:pt x="5450" y="2143"/>
                    <a:pt x="5639" y="2143"/>
                  </a:cubicBezTo>
                  <a:close/>
                  <a:moveTo>
                    <a:pt x="5163" y="4671"/>
                  </a:moveTo>
                  <a:cubicBezTo>
                    <a:pt x="5261" y="4671"/>
                    <a:pt x="5356" y="4711"/>
                    <a:pt x="5419" y="4790"/>
                  </a:cubicBezTo>
                  <a:cubicBezTo>
                    <a:pt x="5608" y="4947"/>
                    <a:pt x="5608" y="5168"/>
                    <a:pt x="5450" y="5294"/>
                  </a:cubicBezTo>
                  <a:cubicBezTo>
                    <a:pt x="5104" y="5640"/>
                    <a:pt x="4600" y="5829"/>
                    <a:pt x="4127" y="5829"/>
                  </a:cubicBezTo>
                  <a:cubicBezTo>
                    <a:pt x="3623" y="5829"/>
                    <a:pt x="3151" y="5640"/>
                    <a:pt x="2804" y="5294"/>
                  </a:cubicBezTo>
                  <a:cubicBezTo>
                    <a:pt x="2646" y="5136"/>
                    <a:pt x="2646" y="4884"/>
                    <a:pt x="2804" y="4790"/>
                  </a:cubicBezTo>
                  <a:cubicBezTo>
                    <a:pt x="2883" y="4711"/>
                    <a:pt x="2977" y="4671"/>
                    <a:pt x="3068" y="4671"/>
                  </a:cubicBezTo>
                  <a:cubicBezTo>
                    <a:pt x="3158" y="4671"/>
                    <a:pt x="3245" y="4711"/>
                    <a:pt x="3308" y="4790"/>
                  </a:cubicBezTo>
                  <a:cubicBezTo>
                    <a:pt x="3529" y="4994"/>
                    <a:pt x="3812" y="5097"/>
                    <a:pt x="4096" y="5097"/>
                  </a:cubicBezTo>
                  <a:cubicBezTo>
                    <a:pt x="4379" y="5097"/>
                    <a:pt x="4663" y="4994"/>
                    <a:pt x="4883" y="4790"/>
                  </a:cubicBezTo>
                  <a:cubicBezTo>
                    <a:pt x="4962" y="4711"/>
                    <a:pt x="5064" y="4671"/>
                    <a:pt x="5163" y="4671"/>
                  </a:cubicBezTo>
                  <a:close/>
                  <a:moveTo>
                    <a:pt x="5860" y="1"/>
                  </a:moveTo>
                  <a:cubicBezTo>
                    <a:pt x="4883" y="2521"/>
                    <a:pt x="3119" y="3592"/>
                    <a:pt x="1071" y="3592"/>
                  </a:cubicBezTo>
                  <a:lnTo>
                    <a:pt x="0" y="3592"/>
                  </a:lnTo>
                  <a:lnTo>
                    <a:pt x="0" y="3939"/>
                  </a:lnTo>
                  <a:cubicBezTo>
                    <a:pt x="0" y="6176"/>
                    <a:pt x="1859" y="8098"/>
                    <a:pt x="4096" y="8098"/>
                  </a:cubicBezTo>
                  <a:cubicBezTo>
                    <a:pt x="6333" y="8098"/>
                    <a:pt x="8191" y="6239"/>
                    <a:pt x="8191" y="3939"/>
                  </a:cubicBezTo>
                  <a:lnTo>
                    <a:pt x="8191" y="2931"/>
                  </a:lnTo>
                  <a:lnTo>
                    <a:pt x="8191" y="2868"/>
                  </a:lnTo>
                  <a:lnTo>
                    <a:pt x="8191" y="726"/>
                  </a:lnTo>
                  <a:cubicBezTo>
                    <a:pt x="7435" y="347"/>
                    <a:pt x="6648" y="158"/>
                    <a:pt x="5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4" name="Google Shape;7374;p82"/>
            <p:cNvSpPr/>
            <p:nvPr/>
          </p:nvSpPr>
          <p:spPr>
            <a:xfrm>
              <a:off x="-52832775" y="3740025"/>
              <a:ext cx="18125" cy="64600"/>
            </a:xfrm>
            <a:custGeom>
              <a:rect b="b" l="l" r="r" t="t"/>
              <a:pathLst>
                <a:path extrusionOk="0" h="2584" w="725">
                  <a:moveTo>
                    <a:pt x="725" y="0"/>
                  </a:moveTo>
                  <a:cubicBezTo>
                    <a:pt x="315" y="252"/>
                    <a:pt x="0" y="725"/>
                    <a:pt x="0" y="1260"/>
                  </a:cubicBezTo>
                  <a:cubicBezTo>
                    <a:pt x="0" y="1827"/>
                    <a:pt x="315" y="2300"/>
                    <a:pt x="725" y="2584"/>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5" name="Google Shape;7375;p82"/>
            <p:cNvSpPr/>
            <p:nvPr/>
          </p:nvSpPr>
          <p:spPr>
            <a:xfrm>
              <a:off x="-52570500" y="3740025"/>
              <a:ext cx="18925" cy="64600"/>
            </a:xfrm>
            <a:custGeom>
              <a:rect b="b" l="l" r="r" t="t"/>
              <a:pathLst>
                <a:path extrusionOk="0" h="2584" w="757">
                  <a:moveTo>
                    <a:pt x="0" y="0"/>
                  </a:moveTo>
                  <a:lnTo>
                    <a:pt x="0" y="2584"/>
                  </a:lnTo>
                  <a:cubicBezTo>
                    <a:pt x="442" y="2300"/>
                    <a:pt x="757" y="1827"/>
                    <a:pt x="757" y="1260"/>
                  </a:cubicBezTo>
                  <a:cubicBezTo>
                    <a:pt x="757" y="725"/>
                    <a:pt x="442" y="25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76" name="Google Shape;7376;p82"/>
          <p:cNvGrpSpPr/>
          <p:nvPr/>
        </p:nvGrpSpPr>
        <p:grpSpPr>
          <a:xfrm>
            <a:off x="7092647" y="3820849"/>
            <a:ext cx="314662" cy="358999"/>
            <a:chOff x="-52832000" y="3976300"/>
            <a:chExt cx="279625" cy="319025"/>
          </a:xfrm>
        </p:grpSpPr>
        <p:sp>
          <p:nvSpPr>
            <p:cNvPr id="7377" name="Google Shape;7377;p82"/>
            <p:cNvSpPr/>
            <p:nvPr/>
          </p:nvSpPr>
          <p:spPr>
            <a:xfrm>
              <a:off x="-52794975" y="3976300"/>
              <a:ext cx="204800" cy="112650"/>
            </a:xfrm>
            <a:custGeom>
              <a:rect b="b" l="l" r="r" t="t"/>
              <a:pathLst>
                <a:path extrusionOk="0" h="4506" w="8192">
                  <a:moveTo>
                    <a:pt x="4096" y="1"/>
                  </a:moveTo>
                  <a:cubicBezTo>
                    <a:pt x="1859" y="1"/>
                    <a:pt x="1" y="1859"/>
                    <a:pt x="1" y="4096"/>
                  </a:cubicBezTo>
                  <a:lnTo>
                    <a:pt x="1" y="4506"/>
                  </a:lnTo>
                  <a:cubicBezTo>
                    <a:pt x="883" y="3120"/>
                    <a:pt x="2363" y="2206"/>
                    <a:pt x="4096" y="2206"/>
                  </a:cubicBezTo>
                  <a:cubicBezTo>
                    <a:pt x="5829" y="2206"/>
                    <a:pt x="7341" y="3120"/>
                    <a:pt x="8192" y="4506"/>
                  </a:cubicBezTo>
                  <a:lnTo>
                    <a:pt x="8192" y="4096"/>
                  </a:lnTo>
                  <a:cubicBezTo>
                    <a:pt x="8192" y="1859"/>
                    <a:pt x="6365" y="1"/>
                    <a:pt x="40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8" name="Google Shape;7378;p82"/>
            <p:cNvSpPr/>
            <p:nvPr/>
          </p:nvSpPr>
          <p:spPr>
            <a:xfrm>
              <a:off x="-52757175" y="4051125"/>
              <a:ext cx="167000" cy="94550"/>
            </a:xfrm>
            <a:custGeom>
              <a:rect b="b" l="l" r="r" t="t"/>
              <a:pathLst>
                <a:path extrusionOk="0" h="3782" w="6680">
                  <a:moveTo>
                    <a:pt x="2584" y="1"/>
                  </a:moveTo>
                  <a:cubicBezTo>
                    <a:pt x="1608" y="1"/>
                    <a:pt x="694" y="379"/>
                    <a:pt x="1" y="946"/>
                  </a:cubicBezTo>
                  <a:cubicBezTo>
                    <a:pt x="473" y="820"/>
                    <a:pt x="977" y="757"/>
                    <a:pt x="1482" y="757"/>
                  </a:cubicBezTo>
                  <a:cubicBezTo>
                    <a:pt x="3750" y="757"/>
                    <a:pt x="5672" y="1985"/>
                    <a:pt x="6680" y="3781"/>
                  </a:cubicBezTo>
                  <a:cubicBezTo>
                    <a:pt x="6522" y="1670"/>
                    <a:pt x="4758" y="1"/>
                    <a:pt x="25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9" name="Google Shape;7379;p82"/>
            <p:cNvSpPr/>
            <p:nvPr/>
          </p:nvSpPr>
          <p:spPr>
            <a:xfrm>
              <a:off x="-52794975" y="4088925"/>
              <a:ext cx="204025" cy="206400"/>
            </a:xfrm>
            <a:custGeom>
              <a:rect b="b" l="l" r="r" t="t"/>
              <a:pathLst>
                <a:path extrusionOk="0" h="8256" w="8161">
                  <a:moveTo>
                    <a:pt x="2615" y="2238"/>
                  </a:moveTo>
                  <a:cubicBezTo>
                    <a:pt x="2804" y="2238"/>
                    <a:pt x="2962" y="2395"/>
                    <a:pt x="2962" y="2584"/>
                  </a:cubicBezTo>
                  <a:cubicBezTo>
                    <a:pt x="2962" y="2805"/>
                    <a:pt x="2804" y="2962"/>
                    <a:pt x="2615" y="2962"/>
                  </a:cubicBezTo>
                  <a:cubicBezTo>
                    <a:pt x="2602" y="2965"/>
                    <a:pt x="2588" y="2966"/>
                    <a:pt x="2574" y="2966"/>
                  </a:cubicBezTo>
                  <a:cubicBezTo>
                    <a:pt x="2404" y="2966"/>
                    <a:pt x="2269" y="2788"/>
                    <a:pt x="2269" y="2584"/>
                  </a:cubicBezTo>
                  <a:cubicBezTo>
                    <a:pt x="2269" y="2395"/>
                    <a:pt x="2426" y="2238"/>
                    <a:pt x="2615" y="2238"/>
                  </a:cubicBezTo>
                  <a:close/>
                  <a:moveTo>
                    <a:pt x="5608" y="2269"/>
                  </a:moveTo>
                  <a:cubicBezTo>
                    <a:pt x="5797" y="2269"/>
                    <a:pt x="5955" y="2427"/>
                    <a:pt x="5955" y="2647"/>
                  </a:cubicBezTo>
                  <a:cubicBezTo>
                    <a:pt x="5955" y="2805"/>
                    <a:pt x="5797" y="2994"/>
                    <a:pt x="5608" y="2994"/>
                  </a:cubicBezTo>
                  <a:cubicBezTo>
                    <a:pt x="5419" y="2994"/>
                    <a:pt x="5262" y="2836"/>
                    <a:pt x="5262" y="2647"/>
                  </a:cubicBezTo>
                  <a:cubicBezTo>
                    <a:pt x="5262" y="2427"/>
                    <a:pt x="5419" y="2269"/>
                    <a:pt x="5608" y="2269"/>
                  </a:cubicBezTo>
                  <a:close/>
                  <a:moveTo>
                    <a:pt x="5132" y="4797"/>
                  </a:moveTo>
                  <a:cubicBezTo>
                    <a:pt x="5230" y="4797"/>
                    <a:pt x="5325" y="4837"/>
                    <a:pt x="5388" y="4916"/>
                  </a:cubicBezTo>
                  <a:cubicBezTo>
                    <a:pt x="5577" y="5042"/>
                    <a:pt x="5577" y="5262"/>
                    <a:pt x="5419" y="5420"/>
                  </a:cubicBezTo>
                  <a:cubicBezTo>
                    <a:pt x="5073" y="5766"/>
                    <a:pt x="4569" y="5987"/>
                    <a:pt x="4096" y="5987"/>
                  </a:cubicBezTo>
                  <a:cubicBezTo>
                    <a:pt x="3592" y="5987"/>
                    <a:pt x="3120" y="5766"/>
                    <a:pt x="2773" y="5420"/>
                  </a:cubicBezTo>
                  <a:cubicBezTo>
                    <a:pt x="2615" y="5262"/>
                    <a:pt x="2615" y="5042"/>
                    <a:pt x="2773" y="4916"/>
                  </a:cubicBezTo>
                  <a:cubicBezTo>
                    <a:pt x="2852" y="4837"/>
                    <a:pt x="2946" y="4797"/>
                    <a:pt x="3037" y="4797"/>
                  </a:cubicBezTo>
                  <a:cubicBezTo>
                    <a:pt x="3127" y="4797"/>
                    <a:pt x="3214" y="4837"/>
                    <a:pt x="3277" y="4916"/>
                  </a:cubicBezTo>
                  <a:cubicBezTo>
                    <a:pt x="3498" y="5136"/>
                    <a:pt x="3781" y="5246"/>
                    <a:pt x="4065" y="5246"/>
                  </a:cubicBezTo>
                  <a:cubicBezTo>
                    <a:pt x="4348" y="5246"/>
                    <a:pt x="4632" y="5136"/>
                    <a:pt x="4852" y="4916"/>
                  </a:cubicBezTo>
                  <a:cubicBezTo>
                    <a:pt x="4931" y="4837"/>
                    <a:pt x="5033" y="4797"/>
                    <a:pt x="5132" y="4797"/>
                  </a:cubicBezTo>
                  <a:close/>
                  <a:moveTo>
                    <a:pt x="2994" y="1"/>
                  </a:moveTo>
                  <a:cubicBezTo>
                    <a:pt x="2174" y="1"/>
                    <a:pt x="1387" y="190"/>
                    <a:pt x="631" y="536"/>
                  </a:cubicBezTo>
                  <a:cubicBezTo>
                    <a:pt x="599" y="536"/>
                    <a:pt x="599" y="536"/>
                    <a:pt x="568" y="599"/>
                  </a:cubicBezTo>
                  <a:cubicBezTo>
                    <a:pt x="221" y="1166"/>
                    <a:pt x="1" y="1891"/>
                    <a:pt x="1" y="2584"/>
                  </a:cubicBezTo>
                  <a:lnTo>
                    <a:pt x="1" y="4128"/>
                  </a:lnTo>
                  <a:cubicBezTo>
                    <a:pt x="1" y="6365"/>
                    <a:pt x="1859" y="8255"/>
                    <a:pt x="4096" y="8255"/>
                  </a:cubicBezTo>
                  <a:cubicBezTo>
                    <a:pt x="6207" y="8255"/>
                    <a:pt x="7940" y="6680"/>
                    <a:pt x="8160" y="4695"/>
                  </a:cubicBezTo>
                  <a:cubicBezTo>
                    <a:pt x="7877" y="2017"/>
                    <a:pt x="5671" y="1"/>
                    <a:pt x="29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0" name="Google Shape;7380;p82"/>
            <p:cNvSpPr/>
            <p:nvPr/>
          </p:nvSpPr>
          <p:spPr>
            <a:xfrm>
              <a:off x="-52832000" y="4132250"/>
              <a:ext cx="18925" cy="63825"/>
            </a:xfrm>
            <a:custGeom>
              <a:rect b="b" l="l" r="r" t="t"/>
              <a:pathLst>
                <a:path extrusionOk="0" h="2553" w="757">
                  <a:moveTo>
                    <a:pt x="757" y="1"/>
                  </a:moveTo>
                  <a:cubicBezTo>
                    <a:pt x="316" y="221"/>
                    <a:pt x="1" y="694"/>
                    <a:pt x="1" y="1261"/>
                  </a:cubicBezTo>
                  <a:cubicBezTo>
                    <a:pt x="1" y="1796"/>
                    <a:pt x="316" y="2269"/>
                    <a:pt x="757" y="2552"/>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1" name="Google Shape;7381;p82"/>
            <p:cNvSpPr/>
            <p:nvPr/>
          </p:nvSpPr>
          <p:spPr>
            <a:xfrm>
              <a:off x="-52571300" y="4132250"/>
              <a:ext cx="18925" cy="63825"/>
            </a:xfrm>
            <a:custGeom>
              <a:rect b="b" l="l" r="r" t="t"/>
              <a:pathLst>
                <a:path extrusionOk="0" h="2553" w="757">
                  <a:moveTo>
                    <a:pt x="1" y="1"/>
                  </a:moveTo>
                  <a:lnTo>
                    <a:pt x="1" y="2552"/>
                  </a:lnTo>
                  <a:cubicBezTo>
                    <a:pt x="442" y="2269"/>
                    <a:pt x="757" y="1796"/>
                    <a:pt x="757" y="1261"/>
                  </a:cubicBezTo>
                  <a:cubicBezTo>
                    <a:pt x="757" y="694"/>
                    <a:pt x="442" y="221"/>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82" name="Google Shape;7382;p82"/>
          <p:cNvGrpSpPr/>
          <p:nvPr/>
        </p:nvGrpSpPr>
        <p:grpSpPr>
          <a:xfrm>
            <a:off x="6209853" y="4275497"/>
            <a:ext cx="316434" cy="358099"/>
            <a:chOff x="-51633225" y="3198925"/>
            <a:chExt cx="281200" cy="318225"/>
          </a:xfrm>
        </p:grpSpPr>
        <p:sp>
          <p:nvSpPr>
            <p:cNvPr id="7383" name="Google Shape;7383;p82"/>
            <p:cNvSpPr/>
            <p:nvPr/>
          </p:nvSpPr>
          <p:spPr>
            <a:xfrm>
              <a:off x="-51633225" y="3353300"/>
              <a:ext cx="18925" cy="63825"/>
            </a:xfrm>
            <a:custGeom>
              <a:rect b="b" l="l" r="r" t="t"/>
              <a:pathLst>
                <a:path extrusionOk="0" h="2553" w="757">
                  <a:moveTo>
                    <a:pt x="756" y="0"/>
                  </a:moveTo>
                  <a:cubicBezTo>
                    <a:pt x="315" y="284"/>
                    <a:pt x="0" y="756"/>
                    <a:pt x="0" y="1292"/>
                  </a:cubicBezTo>
                  <a:cubicBezTo>
                    <a:pt x="0" y="1859"/>
                    <a:pt x="315" y="2332"/>
                    <a:pt x="756" y="2552"/>
                  </a:cubicBezTo>
                  <a:lnTo>
                    <a:pt x="75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4" name="Google Shape;7384;p82"/>
            <p:cNvSpPr/>
            <p:nvPr/>
          </p:nvSpPr>
          <p:spPr>
            <a:xfrm>
              <a:off x="-51595425" y="3348575"/>
              <a:ext cx="204800" cy="168575"/>
            </a:xfrm>
            <a:custGeom>
              <a:rect b="b" l="l" r="r" t="t"/>
              <a:pathLst>
                <a:path extrusionOk="0" h="6743" w="8192">
                  <a:moveTo>
                    <a:pt x="2647" y="756"/>
                  </a:moveTo>
                  <a:cubicBezTo>
                    <a:pt x="2836" y="756"/>
                    <a:pt x="2994" y="914"/>
                    <a:pt x="2994" y="1103"/>
                  </a:cubicBezTo>
                  <a:cubicBezTo>
                    <a:pt x="2994" y="1292"/>
                    <a:pt x="2836" y="1449"/>
                    <a:pt x="2647" y="1449"/>
                  </a:cubicBezTo>
                  <a:cubicBezTo>
                    <a:pt x="2426" y="1449"/>
                    <a:pt x="2269" y="1292"/>
                    <a:pt x="2269" y="1103"/>
                  </a:cubicBezTo>
                  <a:cubicBezTo>
                    <a:pt x="2237" y="914"/>
                    <a:pt x="2395" y="756"/>
                    <a:pt x="2647" y="756"/>
                  </a:cubicBezTo>
                  <a:close/>
                  <a:moveTo>
                    <a:pt x="5577" y="756"/>
                  </a:moveTo>
                  <a:cubicBezTo>
                    <a:pt x="5797" y="756"/>
                    <a:pt x="5955" y="914"/>
                    <a:pt x="5955" y="1103"/>
                  </a:cubicBezTo>
                  <a:cubicBezTo>
                    <a:pt x="5955" y="1292"/>
                    <a:pt x="5797" y="1449"/>
                    <a:pt x="5577" y="1449"/>
                  </a:cubicBezTo>
                  <a:cubicBezTo>
                    <a:pt x="5388" y="1449"/>
                    <a:pt x="5230" y="1292"/>
                    <a:pt x="5230" y="1103"/>
                  </a:cubicBezTo>
                  <a:cubicBezTo>
                    <a:pt x="5230" y="914"/>
                    <a:pt x="5388" y="756"/>
                    <a:pt x="5577" y="756"/>
                  </a:cubicBezTo>
                  <a:close/>
                  <a:moveTo>
                    <a:pt x="5148" y="3316"/>
                  </a:moveTo>
                  <a:cubicBezTo>
                    <a:pt x="5238" y="3316"/>
                    <a:pt x="5325" y="3356"/>
                    <a:pt x="5388" y="3434"/>
                  </a:cubicBezTo>
                  <a:cubicBezTo>
                    <a:pt x="5545" y="3592"/>
                    <a:pt x="5545" y="3812"/>
                    <a:pt x="5388" y="3938"/>
                  </a:cubicBezTo>
                  <a:cubicBezTo>
                    <a:pt x="5041" y="4285"/>
                    <a:pt x="4569" y="4474"/>
                    <a:pt x="4096" y="4474"/>
                  </a:cubicBezTo>
                  <a:cubicBezTo>
                    <a:pt x="3624" y="4474"/>
                    <a:pt x="3120" y="4285"/>
                    <a:pt x="2804" y="3938"/>
                  </a:cubicBezTo>
                  <a:cubicBezTo>
                    <a:pt x="2647" y="3781"/>
                    <a:pt x="2647" y="3529"/>
                    <a:pt x="2804" y="3434"/>
                  </a:cubicBezTo>
                  <a:cubicBezTo>
                    <a:pt x="2883" y="3371"/>
                    <a:pt x="2978" y="3340"/>
                    <a:pt x="3068" y="3340"/>
                  </a:cubicBezTo>
                  <a:cubicBezTo>
                    <a:pt x="3159" y="3340"/>
                    <a:pt x="3246" y="3371"/>
                    <a:pt x="3309" y="3434"/>
                  </a:cubicBezTo>
                  <a:cubicBezTo>
                    <a:pt x="3529" y="3639"/>
                    <a:pt x="3813" y="3741"/>
                    <a:pt x="4096" y="3741"/>
                  </a:cubicBezTo>
                  <a:cubicBezTo>
                    <a:pt x="4380" y="3741"/>
                    <a:pt x="4663" y="3639"/>
                    <a:pt x="4884" y="3434"/>
                  </a:cubicBezTo>
                  <a:cubicBezTo>
                    <a:pt x="4963" y="3356"/>
                    <a:pt x="5057" y="3316"/>
                    <a:pt x="5148" y="3316"/>
                  </a:cubicBezTo>
                  <a:close/>
                  <a:moveTo>
                    <a:pt x="1" y="0"/>
                  </a:moveTo>
                  <a:lnTo>
                    <a:pt x="1" y="2647"/>
                  </a:lnTo>
                  <a:cubicBezTo>
                    <a:pt x="1" y="4883"/>
                    <a:pt x="1859" y="6742"/>
                    <a:pt x="4096" y="6742"/>
                  </a:cubicBezTo>
                  <a:cubicBezTo>
                    <a:pt x="6333" y="6742"/>
                    <a:pt x="8192" y="4883"/>
                    <a:pt x="8192" y="2647"/>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5" name="Google Shape;7385;p82"/>
            <p:cNvSpPr/>
            <p:nvPr/>
          </p:nvSpPr>
          <p:spPr>
            <a:xfrm>
              <a:off x="-51633225" y="3292650"/>
              <a:ext cx="279625" cy="37050"/>
            </a:xfrm>
            <a:custGeom>
              <a:rect b="b" l="l" r="r" t="t"/>
              <a:pathLst>
                <a:path extrusionOk="0" h="1482" w="11185">
                  <a:moveTo>
                    <a:pt x="1513" y="0"/>
                  </a:moveTo>
                  <a:cubicBezTo>
                    <a:pt x="851" y="0"/>
                    <a:pt x="284" y="410"/>
                    <a:pt x="95" y="1009"/>
                  </a:cubicBezTo>
                  <a:cubicBezTo>
                    <a:pt x="0" y="1261"/>
                    <a:pt x="221" y="1481"/>
                    <a:pt x="441" y="1481"/>
                  </a:cubicBezTo>
                  <a:lnTo>
                    <a:pt x="10775" y="1481"/>
                  </a:lnTo>
                  <a:cubicBezTo>
                    <a:pt x="10996" y="1481"/>
                    <a:pt x="11185" y="1261"/>
                    <a:pt x="11122" y="1009"/>
                  </a:cubicBezTo>
                  <a:cubicBezTo>
                    <a:pt x="10933" y="410"/>
                    <a:pt x="10365" y="0"/>
                    <a:pt x="97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6" name="Google Shape;7386;p82"/>
            <p:cNvSpPr/>
            <p:nvPr/>
          </p:nvSpPr>
          <p:spPr>
            <a:xfrm>
              <a:off x="-51492250" y="3198925"/>
              <a:ext cx="98475" cy="74850"/>
            </a:xfrm>
            <a:custGeom>
              <a:rect b="b" l="l" r="r" t="t"/>
              <a:pathLst>
                <a:path extrusionOk="0" h="2994" w="3939">
                  <a:moveTo>
                    <a:pt x="1" y="0"/>
                  </a:moveTo>
                  <a:lnTo>
                    <a:pt x="1" y="0"/>
                  </a:lnTo>
                  <a:cubicBezTo>
                    <a:pt x="946" y="0"/>
                    <a:pt x="1576" y="1418"/>
                    <a:pt x="1765" y="2993"/>
                  </a:cubicBezTo>
                  <a:lnTo>
                    <a:pt x="3939" y="2993"/>
                  </a:lnTo>
                  <a:cubicBezTo>
                    <a:pt x="3466" y="1261"/>
                    <a:pt x="1859" y="0"/>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7" name="Google Shape;7387;p82"/>
            <p:cNvSpPr/>
            <p:nvPr/>
          </p:nvSpPr>
          <p:spPr>
            <a:xfrm>
              <a:off x="-51590700" y="3198925"/>
              <a:ext cx="98475" cy="74850"/>
            </a:xfrm>
            <a:custGeom>
              <a:rect b="b" l="l" r="r" t="t"/>
              <a:pathLst>
                <a:path extrusionOk="0" h="2994" w="3939">
                  <a:moveTo>
                    <a:pt x="3939" y="0"/>
                  </a:moveTo>
                  <a:lnTo>
                    <a:pt x="3939" y="0"/>
                  </a:lnTo>
                  <a:cubicBezTo>
                    <a:pt x="2048" y="0"/>
                    <a:pt x="473" y="1292"/>
                    <a:pt x="1" y="2993"/>
                  </a:cubicBezTo>
                  <a:lnTo>
                    <a:pt x="2174" y="2993"/>
                  </a:lnTo>
                  <a:cubicBezTo>
                    <a:pt x="2332" y="1418"/>
                    <a:pt x="2962" y="0"/>
                    <a:pt x="39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8" name="Google Shape;7388;p82"/>
            <p:cNvSpPr/>
            <p:nvPr/>
          </p:nvSpPr>
          <p:spPr>
            <a:xfrm>
              <a:off x="-51517450" y="3218600"/>
              <a:ext cx="52000" cy="55950"/>
            </a:xfrm>
            <a:custGeom>
              <a:rect b="b" l="l" r="r" t="t"/>
              <a:pathLst>
                <a:path extrusionOk="0" h="2238" w="2080">
                  <a:moveTo>
                    <a:pt x="1009" y="1"/>
                  </a:moveTo>
                  <a:cubicBezTo>
                    <a:pt x="662" y="1"/>
                    <a:pt x="158" y="852"/>
                    <a:pt x="1" y="2238"/>
                  </a:cubicBezTo>
                  <a:lnTo>
                    <a:pt x="2080" y="2238"/>
                  </a:lnTo>
                  <a:cubicBezTo>
                    <a:pt x="1828" y="820"/>
                    <a:pt x="1355"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9" name="Google Shape;7389;p82"/>
            <p:cNvSpPr/>
            <p:nvPr/>
          </p:nvSpPr>
          <p:spPr>
            <a:xfrm>
              <a:off x="-51370950" y="3354075"/>
              <a:ext cx="18925" cy="64625"/>
            </a:xfrm>
            <a:custGeom>
              <a:rect b="b" l="l" r="r" t="t"/>
              <a:pathLst>
                <a:path extrusionOk="0" h="2585" w="757">
                  <a:moveTo>
                    <a:pt x="0" y="1"/>
                  </a:moveTo>
                  <a:lnTo>
                    <a:pt x="0" y="2584"/>
                  </a:lnTo>
                  <a:cubicBezTo>
                    <a:pt x="442" y="2301"/>
                    <a:pt x="757" y="1828"/>
                    <a:pt x="757" y="1324"/>
                  </a:cubicBezTo>
                  <a:cubicBezTo>
                    <a:pt x="757" y="725"/>
                    <a:pt x="442" y="253"/>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90" name="Google Shape;7390;p82"/>
          <p:cNvGrpSpPr/>
          <p:nvPr/>
        </p:nvGrpSpPr>
        <p:grpSpPr>
          <a:xfrm>
            <a:off x="6628676" y="1533418"/>
            <a:ext cx="365188" cy="357226"/>
            <a:chOff x="-56396775" y="3199700"/>
            <a:chExt cx="324525" cy="317450"/>
          </a:xfrm>
        </p:grpSpPr>
        <p:sp>
          <p:nvSpPr>
            <p:cNvPr id="7391" name="Google Shape;7391;p82"/>
            <p:cNvSpPr/>
            <p:nvPr/>
          </p:nvSpPr>
          <p:spPr>
            <a:xfrm>
              <a:off x="-56374725" y="3353300"/>
              <a:ext cx="18925" cy="63825"/>
            </a:xfrm>
            <a:custGeom>
              <a:rect b="b" l="l" r="r" t="t"/>
              <a:pathLst>
                <a:path extrusionOk="0" h="2553" w="757">
                  <a:moveTo>
                    <a:pt x="757" y="0"/>
                  </a:moveTo>
                  <a:cubicBezTo>
                    <a:pt x="316" y="284"/>
                    <a:pt x="1" y="756"/>
                    <a:pt x="1" y="1292"/>
                  </a:cubicBezTo>
                  <a:cubicBezTo>
                    <a:pt x="1" y="1859"/>
                    <a:pt x="316" y="2332"/>
                    <a:pt x="757" y="2552"/>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2" name="Google Shape;7392;p82"/>
            <p:cNvSpPr/>
            <p:nvPr/>
          </p:nvSpPr>
          <p:spPr>
            <a:xfrm>
              <a:off x="-56333775" y="3199700"/>
              <a:ext cx="198500" cy="73275"/>
            </a:xfrm>
            <a:custGeom>
              <a:rect b="b" l="l" r="r" t="t"/>
              <a:pathLst>
                <a:path extrusionOk="0" h="2931" w="7940">
                  <a:moveTo>
                    <a:pt x="2112" y="1"/>
                  </a:moveTo>
                  <a:cubicBezTo>
                    <a:pt x="1292" y="1"/>
                    <a:pt x="536" y="599"/>
                    <a:pt x="347" y="1387"/>
                  </a:cubicBezTo>
                  <a:lnTo>
                    <a:pt x="1" y="2773"/>
                  </a:lnTo>
                  <a:cubicBezTo>
                    <a:pt x="253" y="2868"/>
                    <a:pt x="568" y="2931"/>
                    <a:pt x="977" y="2931"/>
                  </a:cubicBezTo>
                  <a:lnTo>
                    <a:pt x="6963" y="2931"/>
                  </a:lnTo>
                  <a:cubicBezTo>
                    <a:pt x="7341" y="2931"/>
                    <a:pt x="7625" y="2868"/>
                    <a:pt x="7940" y="2773"/>
                  </a:cubicBezTo>
                  <a:lnTo>
                    <a:pt x="7593" y="1387"/>
                  </a:lnTo>
                  <a:cubicBezTo>
                    <a:pt x="7404" y="568"/>
                    <a:pt x="6648" y="1"/>
                    <a:pt x="5829" y="1"/>
                  </a:cubicBezTo>
                  <a:cubicBezTo>
                    <a:pt x="5546" y="1"/>
                    <a:pt x="5262" y="64"/>
                    <a:pt x="4979" y="190"/>
                  </a:cubicBezTo>
                  <a:lnTo>
                    <a:pt x="3970" y="725"/>
                  </a:lnTo>
                  <a:lnTo>
                    <a:pt x="2931" y="190"/>
                  </a:lnTo>
                  <a:cubicBezTo>
                    <a:pt x="2710" y="64"/>
                    <a:pt x="2395" y="1"/>
                    <a:pt x="21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3" name="Google Shape;7393;p82"/>
            <p:cNvSpPr/>
            <p:nvPr/>
          </p:nvSpPr>
          <p:spPr>
            <a:xfrm>
              <a:off x="-56396775" y="3273325"/>
              <a:ext cx="324525" cy="58725"/>
            </a:xfrm>
            <a:custGeom>
              <a:rect b="b" l="l" r="r" t="t"/>
              <a:pathLst>
                <a:path extrusionOk="0" h="2349" w="12981">
                  <a:moveTo>
                    <a:pt x="905" y="1"/>
                  </a:moveTo>
                  <a:cubicBezTo>
                    <a:pt x="606" y="1"/>
                    <a:pt x="325" y="165"/>
                    <a:pt x="189" y="458"/>
                  </a:cubicBezTo>
                  <a:cubicBezTo>
                    <a:pt x="0" y="836"/>
                    <a:pt x="158" y="1309"/>
                    <a:pt x="536" y="1498"/>
                  </a:cubicBezTo>
                  <a:cubicBezTo>
                    <a:pt x="1292" y="1876"/>
                    <a:pt x="2111" y="2349"/>
                    <a:pt x="3497" y="2349"/>
                  </a:cubicBezTo>
                  <a:lnTo>
                    <a:pt x="9483" y="2349"/>
                  </a:lnTo>
                  <a:cubicBezTo>
                    <a:pt x="10870" y="2349"/>
                    <a:pt x="11689" y="1908"/>
                    <a:pt x="12445" y="1498"/>
                  </a:cubicBezTo>
                  <a:cubicBezTo>
                    <a:pt x="12823" y="1277"/>
                    <a:pt x="12980" y="805"/>
                    <a:pt x="12791" y="458"/>
                  </a:cubicBezTo>
                  <a:cubicBezTo>
                    <a:pt x="12656" y="165"/>
                    <a:pt x="12375" y="1"/>
                    <a:pt x="12076" y="1"/>
                  </a:cubicBezTo>
                  <a:cubicBezTo>
                    <a:pt x="11958" y="1"/>
                    <a:pt x="11836" y="27"/>
                    <a:pt x="11720" y="80"/>
                  </a:cubicBezTo>
                  <a:cubicBezTo>
                    <a:pt x="10964" y="458"/>
                    <a:pt x="10460" y="773"/>
                    <a:pt x="9483" y="773"/>
                  </a:cubicBezTo>
                  <a:lnTo>
                    <a:pt x="3497" y="773"/>
                  </a:lnTo>
                  <a:cubicBezTo>
                    <a:pt x="2521" y="773"/>
                    <a:pt x="1985" y="490"/>
                    <a:pt x="1261" y="80"/>
                  </a:cubicBezTo>
                  <a:cubicBezTo>
                    <a:pt x="1144" y="27"/>
                    <a:pt x="1023" y="1"/>
                    <a:pt x="9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4" name="Google Shape;7394;p82"/>
            <p:cNvSpPr/>
            <p:nvPr/>
          </p:nvSpPr>
          <p:spPr>
            <a:xfrm>
              <a:off x="-56336925" y="3346200"/>
              <a:ext cx="204800" cy="78800"/>
            </a:xfrm>
            <a:custGeom>
              <a:rect b="b" l="l" r="r" t="t"/>
              <a:pathLst>
                <a:path extrusionOk="0" h="3152" w="8192">
                  <a:moveTo>
                    <a:pt x="2584" y="883"/>
                  </a:moveTo>
                  <a:cubicBezTo>
                    <a:pt x="2805" y="883"/>
                    <a:pt x="2962" y="1040"/>
                    <a:pt x="2962" y="1229"/>
                  </a:cubicBezTo>
                  <a:cubicBezTo>
                    <a:pt x="2962" y="1418"/>
                    <a:pt x="2836" y="1576"/>
                    <a:pt x="2584" y="1576"/>
                  </a:cubicBezTo>
                  <a:cubicBezTo>
                    <a:pt x="2395" y="1576"/>
                    <a:pt x="2238" y="1418"/>
                    <a:pt x="2238" y="1229"/>
                  </a:cubicBezTo>
                  <a:cubicBezTo>
                    <a:pt x="2238" y="1040"/>
                    <a:pt x="2395" y="883"/>
                    <a:pt x="2584" y="883"/>
                  </a:cubicBezTo>
                  <a:close/>
                  <a:moveTo>
                    <a:pt x="5577" y="883"/>
                  </a:moveTo>
                  <a:cubicBezTo>
                    <a:pt x="5798" y="883"/>
                    <a:pt x="5955" y="1040"/>
                    <a:pt x="5955" y="1229"/>
                  </a:cubicBezTo>
                  <a:cubicBezTo>
                    <a:pt x="5955" y="1418"/>
                    <a:pt x="5798" y="1576"/>
                    <a:pt x="5577" y="1576"/>
                  </a:cubicBezTo>
                  <a:cubicBezTo>
                    <a:pt x="5388" y="1576"/>
                    <a:pt x="5231" y="1418"/>
                    <a:pt x="5231" y="1229"/>
                  </a:cubicBezTo>
                  <a:cubicBezTo>
                    <a:pt x="5231" y="1040"/>
                    <a:pt x="5388" y="883"/>
                    <a:pt x="5577" y="883"/>
                  </a:cubicBezTo>
                  <a:close/>
                  <a:moveTo>
                    <a:pt x="1" y="1"/>
                  </a:moveTo>
                  <a:lnTo>
                    <a:pt x="1" y="2679"/>
                  </a:lnTo>
                  <a:cubicBezTo>
                    <a:pt x="1" y="2836"/>
                    <a:pt x="1" y="2994"/>
                    <a:pt x="32" y="3151"/>
                  </a:cubicBezTo>
                  <a:lnTo>
                    <a:pt x="3970" y="1576"/>
                  </a:lnTo>
                  <a:cubicBezTo>
                    <a:pt x="4018" y="1560"/>
                    <a:pt x="4065" y="1552"/>
                    <a:pt x="4112" y="1552"/>
                  </a:cubicBezTo>
                  <a:cubicBezTo>
                    <a:pt x="4159" y="1552"/>
                    <a:pt x="4207" y="1560"/>
                    <a:pt x="4254" y="1576"/>
                  </a:cubicBezTo>
                  <a:lnTo>
                    <a:pt x="8161" y="3151"/>
                  </a:lnTo>
                  <a:cubicBezTo>
                    <a:pt x="8192" y="2962"/>
                    <a:pt x="8192" y="2710"/>
                    <a:pt x="8192" y="2521"/>
                  </a:cubicBezTo>
                  <a:lnTo>
                    <a:pt x="8192" y="1"/>
                  </a:lnTo>
                  <a:cubicBezTo>
                    <a:pt x="7877" y="95"/>
                    <a:pt x="7467" y="127"/>
                    <a:pt x="7089" y="127"/>
                  </a:cubicBezTo>
                  <a:lnTo>
                    <a:pt x="1103" y="127"/>
                  </a:lnTo>
                  <a:cubicBezTo>
                    <a:pt x="694" y="127"/>
                    <a:pt x="316" y="95"/>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5" name="Google Shape;7395;p82"/>
            <p:cNvSpPr/>
            <p:nvPr/>
          </p:nvSpPr>
          <p:spPr>
            <a:xfrm>
              <a:off x="-56332200" y="3406850"/>
              <a:ext cx="193775" cy="110300"/>
            </a:xfrm>
            <a:custGeom>
              <a:rect b="b" l="l" r="r" t="t"/>
              <a:pathLst>
                <a:path extrusionOk="0" h="4412" w="7751">
                  <a:moveTo>
                    <a:pt x="3907" y="1"/>
                  </a:moveTo>
                  <a:lnTo>
                    <a:pt x="1" y="1513"/>
                  </a:lnTo>
                  <a:cubicBezTo>
                    <a:pt x="190" y="2237"/>
                    <a:pt x="599" y="2868"/>
                    <a:pt x="1135" y="3340"/>
                  </a:cubicBezTo>
                  <a:cubicBezTo>
                    <a:pt x="1891" y="4033"/>
                    <a:pt x="2868" y="4411"/>
                    <a:pt x="3907" y="4411"/>
                  </a:cubicBezTo>
                  <a:lnTo>
                    <a:pt x="4285" y="4411"/>
                  </a:lnTo>
                  <a:cubicBezTo>
                    <a:pt x="5924" y="4254"/>
                    <a:pt x="7247" y="3057"/>
                    <a:pt x="7751" y="1513"/>
                  </a:cubicBezTo>
                  <a:lnTo>
                    <a:pt x="39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6" name="Google Shape;7396;p82"/>
            <p:cNvSpPr/>
            <p:nvPr/>
          </p:nvSpPr>
          <p:spPr>
            <a:xfrm>
              <a:off x="-56113225" y="3354075"/>
              <a:ext cx="18125" cy="64625"/>
            </a:xfrm>
            <a:custGeom>
              <a:rect b="b" l="l" r="r" t="t"/>
              <a:pathLst>
                <a:path extrusionOk="0" h="2585" w="725">
                  <a:moveTo>
                    <a:pt x="0" y="1"/>
                  </a:moveTo>
                  <a:lnTo>
                    <a:pt x="0" y="2584"/>
                  </a:lnTo>
                  <a:cubicBezTo>
                    <a:pt x="410" y="2332"/>
                    <a:pt x="725" y="1828"/>
                    <a:pt x="725" y="1261"/>
                  </a:cubicBezTo>
                  <a:cubicBezTo>
                    <a:pt x="725" y="725"/>
                    <a:pt x="473" y="253"/>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97" name="Google Shape;7397;p82"/>
          <p:cNvGrpSpPr/>
          <p:nvPr/>
        </p:nvGrpSpPr>
        <p:grpSpPr>
          <a:xfrm>
            <a:off x="6631771" y="1999353"/>
            <a:ext cx="358999" cy="335958"/>
            <a:chOff x="-56394425" y="3600600"/>
            <a:chExt cx="319025" cy="298550"/>
          </a:xfrm>
        </p:grpSpPr>
        <p:sp>
          <p:nvSpPr>
            <p:cNvPr id="7398" name="Google Shape;7398;p82"/>
            <p:cNvSpPr/>
            <p:nvPr/>
          </p:nvSpPr>
          <p:spPr>
            <a:xfrm>
              <a:off x="-56272325" y="3861300"/>
              <a:ext cx="74825" cy="37850"/>
            </a:xfrm>
            <a:custGeom>
              <a:rect b="b" l="l" r="r" t="t"/>
              <a:pathLst>
                <a:path extrusionOk="0" h="1514" w="2993">
                  <a:moveTo>
                    <a:pt x="1512" y="1"/>
                  </a:moveTo>
                  <a:cubicBezTo>
                    <a:pt x="851" y="1"/>
                    <a:pt x="284" y="442"/>
                    <a:pt x="95" y="1041"/>
                  </a:cubicBezTo>
                  <a:cubicBezTo>
                    <a:pt x="0" y="1261"/>
                    <a:pt x="221" y="1513"/>
                    <a:pt x="441" y="1513"/>
                  </a:cubicBezTo>
                  <a:lnTo>
                    <a:pt x="2584" y="1513"/>
                  </a:lnTo>
                  <a:cubicBezTo>
                    <a:pt x="2804" y="1513"/>
                    <a:pt x="2993" y="1261"/>
                    <a:pt x="2930" y="1041"/>
                  </a:cubicBezTo>
                  <a:cubicBezTo>
                    <a:pt x="2741" y="442"/>
                    <a:pt x="2174" y="1"/>
                    <a:pt x="15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9" name="Google Shape;7399;p82"/>
            <p:cNvSpPr/>
            <p:nvPr/>
          </p:nvSpPr>
          <p:spPr>
            <a:xfrm>
              <a:off x="-56297550" y="3600600"/>
              <a:ext cx="126050" cy="71700"/>
            </a:xfrm>
            <a:custGeom>
              <a:rect b="b" l="l" r="r" t="t"/>
              <a:pathLst>
                <a:path extrusionOk="0" h="2868" w="5042">
                  <a:moveTo>
                    <a:pt x="2521" y="1"/>
                  </a:moveTo>
                  <a:cubicBezTo>
                    <a:pt x="1576" y="1"/>
                    <a:pt x="694" y="316"/>
                    <a:pt x="1" y="851"/>
                  </a:cubicBezTo>
                  <a:lnTo>
                    <a:pt x="2521" y="2868"/>
                  </a:lnTo>
                  <a:lnTo>
                    <a:pt x="5042" y="851"/>
                  </a:lnTo>
                  <a:cubicBezTo>
                    <a:pt x="4317" y="316"/>
                    <a:pt x="3467" y="1"/>
                    <a:pt x="25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0" name="Google Shape;7400;p82"/>
            <p:cNvSpPr/>
            <p:nvPr/>
          </p:nvSpPr>
          <p:spPr>
            <a:xfrm>
              <a:off x="-56394425" y="3635275"/>
              <a:ext cx="319025" cy="233925"/>
            </a:xfrm>
            <a:custGeom>
              <a:rect b="b" l="l" r="r" t="t"/>
              <a:pathLst>
                <a:path extrusionOk="0" h="9357" w="12761">
                  <a:moveTo>
                    <a:pt x="4884" y="3844"/>
                  </a:moveTo>
                  <a:cubicBezTo>
                    <a:pt x="5105" y="3844"/>
                    <a:pt x="5262" y="4001"/>
                    <a:pt x="5262" y="4190"/>
                  </a:cubicBezTo>
                  <a:cubicBezTo>
                    <a:pt x="5262" y="4411"/>
                    <a:pt x="5105" y="4537"/>
                    <a:pt x="4884" y="4537"/>
                  </a:cubicBezTo>
                  <a:cubicBezTo>
                    <a:pt x="4859" y="4545"/>
                    <a:pt x="4835" y="4549"/>
                    <a:pt x="4811" y="4549"/>
                  </a:cubicBezTo>
                  <a:cubicBezTo>
                    <a:pt x="4656" y="4549"/>
                    <a:pt x="4538" y="4381"/>
                    <a:pt x="4538" y="4190"/>
                  </a:cubicBezTo>
                  <a:cubicBezTo>
                    <a:pt x="4538" y="4001"/>
                    <a:pt x="4695" y="3844"/>
                    <a:pt x="4884" y="3844"/>
                  </a:cubicBezTo>
                  <a:close/>
                  <a:moveTo>
                    <a:pt x="7877" y="3875"/>
                  </a:moveTo>
                  <a:cubicBezTo>
                    <a:pt x="8098" y="3875"/>
                    <a:pt x="8255" y="4033"/>
                    <a:pt x="8255" y="4253"/>
                  </a:cubicBezTo>
                  <a:cubicBezTo>
                    <a:pt x="8287" y="4411"/>
                    <a:pt x="8098" y="4600"/>
                    <a:pt x="7877" y="4600"/>
                  </a:cubicBezTo>
                  <a:cubicBezTo>
                    <a:pt x="7688" y="4600"/>
                    <a:pt x="7531" y="4442"/>
                    <a:pt x="7531" y="4253"/>
                  </a:cubicBezTo>
                  <a:cubicBezTo>
                    <a:pt x="7531" y="4033"/>
                    <a:pt x="7688" y="3875"/>
                    <a:pt x="7877" y="3875"/>
                  </a:cubicBezTo>
                  <a:close/>
                  <a:moveTo>
                    <a:pt x="1072" y="4757"/>
                  </a:moveTo>
                  <a:cubicBezTo>
                    <a:pt x="1356" y="5104"/>
                    <a:pt x="1797" y="5356"/>
                    <a:pt x="2301" y="5356"/>
                  </a:cubicBezTo>
                  <a:cubicBezTo>
                    <a:pt x="2301" y="5734"/>
                    <a:pt x="1954" y="6080"/>
                    <a:pt x="1513" y="6080"/>
                  </a:cubicBezTo>
                  <a:cubicBezTo>
                    <a:pt x="1104" y="6080"/>
                    <a:pt x="757" y="5734"/>
                    <a:pt x="757" y="5356"/>
                  </a:cubicBezTo>
                  <a:cubicBezTo>
                    <a:pt x="757" y="5104"/>
                    <a:pt x="883" y="4883"/>
                    <a:pt x="1072" y="4757"/>
                  </a:cubicBezTo>
                  <a:close/>
                  <a:moveTo>
                    <a:pt x="11721" y="4757"/>
                  </a:moveTo>
                  <a:cubicBezTo>
                    <a:pt x="11910" y="4883"/>
                    <a:pt x="12036" y="5104"/>
                    <a:pt x="12036" y="5356"/>
                  </a:cubicBezTo>
                  <a:cubicBezTo>
                    <a:pt x="12036" y="5734"/>
                    <a:pt x="11658" y="6080"/>
                    <a:pt x="11280" y="6080"/>
                  </a:cubicBezTo>
                  <a:cubicBezTo>
                    <a:pt x="10870" y="6080"/>
                    <a:pt x="10492" y="5734"/>
                    <a:pt x="10492" y="5356"/>
                  </a:cubicBezTo>
                  <a:cubicBezTo>
                    <a:pt x="10965" y="5356"/>
                    <a:pt x="11437" y="5104"/>
                    <a:pt x="11721" y="4757"/>
                  </a:cubicBezTo>
                  <a:close/>
                  <a:moveTo>
                    <a:pt x="7448" y="6403"/>
                  </a:moveTo>
                  <a:cubicBezTo>
                    <a:pt x="7538" y="6403"/>
                    <a:pt x="7625" y="6443"/>
                    <a:pt x="7688" y="6521"/>
                  </a:cubicBezTo>
                  <a:cubicBezTo>
                    <a:pt x="7846" y="6648"/>
                    <a:pt x="7846" y="6868"/>
                    <a:pt x="7720" y="7026"/>
                  </a:cubicBezTo>
                  <a:cubicBezTo>
                    <a:pt x="7373" y="7372"/>
                    <a:pt x="6900" y="7593"/>
                    <a:pt x="6428" y="7593"/>
                  </a:cubicBezTo>
                  <a:cubicBezTo>
                    <a:pt x="5924" y="7593"/>
                    <a:pt x="5451" y="7372"/>
                    <a:pt x="5105" y="7026"/>
                  </a:cubicBezTo>
                  <a:cubicBezTo>
                    <a:pt x="4947" y="6868"/>
                    <a:pt x="4947" y="6648"/>
                    <a:pt x="5105" y="6521"/>
                  </a:cubicBezTo>
                  <a:cubicBezTo>
                    <a:pt x="5183" y="6443"/>
                    <a:pt x="5278" y="6403"/>
                    <a:pt x="5369" y="6403"/>
                  </a:cubicBezTo>
                  <a:cubicBezTo>
                    <a:pt x="5459" y="6403"/>
                    <a:pt x="5546" y="6443"/>
                    <a:pt x="5609" y="6521"/>
                  </a:cubicBezTo>
                  <a:cubicBezTo>
                    <a:pt x="5829" y="6742"/>
                    <a:pt x="6113" y="6852"/>
                    <a:pt x="6396" y="6852"/>
                  </a:cubicBezTo>
                  <a:cubicBezTo>
                    <a:pt x="6680" y="6852"/>
                    <a:pt x="6963" y="6742"/>
                    <a:pt x="7184" y="6521"/>
                  </a:cubicBezTo>
                  <a:cubicBezTo>
                    <a:pt x="7263" y="6443"/>
                    <a:pt x="7357" y="6403"/>
                    <a:pt x="7448" y="6403"/>
                  </a:cubicBezTo>
                  <a:close/>
                  <a:moveTo>
                    <a:pt x="3277" y="0"/>
                  </a:moveTo>
                  <a:cubicBezTo>
                    <a:pt x="2742" y="630"/>
                    <a:pt x="2364" y="1449"/>
                    <a:pt x="2301" y="2363"/>
                  </a:cubicBezTo>
                  <a:lnTo>
                    <a:pt x="2269" y="2363"/>
                  </a:lnTo>
                  <a:cubicBezTo>
                    <a:pt x="1419" y="2363"/>
                    <a:pt x="725" y="3024"/>
                    <a:pt x="725" y="3844"/>
                  </a:cubicBezTo>
                  <a:cubicBezTo>
                    <a:pt x="725" y="3938"/>
                    <a:pt x="725" y="3970"/>
                    <a:pt x="757" y="4033"/>
                  </a:cubicBezTo>
                  <a:cubicBezTo>
                    <a:pt x="284" y="4316"/>
                    <a:pt x="1" y="4789"/>
                    <a:pt x="1" y="5356"/>
                  </a:cubicBezTo>
                  <a:cubicBezTo>
                    <a:pt x="1" y="6175"/>
                    <a:pt x="694" y="6837"/>
                    <a:pt x="1513" y="6837"/>
                  </a:cubicBezTo>
                  <a:cubicBezTo>
                    <a:pt x="1828" y="6837"/>
                    <a:pt x="2143" y="6774"/>
                    <a:pt x="2364" y="6553"/>
                  </a:cubicBezTo>
                  <a:cubicBezTo>
                    <a:pt x="2616" y="7750"/>
                    <a:pt x="3403" y="8821"/>
                    <a:pt x="4506" y="9357"/>
                  </a:cubicBezTo>
                  <a:cubicBezTo>
                    <a:pt x="4884" y="8727"/>
                    <a:pt x="5609" y="8349"/>
                    <a:pt x="6396" y="8349"/>
                  </a:cubicBezTo>
                  <a:cubicBezTo>
                    <a:pt x="7184" y="8349"/>
                    <a:pt x="7877" y="8727"/>
                    <a:pt x="8287" y="9357"/>
                  </a:cubicBezTo>
                  <a:cubicBezTo>
                    <a:pt x="9389" y="8821"/>
                    <a:pt x="10145" y="7782"/>
                    <a:pt x="10398" y="6553"/>
                  </a:cubicBezTo>
                  <a:cubicBezTo>
                    <a:pt x="10650" y="6711"/>
                    <a:pt x="10965" y="6837"/>
                    <a:pt x="11280" y="6837"/>
                  </a:cubicBezTo>
                  <a:cubicBezTo>
                    <a:pt x="12099" y="6837"/>
                    <a:pt x="12760" y="6175"/>
                    <a:pt x="12760" y="5356"/>
                  </a:cubicBezTo>
                  <a:cubicBezTo>
                    <a:pt x="12760" y="4789"/>
                    <a:pt x="12445" y="4285"/>
                    <a:pt x="11973" y="4033"/>
                  </a:cubicBezTo>
                  <a:lnTo>
                    <a:pt x="11973" y="3844"/>
                  </a:lnTo>
                  <a:cubicBezTo>
                    <a:pt x="11973" y="3024"/>
                    <a:pt x="11280" y="2363"/>
                    <a:pt x="10461" y="2363"/>
                  </a:cubicBezTo>
                  <a:lnTo>
                    <a:pt x="10398" y="2363"/>
                  </a:lnTo>
                  <a:cubicBezTo>
                    <a:pt x="10335" y="1449"/>
                    <a:pt x="9988" y="662"/>
                    <a:pt x="9421" y="0"/>
                  </a:cubicBezTo>
                  <a:lnTo>
                    <a:pt x="6585" y="2268"/>
                  </a:lnTo>
                  <a:cubicBezTo>
                    <a:pt x="6522" y="2300"/>
                    <a:pt x="6428" y="2363"/>
                    <a:pt x="6365" y="2363"/>
                  </a:cubicBezTo>
                  <a:cubicBezTo>
                    <a:pt x="6270" y="2363"/>
                    <a:pt x="6207" y="2300"/>
                    <a:pt x="6113" y="2268"/>
                  </a:cubicBezTo>
                  <a:lnTo>
                    <a:pt x="32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01" name="Google Shape;7401;p82"/>
          <p:cNvGrpSpPr/>
          <p:nvPr/>
        </p:nvGrpSpPr>
        <p:grpSpPr>
          <a:xfrm>
            <a:off x="6662538" y="2430117"/>
            <a:ext cx="327068" cy="357198"/>
            <a:chOff x="-56379450" y="3983400"/>
            <a:chExt cx="290650" cy="317425"/>
          </a:xfrm>
        </p:grpSpPr>
        <p:sp>
          <p:nvSpPr>
            <p:cNvPr id="7402" name="Google Shape;7402;p82"/>
            <p:cNvSpPr/>
            <p:nvPr/>
          </p:nvSpPr>
          <p:spPr>
            <a:xfrm>
              <a:off x="-56330625" y="3983400"/>
              <a:ext cx="241825" cy="111075"/>
            </a:xfrm>
            <a:custGeom>
              <a:rect b="b" l="l" r="r" t="t"/>
              <a:pathLst>
                <a:path extrusionOk="0" h="4443" w="9673">
                  <a:moveTo>
                    <a:pt x="725" y="0"/>
                  </a:moveTo>
                  <a:cubicBezTo>
                    <a:pt x="536" y="0"/>
                    <a:pt x="410" y="126"/>
                    <a:pt x="379" y="315"/>
                  </a:cubicBezTo>
                  <a:lnTo>
                    <a:pt x="1" y="2300"/>
                  </a:lnTo>
                  <a:cubicBezTo>
                    <a:pt x="129" y="2274"/>
                    <a:pt x="257" y="2262"/>
                    <a:pt x="382" y="2262"/>
                  </a:cubicBezTo>
                  <a:cubicBezTo>
                    <a:pt x="869" y="2262"/>
                    <a:pt x="1320" y="2453"/>
                    <a:pt x="1671" y="2804"/>
                  </a:cubicBezTo>
                  <a:cubicBezTo>
                    <a:pt x="2017" y="2473"/>
                    <a:pt x="2498" y="2308"/>
                    <a:pt x="2978" y="2308"/>
                  </a:cubicBezTo>
                  <a:cubicBezTo>
                    <a:pt x="3458" y="2308"/>
                    <a:pt x="3939" y="2473"/>
                    <a:pt x="4285" y="2804"/>
                  </a:cubicBezTo>
                  <a:cubicBezTo>
                    <a:pt x="4636" y="2453"/>
                    <a:pt x="5107" y="2262"/>
                    <a:pt x="5602" y="2262"/>
                  </a:cubicBezTo>
                  <a:cubicBezTo>
                    <a:pt x="5729" y="2262"/>
                    <a:pt x="5858" y="2274"/>
                    <a:pt x="5987" y="2300"/>
                  </a:cubicBezTo>
                  <a:lnTo>
                    <a:pt x="5766" y="1292"/>
                  </a:lnTo>
                  <a:lnTo>
                    <a:pt x="7625" y="2741"/>
                  </a:lnTo>
                  <a:cubicBezTo>
                    <a:pt x="7499" y="2899"/>
                    <a:pt x="7467" y="3119"/>
                    <a:pt x="7467" y="3340"/>
                  </a:cubicBezTo>
                  <a:cubicBezTo>
                    <a:pt x="7467" y="3970"/>
                    <a:pt x="7972" y="4442"/>
                    <a:pt x="8570" y="4442"/>
                  </a:cubicBezTo>
                  <a:cubicBezTo>
                    <a:pt x="9200" y="4442"/>
                    <a:pt x="9673" y="3938"/>
                    <a:pt x="9673" y="3340"/>
                  </a:cubicBezTo>
                  <a:cubicBezTo>
                    <a:pt x="9673" y="2678"/>
                    <a:pt x="9169" y="2205"/>
                    <a:pt x="8570" y="2205"/>
                  </a:cubicBezTo>
                  <a:cubicBezTo>
                    <a:pt x="8444" y="2205"/>
                    <a:pt x="8318" y="2237"/>
                    <a:pt x="8224" y="2300"/>
                  </a:cubicBezTo>
                  <a:lnTo>
                    <a:pt x="5451" y="63"/>
                  </a:lnTo>
                  <a:lnTo>
                    <a:pt x="5420" y="63"/>
                  </a:lnTo>
                  <a:cubicBezTo>
                    <a:pt x="5325" y="32"/>
                    <a:pt x="5262" y="0"/>
                    <a:pt x="52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3" name="Google Shape;7403;p82"/>
            <p:cNvSpPr/>
            <p:nvPr/>
          </p:nvSpPr>
          <p:spPr>
            <a:xfrm>
              <a:off x="-56350300" y="4058225"/>
              <a:ext cx="186675" cy="55150"/>
            </a:xfrm>
            <a:custGeom>
              <a:rect b="b" l="l" r="r" t="t"/>
              <a:pathLst>
                <a:path extrusionOk="0" h="2206" w="7467">
                  <a:moveTo>
                    <a:pt x="1103" y="0"/>
                  </a:moveTo>
                  <a:cubicBezTo>
                    <a:pt x="441" y="0"/>
                    <a:pt x="0" y="504"/>
                    <a:pt x="0" y="1103"/>
                  </a:cubicBezTo>
                  <a:cubicBezTo>
                    <a:pt x="32" y="1701"/>
                    <a:pt x="504" y="2205"/>
                    <a:pt x="1134" y="2205"/>
                  </a:cubicBezTo>
                  <a:cubicBezTo>
                    <a:pt x="1512" y="2205"/>
                    <a:pt x="1922" y="1985"/>
                    <a:pt x="2111" y="1607"/>
                  </a:cubicBezTo>
                  <a:cubicBezTo>
                    <a:pt x="2174" y="1497"/>
                    <a:pt x="2300" y="1441"/>
                    <a:pt x="2430" y="1441"/>
                  </a:cubicBezTo>
                  <a:cubicBezTo>
                    <a:pt x="2560" y="1441"/>
                    <a:pt x="2694" y="1497"/>
                    <a:pt x="2773" y="1607"/>
                  </a:cubicBezTo>
                  <a:cubicBezTo>
                    <a:pt x="2962" y="1985"/>
                    <a:pt x="3371" y="2205"/>
                    <a:pt x="3749" y="2205"/>
                  </a:cubicBezTo>
                  <a:cubicBezTo>
                    <a:pt x="4159" y="2205"/>
                    <a:pt x="4537" y="1985"/>
                    <a:pt x="4757" y="1607"/>
                  </a:cubicBezTo>
                  <a:cubicBezTo>
                    <a:pt x="4820" y="1512"/>
                    <a:pt x="4946" y="1418"/>
                    <a:pt x="5072" y="1418"/>
                  </a:cubicBezTo>
                  <a:cubicBezTo>
                    <a:pt x="5167" y="1418"/>
                    <a:pt x="5325" y="1512"/>
                    <a:pt x="5388" y="1607"/>
                  </a:cubicBezTo>
                  <a:cubicBezTo>
                    <a:pt x="5577" y="1985"/>
                    <a:pt x="5955" y="2205"/>
                    <a:pt x="6364" y="2205"/>
                  </a:cubicBezTo>
                  <a:cubicBezTo>
                    <a:pt x="6994" y="2205"/>
                    <a:pt x="7467" y="1701"/>
                    <a:pt x="7467" y="1103"/>
                  </a:cubicBezTo>
                  <a:cubicBezTo>
                    <a:pt x="7467" y="473"/>
                    <a:pt x="6963" y="0"/>
                    <a:pt x="6364" y="0"/>
                  </a:cubicBezTo>
                  <a:cubicBezTo>
                    <a:pt x="5955" y="0"/>
                    <a:pt x="5577" y="252"/>
                    <a:pt x="5388" y="599"/>
                  </a:cubicBezTo>
                  <a:cubicBezTo>
                    <a:pt x="5325" y="709"/>
                    <a:pt x="5191" y="764"/>
                    <a:pt x="5057" y="764"/>
                  </a:cubicBezTo>
                  <a:cubicBezTo>
                    <a:pt x="4923" y="764"/>
                    <a:pt x="4789" y="709"/>
                    <a:pt x="4726" y="599"/>
                  </a:cubicBezTo>
                  <a:cubicBezTo>
                    <a:pt x="4505" y="252"/>
                    <a:pt x="4127" y="0"/>
                    <a:pt x="3718" y="0"/>
                  </a:cubicBezTo>
                  <a:cubicBezTo>
                    <a:pt x="3340" y="0"/>
                    <a:pt x="2930" y="252"/>
                    <a:pt x="2741" y="599"/>
                  </a:cubicBezTo>
                  <a:cubicBezTo>
                    <a:pt x="2678" y="709"/>
                    <a:pt x="2552" y="764"/>
                    <a:pt x="2422" y="764"/>
                  </a:cubicBezTo>
                  <a:cubicBezTo>
                    <a:pt x="2292" y="764"/>
                    <a:pt x="2158" y="709"/>
                    <a:pt x="2079" y="599"/>
                  </a:cubicBezTo>
                  <a:cubicBezTo>
                    <a:pt x="1890" y="252"/>
                    <a:pt x="1481"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4" name="Google Shape;7404;p82"/>
            <p:cNvSpPr/>
            <p:nvPr/>
          </p:nvSpPr>
          <p:spPr>
            <a:xfrm>
              <a:off x="-56245550" y="4168275"/>
              <a:ext cx="78000" cy="26600"/>
            </a:xfrm>
            <a:custGeom>
              <a:rect b="b" l="l" r="r" t="t"/>
              <a:pathLst>
                <a:path extrusionOk="0" h="1064" w="3120">
                  <a:moveTo>
                    <a:pt x="594" y="1"/>
                  </a:moveTo>
                  <a:cubicBezTo>
                    <a:pt x="555" y="1"/>
                    <a:pt x="515" y="4"/>
                    <a:pt x="473" y="9"/>
                  </a:cubicBezTo>
                  <a:cubicBezTo>
                    <a:pt x="284" y="40"/>
                    <a:pt x="126" y="166"/>
                    <a:pt x="0" y="324"/>
                  </a:cubicBezTo>
                  <a:lnTo>
                    <a:pt x="158" y="481"/>
                  </a:lnTo>
                  <a:cubicBezTo>
                    <a:pt x="410" y="733"/>
                    <a:pt x="630" y="891"/>
                    <a:pt x="945" y="954"/>
                  </a:cubicBezTo>
                  <a:cubicBezTo>
                    <a:pt x="1153" y="1029"/>
                    <a:pt x="1367" y="1064"/>
                    <a:pt x="1579" y="1064"/>
                  </a:cubicBezTo>
                  <a:cubicBezTo>
                    <a:pt x="2172" y="1064"/>
                    <a:pt x="2748" y="788"/>
                    <a:pt x="3119" y="324"/>
                  </a:cubicBezTo>
                  <a:lnTo>
                    <a:pt x="3119" y="324"/>
                  </a:lnTo>
                  <a:lnTo>
                    <a:pt x="2521" y="513"/>
                  </a:lnTo>
                  <a:cubicBezTo>
                    <a:pt x="2355" y="596"/>
                    <a:pt x="2183" y="634"/>
                    <a:pt x="2013" y="634"/>
                  </a:cubicBezTo>
                  <a:cubicBezTo>
                    <a:pt x="1665" y="634"/>
                    <a:pt x="1325" y="473"/>
                    <a:pt x="1071" y="198"/>
                  </a:cubicBezTo>
                  <a:cubicBezTo>
                    <a:pt x="940" y="67"/>
                    <a:pt x="787" y="1"/>
                    <a:pt x="5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5" name="Google Shape;7405;p82"/>
            <p:cNvSpPr/>
            <p:nvPr/>
          </p:nvSpPr>
          <p:spPr>
            <a:xfrm>
              <a:off x="-56359750" y="4112550"/>
              <a:ext cx="204800" cy="53100"/>
            </a:xfrm>
            <a:custGeom>
              <a:rect b="b" l="l" r="r" t="t"/>
              <a:pathLst>
                <a:path extrusionOk="0" h="2124" w="8192">
                  <a:moveTo>
                    <a:pt x="0" y="1"/>
                  </a:moveTo>
                  <a:lnTo>
                    <a:pt x="0" y="1608"/>
                  </a:lnTo>
                  <a:lnTo>
                    <a:pt x="1386" y="2080"/>
                  </a:lnTo>
                  <a:cubicBezTo>
                    <a:pt x="1455" y="2109"/>
                    <a:pt x="1529" y="2124"/>
                    <a:pt x="1605" y="2124"/>
                  </a:cubicBezTo>
                  <a:cubicBezTo>
                    <a:pt x="1773" y="2124"/>
                    <a:pt x="1949" y="2053"/>
                    <a:pt x="2079" y="1923"/>
                  </a:cubicBezTo>
                  <a:cubicBezTo>
                    <a:pt x="2333" y="1669"/>
                    <a:pt x="2689" y="1517"/>
                    <a:pt x="3048" y="1517"/>
                  </a:cubicBezTo>
                  <a:cubicBezTo>
                    <a:pt x="3135" y="1517"/>
                    <a:pt x="3222" y="1526"/>
                    <a:pt x="3308" y="1545"/>
                  </a:cubicBezTo>
                  <a:cubicBezTo>
                    <a:pt x="3623" y="1576"/>
                    <a:pt x="3907" y="1734"/>
                    <a:pt x="4096" y="1954"/>
                  </a:cubicBezTo>
                  <a:cubicBezTo>
                    <a:pt x="4316" y="1734"/>
                    <a:pt x="4568" y="1576"/>
                    <a:pt x="4883" y="1545"/>
                  </a:cubicBezTo>
                  <a:cubicBezTo>
                    <a:pt x="4975" y="1526"/>
                    <a:pt x="5066" y="1517"/>
                    <a:pt x="5155" y="1517"/>
                  </a:cubicBezTo>
                  <a:cubicBezTo>
                    <a:pt x="5523" y="1517"/>
                    <a:pt x="5858" y="1669"/>
                    <a:pt x="6112" y="1923"/>
                  </a:cubicBezTo>
                  <a:cubicBezTo>
                    <a:pt x="6243" y="2053"/>
                    <a:pt x="6403" y="2124"/>
                    <a:pt x="6583" y="2124"/>
                  </a:cubicBezTo>
                  <a:cubicBezTo>
                    <a:pt x="6664" y="2124"/>
                    <a:pt x="6749" y="2109"/>
                    <a:pt x="6837" y="2080"/>
                  </a:cubicBezTo>
                  <a:lnTo>
                    <a:pt x="8191" y="1608"/>
                  </a:lnTo>
                  <a:lnTo>
                    <a:pt x="8191" y="1"/>
                  </a:lnTo>
                  <a:cubicBezTo>
                    <a:pt x="7845" y="473"/>
                    <a:pt x="7341" y="726"/>
                    <a:pt x="6711" y="726"/>
                  </a:cubicBezTo>
                  <a:cubicBezTo>
                    <a:pt x="6207" y="726"/>
                    <a:pt x="5766" y="536"/>
                    <a:pt x="5419" y="190"/>
                  </a:cubicBezTo>
                  <a:cubicBezTo>
                    <a:pt x="5072" y="521"/>
                    <a:pt x="4584" y="686"/>
                    <a:pt x="4100" y="686"/>
                  </a:cubicBezTo>
                  <a:cubicBezTo>
                    <a:pt x="3615" y="686"/>
                    <a:pt x="3135" y="521"/>
                    <a:pt x="2804" y="190"/>
                  </a:cubicBezTo>
                  <a:cubicBezTo>
                    <a:pt x="2457" y="536"/>
                    <a:pt x="1985" y="726"/>
                    <a:pt x="1512" y="726"/>
                  </a:cubicBezTo>
                  <a:cubicBezTo>
                    <a:pt x="882" y="726"/>
                    <a:pt x="378" y="410"/>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6" name="Google Shape;7406;p82"/>
            <p:cNvSpPr/>
            <p:nvPr/>
          </p:nvSpPr>
          <p:spPr>
            <a:xfrm>
              <a:off x="-56345575" y="4169000"/>
              <a:ext cx="77200" cy="26325"/>
            </a:xfrm>
            <a:custGeom>
              <a:rect b="b" l="l" r="r" t="t"/>
              <a:pathLst>
                <a:path extrusionOk="0" h="1053" w="3088">
                  <a:moveTo>
                    <a:pt x="2471" y="0"/>
                  </a:moveTo>
                  <a:cubicBezTo>
                    <a:pt x="2311" y="0"/>
                    <a:pt x="2170" y="47"/>
                    <a:pt x="2048" y="169"/>
                  </a:cubicBezTo>
                  <a:cubicBezTo>
                    <a:pt x="1752" y="465"/>
                    <a:pt x="1391" y="612"/>
                    <a:pt x="1011" y="612"/>
                  </a:cubicBezTo>
                  <a:cubicBezTo>
                    <a:pt x="865" y="612"/>
                    <a:pt x="716" y="591"/>
                    <a:pt x="567" y="547"/>
                  </a:cubicBezTo>
                  <a:lnTo>
                    <a:pt x="0" y="326"/>
                  </a:lnTo>
                  <a:lnTo>
                    <a:pt x="0" y="326"/>
                  </a:lnTo>
                  <a:cubicBezTo>
                    <a:pt x="374" y="794"/>
                    <a:pt x="939" y="1053"/>
                    <a:pt x="1527" y="1053"/>
                  </a:cubicBezTo>
                  <a:cubicBezTo>
                    <a:pt x="1731" y="1053"/>
                    <a:pt x="1939" y="1022"/>
                    <a:pt x="2143" y="956"/>
                  </a:cubicBezTo>
                  <a:cubicBezTo>
                    <a:pt x="2426" y="893"/>
                    <a:pt x="2710" y="704"/>
                    <a:pt x="2930" y="484"/>
                  </a:cubicBezTo>
                  <a:lnTo>
                    <a:pt x="3088" y="326"/>
                  </a:lnTo>
                  <a:cubicBezTo>
                    <a:pt x="2993" y="169"/>
                    <a:pt x="2836" y="74"/>
                    <a:pt x="2615" y="11"/>
                  </a:cubicBezTo>
                  <a:cubicBezTo>
                    <a:pt x="2566" y="4"/>
                    <a:pt x="2518" y="0"/>
                    <a:pt x="24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7" name="Google Shape;7407;p82"/>
            <p:cNvSpPr/>
            <p:nvPr/>
          </p:nvSpPr>
          <p:spPr>
            <a:xfrm>
              <a:off x="-56379450" y="4180300"/>
              <a:ext cx="242600" cy="120525"/>
            </a:xfrm>
            <a:custGeom>
              <a:rect b="b" l="l" r="r" t="t"/>
              <a:pathLst>
                <a:path extrusionOk="0" h="4821" w="9704">
                  <a:moveTo>
                    <a:pt x="473" y="0"/>
                  </a:moveTo>
                  <a:cubicBezTo>
                    <a:pt x="221" y="284"/>
                    <a:pt x="0" y="662"/>
                    <a:pt x="0" y="1071"/>
                  </a:cubicBezTo>
                  <a:cubicBezTo>
                    <a:pt x="0" y="1576"/>
                    <a:pt x="284" y="2048"/>
                    <a:pt x="725" y="2332"/>
                  </a:cubicBezTo>
                  <a:cubicBezTo>
                    <a:pt x="946" y="2489"/>
                    <a:pt x="1229" y="2552"/>
                    <a:pt x="1513" y="2552"/>
                  </a:cubicBezTo>
                  <a:cubicBezTo>
                    <a:pt x="1513" y="3403"/>
                    <a:pt x="2174" y="4064"/>
                    <a:pt x="2993" y="4064"/>
                  </a:cubicBezTo>
                  <a:cubicBezTo>
                    <a:pt x="3214" y="4064"/>
                    <a:pt x="3372" y="4033"/>
                    <a:pt x="3529" y="3970"/>
                  </a:cubicBezTo>
                  <a:cubicBezTo>
                    <a:pt x="3750" y="4506"/>
                    <a:pt x="4254" y="4821"/>
                    <a:pt x="4852" y="4821"/>
                  </a:cubicBezTo>
                  <a:cubicBezTo>
                    <a:pt x="5451" y="4821"/>
                    <a:pt x="5955" y="4443"/>
                    <a:pt x="6207" y="3970"/>
                  </a:cubicBezTo>
                  <a:cubicBezTo>
                    <a:pt x="6333" y="4064"/>
                    <a:pt x="6554" y="4064"/>
                    <a:pt x="6711" y="4064"/>
                  </a:cubicBezTo>
                  <a:cubicBezTo>
                    <a:pt x="7530" y="4064"/>
                    <a:pt x="8192" y="3403"/>
                    <a:pt x="8192" y="2552"/>
                  </a:cubicBezTo>
                  <a:cubicBezTo>
                    <a:pt x="9042" y="2552"/>
                    <a:pt x="9704" y="1891"/>
                    <a:pt x="9704" y="1071"/>
                  </a:cubicBezTo>
                  <a:cubicBezTo>
                    <a:pt x="9704" y="662"/>
                    <a:pt x="9546" y="284"/>
                    <a:pt x="9231" y="0"/>
                  </a:cubicBezTo>
                  <a:lnTo>
                    <a:pt x="9168" y="158"/>
                  </a:lnTo>
                  <a:cubicBezTo>
                    <a:pt x="8664" y="945"/>
                    <a:pt x="7814" y="1387"/>
                    <a:pt x="6900" y="1387"/>
                  </a:cubicBezTo>
                  <a:cubicBezTo>
                    <a:pt x="6617" y="1387"/>
                    <a:pt x="6301" y="1355"/>
                    <a:pt x="6018" y="1229"/>
                  </a:cubicBezTo>
                  <a:cubicBezTo>
                    <a:pt x="5640" y="1103"/>
                    <a:pt x="5230" y="882"/>
                    <a:pt x="4978" y="567"/>
                  </a:cubicBezTo>
                  <a:lnTo>
                    <a:pt x="4884" y="473"/>
                  </a:lnTo>
                  <a:lnTo>
                    <a:pt x="4821" y="567"/>
                  </a:lnTo>
                  <a:cubicBezTo>
                    <a:pt x="4506" y="882"/>
                    <a:pt x="4159" y="1071"/>
                    <a:pt x="3750" y="1229"/>
                  </a:cubicBezTo>
                  <a:cubicBezTo>
                    <a:pt x="3466" y="1292"/>
                    <a:pt x="3151" y="1387"/>
                    <a:pt x="2899" y="1387"/>
                  </a:cubicBezTo>
                  <a:cubicBezTo>
                    <a:pt x="1985" y="1387"/>
                    <a:pt x="1103" y="945"/>
                    <a:pt x="599" y="158"/>
                  </a:cubicBezTo>
                  <a:lnTo>
                    <a:pt x="4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8" name="Google Shape;7408;p82"/>
            <p:cNvSpPr/>
            <p:nvPr/>
          </p:nvSpPr>
          <p:spPr>
            <a:xfrm>
              <a:off x="-56181750" y="4039300"/>
              <a:ext cx="0" cy="25"/>
            </a:xfrm>
            <a:custGeom>
              <a:rect b="b" l="l" r="r" t="t"/>
              <a:pathLst>
                <a:path extrusionOk="0" h="1" w="0">
                  <a:moveTo>
                    <a:pt x="0" y="1"/>
                  </a:move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9" name="Google Shape;7409;p82"/>
            <p:cNvSpPr/>
            <p:nvPr/>
          </p:nvSpPr>
          <p:spPr>
            <a:xfrm>
              <a:off x="-56332200" y="4039300"/>
              <a:ext cx="25" cy="25"/>
            </a:xfrm>
            <a:custGeom>
              <a:rect b="b" l="l" r="r" t="t"/>
              <a:pathLst>
                <a:path extrusionOk="0" h="1" w="1">
                  <a:moveTo>
                    <a:pt x="1" y="1"/>
                  </a:move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10" name="Google Shape;7410;p82"/>
          <p:cNvGrpSpPr/>
          <p:nvPr/>
        </p:nvGrpSpPr>
        <p:grpSpPr>
          <a:xfrm>
            <a:off x="5326242" y="2894264"/>
            <a:ext cx="316434" cy="358971"/>
            <a:chOff x="-54401725" y="3198925"/>
            <a:chExt cx="281200" cy="319000"/>
          </a:xfrm>
        </p:grpSpPr>
        <p:sp>
          <p:nvSpPr>
            <p:cNvPr id="7411" name="Google Shape;7411;p82"/>
            <p:cNvSpPr/>
            <p:nvPr/>
          </p:nvSpPr>
          <p:spPr>
            <a:xfrm>
              <a:off x="-54159150" y="3465925"/>
              <a:ext cx="38625" cy="52000"/>
            </a:xfrm>
            <a:custGeom>
              <a:rect b="b" l="l" r="r" t="t"/>
              <a:pathLst>
                <a:path extrusionOk="0" h="2080" w="1545">
                  <a:moveTo>
                    <a:pt x="789" y="0"/>
                  </a:moveTo>
                  <a:cubicBezTo>
                    <a:pt x="379" y="0"/>
                    <a:pt x="1" y="316"/>
                    <a:pt x="1" y="725"/>
                  </a:cubicBezTo>
                  <a:cubicBezTo>
                    <a:pt x="1" y="851"/>
                    <a:pt x="32" y="946"/>
                    <a:pt x="64" y="1040"/>
                  </a:cubicBezTo>
                  <a:lnTo>
                    <a:pt x="631" y="1985"/>
                  </a:lnTo>
                  <a:cubicBezTo>
                    <a:pt x="663" y="2048"/>
                    <a:pt x="694" y="2080"/>
                    <a:pt x="789" y="2080"/>
                  </a:cubicBezTo>
                  <a:cubicBezTo>
                    <a:pt x="852" y="2080"/>
                    <a:pt x="915" y="2017"/>
                    <a:pt x="946" y="1985"/>
                  </a:cubicBezTo>
                  <a:lnTo>
                    <a:pt x="1450" y="1072"/>
                  </a:lnTo>
                  <a:cubicBezTo>
                    <a:pt x="1482" y="977"/>
                    <a:pt x="1545" y="851"/>
                    <a:pt x="1545" y="725"/>
                  </a:cubicBezTo>
                  <a:cubicBezTo>
                    <a:pt x="1545" y="347"/>
                    <a:pt x="1167" y="0"/>
                    <a:pt x="7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2" name="Google Shape;7412;p82"/>
            <p:cNvSpPr/>
            <p:nvPr/>
          </p:nvSpPr>
          <p:spPr>
            <a:xfrm>
              <a:off x="-54401725" y="3465925"/>
              <a:ext cx="38600" cy="52000"/>
            </a:xfrm>
            <a:custGeom>
              <a:rect b="b" l="l" r="r" t="t"/>
              <a:pathLst>
                <a:path extrusionOk="0" h="2080" w="1544">
                  <a:moveTo>
                    <a:pt x="788" y="0"/>
                  </a:moveTo>
                  <a:cubicBezTo>
                    <a:pt x="410" y="0"/>
                    <a:pt x="0" y="316"/>
                    <a:pt x="0" y="725"/>
                  </a:cubicBezTo>
                  <a:cubicBezTo>
                    <a:pt x="0" y="851"/>
                    <a:pt x="63" y="946"/>
                    <a:pt x="95" y="1040"/>
                  </a:cubicBezTo>
                  <a:lnTo>
                    <a:pt x="631" y="1985"/>
                  </a:lnTo>
                  <a:cubicBezTo>
                    <a:pt x="694" y="2048"/>
                    <a:pt x="725" y="2080"/>
                    <a:pt x="788" y="2080"/>
                  </a:cubicBezTo>
                  <a:cubicBezTo>
                    <a:pt x="883" y="2080"/>
                    <a:pt x="914" y="2017"/>
                    <a:pt x="946" y="1985"/>
                  </a:cubicBezTo>
                  <a:lnTo>
                    <a:pt x="1481" y="1072"/>
                  </a:lnTo>
                  <a:cubicBezTo>
                    <a:pt x="1513" y="977"/>
                    <a:pt x="1544" y="851"/>
                    <a:pt x="1544" y="725"/>
                  </a:cubicBezTo>
                  <a:cubicBezTo>
                    <a:pt x="1544" y="347"/>
                    <a:pt x="1198" y="0"/>
                    <a:pt x="7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3" name="Google Shape;7413;p82"/>
            <p:cNvSpPr/>
            <p:nvPr/>
          </p:nvSpPr>
          <p:spPr>
            <a:xfrm>
              <a:off x="-54176475" y="3224125"/>
              <a:ext cx="17350" cy="61450"/>
            </a:xfrm>
            <a:custGeom>
              <a:rect b="b" l="l" r="r" t="t"/>
              <a:pathLst>
                <a:path extrusionOk="0" h="2458" w="694">
                  <a:moveTo>
                    <a:pt x="347" y="0"/>
                  </a:moveTo>
                  <a:cubicBezTo>
                    <a:pt x="190" y="316"/>
                    <a:pt x="1" y="757"/>
                    <a:pt x="1" y="1229"/>
                  </a:cubicBezTo>
                  <a:cubicBezTo>
                    <a:pt x="1" y="1702"/>
                    <a:pt x="190" y="2143"/>
                    <a:pt x="347" y="2458"/>
                  </a:cubicBezTo>
                  <a:cubicBezTo>
                    <a:pt x="505" y="2143"/>
                    <a:pt x="694" y="1702"/>
                    <a:pt x="694" y="1229"/>
                  </a:cubicBezTo>
                  <a:cubicBezTo>
                    <a:pt x="694" y="757"/>
                    <a:pt x="505" y="316"/>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4" name="Google Shape;7414;p82"/>
            <p:cNvSpPr/>
            <p:nvPr/>
          </p:nvSpPr>
          <p:spPr>
            <a:xfrm>
              <a:off x="-54385975" y="3198925"/>
              <a:ext cx="198500" cy="74850"/>
            </a:xfrm>
            <a:custGeom>
              <a:rect b="b" l="l" r="r" t="t"/>
              <a:pathLst>
                <a:path extrusionOk="0" h="2994" w="7940">
                  <a:moveTo>
                    <a:pt x="4978" y="0"/>
                  </a:moveTo>
                  <a:cubicBezTo>
                    <a:pt x="2836" y="0"/>
                    <a:pt x="946" y="1229"/>
                    <a:pt x="1" y="2993"/>
                  </a:cubicBezTo>
                  <a:lnTo>
                    <a:pt x="7688" y="2993"/>
                  </a:lnTo>
                  <a:cubicBezTo>
                    <a:pt x="7625" y="2741"/>
                    <a:pt x="7562" y="2521"/>
                    <a:pt x="7562" y="2237"/>
                  </a:cubicBezTo>
                  <a:cubicBezTo>
                    <a:pt x="7562" y="1733"/>
                    <a:pt x="7719" y="1261"/>
                    <a:pt x="7940" y="851"/>
                  </a:cubicBezTo>
                  <a:cubicBezTo>
                    <a:pt x="7026" y="315"/>
                    <a:pt x="6049" y="0"/>
                    <a:pt x="49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5" name="Google Shape;7415;p82"/>
            <p:cNvSpPr/>
            <p:nvPr/>
          </p:nvSpPr>
          <p:spPr>
            <a:xfrm>
              <a:off x="-54400950" y="3385575"/>
              <a:ext cx="37050" cy="19725"/>
            </a:xfrm>
            <a:custGeom>
              <a:rect b="b" l="l" r="r" t="t"/>
              <a:pathLst>
                <a:path extrusionOk="0" h="789" w="1482">
                  <a:moveTo>
                    <a:pt x="1" y="1"/>
                  </a:moveTo>
                  <a:lnTo>
                    <a:pt x="1" y="789"/>
                  </a:lnTo>
                  <a:lnTo>
                    <a:pt x="1482" y="789"/>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6" name="Google Shape;7416;p82"/>
            <p:cNvSpPr/>
            <p:nvPr/>
          </p:nvSpPr>
          <p:spPr>
            <a:xfrm>
              <a:off x="-54401725" y="3292650"/>
              <a:ext cx="128400" cy="74850"/>
            </a:xfrm>
            <a:custGeom>
              <a:rect b="b" l="l" r="r" t="t"/>
              <a:pathLst>
                <a:path extrusionOk="0" h="2994" w="5136">
                  <a:moveTo>
                    <a:pt x="315" y="0"/>
                  </a:moveTo>
                  <a:cubicBezTo>
                    <a:pt x="126" y="567"/>
                    <a:pt x="0" y="1198"/>
                    <a:pt x="0" y="1828"/>
                  </a:cubicBezTo>
                  <a:lnTo>
                    <a:pt x="0" y="2993"/>
                  </a:lnTo>
                  <a:lnTo>
                    <a:pt x="1513" y="2993"/>
                  </a:lnTo>
                  <a:lnTo>
                    <a:pt x="1513" y="1828"/>
                  </a:lnTo>
                  <a:cubicBezTo>
                    <a:pt x="1513" y="1639"/>
                    <a:pt x="1670" y="1481"/>
                    <a:pt x="1859" y="1481"/>
                  </a:cubicBezTo>
                  <a:lnTo>
                    <a:pt x="2615" y="1481"/>
                  </a:lnTo>
                  <a:cubicBezTo>
                    <a:pt x="3592" y="1481"/>
                    <a:pt x="4821" y="788"/>
                    <a:pt x="51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7" name="Google Shape;7417;p82"/>
            <p:cNvSpPr/>
            <p:nvPr/>
          </p:nvSpPr>
          <p:spPr>
            <a:xfrm>
              <a:off x="-54250500" y="3266650"/>
              <a:ext cx="128400" cy="99275"/>
            </a:xfrm>
            <a:custGeom>
              <a:rect b="b" l="l" r="r" t="t"/>
              <a:pathLst>
                <a:path extrusionOk="0" h="3971" w="5136">
                  <a:moveTo>
                    <a:pt x="4317" y="1"/>
                  </a:moveTo>
                  <a:cubicBezTo>
                    <a:pt x="4159" y="914"/>
                    <a:pt x="3560" y="1607"/>
                    <a:pt x="3529" y="1607"/>
                  </a:cubicBezTo>
                  <a:cubicBezTo>
                    <a:pt x="3466" y="1702"/>
                    <a:pt x="3371" y="1734"/>
                    <a:pt x="3245" y="1734"/>
                  </a:cubicBezTo>
                  <a:cubicBezTo>
                    <a:pt x="3151" y="1734"/>
                    <a:pt x="3056" y="1702"/>
                    <a:pt x="2993" y="1607"/>
                  </a:cubicBezTo>
                  <a:cubicBezTo>
                    <a:pt x="2993" y="1607"/>
                    <a:pt x="2741" y="1387"/>
                    <a:pt x="2552" y="977"/>
                  </a:cubicBezTo>
                  <a:lnTo>
                    <a:pt x="0" y="977"/>
                  </a:lnTo>
                  <a:cubicBezTo>
                    <a:pt x="315" y="1765"/>
                    <a:pt x="1576" y="2490"/>
                    <a:pt x="2521" y="2490"/>
                  </a:cubicBezTo>
                  <a:lnTo>
                    <a:pt x="3245" y="2490"/>
                  </a:lnTo>
                  <a:cubicBezTo>
                    <a:pt x="3466" y="2490"/>
                    <a:pt x="3623" y="2647"/>
                    <a:pt x="3623" y="2836"/>
                  </a:cubicBezTo>
                  <a:lnTo>
                    <a:pt x="3623" y="3970"/>
                  </a:lnTo>
                  <a:lnTo>
                    <a:pt x="5104" y="3970"/>
                  </a:lnTo>
                  <a:lnTo>
                    <a:pt x="5104" y="2521"/>
                  </a:lnTo>
                  <a:cubicBezTo>
                    <a:pt x="5136" y="2458"/>
                    <a:pt x="5136" y="2395"/>
                    <a:pt x="5104" y="2364"/>
                  </a:cubicBezTo>
                  <a:cubicBezTo>
                    <a:pt x="5041" y="1544"/>
                    <a:pt x="4758" y="725"/>
                    <a:pt x="43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8" name="Google Shape;7418;p82"/>
            <p:cNvSpPr/>
            <p:nvPr/>
          </p:nvSpPr>
          <p:spPr>
            <a:xfrm>
              <a:off x="-54159150" y="3385575"/>
              <a:ext cx="37050" cy="19725"/>
            </a:xfrm>
            <a:custGeom>
              <a:rect b="b" l="l" r="r" t="t"/>
              <a:pathLst>
                <a:path extrusionOk="0" h="789" w="1482">
                  <a:moveTo>
                    <a:pt x="1" y="1"/>
                  </a:moveTo>
                  <a:lnTo>
                    <a:pt x="1" y="789"/>
                  </a:lnTo>
                  <a:lnTo>
                    <a:pt x="1482" y="789"/>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9" name="Google Shape;7419;p82"/>
            <p:cNvSpPr/>
            <p:nvPr/>
          </p:nvSpPr>
          <p:spPr>
            <a:xfrm>
              <a:off x="-54345025" y="3309975"/>
              <a:ext cx="167000" cy="207175"/>
            </a:xfrm>
            <a:custGeom>
              <a:rect b="b" l="l" r="r" t="t"/>
              <a:pathLst>
                <a:path extrusionOk="0" h="8287" w="6680">
                  <a:moveTo>
                    <a:pt x="1797" y="2332"/>
                  </a:moveTo>
                  <a:cubicBezTo>
                    <a:pt x="1986" y="2332"/>
                    <a:pt x="2143" y="2489"/>
                    <a:pt x="2143" y="2678"/>
                  </a:cubicBezTo>
                  <a:cubicBezTo>
                    <a:pt x="2143" y="2867"/>
                    <a:pt x="1986" y="3025"/>
                    <a:pt x="1797" y="3025"/>
                  </a:cubicBezTo>
                  <a:cubicBezTo>
                    <a:pt x="1639" y="3025"/>
                    <a:pt x="1450" y="2867"/>
                    <a:pt x="1450" y="2678"/>
                  </a:cubicBezTo>
                  <a:cubicBezTo>
                    <a:pt x="1450" y="2489"/>
                    <a:pt x="1608" y="2332"/>
                    <a:pt x="1797" y="2332"/>
                  </a:cubicBezTo>
                  <a:close/>
                  <a:moveTo>
                    <a:pt x="4821" y="2332"/>
                  </a:moveTo>
                  <a:cubicBezTo>
                    <a:pt x="5042" y="2332"/>
                    <a:pt x="5199" y="2489"/>
                    <a:pt x="5199" y="2678"/>
                  </a:cubicBezTo>
                  <a:cubicBezTo>
                    <a:pt x="5199" y="2867"/>
                    <a:pt x="5042" y="3025"/>
                    <a:pt x="4821" y="3025"/>
                  </a:cubicBezTo>
                  <a:cubicBezTo>
                    <a:pt x="4632" y="3025"/>
                    <a:pt x="4474" y="2867"/>
                    <a:pt x="4474" y="2678"/>
                  </a:cubicBezTo>
                  <a:cubicBezTo>
                    <a:pt x="4474" y="2489"/>
                    <a:pt x="4632" y="2332"/>
                    <a:pt x="4821" y="2332"/>
                  </a:cubicBezTo>
                  <a:close/>
                  <a:moveTo>
                    <a:pt x="4392" y="4892"/>
                  </a:moveTo>
                  <a:cubicBezTo>
                    <a:pt x="4482" y="4892"/>
                    <a:pt x="4569" y="4931"/>
                    <a:pt x="4632" y="5010"/>
                  </a:cubicBezTo>
                  <a:cubicBezTo>
                    <a:pt x="4790" y="5136"/>
                    <a:pt x="4790" y="5356"/>
                    <a:pt x="4632" y="5514"/>
                  </a:cubicBezTo>
                  <a:cubicBezTo>
                    <a:pt x="4285" y="5860"/>
                    <a:pt x="3813" y="6049"/>
                    <a:pt x="3340" y="6049"/>
                  </a:cubicBezTo>
                  <a:cubicBezTo>
                    <a:pt x="2868" y="6049"/>
                    <a:pt x="2364" y="5860"/>
                    <a:pt x="2049" y="5514"/>
                  </a:cubicBezTo>
                  <a:cubicBezTo>
                    <a:pt x="1891" y="5356"/>
                    <a:pt x="1891" y="5136"/>
                    <a:pt x="2049" y="5010"/>
                  </a:cubicBezTo>
                  <a:cubicBezTo>
                    <a:pt x="2127" y="4931"/>
                    <a:pt x="2222" y="4892"/>
                    <a:pt x="2312" y="4892"/>
                  </a:cubicBezTo>
                  <a:cubicBezTo>
                    <a:pt x="2403" y="4892"/>
                    <a:pt x="2490" y="4931"/>
                    <a:pt x="2553" y="5010"/>
                  </a:cubicBezTo>
                  <a:cubicBezTo>
                    <a:pt x="2773" y="5230"/>
                    <a:pt x="3057" y="5341"/>
                    <a:pt x="3340" y="5341"/>
                  </a:cubicBezTo>
                  <a:cubicBezTo>
                    <a:pt x="3624" y="5341"/>
                    <a:pt x="3907" y="5230"/>
                    <a:pt x="4128" y="5010"/>
                  </a:cubicBezTo>
                  <a:cubicBezTo>
                    <a:pt x="4207" y="4931"/>
                    <a:pt x="4301" y="4892"/>
                    <a:pt x="4392" y="4892"/>
                  </a:cubicBezTo>
                  <a:close/>
                  <a:moveTo>
                    <a:pt x="3340" y="1"/>
                  </a:moveTo>
                  <a:cubicBezTo>
                    <a:pt x="2710" y="914"/>
                    <a:pt x="1324" y="1513"/>
                    <a:pt x="347" y="1513"/>
                  </a:cubicBezTo>
                  <a:lnTo>
                    <a:pt x="1" y="1513"/>
                  </a:lnTo>
                  <a:lnTo>
                    <a:pt x="1" y="4915"/>
                  </a:lnTo>
                  <a:cubicBezTo>
                    <a:pt x="1" y="6774"/>
                    <a:pt x="1482" y="8286"/>
                    <a:pt x="3340" y="8286"/>
                  </a:cubicBezTo>
                  <a:cubicBezTo>
                    <a:pt x="5199" y="8286"/>
                    <a:pt x="6680" y="6774"/>
                    <a:pt x="6680" y="4915"/>
                  </a:cubicBezTo>
                  <a:lnTo>
                    <a:pt x="6680" y="1513"/>
                  </a:lnTo>
                  <a:lnTo>
                    <a:pt x="6333" y="1513"/>
                  </a:lnTo>
                  <a:cubicBezTo>
                    <a:pt x="6307" y="1514"/>
                    <a:pt x="6281" y="1514"/>
                    <a:pt x="6254" y="1514"/>
                  </a:cubicBezTo>
                  <a:cubicBezTo>
                    <a:pt x="5228" y="1514"/>
                    <a:pt x="3955" y="922"/>
                    <a:pt x="33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0" name="Google Shape;7420;p82"/>
            <p:cNvSpPr/>
            <p:nvPr/>
          </p:nvSpPr>
          <p:spPr>
            <a:xfrm>
              <a:off x="-54401725" y="3424175"/>
              <a:ext cx="37825" cy="40975"/>
            </a:xfrm>
            <a:custGeom>
              <a:rect b="b" l="l" r="r" t="t"/>
              <a:pathLst>
                <a:path extrusionOk="0" h="1639" w="1513">
                  <a:moveTo>
                    <a:pt x="0" y="1"/>
                  </a:moveTo>
                  <a:lnTo>
                    <a:pt x="0" y="914"/>
                  </a:lnTo>
                  <a:cubicBezTo>
                    <a:pt x="0" y="1292"/>
                    <a:pt x="315" y="1639"/>
                    <a:pt x="757" y="1639"/>
                  </a:cubicBezTo>
                  <a:cubicBezTo>
                    <a:pt x="1198" y="1639"/>
                    <a:pt x="1513" y="1324"/>
                    <a:pt x="1513" y="914"/>
                  </a:cubicBezTo>
                  <a:lnTo>
                    <a:pt x="1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1" name="Google Shape;7421;p82"/>
            <p:cNvSpPr/>
            <p:nvPr/>
          </p:nvSpPr>
          <p:spPr>
            <a:xfrm>
              <a:off x="-54159150" y="3424175"/>
              <a:ext cx="37050" cy="40975"/>
            </a:xfrm>
            <a:custGeom>
              <a:rect b="b" l="l" r="r" t="t"/>
              <a:pathLst>
                <a:path extrusionOk="0" h="1639" w="1482">
                  <a:moveTo>
                    <a:pt x="1" y="1"/>
                  </a:moveTo>
                  <a:lnTo>
                    <a:pt x="1" y="914"/>
                  </a:lnTo>
                  <a:cubicBezTo>
                    <a:pt x="1" y="1292"/>
                    <a:pt x="316" y="1639"/>
                    <a:pt x="757" y="1639"/>
                  </a:cubicBezTo>
                  <a:cubicBezTo>
                    <a:pt x="1167" y="1639"/>
                    <a:pt x="1482" y="1324"/>
                    <a:pt x="1482" y="914"/>
                  </a:cubicBez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22" name="Google Shape;7422;p82"/>
          <p:cNvGrpSpPr/>
          <p:nvPr/>
        </p:nvGrpSpPr>
        <p:grpSpPr>
          <a:xfrm>
            <a:off x="5327128" y="3364365"/>
            <a:ext cx="314662" cy="358099"/>
            <a:chOff x="-54401725" y="3590375"/>
            <a:chExt cx="279625" cy="318225"/>
          </a:xfrm>
        </p:grpSpPr>
        <p:sp>
          <p:nvSpPr>
            <p:cNvPr id="7423" name="Google Shape;7423;p82"/>
            <p:cNvSpPr/>
            <p:nvPr/>
          </p:nvSpPr>
          <p:spPr>
            <a:xfrm>
              <a:off x="-54194575" y="3721900"/>
              <a:ext cx="35450" cy="19725"/>
            </a:xfrm>
            <a:custGeom>
              <a:rect b="b" l="l" r="r" t="t"/>
              <a:pathLst>
                <a:path extrusionOk="0" h="789" w="1418">
                  <a:moveTo>
                    <a:pt x="0" y="1"/>
                  </a:moveTo>
                  <a:cubicBezTo>
                    <a:pt x="158" y="410"/>
                    <a:pt x="536" y="788"/>
                    <a:pt x="1071" y="788"/>
                  </a:cubicBezTo>
                  <a:lnTo>
                    <a:pt x="1418" y="788"/>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4" name="Google Shape;7424;p82"/>
            <p:cNvSpPr/>
            <p:nvPr/>
          </p:nvSpPr>
          <p:spPr>
            <a:xfrm>
              <a:off x="-54380450" y="3590375"/>
              <a:ext cx="237075" cy="112650"/>
            </a:xfrm>
            <a:custGeom>
              <a:rect b="b" l="l" r="r" t="t"/>
              <a:pathLst>
                <a:path extrusionOk="0" h="4506" w="9483">
                  <a:moveTo>
                    <a:pt x="4789" y="1575"/>
                  </a:moveTo>
                  <a:cubicBezTo>
                    <a:pt x="5009" y="1575"/>
                    <a:pt x="5135" y="1733"/>
                    <a:pt x="5135" y="1954"/>
                  </a:cubicBezTo>
                  <a:lnTo>
                    <a:pt x="5135" y="2300"/>
                  </a:lnTo>
                  <a:lnTo>
                    <a:pt x="5513" y="2300"/>
                  </a:lnTo>
                  <a:cubicBezTo>
                    <a:pt x="5702" y="2300"/>
                    <a:pt x="5860" y="2458"/>
                    <a:pt x="5860" y="2647"/>
                  </a:cubicBezTo>
                  <a:cubicBezTo>
                    <a:pt x="5860" y="2836"/>
                    <a:pt x="5702" y="2993"/>
                    <a:pt x="5513" y="2993"/>
                  </a:cubicBezTo>
                  <a:lnTo>
                    <a:pt x="5135" y="2993"/>
                  </a:lnTo>
                  <a:lnTo>
                    <a:pt x="5135" y="3371"/>
                  </a:lnTo>
                  <a:cubicBezTo>
                    <a:pt x="5135" y="3560"/>
                    <a:pt x="5009" y="3718"/>
                    <a:pt x="4789" y="3718"/>
                  </a:cubicBezTo>
                  <a:cubicBezTo>
                    <a:pt x="4600" y="3718"/>
                    <a:pt x="4442" y="3560"/>
                    <a:pt x="4442" y="3371"/>
                  </a:cubicBezTo>
                  <a:lnTo>
                    <a:pt x="4442" y="2993"/>
                  </a:lnTo>
                  <a:lnTo>
                    <a:pt x="4096" y="2993"/>
                  </a:lnTo>
                  <a:cubicBezTo>
                    <a:pt x="3907" y="2993"/>
                    <a:pt x="3749" y="2836"/>
                    <a:pt x="3749" y="2647"/>
                  </a:cubicBezTo>
                  <a:cubicBezTo>
                    <a:pt x="3749" y="2458"/>
                    <a:pt x="3907" y="2300"/>
                    <a:pt x="4096" y="2300"/>
                  </a:cubicBezTo>
                  <a:lnTo>
                    <a:pt x="4442" y="2300"/>
                  </a:lnTo>
                  <a:lnTo>
                    <a:pt x="4442" y="1954"/>
                  </a:lnTo>
                  <a:cubicBezTo>
                    <a:pt x="4442" y="1733"/>
                    <a:pt x="4600" y="1575"/>
                    <a:pt x="4789" y="1575"/>
                  </a:cubicBezTo>
                  <a:close/>
                  <a:moveTo>
                    <a:pt x="2048" y="0"/>
                  </a:moveTo>
                  <a:cubicBezTo>
                    <a:pt x="882" y="0"/>
                    <a:pt x="0" y="1040"/>
                    <a:pt x="189" y="2174"/>
                  </a:cubicBezTo>
                  <a:lnTo>
                    <a:pt x="567" y="4505"/>
                  </a:lnTo>
                  <a:lnTo>
                    <a:pt x="8916" y="4505"/>
                  </a:lnTo>
                  <a:lnTo>
                    <a:pt x="9326" y="2174"/>
                  </a:lnTo>
                  <a:cubicBezTo>
                    <a:pt x="9483" y="1040"/>
                    <a:pt x="8601" y="0"/>
                    <a:pt x="74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5" name="Google Shape;7425;p82"/>
            <p:cNvSpPr/>
            <p:nvPr/>
          </p:nvSpPr>
          <p:spPr>
            <a:xfrm>
              <a:off x="-54363925" y="3721900"/>
              <a:ext cx="35475" cy="19725"/>
            </a:xfrm>
            <a:custGeom>
              <a:rect b="b" l="l" r="r" t="t"/>
              <a:pathLst>
                <a:path extrusionOk="0" h="789" w="1419">
                  <a:moveTo>
                    <a:pt x="1" y="1"/>
                  </a:moveTo>
                  <a:lnTo>
                    <a:pt x="1" y="788"/>
                  </a:lnTo>
                  <a:lnTo>
                    <a:pt x="347" y="788"/>
                  </a:lnTo>
                  <a:cubicBezTo>
                    <a:pt x="820" y="788"/>
                    <a:pt x="1261" y="410"/>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6" name="Google Shape;7426;p82"/>
            <p:cNvSpPr/>
            <p:nvPr/>
          </p:nvSpPr>
          <p:spPr>
            <a:xfrm>
              <a:off x="-54363925" y="3721900"/>
              <a:ext cx="204800" cy="186700"/>
            </a:xfrm>
            <a:custGeom>
              <a:rect b="b" l="l" r="r" t="t"/>
              <a:pathLst>
                <a:path extrusionOk="0" h="7468" w="8192">
                  <a:moveTo>
                    <a:pt x="2553" y="1513"/>
                  </a:moveTo>
                  <a:cubicBezTo>
                    <a:pt x="2742" y="1513"/>
                    <a:pt x="2899" y="1670"/>
                    <a:pt x="2899" y="1891"/>
                  </a:cubicBezTo>
                  <a:cubicBezTo>
                    <a:pt x="2899" y="2080"/>
                    <a:pt x="2742" y="2237"/>
                    <a:pt x="2553" y="2237"/>
                  </a:cubicBezTo>
                  <a:cubicBezTo>
                    <a:pt x="2541" y="2240"/>
                    <a:pt x="2529" y="2241"/>
                    <a:pt x="2517" y="2241"/>
                  </a:cubicBezTo>
                  <a:cubicBezTo>
                    <a:pt x="2368" y="2241"/>
                    <a:pt x="2206" y="2066"/>
                    <a:pt x="2206" y="1891"/>
                  </a:cubicBezTo>
                  <a:cubicBezTo>
                    <a:pt x="2206" y="1670"/>
                    <a:pt x="2364" y="1513"/>
                    <a:pt x="2553" y="1513"/>
                  </a:cubicBezTo>
                  <a:close/>
                  <a:moveTo>
                    <a:pt x="5577" y="1576"/>
                  </a:moveTo>
                  <a:cubicBezTo>
                    <a:pt x="5798" y="1576"/>
                    <a:pt x="5955" y="1733"/>
                    <a:pt x="5955" y="1922"/>
                  </a:cubicBezTo>
                  <a:cubicBezTo>
                    <a:pt x="5955" y="2111"/>
                    <a:pt x="5798" y="2269"/>
                    <a:pt x="5577" y="2269"/>
                  </a:cubicBezTo>
                  <a:cubicBezTo>
                    <a:pt x="5388" y="2269"/>
                    <a:pt x="5230" y="2111"/>
                    <a:pt x="5230" y="1922"/>
                  </a:cubicBezTo>
                  <a:cubicBezTo>
                    <a:pt x="5230" y="1733"/>
                    <a:pt x="5388" y="1576"/>
                    <a:pt x="5577" y="1576"/>
                  </a:cubicBezTo>
                  <a:close/>
                  <a:moveTo>
                    <a:pt x="5148" y="4073"/>
                  </a:moveTo>
                  <a:cubicBezTo>
                    <a:pt x="5238" y="4073"/>
                    <a:pt x="5325" y="4112"/>
                    <a:pt x="5388" y="4191"/>
                  </a:cubicBezTo>
                  <a:cubicBezTo>
                    <a:pt x="5546" y="4317"/>
                    <a:pt x="5546" y="4537"/>
                    <a:pt x="5388" y="4726"/>
                  </a:cubicBezTo>
                  <a:cubicBezTo>
                    <a:pt x="5041" y="5073"/>
                    <a:pt x="4569" y="5262"/>
                    <a:pt x="4096" y="5262"/>
                  </a:cubicBezTo>
                  <a:cubicBezTo>
                    <a:pt x="3624" y="5262"/>
                    <a:pt x="3120" y="5073"/>
                    <a:pt x="2805" y="4726"/>
                  </a:cubicBezTo>
                  <a:cubicBezTo>
                    <a:pt x="2647" y="4569"/>
                    <a:pt x="2647" y="4317"/>
                    <a:pt x="2805" y="4191"/>
                  </a:cubicBezTo>
                  <a:cubicBezTo>
                    <a:pt x="2883" y="4112"/>
                    <a:pt x="2978" y="4073"/>
                    <a:pt x="3068" y="4073"/>
                  </a:cubicBezTo>
                  <a:cubicBezTo>
                    <a:pt x="3159" y="4073"/>
                    <a:pt x="3246" y="4112"/>
                    <a:pt x="3309" y="4191"/>
                  </a:cubicBezTo>
                  <a:cubicBezTo>
                    <a:pt x="3529" y="4411"/>
                    <a:pt x="3813" y="4521"/>
                    <a:pt x="4096" y="4521"/>
                  </a:cubicBezTo>
                  <a:cubicBezTo>
                    <a:pt x="4380" y="4521"/>
                    <a:pt x="4663" y="4411"/>
                    <a:pt x="4884" y="4191"/>
                  </a:cubicBezTo>
                  <a:cubicBezTo>
                    <a:pt x="4963" y="4112"/>
                    <a:pt x="5057" y="4073"/>
                    <a:pt x="5148" y="4073"/>
                  </a:cubicBezTo>
                  <a:close/>
                  <a:moveTo>
                    <a:pt x="2175" y="1"/>
                  </a:moveTo>
                  <a:cubicBezTo>
                    <a:pt x="2017" y="851"/>
                    <a:pt x="1229" y="1513"/>
                    <a:pt x="347" y="1513"/>
                  </a:cubicBezTo>
                  <a:lnTo>
                    <a:pt x="1" y="1513"/>
                  </a:lnTo>
                  <a:lnTo>
                    <a:pt x="1" y="3372"/>
                  </a:lnTo>
                  <a:cubicBezTo>
                    <a:pt x="1" y="5608"/>
                    <a:pt x="1859" y="7467"/>
                    <a:pt x="4096" y="7467"/>
                  </a:cubicBezTo>
                  <a:cubicBezTo>
                    <a:pt x="6333" y="7467"/>
                    <a:pt x="8192" y="5608"/>
                    <a:pt x="8192" y="3372"/>
                  </a:cubicBezTo>
                  <a:lnTo>
                    <a:pt x="8192" y="1513"/>
                  </a:lnTo>
                  <a:lnTo>
                    <a:pt x="7845" y="1513"/>
                  </a:lnTo>
                  <a:cubicBezTo>
                    <a:pt x="6932" y="1513"/>
                    <a:pt x="6176" y="820"/>
                    <a:pt x="59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7" name="Google Shape;7427;p82"/>
            <p:cNvSpPr/>
            <p:nvPr/>
          </p:nvSpPr>
          <p:spPr>
            <a:xfrm>
              <a:off x="-54401725" y="3747100"/>
              <a:ext cx="18925" cy="63825"/>
            </a:xfrm>
            <a:custGeom>
              <a:rect b="b" l="l" r="r" t="t"/>
              <a:pathLst>
                <a:path extrusionOk="0" h="2553" w="757">
                  <a:moveTo>
                    <a:pt x="757" y="1"/>
                  </a:moveTo>
                  <a:cubicBezTo>
                    <a:pt x="284" y="253"/>
                    <a:pt x="0" y="725"/>
                    <a:pt x="0" y="1261"/>
                  </a:cubicBezTo>
                  <a:cubicBezTo>
                    <a:pt x="0" y="1828"/>
                    <a:pt x="315" y="2301"/>
                    <a:pt x="757" y="2553"/>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8" name="Google Shape;7428;p82"/>
            <p:cNvSpPr/>
            <p:nvPr/>
          </p:nvSpPr>
          <p:spPr>
            <a:xfrm>
              <a:off x="-54140225" y="3746325"/>
              <a:ext cx="18125" cy="63825"/>
            </a:xfrm>
            <a:custGeom>
              <a:rect b="b" l="l" r="r" t="t"/>
              <a:pathLst>
                <a:path extrusionOk="0" h="2553" w="725">
                  <a:moveTo>
                    <a:pt x="0" y="0"/>
                  </a:moveTo>
                  <a:lnTo>
                    <a:pt x="0" y="2552"/>
                  </a:lnTo>
                  <a:cubicBezTo>
                    <a:pt x="410" y="2269"/>
                    <a:pt x="725" y="1796"/>
                    <a:pt x="725" y="1260"/>
                  </a:cubicBezTo>
                  <a:cubicBezTo>
                    <a:pt x="725" y="756"/>
                    <a:pt x="410" y="284"/>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29" name="Google Shape;7429;p82"/>
          <p:cNvGrpSpPr/>
          <p:nvPr/>
        </p:nvGrpSpPr>
        <p:grpSpPr>
          <a:xfrm>
            <a:off x="5324920" y="3827938"/>
            <a:ext cx="319079" cy="358099"/>
            <a:chOff x="-54403300" y="3982600"/>
            <a:chExt cx="283550" cy="318225"/>
          </a:xfrm>
        </p:grpSpPr>
        <p:sp>
          <p:nvSpPr>
            <p:cNvPr id="7430" name="Google Shape;7430;p82"/>
            <p:cNvSpPr/>
            <p:nvPr/>
          </p:nvSpPr>
          <p:spPr>
            <a:xfrm>
              <a:off x="-54273350" y="4036950"/>
              <a:ext cx="27600" cy="27600"/>
            </a:xfrm>
            <a:custGeom>
              <a:rect b="b" l="l" r="r" t="t"/>
              <a:pathLst>
                <a:path extrusionOk="0" h="1104" w="1104">
                  <a:moveTo>
                    <a:pt x="536" y="0"/>
                  </a:moveTo>
                  <a:lnTo>
                    <a:pt x="473" y="189"/>
                  </a:lnTo>
                  <a:cubicBezTo>
                    <a:pt x="442" y="315"/>
                    <a:pt x="316" y="379"/>
                    <a:pt x="190" y="379"/>
                  </a:cubicBezTo>
                  <a:lnTo>
                    <a:pt x="1" y="410"/>
                  </a:lnTo>
                  <a:lnTo>
                    <a:pt x="158" y="568"/>
                  </a:lnTo>
                  <a:cubicBezTo>
                    <a:pt x="127" y="662"/>
                    <a:pt x="158" y="788"/>
                    <a:pt x="158" y="883"/>
                  </a:cubicBezTo>
                  <a:lnTo>
                    <a:pt x="127" y="1103"/>
                  </a:lnTo>
                  <a:lnTo>
                    <a:pt x="316" y="1009"/>
                  </a:lnTo>
                  <a:cubicBezTo>
                    <a:pt x="379" y="993"/>
                    <a:pt x="434" y="985"/>
                    <a:pt x="489" y="985"/>
                  </a:cubicBezTo>
                  <a:cubicBezTo>
                    <a:pt x="544" y="985"/>
                    <a:pt x="599" y="993"/>
                    <a:pt x="662" y="1009"/>
                  </a:cubicBezTo>
                  <a:lnTo>
                    <a:pt x="851" y="1103"/>
                  </a:lnTo>
                  <a:lnTo>
                    <a:pt x="820" y="883"/>
                  </a:lnTo>
                  <a:cubicBezTo>
                    <a:pt x="788" y="788"/>
                    <a:pt x="820" y="662"/>
                    <a:pt x="946" y="568"/>
                  </a:cubicBezTo>
                  <a:lnTo>
                    <a:pt x="1103" y="410"/>
                  </a:lnTo>
                  <a:lnTo>
                    <a:pt x="914" y="379"/>
                  </a:lnTo>
                  <a:cubicBezTo>
                    <a:pt x="788" y="379"/>
                    <a:pt x="662" y="315"/>
                    <a:pt x="631" y="189"/>
                  </a:cubicBezTo>
                  <a:lnTo>
                    <a:pt x="5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1" name="Google Shape;7431;p82"/>
            <p:cNvSpPr/>
            <p:nvPr/>
          </p:nvSpPr>
          <p:spPr>
            <a:xfrm>
              <a:off x="-54383600" y="3982600"/>
              <a:ext cx="241800" cy="130775"/>
            </a:xfrm>
            <a:custGeom>
              <a:rect b="b" l="l" r="r" t="t"/>
              <a:pathLst>
                <a:path extrusionOk="0" h="5231" w="9672">
                  <a:moveTo>
                    <a:pt x="4856" y="946"/>
                  </a:moveTo>
                  <a:cubicBezTo>
                    <a:pt x="4994" y="946"/>
                    <a:pt x="5135" y="1009"/>
                    <a:pt x="5198" y="1135"/>
                  </a:cubicBezTo>
                  <a:lnTo>
                    <a:pt x="5545" y="1859"/>
                  </a:lnTo>
                  <a:lnTo>
                    <a:pt x="6301" y="1954"/>
                  </a:lnTo>
                  <a:cubicBezTo>
                    <a:pt x="6616" y="2017"/>
                    <a:pt x="6742" y="2395"/>
                    <a:pt x="6490" y="2584"/>
                  </a:cubicBezTo>
                  <a:lnTo>
                    <a:pt x="5954" y="3151"/>
                  </a:lnTo>
                  <a:lnTo>
                    <a:pt x="6049" y="3907"/>
                  </a:lnTo>
                  <a:cubicBezTo>
                    <a:pt x="6098" y="4150"/>
                    <a:pt x="5921" y="4337"/>
                    <a:pt x="5707" y="4337"/>
                  </a:cubicBezTo>
                  <a:cubicBezTo>
                    <a:pt x="5644" y="4337"/>
                    <a:pt x="5578" y="4321"/>
                    <a:pt x="5513" y="4285"/>
                  </a:cubicBezTo>
                  <a:lnTo>
                    <a:pt x="4852" y="3939"/>
                  </a:lnTo>
                  <a:lnTo>
                    <a:pt x="4159" y="4285"/>
                  </a:lnTo>
                  <a:cubicBezTo>
                    <a:pt x="4101" y="4321"/>
                    <a:pt x="4041" y="4337"/>
                    <a:pt x="3982" y="4337"/>
                  </a:cubicBezTo>
                  <a:cubicBezTo>
                    <a:pt x="3781" y="4337"/>
                    <a:pt x="3599" y="4150"/>
                    <a:pt x="3623" y="3907"/>
                  </a:cubicBezTo>
                  <a:lnTo>
                    <a:pt x="3749" y="3151"/>
                  </a:lnTo>
                  <a:lnTo>
                    <a:pt x="3182" y="2584"/>
                  </a:lnTo>
                  <a:cubicBezTo>
                    <a:pt x="3025" y="2363"/>
                    <a:pt x="3151" y="1985"/>
                    <a:pt x="3434" y="1954"/>
                  </a:cubicBezTo>
                  <a:lnTo>
                    <a:pt x="4159" y="1859"/>
                  </a:lnTo>
                  <a:lnTo>
                    <a:pt x="4537" y="1135"/>
                  </a:lnTo>
                  <a:cubicBezTo>
                    <a:pt x="4584" y="1009"/>
                    <a:pt x="4718" y="946"/>
                    <a:pt x="4856" y="946"/>
                  </a:cubicBezTo>
                  <a:close/>
                  <a:moveTo>
                    <a:pt x="1859" y="1"/>
                  </a:moveTo>
                  <a:cubicBezTo>
                    <a:pt x="819" y="1"/>
                    <a:pt x="0" y="820"/>
                    <a:pt x="0" y="1859"/>
                  </a:cubicBezTo>
                  <a:lnTo>
                    <a:pt x="0" y="4096"/>
                  </a:lnTo>
                  <a:cubicBezTo>
                    <a:pt x="32" y="4726"/>
                    <a:pt x="504" y="5230"/>
                    <a:pt x="1134" y="5230"/>
                  </a:cubicBezTo>
                  <a:lnTo>
                    <a:pt x="8569" y="5230"/>
                  </a:lnTo>
                  <a:cubicBezTo>
                    <a:pt x="9199" y="5230"/>
                    <a:pt x="9672" y="4726"/>
                    <a:pt x="9672" y="4128"/>
                  </a:cubicBezTo>
                  <a:lnTo>
                    <a:pt x="9672" y="1859"/>
                  </a:lnTo>
                  <a:cubicBezTo>
                    <a:pt x="9672" y="820"/>
                    <a:pt x="8853" y="1"/>
                    <a:pt x="78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2" name="Google Shape;7432;p82"/>
            <p:cNvSpPr/>
            <p:nvPr/>
          </p:nvSpPr>
          <p:spPr>
            <a:xfrm>
              <a:off x="-54403300" y="4122000"/>
              <a:ext cx="58300" cy="140225"/>
            </a:xfrm>
            <a:custGeom>
              <a:rect b="b" l="l" r="r" t="t"/>
              <a:pathLst>
                <a:path extrusionOk="0" h="5609" w="2332">
                  <a:moveTo>
                    <a:pt x="820" y="1"/>
                  </a:moveTo>
                  <a:lnTo>
                    <a:pt x="820" y="3088"/>
                  </a:lnTo>
                  <a:cubicBezTo>
                    <a:pt x="820" y="3561"/>
                    <a:pt x="631" y="4034"/>
                    <a:pt x="315" y="4349"/>
                  </a:cubicBezTo>
                  <a:cubicBezTo>
                    <a:pt x="0" y="4664"/>
                    <a:pt x="32" y="5136"/>
                    <a:pt x="315" y="5420"/>
                  </a:cubicBezTo>
                  <a:cubicBezTo>
                    <a:pt x="473" y="5546"/>
                    <a:pt x="662" y="5609"/>
                    <a:pt x="851" y="5609"/>
                  </a:cubicBezTo>
                  <a:cubicBezTo>
                    <a:pt x="1040" y="5609"/>
                    <a:pt x="1229" y="5546"/>
                    <a:pt x="1387" y="5420"/>
                  </a:cubicBezTo>
                  <a:cubicBezTo>
                    <a:pt x="2017" y="4790"/>
                    <a:pt x="2332" y="3939"/>
                    <a:pt x="2332" y="3088"/>
                  </a:cubicBezTo>
                  <a:lnTo>
                    <a:pt x="2332" y="379"/>
                  </a:lnTo>
                  <a:lnTo>
                    <a:pt x="1954" y="379"/>
                  </a:lnTo>
                  <a:cubicBezTo>
                    <a:pt x="1913" y="382"/>
                    <a:pt x="1874" y="383"/>
                    <a:pt x="1836" y="383"/>
                  </a:cubicBezTo>
                  <a:cubicBezTo>
                    <a:pt x="1422" y="383"/>
                    <a:pt x="1108" y="232"/>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3" name="Google Shape;7433;p82"/>
            <p:cNvSpPr/>
            <p:nvPr/>
          </p:nvSpPr>
          <p:spPr>
            <a:xfrm>
              <a:off x="-54346600" y="4132250"/>
              <a:ext cx="167800" cy="168575"/>
            </a:xfrm>
            <a:custGeom>
              <a:rect b="b" l="l" r="r" t="t"/>
              <a:pathLst>
                <a:path extrusionOk="0" h="6743" w="6712">
                  <a:moveTo>
                    <a:pt x="1860" y="757"/>
                  </a:moveTo>
                  <a:cubicBezTo>
                    <a:pt x="2049" y="757"/>
                    <a:pt x="2206" y="914"/>
                    <a:pt x="2206" y="1103"/>
                  </a:cubicBezTo>
                  <a:cubicBezTo>
                    <a:pt x="2206" y="1292"/>
                    <a:pt x="2049" y="1450"/>
                    <a:pt x="1860" y="1450"/>
                  </a:cubicBezTo>
                  <a:cubicBezTo>
                    <a:pt x="1846" y="1452"/>
                    <a:pt x="1832" y="1454"/>
                    <a:pt x="1818" y="1454"/>
                  </a:cubicBezTo>
                  <a:cubicBezTo>
                    <a:pt x="1671" y="1454"/>
                    <a:pt x="1513" y="1305"/>
                    <a:pt x="1513" y="1103"/>
                  </a:cubicBezTo>
                  <a:cubicBezTo>
                    <a:pt x="1513" y="914"/>
                    <a:pt x="1671" y="757"/>
                    <a:pt x="1860" y="757"/>
                  </a:cubicBezTo>
                  <a:close/>
                  <a:moveTo>
                    <a:pt x="4884" y="788"/>
                  </a:moveTo>
                  <a:cubicBezTo>
                    <a:pt x="5105" y="788"/>
                    <a:pt x="5262" y="946"/>
                    <a:pt x="5262" y="1135"/>
                  </a:cubicBezTo>
                  <a:cubicBezTo>
                    <a:pt x="5262" y="1324"/>
                    <a:pt x="5105" y="1481"/>
                    <a:pt x="4884" y="1481"/>
                  </a:cubicBezTo>
                  <a:cubicBezTo>
                    <a:pt x="4695" y="1481"/>
                    <a:pt x="4537" y="1324"/>
                    <a:pt x="4537" y="1135"/>
                  </a:cubicBezTo>
                  <a:cubicBezTo>
                    <a:pt x="4537" y="946"/>
                    <a:pt x="4695" y="788"/>
                    <a:pt x="4884" y="788"/>
                  </a:cubicBezTo>
                  <a:close/>
                  <a:moveTo>
                    <a:pt x="4455" y="3316"/>
                  </a:moveTo>
                  <a:cubicBezTo>
                    <a:pt x="4545" y="3316"/>
                    <a:pt x="4632" y="3356"/>
                    <a:pt x="4695" y="3435"/>
                  </a:cubicBezTo>
                  <a:cubicBezTo>
                    <a:pt x="4853" y="3592"/>
                    <a:pt x="4853" y="3813"/>
                    <a:pt x="4695" y="3939"/>
                  </a:cubicBezTo>
                  <a:cubicBezTo>
                    <a:pt x="4348" y="4285"/>
                    <a:pt x="3876" y="4474"/>
                    <a:pt x="3403" y="4474"/>
                  </a:cubicBezTo>
                  <a:cubicBezTo>
                    <a:pt x="2931" y="4474"/>
                    <a:pt x="2427" y="4285"/>
                    <a:pt x="2112" y="3939"/>
                  </a:cubicBezTo>
                  <a:cubicBezTo>
                    <a:pt x="1954" y="3781"/>
                    <a:pt x="1954" y="3529"/>
                    <a:pt x="2112" y="3435"/>
                  </a:cubicBezTo>
                  <a:cubicBezTo>
                    <a:pt x="2190" y="3356"/>
                    <a:pt x="2285" y="3316"/>
                    <a:pt x="2375" y="3316"/>
                  </a:cubicBezTo>
                  <a:cubicBezTo>
                    <a:pt x="2466" y="3316"/>
                    <a:pt x="2553" y="3356"/>
                    <a:pt x="2616" y="3435"/>
                  </a:cubicBezTo>
                  <a:cubicBezTo>
                    <a:pt x="2836" y="3639"/>
                    <a:pt x="3120" y="3742"/>
                    <a:pt x="3403" y="3742"/>
                  </a:cubicBezTo>
                  <a:cubicBezTo>
                    <a:pt x="3687" y="3742"/>
                    <a:pt x="3970" y="3639"/>
                    <a:pt x="4191" y="3435"/>
                  </a:cubicBezTo>
                  <a:cubicBezTo>
                    <a:pt x="4270" y="3356"/>
                    <a:pt x="4364" y="3316"/>
                    <a:pt x="4455" y="3316"/>
                  </a:cubicBezTo>
                  <a:close/>
                  <a:moveTo>
                    <a:pt x="757" y="1"/>
                  </a:moveTo>
                  <a:lnTo>
                    <a:pt x="757" y="2710"/>
                  </a:lnTo>
                  <a:cubicBezTo>
                    <a:pt x="757" y="3529"/>
                    <a:pt x="536" y="4285"/>
                    <a:pt x="1" y="5010"/>
                  </a:cubicBezTo>
                  <a:cubicBezTo>
                    <a:pt x="757" y="6049"/>
                    <a:pt x="1986" y="6743"/>
                    <a:pt x="3372" y="6743"/>
                  </a:cubicBezTo>
                  <a:cubicBezTo>
                    <a:pt x="4727" y="6743"/>
                    <a:pt x="5955" y="6049"/>
                    <a:pt x="6711" y="5010"/>
                  </a:cubicBezTo>
                  <a:cubicBezTo>
                    <a:pt x="6207" y="4285"/>
                    <a:pt x="5955" y="3498"/>
                    <a:pt x="5955" y="2710"/>
                  </a:cubicBezTo>
                  <a:lnTo>
                    <a:pt x="595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4" name="Google Shape;7434;p82"/>
            <p:cNvSpPr/>
            <p:nvPr/>
          </p:nvSpPr>
          <p:spPr>
            <a:xfrm>
              <a:off x="-54177250" y="4122000"/>
              <a:ext cx="57500" cy="141025"/>
            </a:xfrm>
            <a:custGeom>
              <a:rect b="b" l="l" r="r" t="t"/>
              <a:pathLst>
                <a:path extrusionOk="0" h="5641" w="2300">
                  <a:moveTo>
                    <a:pt x="1481" y="1"/>
                  </a:moveTo>
                  <a:cubicBezTo>
                    <a:pt x="1166" y="253"/>
                    <a:pt x="756" y="411"/>
                    <a:pt x="378" y="411"/>
                  </a:cubicBezTo>
                  <a:lnTo>
                    <a:pt x="0" y="411"/>
                  </a:lnTo>
                  <a:lnTo>
                    <a:pt x="0" y="3120"/>
                  </a:lnTo>
                  <a:cubicBezTo>
                    <a:pt x="0" y="4034"/>
                    <a:pt x="378" y="4821"/>
                    <a:pt x="945" y="5451"/>
                  </a:cubicBezTo>
                  <a:cubicBezTo>
                    <a:pt x="1103" y="5577"/>
                    <a:pt x="1292" y="5640"/>
                    <a:pt x="1481" y="5640"/>
                  </a:cubicBezTo>
                  <a:cubicBezTo>
                    <a:pt x="1670" y="5640"/>
                    <a:pt x="1859" y="5577"/>
                    <a:pt x="2017" y="5451"/>
                  </a:cubicBezTo>
                  <a:cubicBezTo>
                    <a:pt x="2300" y="5136"/>
                    <a:pt x="2300" y="4664"/>
                    <a:pt x="1985" y="4380"/>
                  </a:cubicBezTo>
                  <a:cubicBezTo>
                    <a:pt x="1639" y="4034"/>
                    <a:pt x="1481" y="3466"/>
                    <a:pt x="1481" y="1576"/>
                  </a:cubicBez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35" name="Google Shape;7435;p82"/>
          <p:cNvGrpSpPr/>
          <p:nvPr/>
        </p:nvGrpSpPr>
        <p:grpSpPr>
          <a:xfrm>
            <a:off x="7512313" y="2889172"/>
            <a:ext cx="356298" cy="356973"/>
            <a:chOff x="-52458650" y="3194400"/>
            <a:chExt cx="316625" cy="317225"/>
          </a:xfrm>
        </p:grpSpPr>
        <p:sp>
          <p:nvSpPr>
            <p:cNvPr id="7436" name="Google Shape;7436;p82"/>
            <p:cNvSpPr/>
            <p:nvPr/>
          </p:nvSpPr>
          <p:spPr>
            <a:xfrm>
              <a:off x="-52458650" y="3194400"/>
              <a:ext cx="316625" cy="166000"/>
            </a:xfrm>
            <a:custGeom>
              <a:rect b="b" l="l" r="r" t="t"/>
              <a:pathLst>
                <a:path extrusionOk="0" h="6640" w="12665">
                  <a:moveTo>
                    <a:pt x="6309" y="0"/>
                  </a:moveTo>
                  <a:cubicBezTo>
                    <a:pt x="6254" y="0"/>
                    <a:pt x="6207" y="8"/>
                    <a:pt x="6175" y="24"/>
                  </a:cubicBezTo>
                  <a:lnTo>
                    <a:pt x="189" y="3017"/>
                  </a:lnTo>
                  <a:cubicBezTo>
                    <a:pt x="63" y="3080"/>
                    <a:pt x="0" y="3206"/>
                    <a:pt x="0" y="3332"/>
                  </a:cubicBezTo>
                  <a:cubicBezTo>
                    <a:pt x="0" y="3489"/>
                    <a:pt x="63" y="3615"/>
                    <a:pt x="189" y="3647"/>
                  </a:cubicBezTo>
                  <a:lnTo>
                    <a:pt x="2394" y="4434"/>
                  </a:lnTo>
                  <a:lnTo>
                    <a:pt x="3025" y="3143"/>
                  </a:lnTo>
                  <a:cubicBezTo>
                    <a:pt x="3088" y="3017"/>
                    <a:pt x="3214" y="2922"/>
                    <a:pt x="3340" y="2922"/>
                  </a:cubicBezTo>
                  <a:lnTo>
                    <a:pt x="9326" y="2922"/>
                  </a:lnTo>
                  <a:cubicBezTo>
                    <a:pt x="9483" y="2922"/>
                    <a:pt x="9609" y="3017"/>
                    <a:pt x="9641" y="3143"/>
                  </a:cubicBezTo>
                  <a:lnTo>
                    <a:pt x="10271" y="4434"/>
                  </a:lnTo>
                  <a:lnTo>
                    <a:pt x="11940" y="3836"/>
                  </a:lnTo>
                  <a:lnTo>
                    <a:pt x="11940" y="6293"/>
                  </a:lnTo>
                  <a:cubicBezTo>
                    <a:pt x="11940" y="6482"/>
                    <a:pt x="12098" y="6640"/>
                    <a:pt x="12287" y="6640"/>
                  </a:cubicBezTo>
                  <a:cubicBezTo>
                    <a:pt x="12476" y="6640"/>
                    <a:pt x="12634" y="6482"/>
                    <a:pt x="12634" y="6293"/>
                  </a:cubicBezTo>
                  <a:lnTo>
                    <a:pt x="12634" y="3300"/>
                  </a:lnTo>
                  <a:cubicBezTo>
                    <a:pt x="12665" y="3206"/>
                    <a:pt x="12634" y="3048"/>
                    <a:pt x="12508" y="3017"/>
                  </a:cubicBezTo>
                  <a:lnTo>
                    <a:pt x="6490" y="24"/>
                  </a:lnTo>
                  <a:cubicBezTo>
                    <a:pt x="6427" y="8"/>
                    <a:pt x="6364" y="0"/>
                    <a:pt x="63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7" name="Google Shape;7437;p82"/>
            <p:cNvSpPr/>
            <p:nvPr/>
          </p:nvSpPr>
          <p:spPr>
            <a:xfrm>
              <a:off x="-52379100" y="3287125"/>
              <a:ext cx="156750" cy="18925"/>
            </a:xfrm>
            <a:custGeom>
              <a:rect b="b" l="l" r="r" t="t"/>
              <a:pathLst>
                <a:path extrusionOk="0" h="757" w="6270">
                  <a:moveTo>
                    <a:pt x="378" y="1"/>
                  </a:moveTo>
                  <a:lnTo>
                    <a:pt x="0" y="757"/>
                  </a:lnTo>
                  <a:lnTo>
                    <a:pt x="6270" y="757"/>
                  </a:lnTo>
                  <a:lnTo>
                    <a:pt x="58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8" name="Google Shape;7438;p82"/>
            <p:cNvSpPr/>
            <p:nvPr/>
          </p:nvSpPr>
          <p:spPr>
            <a:xfrm>
              <a:off x="-52383825" y="3361950"/>
              <a:ext cx="55150" cy="37050"/>
            </a:xfrm>
            <a:custGeom>
              <a:rect b="b" l="l" r="r" t="t"/>
              <a:pathLst>
                <a:path extrusionOk="0" h="1482" w="2206">
                  <a:moveTo>
                    <a:pt x="347" y="1"/>
                  </a:moveTo>
                  <a:cubicBezTo>
                    <a:pt x="158" y="1"/>
                    <a:pt x="0" y="158"/>
                    <a:pt x="0" y="379"/>
                  </a:cubicBezTo>
                  <a:lnTo>
                    <a:pt x="0" y="1104"/>
                  </a:lnTo>
                  <a:cubicBezTo>
                    <a:pt x="0" y="1293"/>
                    <a:pt x="158" y="1450"/>
                    <a:pt x="347" y="1450"/>
                  </a:cubicBezTo>
                  <a:lnTo>
                    <a:pt x="1103" y="1450"/>
                  </a:lnTo>
                  <a:lnTo>
                    <a:pt x="1103" y="1482"/>
                  </a:lnTo>
                  <a:cubicBezTo>
                    <a:pt x="1733" y="1482"/>
                    <a:pt x="2205" y="946"/>
                    <a:pt x="2205" y="379"/>
                  </a:cubicBezTo>
                  <a:cubicBezTo>
                    <a:pt x="2205" y="158"/>
                    <a:pt x="2048" y="1"/>
                    <a:pt x="18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9" name="Google Shape;7439;p82"/>
            <p:cNvSpPr/>
            <p:nvPr/>
          </p:nvSpPr>
          <p:spPr>
            <a:xfrm>
              <a:off x="-52401950" y="3380075"/>
              <a:ext cx="204800" cy="131550"/>
            </a:xfrm>
            <a:custGeom>
              <a:rect b="b" l="l" r="r" t="t"/>
              <a:pathLst>
                <a:path extrusionOk="0" h="5262" w="8192">
                  <a:moveTo>
                    <a:pt x="5085" y="1804"/>
                  </a:moveTo>
                  <a:cubicBezTo>
                    <a:pt x="5175" y="1804"/>
                    <a:pt x="5262" y="1843"/>
                    <a:pt x="5325" y="1922"/>
                  </a:cubicBezTo>
                  <a:cubicBezTo>
                    <a:pt x="5514" y="2080"/>
                    <a:pt x="5514" y="2332"/>
                    <a:pt x="5356" y="2426"/>
                  </a:cubicBezTo>
                  <a:cubicBezTo>
                    <a:pt x="5010" y="2804"/>
                    <a:pt x="4537" y="2993"/>
                    <a:pt x="4065" y="2993"/>
                  </a:cubicBezTo>
                  <a:cubicBezTo>
                    <a:pt x="3561" y="2993"/>
                    <a:pt x="3088" y="2804"/>
                    <a:pt x="2710" y="2426"/>
                  </a:cubicBezTo>
                  <a:cubicBezTo>
                    <a:pt x="2552" y="2269"/>
                    <a:pt x="2552" y="2048"/>
                    <a:pt x="2710" y="1922"/>
                  </a:cubicBezTo>
                  <a:cubicBezTo>
                    <a:pt x="2789" y="1843"/>
                    <a:pt x="2891" y="1804"/>
                    <a:pt x="2990" y="1804"/>
                  </a:cubicBezTo>
                  <a:cubicBezTo>
                    <a:pt x="3088" y="1804"/>
                    <a:pt x="3182" y="1843"/>
                    <a:pt x="3245" y="1922"/>
                  </a:cubicBezTo>
                  <a:cubicBezTo>
                    <a:pt x="3450" y="2143"/>
                    <a:pt x="3734" y="2253"/>
                    <a:pt x="4021" y="2253"/>
                  </a:cubicBezTo>
                  <a:cubicBezTo>
                    <a:pt x="4309" y="2253"/>
                    <a:pt x="4600" y="2143"/>
                    <a:pt x="4821" y="1922"/>
                  </a:cubicBezTo>
                  <a:cubicBezTo>
                    <a:pt x="4899" y="1843"/>
                    <a:pt x="4994" y="1804"/>
                    <a:pt x="5085" y="1804"/>
                  </a:cubicBezTo>
                  <a:close/>
                  <a:moveTo>
                    <a:pt x="3655" y="0"/>
                  </a:moveTo>
                  <a:cubicBezTo>
                    <a:pt x="3498" y="851"/>
                    <a:pt x="2710" y="1481"/>
                    <a:pt x="1859" y="1481"/>
                  </a:cubicBezTo>
                  <a:lnTo>
                    <a:pt x="1103" y="1481"/>
                  </a:lnTo>
                  <a:cubicBezTo>
                    <a:pt x="473" y="1481"/>
                    <a:pt x="0" y="977"/>
                    <a:pt x="0" y="379"/>
                  </a:cubicBezTo>
                  <a:lnTo>
                    <a:pt x="0" y="1135"/>
                  </a:lnTo>
                  <a:cubicBezTo>
                    <a:pt x="0" y="3371"/>
                    <a:pt x="1859" y="5262"/>
                    <a:pt x="4096" y="5262"/>
                  </a:cubicBezTo>
                  <a:cubicBezTo>
                    <a:pt x="6333" y="5262"/>
                    <a:pt x="8192" y="3403"/>
                    <a:pt x="8192" y="1135"/>
                  </a:cubicBezTo>
                  <a:lnTo>
                    <a:pt x="8192" y="379"/>
                  </a:lnTo>
                  <a:cubicBezTo>
                    <a:pt x="8160" y="1009"/>
                    <a:pt x="7656" y="1481"/>
                    <a:pt x="7058" y="1481"/>
                  </a:cubicBezTo>
                  <a:lnTo>
                    <a:pt x="6301" y="1481"/>
                  </a:lnTo>
                  <a:cubicBezTo>
                    <a:pt x="5388" y="1481"/>
                    <a:pt x="4663" y="851"/>
                    <a:pt x="45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0" name="Google Shape;7440;p82"/>
            <p:cNvSpPr/>
            <p:nvPr/>
          </p:nvSpPr>
          <p:spPr>
            <a:xfrm>
              <a:off x="-52272000" y="3361950"/>
              <a:ext cx="55175" cy="37050"/>
            </a:xfrm>
            <a:custGeom>
              <a:rect b="b" l="l" r="r" t="t"/>
              <a:pathLst>
                <a:path extrusionOk="0" h="1482" w="2207">
                  <a:moveTo>
                    <a:pt x="347" y="1"/>
                  </a:moveTo>
                  <a:cubicBezTo>
                    <a:pt x="158" y="1"/>
                    <a:pt x="1" y="158"/>
                    <a:pt x="1" y="379"/>
                  </a:cubicBezTo>
                  <a:cubicBezTo>
                    <a:pt x="1" y="1009"/>
                    <a:pt x="505" y="1482"/>
                    <a:pt x="1103" y="1482"/>
                  </a:cubicBezTo>
                  <a:lnTo>
                    <a:pt x="1860" y="1482"/>
                  </a:lnTo>
                  <a:cubicBezTo>
                    <a:pt x="2049" y="1482"/>
                    <a:pt x="2206" y="1324"/>
                    <a:pt x="2206" y="1104"/>
                  </a:cubicBezTo>
                  <a:lnTo>
                    <a:pt x="2206" y="379"/>
                  </a:lnTo>
                  <a:cubicBezTo>
                    <a:pt x="2206" y="158"/>
                    <a:pt x="2049" y="1"/>
                    <a:pt x="1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1" name="Google Shape;7441;p82"/>
            <p:cNvSpPr/>
            <p:nvPr/>
          </p:nvSpPr>
          <p:spPr>
            <a:xfrm>
              <a:off x="-52402750" y="3324950"/>
              <a:ext cx="204825" cy="46475"/>
            </a:xfrm>
            <a:custGeom>
              <a:rect b="b" l="l" r="r" t="t"/>
              <a:pathLst>
                <a:path extrusionOk="0" h="1859" w="8193">
                  <a:moveTo>
                    <a:pt x="1" y="0"/>
                  </a:moveTo>
                  <a:lnTo>
                    <a:pt x="1" y="1859"/>
                  </a:lnTo>
                  <a:cubicBezTo>
                    <a:pt x="1" y="1229"/>
                    <a:pt x="505" y="725"/>
                    <a:pt x="1104" y="725"/>
                  </a:cubicBezTo>
                  <a:lnTo>
                    <a:pt x="2584" y="725"/>
                  </a:lnTo>
                  <a:cubicBezTo>
                    <a:pt x="3057" y="725"/>
                    <a:pt x="3498" y="1071"/>
                    <a:pt x="3656" y="1481"/>
                  </a:cubicBezTo>
                  <a:lnTo>
                    <a:pt x="4538" y="1481"/>
                  </a:lnTo>
                  <a:cubicBezTo>
                    <a:pt x="4695" y="1071"/>
                    <a:pt x="5073" y="725"/>
                    <a:pt x="5577" y="725"/>
                  </a:cubicBezTo>
                  <a:lnTo>
                    <a:pt x="7090" y="725"/>
                  </a:lnTo>
                  <a:cubicBezTo>
                    <a:pt x="7720" y="725"/>
                    <a:pt x="8192" y="1260"/>
                    <a:pt x="8192" y="1859"/>
                  </a:cubicBezTo>
                  <a:lnTo>
                    <a:pt x="81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2" name="Google Shape;7442;p82"/>
            <p:cNvSpPr/>
            <p:nvPr/>
          </p:nvSpPr>
          <p:spPr>
            <a:xfrm>
              <a:off x="-52440550" y="3349350"/>
              <a:ext cx="18925" cy="63825"/>
            </a:xfrm>
            <a:custGeom>
              <a:rect b="b" l="l" r="r" t="t"/>
              <a:pathLst>
                <a:path extrusionOk="0" h="2553" w="757">
                  <a:moveTo>
                    <a:pt x="757" y="1"/>
                  </a:moveTo>
                  <a:cubicBezTo>
                    <a:pt x="284" y="190"/>
                    <a:pt x="1" y="725"/>
                    <a:pt x="1" y="1261"/>
                  </a:cubicBezTo>
                  <a:cubicBezTo>
                    <a:pt x="1" y="1797"/>
                    <a:pt x="316" y="2301"/>
                    <a:pt x="757" y="2553"/>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3" name="Google Shape;7443;p82"/>
            <p:cNvSpPr/>
            <p:nvPr/>
          </p:nvSpPr>
          <p:spPr>
            <a:xfrm>
              <a:off x="-52179050" y="3348575"/>
              <a:ext cx="18125" cy="63825"/>
            </a:xfrm>
            <a:custGeom>
              <a:rect b="b" l="l" r="r" t="t"/>
              <a:pathLst>
                <a:path extrusionOk="0" h="2553" w="725">
                  <a:moveTo>
                    <a:pt x="0" y="0"/>
                  </a:moveTo>
                  <a:lnTo>
                    <a:pt x="0" y="2552"/>
                  </a:lnTo>
                  <a:cubicBezTo>
                    <a:pt x="410" y="2269"/>
                    <a:pt x="725" y="1796"/>
                    <a:pt x="725" y="1260"/>
                  </a:cubicBezTo>
                  <a:cubicBezTo>
                    <a:pt x="725" y="756"/>
                    <a:pt x="410" y="221"/>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44" name="Google Shape;7444;p82"/>
          <p:cNvGrpSpPr/>
          <p:nvPr/>
        </p:nvGrpSpPr>
        <p:grpSpPr>
          <a:xfrm>
            <a:off x="7521611" y="3358148"/>
            <a:ext cx="337703" cy="357845"/>
            <a:chOff x="-52450000" y="3584850"/>
            <a:chExt cx="300100" cy="318000"/>
          </a:xfrm>
        </p:grpSpPr>
        <p:sp>
          <p:nvSpPr>
            <p:cNvPr id="7445" name="Google Shape;7445;p82"/>
            <p:cNvSpPr/>
            <p:nvPr/>
          </p:nvSpPr>
          <p:spPr>
            <a:xfrm>
              <a:off x="-52206625" y="3601400"/>
              <a:ext cx="55150" cy="55950"/>
            </a:xfrm>
            <a:custGeom>
              <a:rect b="b" l="l" r="r" t="t"/>
              <a:pathLst>
                <a:path extrusionOk="0" h="2238" w="2206">
                  <a:moveTo>
                    <a:pt x="1986" y="0"/>
                  </a:moveTo>
                  <a:cubicBezTo>
                    <a:pt x="1513" y="32"/>
                    <a:pt x="1103" y="252"/>
                    <a:pt x="694" y="599"/>
                  </a:cubicBezTo>
                  <a:cubicBezTo>
                    <a:pt x="347" y="914"/>
                    <a:pt x="64" y="1387"/>
                    <a:pt x="1" y="1859"/>
                  </a:cubicBezTo>
                  <a:cubicBezTo>
                    <a:pt x="64" y="1985"/>
                    <a:pt x="158" y="2143"/>
                    <a:pt x="221" y="2237"/>
                  </a:cubicBezTo>
                  <a:cubicBezTo>
                    <a:pt x="725" y="2174"/>
                    <a:pt x="1166" y="1985"/>
                    <a:pt x="1513" y="1607"/>
                  </a:cubicBezTo>
                  <a:cubicBezTo>
                    <a:pt x="1923" y="1197"/>
                    <a:pt x="2143" y="693"/>
                    <a:pt x="2206" y="189"/>
                  </a:cubicBezTo>
                  <a:cubicBezTo>
                    <a:pt x="2206" y="158"/>
                    <a:pt x="2206" y="95"/>
                    <a:pt x="2143" y="32"/>
                  </a:cubicBezTo>
                  <a:cubicBezTo>
                    <a:pt x="2112" y="0"/>
                    <a:pt x="2080" y="0"/>
                    <a:pt x="19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6" name="Google Shape;7446;p82"/>
            <p:cNvSpPr/>
            <p:nvPr/>
          </p:nvSpPr>
          <p:spPr>
            <a:xfrm>
              <a:off x="-52271200" y="3601700"/>
              <a:ext cx="29950" cy="11525"/>
            </a:xfrm>
            <a:custGeom>
              <a:rect b="b" l="l" r="r" t="t"/>
              <a:pathLst>
                <a:path extrusionOk="0" h="461" w="1198">
                  <a:moveTo>
                    <a:pt x="757" y="1"/>
                  </a:moveTo>
                  <a:cubicBezTo>
                    <a:pt x="507" y="1"/>
                    <a:pt x="260" y="23"/>
                    <a:pt x="0" y="83"/>
                  </a:cubicBezTo>
                  <a:cubicBezTo>
                    <a:pt x="410" y="146"/>
                    <a:pt x="756" y="272"/>
                    <a:pt x="1103" y="461"/>
                  </a:cubicBezTo>
                  <a:cubicBezTo>
                    <a:pt x="1103" y="303"/>
                    <a:pt x="1166" y="146"/>
                    <a:pt x="1197" y="20"/>
                  </a:cubicBezTo>
                  <a:cubicBezTo>
                    <a:pt x="1048" y="8"/>
                    <a:pt x="902"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7" name="Google Shape;7447;p82"/>
            <p:cNvSpPr/>
            <p:nvPr/>
          </p:nvSpPr>
          <p:spPr>
            <a:xfrm>
              <a:off x="-52225525" y="3584850"/>
              <a:ext cx="30750" cy="44925"/>
            </a:xfrm>
            <a:custGeom>
              <a:rect b="b" l="l" r="r" t="t"/>
              <a:pathLst>
                <a:path extrusionOk="0" h="1797" w="1230">
                  <a:moveTo>
                    <a:pt x="757" y="1"/>
                  </a:moveTo>
                  <a:cubicBezTo>
                    <a:pt x="694" y="1"/>
                    <a:pt x="662" y="32"/>
                    <a:pt x="631" y="64"/>
                  </a:cubicBezTo>
                  <a:cubicBezTo>
                    <a:pt x="442" y="316"/>
                    <a:pt x="1" y="820"/>
                    <a:pt x="1" y="1418"/>
                  </a:cubicBezTo>
                  <a:lnTo>
                    <a:pt x="1" y="1607"/>
                  </a:lnTo>
                  <a:cubicBezTo>
                    <a:pt x="64" y="1702"/>
                    <a:pt x="158" y="1733"/>
                    <a:pt x="190" y="1796"/>
                  </a:cubicBezTo>
                  <a:cubicBezTo>
                    <a:pt x="347" y="1355"/>
                    <a:pt x="631" y="977"/>
                    <a:pt x="977" y="662"/>
                  </a:cubicBezTo>
                  <a:cubicBezTo>
                    <a:pt x="1072" y="599"/>
                    <a:pt x="1135" y="536"/>
                    <a:pt x="1229" y="505"/>
                  </a:cubicBezTo>
                  <a:cubicBezTo>
                    <a:pt x="1103" y="316"/>
                    <a:pt x="977" y="190"/>
                    <a:pt x="851" y="64"/>
                  </a:cubicBezTo>
                  <a:cubicBezTo>
                    <a:pt x="820" y="32"/>
                    <a:pt x="788"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8" name="Google Shape;7448;p82"/>
            <p:cNvSpPr/>
            <p:nvPr/>
          </p:nvSpPr>
          <p:spPr>
            <a:xfrm>
              <a:off x="-52412200" y="3694325"/>
              <a:ext cx="205600" cy="208525"/>
            </a:xfrm>
            <a:custGeom>
              <a:rect b="b" l="l" r="r" t="t"/>
              <a:pathLst>
                <a:path extrusionOk="0" h="8341" w="8224">
                  <a:moveTo>
                    <a:pt x="2584" y="2269"/>
                  </a:moveTo>
                  <a:cubicBezTo>
                    <a:pt x="2773" y="2269"/>
                    <a:pt x="2931" y="2427"/>
                    <a:pt x="2931" y="2616"/>
                  </a:cubicBezTo>
                  <a:cubicBezTo>
                    <a:pt x="2931" y="2836"/>
                    <a:pt x="2773" y="2962"/>
                    <a:pt x="2584" y="2962"/>
                  </a:cubicBezTo>
                  <a:cubicBezTo>
                    <a:pt x="2568" y="2965"/>
                    <a:pt x="2552" y="2966"/>
                    <a:pt x="2536" y="2966"/>
                  </a:cubicBezTo>
                  <a:cubicBezTo>
                    <a:pt x="2369" y="2966"/>
                    <a:pt x="2238" y="2817"/>
                    <a:pt x="2238" y="2616"/>
                  </a:cubicBezTo>
                  <a:cubicBezTo>
                    <a:pt x="2238" y="2427"/>
                    <a:pt x="2395" y="2269"/>
                    <a:pt x="2584" y="2269"/>
                  </a:cubicBezTo>
                  <a:close/>
                  <a:moveTo>
                    <a:pt x="5577" y="2269"/>
                  </a:moveTo>
                  <a:cubicBezTo>
                    <a:pt x="5766" y="2269"/>
                    <a:pt x="5924" y="2427"/>
                    <a:pt x="5924" y="2616"/>
                  </a:cubicBezTo>
                  <a:cubicBezTo>
                    <a:pt x="5955" y="2836"/>
                    <a:pt x="5766" y="2994"/>
                    <a:pt x="5577" y="2994"/>
                  </a:cubicBezTo>
                  <a:cubicBezTo>
                    <a:pt x="5388" y="2994"/>
                    <a:pt x="5231" y="2836"/>
                    <a:pt x="5231" y="2616"/>
                  </a:cubicBezTo>
                  <a:cubicBezTo>
                    <a:pt x="5231" y="2427"/>
                    <a:pt x="5388" y="2269"/>
                    <a:pt x="5577" y="2269"/>
                  </a:cubicBezTo>
                  <a:close/>
                  <a:moveTo>
                    <a:pt x="5132" y="4923"/>
                  </a:moveTo>
                  <a:cubicBezTo>
                    <a:pt x="5231" y="4923"/>
                    <a:pt x="5325" y="4963"/>
                    <a:pt x="5388" y="5042"/>
                  </a:cubicBezTo>
                  <a:cubicBezTo>
                    <a:pt x="5577" y="5199"/>
                    <a:pt x="5577" y="5420"/>
                    <a:pt x="5420" y="5546"/>
                  </a:cubicBezTo>
                  <a:cubicBezTo>
                    <a:pt x="5073" y="5892"/>
                    <a:pt x="4601" y="6081"/>
                    <a:pt x="4128" y="6081"/>
                  </a:cubicBezTo>
                  <a:cubicBezTo>
                    <a:pt x="3592" y="6081"/>
                    <a:pt x="3120" y="5892"/>
                    <a:pt x="2773" y="5546"/>
                  </a:cubicBezTo>
                  <a:cubicBezTo>
                    <a:pt x="2616" y="5388"/>
                    <a:pt x="2616" y="5136"/>
                    <a:pt x="2773" y="5042"/>
                  </a:cubicBezTo>
                  <a:cubicBezTo>
                    <a:pt x="2852" y="4963"/>
                    <a:pt x="2954" y="4923"/>
                    <a:pt x="3049" y="4923"/>
                  </a:cubicBezTo>
                  <a:cubicBezTo>
                    <a:pt x="3144" y="4923"/>
                    <a:pt x="3230" y="4963"/>
                    <a:pt x="3277" y="5042"/>
                  </a:cubicBezTo>
                  <a:cubicBezTo>
                    <a:pt x="3498" y="5246"/>
                    <a:pt x="3789" y="5349"/>
                    <a:pt x="4077" y="5349"/>
                  </a:cubicBezTo>
                  <a:cubicBezTo>
                    <a:pt x="4364" y="5349"/>
                    <a:pt x="4648" y="5246"/>
                    <a:pt x="4853" y="5042"/>
                  </a:cubicBezTo>
                  <a:cubicBezTo>
                    <a:pt x="4931" y="4963"/>
                    <a:pt x="5034" y="4923"/>
                    <a:pt x="5132" y="4923"/>
                  </a:cubicBezTo>
                  <a:close/>
                  <a:moveTo>
                    <a:pt x="7468" y="1"/>
                  </a:moveTo>
                  <a:cubicBezTo>
                    <a:pt x="7027" y="1"/>
                    <a:pt x="6711" y="347"/>
                    <a:pt x="6711" y="725"/>
                  </a:cubicBezTo>
                  <a:cubicBezTo>
                    <a:pt x="6711" y="1135"/>
                    <a:pt x="6365" y="1482"/>
                    <a:pt x="5955" y="1482"/>
                  </a:cubicBezTo>
                  <a:lnTo>
                    <a:pt x="726" y="1482"/>
                  </a:lnTo>
                  <a:cubicBezTo>
                    <a:pt x="442" y="1482"/>
                    <a:pt x="221" y="1450"/>
                    <a:pt x="1" y="1356"/>
                  </a:cubicBezTo>
                  <a:lnTo>
                    <a:pt x="1" y="4033"/>
                  </a:lnTo>
                  <a:cubicBezTo>
                    <a:pt x="1" y="6176"/>
                    <a:pt x="1576" y="8129"/>
                    <a:pt x="3687" y="8318"/>
                  </a:cubicBezTo>
                  <a:cubicBezTo>
                    <a:pt x="3831" y="8333"/>
                    <a:pt x="3974" y="8340"/>
                    <a:pt x="4115" y="8340"/>
                  </a:cubicBezTo>
                  <a:cubicBezTo>
                    <a:pt x="6356" y="8340"/>
                    <a:pt x="8224" y="6504"/>
                    <a:pt x="8224" y="4223"/>
                  </a:cubicBezTo>
                  <a:lnTo>
                    <a:pt x="8224" y="757"/>
                  </a:lnTo>
                  <a:cubicBezTo>
                    <a:pt x="8224" y="347"/>
                    <a:pt x="7846" y="1"/>
                    <a:pt x="74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9" name="Google Shape;7449;p82"/>
            <p:cNvSpPr/>
            <p:nvPr/>
          </p:nvSpPr>
          <p:spPr>
            <a:xfrm>
              <a:off x="-52430300" y="3619500"/>
              <a:ext cx="219775" cy="92975"/>
            </a:xfrm>
            <a:custGeom>
              <a:rect b="b" l="l" r="r" t="t"/>
              <a:pathLst>
                <a:path extrusionOk="0" h="3719" w="8791">
                  <a:moveTo>
                    <a:pt x="2237" y="1"/>
                  </a:moveTo>
                  <a:cubicBezTo>
                    <a:pt x="1008" y="1"/>
                    <a:pt x="0" y="978"/>
                    <a:pt x="0" y="2238"/>
                  </a:cubicBezTo>
                  <a:cubicBezTo>
                    <a:pt x="0" y="2364"/>
                    <a:pt x="0" y="2427"/>
                    <a:pt x="32" y="2553"/>
                  </a:cubicBezTo>
                  <a:cubicBezTo>
                    <a:pt x="189" y="3214"/>
                    <a:pt x="788" y="3718"/>
                    <a:pt x="1481" y="3718"/>
                  </a:cubicBezTo>
                  <a:lnTo>
                    <a:pt x="6490" y="3718"/>
                  </a:lnTo>
                  <a:cubicBezTo>
                    <a:pt x="6585" y="3718"/>
                    <a:pt x="6648" y="3655"/>
                    <a:pt x="6679" y="3561"/>
                  </a:cubicBezTo>
                  <a:cubicBezTo>
                    <a:pt x="6774" y="2836"/>
                    <a:pt x="7404" y="2238"/>
                    <a:pt x="8192" y="2238"/>
                  </a:cubicBezTo>
                  <a:cubicBezTo>
                    <a:pt x="8381" y="2238"/>
                    <a:pt x="8570" y="2269"/>
                    <a:pt x="8790" y="2364"/>
                  </a:cubicBezTo>
                  <a:cubicBezTo>
                    <a:pt x="8349" y="978"/>
                    <a:pt x="7089" y="1"/>
                    <a:pt x="55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0" name="Google Shape;7450;p82"/>
            <p:cNvSpPr/>
            <p:nvPr/>
          </p:nvSpPr>
          <p:spPr>
            <a:xfrm>
              <a:off x="-52192450" y="3666775"/>
              <a:ext cx="42550" cy="120525"/>
            </a:xfrm>
            <a:custGeom>
              <a:rect b="b" l="l" r="r" t="t"/>
              <a:pathLst>
                <a:path extrusionOk="0" h="4821" w="1702">
                  <a:moveTo>
                    <a:pt x="851" y="0"/>
                  </a:moveTo>
                  <a:cubicBezTo>
                    <a:pt x="568" y="126"/>
                    <a:pt x="284" y="221"/>
                    <a:pt x="1" y="315"/>
                  </a:cubicBezTo>
                  <a:cubicBezTo>
                    <a:pt x="127" y="662"/>
                    <a:pt x="221" y="1040"/>
                    <a:pt x="221" y="1481"/>
                  </a:cubicBezTo>
                  <a:lnTo>
                    <a:pt x="221" y="4820"/>
                  </a:lnTo>
                  <a:cubicBezTo>
                    <a:pt x="1040" y="4820"/>
                    <a:pt x="1702" y="4159"/>
                    <a:pt x="1702" y="3340"/>
                  </a:cubicBezTo>
                  <a:cubicBezTo>
                    <a:pt x="1639" y="2710"/>
                    <a:pt x="1229" y="2143"/>
                    <a:pt x="694" y="1953"/>
                  </a:cubicBezTo>
                  <a:cubicBezTo>
                    <a:pt x="851" y="1575"/>
                    <a:pt x="914" y="1166"/>
                    <a:pt x="914" y="725"/>
                  </a:cubicBezTo>
                  <a:cubicBezTo>
                    <a:pt x="914" y="504"/>
                    <a:pt x="883" y="221"/>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1" name="Google Shape;7451;p82"/>
            <p:cNvSpPr/>
            <p:nvPr/>
          </p:nvSpPr>
          <p:spPr>
            <a:xfrm>
              <a:off x="-52450000" y="3740025"/>
              <a:ext cx="18925" cy="64600"/>
            </a:xfrm>
            <a:custGeom>
              <a:rect b="b" l="l" r="r" t="t"/>
              <a:pathLst>
                <a:path extrusionOk="0" h="2584" w="757">
                  <a:moveTo>
                    <a:pt x="757" y="0"/>
                  </a:moveTo>
                  <a:cubicBezTo>
                    <a:pt x="316" y="252"/>
                    <a:pt x="1" y="725"/>
                    <a:pt x="1" y="1260"/>
                  </a:cubicBezTo>
                  <a:cubicBezTo>
                    <a:pt x="1" y="1827"/>
                    <a:pt x="316" y="2300"/>
                    <a:pt x="757" y="2584"/>
                  </a:cubicBezTo>
                  <a:lnTo>
                    <a:pt x="7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52" name="Google Shape;7452;p82"/>
          <p:cNvGrpSpPr/>
          <p:nvPr/>
        </p:nvGrpSpPr>
        <p:grpSpPr>
          <a:xfrm>
            <a:off x="7533131" y="3822621"/>
            <a:ext cx="314662" cy="357226"/>
            <a:chOff x="-52440550" y="3977875"/>
            <a:chExt cx="279625" cy="317450"/>
          </a:xfrm>
        </p:grpSpPr>
        <p:sp>
          <p:nvSpPr>
            <p:cNvPr id="7453" name="Google Shape;7453;p82"/>
            <p:cNvSpPr/>
            <p:nvPr/>
          </p:nvSpPr>
          <p:spPr>
            <a:xfrm>
              <a:off x="-52403525" y="4052700"/>
              <a:ext cx="76425" cy="18150"/>
            </a:xfrm>
            <a:custGeom>
              <a:rect b="b" l="l" r="r" t="t"/>
              <a:pathLst>
                <a:path extrusionOk="0" h="726" w="3057">
                  <a:moveTo>
                    <a:pt x="0" y="1"/>
                  </a:moveTo>
                  <a:lnTo>
                    <a:pt x="0" y="725"/>
                  </a:lnTo>
                  <a:lnTo>
                    <a:pt x="3056" y="725"/>
                  </a:lnTo>
                  <a:cubicBezTo>
                    <a:pt x="3025" y="631"/>
                    <a:pt x="2993" y="473"/>
                    <a:pt x="2993" y="347"/>
                  </a:cubicBezTo>
                  <a:cubicBezTo>
                    <a:pt x="2993" y="221"/>
                    <a:pt x="3025" y="95"/>
                    <a:pt x="3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4" name="Google Shape;7454;p82"/>
            <p:cNvSpPr/>
            <p:nvPr/>
          </p:nvSpPr>
          <p:spPr>
            <a:xfrm>
              <a:off x="-52357850" y="4088925"/>
              <a:ext cx="168575" cy="33075"/>
            </a:xfrm>
            <a:custGeom>
              <a:rect b="b" l="l" r="r" t="t"/>
              <a:pathLst>
                <a:path extrusionOk="0" h="1323" w="6743">
                  <a:moveTo>
                    <a:pt x="1" y="1"/>
                  </a:moveTo>
                  <a:cubicBezTo>
                    <a:pt x="1387" y="631"/>
                    <a:pt x="2836" y="1072"/>
                    <a:pt x="4348" y="1292"/>
                  </a:cubicBezTo>
                  <a:cubicBezTo>
                    <a:pt x="4474" y="1313"/>
                    <a:pt x="4599" y="1322"/>
                    <a:pt x="4723" y="1322"/>
                  </a:cubicBezTo>
                  <a:cubicBezTo>
                    <a:pt x="5372" y="1322"/>
                    <a:pt x="5978" y="1054"/>
                    <a:pt x="6428" y="631"/>
                  </a:cubicBezTo>
                  <a:cubicBezTo>
                    <a:pt x="6554" y="505"/>
                    <a:pt x="6617" y="379"/>
                    <a:pt x="6711" y="284"/>
                  </a:cubicBezTo>
                  <a:cubicBezTo>
                    <a:pt x="6743" y="221"/>
                    <a:pt x="6743" y="158"/>
                    <a:pt x="6711" y="64"/>
                  </a:cubicBezTo>
                  <a:cubicBezTo>
                    <a:pt x="6680" y="32"/>
                    <a:pt x="6585" y="1"/>
                    <a:pt x="65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5" name="Google Shape;7455;p82"/>
            <p:cNvSpPr/>
            <p:nvPr/>
          </p:nvSpPr>
          <p:spPr>
            <a:xfrm>
              <a:off x="-52309000" y="4051925"/>
              <a:ext cx="17350" cy="18125"/>
            </a:xfrm>
            <a:custGeom>
              <a:rect b="b" l="l" r="r" t="t"/>
              <a:pathLst>
                <a:path extrusionOk="0" h="725" w="694">
                  <a:moveTo>
                    <a:pt x="347" y="0"/>
                  </a:moveTo>
                  <a:cubicBezTo>
                    <a:pt x="158" y="0"/>
                    <a:pt x="0" y="189"/>
                    <a:pt x="0" y="378"/>
                  </a:cubicBezTo>
                  <a:cubicBezTo>
                    <a:pt x="0" y="567"/>
                    <a:pt x="158" y="725"/>
                    <a:pt x="347" y="725"/>
                  </a:cubicBezTo>
                  <a:cubicBezTo>
                    <a:pt x="536" y="725"/>
                    <a:pt x="693" y="567"/>
                    <a:pt x="693" y="378"/>
                  </a:cubicBezTo>
                  <a:cubicBezTo>
                    <a:pt x="693" y="189"/>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6" name="Google Shape;7456;p82"/>
            <p:cNvSpPr/>
            <p:nvPr/>
          </p:nvSpPr>
          <p:spPr>
            <a:xfrm>
              <a:off x="-52402750" y="3977875"/>
              <a:ext cx="204825" cy="55950"/>
            </a:xfrm>
            <a:custGeom>
              <a:rect b="b" l="l" r="r" t="t"/>
              <a:pathLst>
                <a:path extrusionOk="0" h="2238" w="8193">
                  <a:moveTo>
                    <a:pt x="1104" y="1"/>
                  </a:moveTo>
                  <a:cubicBezTo>
                    <a:pt x="474" y="1"/>
                    <a:pt x="1" y="505"/>
                    <a:pt x="1" y="1103"/>
                  </a:cubicBezTo>
                  <a:lnTo>
                    <a:pt x="1" y="2237"/>
                  </a:lnTo>
                  <a:lnTo>
                    <a:pt x="8192" y="2237"/>
                  </a:lnTo>
                  <a:lnTo>
                    <a:pt x="8192" y="1103"/>
                  </a:lnTo>
                  <a:cubicBezTo>
                    <a:pt x="8192" y="473"/>
                    <a:pt x="7688" y="1"/>
                    <a:pt x="70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7" name="Google Shape;7457;p82"/>
            <p:cNvSpPr/>
            <p:nvPr/>
          </p:nvSpPr>
          <p:spPr>
            <a:xfrm>
              <a:off x="-52275150" y="4052700"/>
              <a:ext cx="77225" cy="17350"/>
            </a:xfrm>
            <a:custGeom>
              <a:rect b="b" l="l" r="r" t="t"/>
              <a:pathLst>
                <a:path extrusionOk="0" h="694" w="3089">
                  <a:moveTo>
                    <a:pt x="1" y="1"/>
                  </a:moveTo>
                  <a:cubicBezTo>
                    <a:pt x="64" y="95"/>
                    <a:pt x="95" y="221"/>
                    <a:pt x="95" y="347"/>
                  </a:cubicBezTo>
                  <a:cubicBezTo>
                    <a:pt x="95" y="442"/>
                    <a:pt x="64" y="568"/>
                    <a:pt x="1" y="694"/>
                  </a:cubicBezTo>
                  <a:lnTo>
                    <a:pt x="3088" y="694"/>
                  </a:lnTo>
                  <a:lnTo>
                    <a:pt x="308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8" name="Google Shape;7458;p82"/>
            <p:cNvSpPr/>
            <p:nvPr/>
          </p:nvSpPr>
          <p:spPr>
            <a:xfrm>
              <a:off x="-52403525" y="4089725"/>
              <a:ext cx="204800" cy="205600"/>
            </a:xfrm>
            <a:custGeom>
              <a:rect b="b" l="l" r="r" t="t"/>
              <a:pathLst>
                <a:path extrusionOk="0" h="8224" w="8192">
                  <a:moveTo>
                    <a:pt x="2584" y="2993"/>
                  </a:moveTo>
                  <a:cubicBezTo>
                    <a:pt x="2773" y="2993"/>
                    <a:pt x="2930" y="3151"/>
                    <a:pt x="2930" y="3340"/>
                  </a:cubicBezTo>
                  <a:cubicBezTo>
                    <a:pt x="2930" y="3560"/>
                    <a:pt x="2773" y="3718"/>
                    <a:pt x="2584" y="3718"/>
                  </a:cubicBezTo>
                  <a:cubicBezTo>
                    <a:pt x="2426" y="3718"/>
                    <a:pt x="2237" y="3560"/>
                    <a:pt x="2237" y="3340"/>
                  </a:cubicBezTo>
                  <a:cubicBezTo>
                    <a:pt x="2237" y="3151"/>
                    <a:pt x="2395" y="2993"/>
                    <a:pt x="2584" y="2993"/>
                  </a:cubicBezTo>
                  <a:close/>
                  <a:moveTo>
                    <a:pt x="5608" y="2993"/>
                  </a:moveTo>
                  <a:cubicBezTo>
                    <a:pt x="5829" y="2993"/>
                    <a:pt x="5986" y="3151"/>
                    <a:pt x="5986" y="3340"/>
                  </a:cubicBezTo>
                  <a:cubicBezTo>
                    <a:pt x="5986" y="3560"/>
                    <a:pt x="5829" y="3718"/>
                    <a:pt x="5608" y="3718"/>
                  </a:cubicBezTo>
                  <a:cubicBezTo>
                    <a:pt x="5419" y="3718"/>
                    <a:pt x="5262" y="3560"/>
                    <a:pt x="5262" y="3340"/>
                  </a:cubicBezTo>
                  <a:cubicBezTo>
                    <a:pt x="5262" y="3151"/>
                    <a:pt x="5419" y="2993"/>
                    <a:pt x="5608" y="2993"/>
                  </a:cubicBezTo>
                  <a:close/>
                  <a:moveTo>
                    <a:pt x="5148" y="5553"/>
                  </a:moveTo>
                  <a:cubicBezTo>
                    <a:pt x="5238" y="5553"/>
                    <a:pt x="5325" y="5592"/>
                    <a:pt x="5388" y="5671"/>
                  </a:cubicBezTo>
                  <a:cubicBezTo>
                    <a:pt x="5577" y="5797"/>
                    <a:pt x="5577" y="6018"/>
                    <a:pt x="5419" y="6175"/>
                  </a:cubicBezTo>
                  <a:cubicBezTo>
                    <a:pt x="5073" y="6522"/>
                    <a:pt x="4600" y="6742"/>
                    <a:pt x="4128" y="6742"/>
                  </a:cubicBezTo>
                  <a:cubicBezTo>
                    <a:pt x="3624" y="6742"/>
                    <a:pt x="3151" y="6522"/>
                    <a:pt x="2773" y="6175"/>
                  </a:cubicBezTo>
                  <a:cubicBezTo>
                    <a:pt x="2615" y="6018"/>
                    <a:pt x="2615" y="5797"/>
                    <a:pt x="2773" y="5671"/>
                  </a:cubicBezTo>
                  <a:cubicBezTo>
                    <a:pt x="2852" y="5592"/>
                    <a:pt x="2954" y="5553"/>
                    <a:pt x="3053" y="5553"/>
                  </a:cubicBezTo>
                  <a:cubicBezTo>
                    <a:pt x="3151" y="5553"/>
                    <a:pt x="3245" y="5592"/>
                    <a:pt x="3308" y="5671"/>
                  </a:cubicBezTo>
                  <a:cubicBezTo>
                    <a:pt x="3513" y="5892"/>
                    <a:pt x="3797" y="6002"/>
                    <a:pt x="4084" y="6002"/>
                  </a:cubicBezTo>
                  <a:cubicBezTo>
                    <a:pt x="4372" y="6002"/>
                    <a:pt x="4663" y="5892"/>
                    <a:pt x="4884" y="5671"/>
                  </a:cubicBezTo>
                  <a:cubicBezTo>
                    <a:pt x="4962" y="5592"/>
                    <a:pt x="5057" y="5553"/>
                    <a:pt x="5148" y="5553"/>
                  </a:cubicBezTo>
                  <a:close/>
                  <a:moveTo>
                    <a:pt x="0" y="0"/>
                  </a:moveTo>
                  <a:lnTo>
                    <a:pt x="0" y="4096"/>
                  </a:lnTo>
                  <a:cubicBezTo>
                    <a:pt x="0" y="6333"/>
                    <a:pt x="1828" y="8223"/>
                    <a:pt x="4096" y="8223"/>
                  </a:cubicBezTo>
                  <a:cubicBezTo>
                    <a:pt x="6333" y="8223"/>
                    <a:pt x="8192" y="6396"/>
                    <a:pt x="8192" y="4096"/>
                  </a:cubicBezTo>
                  <a:lnTo>
                    <a:pt x="8192" y="1576"/>
                  </a:lnTo>
                  <a:cubicBezTo>
                    <a:pt x="7656" y="1891"/>
                    <a:pt x="7089" y="2080"/>
                    <a:pt x="6490" y="2080"/>
                  </a:cubicBezTo>
                  <a:cubicBezTo>
                    <a:pt x="6364" y="2048"/>
                    <a:pt x="6207" y="2048"/>
                    <a:pt x="6049" y="2017"/>
                  </a:cubicBezTo>
                  <a:cubicBezTo>
                    <a:pt x="4317" y="1733"/>
                    <a:pt x="2615" y="1229"/>
                    <a:pt x="1009" y="441"/>
                  </a:cubicBezTo>
                  <a:lnTo>
                    <a:pt x="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9" name="Google Shape;7459;p82"/>
            <p:cNvSpPr/>
            <p:nvPr/>
          </p:nvSpPr>
          <p:spPr>
            <a:xfrm>
              <a:off x="-52179050" y="4132250"/>
              <a:ext cx="18125" cy="63825"/>
            </a:xfrm>
            <a:custGeom>
              <a:rect b="b" l="l" r="r" t="t"/>
              <a:pathLst>
                <a:path extrusionOk="0" h="2553" w="725">
                  <a:moveTo>
                    <a:pt x="0" y="1"/>
                  </a:moveTo>
                  <a:lnTo>
                    <a:pt x="0" y="2552"/>
                  </a:lnTo>
                  <a:cubicBezTo>
                    <a:pt x="410" y="2269"/>
                    <a:pt x="725" y="1796"/>
                    <a:pt x="725" y="1261"/>
                  </a:cubicBezTo>
                  <a:cubicBezTo>
                    <a:pt x="725" y="694"/>
                    <a:pt x="410" y="221"/>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0" name="Google Shape;7460;p82"/>
            <p:cNvSpPr/>
            <p:nvPr/>
          </p:nvSpPr>
          <p:spPr>
            <a:xfrm>
              <a:off x="-52440550" y="4132250"/>
              <a:ext cx="18925" cy="63825"/>
            </a:xfrm>
            <a:custGeom>
              <a:rect b="b" l="l" r="r" t="t"/>
              <a:pathLst>
                <a:path extrusionOk="0" h="2553" w="757">
                  <a:moveTo>
                    <a:pt x="757" y="1"/>
                  </a:moveTo>
                  <a:cubicBezTo>
                    <a:pt x="284" y="221"/>
                    <a:pt x="1" y="694"/>
                    <a:pt x="1" y="1261"/>
                  </a:cubicBezTo>
                  <a:cubicBezTo>
                    <a:pt x="1" y="1796"/>
                    <a:pt x="316" y="2269"/>
                    <a:pt x="757" y="2552"/>
                  </a:cubicBezTo>
                  <a:lnTo>
                    <a:pt x="7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61" name="Google Shape;7461;p82"/>
          <p:cNvGrpSpPr/>
          <p:nvPr/>
        </p:nvGrpSpPr>
        <p:grpSpPr>
          <a:xfrm>
            <a:off x="6645066" y="4278827"/>
            <a:ext cx="314662" cy="358999"/>
            <a:chOff x="-51623775" y="3584850"/>
            <a:chExt cx="279625" cy="319025"/>
          </a:xfrm>
        </p:grpSpPr>
        <p:sp>
          <p:nvSpPr>
            <p:cNvPr id="7462" name="Google Shape;7462;p82"/>
            <p:cNvSpPr/>
            <p:nvPr/>
          </p:nvSpPr>
          <p:spPr>
            <a:xfrm>
              <a:off x="-51497750" y="3832175"/>
              <a:ext cx="26000" cy="13200"/>
            </a:xfrm>
            <a:custGeom>
              <a:rect b="b" l="l" r="r" t="t"/>
              <a:pathLst>
                <a:path extrusionOk="0" h="528" w="1040">
                  <a:moveTo>
                    <a:pt x="504" y="0"/>
                  </a:moveTo>
                  <a:cubicBezTo>
                    <a:pt x="378" y="189"/>
                    <a:pt x="252" y="252"/>
                    <a:pt x="0" y="410"/>
                  </a:cubicBezTo>
                  <a:cubicBezTo>
                    <a:pt x="158" y="489"/>
                    <a:pt x="339" y="528"/>
                    <a:pt x="520" y="528"/>
                  </a:cubicBezTo>
                  <a:cubicBezTo>
                    <a:pt x="701" y="528"/>
                    <a:pt x="882" y="489"/>
                    <a:pt x="1040" y="410"/>
                  </a:cubicBezTo>
                  <a:cubicBezTo>
                    <a:pt x="788" y="252"/>
                    <a:pt x="693" y="158"/>
                    <a:pt x="5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3" name="Google Shape;7463;p82"/>
            <p:cNvSpPr/>
            <p:nvPr/>
          </p:nvSpPr>
          <p:spPr>
            <a:xfrm>
              <a:off x="-51574150" y="3809300"/>
              <a:ext cx="78000" cy="26550"/>
            </a:xfrm>
            <a:custGeom>
              <a:rect b="b" l="l" r="r" t="t"/>
              <a:pathLst>
                <a:path extrusionOk="0" h="1062" w="3120">
                  <a:moveTo>
                    <a:pt x="2547" y="1"/>
                  </a:moveTo>
                  <a:cubicBezTo>
                    <a:pt x="2380" y="1"/>
                    <a:pt x="2203" y="61"/>
                    <a:pt x="2048" y="191"/>
                  </a:cubicBezTo>
                  <a:cubicBezTo>
                    <a:pt x="1784" y="477"/>
                    <a:pt x="1443" y="609"/>
                    <a:pt x="1078" y="609"/>
                  </a:cubicBezTo>
                  <a:cubicBezTo>
                    <a:pt x="921" y="609"/>
                    <a:pt x="760" y="585"/>
                    <a:pt x="599" y="537"/>
                  </a:cubicBezTo>
                  <a:lnTo>
                    <a:pt x="0" y="348"/>
                  </a:lnTo>
                  <a:lnTo>
                    <a:pt x="0" y="348"/>
                  </a:lnTo>
                  <a:cubicBezTo>
                    <a:pt x="401" y="819"/>
                    <a:pt x="977" y="1061"/>
                    <a:pt x="1572" y="1061"/>
                  </a:cubicBezTo>
                  <a:cubicBezTo>
                    <a:pt x="1773" y="1061"/>
                    <a:pt x="1975" y="1034"/>
                    <a:pt x="2174" y="978"/>
                  </a:cubicBezTo>
                  <a:cubicBezTo>
                    <a:pt x="2615" y="821"/>
                    <a:pt x="2804" y="632"/>
                    <a:pt x="3119" y="348"/>
                  </a:cubicBezTo>
                  <a:cubicBezTo>
                    <a:pt x="3008" y="125"/>
                    <a:pt x="2787" y="1"/>
                    <a:pt x="25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4" name="Google Shape;7464;p82"/>
            <p:cNvSpPr/>
            <p:nvPr/>
          </p:nvSpPr>
          <p:spPr>
            <a:xfrm>
              <a:off x="-51579675" y="3837675"/>
              <a:ext cx="190625" cy="66200"/>
            </a:xfrm>
            <a:custGeom>
              <a:rect b="b" l="l" r="r" t="t"/>
              <a:pathLst>
                <a:path extrusionOk="0" h="2648" w="7625">
                  <a:moveTo>
                    <a:pt x="7625" y="1"/>
                  </a:moveTo>
                  <a:lnTo>
                    <a:pt x="7625" y="1"/>
                  </a:lnTo>
                  <a:cubicBezTo>
                    <a:pt x="7121" y="442"/>
                    <a:pt x="6491" y="662"/>
                    <a:pt x="5829" y="662"/>
                  </a:cubicBezTo>
                  <a:cubicBezTo>
                    <a:pt x="5577" y="662"/>
                    <a:pt x="5356" y="631"/>
                    <a:pt x="5104" y="568"/>
                  </a:cubicBezTo>
                  <a:cubicBezTo>
                    <a:pt x="4758" y="914"/>
                    <a:pt x="4285" y="1103"/>
                    <a:pt x="3813" y="1103"/>
                  </a:cubicBezTo>
                  <a:cubicBezTo>
                    <a:pt x="3340" y="1103"/>
                    <a:pt x="2868" y="914"/>
                    <a:pt x="2521" y="568"/>
                  </a:cubicBezTo>
                  <a:cubicBezTo>
                    <a:pt x="2269" y="631"/>
                    <a:pt x="2048" y="662"/>
                    <a:pt x="1796" y="662"/>
                  </a:cubicBezTo>
                  <a:cubicBezTo>
                    <a:pt x="1135" y="662"/>
                    <a:pt x="505" y="442"/>
                    <a:pt x="1" y="1"/>
                  </a:cubicBezTo>
                  <a:lnTo>
                    <a:pt x="1" y="1"/>
                  </a:lnTo>
                  <a:cubicBezTo>
                    <a:pt x="599" y="1576"/>
                    <a:pt x="2111" y="2647"/>
                    <a:pt x="3813" y="2647"/>
                  </a:cubicBezTo>
                  <a:cubicBezTo>
                    <a:pt x="5514" y="2647"/>
                    <a:pt x="7058" y="1576"/>
                    <a:pt x="76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5" name="Google Shape;7465;p82"/>
            <p:cNvSpPr/>
            <p:nvPr/>
          </p:nvSpPr>
          <p:spPr>
            <a:xfrm>
              <a:off x="-51473350" y="3809250"/>
              <a:ext cx="78000" cy="26500"/>
            </a:xfrm>
            <a:custGeom>
              <a:rect b="b" l="l" r="r" t="t"/>
              <a:pathLst>
                <a:path extrusionOk="0" h="1060" w="3120">
                  <a:moveTo>
                    <a:pt x="600" y="1"/>
                  </a:moveTo>
                  <a:cubicBezTo>
                    <a:pt x="364" y="1"/>
                    <a:pt x="129" y="117"/>
                    <a:pt x="1" y="319"/>
                  </a:cubicBezTo>
                  <a:cubicBezTo>
                    <a:pt x="284" y="602"/>
                    <a:pt x="505" y="823"/>
                    <a:pt x="946" y="949"/>
                  </a:cubicBezTo>
                  <a:cubicBezTo>
                    <a:pt x="1155" y="1024"/>
                    <a:pt x="1369" y="1059"/>
                    <a:pt x="1580" y="1059"/>
                  </a:cubicBezTo>
                  <a:cubicBezTo>
                    <a:pt x="2163" y="1059"/>
                    <a:pt x="2727" y="790"/>
                    <a:pt x="3120" y="350"/>
                  </a:cubicBezTo>
                  <a:lnTo>
                    <a:pt x="3120" y="350"/>
                  </a:lnTo>
                  <a:lnTo>
                    <a:pt x="2521" y="539"/>
                  </a:lnTo>
                  <a:cubicBezTo>
                    <a:pt x="2369" y="587"/>
                    <a:pt x="2212" y="611"/>
                    <a:pt x="2056" y="611"/>
                  </a:cubicBezTo>
                  <a:cubicBezTo>
                    <a:pt x="1693" y="611"/>
                    <a:pt x="1336" y="479"/>
                    <a:pt x="1072" y="193"/>
                  </a:cubicBezTo>
                  <a:cubicBezTo>
                    <a:pt x="940" y="61"/>
                    <a:pt x="770" y="1"/>
                    <a:pt x="6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6" name="Google Shape;7466;p82"/>
            <p:cNvSpPr/>
            <p:nvPr/>
          </p:nvSpPr>
          <p:spPr>
            <a:xfrm>
              <a:off x="-51598575" y="3584850"/>
              <a:ext cx="226850" cy="111875"/>
            </a:xfrm>
            <a:custGeom>
              <a:rect b="b" l="l" r="r" t="t"/>
              <a:pathLst>
                <a:path extrusionOk="0" h="4475" w="9074">
                  <a:moveTo>
                    <a:pt x="757" y="1"/>
                  </a:moveTo>
                  <a:cubicBezTo>
                    <a:pt x="379" y="1"/>
                    <a:pt x="1" y="347"/>
                    <a:pt x="1" y="725"/>
                  </a:cubicBezTo>
                  <a:cubicBezTo>
                    <a:pt x="1" y="1009"/>
                    <a:pt x="158" y="1261"/>
                    <a:pt x="379" y="1355"/>
                  </a:cubicBezTo>
                  <a:lnTo>
                    <a:pt x="379" y="4474"/>
                  </a:lnTo>
                  <a:lnTo>
                    <a:pt x="3561" y="4474"/>
                  </a:lnTo>
                  <a:lnTo>
                    <a:pt x="3120" y="4033"/>
                  </a:lnTo>
                  <a:cubicBezTo>
                    <a:pt x="2962" y="3876"/>
                    <a:pt x="2962" y="3655"/>
                    <a:pt x="3120" y="3529"/>
                  </a:cubicBezTo>
                  <a:lnTo>
                    <a:pt x="4191" y="2458"/>
                  </a:lnTo>
                  <a:cubicBezTo>
                    <a:pt x="4269" y="2379"/>
                    <a:pt x="4364" y="2340"/>
                    <a:pt x="4455" y="2340"/>
                  </a:cubicBezTo>
                  <a:cubicBezTo>
                    <a:pt x="4545" y="2340"/>
                    <a:pt x="4632" y="2379"/>
                    <a:pt x="4695" y="2458"/>
                  </a:cubicBezTo>
                  <a:lnTo>
                    <a:pt x="5766" y="3529"/>
                  </a:lnTo>
                  <a:cubicBezTo>
                    <a:pt x="5923" y="3687"/>
                    <a:pt x="5923" y="3939"/>
                    <a:pt x="5766" y="4033"/>
                  </a:cubicBezTo>
                  <a:lnTo>
                    <a:pt x="5325" y="4474"/>
                  </a:lnTo>
                  <a:lnTo>
                    <a:pt x="8507" y="4474"/>
                  </a:lnTo>
                  <a:lnTo>
                    <a:pt x="8507" y="1355"/>
                  </a:lnTo>
                  <a:cubicBezTo>
                    <a:pt x="8759" y="1261"/>
                    <a:pt x="8885" y="1009"/>
                    <a:pt x="8885" y="725"/>
                  </a:cubicBezTo>
                  <a:cubicBezTo>
                    <a:pt x="9074" y="347"/>
                    <a:pt x="8696" y="1"/>
                    <a:pt x="8318" y="1"/>
                  </a:cubicBezTo>
                  <a:cubicBezTo>
                    <a:pt x="7908" y="1"/>
                    <a:pt x="7562" y="347"/>
                    <a:pt x="7562" y="725"/>
                  </a:cubicBezTo>
                  <a:cubicBezTo>
                    <a:pt x="7562" y="883"/>
                    <a:pt x="7625" y="1009"/>
                    <a:pt x="7688" y="1135"/>
                  </a:cubicBezTo>
                  <a:lnTo>
                    <a:pt x="6428" y="2143"/>
                  </a:lnTo>
                  <a:lnTo>
                    <a:pt x="5167" y="1135"/>
                  </a:lnTo>
                  <a:cubicBezTo>
                    <a:pt x="5262" y="1009"/>
                    <a:pt x="5293" y="883"/>
                    <a:pt x="5293" y="725"/>
                  </a:cubicBezTo>
                  <a:cubicBezTo>
                    <a:pt x="5293" y="347"/>
                    <a:pt x="4947" y="1"/>
                    <a:pt x="4537" y="1"/>
                  </a:cubicBezTo>
                  <a:cubicBezTo>
                    <a:pt x="4159" y="1"/>
                    <a:pt x="3781" y="347"/>
                    <a:pt x="3781" y="725"/>
                  </a:cubicBezTo>
                  <a:cubicBezTo>
                    <a:pt x="3781" y="883"/>
                    <a:pt x="3844" y="1009"/>
                    <a:pt x="3907" y="1135"/>
                  </a:cubicBezTo>
                  <a:lnTo>
                    <a:pt x="2647" y="2143"/>
                  </a:lnTo>
                  <a:lnTo>
                    <a:pt x="1387" y="1135"/>
                  </a:lnTo>
                  <a:cubicBezTo>
                    <a:pt x="1481" y="1009"/>
                    <a:pt x="1513" y="883"/>
                    <a:pt x="1513" y="725"/>
                  </a:cubicBezTo>
                  <a:cubicBezTo>
                    <a:pt x="1513" y="347"/>
                    <a:pt x="1166"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7" name="Google Shape;7467;p82"/>
            <p:cNvSpPr/>
            <p:nvPr/>
          </p:nvSpPr>
          <p:spPr>
            <a:xfrm>
              <a:off x="-51623775" y="3703775"/>
              <a:ext cx="18125" cy="63825"/>
            </a:xfrm>
            <a:custGeom>
              <a:rect b="b" l="l" r="r" t="t"/>
              <a:pathLst>
                <a:path extrusionOk="0" h="2553" w="725">
                  <a:moveTo>
                    <a:pt x="725" y="1"/>
                  </a:moveTo>
                  <a:cubicBezTo>
                    <a:pt x="252" y="190"/>
                    <a:pt x="0" y="726"/>
                    <a:pt x="0" y="1261"/>
                  </a:cubicBezTo>
                  <a:cubicBezTo>
                    <a:pt x="0" y="1797"/>
                    <a:pt x="315" y="2301"/>
                    <a:pt x="725" y="2553"/>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8" name="Google Shape;7468;p82"/>
            <p:cNvSpPr/>
            <p:nvPr/>
          </p:nvSpPr>
          <p:spPr>
            <a:xfrm>
              <a:off x="-51363075" y="3703000"/>
              <a:ext cx="18925" cy="63825"/>
            </a:xfrm>
            <a:custGeom>
              <a:rect b="b" l="l" r="r" t="t"/>
              <a:pathLst>
                <a:path extrusionOk="0" h="2553" w="757">
                  <a:moveTo>
                    <a:pt x="1" y="0"/>
                  </a:moveTo>
                  <a:lnTo>
                    <a:pt x="1" y="2552"/>
                  </a:lnTo>
                  <a:cubicBezTo>
                    <a:pt x="442" y="2269"/>
                    <a:pt x="757" y="1796"/>
                    <a:pt x="757" y="1261"/>
                  </a:cubicBezTo>
                  <a:cubicBezTo>
                    <a:pt x="757" y="757"/>
                    <a:pt x="442" y="22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9" name="Google Shape;7469;p82"/>
            <p:cNvSpPr/>
            <p:nvPr/>
          </p:nvSpPr>
          <p:spPr>
            <a:xfrm>
              <a:off x="-51586750" y="3716375"/>
              <a:ext cx="207150" cy="89775"/>
            </a:xfrm>
            <a:custGeom>
              <a:rect b="b" l="l" r="r" t="t"/>
              <a:pathLst>
                <a:path extrusionOk="0" h="3591" w="8286">
                  <a:moveTo>
                    <a:pt x="2615" y="757"/>
                  </a:moveTo>
                  <a:cubicBezTo>
                    <a:pt x="2804" y="757"/>
                    <a:pt x="2962" y="915"/>
                    <a:pt x="2962" y="1104"/>
                  </a:cubicBezTo>
                  <a:cubicBezTo>
                    <a:pt x="2962" y="1293"/>
                    <a:pt x="2804" y="1450"/>
                    <a:pt x="2615" y="1450"/>
                  </a:cubicBezTo>
                  <a:cubicBezTo>
                    <a:pt x="2394" y="1450"/>
                    <a:pt x="2237" y="1293"/>
                    <a:pt x="2237" y="1104"/>
                  </a:cubicBezTo>
                  <a:cubicBezTo>
                    <a:pt x="2237" y="915"/>
                    <a:pt x="2394" y="757"/>
                    <a:pt x="2615" y="757"/>
                  </a:cubicBezTo>
                  <a:close/>
                  <a:moveTo>
                    <a:pt x="5608" y="757"/>
                  </a:moveTo>
                  <a:cubicBezTo>
                    <a:pt x="5797" y="757"/>
                    <a:pt x="5955" y="915"/>
                    <a:pt x="5955" y="1104"/>
                  </a:cubicBezTo>
                  <a:cubicBezTo>
                    <a:pt x="5955" y="1293"/>
                    <a:pt x="5797" y="1450"/>
                    <a:pt x="5608" y="1450"/>
                  </a:cubicBezTo>
                  <a:cubicBezTo>
                    <a:pt x="5387" y="1450"/>
                    <a:pt x="5230" y="1293"/>
                    <a:pt x="5230" y="1104"/>
                  </a:cubicBezTo>
                  <a:cubicBezTo>
                    <a:pt x="5198" y="915"/>
                    <a:pt x="5387" y="757"/>
                    <a:pt x="5608" y="757"/>
                  </a:cubicBezTo>
                  <a:close/>
                  <a:moveTo>
                    <a:pt x="95" y="1"/>
                  </a:moveTo>
                  <a:lnTo>
                    <a:pt x="95" y="3088"/>
                  </a:lnTo>
                  <a:lnTo>
                    <a:pt x="0" y="3088"/>
                  </a:lnTo>
                  <a:lnTo>
                    <a:pt x="1386" y="3561"/>
                  </a:lnTo>
                  <a:cubicBezTo>
                    <a:pt x="1451" y="3577"/>
                    <a:pt x="1517" y="3585"/>
                    <a:pt x="1581" y="3585"/>
                  </a:cubicBezTo>
                  <a:cubicBezTo>
                    <a:pt x="1764" y="3585"/>
                    <a:pt x="1939" y="3520"/>
                    <a:pt x="2079" y="3404"/>
                  </a:cubicBezTo>
                  <a:cubicBezTo>
                    <a:pt x="2371" y="3112"/>
                    <a:pt x="2737" y="2970"/>
                    <a:pt x="3098" y="2970"/>
                  </a:cubicBezTo>
                  <a:cubicBezTo>
                    <a:pt x="3478" y="2970"/>
                    <a:pt x="3852" y="3128"/>
                    <a:pt x="4127" y="3435"/>
                  </a:cubicBezTo>
                  <a:cubicBezTo>
                    <a:pt x="4415" y="3132"/>
                    <a:pt x="4791" y="2982"/>
                    <a:pt x="5166" y="2982"/>
                  </a:cubicBezTo>
                  <a:cubicBezTo>
                    <a:pt x="5531" y="2982"/>
                    <a:pt x="5895" y="3124"/>
                    <a:pt x="6175" y="3404"/>
                  </a:cubicBezTo>
                  <a:cubicBezTo>
                    <a:pt x="6329" y="3535"/>
                    <a:pt x="6483" y="3591"/>
                    <a:pt x="6658" y="3591"/>
                  </a:cubicBezTo>
                  <a:cubicBezTo>
                    <a:pt x="6734" y="3591"/>
                    <a:pt x="6814" y="3580"/>
                    <a:pt x="6900" y="3561"/>
                  </a:cubicBezTo>
                  <a:lnTo>
                    <a:pt x="8286" y="3088"/>
                  </a:lnTo>
                  <a:lnTo>
                    <a:pt x="82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0" name="Google Shape;7470;p82"/>
            <p:cNvSpPr/>
            <p:nvPr/>
          </p:nvSpPr>
          <p:spPr>
            <a:xfrm>
              <a:off x="-51497750" y="3666775"/>
              <a:ext cx="26000" cy="26800"/>
            </a:xfrm>
            <a:custGeom>
              <a:rect b="b" l="l" r="r" t="t"/>
              <a:pathLst>
                <a:path extrusionOk="0" h="1072" w="1040">
                  <a:moveTo>
                    <a:pt x="536" y="0"/>
                  </a:moveTo>
                  <a:lnTo>
                    <a:pt x="0" y="536"/>
                  </a:lnTo>
                  <a:lnTo>
                    <a:pt x="536" y="1071"/>
                  </a:lnTo>
                  <a:lnTo>
                    <a:pt x="1040" y="536"/>
                  </a:lnTo>
                  <a:lnTo>
                    <a:pt x="5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7474" name="Shape 7474"/>
        <p:cNvGrpSpPr/>
        <p:nvPr/>
      </p:nvGrpSpPr>
      <p:grpSpPr>
        <a:xfrm>
          <a:off x="0" y="0"/>
          <a:ext cx="0" cy="0"/>
          <a:chOff x="0" y="0"/>
          <a:chExt cx="0" cy="0"/>
        </a:xfrm>
      </p:grpSpPr>
      <p:sp>
        <p:nvSpPr>
          <p:cNvPr id="7475" name="Google Shape;7475;p83"/>
          <p:cNvSpPr txBox="1"/>
          <p:nvPr>
            <p:ph idx="4294967295" type="title"/>
          </p:nvPr>
        </p:nvSpPr>
        <p:spPr>
          <a:xfrm>
            <a:off x="849675"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Creative Process I</a:t>
            </a:r>
            <a:r>
              <a:rPr lang="en">
                <a:solidFill>
                  <a:srgbClr val="FFFFFF"/>
                </a:solidFill>
                <a:latin typeface="Arial"/>
                <a:ea typeface="Arial"/>
                <a:cs typeface="Arial"/>
                <a:sym typeface="Arial"/>
              </a:rPr>
              <a:t>cons</a:t>
            </a:r>
            <a:endParaRPr>
              <a:solidFill>
                <a:srgbClr val="FFFFFF"/>
              </a:solidFill>
              <a:latin typeface="Arial"/>
              <a:ea typeface="Arial"/>
              <a:cs typeface="Arial"/>
              <a:sym typeface="Arial"/>
            </a:endParaRPr>
          </a:p>
        </p:txBody>
      </p:sp>
      <p:sp>
        <p:nvSpPr>
          <p:cNvPr id="7476" name="Google Shape;7476;p83"/>
          <p:cNvSpPr txBox="1"/>
          <p:nvPr>
            <p:ph idx="4294967295" type="title"/>
          </p:nvPr>
        </p:nvSpPr>
        <p:spPr>
          <a:xfrm>
            <a:off x="4858400" y="943800"/>
            <a:ext cx="34821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latin typeface="Arial"/>
                <a:ea typeface="Arial"/>
                <a:cs typeface="Arial"/>
                <a:sym typeface="Arial"/>
              </a:rPr>
              <a:t>Performing Arts Icons</a:t>
            </a:r>
            <a:endParaRPr>
              <a:solidFill>
                <a:srgbClr val="FFFFFF"/>
              </a:solidFill>
              <a:latin typeface="Arial"/>
              <a:ea typeface="Arial"/>
              <a:cs typeface="Arial"/>
              <a:sym typeface="Arial"/>
            </a:endParaRPr>
          </a:p>
        </p:txBody>
      </p:sp>
      <p:grpSp>
        <p:nvGrpSpPr>
          <p:cNvPr id="7477" name="Google Shape;7477;p83"/>
          <p:cNvGrpSpPr/>
          <p:nvPr/>
        </p:nvGrpSpPr>
        <p:grpSpPr>
          <a:xfrm>
            <a:off x="885675" y="1539249"/>
            <a:ext cx="276003" cy="357300"/>
            <a:chOff x="-50469125" y="3183175"/>
            <a:chExt cx="233150" cy="301825"/>
          </a:xfrm>
        </p:grpSpPr>
        <p:sp>
          <p:nvSpPr>
            <p:cNvPr id="7478" name="Google Shape;7478;p83"/>
            <p:cNvSpPr/>
            <p:nvPr/>
          </p:nvSpPr>
          <p:spPr>
            <a:xfrm>
              <a:off x="-50388775" y="3227275"/>
              <a:ext cx="70900" cy="70900"/>
            </a:xfrm>
            <a:custGeom>
              <a:rect b="b" l="l" r="r" t="t"/>
              <a:pathLst>
                <a:path extrusionOk="0" h="2836" w="2836">
                  <a:moveTo>
                    <a:pt x="1418" y="1072"/>
                  </a:moveTo>
                  <a:cubicBezTo>
                    <a:pt x="1638" y="1072"/>
                    <a:pt x="1796" y="1229"/>
                    <a:pt x="1796" y="1418"/>
                  </a:cubicBezTo>
                  <a:cubicBezTo>
                    <a:pt x="1796" y="1607"/>
                    <a:pt x="1638" y="1765"/>
                    <a:pt x="1418" y="1765"/>
                  </a:cubicBezTo>
                  <a:cubicBezTo>
                    <a:pt x="1229" y="1765"/>
                    <a:pt x="1071" y="1607"/>
                    <a:pt x="1071" y="1418"/>
                  </a:cubicBezTo>
                  <a:cubicBezTo>
                    <a:pt x="1071" y="1229"/>
                    <a:pt x="1229" y="1072"/>
                    <a:pt x="1418" y="1072"/>
                  </a:cubicBezTo>
                  <a:close/>
                  <a:moveTo>
                    <a:pt x="1418" y="1"/>
                  </a:moveTo>
                  <a:cubicBezTo>
                    <a:pt x="630" y="1"/>
                    <a:pt x="0" y="631"/>
                    <a:pt x="0" y="1418"/>
                  </a:cubicBezTo>
                  <a:cubicBezTo>
                    <a:pt x="0" y="2206"/>
                    <a:pt x="630" y="2836"/>
                    <a:pt x="1418" y="2836"/>
                  </a:cubicBezTo>
                  <a:cubicBezTo>
                    <a:pt x="2206" y="2836"/>
                    <a:pt x="2836" y="2206"/>
                    <a:pt x="2836" y="1418"/>
                  </a:cubicBezTo>
                  <a:cubicBezTo>
                    <a:pt x="2836" y="631"/>
                    <a:pt x="2206"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9" name="Google Shape;7479;p83"/>
            <p:cNvSpPr/>
            <p:nvPr/>
          </p:nvSpPr>
          <p:spPr>
            <a:xfrm>
              <a:off x="-50469125" y="3290275"/>
              <a:ext cx="233150" cy="194725"/>
            </a:xfrm>
            <a:custGeom>
              <a:rect b="b" l="l" r="r" t="t"/>
              <a:pathLst>
                <a:path extrusionOk="0" h="7789" w="9326">
                  <a:moveTo>
                    <a:pt x="4663" y="1072"/>
                  </a:moveTo>
                  <a:lnTo>
                    <a:pt x="6018" y="3907"/>
                  </a:lnTo>
                  <a:cubicBezTo>
                    <a:pt x="5672" y="4034"/>
                    <a:pt x="5356" y="4097"/>
                    <a:pt x="5010" y="4128"/>
                  </a:cubicBezTo>
                  <a:lnTo>
                    <a:pt x="5010" y="3813"/>
                  </a:lnTo>
                  <a:cubicBezTo>
                    <a:pt x="5010" y="3624"/>
                    <a:pt x="4852" y="3466"/>
                    <a:pt x="4663" y="3466"/>
                  </a:cubicBezTo>
                  <a:cubicBezTo>
                    <a:pt x="4443" y="3466"/>
                    <a:pt x="4285" y="3624"/>
                    <a:pt x="4285" y="3813"/>
                  </a:cubicBezTo>
                  <a:lnTo>
                    <a:pt x="4285" y="4128"/>
                  </a:lnTo>
                  <a:cubicBezTo>
                    <a:pt x="3939" y="4097"/>
                    <a:pt x="3592" y="4034"/>
                    <a:pt x="3277" y="3907"/>
                  </a:cubicBezTo>
                  <a:lnTo>
                    <a:pt x="4663" y="1072"/>
                  </a:lnTo>
                  <a:close/>
                  <a:moveTo>
                    <a:pt x="2836" y="1"/>
                  </a:moveTo>
                  <a:lnTo>
                    <a:pt x="1576" y="2647"/>
                  </a:lnTo>
                  <a:cubicBezTo>
                    <a:pt x="1387" y="2395"/>
                    <a:pt x="1229" y="2143"/>
                    <a:pt x="1103" y="1860"/>
                  </a:cubicBezTo>
                  <a:cubicBezTo>
                    <a:pt x="1034" y="1721"/>
                    <a:pt x="914" y="1634"/>
                    <a:pt x="781" y="1634"/>
                  </a:cubicBezTo>
                  <a:cubicBezTo>
                    <a:pt x="732" y="1634"/>
                    <a:pt x="681" y="1645"/>
                    <a:pt x="631" y="1671"/>
                  </a:cubicBezTo>
                  <a:cubicBezTo>
                    <a:pt x="442" y="1734"/>
                    <a:pt x="347" y="1923"/>
                    <a:pt x="442" y="2143"/>
                  </a:cubicBezTo>
                  <a:cubicBezTo>
                    <a:pt x="631" y="2553"/>
                    <a:pt x="914" y="2994"/>
                    <a:pt x="1229" y="3340"/>
                  </a:cubicBezTo>
                  <a:lnTo>
                    <a:pt x="158" y="5546"/>
                  </a:lnTo>
                  <a:cubicBezTo>
                    <a:pt x="1" y="5955"/>
                    <a:pt x="64" y="6396"/>
                    <a:pt x="347" y="6711"/>
                  </a:cubicBezTo>
                  <a:lnTo>
                    <a:pt x="127" y="7247"/>
                  </a:lnTo>
                  <a:cubicBezTo>
                    <a:pt x="32" y="7405"/>
                    <a:pt x="127" y="7657"/>
                    <a:pt x="284" y="7720"/>
                  </a:cubicBezTo>
                  <a:cubicBezTo>
                    <a:pt x="328" y="7746"/>
                    <a:pt x="376" y="7757"/>
                    <a:pt x="425" y="7757"/>
                  </a:cubicBezTo>
                  <a:cubicBezTo>
                    <a:pt x="554" y="7757"/>
                    <a:pt x="688" y="7676"/>
                    <a:pt x="757" y="7562"/>
                  </a:cubicBezTo>
                  <a:lnTo>
                    <a:pt x="977" y="7026"/>
                  </a:lnTo>
                  <a:cubicBezTo>
                    <a:pt x="1025" y="7032"/>
                    <a:pt x="1072" y="7035"/>
                    <a:pt x="1118" y="7035"/>
                  </a:cubicBezTo>
                  <a:cubicBezTo>
                    <a:pt x="1562" y="7035"/>
                    <a:pt x="1937" y="6770"/>
                    <a:pt x="2080" y="6428"/>
                  </a:cubicBezTo>
                  <a:lnTo>
                    <a:pt x="2962" y="4601"/>
                  </a:lnTo>
                  <a:cubicBezTo>
                    <a:pt x="3372" y="4758"/>
                    <a:pt x="3813" y="4884"/>
                    <a:pt x="4285" y="4916"/>
                  </a:cubicBezTo>
                  <a:lnTo>
                    <a:pt x="4285" y="5294"/>
                  </a:lnTo>
                  <a:cubicBezTo>
                    <a:pt x="4285" y="5483"/>
                    <a:pt x="4443" y="5640"/>
                    <a:pt x="4632" y="5640"/>
                  </a:cubicBezTo>
                  <a:cubicBezTo>
                    <a:pt x="4852" y="5640"/>
                    <a:pt x="5010" y="5483"/>
                    <a:pt x="5010" y="5294"/>
                  </a:cubicBezTo>
                  <a:lnTo>
                    <a:pt x="5010" y="4916"/>
                  </a:lnTo>
                  <a:cubicBezTo>
                    <a:pt x="5483" y="4884"/>
                    <a:pt x="5892" y="4821"/>
                    <a:pt x="6333" y="4601"/>
                  </a:cubicBezTo>
                  <a:lnTo>
                    <a:pt x="7215" y="6428"/>
                  </a:lnTo>
                  <a:cubicBezTo>
                    <a:pt x="7365" y="6787"/>
                    <a:pt x="7741" y="7060"/>
                    <a:pt x="8237" y="7060"/>
                  </a:cubicBezTo>
                  <a:cubicBezTo>
                    <a:pt x="8264" y="7060"/>
                    <a:pt x="8291" y="7060"/>
                    <a:pt x="8318" y="7058"/>
                  </a:cubicBezTo>
                  <a:lnTo>
                    <a:pt x="8538" y="7594"/>
                  </a:lnTo>
                  <a:cubicBezTo>
                    <a:pt x="8607" y="7708"/>
                    <a:pt x="8742" y="7789"/>
                    <a:pt x="8871" y="7789"/>
                  </a:cubicBezTo>
                  <a:cubicBezTo>
                    <a:pt x="8920" y="7789"/>
                    <a:pt x="8968" y="7777"/>
                    <a:pt x="9011" y="7751"/>
                  </a:cubicBezTo>
                  <a:cubicBezTo>
                    <a:pt x="9169" y="7562"/>
                    <a:pt x="9263" y="7373"/>
                    <a:pt x="9169" y="7215"/>
                  </a:cubicBezTo>
                  <a:lnTo>
                    <a:pt x="8948" y="6648"/>
                  </a:lnTo>
                  <a:cubicBezTo>
                    <a:pt x="9200" y="6333"/>
                    <a:pt x="9326" y="5924"/>
                    <a:pt x="9137" y="5514"/>
                  </a:cubicBezTo>
                  <a:lnTo>
                    <a:pt x="8066" y="3340"/>
                  </a:lnTo>
                  <a:cubicBezTo>
                    <a:pt x="8381" y="2994"/>
                    <a:pt x="8665" y="2553"/>
                    <a:pt x="8854" y="2143"/>
                  </a:cubicBezTo>
                  <a:cubicBezTo>
                    <a:pt x="8948" y="1923"/>
                    <a:pt x="8854" y="1734"/>
                    <a:pt x="8665" y="1671"/>
                  </a:cubicBezTo>
                  <a:cubicBezTo>
                    <a:pt x="8614" y="1645"/>
                    <a:pt x="8561" y="1634"/>
                    <a:pt x="8509" y="1634"/>
                  </a:cubicBezTo>
                  <a:cubicBezTo>
                    <a:pt x="8369" y="1634"/>
                    <a:pt x="8238" y="1721"/>
                    <a:pt x="8192" y="1860"/>
                  </a:cubicBezTo>
                  <a:cubicBezTo>
                    <a:pt x="8066" y="2143"/>
                    <a:pt x="7908" y="2395"/>
                    <a:pt x="7719" y="2647"/>
                  </a:cubicBezTo>
                  <a:lnTo>
                    <a:pt x="6459" y="1"/>
                  </a:lnTo>
                  <a:cubicBezTo>
                    <a:pt x="6113" y="631"/>
                    <a:pt x="5420" y="1041"/>
                    <a:pt x="4632" y="1041"/>
                  </a:cubicBezTo>
                  <a:cubicBezTo>
                    <a:pt x="3844" y="1041"/>
                    <a:pt x="3183" y="599"/>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0" name="Google Shape;7480;p83"/>
            <p:cNvSpPr/>
            <p:nvPr/>
          </p:nvSpPr>
          <p:spPr>
            <a:xfrm>
              <a:off x="-50379325" y="3183175"/>
              <a:ext cx="52775" cy="34675"/>
            </a:xfrm>
            <a:custGeom>
              <a:rect b="b" l="l" r="r" t="t"/>
              <a:pathLst>
                <a:path extrusionOk="0" h="1387" w="2111">
                  <a:moveTo>
                    <a:pt x="1071" y="0"/>
                  </a:moveTo>
                  <a:cubicBezTo>
                    <a:pt x="473" y="0"/>
                    <a:pt x="0" y="473"/>
                    <a:pt x="0" y="1071"/>
                  </a:cubicBezTo>
                  <a:lnTo>
                    <a:pt x="0" y="1386"/>
                  </a:lnTo>
                  <a:cubicBezTo>
                    <a:pt x="315" y="1166"/>
                    <a:pt x="662" y="1103"/>
                    <a:pt x="1071" y="1103"/>
                  </a:cubicBezTo>
                  <a:cubicBezTo>
                    <a:pt x="1449" y="1103"/>
                    <a:pt x="1796" y="1166"/>
                    <a:pt x="2111" y="1386"/>
                  </a:cubicBezTo>
                  <a:lnTo>
                    <a:pt x="2111" y="1071"/>
                  </a:lnTo>
                  <a:cubicBezTo>
                    <a:pt x="2111" y="473"/>
                    <a:pt x="1638"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81" name="Google Shape;7481;p83"/>
          <p:cNvGrpSpPr/>
          <p:nvPr/>
        </p:nvGrpSpPr>
        <p:grpSpPr>
          <a:xfrm>
            <a:off x="845574" y="1974651"/>
            <a:ext cx="356205" cy="355288"/>
            <a:chOff x="-50504575" y="3550975"/>
            <a:chExt cx="300900" cy="300125"/>
          </a:xfrm>
        </p:grpSpPr>
        <p:sp>
          <p:nvSpPr>
            <p:cNvPr id="7482" name="Google Shape;7482;p83"/>
            <p:cNvSpPr/>
            <p:nvPr/>
          </p:nvSpPr>
          <p:spPr>
            <a:xfrm>
              <a:off x="-50504575" y="3550975"/>
              <a:ext cx="300900" cy="176475"/>
            </a:xfrm>
            <a:custGeom>
              <a:rect b="b" l="l" r="r" t="t"/>
              <a:pathLst>
                <a:path extrusionOk="0" h="7059" w="12036">
                  <a:moveTo>
                    <a:pt x="1072" y="1"/>
                  </a:moveTo>
                  <a:cubicBezTo>
                    <a:pt x="473" y="1"/>
                    <a:pt x="1" y="474"/>
                    <a:pt x="1" y="1072"/>
                  </a:cubicBezTo>
                  <a:cubicBezTo>
                    <a:pt x="1" y="1671"/>
                    <a:pt x="473" y="2143"/>
                    <a:pt x="1072" y="2143"/>
                  </a:cubicBezTo>
                  <a:cubicBezTo>
                    <a:pt x="1545" y="2143"/>
                    <a:pt x="1891" y="1828"/>
                    <a:pt x="2049" y="1419"/>
                  </a:cubicBezTo>
                  <a:lnTo>
                    <a:pt x="3592" y="1419"/>
                  </a:lnTo>
                  <a:cubicBezTo>
                    <a:pt x="2364" y="2175"/>
                    <a:pt x="1576" y="3467"/>
                    <a:pt x="1450" y="4916"/>
                  </a:cubicBezTo>
                  <a:lnTo>
                    <a:pt x="1072" y="4916"/>
                  </a:lnTo>
                  <a:cubicBezTo>
                    <a:pt x="883" y="4916"/>
                    <a:pt x="726" y="5073"/>
                    <a:pt x="726" y="5294"/>
                  </a:cubicBezTo>
                  <a:lnTo>
                    <a:pt x="726" y="6712"/>
                  </a:lnTo>
                  <a:cubicBezTo>
                    <a:pt x="726" y="6901"/>
                    <a:pt x="883" y="7058"/>
                    <a:pt x="1072" y="7058"/>
                  </a:cubicBezTo>
                  <a:lnTo>
                    <a:pt x="2490" y="7058"/>
                  </a:lnTo>
                  <a:cubicBezTo>
                    <a:pt x="2679" y="7058"/>
                    <a:pt x="2836" y="6901"/>
                    <a:pt x="2836" y="6712"/>
                  </a:cubicBezTo>
                  <a:lnTo>
                    <a:pt x="2836" y="5294"/>
                  </a:lnTo>
                  <a:cubicBezTo>
                    <a:pt x="2836" y="5073"/>
                    <a:pt x="2679" y="4916"/>
                    <a:pt x="2490" y="4916"/>
                  </a:cubicBezTo>
                  <a:lnTo>
                    <a:pt x="2175" y="4916"/>
                  </a:lnTo>
                  <a:cubicBezTo>
                    <a:pt x="2332" y="3309"/>
                    <a:pt x="3435" y="2017"/>
                    <a:pt x="4979" y="1576"/>
                  </a:cubicBezTo>
                  <a:lnTo>
                    <a:pt x="4979" y="1765"/>
                  </a:lnTo>
                  <a:cubicBezTo>
                    <a:pt x="4979" y="1986"/>
                    <a:pt x="5136" y="2143"/>
                    <a:pt x="5325" y="2143"/>
                  </a:cubicBezTo>
                  <a:lnTo>
                    <a:pt x="6743" y="2143"/>
                  </a:lnTo>
                  <a:cubicBezTo>
                    <a:pt x="6932" y="2143"/>
                    <a:pt x="7090" y="1986"/>
                    <a:pt x="7090" y="1765"/>
                  </a:cubicBezTo>
                  <a:lnTo>
                    <a:pt x="7090" y="1576"/>
                  </a:lnTo>
                  <a:cubicBezTo>
                    <a:pt x="8633" y="2017"/>
                    <a:pt x="9736" y="3340"/>
                    <a:pt x="9893" y="4916"/>
                  </a:cubicBezTo>
                  <a:lnTo>
                    <a:pt x="9578" y="4916"/>
                  </a:lnTo>
                  <a:cubicBezTo>
                    <a:pt x="9389" y="4916"/>
                    <a:pt x="9232" y="5073"/>
                    <a:pt x="9232" y="5294"/>
                  </a:cubicBezTo>
                  <a:lnTo>
                    <a:pt x="9232" y="6712"/>
                  </a:lnTo>
                  <a:cubicBezTo>
                    <a:pt x="9232" y="6901"/>
                    <a:pt x="9389" y="7058"/>
                    <a:pt x="9578" y="7058"/>
                  </a:cubicBezTo>
                  <a:lnTo>
                    <a:pt x="10996" y="7058"/>
                  </a:lnTo>
                  <a:cubicBezTo>
                    <a:pt x="11185" y="7058"/>
                    <a:pt x="11343" y="6901"/>
                    <a:pt x="11343" y="6712"/>
                  </a:cubicBezTo>
                  <a:lnTo>
                    <a:pt x="11343" y="5294"/>
                  </a:lnTo>
                  <a:cubicBezTo>
                    <a:pt x="11343" y="5073"/>
                    <a:pt x="11185" y="4916"/>
                    <a:pt x="10996" y="4916"/>
                  </a:cubicBezTo>
                  <a:lnTo>
                    <a:pt x="10587" y="4916"/>
                  </a:lnTo>
                  <a:cubicBezTo>
                    <a:pt x="10492" y="3467"/>
                    <a:pt x="9704" y="2175"/>
                    <a:pt x="8476" y="1419"/>
                  </a:cubicBezTo>
                  <a:lnTo>
                    <a:pt x="10020" y="1419"/>
                  </a:lnTo>
                  <a:cubicBezTo>
                    <a:pt x="10146" y="1860"/>
                    <a:pt x="10555" y="2143"/>
                    <a:pt x="10996" y="2143"/>
                  </a:cubicBezTo>
                  <a:cubicBezTo>
                    <a:pt x="11563" y="2143"/>
                    <a:pt x="12036" y="1671"/>
                    <a:pt x="12036" y="1072"/>
                  </a:cubicBezTo>
                  <a:cubicBezTo>
                    <a:pt x="12036" y="474"/>
                    <a:pt x="11563" y="1"/>
                    <a:pt x="10996" y="1"/>
                  </a:cubicBezTo>
                  <a:cubicBezTo>
                    <a:pt x="10524" y="1"/>
                    <a:pt x="10146" y="285"/>
                    <a:pt x="9988" y="726"/>
                  </a:cubicBezTo>
                  <a:lnTo>
                    <a:pt x="7090" y="726"/>
                  </a:lnTo>
                  <a:lnTo>
                    <a:pt x="7090" y="379"/>
                  </a:lnTo>
                  <a:cubicBezTo>
                    <a:pt x="7090" y="159"/>
                    <a:pt x="6932" y="1"/>
                    <a:pt x="6743" y="1"/>
                  </a:cubicBezTo>
                  <a:lnTo>
                    <a:pt x="5325" y="1"/>
                  </a:lnTo>
                  <a:cubicBezTo>
                    <a:pt x="5105" y="1"/>
                    <a:pt x="4979" y="159"/>
                    <a:pt x="4979" y="379"/>
                  </a:cubicBezTo>
                  <a:lnTo>
                    <a:pt x="4979" y="726"/>
                  </a:lnTo>
                  <a:lnTo>
                    <a:pt x="2049" y="726"/>
                  </a:lnTo>
                  <a:cubicBezTo>
                    <a:pt x="1891" y="316"/>
                    <a:pt x="1545"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3" name="Google Shape;7483;p83"/>
            <p:cNvSpPr/>
            <p:nvPr/>
          </p:nvSpPr>
          <p:spPr>
            <a:xfrm>
              <a:off x="-50432100" y="3622650"/>
              <a:ext cx="157550" cy="175675"/>
            </a:xfrm>
            <a:custGeom>
              <a:rect b="b" l="l" r="r" t="t"/>
              <a:pathLst>
                <a:path extrusionOk="0" h="7027" w="6302">
                  <a:moveTo>
                    <a:pt x="3182" y="1"/>
                  </a:moveTo>
                  <a:cubicBezTo>
                    <a:pt x="3064" y="1"/>
                    <a:pt x="2946" y="64"/>
                    <a:pt x="2899" y="190"/>
                  </a:cubicBezTo>
                  <a:lnTo>
                    <a:pt x="95" y="5105"/>
                  </a:lnTo>
                  <a:cubicBezTo>
                    <a:pt x="0" y="5231"/>
                    <a:pt x="0" y="5357"/>
                    <a:pt x="95" y="5451"/>
                  </a:cubicBezTo>
                  <a:lnTo>
                    <a:pt x="1103" y="7026"/>
                  </a:lnTo>
                  <a:lnTo>
                    <a:pt x="2804" y="7026"/>
                  </a:lnTo>
                  <a:lnTo>
                    <a:pt x="2804" y="5577"/>
                  </a:lnTo>
                  <a:cubicBezTo>
                    <a:pt x="2426" y="5420"/>
                    <a:pt x="2111" y="5010"/>
                    <a:pt x="2111" y="4569"/>
                  </a:cubicBezTo>
                  <a:cubicBezTo>
                    <a:pt x="2111" y="4002"/>
                    <a:pt x="2584" y="3529"/>
                    <a:pt x="3151" y="3529"/>
                  </a:cubicBezTo>
                  <a:cubicBezTo>
                    <a:pt x="3749" y="3529"/>
                    <a:pt x="4222" y="4002"/>
                    <a:pt x="4222" y="4569"/>
                  </a:cubicBezTo>
                  <a:cubicBezTo>
                    <a:pt x="4222" y="5042"/>
                    <a:pt x="3939" y="5420"/>
                    <a:pt x="3529" y="5577"/>
                  </a:cubicBezTo>
                  <a:lnTo>
                    <a:pt x="3529" y="7026"/>
                  </a:lnTo>
                  <a:lnTo>
                    <a:pt x="5199" y="7026"/>
                  </a:lnTo>
                  <a:lnTo>
                    <a:pt x="6238" y="5451"/>
                  </a:lnTo>
                  <a:cubicBezTo>
                    <a:pt x="6301" y="5325"/>
                    <a:pt x="6301" y="5199"/>
                    <a:pt x="6238" y="5105"/>
                  </a:cubicBezTo>
                  <a:lnTo>
                    <a:pt x="3466" y="190"/>
                  </a:lnTo>
                  <a:cubicBezTo>
                    <a:pt x="3419" y="64"/>
                    <a:pt x="3301" y="1"/>
                    <a:pt x="31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4" name="Google Shape;7484;p83"/>
            <p:cNvSpPr/>
            <p:nvPr/>
          </p:nvSpPr>
          <p:spPr>
            <a:xfrm>
              <a:off x="-50414775" y="3815625"/>
              <a:ext cx="122900" cy="35475"/>
            </a:xfrm>
            <a:custGeom>
              <a:rect b="b" l="l" r="r" t="t"/>
              <a:pathLst>
                <a:path extrusionOk="0" h="1419" w="4916">
                  <a:moveTo>
                    <a:pt x="347" y="1"/>
                  </a:moveTo>
                  <a:cubicBezTo>
                    <a:pt x="158" y="1"/>
                    <a:pt x="0" y="158"/>
                    <a:pt x="0" y="379"/>
                  </a:cubicBezTo>
                  <a:lnTo>
                    <a:pt x="0" y="1072"/>
                  </a:lnTo>
                  <a:cubicBezTo>
                    <a:pt x="0" y="1261"/>
                    <a:pt x="158" y="1418"/>
                    <a:pt x="347" y="1418"/>
                  </a:cubicBezTo>
                  <a:lnTo>
                    <a:pt x="4569" y="1418"/>
                  </a:lnTo>
                  <a:cubicBezTo>
                    <a:pt x="4758" y="1418"/>
                    <a:pt x="4915" y="1261"/>
                    <a:pt x="4915" y="1072"/>
                  </a:cubicBezTo>
                  <a:lnTo>
                    <a:pt x="4915" y="379"/>
                  </a:lnTo>
                  <a:cubicBezTo>
                    <a:pt x="4915" y="190"/>
                    <a:pt x="4758" y="1"/>
                    <a:pt x="45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5" name="Google Shape;7485;p83"/>
            <p:cNvSpPr/>
            <p:nvPr/>
          </p:nvSpPr>
          <p:spPr>
            <a:xfrm>
              <a:off x="-50362000" y="3727425"/>
              <a:ext cx="18125" cy="17350"/>
            </a:xfrm>
            <a:custGeom>
              <a:rect b="b" l="l" r="r" t="t"/>
              <a:pathLst>
                <a:path extrusionOk="0" h="694" w="725">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86" name="Google Shape;7486;p83"/>
          <p:cNvGrpSpPr/>
          <p:nvPr/>
        </p:nvGrpSpPr>
        <p:grpSpPr>
          <a:xfrm>
            <a:off x="845574" y="2412893"/>
            <a:ext cx="356205" cy="354341"/>
            <a:chOff x="-50503000" y="3921175"/>
            <a:chExt cx="300900" cy="299325"/>
          </a:xfrm>
        </p:grpSpPr>
        <p:sp>
          <p:nvSpPr>
            <p:cNvPr id="7487" name="Google Shape;7487;p83"/>
            <p:cNvSpPr/>
            <p:nvPr/>
          </p:nvSpPr>
          <p:spPr>
            <a:xfrm>
              <a:off x="-50432900" y="3921175"/>
              <a:ext cx="177250" cy="53575"/>
            </a:xfrm>
            <a:custGeom>
              <a:rect b="b" l="l" r="r" t="t"/>
              <a:pathLst>
                <a:path extrusionOk="0" h="2143" w="7090">
                  <a:moveTo>
                    <a:pt x="1" y="0"/>
                  </a:moveTo>
                  <a:lnTo>
                    <a:pt x="1" y="2143"/>
                  </a:lnTo>
                  <a:lnTo>
                    <a:pt x="7089" y="2143"/>
                  </a:lnTo>
                  <a:lnTo>
                    <a:pt x="70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8" name="Google Shape;7488;p83"/>
            <p:cNvSpPr/>
            <p:nvPr/>
          </p:nvSpPr>
          <p:spPr>
            <a:xfrm>
              <a:off x="-50503000" y="3921175"/>
              <a:ext cx="52800" cy="53575"/>
            </a:xfrm>
            <a:custGeom>
              <a:rect b="b" l="l" r="r" t="t"/>
              <a:pathLst>
                <a:path extrusionOk="0" h="2143" w="2112">
                  <a:moveTo>
                    <a:pt x="1797" y="0"/>
                  </a:moveTo>
                  <a:cubicBezTo>
                    <a:pt x="1734" y="0"/>
                    <a:pt x="1671" y="0"/>
                    <a:pt x="1639" y="63"/>
                  </a:cubicBezTo>
                  <a:lnTo>
                    <a:pt x="221" y="756"/>
                  </a:lnTo>
                  <a:cubicBezTo>
                    <a:pt x="95" y="851"/>
                    <a:pt x="1" y="945"/>
                    <a:pt x="1" y="1071"/>
                  </a:cubicBezTo>
                  <a:cubicBezTo>
                    <a:pt x="1" y="1197"/>
                    <a:pt x="95" y="1323"/>
                    <a:pt x="221" y="1386"/>
                  </a:cubicBezTo>
                  <a:lnTo>
                    <a:pt x="1639" y="2111"/>
                  </a:lnTo>
                  <a:cubicBezTo>
                    <a:pt x="1671" y="2143"/>
                    <a:pt x="1765" y="2143"/>
                    <a:pt x="1797" y="2143"/>
                  </a:cubicBezTo>
                  <a:lnTo>
                    <a:pt x="2112" y="2143"/>
                  </a:lnTo>
                  <a:lnTo>
                    <a:pt x="211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9" name="Google Shape;7489;p83"/>
            <p:cNvSpPr/>
            <p:nvPr/>
          </p:nvSpPr>
          <p:spPr>
            <a:xfrm>
              <a:off x="-50237550" y="3921175"/>
              <a:ext cx="35450" cy="53575"/>
            </a:xfrm>
            <a:custGeom>
              <a:rect b="b" l="l" r="r" t="t"/>
              <a:pathLst>
                <a:path extrusionOk="0" h="2143" w="1418">
                  <a:moveTo>
                    <a:pt x="0" y="0"/>
                  </a:moveTo>
                  <a:lnTo>
                    <a:pt x="0" y="2143"/>
                  </a:lnTo>
                  <a:lnTo>
                    <a:pt x="347" y="2143"/>
                  </a:lnTo>
                  <a:cubicBezTo>
                    <a:pt x="945" y="2143"/>
                    <a:pt x="1418" y="1670"/>
                    <a:pt x="1418" y="1071"/>
                  </a:cubicBezTo>
                  <a:cubicBezTo>
                    <a:pt x="1418" y="473"/>
                    <a:pt x="945"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0" name="Google Shape;7490;p83"/>
            <p:cNvSpPr/>
            <p:nvPr/>
          </p:nvSpPr>
          <p:spPr>
            <a:xfrm>
              <a:off x="-50414775" y="4045625"/>
              <a:ext cx="159125" cy="122875"/>
            </a:xfrm>
            <a:custGeom>
              <a:rect b="b" l="l" r="r" t="t"/>
              <a:pathLst>
                <a:path extrusionOk="0" h="4915" w="6365">
                  <a:moveTo>
                    <a:pt x="0" y="0"/>
                  </a:moveTo>
                  <a:lnTo>
                    <a:pt x="0" y="4915"/>
                  </a:lnTo>
                  <a:lnTo>
                    <a:pt x="6364" y="4915"/>
                  </a:lnTo>
                  <a:lnTo>
                    <a:pt x="63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1" name="Google Shape;7491;p83"/>
            <p:cNvSpPr/>
            <p:nvPr/>
          </p:nvSpPr>
          <p:spPr>
            <a:xfrm>
              <a:off x="-50503000" y="3992050"/>
              <a:ext cx="300900" cy="228450"/>
            </a:xfrm>
            <a:custGeom>
              <a:rect b="b" l="l" r="r" t="t"/>
              <a:pathLst>
                <a:path extrusionOk="0" h="9138" w="12036">
                  <a:moveTo>
                    <a:pt x="1797" y="1387"/>
                  </a:moveTo>
                  <a:cubicBezTo>
                    <a:pt x="1986" y="1387"/>
                    <a:pt x="2143" y="1544"/>
                    <a:pt x="2143" y="1733"/>
                  </a:cubicBezTo>
                  <a:lnTo>
                    <a:pt x="2143" y="3151"/>
                  </a:lnTo>
                  <a:cubicBezTo>
                    <a:pt x="2143" y="3372"/>
                    <a:pt x="1986" y="3529"/>
                    <a:pt x="1797" y="3529"/>
                  </a:cubicBezTo>
                  <a:cubicBezTo>
                    <a:pt x="1608" y="3529"/>
                    <a:pt x="1450" y="3372"/>
                    <a:pt x="1450" y="3151"/>
                  </a:cubicBezTo>
                  <a:lnTo>
                    <a:pt x="1450" y="1733"/>
                  </a:lnTo>
                  <a:cubicBezTo>
                    <a:pt x="1450" y="1544"/>
                    <a:pt x="1608" y="1387"/>
                    <a:pt x="1797" y="1387"/>
                  </a:cubicBezTo>
                  <a:close/>
                  <a:moveTo>
                    <a:pt x="1797" y="4222"/>
                  </a:moveTo>
                  <a:cubicBezTo>
                    <a:pt x="1986" y="4222"/>
                    <a:pt x="2143" y="4380"/>
                    <a:pt x="2143" y="4569"/>
                  </a:cubicBezTo>
                  <a:cubicBezTo>
                    <a:pt x="2143" y="4789"/>
                    <a:pt x="1986" y="4947"/>
                    <a:pt x="1797" y="4947"/>
                  </a:cubicBezTo>
                  <a:cubicBezTo>
                    <a:pt x="1576" y="4947"/>
                    <a:pt x="1419" y="4789"/>
                    <a:pt x="1419" y="4569"/>
                  </a:cubicBezTo>
                  <a:cubicBezTo>
                    <a:pt x="1419" y="4380"/>
                    <a:pt x="1576" y="4222"/>
                    <a:pt x="1797" y="4222"/>
                  </a:cubicBezTo>
                  <a:close/>
                  <a:moveTo>
                    <a:pt x="1797" y="5609"/>
                  </a:moveTo>
                  <a:cubicBezTo>
                    <a:pt x="1986" y="5609"/>
                    <a:pt x="2143" y="5766"/>
                    <a:pt x="2143" y="5955"/>
                  </a:cubicBezTo>
                  <a:lnTo>
                    <a:pt x="2143" y="7373"/>
                  </a:lnTo>
                  <a:cubicBezTo>
                    <a:pt x="2143" y="7562"/>
                    <a:pt x="1986" y="7719"/>
                    <a:pt x="1797" y="7719"/>
                  </a:cubicBezTo>
                  <a:cubicBezTo>
                    <a:pt x="1608" y="7719"/>
                    <a:pt x="1450" y="7562"/>
                    <a:pt x="1450" y="7373"/>
                  </a:cubicBezTo>
                  <a:lnTo>
                    <a:pt x="1450" y="5955"/>
                  </a:lnTo>
                  <a:cubicBezTo>
                    <a:pt x="1450" y="5766"/>
                    <a:pt x="1608" y="5609"/>
                    <a:pt x="1797" y="5609"/>
                  </a:cubicBezTo>
                  <a:close/>
                  <a:moveTo>
                    <a:pt x="10272" y="1387"/>
                  </a:moveTo>
                  <a:cubicBezTo>
                    <a:pt x="10461" y="1387"/>
                    <a:pt x="10618" y="1544"/>
                    <a:pt x="10618" y="1733"/>
                  </a:cubicBezTo>
                  <a:lnTo>
                    <a:pt x="10618" y="7373"/>
                  </a:lnTo>
                  <a:cubicBezTo>
                    <a:pt x="10618" y="7562"/>
                    <a:pt x="10461" y="7719"/>
                    <a:pt x="10272" y="7719"/>
                  </a:cubicBezTo>
                  <a:lnTo>
                    <a:pt x="3183" y="7719"/>
                  </a:lnTo>
                  <a:cubicBezTo>
                    <a:pt x="2962" y="7719"/>
                    <a:pt x="2805" y="7562"/>
                    <a:pt x="2805" y="7373"/>
                  </a:cubicBezTo>
                  <a:lnTo>
                    <a:pt x="2805" y="1733"/>
                  </a:lnTo>
                  <a:cubicBezTo>
                    <a:pt x="2805" y="1544"/>
                    <a:pt x="2962" y="1387"/>
                    <a:pt x="3183" y="1387"/>
                  </a:cubicBezTo>
                  <a:close/>
                  <a:moveTo>
                    <a:pt x="1072" y="1"/>
                  </a:moveTo>
                  <a:cubicBezTo>
                    <a:pt x="474" y="1"/>
                    <a:pt x="1" y="473"/>
                    <a:pt x="1" y="1072"/>
                  </a:cubicBezTo>
                  <a:lnTo>
                    <a:pt x="1" y="8097"/>
                  </a:lnTo>
                  <a:cubicBezTo>
                    <a:pt x="1" y="8664"/>
                    <a:pt x="474" y="9137"/>
                    <a:pt x="1072" y="9137"/>
                  </a:cubicBezTo>
                  <a:lnTo>
                    <a:pt x="10965" y="9137"/>
                  </a:lnTo>
                  <a:cubicBezTo>
                    <a:pt x="11563" y="9137"/>
                    <a:pt x="12036" y="8664"/>
                    <a:pt x="12036" y="8097"/>
                  </a:cubicBezTo>
                  <a:lnTo>
                    <a:pt x="12036" y="1072"/>
                  </a:lnTo>
                  <a:cubicBezTo>
                    <a:pt x="12036" y="473"/>
                    <a:pt x="11563" y="1"/>
                    <a:pt x="109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92" name="Google Shape;7492;p83"/>
          <p:cNvGrpSpPr/>
          <p:nvPr/>
        </p:nvGrpSpPr>
        <p:grpSpPr>
          <a:xfrm>
            <a:off x="3049627" y="1558811"/>
            <a:ext cx="355258" cy="356205"/>
            <a:chOff x="-48630025" y="3199700"/>
            <a:chExt cx="300100" cy="300900"/>
          </a:xfrm>
        </p:grpSpPr>
        <p:sp>
          <p:nvSpPr>
            <p:cNvPr id="7493" name="Google Shape;7493;p83"/>
            <p:cNvSpPr/>
            <p:nvPr/>
          </p:nvSpPr>
          <p:spPr>
            <a:xfrm>
              <a:off x="-48630025" y="3199700"/>
              <a:ext cx="300100" cy="300900"/>
            </a:xfrm>
            <a:custGeom>
              <a:rect b="b" l="l" r="r" t="t"/>
              <a:pathLst>
                <a:path extrusionOk="0" h="12036" w="12004">
                  <a:moveTo>
                    <a:pt x="9893" y="1419"/>
                  </a:moveTo>
                  <a:lnTo>
                    <a:pt x="9893" y="1765"/>
                  </a:lnTo>
                  <a:cubicBezTo>
                    <a:pt x="9893" y="1986"/>
                    <a:pt x="10051" y="2143"/>
                    <a:pt x="10240" y="2143"/>
                  </a:cubicBezTo>
                  <a:lnTo>
                    <a:pt x="10586" y="2143"/>
                  </a:lnTo>
                  <a:lnTo>
                    <a:pt x="10586" y="5294"/>
                  </a:lnTo>
                  <a:cubicBezTo>
                    <a:pt x="9738" y="4603"/>
                    <a:pt x="8014" y="3599"/>
                    <a:pt x="6006" y="3592"/>
                  </a:cubicBezTo>
                  <a:lnTo>
                    <a:pt x="6006" y="3592"/>
                  </a:lnTo>
                  <a:cubicBezTo>
                    <a:pt x="6010" y="3592"/>
                    <a:pt x="6014" y="3592"/>
                    <a:pt x="6018" y="3592"/>
                  </a:cubicBezTo>
                  <a:lnTo>
                    <a:pt x="6018" y="3592"/>
                  </a:lnTo>
                  <a:cubicBezTo>
                    <a:pt x="6013" y="3592"/>
                    <a:pt x="6008" y="3592"/>
                    <a:pt x="6003" y="3592"/>
                  </a:cubicBezTo>
                  <a:lnTo>
                    <a:pt x="6003" y="3592"/>
                  </a:lnTo>
                  <a:cubicBezTo>
                    <a:pt x="5997" y="3592"/>
                    <a:pt x="5992" y="3592"/>
                    <a:pt x="5987" y="3592"/>
                  </a:cubicBezTo>
                  <a:cubicBezTo>
                    <a:pt x="5991" y="3592"/>
                    <a:pt x="5995" y="3592"/>
                    <a:pt x="5999" y="3592"/>
                  </a:cubicBezTo>
                  <a:lnTo>
                    <a:pt x="5999" y="3592"/>
                  </a:lnTo>
                  <a:cubicBezTo>
                    <a:pt x="4022" y="3599"/>
                    <a:pt x="2298" y="4666"/>
                    <a:pt x="1418" y="5294"/>
                  </a:cubicBezTo>
                  <a:lnTo>
                    <a:pt x="1418" y="2143"/>
                  </a:lnTo>
                  <a:lnTo>
                    <a:pt x="1765" y="2143"/>
                  </a:lnTo>
                  <a:cubicBezTo>
                    <a:pt x="1986" y="2143"/>
                    <a:pt x="2112" y="1986"/>
                    <a:pt x="2112" y="1765"/>
                  </a:cubicBezTo>
                  <a:lnTo>
                    <a:pt x="2112" y="1419"/>
                  </a:lnTo>
                  <a:close/>
                  <a:moveTo>
                    <a:pt x="6002" y="3592"/>
                  </a:moveTo>
                  <a:cubicBezTo>
                    <a:pt x="7319" y="3601"/>
                    <a:pt x="8413" y="4700"/>
                    <a:pt x="8413" y="6018"/>
                  </a:cubicBezTo>
                  <a:cubicBezTo>
                    <a:pt x="8413" y="7368"/>
                    <a:pt x="7319" y="8467"/>
                    <a:pt x="6002" y="8476"/>
                  </a:cubicBezTo>
                  <a:lnTo>
                    <a:pt x="6002" y="8476"/>
                  </a:lnTo>
                  <a:cubicBezTo>
                    <a:pt x="4686" y="8467"/>
                    <a:pt x="3592" y="7368"/>
                    <a:pt x="3592" y="6018"/>
                  </a:cubicBezTo>
                  <a:cubicBezTo>
                    <a:pt x="3592" y="4700"/>
                    <a:pt x="4686" y="3601"/>
                    <a:pt x="6002" y="3592"/>
                  </a:cubicBezTo>
                  <a:close/>
                  <a:moveTo>
                    <a:pt x="10586" y="6774"/>
                  </a:moveTo>
                  <a:lnTo>
                    <a:pt x="10586" y="9925"/>
                  </a:lnTo>
                  <a:lnTo>
                    <a:pt x="10240" y="9925"/>
                  </a:lnTo>
                  <a:cubicBezTo>
                    <a:pt x="10051" y="9925"/>
                    <a:pt x="9893" y="10082"/>
                    <a:pt x="9893" y="10271"/>
                  </a:cubicBezTo>
                  <a:lnTo>
                    <a:pt x="9893" y="10618"/>
                  </a:lnTo>
                  <a:lnTo>
                    <a:pt x="2112" y="10618"/>
                  </a:lnTo>
                  <a:lnTo>
                    <a:pt x="2112" y="10271"/>
                  </a:lnTo>
                  <a:cubicBezTo>
                    <a:pt x="2112" y="10082"/>
                    <a:pt x="1986" y="9925"/>
                    <a:pt x="1765" y="9925"/>
                  </a:cubicBezTo>
                  <a:lnTo>
                    <a:pt x="1418" y="9925"/>
                  </a:lnTo>
                  <a:lnTo>
                    <a:pt x="1418" y="6774"/>
                  </a:lnTo>
                  <a:cubicBezTo>
                    <a:pt x="2298" y="7434"/>
                    <a:pt x="4022" y="8469"/>
                    <a:pt x="5999" y="8476"/>
                  </a:cubicBezTo>
                  <a:lnTo>
                    <a:pt x="5999" y="8476"/>
                  </a:lnTo>
                  <a:cubicBezTo>
                    <a:pt x="5995" y="8476"/>
                    <a:pt x="5991" y="8476"/>
                    <a:pt x="5987" y="8476"/>
                  </a:cubicBezTo>
                  <a:cubicBezTo>
                    <a:pt x="5992" y="8476"/>
                    <a:pt x="5997" y="8476"/>
                    <a:pt x="6002" y="8476"/>
                  </a:cubicBezTo>
                  <a:lnTo>
                    <a:pt x="6002" y="8476"/>
                  </a:lnTo>
                  <a:cubicBezTo>
                    <a:pt x="6008" y="8476"/>
                    <a:pt x="6013" y="8476"/>
                    <a:pt x="6018" y="8476"/>
                  </a:cubicBezTo>
                  <a:cubicBezTo>
                    <a:pt x="6014" y="8476"/>
                    <a:pt x="6010" y="8476"/>
                    <a:pt x="6006" y="8476"/>
                  </a:cubicBezTo>
                  <a:lnTo>
                    <a:pt x="6006" y="8476"/>
                  </a:lnTo>
                  <a:cubicBezTo>
                    <a:pt x="8014" y="8469"/>
                    <a:pt x="9738" y="7402"/>
                    <a:pt x="10586" y="6774"/>
                  </a:cubicBezTo>
                  <a:close/>
                  <a:moveTo>
                    <a:pt x="347" y="1"/>
                  </a:moveTo>
                  <a:cubicBezTo>
                    <a:pt x="158" y="1"/>
                    <a:pt x="1" y="158"/>
                    <a:pt x="1" y="347"/>
                  </a:cubicBezTo>
                  <a:lnTo>
                    <a:pt x="1" y="1765"/>
                  </a:lnTo>
                  <a:cubicBezTo>
                    <a:pt x="1" y="1986"/>
                    <a:pt x="158" y="2143"/>
                    <a:pt x="347" y="2143"/>
                  </a:cubicBezTo>
                  <a:lnTo>
                    <a:pt x="694" y="2143"/>
                  </a:lnTo>
                  <a:lnTo>
                    <a:pt x="694" y="9925"/>
                  </a:lnTo>
                  <a:lnTo>
                    <a:pt x="347" y="9925"/>
                  </a:lnTo>
                  <a:cubicBezTo>
                    <a:pt x="158" y="9925"/>
                    <a:pt x="1" y="10082"/>
                    <a:pt x="1" y="10271"/>
                  </a:cubicBezTo>
                  <a:lnTo>
                    <a:pt x="1" y="11689"/>
                  </a:lnTo>
                  <a:cubicBezTo>
                    <a:pt x="1" y="11910"/>
                    <a:pt x="158" y="12036"/>
                    <a:pt x="347" y="12036"/>
                  </a:cubicBezTo>
                  <a:lnTo>
                    <a:pt x="1765" y="12036"/>
                  </a:lnTo>
                  <a:cubicBezTo>
                    <a:pt x="1986" y="12036"/>
                    <a:pt x="2112" y="11910"/>
                    <a:pt x="2112" y="11689"/>
                  </a:cubicBezTo>
                  <a:lnTo>
                    <a:pt x="2112" y="11343"/>
                  </a:lnTo>
                  <a:lnTo>
                    <a:pt x="9893" y="11343"/>
                  </a:lnTo>
                  <a:lnTo>
                    <a:pt x="9893" y="11689"/>
                  </a:lnTo>
                  <a:cubicBezTo>
                    <a:pt x="9893" y="11910"/>
                    <a:pt x="10051" y="12036"/>
                    <a:pt x="10240" y="12036"/>
                  </a:cubicBezTo>
                  <a:lnTo>
                    <a:pt x="11658" y="12036"/>
                  </a:lnTo>
                  <a:cubicBezTo>
                    <a:pt x="11847" y="12036"/>
                    <a:pt x="12004" y="11910"/>
                    <a:pt x="12004" y="11689"/>
                  </a:cubicBezTo>
                  <a:lnTo>
                    <a:pt x="12004" y="10271"/>
                  </a:lnTo>
                  <a:cubicBezTo>
                    <a:pt x="12004" y="10082"/>
                    <a:pt x="11847" y="9925"/>
                    <a:pt x="11658" y="9925"/>
                  </a:cubicBezTo>
                  <a:lnTo>
                    <a:pt x="11311" y="9925"/>
                  </a:lnTo>
                  <a:lnTo>
                    <a:pt x="11311" y="2143"/>
                  </a:lnTo>
                  <a:lnTo>
                    <a:pt x="11658" y="2143"/>
                  </a:lnTo>
                  <a:cubicBezTo>
                    <a:pt x="11847" y="2143"/>
                    <a:pt x="12004" y="1986"/>
                    <a:pt x="12004" y="1765"/>
                  </a:cubicBezTo>
                  <a:lnTo>
                    <a:pt x="12004" y="347"/>
                  </a:lnTo>
                  <a:cubicBezTo>
                    <a:pt x="12004" y="158"/>
                    <a:pt x="11847" y="1"/>
                    <a:pt x="11658" y="1"/>
                  </a:cubicBezTo>
                  <a:lnTo>
                    <a:pt x="10240" y="1"/>
                  </a:lnTo>
                  <a:cubicBezTo>
                    <a:pt x="10051" y="1"/>
                    <a:pt x="9893" y="158"/>
                    <a:pt x="9893" y="347"/>
                  </a:cubicBezTo>
                  <a:lnTo>
                    <a:pt x="9893" y="725"/>
                  </a:lnTo>
                  <a:lnTo>
                    <a:pt x="2112" y="725"/>
                  </a:lnTo>
                  <a:lnTo>
                    <a:pt x="2112" y="347"/>
                  </a:lnTo>
                  <a:cubicBezTo>
                    <a:pt x="2112" y="158"/>
                    <a:pt x="1986"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4" name="Google Shape;7494;p83"/>
            <p:cNvSpPr/>
            <p:nvPr/>
          </p:nvSpPr>
          <p:spPr>
            <a:xfrm>
              <a:off x="-48524475" y="3306025"/>
              <a:ext cx="88225" cy="89050"/>
            </a:xfrm>
            <a:custGeom>
              <a:rect b="b" l="l" r="r" t="t"/>
              <a:pathLst>
                <a:path extrusionOk="0" h="3562" w="3529">
                  <a:moveTo>
                    <a:pt x="1765" y="726"/>
                  </a:moveTo>
                  <a:cubicBezTo>
                    <a:pt x="2363" y="726"/>
                    <a:pt x="2836" y="1198"/>
                    <a:pt x="2836" y="1765"/>
                  </a:cubicBezTo>
                  <a:cubicBezTo>
                    <a:pt x="2836" y="2364"/>
                    <a:pt x="2363" y="2836"/>
                    <a:pt x="1765" y="2836"/>
                  </a:cubicBezTo>
                  <a:cubicBezTo>
                    <a:pt x="1166" y="2836"/>
                    <a:pt x="694" y="2364"/>
                    <a:pt x="694" y="1765"/>
                  </a:cubicBezTo>
                  <a:cubicBezTo>
                    <a:pt x="694" y="1198"/>
                    <a:pt x="1166" y="726"/>
                    <a:pt x="1765" y="726"/>
                  </a:cubicBezTo>
                  <a:close/>
                  <a:moveTo>
                    <a:pt x="1765" y="1"/>
                  </a:moveTo>
                  <a:cubicBezTo>
                    <a:pt x="788" y="1"/>
                    <a:pt x="0" y="789"/>
                    <a:pt x="0" y="1765"/>
                  </a:cubicBezTo>
                  <a:cubicBezTo>
                    <a:pt x="0" y="2773"/>
                    <a:pt x="788" y="3561"/>
                    <a:pt x="1765" y="3561"/>
                  </a:cubicBezTo>
                  <a:cubicBezTo>
                    <a:pt x="2741" y="3561"/>
                    <a:pt x="3529" y="2773"/>
                    <a:pt x="3529" y="1765"/>
                  </a:cubicBezTo>
                  <a:cubicBezTo>
                    <a:pt x="3529" y="789"/>
                    <a:pt x="2741"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5" name="Google Shape;7495;p83"/>
            <p:cNvSpPr/>
            <p:nvPr/>
          </p:nvSpPr>
          <p:spPr>
            <a:xfrm>
              <a:off x="-48489025" y="3341475"/>
              <a:ext cx="17350" cy="18150"/>
            </a:xfrm>
            <a:custGeom>
              <a:rect b="b" l="l" r="r" t="t"/>
              <a:pathLst>
                <a:path extrusionOk="0" h="726" w="694">
                  <a:moveTo>
                    <a:pt x="347" y="1"/>
                  </a:moveTo>
                  <a:cubicBezTo>
                    <a:pt x="158" y="1"/>
                    <a:pt x="0" y="158"/>
                    <a:pt x="0" y="347"/>
                  </a:cubicBezTo>
                  <a:cubicBezTo>
                    <a:pt x="0" y="536"/>
                    <a:pt x="158" y="725"/>
                    <a:pt x="347" y="725"/>
                  </a:cubicBezTo>
                  <a:cubicBezTo>
                    <a:pt x="536" y="725"/>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496" name="Google Shape;7496;p83"/>
          <p:cNvGrpSpPr/>
          <p:nvPr/>
        </p:nvGrpSpPr>
        <p:grpSpPr>
          <a:xfrm>
            <a:off x="3049627" y="1996107"/>
            <a:ext cx="355258" cy="355258"/>
            <a:chOff x="-48630025" y="3569100"/>
            <a:chExt cx="300100" cy="300100"/>
          </a:xfrm>
        </p:grpSpPr>
        <p:sp>
          <p:nvSpPr>
            <p:cNvPr id="7497" name="Google Shape;7497;p83"/>
            <p:cNvSpPr/>
            <p:nvPr/>
          </p:nvSpPr>
          <p:spPr>
            <a:xfrm>
              <a:off x="-48400825" y="3710875"/>
              <a:ext cx="18150" cy="17350"/>
            </a:xfrm>
            <a:custGeom>
              <a:rect b="b" l="l" r="r" t="t"/>
              <a:pathLst>
                <a:path extrusionOk="0" h="694" w="726">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8" name="Google Shape;7498;p83"/>
            <p:cNvSpPr/>
            <p:nvPr/>
          </p:nvSpPr>
          <p:spPr>
            <a:xfrm>
              <a:off x="-48400825" y="3781750"/>
              <a:ext cx="18150" cy="17350"/>
            </a:xfrm>
            <a:custGeom>
              <a:rect b="b" l="l" r="r" t="t"/>
              <a:pathLst>
                <a:path extrusionOk="0" h="694" w="726">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9" name="Google Shape;7499;p83"/>
            <p:cNvSpPr/>
            <p:nvPr/>
          </p:nvSpPr>
          <p:spPr>
            <a:xfrm>
              <a:off x="-48488250" y="3710875"/>
              <a:ext cx="18150" cy="17350"/>
            </a:xfrm>
            <a:custGeom>
              <a:rect b="b" l="l" r="r" t="t"/>
              <a:pathLst>
                <a:path extrusionOk="0" h="694" w="726">
                  <a:moveTo>
                    <a:pt x="347" y="0"/>
                  </a:moveTo>
                  <a:cubicBezTo>
                    <a:pt x="158" y="0"/>
                    <a:pt x="1" y="158"/>
                    <a:pt x="1" y="347"/>
                  </a:cubicBezTo>
                  <a:cubicBezTo>
                    <a:pt x="1" y="536"/>
                    <a:pt x="158" y="694"/>
                    <a:pt x="347" y="694"/>
                  </a:cubicBezTo>
                  <a:cubicBezTo>
                    <a:pt x="536" y="694"/>
                    <a:pt x="694" y="536"/>
                    <a:pt x="694" y="347"/>
                  </a:cubicBezTo>
                  <a:cubicBezTo>
                    <a:pt x="725"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0" name="Google Shape;7500;p83"/>
            <p:cNvSpPr/>
            <p:nvPr/>
          </p:nvSpPr>
          <p:spPr>
            <a:xfrm>
              <a:off x="-48488250" y="3640000"/>
              <a:ext cx="18150" cy="17350"/>
            </a:xfrm>
            <a:custGeom>
              <a:rect b="b" l="l" r="r" t="t"/>
              <a:pathLst>
                <a:path extrusionOk="0" h="694" w="726">
                  <a:moveTo>
                    <a:pt x="347" y="0"/>
                  </a:moveTo>
                  <a:cubicBezTo>
                    <a:pt x="158" y="0"/>
                    <a:pt x="1" y="158"/>
                    <a:pt x="1" y="347"/>
                  </a:cubicBezTo>
                  <a:cubicBezTo>
                    <a:pt x="1" y="536"/>
                    <a:pt x="158" y="693"/>
                    <a:pt x="347" y="693"/>
                  </a:cubicBezTo>
                  <a:cubicBezTo>
                    <a:pt x="536" y="693"/>
                    <a:pt x="694" y="536"/>
                    <a:pt x="694" y="347"/>
                  </a:cubicBezTo>
                  <a:cubicBezTo>
                    <a:pt x="725"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1" name="Google Shape;7501;p83"/>
            <p:cNvSpPr/>
            <p:nvPr/>
          </p:nvSpPr>
          <p:spPr>
            <a:xfrm>
              <a:off x="-48400825" y="3640000"/>
              <a:ext cx="18150" cy="17350"/>
            </a:xfrm>
            <a:custGeom>
              <a:rect b="b" l="l" r="r" t="t"/>
              <a:pathLst>
                <a:path extrusionOk="0" h="694" w="726">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2" name="Google Shape;7502;p83"/>
            <p:cNvSpPr/>
            <p:nvPr/>
          </p:nvSpPr>
          <p:spPr>
            <a:xfrm>
              <a:off x="-48541800" y="3569100"/>
              <a:ext cx="211875" cy="300100"/>
            </a:xfrm>
            <a:custGeom>
              <a:rect b="b" l="l" r="r" t="t"/>
              <a:pathLst>
                <a:path extrusionOk="0" h="12004" w="8475">
                  <a:moveTo>
                    <a:pt x="2489" y="2080"/>
                  </a:moveTo>
                  <a:cubicBezTo>
                    <a:pt x="3088" y="2080"/>
                    <a:pt x="3560" y="2552"/>
                    <a:pt x="3560" y="3151"/>
                  </a:cubicBezTo>
                  <a:cubicBezTo>
                    <a:pt x="3560" y="3750"/>
                    <a:pt x="3088" y="4222"/>
                    <a:pt x="2489" y="4222"/>
                  </a:cubicBezTo>
                  <a:cubicBezTo>
                    <a:pt x="1891" y="4222"/>
                    <a:pt x="1418" y="3750"/>
                    <a:pt x="1418" y="3151"/>
                  </a:cubicBezTo>
                  <a:cubicBezTo>
                    <a:pt x="1418" y="2552"/>
                    <a:pt x="1891" y="2080"/>
                    <a:pt x="2489" y="2080"/>
                  </a:cubicBezTo>
                  <a:close/>
                  <a:moveTo>
                    <a:pt x="6018" y="2080"/>
                  </a:moveTo>
                  <a:cubicBezTo>
                    <a:pt x="6585" y="2080"/>
                    <a:pt x="7057" y="2552"/>
                    <a:pt x="7057" y="3151"/>
                  </a:cubicBezTo>
                  <a:cubicBezTo>
                    <a:pt x="7057" y="3750"/>
                    <a:pt x="6585" y="4222"/>
                    <a:pt x="6018" y="4222"/>
                  </a:cubicBezTo>
                  <a:cubicBezTo>
                    <a:pt x="5419" y="4222"/>
                    <a:pt x="4947" y="3750"/>
                    <a:pt x="4947" y="3151"/>
                  </a:cubicBezTo>
                  <a:cubicBezTo>
                    <a:pt x="4947" y="2552"/>
                    <a:pt x="5419" y="2080"/>
                    <a:pt x="6018" y="2080"/>
                  </a:cubicBezTo>
                  <a:close/>
                  <a:moveTo>
                    <a:pt x="2489" y="4915"/>
                  </a:moveTo>
                  <a:cubicBezTo>
                    <a:pt x="3088" y="4915"/>
                    <a:pt x="3560" y="5388"/>
                    <a:pt x="3560" y="5987"/>
                  </a:cubicBezTo>
                  <a:cubicBezTo>
                    <a:pt x="3560" y="6585"/>
                    <a:pt x="3088" y="7058"/>
                    <a:pt x="2489" y="7058"/>
                  </a:cubicBezTo>
                  <a:cubicBezTo>
                    <a:pt x="1891" y="7058"/>
                    <a:pt x="1418" y="6585"/>
                    <a:pt x="1418" y="5987"/>
                  </a:cubicBezTo>
                  <a:cubicBezTo>
                    <a:pt x="1418" y="5388"/>
                    <a:pt x="1891" y="4915"/>
                    <a:pt x="2489" y="4915"/>
                  </a:cubicBezTo>
                  <a:close/>
                  <a:moveTo>
                    <a:pt x="6018" y="4915"/>
                  </a:moveTo>
                  <a:cubicBezTo>
                    <a:pt x="6585" y="4915"/>
                    <a:pt x="7057" y="5388"/>
                    <a:pt x="7057" y="5987"/>
                  </a:cubicBezTo>
                  <a:cubicBezTo>
                    <a:pt x="7057" y="6585"/>
                    <a:pt x="6585" y="7058"/>
                    <a:pt x="6018" y="7058"/>
                  </a:cubicBezTo>
                  <a:cubicBezTo>
                    <a:pt x="5419" y="7058"/>
                    <a:pt x="4947" y="6585"/>
                    <a:pt x="4947" y="5987"/>
                  </a:cubicBezTo>
                  <a:cubicBezTo>
                    <a:pt x="4947" y="5388"/>
                    <a:pt x="5419" y="4915"/>
                    <a:pt x="6018" y="4915"/>
                  </a:cubicBezTo>
                  <a:close/>
                  <a:moveTo>
                    <a:pt x="2489" y="7751"/>
                  </a:moveTo>
                  <a:cubicBezTo>
                    <a:pt x="3088" y="7751"/>
                    <a:pt x="3560" y="8223"/>
                    <a:pt x="3560" y="8822"/>
                  </a:cubicBezTo>
                  <a:cubicBezTo>
                    <a:pt x="3560" y="9421"/>
                    <a:pt x="3088" y="9862"/>
                    <a:pt x="2489" y="9862"/>
                  </a:cubicBezTo>
                  <a:cubicBezTo>
                    <a:pt x="1891" y="9862"/>
                    <a:pt x="1418" y="9421"/>
                    <a:pt x="1418" y="8822"/>
                  </a:cubicBezTo>
                  <a:cubicBezTo>
                    <a:pt x="1418" y="8223"/>
                    <a:pt x="1891" y="7751"/>
                    <a:pt x="2489" y="7751"/>
                  </a:cubicBezTo>
                  <a:close/>
                  <a:moveTo>
                    <a:pt x="6018" y="7751"/>
                  </a:moveTo>
                  <a:cubicBezTo>
                    <a:pt x="6585" y="7751"/>
                    <a:pt x="7057" y="8223"/>
                    <a:pt x="7057" y="8822"/>
                  </a:cubicBezTo>
                  <a:cubicBezTo>
                    <a:pt x="7057" y="9421"/>
                    <a:pt x="6585" y="9862"/>
                    <a:pt x="6018" y="9862"/>
                  </a:cubicBezTo>
                  <a:cubicBezTo>
                    <a:pt x="5419" y="9862"/>
                    <a:pt x="4947" y="9421"/>
                    <a:pt x="4947" y="8822"/>
                  </a:cubicBezTo>
                  <a:cubicBezTo>
                    <a:pt x="4947" y="8223"/>
                    <a:pt x="5419" y="7751"/>
                    <a:pt x="6018" y="7751"/>
                  </a:cubicBezTo>
                  <a:close/>
                  <a:moveTo>
                    <a:pt x="1796" y="1"/>
                  </a:moveTo>
                  <a:cubicBezTo>
                    <a:pt x="788" y="1"/>
                    <a:pt x="0" y="788"/>
                    <a:pt x="0" y="1765"/>
                  </a:cubicBezTo>
                  <a:lnTo>
                    <a:pt x="0" y="10240"/>
                  </a:lnTo>
                  <a:cubicBezTo>
                    <a:pt x="0" y="11216"/>
                    <a:pt x="788" y="12004"/>
                    <a:pt x="1796" y="12004"/>
                  </a:cubicBezTo>
                  <a:lnTo>
                    <a:pt x="6711" y="12004"/>
                  </a:lnTo>
                  <a:cubicBezTo>
                    <a:pt x="7687" y="12004"/>
                    <a:pt x="8475" y="11216"/>
                    <a:pt x="8475" y="10240"/>
                  </a:cubicBezTo>
                  <a:lnTo>
                    <a:pt x="8475" y="1765"/>
                  </a:lnTo>
                  <a:cubicBezTo>
                    <a:pt x="8475" y="788"/>
                    <a:pt x="7687" y="1"/>
                    <a:pt x="67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3" name="Google Shape;7503;p83"/>
            <p:cNvSpPr/>
            <p:nvPr/>
          </p:nvSpPr>
          <p:spPr>
            <a:xfrm>
              <a:off x="-48488250" y="3781750"/>
              <a:ext cx="18150" cy="17350"/>
            </a:xfrm>
            <a:custGeom>
              <a:rect b="b" l="l" r="r" t="t"/>
              <a:pathLst>
                <a:path extrusionOk="0" h="694" w="726">
                  <a:moveTo>
                    <a:pt x="347" y="1"/>
                  </a:moveTo>
                  <a:cubicBezTo>
                    <a:pt x="158" y="1"/>
                    <a:pt x="1" y="158"/>
                    <a:pt x="1" y="347"/>
                  </a:cubicBezTo>
                  <a:cubicBezTo>
                    <a:pt x="1" y="536"/>
                    <a:pt x="158" y="694"/>
                    <a:pt x="347" y="694"/>
                  </a:cubicBezTo>
                  <a:cubicBezTo>
                    <a:pt x="536" y="694"/>
                    <a:pt x="694" y="536"/>
                    <a:pt x="694" y="347"/>
                  </a:cubicBezTo>
                  <a:cubicBezTo>
                    <a:pt x="725"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4" name="Google Shape;7504;p83"/>
            <p:cNvSpPr/>
            <p:nvPr/>
          </p:nvSpPr>
          <p:spPr>
            <a:xfrm>
              <a:off x="-48630025" y="3569900"/>
              <a:ext cx="71700" cy="87450"/>
            </a:xfrm>
            <a:custGeom>
              <a:rect b="b" l="l" r="r" t="t"/>
              <a:pathLst>
                <a:path extrusionOk="0" h="3498" w="2868">
                  <a:moveTo>
                    <a:pt x="2490" y="0"/>
                  </a:moveTo>
                  <a:cubicBezTo>
                    <a:pt x="1765" y="0"/>
                    <a:pt x="1229" y="32"/>
                    <a:pt x="631" y="630"/>
                  </a:cubicBezTo>
                  <a:cubicBezTo>
                    <a:pt x="221" y="1040"/>
                    <a:pt x="1" y="1575"/>
                    <a:pt x="1" y="2142"/>
                  </a:cubicBezTo>
                  <a:cubicBezTo>
                    <a:pt x="1" y="2867"/>
                    <a:pt x="631" y="3497"/>
                    <a:pt x="1418" y="3497"/>
                  </a:cubicBezTo>
                  <a:cubicBezTo>
                    <a:pt x="2017" y="3497"/>
                    <a:pt x="2553" y="3119"/>
                    <a:pt x="2742" y="2552"/>
                  </a:cubicBezTo>
                  <a:cubicBezTo>
                    <a:pt x="2868" y="2237"/>
                    <a:pt x="2805" y="1922"/>
                    <a:pt x="2584" y="1701"/>
                  </a:cubicBezTo>
                  <a:cubicBezTo>
                    <a:pt x="2395" y="1449"/>
                    <a:pt x="2269" y="1134"/>
                    <a:pt x="2742" y="567"/>
                  </a:cubicBezTo>
                  <a:cubicBezTo>
                    <a:pt x="2836" y="441"/>
                    <a:pt x="2868" y="315"/>
                    <a:pt x="2805" y="189"/>
                  </a:cubicBezTo>
                  <a:cubicBezTo>
                    <a:pt x="2742" y="95"/>
                    <a:pt x="2584" y="0"/>
                    <a:pt x="24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5" name="Google Shape;7505;p83"/>
            <p:cNvSpPr/>
            <p:nvPr/>
          </p:nvSpPr>
          <p:spPr>
            <a:xfrm>
              <a:off x="-48626875" y="3668350"/>
              <a:ext cx="64625" cy="42550"/>
            </a:xfrm>
            <a:custGeom>
              <a:rect b="b" l="l" r="r" t="t"/>
              <a:pathLst>
                <a:path extrusionOk="0" h="1702" w="2585">
                  <a:moveTo>
                    <a:pt x="316" y="0"/>
                  </a:moveTo>
                  <a:cubicBezTo>
                    <a:pt x="158" y="473"/>
                    <a:pt x="32" y="1103"/>
                    <a:pt x="1" y="1701"/>
                  </a:cubicBezTo>
                  <a:lnTo>
                    <a:pt x="2584" y="1701"/>
                  </a:lnTo>
                  <a:cubicBezTo>
                    <a:pt x="2521" y="1103"/>
                    <a:pt x="2427" y="504"/>
                    <a:pt x="2269" y="0"/>
                  </a:cubicBezTo>
                  <a:cubicBezTo>
                    <a:pt x="1954" y="158"/>
                    <a:pt x="1639" y="252"/>
                    <a:pt x="1292" y="252"/>
                  </a:cubicBezTo>
                  <a:cubicBezTo>
                    <a:pt x="946" y="252"/>
                    <a:pt x="631" y="158"/>
                    <a:pt x="3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6" name="Google Shape;7506;p83"/>
            <p:cNvSpPr/>
            <p:nvPr/>
          </p:nvSpPr>
          <p:spPr>
            <a:xfrm>
              <a:off x="-48630025" y="3727425"/>
              <a:ext cx="70925" cy="141775"/>
            </a:xfrm>
            <a:custGeom>
              <a:rect b="b" l="l" r="r" t="t"/>
              <a:pathLst>
                <a:path extrusionOk="0" h="5671" w="2837">
                  <a:moveTo>
                    <a:pt x="32" y="0"/>
                  </a:moveTo>
                  <a:cubicBezTo>
                    <a:pt x="1" y="347"/>
                    <a:pt x="1" y="756"/>
                    <a:pt x="1" y="1071"/>
                  </a:cubicBezTo>
                  <a:cubicBezTo>
                    <a:pt x="1" y="2741"/>
                    <a:pt x="316" y="5671"/>
                    <a:pt x="1418" y="5671"/>
                  </a:cubicBezTo>
                  <a:cubicBezTo>
                    <a:pt x="2521" y="5671"/>
                    <a:pt x="2836" y="2804"/>
                    <a:pt x="2836" y="1071"/>
                  </a:cubicBezTo>
                  <a:cubicBezTo>
                    <a:pt x="2836" y="756"/>
                    <a:pt x="2836" y="378"/>
                    <a:pt x="28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07" name="Google Shape;7507;p83"/>
          <p:cNvGrpSpPr/>
          <p:nvPr/>
        </p:nvGrpSpPr>
        <p:grpSpPr>
          <a:xfrm>
            <a:off x="3050101" y="2433403"/>
            <a:ext cx="354311" cy="353394"/>
            <a:chOff x="-48629225" y="3938500"/>
            <a:chExt cx="299300" cy="298525"/>
          </a:xfrm>
        </p:grpSpPr>
        <p:sp>
          <p:nvSpPr>
            <p:cNvPr id="7508" name="Google Shape;7508;p83"/>
            <p:cNvSpPr/>
            <p:nvPr/>
          </p:nvSpPr>
          <p:spPr>
            <a:xfrm>
              <a:off x="-48629225" y="3938500"/>
              <a:ext cx="299300" cy="298525"/>
            </a:xfrm>
            <a:custGeom>
              <a:rect b="b" l="l" r="r" t="t"/>
              <a:pathLst>
                <a:path extrusionOk="0" h="11941" w="11972">
                  <a:moveTo>
                    <a:pt x="5955" y="2111"/>
                  </a:moveTo>
                  <a:cubicBezTo>
                    <a:pt x="8097" y="2111"/>
                    <a:pt x="9830" y="3844"/>
                    <a:pt x="9830" y="5986"/>
                  </a:cubicBezTo>
                  <a:cubicBezTo>
                    <a:pt x="9798" y="8129"/>
                    <a:pt x="8066" y="9830"/>
                    <a:pt x="5955" y="9830"/>
                  </a:cubicBezTo>
                  <a:cubicBezTo>
                    <a:pt x="3875" y="9830"/>
                    <a:pt x="2080" y="8129"/>
                    <a:pt x="2080" y="5986"/>
                  </a:cubicBezTo>
                  <a:cubicBezTo>
                    <a:pt x="2080" y="3844"/>
                    <a:pt x="3812" y="2111"/>
                    <a:pt x="5955" y="2111"/>
                  </a:cubicBezTo>
                  <a:close/>
                  <a:moveTo>
                    <a:pt x="5293" y="0"/>
                  </a:moveTo>
                  <a:cubicBezTo>
                    <a:pt x="5167" y="0"/>
                    <a:pt x="5041" y="63"/>
                    <a:pt x="4978" y="189"/>
                  </a:cubicBezTo>
                  <a:lnTo>
                    <a:pt x="4631" y="882"/>
                  </a:lnTo>
                  <a:cubicBezTo>
                    <a:pt x="4190" y="1009"/>
                    <a:pt x="3749" y="1166"/>
                    <a:pt x="3371" y="1418"/>
                  </a:cubicBezTo>
                  <a:lnTo>
                    <a:pt x="2615" y="1166"/>
                  </a:lnTo>
                  <a:cubicBezTo>
                    <a:pt x="2584" y="1158"/>
                    <a:pt x="2550" y="1154"/>
                    <a:pt x="2517" y="1154"/>
                  </a:cubicBezTo>
                  <a:cubicBezTo>
                    <a:pt x="2416" y="1154"/>
                    <a:pt x="2316" y="1190"/>
                    <a:pt x="2269" y="1261"/>
                  </a:cubicBezTo>
                  <a:lnTo>
                    <a:pt x="1260" y="2237"/>
                  </a:lnTo>
                  <a:cubicBezTo>
                    <a:pt x="1197" y="2300"/>
                    <a:pt x="1166" y="2458"/>
                    <a:pt x="1197" y="2584"/>
                  </a:cubicBezTo>
                  <a:lnTo>
                    <a:pt x="1418" y="3340"/>
                  </a:lnTo>
                  <a:cubicBezTo>
                    <a:pt x="1197" y="3718"/>
                    <a:pt x="1040" y="4159"/>
                    <a:pt x="914" y="4600"/>
                  </a:cubicBezTo>
                  <a:lnTo>
                    <a:pt x="221" y="4947"/>
                  </a:lnTo>
                  <a:cubicBezTo>
                    <a:pt x="95" y="5010"/>
                    <a:pt x="0" y="5136"/>
                    <a:pt x="0" y="5262"/>
                  </a:cubicBezTo>
                  <a:lnTo>
                    <a:pt x="0" y="6679"/>
                  </a:lnTo>
                  <a:cubicBezTo>
                    <a:pt x="0" y="6805"/>
                    <a:pt x="95" y="6931"/>
                    <a:pt x="221" y="6994"/>
                  </a:cubicBezTo>
                  <a:lnTo>
                    <a:pt x="914" y="7341"/>
                  </a:lnTo>
                  <a:cubicBezTo>
                    <a:pt x="1040" y="7782"/>
                    <a:pt x="1229" y="8223"/>
                    <a:pt x="1418" y="8601"/>
                  </a:cubicBezTo>
                  <a:lnTo>
                    <a:pt x="1197" y="9357"/>
                  </a:lnTo>
                  <a:cubicBezTo>
                    <a:pt x="1166" y="9483"/>
                    <a:pt x="1197" y="9641"/>
                    <a:pt x="1260" y="9704"/>
                  </a:cubicBezTo>
                  <a:lnTo>
                    <a:pt x="2269" y="10680"/>
                  </a:lnTo>
                  <a:cubicBezTo>
                    <a:pt x="2316" y="10751"/>
                    <a:pt x="2416" y="10787"/>
                    <a:pt x="2517" y="10787"/>
                  </a:cubicBezTo>
                  <a:cubicBezTo>
                    <a:pt x="2550" y="10787"/>
                    <a:pt x="2584" y="10783"/>
                    <a:pt x="2615" y="10775"/>
                  </a:cubicBezTo>
                  <a:lnTo>
                    <a:pt x="3371" y="10523"/>
                  </a:lnTo>
                  <a:cubicBezTo>
                    <a:pt x="3749" y="10775"/>
                    <a:pt x="4190" y="10933"/>
                    <a:pt x="4631" y="11059"/>
                  </a:cubicBezTo>
                  <a:lnTo>
                    <a:pt x="4978" y="11752"/>
                  </a:lnTo>
                  <a:cubicBezTo>
                    <a:pt x="5041" y="11878"/>
                    <a:pt x="5167" y="11941"/>
                    <a:pt x="5293" y="11941"/>
                  </a:cubicBezTo>
                  <a:lnTo>
                    <a:pt x="6711" y="11941"/>
                  </a:lnTo>
                  <a:cubicBezTo>
                    <a:pt x="6837" y="11941"/>
                    <a:pt x="6931" y="11878"/>
                    <a:pt x="7026" y="11752"/>
                  </a:cubicBezTo>
                  <a:lnTo>
                    <a:pt x="7372" y="11059"/>
                  </a:lnTo>
                  <a:cubicBezTo>
                    <a:pt x="7813" y="10933"/>
                    <a:pt x="8255" y="10775"/>
                    <a:pt x="8633" y="10523"/>
                  </a:cubicBezTo>
                  <a:lnTo>
                    <a:pt x="9389" y="10775"/>
                  </a:lnTo>
                  <a:cubicBezTo>
                    <a:pt x="9420" y="10783"/>
                    <a:pt x="9452" y="10787"/>
                    <a:pt x="9483" y="10787"/>
                  </a:cubicBezTo>
                  <a:cubicBezTo>
                    <a:pt x="9576" y="10787"/>
                    <a:pt x="9664" y="10751"/>
                    <a:pt x="9735" y="10680"/>
                  </a:cubicBezTo>
                  <a:lnTo>
                    <a:pt x="10712" y="9704"/>
                  </a:lnTo>
                  <a:cubicBezTo>
                    <a:pt x="10806" y="9641"/>
                    <a:pt x="10838" y="9483"/>
                    <a:pt x="10806" y="9357"/>
                  </a:cubicBezTo>
                  <a:lnTo>
                    <a:pt x="10554" y="8601"/>
                  </a:lnTo>
                  <a:cubicBezTo>
                    <a:pt x="10806" y="8223"/>
                    <a:pt x="10964" y="7782"/>
                    <a:pt x="11058" y="7341"/>
                  </a:cubicBezTo>
                  <a:lnTo>
                    <a:pt x="11783" y="6994"/>
                  </a:lnTo>
                  <a:cubicBezTo>
                    <a:pt x="11909" y="6931"/>
                    <a:pt x="11972" y="6805"/>
                    <a:pt x="11972" y="6679"/>
                  </a:cubicBezTo>
                  <a:lnTo>
                    <a:pt x="11972" y="5262"/>
                  </a:lnTo>
                  <a:cubicBezTo>
                    <a:pt x="11972" y="5136"/>
                    <a:pt x="11909" y="5041"/>
                    <a:pt x="11783" y="4947"/>
                  </a:cubicBezTo>
                  <a:lnTo>
                    <a:pt x="11058" y="4600"/>
                  </a:lnTo>
                  <a:cubicBezTo>
                    <a:pt x="10964" y="4159"/>
                    <a:pt x="10743" y="3718"/>
                    <a:pt x="10554" y="3340"/>
                  </a:cubicBezTo>
                  <a:lnTo>
                    <a:pt x="10806" y="2584"/>
                  </a:lnTo>
                  <a:cubicBezTo>
                    <a:pt x="10838" y="2458"/>
                    <a:pt x="10806" y="2300"/>
                    <a:pt x="10712" y="2237"/>
                  </a:cubicBezTo>
                  <a:lnTo>
                    <a:pt x="9735" y="1261"/>
                  </a:lnTo>
                  <a:cubicBezTo>
                    <a:pt x="9664" y="1190"/>
                    <a:pt x="9558" y="1154"/>
                    <a:pt x="9469" y="1154"/>
                  </a:cubicBezTo>
                  <a:cubicBezTo>
                    <a:pt x="9440" y="1154"/>
                    <a:pt x="9412" y="1158"/>
                    <a:pt x="9389" y="1166"/>
                  </a:cubicBezTo>
                  <a:lnTo>
                    <a:pt x="8633" y="1418"/>
                  </a:lnTo>
                  <a:cubicBezTo>
                    <a:pt x="8255" y="1166"/>
                    <a:pt x="7813" y="1009"/>
                    <a:pt x="7372" y="882"/>
                  </a:cubicBezTo>
                  <a:lnTo>
                    <a:pt x="7026" y="189"/>
                  </a:lnTo>
                  <a:cubicBezTo>
                    <a:pt x="6931" y="63"/>
                    <a:pt x="6837" y="0"/>
                    <a:pt x="67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9" name="Google Shape;7509;p83"/>
            <p:cNvSpPr/>
            <p:nvPr/>
          </p:nvSpPr>
          <p:spPr>
            <a:xfrm>
              <a:off x="-48496900" y="4119650"/>
              <a:ext cx="35450" cy="47275"/>
            </a:xfrm>
            <a:custGeom>
              <a:rect b="b" l="l" r="r" t="t"/>
              <a:pathLst>
                <a:path extrusionOk="0" h="1891" w="1418">
                  <a:moveTo>
                    <a:pt x="0" y="0"/>
                  </a:moveTo>
                  <a:lnTo>
                    <a:pt x="0" y="1796"/>
                  </a:lnTo>
                  <a:cubicBezTo>
                    <a:pt x="221" y="1828"/>
                    <a:pt x="473" y="1891"/>
                    <a:pt x="693" y="1891"/>
                  </a:cubicBezTo>
                  <a:cubicBezTo>
                    <a:pt x="945" y="1891"/>
                    <a:pt x="1166" y="1828"/>
                    <a:pt x="1418" y="1796"/>
                  </a:cubicBezTo>
                  <a:lnTo>
                    <a:pt x="1418" y="0"/>
                  </a:lnTo>
                  <a:cubicBezTo>
                    <a:pt x="1166" y="63"/>
                    <a:pt x="945" y="95"/>
                    <a:pt x="693" y="95"/>
                  </a:cubicBezTo>
                  <a:cubicBezTo>
                    <a:pt x="473" y="95"/>
                    <a:pt x="189" y="63"/>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0" name="Google Shape;7510;p83"/>
            <p:cNvSpPr/>
            <p:nvPr/>
          </p:nvSpPr>
          <p:spPr>
            <a:xfrm>
              <a:off x="-48495325" y="4073175"/>
              <a:ext cx="29950" cy="31325"/>
            </a:xfrm>
            <a:custGeom>
              <a:rect b="b" l="l" r="r" t="t"/>
              <a:pathLst>
                <a:path extrusionOk="0" h="1253" w="1198">
                  <a:moveTo>
                    <a:pt x="599" y="1"/>
                  </a:moveTo>
                  <a:lnTo>
                    <a:pt x="0" y="1135"/>
                  </a:lnTo>
                  <a:cubicBezTo>
                    <a:pt x="205" y="1214"/>
                    <a:pt x="410" y="1253"/>
                    <a:pt x="610" y="1253"/>
                  </a:cubicBezTo>
                  <a:cubicBezTo>
                    <a:pt x="811" y="1253"/>
                    <a:pt x="1008" y="1214"/>
                    <a:pt x="1197" y="1135"/>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1" name="Google Shape;7511;p83"/>
            <p:cNvSpPr/>
            <p:nvPr/>
          </p:nvSpPr>
          <p:spPr>
            <a:xfrm>
              <a:off x="-48559125" y="4009375"/>
              <a:ext cx="159900" cy="149675"/>
            </a:xfrm>
            <a:custGeom>
              <a:rect b="b" l="l" r="r" t="t"/>
              <a:pathLst>
                <a:path extrusionOk="0" h="5987" w="6396">
                  <a:moveTo>
                    <a:pt x="3151" y="1"/>
                  </a:moveTo>
                  <a:cubicBezTo>
                    <a:pt x="1418" y="1"/>
                    <a:pt x="0" y="1418"/>
                    <a:pt x="0" y="3151"/>
                  </a:cubicBezTo>
                  <a:cubicBezTo>
                    <a:pt x="0" y="4348"/>
                    <a:pt x="725" y="5420"/>
                    <a:pt x="1764" y="5987"/>
                  </a:cubicBezTo>
                  <a:lnTo>
                    <a:pt x="1764" y="3844"/>
                  </a:lnTo>
                  <a:cubicBezTo>
                    <a:pt x="1764" y="3687"/>
                    <a:pt x="2804" y="1734"/>
                    <a:pt x="2867" y="1608"/>
                  </a:cubicBezTo>
                  <a:cubicBezTo>
                    <a:pt x="2930" y="1482"/>
                    <a:pt x="3064" y="1418"/>
                    <a:pt x="3194" y="1418"/>
                  </a:cubicBezTo>
                  <a:cubicBezTo>
                    <a:pt x="3324" y="1418"/>
                    <a:pt x="3450" y="1482"/>
                    <a:pt x="3497" y="1608"/>
                  </a:cubicBezTo>
                  <a:cubicBezTo>
                    <a:pt x="3592" y="1734"/>
                    <a:pt x="4600" y="3718"/>
                    <a:pt x="4600" y="3844"/>
                  </a:cubicBezTo>
                  <a:lnTo>
                    <a:pt x="4600" y="5987"/>
                  </a:lnTo>
                  <a:cubicBezTo>
                    <a:pt x="5640" y="5451"/>
                    <a:pt x="6396" y="4411"/>
                    <a:pt x="6396" y="3151"/>
                  </a:cubicBezTo>
                  <a:cubicBezTo>
                    <a:pt x="6333" y="1418"/>
                    <a:pt x="4915"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12" name="Google Shape;7512;p83"/>
          <p:cNvGrpSpPr/>
          <p:nvPr/>
        </p:nvGrpSpPr>
        <p:grpSpPr>
          <a:xfrm>
            <a:off x="1785504" y="2904744"/>
            <a:ext cx="311458" cy="354341"/>
            <a:chOff x="-46762575" y="3200500"/>
            <a:chExt cx="263100" cy="299325"/>
          </a:xfrm>
        </p:grpSpPr>
        <p:sp>
          <p:nvSpPr>
            <p:cNvPr id="7513" name="Google Shape;7513;p83"/>
            <p:cNvSpPr/>
            <p:nvPr/>
          </p:nvSpPr>
          <p:spPr>
            <a:xfrm>
              <a:off x="-46762575" y="3393475"/>
              <a:ext cx="263100" cy="106350"/>
            </a:xfrm>
            <a:custGeom>
              <a:rect b="b" l="l" r="r" t="t"/>
              <a:pathLst>
                <a:path extrusionOk="0" h="4254" w="10524">
                  <a:moveTo>
                    <a:pt x="7814" y="1418"/>
                  </a:moveTo>
                  <a:lnTo>
                    <a:pt x="8003" y="2142"/>
                  </a:lnTo>
                  <a:lnTo>
                    <a:pt x="2553" y="2142"/>
                  </a:lnTo>
                  <a:lnTo>
                    <a:pt x="2710" y="1418"/>
                  </a:lnTo>
                  <a:close/>
                  <a:moveTo>
                    <a:pt x="726" y="0"/>
                  </a:moveTo>
                  <a:lnTo>
                    <a:pt x="726" y="725"/>
                  </a:lnTo>
                  <a:lnTo>
                    <a:pt x="379" y="725"/>
                  </a:lnTo>
                  <a:cubicBezTo>
                    <a:pt x="159" y="725"/>
                    <a:pt x="1" y="882"/>
                    <a:pt x="1" y="1071"/>
                  </a:cubicBezTo>
                  <a:cubicBezTo>
                    <a:pt x="1" y="1260"/>
                    <a:pt x="159" y="1418"/>
                    <a:pt x="379" y="1418"/>
                  </a:cubicBezTo>
                  <a:lnTo>
                    <a:pt x="2017" y="1418"/>
                  </a:lnTo>
                  <a:lnTo>
                    <a:pt x="1419" y="3844"/>
                  </a:lnTo>
                  <a:cubicBezTo>
                    <a:pt x="1387" y="4033"/>
                    <a:pt x="1513" y="4222"/>
                    <a:pt x="1671" y="4253"/>
                  </a:cubicBezTo>
                  <a:lnTo>
                    <a:pt x="1734" y="4253"/>
                  </a:lnTo>
                  <a:cubicBezTo>
                    <a:pt x="1891" y="4253"/>
                    <a:pt x="2049" y="4159"/>
                    <a:pt x="2112" y="4001"/>
                  </a:cubicBezTo>
                  <a:lnTo>
                    <a:pt x="2364" y="2804"/>
                  </a:lnTo>
                  <a:lnTo>
                    <a:pt x="8161" y="2804"/>
                  </a:lnTo>
                  <a:lnTo>
                    <a:pt x="8444" y="4001"/>
                  </a:lnTo>
                  <a:cubicBezTo>
                    <a:pt x="8476" y="4159"/>
                    <a:pt x="8633" y="4253"/>
                    <a:pt x="8791" y="4253"/>
                  </a:cubicBezTo>
                  <a:lnTo>
                    <a:pt x="8854" y="4253"/>
                  </a:lnTo>
                  <a:cubicBezTo>
                    <a:pt x="9074" y="4222"/>
                    <a:pt x="9169" y="4033"/>
                    <a:pt x="9106" y="3844"/>
                  </a:cubicBezTo>
                  <a:lnTo>
                    <a:pt x="8507" y="1418"/>
                  </a:lnTo>
                  <a:lnTo>
                    <a:pt x="10177" y="1418"/>
                  </a:lnTo>
                  <a:cubicBezTo>
                    <a:pt x="10366" y="1418"/>
                    <a:pt x="10524" y="1260"/>
                    <a:pt x="10524" y="1071"/>
                  </a:cubicBezTo>
                  <a:cubicBezTo>
                    <a:pt x="10524" y="882"/>
                    <a:pt x="10398" y="725"/>
                    <a:pt x="10209" y="725"/>
                  </a:cubicBezTo>
                  <a:lnTo>
                    <a:pt x="9862" y="725"/>
                  </a:lnTo>
                  <a:lnTo>
                    <a:pt x="98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4" name="Google Shape;7514;p83"/>
            <p:cNvSpPr/>
            <p:nvPr/>
          </p:nvSpPr>
          <p:spPr>
            <a:xfrm>
              <a:off x="-46743650" y="3200500"/>
              <a:ext cx="228425" cy="176450"/>
            </a:xfrm>
            <a:custGeom>
              <a:rect b="b" l="l" r="r" t="t"/>
              <a:pathLst>
                <a:path extrusionOk="0" h="7058" w="9137">
                  <a:moveTo>
                    <a:pt x="4568" y="725"/>
                  </a:moveTo>
                  <a:cubicBezTo>
                    <a:pt x="5041" y="725"/>
                    <a:pt x="5419" y="1040"/>
                    <a:pt x="5545" y="1418"/>
                  </a:cubicBezTo>
                  <a:lnTo>
                    <a:pt x="3592" y="1418"/>
                  </a:lnTo>
                  <a:cubicBezTo>
                    <a:pt x="3686" y="1040"/>
                    <a:pt x="4096" y="725"/>
                    <a:pt x="4568" y="725"/>
                  </a:cubicBezTo>
                  <a:close/>
                  <a:moveTo>
                    <a:pt x="4568" y="2804"/>
                  </a:moveTo>
                  <a:cubicBezTo>
                    <a:pt x="5167" y="2804"/>
                    <a:pt x="5640" y="3277"/>
                    <a:pt x="5640" y="3875"/>
                  </a:cubicBezTo>
                  <a:cubicBezTo>
                    <a:pt x="5576" y="4474"/>
                    <a:pt x="5104" y="4947"/>
                    <a:pt x="4568" y="4947"/>
                  </a:cubicBezTo>
                  <a:cubicBezTo>
                    <a:pt x="3970" y="4947"/>
                    <a:pt x="3497" y="4474"/>
                    <a:pt x="3497" y="3875"/>
                  </a:cubicBezTo>
                  <a:cubicBezTo>
                    <a:pt x="3497" y="3277"/>
                    <a:pt x="3970" y="2804"/>
                    <a:pt x="4568" y="2804"/>
                  </a:cubicBezTo>
                  <a:close/>
                  <a:moveTo>
                    <a:pt x="4568" y="0"/>
                  </a:moveTo>
                  <a:cubicBezTo>
                    <a:pt x="3718" y="0"/>
                    <a:pt x="2993" y="630"/>
                    <a:pt x="2836" y="1418"/>
                  </a:cubicBezTo>
                  <a:lnTo>
                    <a:pt x="1071" y="1418"/>
                  </a:lnTo>
                  <a:cubicBezTo>
                    <a:pt x="473" y="1418"/>
                    <a:pt x="0" y="1891"/>
                    <a:pt x="0" y="2489"/>
                  </a:cubicBezTo>
                  <a:lnTo>
                    <a:pt x="0" y="7057"/>
                  </a:lnTo>
                  <a:lnTo>
                    <a:pt x="914" y="7057"/>
                  </a:lnTo>
                  <a:lnTo>
                    <a:pt x="2899" y="5041"/>
                  </a:lnTo>
                  <a:cubicBezTo>
                    <a:pt x="2962" y="4978"/>
                    <a:pt x="3056" y="4947"/>
                    <a:pt x="3155" y="4947"/>
                  </a:cubicBezTo>
                  <a:cubicBezTo>
                    <a:pt x="3253" y="4947"/>
                    <a:pt x="3355" y="4978"/>
                    <a:pt x="3434" y="5041"/>
                  </a:cubicBezTo>
                  <a:lnTo>
                    <a:pt x="4600" y="6238"/>
                  </a:lnTo>
                  <a:lnTo>
                    <a:pt x="5703" y="5041"/>
                  </a:lnTo>
                  <a:cubicBezTo>
                    <a:pt x="5766" y="4962"/>
                    <a:pt x="5852" y="4923"/>
                    <a:pt x="5943" y="4923"/>
                  </a:cubicBezTo>
                  <a:cubicBezTo>
                    <a:pt x="6033" y="4923"/>
                    <a:pt x="6128" y="4962"/>
                    <a:pt x="6207" y="5041"/>
                  </a:cubicBezTo>
                  <a:lnTo>
                    <a:pt x="8223" y="7057"/>
                  </a:lnTo>
                  <a:lnTo>
                    <a:pt x="9137" y="7057"/>
                  </a:lnTo>
                  <a:lnTo>
                    <a:pt x="9137" y="2489"/>
                  </a:lnTo>
                  <a:cubicBezTo>
                    <a:pt x="9137" y="1891"/>
                    <a:pt x="8664" y="1418"/>
                    <a:pt x="8065" y="1418"/>
                  </a:cubicBezTo>
                  <a:lnTo>
                    <a:pt x="6301" y="1418"/>
                  </a:lnTo>
                  <a:cubicBezTo>
                    <a:pt x="6144" y="630"/>
                    <a:pt x="5450" y="0"/>
                    <a:pt x="45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5" name="Google Shape;7515;p83"/>
            <p:cNvSpPr/>
            <p:nvPr/>
          </p:nvSpPr>
          <p:spPr>
            <a:xfrm>
              <a:off x="-46638125" y="3289500"/>
              <a:ext cx="17350" cy="17350"/>
            </a:xfrm>
            <a:custGeom>
              <a:rect b="b" l="l" r="r" t="t"/>
              <a:pathLst>
                <a:path extrusionOk="0" h="694" w="694">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6" name="Google Shape;7516;p83"/>
            <p:cNvSpPr/>
            <p:nvPr/>
          </p:nvSpPr>
          <p:spPr>
            <a:xfrm>
              <a:off x="-46696400" y="3345425"/>
              <a:ext cx="63025" cy="31525"/>
            </a:xfrm>
            <a:custGeom>
              <a:rect b="b" l="l" r="r" t="t"/>
              <a:pathLst>
                <a:path extrusionOk="0" h="1261" w="2521">
                  <a:moveTo>
                    <a:pt x="1261" y="0"/>
                  </a:moveTo>
                  <a:lnTo>
                    <a:pt x="0" y="1260"/>
                  </a:lnTo>
                  <a:lnTo>
                    <a:pt x="2521" y="1260"/>
                  </a:lnTo>
                  <a:lnTo>
                    <a:pt x="126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7" name="Google Shape;7517;p83"/>
            <p:cNvSpPr/>
            <p:nvPr/>
          </p:nvSpPr>
          <p:spPr>
            <a:xfrm>
              <a:off x="-46616850" y="3345425"/>
              <a:ext cx="53575" cy="31525"/>
            </a:xfrm>
            <a:custGeom>
              <a:rect b="b" l="l" r="r" t="t"/>
              <a:pathLst>
                <a:path extrusionOk="0" h="1261" w="2143">
                  <a:moveTo>
                    <a:pt x="883" y="0"/>
                  </a:moveTo>
                  <a:lnTo>
                    <a:pt x="0" y="945"/>
                  </a:lnTo>
                  <a:lnTo>
                    <a:pt x="315" y="1260"/>
                  </a:lnTo>
                  <a:lnTo>
                    <a:pt x="2143" y="1260"/>
                  </a:lnTo>
                  <a:lnTo>
                    <a:pt x="88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18" name="Google Shape;7518;p83"/>
          <p:cNvGrpSpPr/>
          <p:nvPr/>
        </p:nvGrpSpPr>
        <p:grpSpPr>
          <a:xfrm>
            <a:off x="1763589" y="3363466"/>
            <a:ext cx="355288" cy="312375"/>
            <a:chOff x="-46779900" y="3588000"/>
            <a:chExt cx="300125" cy="263875"/>
          </a:xfrm>
        </p:grpSpPr>
        <p:sp>
          <p:nvSpPr>
            <p:cNvPr id="7519" name="Google Shape;7519;p83"/>
            <p:cNvSpPr/>
            <p:nvPr/>
          </p:nvSpPr>
          <p:spPr>
            <a:xfrm>
              <a:off x="-46746025" y="3588000"/>
              <a:ext cx="230800" cy="263875"/>
            </a:xfrm>
            <a:custGeom>
              <a:rect b="b" l="l" r="r" t="t"/>
              <a:pathLst>
                <a:path extrusionOk="0" h="10555" w="9232">
                  <a:moveTo>
                    <a:pt x="4632" y="1"/>
                  </a:moveTo>
                  <a:cubicBezTo>
                    <a:pt x="3309" y="1"/>
                    <a:pt x="2017" y="442"/>
                    <a:pt x="1040" y="1355"/>
                  </a:cubicBezTo>
                  <a:cubicBezTo>
                    <a:pt x="694" y="1670"/>
                    <a:pt x="599" y="2206"/>
                    <a:pt x="851" y="2679"/>
                  </a:cubicBezTo>
                  <a:cubicBezTo>
                    <a:pt x="284" y="3403"/>
                    <a:pt x="1" y="4317"/>
                    <a:pt x="1" y="5262"/>
                  </a:cubicBezTo>
                  <a:lnTo>
                    <a:pt x="1" y="9484"/>
                  </a:lnTo>
                  <a:cubicBezTo>
                    <a:pt x="1" y="10082"/>
                    <a:pt x="473" y="10555"/>
                    <a:pt x="1072" y="10555"/>
                  </a:cubicBezTo>
                  <a:cubicBezTo>
                    <a:pt x="1670" y="10555"/>
                    <a:pt x="2143" y="10082"/>
                    <a:pt x="2143" y="9484"/>
                  </a:cubicBezTo>
                  <a:lnTo>
                    <a:pt x="2143" y="6680"/>
                  </a:lnTo>
                  <a:cubicBezTo>
                    <a:pt x="2143" y="6081"/>
                    <a:pt x="1670" y="5609"/>
                    <a:pt x="1072" y="5609"/>
                  </a:cubicBezTo>
                  <a:cubicBezTo>
                    <a:pt x="946" y="5609"/>
                    <a:pt x="851" y="5672"/>
                    <a:pt x="725" y="5703"/>
                  </a:cubicBezTo>
                  <a:lnTo>
                    <a:pt x="725" y="5262"/>
                  </a:lnTo>
                  <a:cubicBezTo>
                    <a:pt x="725" y="4474"/>
                    <a:pt x="946" y="3750"/>
                    <a:pt x="1387" y="3151"/>
                  </a:cubicBezTo>
                  <a:cubicBezTo>
                    <a:pt x="1499" y="3182"/>
                    <a:pt x="1620" y="3199"/>
                    <a:pt x="1745" y="3199"/>
                  </a:cubicBezTo>
                  <a:cubicBezTo>
                    <a:pt x="2005" y="3199"/>
                    <a:pt x="2276" y="3123"/>
                    <a:pt x="2489" y="2931"/>
                  </a:cubicBezTo>
                  <a:cubicBezTo>
                    <a:pt x="3057" y="2427"/>
                    <a:pt x="3836" y="2175"/>
                    <a:pt x="4616" y="2175"/>
                  </a:cubicBezTo>
                  <a:cubicBezTo>
                    <a:pt x="5396" y="2175"/>
                    <a:pt x="6176" y="2427"/>
                    <a:pt x="6743" y="2931"/>
                  </a:cubicBezTo>
                  <a:cubicBezTo>
                    <a:pt x="6942" y="3107"/>
                    <a:pt x="7187" y="3207"/>
                    <a:pt x="7468" y="3207"/>
                  </a:cubicBezTo>
                  <a:cubicBezTo>
                    <a:pt x="7588" y="3207"/>
                    <a:pt x="7714" y="3189"/>
                    <a:pt x="7845" y="3151"/>
                  </a:cubicBezTo>
                  <a:cubicBezTo>
                    <a:pt x="8286" y="3781"/>
                    <a:pt x="8507" y="4506"/>
                    <a:pt x="8507" y="5262"/>
                  </a:cubicBezTo>
                  <a:lnTo>
                    <a:pt x="8507" y="5703"/>
                  </a:lnTo>
                  <a:cubicBezTo>
                    <a:pt x="8412" y="5640"/>
                    <a:pt x="8286" y="5609"/>
                    <a:pt x="8160" y="5609"/>
                  </a:cubicBezTo>
                  <a:cubicBezTo>
                    <a:pt x="7562" y="5609"/>
                    <a:pt x="7089" y="6081"/>
                    <a:pt x="7089" y="6680"/>
                  </a:cubicBezTo>
                  <a:lnTo>
                    <a:pt x="7089" y="9484"/>
                  </a:lnTo>
                  <a:cubicBezTo>
                    <a:pt x="7089" y="10082"/>
                    <a:pt x="7562" y="10555"/>
                    <a:pt x="8160" y="10555"/>
                  </a:cubicBezTo>
                  <a:cubicBezTo>
                    <a:pt x="8759" y="10555"/>
                    <a:pt x="9232" y="10082"/>
                    <a:pt x="9232" y="9484"/>
                  </a:cubicBezTo>
                  <a:lnTo>
                    <a:pt x="9232" y="5262"/>
                  </a:lnTo>
                  <a:cubicBezTo>
                    <a:pt x="9232" y="4317"/>
                    <a:pt x="8948" y="3466"/>
                    <a:pt x="8412" y="2679"/>
                  </a:cubicBezTo>
                  <a:cubicBezTo>
                    <a:pt x="8664" y="2206"/>
                    <a:pt x="8570" y="1670"/>
                    <a:pt x="8223" y="1355"/>
                  </a:cubicBezTo>
                  <a:cubicBezTo>
                    <a:pt x="7215" y="442"/>
                    <a:pt x="5955" y="1"/>
                    <a:pt x="46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0" name="Google Shape;7520;p83"/>
            <p:cNvSpPr/>
            <p:nvPr/>
          </p:nvSpPr>
          <p:spPr>
            <a:xfrm>
              <a:off x="-46674350" y="3710075"/>
              <a:ext cx="91400" cy="122900"/>
            </a:xfrm>
            <a:custGeom>
              <a:rect b="b" l="l" r="r" t="t"/>
              <a:pathLst>
                <a:path extrusionOk="0" h="4916" w="3656">
                  <a:moveTo>
                    <a:pt x="1765" y="1"/>
                  </a:moveTo>
                  <a:cubicBezTo>
                    <a:pt x="1544" y="1"/>
                    <a:pt x="1418" y="158"/>
                    <a:pt x="1418" y="348"/>
                  </a:cubicBezTo>
                  <a:lnTo>
                    <a:pt x="1418" y="2868"/>
                  </a:lnTo>
                  <a:cubicBezTo>
                    <a:pt x="1292" y="2805"/>
                    <a:pt x="1166" y="2773"/>
                    <a:pt x="1040" y="2773"/>
                  </a:cubicBezTo>
                  <a:cubicBezTo>
                    <a:pt x="473" y="2773"/>
                    <a:pt x="1" y="3246"/>
                    <a:pt x="1" y="3845"/>
                  </a:cubicBezTo>
                  <a:cubicBezTo>
                    <a:pt x="1" y="4443"/>
                    <a:pt x="473" y="4916"/>
                    <a:pt x="1040" y="4916"/>
                  </a:cubicBezTo>
                  <a:cubicBezTo>
                    <a:pt x="1639" y="4916"/>
                    <a:pt x="2111" y="4443"/>
                    <a:pt x="2111" y="3845"/>
                  </a:cubicBezTo>
                  <a:lnTo>
                    <a:pt x="2111" y="1450"/>
                  </a:lnTo>
                  <a:cubicBezTo>
                    <a:pt x="2363" y="1513"/>
                    <a:pt x="2521" y="1639"/>
                    <a:pt x="2584" y="1797"/>
                  </a:cubicBezTo>
                  <a:cubicBezTo>
                    <a:pt x="2868" y="2112"/>
                    <a:pt x="2931" y="2584"/>
                    <a:pt x="2836" y="3057"/>
                  </a:cubicBezTo>
                  <a:cubicBezTo>
                    <a:pt x="2773" y="3246"/>
                    <a:pt x="2899" y="3435"/>
                    <a:pt x="3057" y="3498"/>
                  </a:cubicBezTo>
                  <a:lnTo>
                    <a:pt x="3151" y="3498"/>
                  </a:lnTo>
                  <a:cubicBezTo>
                    <a:pt x="3309" y="3498"/>
                    <a:pt x="3466" y="3372"/>
                    <a:pt x="3498" y="3214"/>
                  </a:cubicBezTo>
                  <a:cubicBezTo>
                    <a:pt x="3655" y="2553"/>
                    <a:pt x="3529" y="1828"/>
                    <a:pt x="3151" y="1324"/>
                  </a:cubicBezTo>
                  <a:cubicBezTo>
                    <a:pt x="2899" y="1041"/>
                    <a:pt x="2552" y="820"/>
                    <a:pt x="2111" y="726"/>
                  </a:cubicBezTo>
                  <a:lnTo>
                    <a:pt x="2111" y="348"/>
                  </a:lnTo>
                  <a:cubicBezTo>
                    <a:pt x="2111" y="158"/>
                    <a:pt x="1954"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1" name="Google Shape;7521;p83"/>
            <p:cNvSpPr/>
            <p:nvPr/>
          </p:nvSpPr>
          <p:spPr>
            <a:xfrm>
              <a:off x="-46779900" y="3754200"/>
              <a:ext cx="17350" cy="70125"/>
            </a:xfrm>
            <a:custGeom>
              <a:rect b="b" l="l" r="r" t="t"/>
              <a:pathLst>
                <a:path extrusionOk="0" h="2805" w="694">
                  <a:moveTo>
                    <a:pt x="694" y="0"/>
                  </a:moveTo>
                  <a:cubicBezTo>
                    <a:pt x="253" y="347"/>
                    <a:pt x="1" y="819"/>
                    <a:pt x="1" y="1418"/>
                  </a:cubicBezTo>
                  <a:cubicBezTo>
                    <a:pt x="1" y="2017"/>
                    <a:pt x="253" y="2458"/>
                    <a:pt x="694" y="2804"/>
                  </a:cubicBez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2" name="Google Shape;7522;p83"/>
            <p:cNvSpPr/>
            <p:nvPr/>
          </p:nvSpPr>
          <p:spPr>
            <a:xfrm>
              <a:off x="-46497925" y="3754200"/>
              <a:ext cx="18150" cy="70125"/>
            </a:xfrm>
            <a:custGeom>
              <a:rect b="b" l="l" r="r" t="t"/>
              <a:pathLst>
                <a:path extrusionOk="0" h="2805" w="726">
                  <a:moveTo>
                    <a:pt x="1" y="0"/>
                  </a:moveTo>
                  <a:lnTo>
                    <a:pt x="1" y="2804"/>
                  </a:lnTo>
                  <a:cubicBezTo>
                    <a:pt x="442" y="2489"/>
                    <a:pt x="725" y="1954"/>
                    <a:pt x="725" y="1418"/>
                  </a:cubicBezTo>
                  <a:cubicBezTo>
                    <a:pt x="725" y="851"/>
                    <a:pt x="442" y="347"/>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23" name="Google Shape;7523;p83"/>
          <p:cNvGrpSpPr/>
          <p:nvPr/>
        </p:nvGrpSpPr>
        <p:grpSpPr>
          <a:xfrm>
            <a:off x="1764062" y="3778388"/>
            <a:ext cx="354341" cy="353394"/>
            <a:chOff x="-46779100" y="3938500"/>
            <a:chExt cx="299325" cy="298525"/>
          </a:xfrm>
        </p:grpSpPr>
        <p:sp>
          <p:nvSpPr>
            <p:cNvPr id="7524" name="Google Shape;7524;p83"/>
            <p:cNvSpPr/>
            <p:nvPr/>
          </p:nvSpPr>
          <p:spPr>
            <a:xfrm>
              <a:off x="-46656225" y="4061375"/>
              <a:ext cx="53575" cy="52775"/>
            </a:xfrm>
            <a:custGeom>
              <a:rect b="b" l="l" r="r" t="t"/>
              <a:pathLst>
                <a:path extrusionOk="0" h="2111" w="2143">
                  <a:moveTo>
                    <a:pt x="1071" y="0"/>
                  </a:moveTo>
                  <a:cubicBezTo>
                    <a:pt x="473" y="0"/>
                    <a:pt x="0" y="473"/>
                    <a:pt x="0" y="1071"/>
                  </a:cubicBezTo>
                  <a:cubicBezTo>
                    <a:pt x="0" y="1638"/>
                    <a:pt x="473" y="2111"/>
                    <a:pt x="1071" y="2111"/>
                  </a:cubicBezTo>
                  <a:cubicBezTo>
                    <a:pt x="1670" y="2111"/>
                    <a:pt x="2143" y="1638"/>
                    <a:pt x="2143" y="1071"/>
                  </a:cubicBezTo>
                  <a:cubicBezTo>
                    <a:pt x="2079" y="473"/>
                    <a:pt x="1607"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5" name="Google Shape;7525;p83"/>
            <p:cNvSpPr/>
            <p:nvPr/>
          </p:nvSpPr>
          <p:spPr>
            <a:xfrm>
              <a:off x="-46779100" y="3938500"/>
              <a:ext cx="299325" cy="298525"/>
            </a:xfrm>
            <a:custGeom>
              <a:rect b="b" l="l" r="r" t="t"/>
              <a:pathLst>
                <a:path extrusionOk="0" h="11941" w="11973">
                  <a:moveTo>
                    <a:pt x="6301" y="1418"/>
                  </a:moveTo>
                  <a:cubicBezTo>
                    <a:pt x="8538" y="1607"/>
                    <a:pt x="10366" y="3371"/>
                    <a:pt x="10523" y="5608"/>
                  </a:cubicBezTo>
                  <a:lnTo>
                    <a:pt x="9798" y="5608"/>
                  </a:lnTo>
                  <a:cubicBezTo>
                    <a:pt x="9641" y="3781"/>
                    <a:pt x="8160" y="2300"/>
                    <a:pt x="6301" y="2111"/>
                  </a:cubicBezTo>
                  <a:lnTo>
                    <a:pt x="6301" y="1418"/>
                  </a:lnTo>
                  <a:close/>
                  <a:moveTo>
                    <a:pt x="5640" y="1450"/>
                  </a:moveTo>
                  <a:lnTo>
                    <a:pt x="5640" y="2143"/>
                  </a:lnTo>
                  <a:cubicBezTo>
                    <a:pt x="3781" y="2300"/>
                    <a:pt x="2332" y="3812"/>
                    <a:pt x="2111" y="5671"/>
                  </a:cubicBezTo>
                  <a:lnTo>
                    <a:pt x="1418" y="5671"/>
                  </a:lnTo>
                  <a:cubicBezTo>
                    <a:pt x="1576" y="3371"/>
                    <a:pt x="3371" y="1607"/>
                    <a:pt x="5640" y="1450"/>
                  </a:cubicBezTo>
                  <a:close/>
                  <a:moveTo>
                    <a:pt x="6333" y="2899"/>
                  </a:moveTo>
                  <a:cubicBezTo>
                    <a:pt x="7782" y="3056"/>
                    <a:pt x="8948" y="4190"/>
                    <a:pt x="9105" y="5671"/>
                  </a:cubicBezTo>
                  <a:lnTo>
                    <a:pt x="8790" y="5671"/>
                  </a:lnTo>
                  <a:cubicBezTo>
                    <a:pt x="8570" y="5671"/>
                    <a:pt x="8412" y="5829"/>
                    <a:pt x="8412" y="6018"/>
                  </a:cubicBezTo>
                  <a:cubicBezTo>
                    <a:pt x="8412" y="6175"/>
                    <a:pt x="8570" y="6333"/>
                    <a:pt x="8790" y="6333"/>
                  </a:cubicBezTo>
                  <a:lnTo>
                    <a:pt x="9105" y="6333"/>
                  </a:lnTo>
                  <a:cubicBezTo>
                    <a:pt x="8948" y="7782"/>
                    <a:pt x="7782" y="8916"/>
                    <a:pt x="6333" y="9137"/>
                  </a:cubicBezTo>
                  <a:lnTo>
                    <a:pt x="6333" y="8822"/>
                  </a:lnTo>
                  <a:cubicBezTo>
                    <a:pt x="6333" y="8601"/>
                    <a:pt x="6175" y="8444"/>
                    <a:pt x="5986" y="8444"/>
                  </a:cubicBezTo>
                  <a:cubicBezTo>
                    <a:pt x="5797" y="8444"/>
                    <a:pt x="5640" y="8601"/>
                    <a:pt x="5640" y="8822"/>
                  </a:cubicBezTo>
                  <a:lnTo>
                    <a:pt x="5640" y="9137"/>
                  </a:lnTo>
                  <a:cubicBezTo>
                    <a:pt x="4191" y="8979"/>
                    <a:pt x="3025" y="7814"/>
                    <a:pt x="2867" y="6364"/>
                  </a:cubicBezTo>
                  <a:lnTo>
                    <a:pt x="3182" y="6364"/>
                  </a:lnTo>
                  <a:cubicBezTo>
                    <a:pt x="3403" y="6364"/>
                    <a:pt x="3560" y="6207"/>
                    <a:pt x="3560" y="6018"/>
                  </a:cubicBezTo>
                  <a:cubicBezTo>
                    <a:pt x="3560" y="5829"/>
                    <a:pt x="3403" y="5671"/>
                    <a:pt x="3182" y="5671"/>
                  </a:cubicBezTo>
                  <a:lnTo>
                    <a:pt x="2867" y="5671"/>
                  </a:lnTo>
                  <a:cubicBezTo>
                    <a:pt x="3025" y="4190"/>
                    <a:pt x="4191" y="3056"/>
                    <a:pt x="5640" y="2899"/>
                  </a:cubicBezTo>
                  <a:lnTo>
                    <a:pt x="5640" y="3214"/>
                  </a:lnTo>
                  <a:cubicBezTo>
                    <a:pt x="5640" y="3403"/>
                    <a:pt x="5797" y="3560"/>
                    <a:pt x="5986" y="3560"/>
                  </a:cubicBezTo>
                  <a:cubicBezTo>
                    <a:pt x="6175" y="3560"/>
                    <a:pt x="6333" y="3403"/>
                    <a:pt x="6333" y="3214"/>
                  </a:cubicBezTo>
                  <a:lnTo>
                    <a:pt x="6333" y="2899"/>
                  </a:lnTo>
                  <a:close/>
                  <a:moveTo>
                    <a:pt x="2111" y="6333"/>
                  </a:moveTo>
                  <a:cubicBezTo>
                    <a:pt x="2269" y="8192"/>
                    <a:pt x="3781" y="9641"/>
                    <a:pt x="5640" y="9830"/>
                  </a:cubicBezTo>
                  <a:lnTo>
                    <a:pt x="5640" y="10554"/>
                  </a:lnTo>
                  <a:cubicBezTo>
                    <a:pt x="3371" y="10334"/>
                    <a:pt x="1576" y="8570"/>
                    <a:pt x="1418" y="6333"/>
                  </a:cubicBezTo>
                  <a:close/>
                  <a:moveTo>
                    <a:pt x="10523" y="6333"/>
                  </a:moveTo>
                  <a:cubicBezTo>
                    <a:pt x="10366" y="8570"/>
                    <a:pt x="8538" y="10334"/>
                    <a:pt x="6301" y="10554"/>
                  </a:cubicBezTo>
                  <a:lnTo>
                    <a:pt x="6301" y="9830"/>
                  </a:lnTo>
                  <a:cubicBezTo>
                    <a:pt x="8160" y="9672"/>
                    <a:pt x="9609" y="8192"/>
                    <a:pt x="9798" y="6333"/>
                  </a:cubicBezTo>
                  <a:close/>
                  <a:moveTo>
                    <a:pt x="5986" y="0"/>
                  </a:moveTo>
                  <a:cubicBezTo>
                    <a:pt x="5797" y="0"/>
                    <a:pt x="5640" y="158"/>
                    <a:pt x="5640" y="347"/>
                  </a:cubicBezTo>
                  <a:lnTo>
                    <a:pt x="5640" y="725"/>
                  </a:lnTo>
                  <a:cubicBezTo>
                    <a:pt x="2993" y="882"/>
                    <a:pt x="914" y="3025"/>
                    <a:pt x="757" y="5608"/>
                  </a:cubicBezTo>
                  <a:lnTo>
                    <a:pt x="347" y="5608"/>
                  </a:lnTo>
                  <a:cubicBezTo>
                    <a:pt x="158" y="5608"/>
                    <a:pt x="0" y="5766"/>
                    <a:pt x="0" y="5986"/>
                  </a:cubicBezTo>
                  <a:cubicBezTo>
                    <a:pt x="0" y="6175"/>
                    <a:pt x="158" y="6333"/>
                    <a:pt x="347" y="6333"/>
                  </a:cubicBezTo>
                  <a:lnTo>
                    <a:pt x="757" y="6333"/>
                  </a:lnTo>
                  <a:cubicBezTo>
                    <a:pt x="914" y="8979"/>
                    <a:pt x="3025" y="11059"/>
                    <a:pt x="5640" y="11216"/>
                  </a:cubicBezTo>
                  <a:lnTo>
                    <a:pt x="5640" y="11594"/>
                  </a:lnTo>
                  <a:cubicBezTo>
                    <a:pt x="5640" y="11783"/>
                    <a:pt x="5797" y="11941"/>
                    <a:pt x="5986" y="11941"/>
                  </a:cubicBezTo>
                  <a:cubicBezTo>
                    <a:pt x="6175" y="11941"/>
                    <a:pt x="6333" y="11783"/>
                    <a:pt x="6333" y="11594"/>
                  </a:cubicBezTo>
                  <a:lnTo>
                    <a:pt x="6333" y="11216"/>
                  </a:lnTo>
                  <a:cubicBezTo>
                    <a:pt x="8979" y="11059"/>
                    <a:pt x="11059" y="8916"/>
                    <a:pt x="11216" y="6333"/>
                  </a:cubicBezTo>
                  <a:lnTo>
                    <a:pt x="11626" y="6333"/>
                  </a:lnTo>
                  <a:cubicBezTo>
                    <a:pt x="11815" y="6333"/>
                    <a:pt x="11972" y="6175"/>
                    <a:pt x="11972" y="5986"/>
                  </a:cubicBezTo>
                  <a:cubicBezTo>
                    <a:pt x="11972" y="5766"/>
                    <a:pt x="11815" y="5608"/>
                    <a:pt x="11626" y="5608"/>
                  </a:cubicBezTo>
                  <a:lnTo>
                    <a:pt x="11216" y="5608"/>
                  </a:lnTo>
                  <a:cubicBezTo>
                    <a:pt x="11059" y="2993"/>
                    <a:pt x="8948" y="882"/>
                    <a:pt x="6333" y="725"/>
                  </a:cubicBezTo>
                  <a:lnTo>
                    <a:pt x="6333" y="347"/>
                  </a:lnTo>
                  <a:cubicBezTo>
                    <a:pt x="6333" y="158"/>
                    <a:pt x="6175" y="0"/>
                    <a:pt x="598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26" name="Google Shape;7526;p83"/>
          <p:cNvGrpSpPr/>
          <p:nvPr/>
        </p:nvGrpSpPr>
        <p:grpSpPr>
          <a:xfrm>
            <a:off x="3971800" y="2911255"/>
            <a:ext cx="355258" cy="355288"/>
            <a:chOff x="-44924250" y="3206000"/>
            <a:chExt cx="300100" cy="300125"/>
          </a:xfrm>
        </p:grpSpPr>
        <p:sp>
          <p:nvSpPr>
            <p:cNvPr id="7527" name="Google Shape;7527;p83"/>
            <p:cNvSpPr/>
            <p:nvPr/>
          </p:nvSpPr>
          <p:spPr>
            <a:xfrm>
              <a:off x="-44747025" y="3365100"/>
              <a:ext cx="122875" cy="87450"/>
            </a:xfrm>
            <a:custGeom>
              <a:rect b="b" l="l" r="r" t="t"/>
              <a:pathLst>
                <a:path extrusionOk="0" h="3498" w="4915">
                  <a:moveTo>
                    <a:pt x="0" y="1"/>
                  </a:moveTo>
                  <a:lnTo>
                    <a:pt x="0" y="3498"/>
                  </a:lnTo>
                  <a:lnTo>
                    <a:pt x="4915" y="3498"/>
                  </a:lnTo>
                  <a:lnTo>
                    <a:pt x="49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8" name="Google Shape;7528;p83"/>
            <p:cNvSpPr/>
            <p:nvPr/>
          </p:nvSpPr>
          <p:spPr>
            <a:xfrm>
              <a:off x="-44747025" y="3470650"/>
              <a:ext cx="122875" cy="35475"/>
            </a:xfrm>
            <a:custGeom>
              <a:rect b="b" l="l" r="r" t="t"/>
              <a:pathLst>
                <a:path extrusionOk="0" h="1419" w="4915">
                  <a:moveTo>
                    <a:pt x="0" y="0"/>
                  </a:moveTo>
                  <a:lnTo>
                    <a:pt x="0" y="347"/>
                  </a:lnTo>
                  <a:cubicBezTo>
                    <a:pt x="0" y="946"/>
                    <a:pt x="473" y="1418"/>
                    <a:pt x="1071" y="1418"/>
                  </a:cubicBezTo>
                  <a:lnTo>
                    <a:pt x="3875" y="1418"/>
                  </a:lnTo>
                  <a:cubicBezTo>
                    <a:pt x="4442" y="1418"/>
                    <a:pt x="4915" y="946"/>
                    <a:pt x="4915" y="347"/>
                  </a:cubicBezTo>
                  <a:lnTo>
                    <a:pt x="49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9" name="Google Shape;7529;p83"/>
            <p:cNvSpPr/>
            <p:nvPr/>
          </p:nvSpPr>
          <p:spPr>
            <a:xfrm>
              <a:off x="-44747025" y="3313125"/>
              <a:ext cx="122875" cy="35475"/>
            </a:xfrm>
            <a:custGeom>
              <a:rect b="b" l="l" r="r" t="t"/>
              <a:pathLst>
                <a:path extrusionOk="0" h="1419" w="4915">
                  <a:moveTo>
                    <a:pt x="1071" y="1"/>
                  </a:moveTo>
                  <a:cubicBezTo>
                    <a:pt x="473" y="1"/>
                    <a:pt x="0" y="473"/>
                    <a:pt x="0" y="1072"/>
                  </a:cubicBezTo>
                  <a:lnTo>
                    <a:pt x="0" y="1418"/>
                  </a:lnTo>
                  <a:lnTo>
                    <a:pt x="4915" y="1418"/>
                  </a:lnTo>
                  <a:lnTo>
                    <a:pt x="4915" y="1072"/>
                  </a:lnTo>
                  <a:cubicBezTo>
                    <a:pt x="4915" y="473"/>
                    <a:pt x="4442" y="1"/>
                    <a:pt x="38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0" name="Google Shape;7530;p83"/>
            <p:cNvSpPr/>
            <p:nvPr/>
          </p:nvSpPr>
          <p:spPr>
            <a:xfrm>
              <a:off x="-44924250" y="3384000"/>
              <a:ext cx="159125" cy="69350"/>
            </a:xfrm>
            <a:custGeom>
              <a:rect b="b" l="l" r="r" t="t"/>
              <a:pathLst>
                <a:path extrusionOk="0" h="2774" w="6365">
                  <a:moveTo>
                    <a:pt x="1" y="1"/>
                  </a:moveTo>
                  <a:lnTo>
                    <a:pt x="1" y="316"/>
                  </a:lnTo>
                  <a:lnTo>
                    <a:pt x="32" y="316"/>
                  </a:lnTo>
                  <a:cubicBezTo>
                    <a:pt x="32" y="915"/>
                    <a:pt x="505" y="1387"/>
                    <a:pt x="1103" y="1387"/>
                  </a:cubicBezTo>
                  <a:lnTo>
                    <a:pt x="4254" y="1387"/>
                  </a:lnTo>
                  <a:lnTo>
                    <a:pt x="4254" y="2080"/>
                  </a:lnTo>
                  <a:lnTo>
                    <a:pt x="3183" y="2080"/>
                  </a:lnTo>
                  <a:cubicBezTo>
                    <a:pt x="2994" y="2080"/>
                    <a:pt x="2836" y="2238"/>
                    <a:pt x="2836" y="2427"/>
                  </a:cubicBezTo>
                  <a:cubicBezTo>
                    <a:pt x="2836" y="2647"/>
                    <a:pt x="2994" y="2773"/>
                    <a:pt x="3183" y="2773"/>
                  </a:cubicBezTo>
                  <a:lnTo>
                    <a:pt x="6365" y="2773"/>
                  </a:lnTo>
                  <a:lnTo>
                    <a:pt x="63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1" name="Google Shape;7531;p83"/>
            <p:cNvSpPr/>
            <p:nvPr/>
          </p:nvSpPr>
          <p:spPr>
            <a:xfrm>
              <a:off x="-44924250" y="3206000"/>
              <a:ext cx="264675" cy="159125"/>
            </a:xfrm>
            <a:custGeom>
              <a:rect b="b" l="l" r="r" t="t"/>
              <a:pathLst>
                <a:path extrusionOk="0" h="6365" w="10587">
                  <a:moveTo>
                    <a:pt x="1072" y="1"/>
                  </a:moveTo>
                  <a:cubicBezTo>
                    <a:pt x="473" y="1"/>
                    <a:pt x="1" y="473"/>
                    <a:pt x="1" y="1041"/>
                  </a:cubicBezTo>
                  <a:lnTo>
                    <a:pt x="1" y="6365"/>
                  </a:lnTo>
                  <a:lnTo>
                    <a:pt x="6365" y="6365"/>
                  </a:lnTo>
                  <a:lnTo>
                    <a:pt x="6365" y="5357"/>
                  </a:lnTo>
                  <a:cubicBezTo>
                    <a:pt x="6365" y="4349"/>
                    <a:pt x="7152" y="3561"/>
                    <a:pt x="8160" y="3561"/>
                  </a:cubicBezTo>
                  <a:lnTo>
                    <a:pt x="10586" y="3561"/>
                  </a:lnTo>
                  <a:lnTo>
                    <a:pt x="10586" y="1041"/>
                  </a:lnTo>
                  <a:cubicBezTo>
                    <a:pt x="10586" y="473"/>
                    <a:pt x="10114" y="1"/>
                    <a:pt x="95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32" name="Google Shape;7532;p83"/>
          <p:cNvGrpSpPr/>
          <p:nvPr/>
        </p:nvGrpSpPr>
        <p:grpSpPr>
          <a:xfrm>
            <a:off x="1286286" y="1539249"/>
            <a:ext cx="355258" cy="355258"/>
            <a:chOff x="-50134375" y="3183175"/>
            <a:chExt cx="300100" cy="300100"/>
          </a:xfrm>
        </p:grpSpPr>
        <p:sp>
          <p:nvSpPr>
            <p:cNvPr id="7533" name="Google Shape;7533;p83"/>
            <p:cNvSpPr/>
            <p:nvPr/>
          </p:nvSpPr>
          <p:spPr>
            <a:xfrm>
              <a:off x="-50134375" y="3270600"/>
              <a:ext cx="87450" cy="53575"/>
            </a:xfrm>
            <a:custGeom>
              <a:rect b="b" l="l" r="r" t="t"/>
              <a:pathLst>
                <a:path extrusionOk="0" h="2143" w="3498">
                  <a:moveTo>
                    <a:pt x="0" y="0"/>
                  </a:moveTo>
                  <a:lnTo>
                    <a:pt x="0" y="2143"/>
                  </a:lnTo>
                  <a:lnTo>
                    <a:pt x="3497" y="2143"/>
                  </a:ln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4" name="Google Shape;7534;p83"/>
            <p:cNvSpPr/>
            <p:nvPr/>
          </p:nvSpPr>
          <p:spPr>
            <a:xfrm>
              <a:off x="-50134375" y="3340700"/>
              <a:ext cx="87450" cy="54375"/>
            </a:xfrm>
            <a:custGeom>
              <a:rect b="b" l="l" r="r" t="t"/>
              <a:pathLst>
                <a:path extrusionOk="0" h="2175" w="3498">
                  <a:moveTo>
                    <a:pt x="0" y="0"/>
                  </a:moveTo>
                  <a:lnTo>
                    <a:pt x="0" y="2174"/>
                  </a:lnTo>
                  <a:cubicBezTo>
                    <a:pt x="441" y="1701"/>
                    <a:pt x="1071" y="1418"/>
                    <a:pt x="1765" y="1418"/>
                  </a:cubicBezTo>
                  <a:cubicBezTo>
                    <a:pt x="2426" y="1418"/>
                    <a:pt x="3056" y="1670"/>
                    <a:pt x="3497" y="2174"/>
                  </a:cubicBezTo>
                  <a:lnTo>
                    <a:pt x="34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5" name="Google Shape;7535;p83"/>
            <p:cNvSpPr/>
            <p:nvPr/>
          </p:nvSpPr>
          <p:spPr>
            <a:xfrm>
              <a:off x="-50134375" y="3183175"/>
              <a:ext cx="87450" cy="70125"/>
            </a:xfrm>
            <a:custGeom>
              <a:rect b="b" l="l" r="r" t="t"/>
              <a:pathLst>
                <a:path extrusionOk="0" h="2805" w="3498">
                  <a:moveTo>
                    <a:pt x="347" y="0"/>
                  </a:moveTo>
                  <a:cubicBezTo>
                    <a:pt x="158" y="0"/>
                    <a:pt x="0" y="158"/>
                    <a:pt x="0" y="347"/>
                  </a:cubicBezTo>
                  <a:lnTo>
                    <a:pt x="0" y="2804"/>
                  </a:lnTo>
                  <a:lnTo>
                    <a:pt x="3497" y="2804"/>
                  </a:lnTo>
                  <a:lnTo>
                    <a:pt x="3497" y="347"/>
                  </a:lnTo>
                  <a:cubicBezTo>
                    <a:pt x="3497" y="158"/>
                    <a:pt x="3340"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6" name="Google Shape;7536;p83"/>
            <p:cNvSpPr/>
            <p:nvPr/>
          </p:nvSpPr>
          <p:spPr>
            <a:xfrm>
              <a:off x="-50028050" y="3363525"/>
              <a:ext cx="37050" cy="75650"/>
            </a:xfrm>
            <a:custGeom>
              <a:rect b="b" l="l" r="r" t="t"/>
              <a:pathLst>
                <a:path extrusionOk="0" h="3026" w="1482">
                  <a:moveTo>
                    <a:pt x="0" y="1"/>
                  </a:moveTo>
                  <a:lnTo>
                    <a:pt x="0" y="3025"/>
                  </a:lnTo>
                  <a:lnTo>
                    <a:pt x="1481" y="1482"/>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7" name="Google Shape;7537;p83"/>
            <p:cNvSpPr/>
            <p:nvPr/>
          </p:nvSpPr>
          <p:spPr>
            <a:xfrm>
              <a:off x="-50028050" y="3287125"/>
              <a:ext cx="88225" cy="101625"/>
            </a:xfrm>
            <a:custGeom>
              <a:rect b="b" l="l" r="r" t="t"/>
              <a:pathLst>
                <a:path extrusionOk="0" h="4065" w="3529">
                  <a:moveTo>
                    <a:pt x="1072" y="1"/>
                  </a:moveTo>
                  <a:lnTo>
                    <a:pt x="0" y="1104"/>
                  </a:lnTo>
                  <a:lnTo>
                    <a:pt x="0" y="2049"/>
                  </a:lnTo>
                  <a:lnTo>
                    <a:pt x="2017" y="4065"/>
                  </a:lnTo>
                  <a:lnTo>
                    <a:pt x="3529" y="2490"/>
                  </a:lnTo>
                  <a:lnTo>
                    <a:pt x="10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8" name="Google Shape;7538;p83"/>
            <p:cNvSpPr/>
            <p:nvPr/>
          </p:nvSpPr>
          <p:spPr>
            <a:xfrm>
              <a:off x="-49988675" y="3225700"/>
              <a:ext cx="111875" cy="111875"/>
            </a:xfrm>
            <a:custGeom>
              <a:rect b="b" l="l" r="r" t="t"/>
              <a:pathLst>
                <a:path extrusionOk="0" h="4475" w="4475">
                  <a:moveTo>
                    <a:pt x="2155" y="0"/>
                  </a:moveTo>
                  <a:cubicBezTo>
                    <a:pt x="2064" y="0"/>
                    <a:pt x="1970" y="32"/>
                    <a:pt x="1891" y="95"/>
                  </a:cubicBezTo>
                  <a:lnTo>
                    <a:pt x="1" y="1985"/>
                  </a:lnTo>
                  <a:lnTo>
                    <a:pt x="2490" y="4474"/>
                  </a:lnTo>
                  <a:lnTo>
                    <a:pt x="4380" y="2584"/>
                  </a:lnTo>
                  <a:cubicBezTo>
                    <a:pt x="4474" y="2458"/>
                    <a:pt x="4474" y="2237"/>
                    <a:pt x="4380" y="2080"/>
                  </a:cubicBezTo>
                  <a:lnTo>
                    <a:pt x="2395" y="95"/>
                  </a:lnTo>
                  <a:cubicBezTo>
                    <a:pt x="2332" y="32"/>
                    <a:pt x="2245" y="0"/>
                    <a:pt x="21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9" name="Google Shape;7539;p83"/>
            <p:cNvSpPr/>
            <p:nvPr/>
          </p:nvSpPr>
          <p:spPr>
            <a:xfrm>
              <a:off x="-50134375" y="3395050"/>
              <a:ext cx="89025" cy="88225"/>
            </a:xfrm>
            <a:custGeom>
              <a:rect b="b" l="l" r="r" t="t"/>
              <a:pathLst>
                <a:path extrusionOk="0" h="3529" w="3561">
                  <a:moveTo>
                    <a:pt x="1765" y="1418"/>
                  </a:moveTo>
                  <a:cubicBezTo>
                    <a:pt x="1985" y="1418"/>
                    <a:pt x="2111" y="1575"/>
                    <a:pt x="2111" y="1764"/>
                  </a:cubicBezTo>
                  <a:cubicBezTo>
                    <a:pt x="2111" y="1953"/>
                    <a:pt x="1985" y="2111"/>
                    <a:pt x="1765" y="2111"/>
                  </a:cubicBezTo>
                  <a:cubicBezTo>
                    <a:pt x="1576" y="2111"/>
                    <a:pt x="1418" y="1953"/>
                    <a:pt x="1418" y="1764"/>
                  </a:cubicBezTo>
                  <a:cubicBezTo>
                    <a:pt x="1418" y="1575"/>
                    <a:pt x="1576" y="1418"/>
                    <a:pt x="1765" y="1418"/>
                  </a:cubicBezTo>
                  <a:close/>
                  <a:moveTo>
                    <a:pt x="1765" y="0"/>
                  </a:moveTo>
                  <a:cubicBezTo>
                    <a:pt x="788" y="0"/>
                    <a:pt x="0" y="788"/>
                    <a:pt x="0" y="1764"/>
                  </a:cubicBezTo>
                  <a:cubicBezTo>
                    <a:pt x="0" y="2741"/>
                    <a:pt x="788" y="3529"/>
                    <a:pt x="1765" y="3529"/>
                  </a:cubicBezTo>
                  <a:cubicBezTo>
                    <a:pt x="2773" y="3529"/>
                    <a:pt x="3560" y="2741"/>
                    <a:pt x="3560" y="1764"/>
                  </a:cubicBezTo>
                  <a:cubicBezTo>
                    <a:pt x="3497" y="788"/>
                    <a:pt x="2710"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0" name="Google Shape;7540;p83"/>
            <p:cNvSpPr/>
            <p:nvPr/>
          </p:nvSpPr>
          <p:spPr>
            <a:xfrm>
              <a:off x="-50045375" y="3428900"/>
              <a:ext cx="52800" cy="53600"/>
            </a:xfrm>
            <a:custGeom>
              <a:rect b="b" l="l" r="r" t="t"/>
              <a:pathLst>
                <a:path extrusionOk="0" h="2144" w="2112">
                  <a:moveTo>
                    <a:pt x="2111" y="1"/>
                  </a:moveTo>
                  <a:lnTo>
                    <a:pt x="0" y="2143"/>
                  </a:lnTo>
                  <a:lnTo>
                    <a:pt x="2111" y="2143"/>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1" name="Google Shape;7541;p83"/>
            <p:cNvSpPr/>
            <p:nvPr/>
          </p:nvSpPr>
          <p:spPr>
            <a:xfrm>
              <a:off x="-49975275" y="3395050"/>
              <a:ext cx="52775" cy="87450"/>
            </a:xfrm>
            <a:custGeom>
              <a:rect b="b" l="l" r="r" t="t"/>
              <a:pathLst>
                <a:path extrusionOk="0" h="3498" w="2111">
                  <a:moveTo>
                    <a:pt x="693" y="0"/>
                  </a:moveTo>
                  <a:lnTo>
                    <a:pt x="0" y="662"/>
                  </a:lnTo>
                  <a:lnTo>
                    <a:pt x="0" y="3497"/>
                  </a:lnTo>
                  <a:lnTo>
                    <a:pt x="2111" y="3497"/>
                  </a:ln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2" name="Google Shape;7542;p83"/>
            <p:cNvSpPr/>
            <p:nvPr/>
          </p:nvSpPr>
          <p:spPr>
            <a:xfrm>
              <a:off x="-49905175" y="3395050"/>
              <a:ext cx="70900" cy="87450"/>
            </a:xfrm>
            <a:custGeom>
              <a:rect b="b" l="l" r="r" t="t"/>
              <a:pathLst>
                <a:path extrusionOk="0" h="3498" w="2836">
                  <a:moveTo>
                    <a:pt x="0" y="0"/>
                  </a:moveTo>
                  <a:lnTo>
                    <a:pt x="0" y="3497"/>
                  </a:lnTo>
                  <a:lnTo>
                    <a:pt x="2489" y="3497"/>
                  </a:lnTo>
                  <a:cubicBezTo>
                    <a:pt x="2678" y="3497"/>
                    <a:pt x="2836" y="3340"/>
                    <a:pt x="2836" y="3151"/>
                  </a:cubicBezTo>
                  <a:lnTo>
                    <a:pt x="2836" y="347"/>
                  </a:lnTo>
                  <a:cubicBezTo>
                    <a:pt x="2836"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43" name="Google Shape;7543;p83"/>
          <p:cNvGrpSpPr/>
          <p:nvPr/>
        </p:nvGrpSpPr>
        <p:grpSpPr>
          <a:xfrm>
            <a:off x="1286286" y="1974651"/>
            <a:ext cx="355258" cy="355288"/>
            <a:chOff x="-50134375" y="3550975"/>
            <a:chExt cx="300100" cy="300125"/>
          </a:xfrm>
        </p:grpSpPr>
        <p:sp>
          <p:nvSpPr>
            <p:cNvPr id="7544" name="Google Shape;7544;p83"/>
            <p:cNvSpPr/>
            <p:nvPr/>
          </p:nvSpPr>
          <p:spPr>
            <a:xfrm>
              <a:off x="-50134375" y="3550975"/>
              <a:ext cx="300100" cy="300125"/>
            </a:xfrm>
            <a:custGeom>
              <a:rect b="b" l="l" r="r" t="t"/>
              <a:pathLst>
                <a:path extrusionOk="0" h="12005" w="12004">
                  <a:moveTo>
                    <a:pt x="9893" y="1419"/>
                  </a:moveTo>
                  <a:lnTo>
                    <a:pt x="9893" y="1797"/>
                  </a:lnTo>
                  <a:cubicBezTo>
                    <a:pt x="9893" y="1986"/>
                    <a:pt x="10050" y="2143"/>
                    <a:pt x="10239" y="2143"/>
                  </a:cubicBezTo>
                  <a:lnTo>
                    <a:pt x="10586" y="2143"/>
                  </a:lnTo>
                  <a:lnTo>
                    <a:pt x="10586" y="9893"/>
                  </a:lnTo>
                  <a:lnTo>
                    <a:pt x="10239" y="9893"/>
                  </a:lnTo>
                  <a:cubicBezTo>
                    <a:pt x="10050" y="9893"/>
                    <a:pt x="9893" y="10051"/>
                    <a:pt x="9893" y="10240"/>
                  </a:cubicBezTo>
                  <a:lnTo>
                    <a:pt x="9893" y="10587"/>
                  </a:lnTo>
                  <a:lnTo>
                    <a:pt x="2143" y="10587"/>
                  </a:lnTo>
                  <a:lnTo>
                    <a:pt x="2143" y="10240"/>
                  </a:lnTo>
                  <a:cubicBezTo>
                    <a:pt x="2143" y="10051"/>
                    <a:pt x="1985" y="9893"/>
                    <a:pt x="1765" y="9893"/>
                  </a:cubicBezTo>
                  <a:lnTo>
                    <a:pt x="1418" y="9893"/>
                  </a:lnTo>
                  <a:lnTo>
                    <a:pt x="1418" y="2143"/>
                  </a:lnTo>
                  <a:lnTo>
                    <a:pt x="1765" y="2143"/>
                  </a:lnTo>
                  <a:cubicBezTo>
                    <a:pt x="1985" y="2143"/>
                    <a:pt x="2143" y="1986"/>
                    <a:pt x="2143" y="1797"/>
                  </a:cubicBezTo>
                  <a:lnTo>
                    <a:pt x="2143" y="1419"/>
                  </a:lnTo>
                  <a:close/>
                  <a:moveTo>
                    <a:pt x="347" y="1"/>
                  </a:moveTo>
                  <a:cubicBezTo>
                    <a:pt x="158" y="1"/>
                    <a:pt x="0" y="159"/>
                    <a:pt x="0" y="348"/>
                  </a:cubicBezTo>
                  <a:lnTo>
                    <a:pt x="0" y="1797"/>
                  </a:lnTo>
                  <a:cubicBezTo>
                    <a:pt x="0" y="1986"/>
                    <a:pt x="158" y="2143"/>
                    <a:pt x="347" y="2143"/>
                  </a:cubicBezTo>
                  <a:lnTo>
                    <a:pt x="693" y="2143"/>
                  </a:lnTo>
                  <a:lnTo>
                    <a:pt x="693" y="9893"/>
                  </a:lnTo>
                  <a:lnTo>
                    <a:pt x="347" y="9893"/>
                  </a:lnTo>
                  <a:cubicBezTo>
                    <a:pt x="158" y="9893"/>
                    <a:pt x="0" y="10051"/>
                    <a:pt x="0" y="10240"/>
                  </a:cubicBezTo>
                  <a:lnTo>
                    <a:pt x="0" y="11658"/>
                  </a:lnTo>
                  <a:cubicBezTo>
                    <a:pt x="0" y="11847"/>
                    <a:pt x="158" y="12004"/>
                    <a:pt x="347" y="12004"/>
                  </a:cubicBezTo>
                  <a:lnTo>
                    <a:pt x="1765" y="12004"/>
                  </a:lnTo>
                  <a:cubicBezTo>
                    <a:pt x="1985" y="12004"/>
                    <a:pt x="2111" y="11847"/>
                    <a:pt x="2111" y="11658"/>
                  </a:cubicBezTo>
                  <a:lnTo>
                    <a:pt x="2111" y="11311"/>
                  </a:lnTo>
                  <a:lnTo>
                    <a:pt x="9893" y="11311"/>
                  </a:lnTo>
                  <a:lnTo>
                    <a:pt x="9893" y="11658"/>
                  </a:lnTo>
                  <a:cubicBezTo>
                    <a:pt x="9893" y="11847"/>
                    <a:pt x="10050" y="12004"/>
                    <a:pt x="10239" y="12004"/>
                  </a:cubicBezTo>
                  <a:lnTo>
                    <a:pt x="11657" y="12004"/>
                  </a:lnTo>
                  <a:cubicBezTo>
                    <a:pt x="11846" y="12004"/>
                    <a:pt x="12004" y="11847"/>
                    <a:pt x="12004" y="11658"/>
                  </a:cubicBezTo>
                  <a:lnTo>
                    <a:pt x="12004" y="10240"/>
                  </a:lnTo>
                  <a:cubicBezTo>
                    <a:pt x="12004" y="10051"/>
                    <a:pt x="11846" y="9893"/>
                    <a:pt x="11657" y="9893"/>
                  </a:cubicBezTo>
                  <a:lnTo>
                    <a:pt x="11311" y="9893"/>
                  </a:lnTo>
                  <a:lnTo>
                    <a:pt x="11311" y="2143"/>
                  </a:lnTo>
                  <a:lnTo>
                    <a:pt x="11657" y="2143"/>
                  </a:lnTo>
                  <a:cubicBezTo>
                    <a:pt x="11846" y="2143"/>
                    <a:pt x="12004" y="1986"/>
                    <a:pt x="12004" y="1797"/>
                  </a:cubicBezTo>
                  <a:lnTo>
                    <a:pt x="12004" y="348"/>
                  </a:lnTo>
                  <a:cubicBezTo>
                    <a:pt x="12004" y="159"/>
                    <a:pt x="11846" y="1"/>
                    <a:pt x="11657" y="1"/>
                  </a:cubicBezTo>
                  <a:lnTo>
                    <a:pt x="10239" y="1"/>
                  </a:lnTo>
                  <a:cubicBezTo>
                    <a:pt x="10050" y="1"/>
                    <a:pt x="9893" y="159"/>
                    <a:pt x="9893" y="348"/>
                  </a:cubicBezTo>
                  <a:lnTo>
                    <a:pt x="9893" y="726"/>
                  </a:lnTo>
                  <a:lnTo>
                    <a:pt x="2111" y="726"/>
                  </a:lnTo>
                  <a:lnTo>
                    <a:pt x="2111" y="348"/>
                  </a:lnTo>
                  <a:cubicBezTo>
                    <a:pt x="2111" y="159"/>
                    <a:pt x="1985"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5" name="Google Shape;7545;p83"/>
            <p:cNvSpPr/>
            <p:nvPr/>
          </p:nvSpPr>
          <p:spPr>
            <a:xfrm>
              <a:off x="-50054825" y="3603750"/>
              <a:ext cx="141800" cy="194575"/>
            </a:xfrm>
            <a:custGeom>
              <a:rect b="b" l="l" r="r" t="t"/>
              <a:pathLst>
                <a:path extrusionOk="0" h="7783" w="5672">
                  <a:moveTo>
                    <a:pt x="347" y="1"/>
                  </a:moveTo>
                  <a:cubicBezTo>
                    <a:pt x="158" y="1"/>
                    <a:pt x="0" y="158"/>
                    <a:pt x="0" y="347"/>
                  </a:cubicBezTo>
                  <a:lnTo>
                    <a:pt x="0" y="1765"/>
                  </a:lnTo>
                  <a:cubicBezTo>
                    <a:pt x="0" y="1873"/>
                    <a:pt x="74" y="1922"/>
                    <a:pt x="151" y="1922"/>
                  </a:cubicBezTo>
                  <a:cubicBezTo>
                    <a:pt x="186" y="1922"/>
                    <a:pt x="222" y="1911"/>
                    <a:pt x="252" y="1891"/>
                  </a:cubicBezTo>
                  <a:lnTo>
                    <a:pt x="725" y="1419"/>
                  </a:lnTo>
                  <a:lnTo>
                    <a:pt x="2143" y="1419"/>
                  </a:lnTo>
                  <a:lnTo>
                    <a:pt x="2143" y="7089"/>
                  </a:lnTo>
                  <a:lnTo>
                    <a:pt x="1670" y="7562"/>
                  </a:lnTo>
                  <a:cubicBezTo>
                    <a:pt x="1576" y="7625"/>
                    <a:pt x="1670" y="7782"/>
                    <a:pt x="1765" y="7782"/>
                  </a:cubicBezTo>
                  <a:lnTo>
                    <a:pt x="3907" y="7782"/>
                  </a:lnTo>
                  <a:cubicBezTo>
                    <a:pt x="4064" y="7782"/>
                    <a:pt x="4096" y="7625"/>
                    <a:pt x="4033" y="7562"/>
                  </a:cubicBezTo>
                  <a:lnTo>
                    <a:pt x="3560" y="7089"/>
                  </a:lnTo>
                  <a:lnTo>
                    <a:pt x="3560" y="1419"/>
                  </a:lnTo>
                  <a:lnTo>
                    <a:pt x="4978" y="1419"/>
                  </a:lnTo>
                  <a:lnTo>
                    <a:pt x="5451" y="1891"/>
                  </a:lnTo>
                  <a:cubicBezTo>
                    <a:pt x="5467" y="1908"/>
                    <a:pt x="5491" y="1916"/>
                    <a:pt x="5517" y="1916"/>
                  </a:cubicBezTo>
                  <a:cubicBezTo>
                    <a:pt x="5587" y="1916"/>
                    <a:pt x="5671" y="1857"/>
                    <a:pt x="5671" y="1765"/>
                  </a:cubicBezTo>
                  <a:lnTo>
                    <a:pt x="5671" y="347"/>
                  </a:lnTo>
                  <a:cubicBezTo>
                    <a:pt x="5671" y="158"/>
                    <a:pt x="5514" y="1"/>
                    <a:pt x="53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46" name="Google Shape;7546;p83"/>
          <p:cNvGrpSpPr/>
          <p:nvPr/>
        </p:nvGrpSpPr>
        <p:grpSpPr>
          <a:xfrm>
            <a:off x="1286286" y="2412183"/>
            <a:ext cx="355258" cy="355051"/>
            <a:chOff x="-50134375" y="3920575"/>
            <a:chExt cx="300100" cy="299925"/>
          </a:xfrm>
        </p:grpSpPr>
        <p:sp>
          <p:nvSpPr>
            <p:cNvPr id="7547" name="Google Shape;7547;p83"/>
            <p:cNvSpPr/>
            <p:nvPr/>
          </p:nvSpPr>
          <p:spPr>
            <a:xfrm>
              <a:off x="-49985525" y="3920575"/>
              <a:ext cx="151250" cy="151850"/>
            </a:xfrm>
            <a:custGeom>
              <a:rect b="b" l="l" r="r" t="t"/>
              <a:pathLst>
                <a:path extrusionOk="0" h="6074" w="6050">
                  <a:moveTo>
                    <a:pt x="1986" y="1"/>
                  </a:moveTo>
                  <a:cubicBezTo>
                    <a:pt x="1537" y="1"/>
                    <a:pt x="1088" y="166"/>
                    <a:pt x="757" y="497"/>
                  </a:cubicBezTo>
                  <a:lnTo>
                    <a:pt x="1" y="1284"/>
                  </a:lnTo>
                  <a:lnTo>
                    <a:pt x="4758" y="6073"/>
                  </a:lnTo>
                  <a:lnTo>
                    <a:pt x="5546" y="5317"/>
                  </a:lnTo>
                  <a:cubicBezTo>
                    <a:pt x="5861" y="5002"/>
                    <a:pt x="6050" y="4529"/>
                    <a:pt x="6050" y="4057"/>
                  </a:cubicBezTo>
                  <a:cubicBezTo>
                    <a:pt x="6050" y="3616"/>
                    <a:pt x="5861" y="3143"/>
                    <a:pt x="5546" y="2828"/>
                  </a:cubicBezTo>
                  <a:lnTo>
                    <a:pt x="3214" y="497"/>
                  </a:lnTo>
                  <a:cubicBezTo>
                    <a:pt x="2883" y="166"/>
                    <a:pt x="2434" y="1"/>
                    <a:pt x="19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8" name="Google Shape;7548;p83"/>
            <p:cNvSpPr/>
            <p:nvPr/>
          </p:nvSpPr>
          <p:spPr>
            <a:xfrm>
              <a:off x="-50134375" y="4069250"/>
              <a:ext cx="151250" cy="151250"/>
            </a:xfrm>
            <a:custGeom>
              <a:rect b="b" l="l" r="r" t="t"/>
              <a:pathLst>
                <a:path extrusionOk="0" h="6050" w="6050">
                  <a:moveTo>
                    <a:pt x="1292" y="0"/>
                  </a:moveTo>
                  <a:lnTo>
                    <a:pt x="504" y="756"/>
                  </a:lnTo>
                  <a:cubicBezTo>
                    <a:pt x="189" y="1071"/>
                    <a:pt x="0" y="1544"/>
                    <a:pt x="0" y="2016"/>
                  </a:cubicBezTo>
                  <a:cubicBezTo>
                    <a:pt x="0" y="2489"/>
                    <a:pt x="189" y="2899"/>
                    <a:pt x="504" y="3277"/>
                  </a:cubicBezTo>
                  <a:lnTo>
                    <a:pt x="2804" y="5545"/>
                  </a:lnTo>
                  <a:cubicBezTo>
                    <a:pt x="3119" y="5860"/>
                    <a:pt x="3592" y="6049"/>
                    <a:pt x="4064" y="6049"/>
                  </a:cubicBezTo>
                  <a:cubicBezTo>
                    <a:pt x="4537" y="6049"/>
                    <a:pt x="4947" y="5860"/>
                    <a:pt x="5325" y="5545"/>
                  </a:cubicBezTo>
                  <a:lnTo>
                    <a:pt x="6049" y="4757"/>
                  </a:lnTo>
                  <a:lnTo>
                    <a:pt x="129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9" name="Google Shape;7549;p83"/>
            <p:cNvSpPr/>
            <p:nvPr/>
          </p:nvSpPr>
          <p:spPr>
            <a:xfrm>
              <a:off x="-50090275" y="3964500"/>
              <a:ext cx="211100" cy="211100"/>
            </a:xfrm>
            <a:custGeom>
              <a:rect b="b" l="l" r="r" t="t"/>
              <a:pathLst>
                <a:path extrusionOk="0" h="8444" w="8444">
                  <a:moveTo>
                    <a:pt x="2446" y="4316"/>
                  </a:moveTo>
                  <a:cubicBezTo>
                    <a:pt x="2537" y="4316"/>
                    <a:pt x="2631" y="4348"/>
                    <a:pt x="2710" y="4411"/>
                  </a:cubicBezTo>
                  <a:lnTo>
                    <a:pt x="4033" y="5734"/>
                  </a:lnTo>
                  <a:cubicBezTo>
                    <a:pt x="4191" y="5828"/>
                    <a:pt x="4191" y="6080"/>
                    <a:pt x="4033" y="6238"/>
                  </a:cubicBezTo>
                  <a:cubicBezTo>
                    <a:pt x="3970" y="6301"/>
                    <a:pt x="3884" y="6332"/>
                    <a:pt x="3789" y="6332"/>
                  </a:cubicBezTo>
                  <a:cubicBezTo>
                    <a:pt x="3694" y="6332"/>
                    <a:pt x="3592" y="6301"/>
                    <a:pt x="3498" y="6238"/>
                  </a:cubicBezTo>
                  <a:lnTo>
                    <a:pt x="2206" y="4946"/>
                  </a:lnTo>
                  <a:cubicBezTo>
                    <a:pt x="2080" y="4820"/>
                    <a:pt x="2080" y="4568"/>
                    <a:pt x="2206" y="4411"/>
                  </a:cubicBezTo>
                  <a:cubicBezTo>
                    <a:pt x="2269" y="4348"/>
                    <a:pt x="2356" y="4316"/>
                    <a:pt x="2446" y="4316"/>
                  </a:cubicBezTo>
                  <a:close/>
                  <a:moveTo>
                    <a:pt x="3687" y="0"/>
                  </a:moveTo>
                  <a:lnTo>
                    <a:pt x="1" y="3686"/>
                  </a:lnTo>
                  <a:lnTo>
                    <a:pt x="4789" y="8443"/>
                  </a:lnTo>
                  <a:lnTo>
                    <a:pt x="8444" y="4789"/>
                  </a:lnTo>
                  <a:lnTo>
                    <a:pt x="368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50" name="Google Shape;7550;p83"/>
          <p:cNvGrpSpPr/>
          <p:nvPr/>
        </p:nvGrpSpPr>
        <p:grpSpPr>
          <a:xfrm>
            <a:off x="3497010" y="1559758"/>
            <a:ext cx="357123" cy="355258"/>
            <a:chOff x="-48262200" y="3200500"/>
            <a:chExt cx="301675" cy="300100"/>
          </a:xfrm>
        </p:grpSpPr>
        <p:sp>
          <p:nvSpPr>
            <p:cNvPr id="7551" name="Google Shape;7551;p83"/>
            <p:cNvSpPr/>
            <p:nvPr/>
          </p:nvSpPr>
          <p:spPr>
            <a:xfrm>
              <a:off x="-48191325" y="3288700"/>
              <a:ext cx="51225" cy="51225"/>
            </a:xfrm>
            <a:custGeom>
              <a:rect b="b" l="l" r="r" t="t"/>
              <a:pathLst>
                <a:path extrusionOk="0" h="2049" w="2049">
                  <a:moveTo>
                    <a:pt x="1072" y="1"/>
                  </a:moveTo>
                  <a:cubicBezTo>
                    <a:pt x="474" y="1"/>
                    <a:pt x="1" y="473"/>
                    <a:pt x="1" y="1041"/>
                  </a:cubicBezTo>
                  <a:cubicBezTo>
                    <a:pt x="1" y="1513"/>
                    <a:pt x="285" y="1891"/>
                    <a:pt x="726" y="2049"/>
                  </a:cubicBezTo>
                  <a:lnTo>
                    <a:pt x="726" y="1041"/>
                  </a:lnTo>
                  <a:cubicBezTo>
                    <a:pt x="726" y="852"/>
                    <a:pt x="883" y="694"/>
                    <a:pt x="1072" y="694"/>
                  </a:cubicBezTo>
                  <a:lnTo>
                    <a:pt x="2049" y="694"/>
                  </a:lnTo>
                  <a:cubicBezTo>
                    <a:pt x="1891" y="253"/>
                    <a:pt x="1513"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2" name="Google Shape;7552;p83"/>
            <p:cNvSpPr/>
            <p:nvPr/>
          </p:nvSpPr>
          <p:spPr>
            <a:xfrm>
              <a:off x="-48155875" y="3324150"/>
              <a:ext cx="15775" cy="15775"/>
            </a:xfrm>
            <a:custGeom>
              <a:rect b="b" l="l" r="r" t="t"/>
              <a:pathLst>
                <a:path extrusionOk="0" h="631" w="631">
                  <a:moveTo>
                    <a:pt x="1" y="1"/>
                  </a:moveTo>
                  <a:lnTo>
                    <a:pt x="1" y="631"/>
                  </a:lnTo>
                  <a:cubicBezTo>
                    <a:pt x="284" y="505"/>
                    <a:pt x="536" y="253"/>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3" name="Google Shape;7553;p83"/>
            <p:cNvSpPr/>
            <p:nvPr/>
          </p:nvSpPr>
          <p:spPr>
            <a:xfrm>
              <a:off x="-48085775" y="3206000"/>
              <a:ext cx="47275" cy="47300"/>
            </a:xfrm>
            <a:custGeom>
              <a:rect b="b" l="l" r="r" t="t"/>
              <a:pathLst>
                <a:path extrusionOk="0" h="1892" w="1891">
                  <a:moveTo>
                    <a:pt x="1" y="1"/>
                  </a:moveTo>
                  <a:lnTo>
                    <a:pt x="1" y="1891"/>
                  </a:lnTo>
                  <a:lnTo>
                    <a:pt x="1891" y="1891"/>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4" name="Google Shape;7554;p83"/>
            <p:cNvSpPr/>
            <p:nvPr/>
          </p:nvSpPr>
          <p:spPr>
            <a:xfrm>
              <a:off x="-48262200" y="3200500"/>
              <a:ext cx="228425" cy="300100"/>
            </a:xfrm>
            <a:custGeom>
              <a:rect b="b" l="l" r="r" t="t"/>
              <a:pathLst>
                <a:path extrusionOk="0" h="12004" w="9137">
                  <a:moveTo>
                    <a:pt x="3907" y="2773"/>
                  </a:moveTo>
                  <a:cubicBezTo>
                    <a:pt x="4789" y="2773"/>
                    <a:pt x="5482" y="3371"/>
                    <a:pt x="5640" y="4190"/>
                  </a:cubicBezTo>
                  <a:lnTo>
                    <a:pt x="6743" y="4190"/>
                  </a:lnTo>
                  <a:cubicBezTo>
                    <a:pt x="6900" y="4222"/>
                    <a:pt x="7058" y="4380"/>
                    <a:pt x="7058" y="4569"/>
                  </a:cubicBezTo>
                  <a:lnTo>
                    <a:pt x="7058" y="7372"/>
                  </a:lnTo>
                  <a:cubicBezTo>
                    <a:pt x="7058" y="7562"/>
                    <a:pt x="6900" y="7719"/>
                    <a:pt x="6711" y="7719"/>
                  </a:cubicBezTo>
                  <a:lnTo>
                    <a:pt x="3907" y="7719"/>
                  </a:lnTo>
                  <a:cubicBezTo>
                    <a:pt x="3718" y="7719"/>
                    <a:pt x="3561" y="7562"/>
                    <a:pt x="3561" y="7372"/>
                  </a:cubicBezTo>
                  <a:lnTo>
                    <a:pt x="3561" y="6270"/>
                  </a:lnTo>
                  <a:cubicBezTo>
                    <a:pt x="2773" y="6112"/>
                    <a:pt x="2143" y="5419"/>
                    <a:pt x="2143" y="4537"/>
                  </a:cubicBezTo>
                  <a:cubicBezTo>
                    <a:pt x="2143" y="3560"/>
                    <a:pt x="2931" y="2773"/>
                    <a:pt x="3907" y="2773"/>
                  </a:cubicBezTo>
                  <a:close/>
                  <a:moveTo>
                    <a:pt x="5293" y="8475"/>
                  </a:moveTo>
                  <a:cubicBezTo>
                    <a:pt x="5482" y="8475"/>
                    <a:pt x="5640" y="8633"/>
                    <a:pt x="5640" y="8822"/>
                  </a:cubicBezTo>
                  <a:cubicBezTo>
                    <a:pt x="5640" y="9042"/>
                    <a:pt x="5482" y="9200"/>
                    <a:pt x="5293" y="9200"/>
                  </a:cubicBezTo>
                  <a:lnTo>
                    <a:pt x="2489" y="9200"/>
                  </a:lnTo>
                  <a:cubicBezTo>
                    <a:pt x="2300" y="9200"/>
                    <a:pt x="2143" y="9042"/>
                    <a:pt x="2143" y="8822"/>
                  </a:cubicBezTo>
                  <a:cubicBezTo>
                    <a:pt x="2143" y="8633"/>
                    <a:pt x="2300" y="8475"/>
                    <a:pt x="2489" y="8475"/>
                  </a:cubicBezTo>
                  <a:close/>
                  <a:moveTo>
                    <a:pt x="6711" y="8475"/>
                  </a:moveTo>
                  <a:cubicBezTo>
                    <a:pt x="6900" y="8475"/>
                    <a:pt x="7058" y="8633"/>
                    <a:pt x="7058" y="8822"/>
                  </a:cubicBezTo>
                  <a:cubicBezTo>
                    <a:pt x="7058" y="9042"/>
                    <a:pt x="6900" y="9200"/>
                    <a:pt x="6711" y="9200"/>
                  </a:cubicBezTo>
                  <a:cubicBezTo>
                    <a:pt x="6522" y="9200"/>
                    <a:pt x="6365" y="9042"/>
                    <a:pt x="6365" y="8822"/>
                  </a:cubicBezTo>
                  <a:cubicBezTo>
                    <a:pt x="6365" y="8633"/>
                    <a:pt x="6522" y="8475"/>
                    <a:pt x="6711" y="8475"/>
                  </a:cubicBezTo>
                  <a:close/>
                  <a:moveTo>
                    <a:pt x="6711" y="9893"/>
                  </a:moveTo>
                  <a:cubicBezTo>
                    <a:pt x="6900" y="9893"/>
                    <a:pt x="7058" y="10050"/>
                    <a:pt x="7058" y="10239"/>
                  </a:cubicBezTo>
                  <a:cubicBezTo>
                    <a:pt x="7058" y="10428"/>
                    <a:pt x="6900" y="10617"/>
                    <a:pt x="6711" y="10617"/>
                  </a:cubicBezTo>
                  <a:lnTo>
                    <a:pt x="2489" y="10617"/>
                  </a:lnTo>
                  <a:cubicBezTo>
                    <a:pt x="2300" y="10617"/>
                    <a:pt x="2143" y="10460"/>
                    <a:pt x="2143" y="10239"/>
                  </a:cubicBezTo>
                  <a:cubicBezTo>
                    <a:pt x="2143" y="10050"/>
                    <a:pt x="2300" y="9893"/>
                    <a:pt x="2489" y="9893"/>
                  </a:cubicBezTo>
                  <a:close/>
                  <a:moveTo>
                    <a:pt x="379" y="0"/>
                  </a:moveTo>
                  <a:cubicBezTo>
                    <a:pt x="158" y="0"/>
                    <a:pt x="1" y="158"/>
                    <a:pt x="1" y="378"/>
                  </a:cubicBezTo>
                  <a:lnTo>
                    <a:pt x="1" y="11657"/>
                  </a:lnTo>
                  <a:cubicBezTo>
                    <a:pt x="1" y="11878"/>
                    <a:pt x="158" y="12004"/>
                    <a:pt x="379" y="12004"/>
                  </a:cubicBezTo>
                  <a:lnTo>
                    <a:pt x="8790" y="12004"/>
                  </a:lnTo>
                  <a:cubicBezTo>
                    <a:pt x="8979" y="12004"/>
                    <a:pt x="9137" y="11878"/>
                    <a:pt x="9137" y="11657"/>
                  </a:cubicBezTo>
                  <a:lnTo>
                    <a:pt x="9137" y="2804"/>
                  </a:lnTo>
                  <a:lnTo>
                    <a:pt x="6711" y="2804"/>
                  </a:lnTo>
                  <a:cubicBezTo>
                    <a:pt x="6522" y="2804"/>
                    <a:pt x="6365" y="2647"/>
                    <a:pt x="6365" y="2458"/>
                  </a:cubicBezTo>
                  <a:lnTo>
                    <a:pt x="63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5" name="Google Shape;7555;p83"/>
            <p:cNvSpPr/>
            <p:nvPr/>
          </p:nvSpPr>
          <p:spPr>
            <a:xfrm>
              <a:off x="-48155075" y="3322575"/>
              <a:ext cx="52775" cy="53575"/>
            </a:xfrm>
            <a:custGeom>
              <a:rect b="b" l="l" r="r" t="t"/>
              <a:pathLst>
                <a:path extrusionOk="0" h="2143" w="2111">
                  <a:moveTo>
                    <a:pt x="1355" y="1"/>
                  </a:moveTo>
                  <a:cubicBezTo>
                    <a:pt x="1197" y="725"/>
                    <a:pt x="662" y="1261"/>
                    <a:pt x="0" y="1387"/>
                  </a:cubicBezTo>
                  <a:lnTo>
                    <a:pt x="0" y="2143"/>
                  </a:lnTo>
                  <a:lnTo>
                    <a:pt x="2111" y="2143"/>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6" name="Google Shape;7556;p83"/>
            <p:cNvSpPr/>
            <p:nvPr/>
          </p:nvSpPr>
          <p:spPr>
            <a:xfrm>
              <a:off x="-48014100" y="3417100"/>
              <a:ext cx="53575" cy="18125"/>
            </a:xfrm>
            <a:custGeom>
              <a:rect b="b" l="l" r="r" t="t"/>
              <a:pathLst>
                <a:path extrusionOk="0" h="725" w="2143">
                  <a:moveTo>
                    <a:pt x="1" y="0"/>
                  </a:moveTo>
                  <a:lnTo>
                    <a:pt x="1" y="725"/>
                  </a:lnTo>
                  <a:lnTo>
                    <a:pt x="2143" y="725"/>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7" name="Google Shape;7557;p83"/>
            <p:cNvSpPr/>
            <p:nvPr/>
          </p:nvSpPr>
          <p:spPr>
            <a:xfrm>
              <a:off x="-48014100" y="3289500"/>
              <a:ext cx="53575" cy="110300"/>
            </a:xfrm>
            <a:custGeom>
              <a:rect b="b" l="l" r="r" t="t"/>
              <a:pathLst>
                <a:path extrusionOk="0" h="4412" w="2143">
                  <a:moveTo>
                    <a:pt x="1" y="0"/>
                  </a:moveTo>
                  <a:lnTo>
                    <a:pt x="1" y="4411"/>
                  </a:lnTo>
                  <a:lnTo>
                    <a:pt x="2143" y="4411"/>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8" name="Google Shape;7558;p83"/>
            <p:cNvSpPr/>
            <p:nvPr/>
          </p:nvSpPr>
          <p:spPr>
            <a:xfrm>
              <a:off x="-48014100" y="3451750"/>
              <a:ext cx="53575" cy="48075"/>
            </a:xfrm>
            <a:custGeom>
              <a:rect b="b" l="l" r="r" t="t"/>
              <a:pathLst>
                <a:path extrusionOk="0" h="1923" w="2143">
                  <a:moveTo>
                    <a:pt x="1" y="0"/>
                  </a:moveTo>
                  <a:lnTo>
                    <a:pt x="1" y="883"/>
                  </a:lnTo>
                  <a:cubicBezTo>
                    <a:pt x="1" y="1450"/>
                    <a:pt x="473" y="1922"/>
                    <a:pt x="1072" y="1922"/>
                  </a:cubicBezTo>
                  <a:cubicBezTo>
                    <a:pt x="1670" y="1922"/>
                    <a:pt x="2143" y="1450"/>
                    <a:pt x="2143" y="883"/>
                  </a:cubicBez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9" name="Google Shape;7559;p83"/>
            <p:cNvSpPr/>
            <p:nvPr/>
          </p:nvSpPr>
          <p:spPr>
            <a:xfrm>
              <a:off x="-48011725" y="3220375"/>
              <a:ext cx="48050" cy="51025"/>
            </a:xfrm>
            <a:custGeom>
              <a:rect b="b" l="l" r="r" t="t"/>
              <a:pathLst>
                <a:path extrusionOk="0" h="2041" w="1922">
                  <a:moveTo>
                    <a:pt x="985" y="1"/>
                  </a:moveTo>
                  <a:cubicBezTo>
                    <a:pt x="843" y="1"/>
                    <a:pt x="693" y="72"/>
                    <a:pt x="630" y="213"/>
                  </a:cubicBezTo>
                  <a:lnTo>
                    <a:pt x="0" y="2041"/>
                  </a:lnTo>
                  <a:lnTo>
                    <a:pt x="1922" y="2041"/>
                  </a:lnTo>
                  <a:lnTo>
                    <a:pt x="1292" y="213"/>
                  </a:lnTo>
                  <a:cubicBezTo>
                    <a:pt x="1260" y="72"/>
                    <a:pt x="1126" y="1"/>
                    <a:pt x="9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60" name="Google Shape;7560;p83"/>
          <p:cNvGrpSpPr/>
          <p:nvPr/>
        </p:nvGrpSpPr>
        <p:grpSpPr>
          <a:xfrm>
            <a:off x="3526383" y="1996847"/>
            <a:ext cx="298377" cy="354519"/>
            <a:chOff x="-48233050" y="3569725"/>
            <a:chExt cx="252050" cy="299475"/>
          </a:xfrm>
        </p:grpSpPr>
        <p:sp>
          <p:nvSpPr>
            <p:cNvPr id="7561" name="Google Shape;7561;p83"/>
            <p:cNvSpPr/>
            <p:nvPr/>
          </p:nvSpPr>
          <p:spPr>
            <a:xfrm>
              <a:off x="-48233050" y="3569725"/>
              <a:ext cx="252050" cy="299475"/>
            </a:xfrm>
            <a:custGeom>
              <a:rect b="b" l="l" r="r" t="t"/>
              <a:pathLst>
                <a:path extrusionOk="0" h="11979" w="10082">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2" name="Google Shape;7562;p83"/>
            <p:cNvSpPr/>
            <p:nvPr/>
          </p:nvSpPr>
          <p:spPr>
            <a:xfrm>
              <a:off x="-48170050" y="3622650"/>
              <a:ext cx="100050" cy="103225"/>
            </a:xfrm>
            <a:custGeom>
              <a:rect b="b" l="l" r="r" t="t"/>
              <a:pathLst>
                <a:path extrusionOk="0" h="4129" w="4002">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3" name="Google Shape;7563;p83"/>
            <p:cNvSpPr/>
            <p:nvPr/>
          </p:nvSpPr>
          <p:spPr>
            <a:xfrm>
              <a:off x="-48129100" y="3665200"/>
              <a:ext cx="18150" cy="18125"/>
            </a:xfrm>
            <a:custGeom>
              <a:rect b="b" l="l" r="r" t="t"/>
              <a:pathLst>
                <a:path extrusionOk="0" h="725" w="726">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64" name="Google Shape;7564;p83"/>
          <p:cNvGrpSpPr/>
          <p:nvPr/>
        </p:nvGrpSpPr>
        <p:grpSpPr>
          <a:xfrm>
            <a:off x="3550148" y="2430591"/>
            <a:ext cx="250847" cy="358070"/>
            <a:chOff x="-48216525" y="3936125"/>
            <a:chExt cx="211900" cy="302475"/>
          </a:xfrm>
        </p:grpSpPr>
        <p:sp>
          <p:nvSpPr>
            <p:cNvPr id="7565" name="Google Shape;7565;p83"/>
            <p:cNvSpPr/>
            <p:nvPr/>
          </p:nvSpPr>
          <p:spPr>
            <a:xfrm>
              <a:off x="-48207850" y="3955825"/>
              <a:ext cx="105550" cy="158325"/>
            </a:xfrm>
            <a:custGeom>
              <a:rect b="b" l="l" r="r" t="t"/>
              <a:pathLst>
                <a:path extrusionOk="0" h="6333" w="4222">
                  <a:moveTo>
                    <a:pt x="2080" y="2080"/>
                  </a:moveTo>
                  <a:cubicBezTo>
                    <a:pt x="2300" y="2080"/>
                    <a:pt x="2458" y="2237"/>
                    <a:pt x="2458" y="2458"/>
                  </a:cubicBezTo>
                  <a:lnTo>
                    <a:pt x="2458" y="3151"/>
                  </a:lnTo>
                  <a:cubicBezTo>
                    <a:pt x="2458" y="3340"/>
                    <a:pt x="2300" y="3497"/>
                    <a:pt x="2080" y="3497"/>
                  </a:cubicBezTo>
                  <a:cubicBezTo>
                    <a:pt x="1891" y="3497"/>
                    <a:pt x="1733" y="3340"/>
                    <a:pt x="1733" y="3151"/>
                  </a:cubicBezTo>
                  <a:lnTo>
                    <a:pt x="1733" y="2458"/>
                  </a:lnTo>
                  <a:cubicBezTo>
                    <a:pt x="1733" y="2237"/>
                    <a:pt x="1891" y="2080"/>
                    <a:pt x="2080" y="2080"/>
                  </a:cubicBezTo>
                  <a:close/>
                  <a:moveTo>
                    <a:pt x="2080" y="4222"/>
                  </a:moveTo>
                  <a:cubicBezTo>
                    <a:pt x="2300" y="4222"/>
                    <a:pt x="2458" y="4380"/>
                    <a:pt x="2458" y="4569"/>
                  </a:cubicBezTo>
                  <a:lnTo>
                    <a:pt x="2458" y="5293"/>
                  </a:lnTo>
                  <a:cubicBezTo>
                    <a:pt x="2458" y="5482"/>
                    <a:pt x="2300" y="5640"/>
                    <a:pt x="2080" y="5640"/>
                  </a:cubicBezTo>
                  <a:cubicBezTo>
                    <a:pt x="1891" y="5640"/>
                    <a:pt x="1733" y="5482"/>
                    <a:pt x="1733" y="5293"/>
                  </a:cubicBezTo>
                  <a:lnTo>
                    <a:pt x="1733" y="4569"/>
                  </a:lnTo>
                  <a:cubicBezTo>
                    <a:pt x="1733" y="4380"/>
                    <a:pt x="1891" y="4222"/>
                    <a:pt x="2080" y="4222"/>
                  </a:cubicBezTo>
                  <a:close/>
                  <a:moveTo>
                    <a:pt x="2111" y="0"/>
                  </a:moveTo>
                  <a:cubicBezTo>
                    <a:pt x="1891" y="0"/>
                    <a:pt x="1733" y="158"/>
                    <a:pt x="1733" y="347"/>
                  </a:cubicBezTo>
                  <a:lnTo>
                    <a:pt x="1733" y="757"/>
                  </a:lnTo>
                  <a:cubicBezTo>
                    <a:pt x="1544" y="788"/>
                    <a:pt x="1355" y="914"/>
                    <a:pt x="1198" y="1072"/>
                  </a:cubicBezTo>
                  <a:lnTo>
                    <a:pt x="883" y="757"/>
                  </a:lnTo>
                  <a:cubicBezTo>
                    <a:pt x="820" y="694"/>
                    <a:pt x="733" y="662"/>
                    <a:pt x="642" y="662"/>
                  </a:cubicBezTo>
                  <a:cubicBezTo>
                    <a:pt x="552" y="662"/>
                    <a:pt x="457" y="694"/>
                    <a:pt x="378" y="757"/>
                  </a:cubicBezTo>
                  <a:cubicBezTo>
                    <a:pt x="252" y="883"/>
                    <a:pt x="252" y="1103"/>
                    <a:pt x="378" y="1261"/>
                  </a:cubicBezTo>
                  <a:lnTo>
                    <a:pt x="788" y="1702"/>
                  </a:lnTo>
                  <a:cubicBezTo>
                    <a:pt x="757" y="1859"/>
                    <a:pt x="725" y="2017"/>
                    <a:pt x="725" y="2174"/>
                  </a:cubicBezTo>
                  <a:lnTo>
                    <a:pt x="378" y="2174"/>
                  </a:lnTo>
                  <a:cubicBezTo>
                    <a:pt x="158" y="2174"/>
                    <a:pt x="0" y="2332"/>
                    <a:pt x="0" y="2521"/>
                  </a:cubicBezTo>
                  <a:cubicBezTo>
                    <a:pt x="0" y="2710"/>
                    <a:pt x="158" y="2867"/>
                    <a:pt x="378" y="2867"/>
                  </a:cubicBezTo>
                  <a:lnTo>
                    <a:pt x="725" y="2867"/>
                  </a:lnTo>
                  <a:lnTo>
                    <a:pt x="725" y="3592"/>
                  </a:lnTo>
                  <a:lnTo>
                    <a:pt x="378" y="3592"/>
                  </a:lnTo>
                  <a:cubicBezTo>
                    <a:pt x="158" y="3592"/>
                    <a:pt x="0" y="3750"/>
                    <a:pt x="0" y="3939"/>
                  </a:cubicBezTo>
                  <a:cubicBezTo>
                    <a:pt x="0" y="4128"/>
                    <a:pt x="158" y="4285"/>
                    <a:pt x="378" y="4285"/>
                  </a:cubicBezTo>
                  <a:lnTo>
                    <a:pt x="725" y="4285"/>
                  </a:lnTo>
                  <a:lnTo>
                    <a:pt x="725" y="5010"/>
                  </a:lnTo>
                  <a:lnTo>
                    <a:pt x="347" y="5010"/>
                  </a:lnTo>
                  <a:lnTo>
                    <a:pt x="347" y="4915"/>
                  </a:lnTo>
                  <a:cubicBezTo>
                    <a:pt x="158" y="4915"/>
                    <a:pt x="0" y="5073"/>
                    <a:pt x="0" y="5293"/>
                  </a:cubicBezTo>
                  <a:cubicBezTo>
                    <a:pt x="0" y="5482"/>
                    <a:pt x="158" y="5640"/>
                    <a:pt x="347" y="5640"/>
                  </a:cubicBezTo>
                  <a:lnTo>
                    <a:pt x="725" y="5640"/>
                  </a:lnTo>
                  <a:lnTo>
                    <a:pt x="725" y="6333"/>
                  </a:lnTo>
                  <a:lnTo>
                    <a:pt x="3497" y="6333"/>
                  </a:lnTo>
                  <a:lnTo>
                    <a:pt x="3497" y="5640"/>
                  </a:lnTo>
                  <a:lnTo>
                    <a:pt x="3876" y="5640"/>
                  </a:lnTo>
                  <a:cubicBezTo>
                    <a:pt x="4065" y="5640"/>
                    <a:pt x="4222" y="5482"/>
                    <a:pt x="4222" y="5293"/>
                  </a:cubicBezTo>
                  <a:cubicBezTo>
                    <a:pt x="4222" y="5073"/>
                    <a:pt x="4065" y="4915"/>
                    <a:pt x="3876" y="4915"/>
                  </a:cubicBezTo>
                  <a:lnTo>
                    <a:pt x="3497" y="4915"/>
                  </a:lnTo>
                  <a:lnTo>
                    <a:pt x="3497" y="4222"/>
                  </a:lnTo>
                  <a:lnTo>
                    <a:pt x="3876" y="4222"/>
                  </a:lnTo>
                  <a:cubicBezTo>
                    <a:pt x="4065" y="4222"/>
                    <a:pt x="4222" y="4065"/>
                    <a:pt x="4222" y="3876"/>
                  </a:cubicBezTo>
                  <a:cubicBezTo>
                    <a:pt x="4222" y="3655"/>
                    <a:pt x="4065" y="3497"/>
                    <a:pt x="3876" y="3497"/>
                  </a:cubicBezTo>
                  <a:lnTo>
                    <a:pt x="3497" y="3497"/>
                  </a:lnTo>
                  <a:lnTo>
                    <a:pt x="3497" y="2804"/>
                  </a:lnTo>
                  <a:lnTo>
                    <a:pt x="3876" y="2804"/>
                  </a:lnTo>
                  <a:cubicBezTo>
                    <a:pt x="4065" y="2804"/>
                    <a:pt x="4222" y="2647"/>
                    <a:pt x="4222" y="2458"/>
                  </a:cubicBezTo>
                  <a:cubicBezTo>
                    <a:pt x="4222" y="2237"/>
                    <a:pt x="4065" y="2080"/>
                    <a:pt x="3876" y="2080"/>
                  </a:cubicBezTo>
                  <a:lnTo>
                    <a:pt x="3497" y="2080"/>
                  </a:lnTo>
                  <a:cubicBezTo>
                    <a:pt x="3497" y="1418"/>
                    <a:pt x="3088" y="914"/>
                    <a:pt x="2458" y="757"/>
                  </a:cubicBezTo>
                  <a:lnTo>
                    <a:pt x="2458" y="347"/>
                  </a:lnTo>
                  <a:cubicBezTo>
                    <a:pt x="2458" y="158"/>
                    <a:pt x="2300"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6" name="Google Shape;7566;p83"/>
            <p:cNvSpPr/>
            <p:nvPr/>
          </p:nvSpPr>
          <p:spPr>
            <a:xfrm>
              <a:off x="-48192100" y="4184225"/>
              <a:ext cx="163850" cy="54375"/>
            </a:xfrm>
            <a:custGeom>
              <a:rect b="b" l="l" r="r" t="t"/>
              <a:pathLst>
                <a:path extrusionOk="0" h="2175" w="6554">
                  <a:moveTo>
                    <a:pt x="0" y="1"/>
                  </a:moveTo>
                  <a:lnTo>
                    <a:pt x="442" y="1891"/>
                  </a:lnTo>
                  <a:cubicBezTo>
                    <a:pt x="473" y="2049"/>
                    <a:pt x="631" y="2175"/>
                    <a:pt x="788" y="2175"/>
                  </a:cubicBezTo>
                  <a:lnTo>
                    <a:pt x="5703" y="2175"/>
                  </a:lnTo>
                  <a:cubicBezTo>
                    <a:pt x="5860" y="2175"/>
                    <a:pt x="6018" y="2049"/>
                    <a:pt x="6081" y="1891"/>
                  </a:cubicBezTo>
                  <a:lnTo>
                    <a:pt x="655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7" name="Google Shape;7567;p83"/>
            <p:cNvSpPr/>
            <p:nvPr/>
          </p:nvSpPr>
          <p:spPr>
            <a:xfrm>
              <a:off x="-48216525" y="4131475"/>
              <a:ext cx="211900" cy="34675"/>
            </a:xfrm>
            <a:custGeom>
              <a:rect b="b" l="l" r="r" t="t"/>
              <a:pathLst>
                <a:path extrusionOk="0" h="1387" w="8476">
                  <a:moveTo>
                    <a:pt x="347" y="0"/>
                  </a:moveTo>
                  <a:cubicBezTo>
                    <a:pt x="158" y="0"/>
                    <a:pt x="1" y="126"/>
                    <a:pt x="1" y="347"/>
                  </a:cubicBezTo>
                  <a:cubicBezTo>
                    <a:pt x="1" y="914"/>
                    <a:pt x="473" y="1386"/>
                    <a:pt x="1072" y="1386"/>
                  </a:cubicBezTo>
                  <a:lnTo>
                    <a:pt x="7405" y="1386"/>
                  </a:lnTo>
                  <a:cubicBezTo>
                    <a:pt x="8003" y="1386"/>
                    <a:pt x="8476" y="914"/>
                    <a:pt x="8476" y="347"/>
                  </a:cubicBezTo>
                  <a:cubicBezTo>
                    <a:pt x="8413" y="158"/>
                    <a:pt x="8255" y="0"/>
                    <a:pt x="80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8" name="Google Shape;7568;p83"/>
            <p:cNvSpPr/>
            <p:nvPr/>
          </p:nvSpPr>
          <p:spPr>
            <a:xfrm>
              <a:off x="-48113350" y="3936125"/>
              <a:ext cx="98475" cy="178025"/>
            </a:xfrm>
            <a:custGeom>
              <a:rect b="b" l="l" r="r" t="t"/>
              <a:pathLst>
                <a:path extrusionOk="0" h="7121" w="3939">
                  <a:moveTo>
                    <a:pt x="1860" y="2175"/>
                  </a:moveTo>
                  <a:cubicBezTo>
                    <a:pt x="2049" y="2175"/>
                    <a:pt x="2206" y="2332"/>
                    <a:pt x="2206" y="2521"/>
                  </a:cubicBezTo>
                  <a:lnTo>
                    <a:pt x="2206" y="3246"/>
                  </a:lnTo>
                  <a:cubicBezTo>
                    <a:pt x="2206" y="3435"/>
                    <a:pt x="2049" y="3592"/>
                    <a:pt x="1860" y="3592"/>
                  </a:cubicBezTo>
                  <a:cubicBezTo>
                    <a:pt x="1671" y="3592"/>
                    <a:pt x="1513" y="3435"/>
                    <a:pt x="1513" y="3246"/>
                  </a:cubicBezTo>
                  <a:lnTo>
                    <a:pt x="1513" y="2521"/>
                  </a:lnTo>
                  <a:cubicBezTo>
                    <a:pt x="1513" y="2332"/>
                    <a:pt x="1671" y="2175"/>
                    <a:pt x="1860" y="2175"/>
                  </a:cubicBezTo>
                  <a:close/>
                  <a:moveTo>
                    <a:pt x="1860" y="4285"/>
                  </a:moveTo>
                  <a:cubicBezTo>
                    <a:pt x="2049" y="4285"/>
                    <a:pt x="2206" y="4443"/>
                    <a:pt x="2206" y="4632"/>
                  </a:cubicBezTo>
                  <a:lnTo>
                    <a:pt x="2206" y="5357"/>
                  </a:lnTo>
                  <a:cubicBezTo>
                    <a:pt x="2206" y="5546"/>
                    <a:pt x="2049" y="5703"/>
                    <a:pt x="1860" y="5703"/>
                  </a:cubicBezTo>
                  <a:cubicBezTo>
                    <a:pt x="1671" y="5703"/>
                    <a:pt x="1513" y="5546"/>
                    <a:pt x="1513" y="5357"/>
                  </a:cubicBezTo>
                  <a:lnTo>
                    <a:pt x="1513" y="4632"/>
                  </a:lnTo>
                  <a:cubicBezTo>
                    <a:pt x="1513" y="4443"/>
                    <a:pt x="1671" y="4285"/>
                    <a:pt x="1860" y="4285"/>
                  </a:cubicBezTo>
                  <a:close/>
                  <a:moveTo>
                    <a:pt x="1860" y="1"/>
                  </a:moveTo>
                  <a:cubicBezTo>
                    <a:pt x="1671" y="1"/>
                    <a:pt x="1513" y="158"/>
                    <a:pt x="1513" y="347"/>
                  </a:cubicBezTo>
                  <a:lnTo>
                    <a:pt x="1513" y="757"/>
                  </a:lnTo>
                  <a:cubicBezTo>
                    <a:pt x="1324" y="788"/>
                    <a:pt x="1104" y="914"/>
                    <a:pt x="946" y="1072"/>
                  </a:cubicBezTo>
                  <a:lnTo>
                    <a:pt x="631" y="757"/>
                  </a:lnTo>
                  <a:cubicBezTo>
                    <a:pt x="584" y="694"/>
                    <a:pt x="497" y="662"/>
                    <a:pt x="403" y="662"/>
                  </a:cubicBezTo>
                  <a:cubicBezTo>
                    <a:pt x="308" y="662"/>
                    <a:pt x="206" y="694"/>
                    <a:pt x="127" y="757"/>
                  </a:cubicBezTo>
                  <a:cubicBezTo>
                    <a:pt x="1" y="883"/>
                    <a:pt x="1" y="1104"/>
                    <a:pt x="127" y="1261"/>
                  </a:cubicBezTo>
                  <a:lnTo>
                    <a:pt x="505" y="1702"/>
                  </a:lnTo>
                  <a:cubicBezTo>
                    <a:pt x="474" y="1860"/>
                    <a:pt x="442" y="2017"/>
                    <a:pt x="442" y="2175"/>
                  </a:cubicBezTo>
                  <a:lnTo>
                    <a:pt x="442" y="2238"/>
                  </a:lnTo>
                  <a:cubicBezTo>
                    <a:pt x="820" y="2395"/>
                    <a:pt x="1135" y="2742"/>
                    <a:pt x="1135" y="3214"/>
                  </a:cubicBezTo>
                  <a:cubicBezTo>
                    <a:pt x="1135" y="3498"/>
                    <a:pt x="1041" y="3750"/>
                    <a:pt x="883" y="3939"/>
                  </a:cubicBezTo>
                  <a:cubicBezTo>
                    <a:pt x="1041" y="4128"/>
                    <a:pt x="1135" y="4380"/>
                    <a:pt x="1135" y="4632"/>
                  </a:cubicBezTo>
                  <a:cubicBezTo>
                    <a:pt x="1135" y="4916"/>
                    <a:pt x="1041" y="5168"/>
                    <a:pt x="883" y="5357"/>
                  </a:cubicBezTo>
                  <a:cubicBezTo>
                    <a:pt x="1041" y="5546"/>
                    <a:pt x="1135" y="5798"/>
                    <a:pt x="1135" y="6081"/>
                  </a:cubicBezTo>
                  <a:cubicBezTo>
                    <a:pt x="1135" y="6554"/>
                    <a:pt x="883" y="6932"/>
                    <a:pt x="442" y="7058"/>
                  </a:cubicBezTo>
                  <a:lnTo>
                    <a:pt x="442" y="7121"/>
                  </a:lnTo>
                  <a:lnTo>
                    <a:pt x="3246" y="7121"/>
                  </a:lnTo>
                  <a:lnTo>
                    <a:pt x="3246" y="5703"/>
                  </a:lnTo>
                  <a:lnTo>
                    <a:pt x="3593" y="5703"/>
                  </a:lnTo>
                  <a:cubicBezTo>
                    <a:pt x="3782" y="5703"/>
                    <a:pt x="3939" y="5546"/>
                    <a:pt x="3939" y="5357"/>
                  </a:cubicBezTo>
                  <a:cubicBezTo>
                    <a:pt x="3939" y="5168"/>
                    <a:pt x="3782" y="5010"/>
                    <a:pt x="3593" y="5010"/>
                  </a:cubicBezTo>
                  <a:lnTo>
                    <a:pt x="3246" y="5010"/>
                  </a:lnTo>
                  <a:lnTo>
                    <a:pt x="3246" y="4285"/>
                  </a:lnTo>
                  <a:lnTo>
                    <a:pt x="3593" y="4285"/>
                  </a:lnTo>
                  <a:cubicBezTo>
                    <a:pt x="3782" y="4285"/>
                    <a:pt x="3939" y="4128"/>
                    <a:pt x="3939" y="3939"/>
                  </a:cubicBezTo>
                  <a:cubicBezTo>
                    <a:pt x="3939" y="3750"/>
                    <a:pt x="3782" y="3592"/>
                    <a:pt x="3593" y="3592"/>
                  </a:cubicBezTo>
                  <a:lnTo>
                    <a:pt x="3246" y="3592"/>
                  </a:lnTo>
                  <a:lnTo>
                    <a:pt x="3246" y="2868"/>
                  </a:lnTo>
                  <a:lnTo>
                    <a:pt x="3593" y="2868"/>
                  </a:lnTo>
                  <a:cubicBezTo>
                    <a:pt x="3782" y="2868"/>
                    <a:pt x="3939" y="2710"/>
                    <a:pt x="3939" y="2521"/>
                  </a:cubicBezTo>
                  <a:cubicBezTo>
                    <a:pt x="3939" y="2332"/>
                    <a:pt x="3782" y="2175"/>
                    <a:pt x="3593" y="2175"/>
                  </a:cubicBezTo>
                  <a:lnTo>
                    <a:pt x="3246" y="2175"/>
                  </a:lnTo>
                  <a:cubicBezTo>
                    <a:pt x="3246" y="2017"/>
                    <a:pt x="3183" y="1860"/>
                    <a:pt x="3151" y="1702"/>
                  </a:cubicBezTo>
                  <a:lnTo>
                    <a:pt x="3593" y="1261"/>
                  </a:lnTo>
                  <a:cubicBezTo>
                    <a:pt x="3719" y="1135"/>
                    <a:pt x="3719" y="914"/>
                    <a:pt x="3593" y="757"/>
                  </a:cubicBezTo>
                  <a:cubicBezTo>
                    <a:pt x="3530" y="694"/>
                    <a:pt x="3443" y="662"/>
                    <a:pt x="3352" y="662"/>
                  </a:cubicBezTo>
                  <a:cubicBezTo>
                    <a:pt x="3262" y="662"/>
                    <a:pt x="3167" y="694"/>
                    <a:pt x="3088" y="757"/>
                  </a:cubicBezTo>
                  <a:lnTo>
                    <a:pt x="2773" y="1072"/>
                  </a:lnTo>
                  <a:cubicBezTo>
                    <a:pt x="2616" y="946"/>
                    <a:pt x="2427" y="820"/>
                    <a:pt x="2206" y="757"/>
                  </a:cubicBezTo>
                  <a:lnTo>
                    <a:pt x="2206" y="347"/>
                  </a:lnTo>
                  <a:cubicBezTo>
                    <a:pt x="2206" y="158"/>
                    <a:pt x="2049" y="1"/>
                    <a:pt x="18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69" name="Google Shape;7569;p83"/>
          <p:cNvGrpSpPr/>
          <p:nvPr/>
        </p:nvGrpSpPr>
        <p:grpSpPr>
          <a:xfrm>
            <a:off x="2205866" y="2905661"/>
            <a:ext cx="355258" cy="355288"/>
            <a:chOff x="-46410500" y="3201275"/>
            <a:chExt cx="300100" cy="300125"/>
          </a:xfrm>
        </p:grpSpPr>
        <p:sp>
          <p:nvSpPr>
            <p:cNvPr id="7570" name="Google Shape;7570;p83"/>
            <p:cNvSpPr/>
            <p:nvPr/>
          </p:nvSpPr>
          <p:spPr>
            <a:xfrm>
              <a:off x="-46358500" y="3201275"/>
              <a:ext cx="37825" cy="87450"/>
            </a:xfrm>
            <a:custGeom>
              <a:rect b="b" l="l" r="r" t="t"/>
              <a:pathLst>
                <a:path extrusionOk="0" h="3498" w="1513">
                  <a:moveTo>
                    <a:pt x="768" y="1"/>
                  </a:moveTo>
                  <a:cubicBezTo>
                    <a:pt x="677" y="1"/>
                    <a:pt x="583" y="32"/>
                    <a:pt x="504" y="95"/>
                  </a:cubicBezTo>
                  <a:cubicBezTo>
                    <a:pt x="0" y="599"/>
                    <a:pt x="0" y="1482"/>
                    <a:pt x="504" y="1986"/>
                  </a:cubicBezTo>
                  <a:cubicBezTo>
                    <a:pt x="725" y="2238"/>
                    <a:pt x="725" y="2616"/>
                    <a:pt x="504" y="2899"/>
                  </a:cubicBezTo>
                  <a:cubicBezTo>
                    <a:pt x="378" y="3025"/>
                    <a:pt x="378" y="3246"/>
                    <a:pt x="504" y="3403"/>
                  </a:cubicBezTo>
                  <a:cubicBezTo>
                    <a:pt x="567" y="3466"/>
                    <a:pt x="654" y="3498"/>
                    <a:pt x="744" y="3498"/>
                  </a:cubicBezTo>
                  <a:cubicBezTo>
                    <a:pt x="835" y="3498"/>
                    <a:pt x="929" y="3466"/>
                    <a:pt x="1008" y="3403"/>
                  </a:cubicBezTo>
                  <a:cubicBezTo>
                    <a:pt x="1512" y="2899"/>
                    <a:pt x="1512" y="2017"/>
                    <a:pt x="1008" y="1513"/>
                  </a:cubicBezTo>
                  <a:cubicBezTo>
                    <a:pt x="788" y="1293"/>
                    <a:pt x="788" y="851"/>
                    <a:pt x="1008" y="599"/>
                  </a:cubicBezTo>
                  <a:cubicBezTo>
                    <a:pt x="1134" y="505"/>
                    <a:pt x="1134" y="253"/>
                    <a:pt x="1008" y="95"/>
                  </a:cubicBezTo>
                  <a:cubicBezTo>
                    <a:pt x="945" y="32"/>
                    <a:pt x="859" y="1"/>
                    <a:pt x="7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1" name="Google Shape;7571;p83"/>
            <p:cNvSpPr/>
            <p:nvPr/>
          </p:nvSpPr>
          <p:spPr>
            <a:xfrm>
              <a:off x="-46307325" y="3201275"/>
              <a:ext cx="38625" cy="88250"/>
            </a:xfrm>
            <a:custGeom>
              <a:rect b="b" l="l" r="r" t="t"/>
              <a:pathLst>
                <a:path extrusionOk="0" h="3530" w="1545">
                  <a:moveTo>
                    <a:pt x="781" y="1"/>
                  </a:moveTo>
                  <a:cubicBezTo>
                    <a:pt x="686" y="1"/>
                    <a:pt x="584" y="32"/>
                    <a:pt x="505" y="95"/>
                  </a:cubicBezTo>
                  <a:cubicBezTo>
                    <a:pt x="1" y="599"/>
                    <a:pt x="1" y="1482"/>
                    <a:pt x="505" y="1986"/>
                  </a:cubicBezTo>
                  <a:cubicBezTo>
                    <a:pt x="788" y="2238"/>
                    <a:pt x="788" y="2616"/>
                    <a:pt x="536" y="2899"/>
                  </a:cubicBezTo>
                  <a:cubicBezTo>
                    <a:pt x="410" y="3025"/>
                    <a:pt x="410" y="3246"/>
                    <a:pt x="536" y="3403"/>
                  </a:cubicBezTo>
                  <a:cubicBezTo>
                    <a:pt x="631" y="3498"/>
                    <a:pt x="694" y="3529"/>
                    <a:pt x="788" y="3529"/>
                  </a:cubicBezTo>
                  <a:cubicBezTo>
                    <a:pt x="851" y="3529"/>
                    <a:pt x="978" y="3498"/>
                    <a:pt x="1009" y="3403"/>
                  </a:cubicBezTo>
                  <a:cubicBezTo>
                    <a:pt x="1545" y="2899"/>
                    <a:pt x="1545" y="2017"/>
                    <a:pt x="1009" y="1513"/>
                  </a:cubicBezTo>
                  <a:cubicBezTo>
                    <a:pt x="788" y="1293"/>
                    <a:pt x="788" y="851"/>
                    <a:pt x="1009" y="599"/>
                  </a:cubicBezTo>
                  <a:cubicBezTo>
                    <a:pt x="1135" y="505"/>
                    <a:pt x="1135" y="253"/>
                    <a:pt x="1009" y="95"/>
                  </a:cubicBezTo>
                  <a:cubicBezTo>
                    <a:pt x="962" y="32"/>
                    <a:pt x="875" y="1"/>
                    <a:pt x="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2" name="Google Shape;7572;p83"/>
            <p:cNvSpPr/>
            <p:nvPr/>
          </p:nvSpPr>
          <p:spPr>
            <a:xfrm>
              <a:off x="-46253750" y="3201275"/>
              <a:ext cx="38600" cy="87450"/>
            </a:xfrm>
            <a:custGeom>
              <a:rect b="b" l="l" r="r" t="t"/>
              <a:pathLst>
                <a:path extrusionOk="0" h="3498" w="1544">
                  <a:moveTo>
                    <a:pt x="800" y="1"/>
                  </a:moveTo>
                  <a:cubicBezTo>
                    <a:pt x="709" y="1"/>
                    <a:pt x="615" y="32"/>
                    <a:pt x="536" y="95"/>
                  </a:cubicBezTo>
                  <a:cubicBezTo>
                    <a:pt x="0" y="599"/>
                    <a:pt x="0" y="1482"/>
                    <a:pt x="536" y="1986"/>
                  </a:cubicBezTo>
                  <a:cubicBezTo>
                    <a:pt x="756" y="2238"/>
                    <a:pt x="756" y="2616"/>
                    <a:pt x="536" y="2899"/>
                  </a:cubicBezTo>
                  <a:cubicBezTo>
                    <a:pt x="410" y="3025"/>
                    <a:pt x="410" y="3246"/>
                    <a:pt x="536" y="3403"/>
                  </a:cubicBezTo>
                  <a:cubicBezTo>
                    <a:pt x="599" y="3466"/>
                    <a:pt x="685" y="3498"/>
                    <a:pt x="776" y="3498"/>
                  </a:cubicBezTo>
                  <a:cubicBezTo>
                    <a:pt x="867" y="3498"/>
                    <a:pt x="961" y="3466"/>
                    <a:pt x="1040" y="3403"/>
                  </a:cubicBezTo>
                  <a:cubicBezTo>
                    <a:pt x="1544" y="2899"/>
                    <a:pt x="1544" y="2017"/>
                    <a:pt x="1040" y="1513"/>
                  </a:cubicBezTo>
                  <a:cubicBezTo>
                    <a:pt x="788" y="1293"/>
                    <a:pt x="788" y="851"/>
                    <a:pt x="1040" y="599"/>
                  </a:cubicBezTo>
                  <a:cubicBezTo>
                    <a:pt x="1166" y="505"/>
                    <a:pt x="1166" y="253"/>
                    <a:pt x="1040" y="95"/>
                  </a:cubicBezTo>
                  <a:cubicBezTo>
                    <a:pt x="977" y="32"/>
                    <a:pt x="890" y="1"/>
                    <a:pt x="8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3" name="Google Shape;7573;p83"/>
            <p:cNvSpPr/>
            <p:nvPr/>
          </p:nvSpPr>
          <p:spPr>
            <a:xfrm>
              <a:off x="-46410500" y="3306025"/>
              <a:ext cx="300100" cy="141025"/>
            </a:xfrm>
            <a:custGeom>
              <a:rect b="b" l="l" r="r" t="t"/>
              <a:pathLst>
                <a:path extrusionOk="0" h="5641" w="12004">
                  <a:moveTo>
                    <a:pt x="10933" y="1419"/>
                  </a:moveTo>
                  <a:cubicBezTo>
                    <a:pt x="11122" y="1419"/>
                    <a:pt x="11279" y="1576"/>
                    <a:pt x="11279" y="1765"/>
                  </a:cubicBezTo>
                  <a:cubicBezTo>
                    <a:pt x="11248" y="3057"/>
                    <a:pt x="10208" y="4128"/>
                    <a:pt x="8980" y="4223"/>
                  </a:cubicBezTo>
                  <a:cubicBezTo>
                    <a:pt x="9389" y="3404"/>
                    <a:pt x="9673" y="2458"/>
                    <a:pt x="9799" y="1419"/>
                  </a:cubicBezTo>
                  <a:close/>
                  <a:moveTo>
                    <a:pt x="347" y="1"/>
                  </a:moveTo>
                  <a:cubicBezTo>
                    <a:pt x="158" y="1"/>
                    <a:pt x="1" y="159"/>
                    <a:pt x="1" y="348"/>
                  </a:cubicBezTo>
                  <a:cubicBezTo>
                    <a:pt x="1" y="2458"/>
                    <a:pt x="694" y="4412"/>
                    <a:pt x="1923" y="5640"/>
                  </a:cubicBezTo>
                  <a:lnTo>
                    <a:pt x="7971" y="5640"/>
                  </a:lnTo>
                  <a:cubicBezTo>
                    <a:pt x="8192" y="5420"/>
                    <a:pt x="8381" y="5168"/>
                    <a:pt x="8539" y="4916"/>
                  </a:cubicBezTo>
                  <a:lnTo>
                    <a:pt x="8854" y="4916"/>
                  </a:lnTo>
                  <a:cubicBezTo>
                    <a:pt x="10586" y="4916"/>
                    <a:pt x="12004" y="3498"/>
                    <a:pt x="12004" y="1765"/>
                  </a:cubicBezTo>
                  <a:cubicBezTo>
                    <a:pt x="11941" y="1198"/>
                    <a:pt x="11469" y="726"/>
                    <a:pt x="10933" y="726"/>
                  </a:cubicBezTo>
                  <a:lnTo>
                    <a:pt x="9862" y="726"/>
                  </a:lnTo>
                  <a:lnTo>
                    <a:pt x="9862" y="348"/>
                  </a:lnTo>
                  <a:cubicBezTo>
                    <a:pt x="9862" y="159"/>
                    <a:pt x="9704" y="1"/>
                    <a:pt x="95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4" name="Google Shape;7574;p83"/>
            <p:cNvSpPr/>
            <p:nvPr/>
          </p:nvSpPr>
          <p:spPr>
            <a:xfrm>
              <a:off x="-46401050" y="3465925"/>
              <a:ext cx="226075" cy="35475"/>
            </a:xfrm>
            <a:custGeom>
              <a:rect b="b" l="l" r="r" t="t"/>
              <a:pathLst>
                <a:path extrusionOk="0" h="1419" w="9043">
                  <a:moveTo>
                    <a:pt x="473" y="0"/>
                  </a:moveTo>
                  <a:cubicBezTo>
                    <a:pt x="158" y="0"/>
                    <a:pt x="1" y="379"/>
                    <a:pt x="221" y="631"/>
                  </a:cubicBezTo>
                  <a:cubicBezTo>
                    <a:pt x="757" y="1135"/>
                    <a:pt x="1450" y="1418"/>
                    <a:pt x="2206" y="1418"/>
                  </a:cubicBezTo>
                  <a:lnTo>
                    <a:pt x="6837" y="1418"/>
                  </a:lnTo>
                  <a:cubicBezTo>
                    <a:pt x="7593" y="1418"/>
                    <a:pt x="8318" y="1135"/>
                    <a:pt x="8822" y="631"/>
                  </a:cubicBezTo>
                  <a:cubicBezTo>
                    <a:pt x="9043" y="379"/>
                    <a:pt x="8948" y="0"/>
                    <a:pt x="86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75" name="Google Shape;7575;p83"/>
          <p:cNvGrpSpPr/>
          <p:nvPr/>
        </p:nvGrpSpPr>
        <p:grpSpPr>
          <a:xfrm>
            <a:off x="2205866" y="3341092"/>
            <a:ext cx="355258" cy="356205"/>
            <a:chOff x="-46409700" y="3569100"/>
            <a:chExt cx="300100" cy="300900"/>
          </a:xfrm>
        </p:grpSpPr>
        <p:sp>
          <p:nvSpPr>
            <p:cNvPr id="7576" name="Google Shape;7576;p83"/>
            <p:cNvSpPr/>
            <p:nvPr/>
          </p:nvSpPr>
          <p:spPr>
            <a:xfrm>
              <a:off x="-46234850" y="3569100"/>
              <a:ext cx="18125" cy="52800"/>
            </a:xfrm>
            <a:custGeom>
              <a:rect b="b" l="l" r="r" t="t"/>
              <a:pathLst>
                <a:path extrusionOk="0" h="2112" w="725">
                  <a:moveTo>
                    <a:pt x="0" y="1"/>
                  </a:moveTo>
                  <a:lnTo>
                    <a:pt x="0" y="2111"/>
                  </a:lnTo>
                  <a:lnTo>
                    <a:pt x="725" y="2111"/>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7" name="Google Shape;7577;p83"/>
            <p:cNvSpPr/>
            <p:nvPr/>
          </p:nvSpPr>
          <p:spPr>
            <a:xfrm>
              <a:off x="-46270300" y="3745525"/>
              <a:ext cx="18150" cy="17350"/>
            </a:xfrm>
            <a:custGeom>
              <a:rect b="b" l="l" r="r" t="t"/>
              <a:pathLst>
                <a:path extrusionOk="0" h="694" w="726">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8" name="Google Shape;7578;p83"/>
            <p:cNvSpPr/>
            <p:nvPr/>
          </p:nvSpPr>
          <p:spPr>
            <a:xfrm>
              <a:off x="-46305750" y="3710875"/>
              <a:ext cx="89025" cy="88225"/>
            </a:xfrm>
            <a:custGeom>
              <a:rect b="b" l="l" r="r" t="t"/>
              <a:pathLst>
                <a:path extrusionOk="0" h="3529" w="3561">
                  <a:moveTo>
                    <a:pt x="1765" y="662"/>
                  </a:moveTo>
                  <a:cubicBezTo>
                    <a:pt x="2364" y="662"/>
                    <a:pt x="2836" y="1135"/>
                    <a:pt x="2836" y="1733"/>
                  </a:cubicBezTo>
                  <a:cubicBezTo>
                    <a:pt x="2836" y="2332"/>
                    <a:pt x="2364" y="2804"/>
                    <a:pt x="1765" y="2804"/>
                  </a:cubicBezTo>
                  <a:cubicBezTo>
                    <a:pt x="1198" y="2804"/>
                    <a:pt x="725" y="2332"/>
                    <a:pt x="725" y="1733"/>
                  </a:cubicBezTo>
                  <a:cubicBezTo>
                    <a:pt x="725" y="1135"/>
                    <a:pt x="1198" y="662"/>
                    <a:pt x="1765" y="662"/>
                  </a:cubicBezTo>
                  <a:close/>
                  <a:moveTo>
                    <a:pt x="1765" y="0"/>
                  </a:moveTo>
                  <a:cubicBezTo>
                    <a:pt x="788" y="0"/>
                    <a:pt x="1" y="788"/>
                    <a:pt x="1" y="1765"/>
                  </a:cubicBezTo>
                  <a:cubicBezTo>
                    <a:pt x="1" y="2741"/>
                    <a:pt x="788" y="3529"/>
                    <a:pt x="1765" y="3529"/>
                  </a:cubicBezTo>
                  <a:cubicBezTo>
                    <a:pt x="2773" y="3529"/>
                    <a:pt x="3561" y="2741"/>
                    <a:pt x="3561" y="1765"/>
                  </a:cubicBezTo>
                  <a:cubicBezTo>
                    <a:pt x="3561" y="788"/>
                    <a:pt x="2773"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9" name="Google Shape;7579;p83"/>
            <p:cNvSpPr/>
            <p:nvPr/>
          </p:nvSpPr>
          <p:spPr>
            <a:xfrm>
              <a:off x="-46409700" y="3569900"/>
              <a:ext cx="300100" cy="300100"/>
            </a:xfrm>
            <a:custGeom>
              <a:rect b="b" l="l" r="r" t="t"/>
              <a:pathLst>
                <a:path extrusionOk="0" h="12004" w="12004">
                  <a:moveTo>
                    <a:pt x="5923" y="4978"/>
                  </a:moveTo>
                  <a:cubicBezTo>
                    <a:pt x="7278" y="4978"/>
                    <a:pt x="8381" y="6081"/>
                    <a:pt x="8381" y="7404"/>
                  </a:cubicBezTo>
                  <a:cubicBezTo>
                    <a:pt x="8412" y="8758"/>
                    <a:pt x="7309" y="9830"/>
                    <a:pt x="5923" y="9830"/>
                  </a:cubicBezTo>
                  <a:cubicBezTo>
                    <a:pt x="4600" y="9830"/>
                    <a:pt x="3497" y="8727"/>
                    <a:pt x="3497" y="7404"/>
                  </a:cubicBezTo>
                  <a:cubicBezTo>
                    <a:pt x="3497" y="6081"/>
                    <a:pt x="4600" y="4978"/>
                    <a:pt x="5923" y="4978"/>
                  </a:cubicBezTo>
                  <a:close/>
                  <a:moveTo>
                    <a:pt x="2426" y="9861"/>
                  </a:moveTo>
                  <a:cubicBezTo>
                    <a:pt x="2647" y="9861"/>
                    <a:pt x="2773" y="10019"/>
                    <a:pt x="2773" y="10208"/>
                  </a:cubicBezTo>
                  <a:cubicBezTo>
                    <a:pt x="2773" y="10397"/>
                    <a:pt x="2647" y="10554"/>
                    <a:pt x="2426" y="10554"/>
                  </a:cubicBezTo>
                  <a:lnTo>
                    <a:pt x="1733" y="10554"/>
                  </a:lnTo>
                  <a:cubicBezTo>
                    <a:pt x="1512" y="10554"/>
                    <a:pt x="1386" y="10397"/>
                    <a:pt x="1386" y="10208"/>
                  </a:cubicBezTo>
                  <a:cubicBezTo>
                    <a:pt x="1386" y="10019"/>
                    <a:pt x="1512" y="9861"/>
                    <a:pt x="1733" y="9861"/>
                  </a:cubicBezTo>
                  <a:close/>
                  <a:moveTo>
                    <a:pt x="347" y="0"/>
                  </a:moveTo>
                  <a:cubicBezTo>
                    <a:pt x="158" y="0"/>
                    <a:pt x="0" y="158"/>
                    <a:pt x="0" y="347"/>
                  </a:cubicBezTo>
                  <a:lnTo>
                    <a:pt x="0" y="11657"/>
                  </a:lnTo>
                  <a:cubicBezTo>
                    <a:pt x="0" y="11846"/>
                    <a:pt x="158" y="12003"/>
                    <a:pt x="347" y="12003"/>
                  </a:cubicBezTo>
                  <a:lnTo>
                    <a:pt x="11657" y="12003"/>
                  </a:lnTo>
                  <a:cubicBezTo>
                    <a:pt x="11846" y="12003"/>
                    <a:pt x="12004" y="11846"/>
                    <a:pt x="12004" y="11657"/>
                  </a:cubicBezTo>
                  <a:lnTo>
                    <a:pt x="12004" y="2489"/>
                  </a:lnTo>
                  <a:cubicBezTo>
                    <a:pt x="11909" y="2331"/>
                    <a:pt x="11878" y="2237"/>
                    <a:pt x="11846" y="2205"/>
                  </a:cubicBezTo>
                  <a:lnTo>
                    <a:pt x="9830" y="189"/>
                  </a:lnTo>
                  <a:lnTo>
                    <a:pt x="9830" y="3875"/>
                  </a:lnTo>
                  <a:cubicBezTo>
                    <a:pt x="9830" y="4064"/>
                    <a:pt x="9672" y="4222"/>
                    <a:pt x="9483" y="4222"/>
                  </a:cubicBezTo>
                  <a:lnTo>
                    <a:pt x="2458" y="4222"/>
                  </a:lnTo>
                  <a:cubicBezTo>
                    <a:pt x="2269" y="4222"/>
                    <a:pt x="2111" y="4064"/>
                    <a:pt x="2111" y="3875"/>
                  </a:cubicBez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0" name="Google Shape;7580;p83"/>
            <p:cNvSpPr/>
            <p:nvPr/>
          </p:nvSpPr>
          <p:spPr>
            <a:xfrm>
              <a:off x="-46341175" y="3569100"/>
              <a:ext cx="159125" cy="87450"/>
            </a:xfrm>
            <a:custGeom>
              <a:rect b="b" l="l" r="r" t="t"/>
              <a:pathLst>
                <a:path extrusionOk="0" h="3498" w="6365">
                  <a:moveTo>
                    <a:pt x="0" y="1"/>
                  </a:moveTo>
                  <a:lnTo>
                    <a:pt x="0" y="3498"/>
                  </a:lnTo>
                  <a:lnTo>
                    <a:pt x="6364" y="3498"/>
                  </a:lnTo>
                  <a:lnTo>
                    <a:pt x="6364" y="1"/>
                  </a:lnTo>
                  <a:lnTo>
                    <a:pt x="5640" y="1"/>
                  </a:lnTo>
                  <a:lnTo>
                    <a:pt x="5640" y="2426"/>
                  </a:lnTo>
                  <a:cubicBezTo>
                    <a:pt x="5640" y="2647"/>
                    <a:pt x="5482" y="2773"/>
                    <a:pt x="5293" y="2773"/>
                  </a:cubicBezTo>
                  <a:lnTo>
                    <a:pt x="3875" y="2773"/>
                  </a:lnTo>
                  <a:cubicBezTo>
                    <a:pt x="3655" y="2773"/>
                    <a:pt x="3497" y="2647"/>
                    <a:pt x="3497" y="2426"/>
                  </a:cubicBezTo>
                  <a:lnTo>
                    <a:pt x="349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81" name="Google Shape;7581;p83"/>
          <p:cNvGrpSpPr/>
          <p:nvPr/>
        </p:nvGrpSpPr>
        <p:grpSpPr>
          <a:xfrm>
            <a:off x="2193747" y="3776524"/>
            <a:ext cx="379497" cy="358070"/>
            <a:chOff x="-46422300" y="3936925"/>
            <a:chExt cx="320575" cy="302475"/>
          </a:xfrm>
        </p:grpSpPr>
        <p:sp>
          <p:nvSpPr>
            <p:cNvPr id="7582" name="Google Shape;7582;p83"/>
            <p:cNvSpPr/>
            <p:nvPr/>
          </p:nvSpPr>
          <p:spPr>
            <a:xfrm>
              <a:off x="-46254550" y="3936925"/>
              <a:ext cx="152825" cy="300900"/>
            </a:xfrm>
            <a:custGeom>
              <a:rect b="b" l="l" r="r" t="t"/>
              <a:pathLst>
                <a:path extrusionOk="0" h="12036" w="6113">
                  <a:moveTo>
                    <a:pt x="1418" y="0"/>
                  </a:moveTo>
                  <a:cubicBezTo>
                    <a:pt x="631" y="0"/>
                    <a:pt x="1" y="630"/>
                    <a:pt x="1" y="1418"/>
                  </a:cubicBezTo>
                  <a:lnTo>
                    <a:pt x="1" y="10617"/>
                  </a:lnTo>
                  <a:cubicBezTo>
                    <a:pt x="1" y="11405"/>
                    <a:pt x="631" y="12035"/>
                    <a:pt x="1418" y="12035"/>
                  </a:cubicBezTo>
                  <a:cubicBezTo>
                    <a:pt x="2332" y="12035"/>
                    <a:pt x="3120" y="11405"/>
                    <a:pt x="3403" y="10554"/>
                  </a:cubicBezTo>
                  <a:lnTo>
                    <a:pt x="3403" y="10554"/>
                  </a:lnTo>
                  <a:cubicBezTo>
                    <a:pt x="3309" y="10554"/>
                    <a:pt x="3246" y="10617"/>
                    <a:pt x="3151" y="10617"/>
                  </a:cubicBezTo>
                  <a:cubicBezTo>
                    <a:pt x="2332" y="10617"/>
                    <a:pt x="1513" y="10302"/>
                    <a:pt x="914" y="9672"/>
                  </a:cubicBezTo>
                  <a:cubicBezTo>
                    <a:pt x="788" y="9546"/>
                    <a:pt x="788" y="9294"/>
                    <a:pt x="914" y="9137"/>
                  </a:cubicBezTo>
                  <a:cubicBezTo>
                    <a:pt x="1024" y="9095"/>
                    <a:pt x="1128" y="9072"/>
                    <a:pt x="1221" y="9072"/>
                  </a:cubicBezTo>
                  <a:cubicBezTo>
                    <a:pt x="1341" y="9072"/>
                    <a:pt x="1442" y="9111"/>
                    <a:pt x="1513" y="9200"/>
                  </a:cubicBezTo>
                  <a:cubicBezTo>
                    <a:pt x="1998" y="9685"/>
                    <a:pt x="2614" y="9906"/>
                    <a:pt x="3224" y="9906"/>
                  </a:cubicBezTo>
                  <a:cubicBezTo>
                    <a:pt x="4477" y="9906"/>
                    <a:pt x="5703" y="8971"/>
                    <a:pt x="5703" y="7467"/>
                  </a:cubicBezTo>
                  <a:cubicBezTo>
                    <a:pt x="5703" y="7215"/>
                    <a:pt x="5672" y="6994"/>
                    <a:pt x="5609" y="6742"/>
                  </a:cubicBezTo>
                  <a:cubicBezTo>
                    <a:pt x="5010" y="7372"/>
                    <a:pt x="4191" y="7814"/>
                    <a:pt x="3246" y="7814"/>
                  </a:cubicBezTo>
                  <a:cubicBezTo>
                    <a:pt x="3025" y="7814"/>
                    <a:pt x="2868" y="7656"/>
                    <a:pt x="2868" y="7467"/>
                  </a:cubicBezTo>
                  <a:cubicBezTo>
                    <a:pt x="2868" y="7246"/>
                    <a:pt x="3025" y="7089"/>
                    <a:pt x="3246" y="7089"/>
                  </a:cubicBezTo>
                  <a:cubicBezTo>
                    <a:pt x="4065" y="7089"/>
                    <a:pt x="4821" y="6679"/>
                    <a:pt x="5231" y="6049"/>
                  </a:cubicBezTo>
                  <a:cubicBezTo>
                    <a:pt x="6113" y="4789"/>
                    <a:pt x="5640" y="3088"/>
                    <a:pt x="4254" y="2426"/>
                  </a:cubicBezTo>
                  <a:cubicBezTo>
                    <a:pt x="4128" y="3844"/>
                    <a:pt x="2931" y="4978"/>
                    <a:pt x="1450" y="4978"/>
                  </a:cubicBezTo>
                  <a:cubicBezTo>
                    <a:pt x="1261" y="4978"/>
                    <a:pt x="1103" y="4821"/>
                    <a:pt x="1103" y="4632"/>
                  </a:cubicBezTo>
                  <a:cubicBezTo>
                    <a:pt x="1103" y="4411"/>
                    <a:pt x="1261" y="4253"/>
                    <a:pt x="1450" y="4253"/>
                  </a:cubicBezTo>
                  <a:cubicBezTo>
                    <a:pt x="2616" y="4253"/>
                    <a:pt x="3561" y="3308"/>
                    <a:pt x="3561" y="2174"/>
                  </a:cubicBezTo>
                  <a:lnTo>
                    <a:pt x="3561" y="2143"/>
                  </a:lnTo>
                  <a:cubicBezTo>
                    <a:pt x="3561" y="945"/>
                    <a:pt x="2616"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3" name="Google Shape;7583;p83"/>
            <p:cNvSpPr/>
            <p:nvPr/>
          </p:nvSpPr>
          <p:spPr>
            <a:xfrm>
              <a:off x="-46422300" y="3938500"/>
              <a:ext cx="152025" cy="300900"/>
            </a:xfrm>
            <a:custGeom>
              <a:rect b="b" l="l" r="r" t="t"/>
              <a:pathLst>
                <a:path extrusionOk="0" h="12036" w="6081">
                  <a:moveTo>
                    <a:pt x="4726" y="0"/>
                  </a:moveTo>
                  <a:cubicBezTo>
                    <a:pt x="3529" y="0"/>
                    <a:pt x="2584" y="977"/>
                    <a:pt x="2584" y="2111"/>
                  </a:cubicBezTo>
                  <a:lnTo>
                    <a:pt x="2584" y="2143"/>
                  </a:lnTo>
                  <a:cubicBezTo>
                    <a:pt x="2584" y="3308"/>
                    <a:pt x="3529" y="4253"/>
                    <a:pt x="4663" y="4253"/>
                  </a:cubicBezTo>
                  <a:cubicBezTo>
                    <a:pt x="4883" y="4253"/>
                    <a:pt x="5041" y="4411"/>
                    <a:pt x="5041" y="4600"/>
                  </a:cubicBezTo>
                  <a:cubicBezTo>
                    <a:pt x="5041" y="4789"/>
                    <a:pt x="4883" y="4947"/>
                    <a:pt x="4663" y="4947"/>
                  </a:cubicBezTo>
                  <a:cubicBezTo>
                    <a:pt x="3214" y="4947"/>
                    <a:pt x="2048" y="3812"/>
                    <a:pt x="1890" y="2395"/>
                  </a:cubicBezTo>
                  <a:cubicBezTo>
                    <a:pt x="441" y="3056"/>
                    <a:pt x="0" y="4758"/>
                    <a:pt x="882" y="6018"/>
                  </a:cubicBezTo>
                  <a:cubicBezTo>
                    <a:pt x="1323" y="6648"/>
                    <a:pt x="2111" y="7057"/>
                    <a:pt x="2930" y="7057"/>
                  </a:cubicBezTo>
                  <a:cubicBezTo>
                    <a:pt x="3151" y="7057"/>
                    <a:pt x="3277" y="7215"/>
                    <a:pt x="3277" y="7435"/>
                  </a:cubicBezTo>
                  <a:cubicBezTo>
                    <a:pt x="3277" y="7625"/>
                    <a:pt x="3151" y="7782"/>
                    <a:pt x="2930" y="7782"/>
                  </a:cubicBezTo>
                  <a:cubicBezTo>
                    <a:pt x="1985" y="7782"/>
                    <a:pt x="1166" y="7341"/>
                    <a:pt x="567" y="6711"/>
                  </a:cubicBezTo>
                  <a:cubicBezTo>
                    <a:pt x="504" y="6963"/>
                    <a:pt x="441" y="7183"/>
                    <a:pt x="441" y="7435"/>
                  </a:cubicBezTo>
                  <a:cubicBezTo>
                    <a:pt x="441" y="8940"/>
                    <a:pt x="1695" y="9874"/>
                    <a:pt x="2958" y="9874"/>
                  </a:cubicBezTo>
                  <a:cubicBezTo>
                    <a:pt x="3572" y="9874"/>
                    <a:pt x="4188" y="9653"/>
                    <a:pt x="4663" y="9168"/>
                  </a:cubicBezTo>
                  <a:cubicBezTo>
                    <a:pt x="4726" y="9105"/>
                    <a:pt x="4813" y="9074"/>
                    <a:pt x="4903" y="9074"/>
                  </a:cubicBezTo>
                  <a:cubicBezTo>
                    <a:pt x="4994" y="9074"/>
                    <a:pt x="5088" y="9105"/>
                    <a:pt x="5167" y="9168"/>
                  </a:cubicBezTo>
                  <a:cubicBezTo>
                    <a:pt x="5293" y="9263"/>
                    <a:pt x="5293" y="9515"/>
                    <a:pt x="5167" y="9672"/>
                  </a:cubicBezTo>
                  <a:cubicBezTo>
                    <a:pt x="4600" y="10271"/>
                    <a:pt x="3812" y="10617"/>
                    <a:pt x="2930" y="10617"/>
                  </a:cubicBezTo>
                  <a:cubicBezTo>
                    <a:pt x="2867" y="10617"/>
                    <a:pt x="2773" y="10617"/>
                    <a:pt x="2710" y="10586"/>
                  </a:cubicBezTo>
                  <a:lnTo>
                    <a:pt x="2710" y="10586"/>
                  </a:lnTo>
                  <a:cubicBezTo>
                    <a:pt x="2962" y="11405"/>
                    <a:pt x="3749" y="12035"/>
                    <a:pt x="4663" y="12035"/>
                  </a:cubicBezTo>
                  <a:cubicBezTo>
                    <a:pt x="5450" y="12035"/>
                    <a:pt x="6081" y="11405"/>
                    <a:pt x="6081" y="10617"/>
                  </a:cubicBezTo>
                  <a:lnTo>
                    <a:pt x="6081" y="1450"/>
                  </a:lnTo>
                  <a:cubicBezTo>
                    <a:pt x="6081" y="599"/>
                    <a:pt x="5450" y="0"/>
                    <a:pt x="472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84" name="Google Shape;7584;p83"/>
          <p:cNvGrpSpPr/>
          <p:nvPr/>
        </p:nvGrpSpPr>
        <p:grpSpPr>
          <a:xfrm>
            <a:off x="3971326" y="3330852"/>
            <a:ext cx="356205" cy="355258"/>
            <a:chOff x="-44914800" y="3560450"/>
            <a:chExt cx="300900" cy="300100"/>
          </a:xfrm>
        </p:grpSpPr>
        <p:sp>
          <p:nvSpPr>
            <p:cNvPr id="7585" name="Google Shape;7585;p83"/>
            <p:cNvSpPr/>
            <p:nvPr/>
          </p:nvSpPr>
          <p:spPr>
            <a:xfrm>
              <a:off x="-44914800" y="3560450"/>
              <a:ext cx="300900" cy="300100"/>
            </a:xfrm>
            <a:custGeom>
              <a:rect b="b" l="l" r="r" t="t"/>
              <a:pathLst>
                <a:path extrusionOk="0" h="12004" w="12036">
                  <a:moveTo>
                    <a:pt x="9893" y="1418"/>
                  </a:moveTo>
                  <a:lnTo>
                    <a:pt x="9893" y="1764"/>
                  </a:lnTo>
                  <a:cubicBezTo>
                    <a:pt x="9893" y="1953"/>
                    <a:pt x="10051" y="2111"/>
                    <a:pt x="10240" y="2111"/>
                  </a:cubicBezTo>
                  <a:lnTo>
                    <a:pt x="10618" y="2111"/>
                  </a:lnTo>
                  <a:lnTo>
                    <a:pt x="10618" y="9924"/>
                  </a:lnTo>
                  <a:lnTo>
                    <a:pt x="10240" y="9924"/>
                  </a:lnTo>
                  <a:cubicBezTo>
                    <a:pt x="10051" y="9924"/>
                    <a:pt x="9893" y="10082"/>
                    <a:pt x="9893" y="10271"/>
                  </a:cubicBezTo>
                  <a:lnTo>
                    <a:pt x="9893" y="10617"/>
                  </a:lnTo>
                  <a:lnTo>
                    <a:pt x="2143" y="10617"/>
                  </a:lnTo>
                  <a:lnTo>
                    <a:pt x="2143" y="10271"/>
                  </a:lnTo>
                  <a:cubicBezTo>
                    <a:pt x="2143" y="10082"/>
                    <a:pt x="1985" y="9924"/>
                    <a:pt x="1796" y="9924"/>
                  </a:cubicBezTo>
                  <a:lnTo>
                    <a:pt x="1450" y="9924"/>
                  </a:lnTo>
                  <a:lnTo>
                    <a:pt x="1450" y="2142"/>
                  </a:lnTo>
                  <a:lnTo>
                    <a:pt x="1796" y="2142"/>
                  </a:lnTo>
                  <a:cubicBezTo>
                    <a:pt x="1985" y="2142"/>
                    <a:pt x="2143" y="1985"/>
                    <a:pt x="2143" y="1796"/>
                  </a:cubicBezTo>
                  <a:lnTo>
                    <a:pt x="2143" y="1418"/>
                  </a:lnTo>
                  <a:close/>
                  <a:moveTo>
                    <a:pt x="379" y="0"/>
                  </a:moveTo>
                  <a:cubicBezTo>
                    <a:pt x="158" y="0"/>
                    <a:pt x="1" y="158"/>
                    <a:pt x="1" y="347"/>
                  </a:cubicBezTo>
                  <a:lnTo>
                    <a:pt x="1" y="1764"/>
                  </a:lnTo>
                  <a:cubicBezTo>
                    <a:pt x="1" y="1953"/>
                    <a:pt x="158" y="2111"/>
                    <a:pt x="379" y="2111"/>
                  </a:cubicBezTo>
                  <a:lnTo>
                    <a:pt x="725" y="2111"/>
                  </a:lnTo>
                  <a:lnTo>
                    <a:pt x="725" y="9861"/>
                  </a:lnTo>
                  <a:lnTo>
                    <a:pt x="379" y="9861"/>
                  </a:lnTo>
                  <a:cubicBezTo>
                    <a:pt x="158" y="9861"/>
                    <a:pt x="1" y="10019"/>
                    <a:pt x="1" y="10208"/>
                  </a:cubicBezTo>
                  <a:lnTo>
                    <a:pt x="1" y="11657"/>
                  </a:lnTo>
                  <a:cubicBezTo>
                    <a:pt x="1" y="11846"/>
                    <a:pt x="158" y="12003"/>
                    <a:pt x="379" y="12003"/>
                  </a:cubicBezTo>
                  <a:lnTo>
                    <a:pt x="1796" y="12003"/>
                  </a:lnTo>
                  <a:cubicBezTo>
                    <a:pt x="1985" y="12003"/>
                    <a:pt x="2143" y="11846"/>
                    <a:pt x="2143" y="11657"/>
                  </a:cubicBezTo>
                  <a:lnTo>
                    <a:pt x="2143" y="11279"/>
                  </a:lnTo>
                  <a:lnTo>
                    <a:pt x="9893" y="11279"/>
                  </a:lnTo>
                  <a:lnTo>
                    <a:pt x="9893" y="11657"/>
                  </a:lnTo>
                  <a:cubicBezTo>
                    <a:pt x="9893" y="11846"/>
                    <a:pt x="10051" y="12003"/>
                    <a:pt x="10240" y="12003"/>
                  </a:cubicBezTo>
                  <a:lnTo>
                    <a:pt x="11657" y="12003"/>
                  </a:lnTo>
                  <a:cubicBezTo>
                    <a:pt x="11878" y="12003"/>
                    <a:pt x="12036" y="11846"/>
                    <a:pt x="12036" y="11657"/>
                  </a:cubicBezTo>
                  <a:lnTo>
                    <a:pt x="12036" y="10208"/>
                  </a:lnTo>
                  <a:cubicBezTo>
                    <a:pt x="12036" y="10019"/>
                    <a:pt x="11878" y="9861"/>
                    <a:pt x="11657" y="9861"/>
                  </a:cubicBezTo>
                  <a:lnTo>
                    <a:pt x="11311" y="9861"/>
                  </a:lnTo>
                  <a:lnTo>
                    <a:pt x="11311" y="2111"/>
                  </a:lnTo>
                  <a:lnTo>
                    <a:pt x="11657" y="2111"/>
                  </a:lnTo>
                  <a:cubicBezTo>
                    <a:pt x="11878" y="2111"/>
                    <a:pt x="12036" y="1953"/>
                    <a:pt x="12036" y="1764"/>
                  </a:cubicBezTo>
                  <a:lnTo>
                    <a:pt x="12036" y="347"/>
                  </a:lnTo>
                  <a:cubicBezTo>
                    <a:pt x="12036" y="158"/>
                    <a:pt x="11878" y="0"/>
                    <a:pt x="11657" y="0"/>
                  </a:cubicBezTo>
                  <a:lnTo>
                    <a:pt x="10240" y="0"/>
                  </a:lnTo>
                  <a:cubicBezTo>
                    <a:pt x="10051" y="0"/>
                    <a:pt x="9893" y="158"/>
                    <a:pt x="9893" y="347"/>
                  </a:cubicBezTo>
                  <a:lnTo>
                    <a:pt x="9893" y="693"/>
                  </a:lnTo>
                  <a:lnTo>
                    <a:pt x="2143" y="693"/>
                  </a:lnTo>
                  <a:lnTo>
                    <a:pt x="2143" y="347"/>
                  </a:lnTo>
                  <a:cubicBezTo>
                    <a:pt x="2143" y="158"/>
                    <a:pt x="1985" y="0"/>
                    <a:pt x="17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6" name="Google Shape;7586;p83"/>
            <p:cNvSpPr/>
            <p:nvPr/>
          </p:nvSpPr>
          <p:spPr>
            <a:xfrm>
              <a:off x="-44861250" y="3632100"/>
              <a:ext cx="193800" cy="146525"/>
            </a:xfrm>
            <a:custGeom>
              <a:rect b="b" l="l" r="r" t="t"/>
              <a:pathLst>
                <a:path extrusionOk="0" h="5861" w="7752">
                  <a:moveTo>
                    <a:pt x="3845" y="1009"/>
                  </a:moveTo>
                  <a:cubicBezTo>
                    <a:pt x="4443" y="1009"/>
                    <a:pt x="4916" y="1482"/>
                    <a:pt x="4916" y="2080"/>
                  </a:cubicBezTo>
                  <a:cubicBezTo>
                    <a:pt x="4916" y="2679"/>
                    <a:pt x="4443" y="3151"/>
                    <a:pt x="3845" y="3151"/>
                  </a:cubicBezTo>
                  <a:cubicBezTo>
                    <a:pt x="3277" y="3151"/>
                    <a:pt x="2805" y="2679"/>
                    <a:pt x="2805" y="2080"/>
                  </a:cubicBezTo>
                  <a:cubicBezTo>
                    <a:pt x="2805" y="1482"/>
                    <a:pt x="3277" y="1009"/>
                    <a:pt x="3845" y="1009"/>
                  </a:cubicBezTo>
                  <a:close/>
                  <a:moveTo>
                    <a:pt x="348" y="1"/>
                  </a:moveTo>
                  <a:cubicBezTo>
                    <a:pt x="158" y="1"/>
                    <a:pt x="1" y="159"/>
                    <a:pt x="1" y="348"/>
                  </a:cubicBezTo>
                  <a:lnTo>
                    <a:pt x="1" y="5829"/>
                  </a:lnTo>
                  <a:lnTo>
                    <a:pt x="2206" y="3624"/>
                  </a:lnTo>
                  <a:cubicBezTo>
                    <a:pt x="2269" y="3561"/>
                    <a:pt x="2356" y="3530"/>
                    <a:pt x="2447" y="3530"/>
                  </a:cubicBezTo>
                  <a:cubicBezTo>
                    <a:pt x="2537" y="3530"/>
                    <a:pt x="2632" y="3561"/>
                    <a:pt x="2710" y="3624"/>
                  </a:cubicBezTo>
                  <a:lnTo>
                    <a:pt x="3939" y="4821"/>
                  </a:lnTo>
                  <a:lnTo>
                    <a:pt x="5042" y="3656"/>
                  </a:lnTo>
                  <a:cubicBezTo>
                    <a:pt x="5136" y="3561"/>
                    <a:pt x="5199" y="3530"/>
                    <a:pt x="5294" y="3530"/>
                  </a:cubicBezTo>
                  <a:cubicBezTo>
                    <a:pt x="5388" y="3530"/>
                    <a:pt x="5483" y="3561"/>
                    <a:pt x="5546" y="3656"/>
                  </a:cubicBezTo>
                  <a:lnTo>
                    <a:pt x="7751" y="5861"/>
                  </a:lnTo>
                  <a:lnTo>
                    <a:pt x="7751" y="379"/>
                  </a:lnTo>
                  <a:cubicBezTo>
                    <a:pt x="7720" y="159"/>
                    <a:pt x="7562" y="1"/>
                    <a:pt x="73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7" name="Google Shape;7587;p83"/>
            <p:cNvSpPr/>
            <p:nvPr/>
          </p:nvSpPr>
          <p:spPr>
            <a:xfrm>
              <a:off x="-44773800" y="3675425"/>
              <a:ext cx="18125" cy="17350"/>
            </a:xfrm>
            <a:custGeom>
              <a:rect b="b" l="l" r="r" t="t"/>
              <a:pathLst>
                <a:path extrusionOk="0" h="694" w="725">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8" name="Google Shape;7588;p83"/>
            <p:cNvSpPr/>
            <p:nvPr/>
          </p:nvSpPr>
          <p:spPr>
            <a:xfrm>
              <a:off x="-44750975" y="3741600"/>
              <a:ext cx="70900" cy="48050"/>
            </a:xfrm>
            <a:custGeom>
              <a:rect b="b" l="l" r="r" t="t"/>
              <a:pathLst>
                <a:path extrusionOk="0" h="1922" w="2836">
                  <a:moveTo>
                    <a:pt x="883" y="0"/>
                  </a:moveTo>
                  <a:lnTo>
                    <a:pt x="1" y="945"/>
                  </a:lnTo>
                  <a:lnTo>
                    <a:pt x="1009" y="1922"/>
                  </a:lnTo>
                  <a:lnTo>
                    <a:pt x="2836" y="1922"/>
                  </a:lnTo>
                  <a:lnTo>
                    <a:pt x="88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9" name="Google Shape;7589;p83"/>
            <p:cNvSpPr/>
            <p:nvPr/>
          </p:nvSpPr>
          <p:spPr>
            <a:xfrm>
              <a:off x="-44848625" y="3740025"/>
              <a:ext cx="97675" cy="49625"/>
            </a:xfrm>
            <a:custGeom>
              <a:rect b="b" l="l" r="r" t="t"/>
              <a:pathLst>
                <a:path extrusionOk="0" h="1985" w="3907">
                  <a:moveTo>
                    <a:pt x="1985" y="0"/>
                  </a:moveTo>
                  <a:lnTo>
                    <a:pt x="0" y="1985"/>
                  </a:lnTo>
                  <a:lnTo>
                    <a:pt x="3907" y="1985"/>
                  </a:lnTo>
                  <a:lnTo>
                    <a:pt x="198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590" name="Google Shape;7590;p83"/>
          <p:cNvGrpSpPr/>
          <p:nvPr/>
        </p:nvGrpSpPr>
        <p:grpSpPr>
          <a:xfrm>
            <a:off x="1726378" y="1539486"/>
            <a:ext cx="354311" cy="354104"/>
            <a:chOff x="-49764975" y="3183375"/>
            <a:chExt cx="299300" cy="299125"/>
          </a:xfrm>
        </p:grpSpPr>
        <p:sp>
          <p:nvSpPr>
            <p:cNvPr id="7591" name="Google Shape;7591;p83"/>
            <p:cNvSpPr/>
            <p:nvPr/>
          </p:nvSpPr>
          <p:spPr>
            <a:xfrm>
              <a:off x="-49606675" y="3233575"/>
              <a:ext cx="70125" cy="103200"/>
            </a:xfrm>
            <a:custGeom>
              <a:rect b="b" l="l" r="r" t="t"/>
              <a:pathLst>
                <a:path extrusionOk="0" h="4128" w="2805">
                  <a:moveTo>
                    <a:pt x="2805" y="1"/>
                  </a:moveTo>
                  <a:lnTo>
                    <a:pt x="1" y="1355"/>
                  </a:lnTo>
                  <a:lnTo>
                    <a:pt x="1" y="4128"/>
                  </a:lnTo>
                  <a:lnTo>
                    <a:pt x="2805" y="2710"/>
                  </a:lnTo>
                  <a:lnTo>
                    <a:pt x="28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2" name="Google Shape;7592;p83"/>
            <p:cNvSpPr/>
            <p:nvPr/>
          </p:nvSpPr>
          <p:spPr>
            <a:xfrm>
              <a:off x="-49676775" y="3364325"/>
              <a:ext cx="52000" cy="118175"/>
            </a:xfrm>
            <a:custGeom>
              <a:rect b="b" l="l" r="r" t="t"/>
              <a:pathLst>
                <a:path extrusionOk="0" h="4727" w="2080">
                  <a:moveTo>
                    <a:pt x="2080" y="0"/>
                  </a:moveTo>
                  <a:lnTo>
                    <a:pt x="1" y="1072"/>
                  </a:lnTo>
                  <a:lnTo>
                    <a:pt x="1" y="4726"/>
                  </a:lnTo>
                  <a:lnTo>
                    <a:pt x="2080" y="3529"/>
                  </a:lnTo>
                  <a:lnTo>
                    <a:pt x="208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3" name="Google Shape;7593;p83"/>
            <p:cNvSpPr/>
            <p:nvPr/>
          </p:nvSpPr>
          <p:spPr>
            <a:xfrm>
              <a:off x="-49694100" y="3233575"/>
              <a:ext cx="69325" cy="103200"/>
            </a:xfrm>
            <a:custGeom>
              <a:rect b="b" l="l" r="r" t="t"/>
              <a:pathLst>
                <a:path extrusionOk="0" h="4128" w="2773">
                  <a:moveTo>
                    <a:pt x="1" y="1"/>
                  </a:moveTo>
                  <a:lnTo>
                    <a:pt x="1" y="2710"/>
                  </a:lnTo>
                  <a:lnTo>
                    <a:pt x="2773" y="4128"/>
                  </a:lnTo>
                  <a:lnTo>
                    <a:pt x="2773" y="1355"/>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4" name="Google Shape;7594;p83"/>
            <p:cNvSpPr/>
            <p:nvPr/>
          </p:nvSpPr>
          <p:spPr>
            <a:xfrm>
              <a:off x="-49756325" y="3314700"/>
              <a:ext cx="121325" cy="61450"/>
            </a:xfrm>
            <a:custGeom>
              <a:rect b="b" l="l" r="r" t="t"/>
              <a:pathLst>
                <a:path extrusionOk="0" h="2458" w="4853">
                  <a:moveTo>
                    <a:pt x="2048" y="1"/>
                  </a:moveTo>
                  <a:lnTo>
                    <a:pt x="1" y="1040"/>
                  </a:lnTo>
                  <a:lnTo>
                    <a:pt x="2836" y="2458"/>
                  </a:lnTo>
                  <a:lnTo>
                    <a:pt x="4852" y="1418"/>
                  </a:lnTo>
                  <a:lnTo>
                    <a:pt x="204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5" name="Google Shape;7595;p83"/>
            <p:cNvSpPr/>
            <p:nvPr/>
          </p:nvSpPr>
          <p:spPr>
            <a:xfrm>
              <a:off x="-49606675" y="3364325"/>
              <a:ext cx="52000" cy="118175"/>
            </a:xfrm>
            <a:custGeom>
              <a:rect b="b" l="l" r="r" t="t"/>
              <a:pathLst>
                <a:path extrusionOk="0" h="4727" w="2080">
                  <a:moveTo>
                    <a:pt x="1" y="0"/>
                  </a:moveTo>
                  <a:lnTo>
                    <a:pt x="1" y="3529"/>
                  </a:lnTo>
                  <a:lnTo>
                    <a:pt x="2080" y="4726"/>
                  </a:lnTo>
                  <a:lnTo>
                    <a:pt x="2080" y="1072"/>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6" name="Google Shape;7596;p83"/>
            <p:cNvSpPr/>
            <p:nvPr/>
          </p:nvSpPr>
          <p:spPr>
            <a:xfrm>
              <a:off x="-49595650" y="3314700"/>
              <a:ext cx="121325" cy="61450"/>
            </a:xfrm>
            <a:custGeom>
              <a:rect b="b" l="l" r="r" t="t"/>
              <a:pathLst>
                <a:path extrusionOk="0" h="2458" w="4853">
                  <a:moveTo>
                    <a:pt x="2773" y="1"/>
                  </a:moveTo>
                  <a:lnTo>
                    <a:pt x="1" y="1418"/>
                  </a:lnTo>
                  <a:lnTo>
                    <a:pt x="1985" y="2458"/>
                  </a:lnTo>
                  <a:lnTo>
                    <a:pt x="4852" y="1040"/>
                  </a:lnTo>
                  <a:lnTo>
                    <a:pt x="27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7" name="Google Shape;7597;p83"/>
            <p:cNvSpPr/>
            <p:nvPr/>
          </p:nvSpPr>
          <p:spPr>
            <a:xfrm>
              <a:off x="-49764975" y="3355650"/>
              <a:ext cx="70100" cy="126850"/>
            </a:xfrm>
            <a:custGeom>
              <a:rect b="b" l="l" r="r" t="t"/>
              <a:pathLst>
                <a:path extrusionOk="0" h="5074" w="2804">
                  <a:moveTo>
                    <a:pt x="0" y="1"/>
                  </a:moveTo>
                  <a:lnTo>
                    <a:pt x="0" y="3309"/>
                  </a:lnTo>
                  <a:cubicBezTo>
                    <a:pt x="0" y="3403"/>
                    <a:pt x="63" y="3529"/>
                    <a:pt x="189" y="3624"/>
                  </a:cubicBezTo>
                  <a:lnTo>
                    <a:pt x="2804" y="5073"/>
                  </a:lnTo>
                  <a:lnTo>
                    <a:pt x="2804" y="1419"/>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8" name="Google Shape;7598;p83"/>
            <p:cNvSpPr/>
            <p:nvPr/>
          </p:nvSpPr>
          <p:spPr>
            <a:xfrm>
              <a:off x="-49535775" y="3355650"/>
              <a:ext cx="70100" cy="126850"/>
            </a:xfrm>
            <a:custGeom>
              <a:rect b="b" l="l" r="r" t="t"/>
              <a:pathLst>
                <a:path extrusionOk="0" h="5074" w="2804">
                  <a:moveTo>
                    <a:pt x="2804" y="1"/>
                  </a:moveTo>
                  <a:lnTo>
                    <a:pt x="0" y="1419"/>
                  </a:lnTo>
                  <a:lnTo>
                    <a:pt x="0" y="5073"/>
                  </a:lnTo>
                  <a:lnTo>
                    <a:pt x="2583" y="3624"/>
                  </a:lnTo>
                  <a:cubicBezTo>
                    <a:pt x="2709" y="3529"/>
                    <a:pt x="2804" y="3403"/>
                    <a:pt x="2804" y="3309"/>
                  </a:cubicBezTo>
                  <a:lnTo>
                    <a:pt x="2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9" name="Google Shape;7599;p83"/>
            <p:cNvSpPr/>
            <p:nvPr/>
          </p:nvSpPr>
          <p:spPr>
            <a:xfrm>
              <a:off x="-49685425" y="3183375"/>
              <a:ext cx="140200" cy="69925"/>
            </a:xfrm>
            <a:custGeom>
              <a:rect b="b" l="l" r="r" t="t"/>
              <a:pathLst>
                <a:path extrusionOk="0" h="2797" w="5608">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00" name="Google Shape;7600;p83"/>
          <p:cNvGrpSpPr/>
          <p:nvPr/>
        </p:nvGrpSpPr>
        <p:grpSpPr>
          <a:xfrm>
            <a:off x="1726378" y="1974947"/>
            <a:ext cx="354311" cy="355909"/>
            <a:chOff x="-49764975" y="3551225"/>
            <a:chExt cx="299300" cy="300650"/>
          </a:xfrm>
        </p:grpSpPr>
        <p:sp>
          <p:nvSpPr>
            <p:cNvPr id="7601" name="Google Shape;7601;p83"/>
            <p:cNvSpPr/>
            <p:nvPr/>
          </p:nvSpPr>
          <p:spPr>
            <a:xfrm>
              <a:off x="-49764975" y="3657325"/>
              <a:ext cx="35450" cy="18125"/>
            </a:xfrm>
            <a:custGeom>
              <a:rect b="b" l="l" r="r" t="t"/>
              <a:pathLst>
                <a:path extrusionOk="0" h="725" w="1418">
                  <a:moveTo>
                    <a:pt x="347" y="0"/>
                  </a:moveTo>
                  <a:cubicBezTo>
                    <a:pt x="158" y="0"/>
                    <a:pt x="0" y="158"/>
                    <a:pt x="0" y="378"/>
                  </a:cubicBezTo>
                  <a:cubicBezTo>
                    <a:pt x="0" y="567"/>
                    <a:pt x="158" y="725"/>
                    <a:pt x="347" y="725"/>
                  </a:cubicBezTo>
                  <a:lnTo>
                    <a:pt x="1040" y="725"/>
                  </a:lnTo>
                  <a:cubicBezTo>
                    <a:pt x="1260" y="725"/>
                    <a:pt x="1418" y="567"/>
                    <a:pt x="1418" y="378"/>
                  </a:cubicBezTo>
                  <a:cubicBezTo>
                    <a:pt x="1386" y="158"/>
                    <a:pt x="1197"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2" name="Google Shape;7602;p83"/>
            <p:cNvSpPr/>
            <p:nvPr/>
          </p:nvSpPr>
          <p:spPr>
            <a:xfrm>
              <a:off x="-49763400" y="3598250"/>
              <a:ext cx="31525" cy="29950"/>
            </a:xfrm>
            <a:custGeom>
              <a:rect b="b" l="l" r="r" t="t"/>
              <a:pathLst>
                <a:path extrusionOk="0" h="1198" w="1261">
                  <a:moveTo>
                    <a:pt x="390" y="0"/>
                  </a:moveTo>
                  <a:cubicBezTo>
                    <a:pt x="299" y="0"/>
                    <a:pt x="205" y="32"/>
                    <a:pt x="126" y="95"/>
                  </a:cubicBezTo>
                  <a:cubicBezTo>
                    <a:pt x="0" y="221"/>
                    <a:pt x="0" y="441"/>
                    <a:pt x="126" y="599"/>
                  </a:cubicBezTo>
                  <a:lnTo>
                    <a:pt x="630" y="1103"/>
                  </a:lnTo>
                  <a:cubicBezTo>
                    <a:pt x="693" y="1166"/>
                    <a:pt x="780" y="1197"/>
                    <a:pt x="870" y="1197"/>
                  </a:cubicBezTo>
                  <a:cubicBezTo>
                    <a:pt x="961" y="1197"/>
                    <a:pt x="1056" y="1166"/>
                    <a:pt x="1134" y="1103"/>
                  </a:cubicBezTo>
                  <a:cubicBezTo>
                    <a:pt x="1260" y="1008"/>
                    <a:pt x="1260" y="756"/>
                    <a:pt x="1134" y="599"/>
                  </a:cubicBezTo>
                  <a:lnTo>
                    <a:pt x="630" y="95"/>
                  </a:lnTo>
                  <a:cubicBezTo>
                    <a:pt x="567" y="32"/>
                    <a:pt x="481" y="0"/>
                    <a:pt x="3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3" name="Google Shape;7603;p83"/>
            <p:cNvSpPr/>
            <p:nvPr/>
          </p:nvSpPr>
          <p:spPr>
            <a:xfrm>
              <a:off x="-49763400" y="3703975"/>
              <a:ext cx="31525" cy="30550"/>
            </a:xfrm>
            <a:custGeom>
              <a:rect b="b" l="l" r="r" t="t"/>
              <a:pathLst>
                <a:path extrusionOk="0" h="1222" w="1261">
                  <a:moveTo>
                    <a:pt x="882" y="1"/>
                  </a:moveTo>
                  <a:cubicBezTo>
                    <a:pt x="796" y="1"/>
                    <a:pt x="709" y="40"/>
                    <a:pt x="630" y="119"/>
                  </a:cubicBezTo>
                  <a:lnTo>
                    <a:pt x="126" y="623"/>
                  </a:lnTo>
                  <a:cubicBezTo>
                    <a:pt x="0" y="749"/>
                    <a:pt x="0" y="970"/>
                    <a:pt x="126" y="1127"/>
                  </a:cubicBezTo>
                  <a:cubicBezTo>
                    <a:pt x="189" y="1190"/>
                    <a:pt x="276" y="1222"/>
                    <a:pt x="366" y="1222"/>
                  </a:cubicBezTo>
                  <a:cubicBezTo>
                    <a:pt x="457" y="1222"/>
                    <a:pt x="551" y="1190"/>
                    <a:pt x="630" y="1127"/>
                  </a:cubicBezTo>
                  <a:lnTo>
                    <a:pt x="1134" y="623"/>
                  </a:lnTo>
                  <a:cubicBezTo>
                    <a:pt x="1260" y="497"/>
                    <a:pt x="1260" y="276"/>
                    <a:pt x="1134" y="119"/>
                  </a:cubicBezTo>
                  <a:cubicBezTo>
                    <a:pt x="1056" y="40"/>
                    <a:pt x="969" y="1"/>
                    <a:pt x="8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4" name="Google Shape;7604;p83"/>
            <p:cNvSpPr/>
            <p:nvPr/>
          </p:nvSpPr>
          <p:spPr>
            <a:xfrm>
              <a:off x="-49501125" y="3657325"/>
              <a:ext cx="35450" cy="18125"/>
            </a:xfrm>
            <a:custGeom>
              <a:rect b="b" l="l" r="r" t="t"/>
              <a:pathLst>
                <a:path extrusionOk="0" h="725" w="1418">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5" name="Google Shape;7605;p83"/>
            <p:cNvSpPr/>
            <p:nvPr/>
          </p:nvSpPr>
          <p:spPr>
            <a:xfrm>
              <a:off x="-49499550" y="3598250"/>
              <a:ext cx="31525" cy="30550"/>
            </a:xfrm>
            <a:custGeom>
              <a:rect b="b" l="l" r="r" t="t"/>
              <a:pathLst>
                <a:path extrusionOk="0" h="1222" w="1261">
                  <a:moveTo>
                    <a:pt x="906" y="0"/>
                  </a:moveTo>
                  <a:cubicBezTo>
                    <a:pt x="812" y="0"/>
                    <a:pt x="709" y="32"/>
                    <a:pt x="630" y="95"/>
                  </a:cubicBezTo>
                  <a:lnTo>
                    <a:pt x="126" y="599"/>
                  </a:lnTo>
                  <a:cubicBezTo>
                    <a:pt x="0" y="725"/>
                    <a:pt x="0" y="945"/>
                    <a:pt x="126" y="1103"/>
                  </a:cubicBezTo>
                  <a:cubicBezTo>
                    <a:pt x="205" y="1182"/>
                    <a:pt x="292" y="1221"/>
                    <a:pt x="378" y="1221"/>
                  </a:cubicBezTo>
                  <a:cubicBezTo>
                    <a:pt x="465" y="1221"/>
                    <a:pt x="552" y="1182"/>
                    <a:pt x="630" y="1103"/>
                  </a:cubicBezTo>
                  <a:lnTo>
                    <a:pt x="1134" y="599"/>
                  </a:lnTo>
                  <a:cubicBezTo>
                    <a:pt x="1260" y="473"/>
                    <a:pt x="1260" y="252"/>
                    <a:pt x="1134" y="95"/>
                  </a:cubicBezTo>
                  <a:cubicBezTo>
                    <a:pt x="1087" y="32"/>
                    <a:pt x="1001" y="0"/>
                    <a:pt x="9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6" name="Google Shape;7606;p83"/>
            <p:cNvSpPr/>
            <p:nvPr/>
          </p:nvSpPr>
          <p:spPr>
            <a:xfrm>
              <a:off x="-49499550" y="3704575"/>
              <a:ext cx="31525" cy="29950"/>
            </a:xfrm>
            <a:custGeom>
              <a:rect b="b" l="l" r="r" t="t"/>
              <a:pathLst>
                <a:path extrusionOk="0" h="1198" w="1261">
                  <a:moveTo>
                    <a:pt x="390" y="0"/>
                  </a:moveTo>
                  <a:cubicBezTo>
                    <a:pt x="300" y="0"/>
                    <a:pt x="205" y="32"/>
                    <a:pt x="126" y="95"/>
                  </a:cubicBezTo>
                  <a:cubicBezTo>
                    <a:pt x="0" y="221"/>
                    <a:pt x="0" y="441"/>
                    <a:pt x="126" y="599"/>
                  </a:cubicBezTo>
                  <a:lnTo>
                    <a:pt x="630" y="1103"/>
                  </a:lnTo>
                  <a:cubicBezTo>
                    <a:pt x="693" y="1166"/>
                    <a:pt x="780" y="1198"/>
                    <a:pt x="871" y="1198"/>
                  </a:cubicBezTo>
                  <a:cubicBezTo>
                    <a:pt x="961" y="1198"/>
                    <a:pt x="1056" y="1166"/>
                    <a:pt x="1134" y="1103"/>
                  </a:cubicBezTo>
                  <a:cubicBezTo>
                    <a:pt x="1260" y="1009"/>
                    <a:pt x="1260" y="757"/>
                    <a:pt x="1134" y="599"/>
                  </a:cubicBezTo>
                  <a:lnTo>
                    <a:pt x="630" y="95"/>
                  </a:lnTo>
                  <a:cubicBezTo>
                    <a:pt x="567" y="32"/>
                    <a:pt x="481" y="0"/>
                    <a:pt x="3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7" name="Google Shape;7607;p83"/>
            <p:cNvSpPr/>
            <p:nvPr/>
          </p:nvSpPr>
          <p:spPr>
            <a:xfrm>
              <a:off x="-49725600" y="3551225"/>
              <a:ext cx="215050" cy="210875"/>
            </a:xfrm>
            <a:custGeom>
              <a:rect b="b" l="l" r="r" t="t"/>
              <a:pathLst>
                <a:path extrusionOk="0" h="8435" w="8602">
                  <a:moveTo>
                    <a:pt x="4354" y="0"/>
                  </a:moveTo>
                  <a:cubicBezTo>
                    <a:pt x="4070" y="0"/>
                    <a:pt x="3783" y="28"/>
                    <a:pt x="3497" y="86"/>
                  </a:cubicBezTo>
                  <a:cubicBezTo>
                    <a:pt x="1922" y="401"/>
                    <a:pt x="630" y="1724"/>
                    <a:pt x="252" y="3299"/>
                  </a:cubicBezTo>
                  <a:cubicBezTo>
                    <a:pt x="0" y="4654"/>
                    <a:pt x="347" y="6040"/>
                    <a:pt x="1261" y="7017"/>
                  </a:cubicBezTo>
                  <a:cubicBezTo>
                    <a:pt x="1607" y="7395"/>
                    <a:pt x="1828" y="7930"/>
                    <a:pt x="1922" y="8434"/>
                  </a:cubicBezTo>
                  <a:lnTo>
                    <a:pt x="3025" y="8434"/>
                  </a:lnTo>
                  <a:lnTo>
                    <a:pt x="3025" y="5284"/>
                  </a:lnTo>
                  <a:cubicBezTo>
                    <a:pt x="3025" y="5158"/>
                    <a:pt x="4064" y="3141"/>
                    <a:pt x="4127" y="3047"/>
                  </a:cubicBezTo>
                  <a:cubicBezTo>
                    <a:pt x="4190" y="2921"/>
                    <a:pt x="4317" y="2858"/>
                    <a:pt x="4443" y="2858"/>
                  </a:cubicBezTo>
                  <a:cubicBezTo>
                    <a:pt x="4569" y="2858"/>
                    <a:pt x="4695" y="2921"/>
                    <a:pt x="4758" y="3047"/>
                  </a:cubicBezTo>
                  <a:cubicBezTo>
                    <a:pt x="4852" y="3141"/>
                    <a:pt x="5860" y="5158"/>
                    <a:pt x="5860" y="5284"/>
                  </a:cubicBezTo>
                  <a:lnTo>
                    <a:pt x="5860" y="8434"/>
                  </a:lnTo>
                  <a:lnTo>
                    <a:pt x="6963" y="8434"/>
                  </a:lnTo>
                  <a:cubicBezTo>
                    <a:pt x="7057" y="7930"/>
                    <a:pt x="7278" y="7395"/>
                    <a:pt x="7625" y="6985"/>
                  </a:cubicBezTo>
                  <a:cubicBezTo>
                    <a:pt x="8255" y="6260"/>
                    <a:pt x="8601" y="5284"/>
                    <a:pt x="8601" y="4244"/>
                  </a:cubicBezTo>
                  <a:cubicBezTo>
                    <a:pt x="8601" y="2984"/>
                    <a:pt x="8066" y="1787"/>
                    <a:pt x="7026" y="936"/>
                  </a:cubicBezTo>
                  <a:cubicBezTo>
                    <a:pt x="6270" y="327"/>
                    <a:pt x="5327" y="0"/>
                    <a:pt x="43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8" name="Google Shape;7608;p83"/>
            <p:cNvSpPr/>
            <p:nvPr/>
          </p:nvSpPr>
          <p:spPr>
            <a:xfrm>
              <a:off x="-49633450" y="3697475"/>
              <a:ext cx="35475" cy="65400"/>
            </a:xfrm>
            <a:custGeom>
              <a:rect b="b" l="l" r="r" t="t"/>
              <a:pathLst>
                <a:path extrusionOk="0" h="2616" w="1419">
                  <a:moveTo>
                    <a:pt x="0" y="1"/>
                  </a:moveTo>
                  <a:lnTo>
                    <a:pt x="0" y="2616"/>
                  </a:lnTo>
                  <a:lnTo>
                    <a:pt x="1418" y="2616"/>
                  </a:lnTo>
                  <a:lnTo>
                    <a:pt x="1418" y="1"/>
                  </a:lnTo>
                  <a:cubicBezTo>
                    <a:pt x="1198" y="95"/>
                    <a:pt x="946" y="127"/>
                    <a:pt x="725" y="127"/>
                  </a:cubicBezTo>
                  <a:cubicBezTo>
                    <a:pt x="473" y="127"/>
                    <a:pt x="252" y="95"/>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9" name="Google Shape;7609;p83"/>
            <p:cNvSpPr/>
            <p:nvPr/>
          </p:nvSpPr>
          <p:spPr>
            <a:xfrm>
              <a:off x="-49676775" y="3780975"/>
              <a:ext cx="123675" cy="34675"/>
            </a:xfrm>
            <a:custGeom>
              <a:rect b="b" l="l" r="r" t="t"/>
              <a:pathLst>
                <a:path extrusionOk="0" h="1387" w="4947">
                  <a:moveTo>
                    <a:pt x="1" y="0"/>
                  </a:moveTo>
                  <a:lnTo>
                    <a:pt x="1" y="347"/>
                  </a:lnTo>
                  <a:cubicBezTo>
                    <a:pt x="1" y="946"/>
                    <a:pt x="473" y="1387"/>
                    <a:pt x="1072" y="1387"/>
                  </a:cubicBezTo>
                  <a:lnTo>
                    <a:pt x="3876" y="1387"/>
                  </a:lnTo>
                  <a:cubicBezTo>
                    <a:pt x="4474" y="1387"/>
                    <a:pt x="4947" y="946"/>
                    <a:pt x="4947" y="347"/>
                  </a:cubicBezTo>
                  <a:lnTo>
                    <a:pt x="49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0" name="Google Shape;7610;p83"/>
            <p:cNvSpPr/>
            <p:nvPr/>
          </p:nvSpPr>
          <p:spPr>
            <a:xfrm>
              <a:off x="-49630300" y="3651800"/>
              <a:ext cx="29150" cy="31325"/>
            </a:xfrm>
            <a:custGeom>
              <a:rect b="b" l="l" r="r" t="t"/>
              <a:pathLst>
                <a:path extrusionOk="0" h="1253" w="1166">
                  <a:moveTo>
                    <a:pt x="599" y="1"/>
                  </a:moveTo>
                  <a:lnTo>
                    <a:pt x="0" y="1135"/>
                  </a:lnTo>
                  <a:cubicBezTo>
                    <a:pt x="189" y="1214"/>
                    <a:pt x="386" y="1253"/>
                    <a:pt x="583" y="1253"/>
                  </a:cubicBezTo>
                  <a:cubicBezTo>
                    <a:pt x="780" y="1253"/>
                    <a:pt x="977" y="1214"/>
                    <a:pt x="1166" y="1135"/>
                  </a:cubicBezTo>
                  <a:lnTo>
                    <a:pt x="59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1" name="Google Shape;7611;p83"/>
            <p:cNvSpPr/>
            <p:nvPr/>
          </p:nvSpPr>
          <p:spPr>
            <a:xfrm>
              <a:off x="-49657875" y="3833750"/>
              <a:ext cx="85100" cy="18125"/>
            </a:xfrm>
            <a:custGeom>
              <a:rect b="b" l="l" r="r" t="t"/>
              <a:pathLst>
                <a:path extrusionOk="0" h="725" w="3404">
                  <a:moveTo>
                    <a:pt x="1" y="0"/>
                  </a:moveTo>
                  <a:cubicBezTo>
                    <a:pt x="158" y="410"/>
                    <a:pt x="536" y="725"/>
                    <a:pt x="977" y="725"/>
                  </a:cubicBezTo>
                  <a:lnTo>
                    <a:pt x="2395" y="725"/>
                  </a:lnTo>
                  <a:cubicBezTo>
                    <a:pt x="2868" y="725"/>
                    <a:pt x="3246" y="410"/>
                    <a:pt x="34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12" name="Google Shape;7612;p83"/>
          <p:cNvGrpSpPr/>
          <p:nvPr/>
        </p:nvGrpSpPr>
        <p:grpSpPr>
          <a:xfrm>
            <a:off x="1724040" y="2411710"/>
            <a:ext cx="358987" cy="355525"/>
            <a:chOff x="-49766550" y="3920175"/>
            <a:chExt cx="303250" cy="300325"/>
          </a:xfrm>
        </p:grpSpPr>
        <p:sp>
          <p:nvSpPr>
            <p:cNvPr id="7613" name="Google Shape;7613;p83"/>
            <p:cNvSpPr/>
            <p:nvPr/>
          </p:nvSpPr>
          <p:spPr>
            <a:xfrm>
              <a:off x="-49764975" y="3920175"/>
              <a:ext cx="228425" cy="89225"/>
            </a:xfrm>
            <a:custGeom>
              <a:rect b="b" l="l" r="r" t="t"/>
              <a:pathLst>
                <a:path extrusionOk="0" h="3569" w="9137">
                  <a:moveTo>
                    <a:pt x="4568" y="1"/>
                  </a:moveTo>
                  <a:cubicBezTo>
                    <a:pt x="2284" y="1"/>
                    <a:pt x="0" y="592"/>
                    <a:pt x="0" y="1773"/>
                  </a:cubicBezTo>
                  <a:cubicBezTo>
                    <a:pt x="0" y="2970"/>
                    <a:pt x="2300" y="3569"/>
                    <a:pt x="4568" y="3569"/>
                  </a:cubicBezTo>
                  <a:cubicBezTo>
                    <a:pt x="6837" y="3569"/>
                    <a:pt x="9137" y="2970"/>
                    <a:pt x="9137" y="1773"/>
                  </a:cubicBezTo>
                  <a:cubicBezTo>
                    <a:pt x="9137" y="592"/>
                    <a:pt x="6852" y="1"/>
                    <a:pt x="45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4" name="Google Shape;7614;p83"/>
            <p:cNvSpPr/>
            <p:nvPr/>
          </p:nvSpPr>
          <p:spPr>
            <a:xfrm>
              <a:off x="-49764975" y="3998350"/>
              <a:ext cx="141775" cy="115800"/>
            </a:xfrm>
            <a:custGeom>
              <a:rect b="b" l="l" r="r" t="t"/>
              <a:pathLst>
                <a:path extrusionOk="0" h="4632" w="5671">
                  <a:moveTo>
                    <a:pt x="0" y="1"/>
                  </a:moveTo>
                  <a:lnTo>
                    <a:pt x="0" y="3939"/>
                  </a:lnTo>
                  <a:cubicBezTo>
                    <a:pt x="0" y="4317"/>
                    <a:pt x="315" y="4632"/>
                    <a:pt x="693" y="4632"/>
                  </a:cubicBezTo>
                  <a:cubicBezTo>
                    <a:pt x="1103" y="4632"/>
                    <a:pt x="1418" y="4317"/>
                    <a:pt x="1418" y="3939"/>
                  </a:cubicBezTo>
                  <a:lnTo>
                    <a:pt x="1418" y="2868"/>
                  </a:lnTo>
                  <a:cubicBezTo>
                    <a:pt x="1418" y="2269"/>
                    <a:pt x="1890" y="1796"/>
                    <a:pt x="2457" y="1796"/>
                  </a:cubicBezTo>
                  <a:cubicBezTo>
                    <a:pt x="3056" y="1796"/>
                    <a:pt x="3529" y="2269"/>
                    <a:pt x="3529" y="2868"/>
                  </a:cubicBezTo>
                  <a:lnTo>
                    <a:pt x="3529" y="3592"/>
                  </a:lnTo>
                  <a:cubicBezTo>
                    <a:pt x="3529" y="3781"/>
                    <a:pt x="3686" y="3939"/>
                    <a:pt x="3875" y="3939"/>
                  </a:cubicBezTo>
                  <a:cubicBezTo>
                    <a:pt x="4096" y="3939"/>
                    <a:pt x="4253" y="3781"/>
                    <a:pt x="4253" y="3592"/>
                  </a:cubicBezTo>
                  <a:lnTo>
                    <a:pt x="4253" y="2868"/>
                  </a:lnTo>
                  <a:cubicBezTo>
                    <a:pt x="4253" y="2427"/>
                    <a:pt x="4568" y="1954"/>
                    <a:pt x="5041" y="1828"/>
                  </a:cubicBezTo>
                  <a:cubicBezTo>
                    <a:pt x="5104" y="1796"/>
                    <a:pt x="5198" y="1796"/>
                    <a:pt x="5293" y="1796"/>
                  </a:cubicBezTo>
                  <a:cubicBezTo>
                    <a:pt x="5513" y="1796"/>
                    <a:pt x="5671" y="1639"/>
                    <a:pt x="5671" y="1450"/>
                  </a:cubicBezTo>
                  <a:lnTo>
                    <a:pt x="5671" y="1040"/>
                  </a:lnTo>
                  <a:cubicBezTo>
                    <a:pt x="5293" y="1103"/>
                    <a:pt x="4946" y="1103"/>
                    <a:pt x="4600" y="1103"/>
                  </a:cubicBezTo>
                  <a:cubicBezTo>
                    <a:pt x="2899" y="1103"/>
                    <a:pt x="1008" y="78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5" name="Google Shape;7615;p83"/>
            <p:cNvSpPr/>
            <p:nvPr/>
          </p:nvSpPr>
          <p:spPr>
            <a:xfrm>
              <a:off x="-49627150" y="3996000"/>
              <a:ext cx="163850" cy="148100"/>
            </a:xfrm>
            <a:custGeom>
              <a:rect b="b" l="l" r="r" t="t"/>
              <a:pathLst>
                <a:path extrusionOk="0" h="5924" w="6554">
                  <a:moveTo>
                    <a:pt x="3655" y="725"/>
                  </a:moveTo>
                  <a:cubicBezTo>
                    <a:pt x="4348" y="1040"/>
                    <a:pt x="5041" y="1544"/>
                    <a:pt x="5451" y="2206"/>
                  </a:cubicBezTo>
                  <a:cubicBezTo>
                    <a:pt x="5766" y="2678"/>
                    <a:pt x="5860" y="3308"/>
                    <a:pt x="5671" y="3875"/>
                  </a:cubicBezTo>
                  <a:cubicBezTo>
                    <a:pt x="5451" y="4411"/>
                    <a:pt x="5041" y="4852"/>
                    <a:pt x="4443" y="5041"/>
                  </a:cubicBezTo>
                  <a:cubicBezTo>
                    <a:pt x="4171" y="5132"/>
                    <a:pt x="3899" y="5193"/>
                    <a:pt x="3655" y="5198"/>
                  </a:cubicBezTo>
                  <a:lnTo>
                    <a:pt x="3655" y="5198"/>
                  </a:lnTo>
                  <a:lnTo>
                    <a:pt x="3655" y="725"/>
                  </a:lnTo>
                  <a:close/>
                  <a:moveTo>
                    <a:pt x="3718" y="0"/>
                  </a:moveTo>
                  <a:cubicBezTo>
                    <a:pt x="3088" y="599"/>
                    <a:pt x="1985" y="914"/>
                    <a:pt x="820" y="1071"/>
                  </a:cubicBezTo>
                  <a:lnTo>
                    <a:pt x="820" y="1544"/>
                  </a:lnTo>
                  <a:cubicBezTo>
                    <a:pt x="820" y="2048"/>
                    <a:pt x="473" y="2489"/>
                    <a:pt x="0" y="2584"/>
                  </a:cubicBezTo>
                  <a:lnTo>
                    <a:pt x="1009" y="3938"/>
                  </a:lnTo>
                  <a:cubicBezTo>
                    <a:pt x="1619" y="4793"/>
                    <a:pt x="2554" y="5263"/>
                    <a:pt x="3557" y="5263"/>
                  </a:cubicBezTo>
                  <a:cubicBezTo>
                    <a:pt x="3579" y="5263"/>
                    <a:pt x="3601" y="5263"/>
                    <a:pt x="3624" y="5262"/>
                  </a:cubicBezTo>
                  <a:lnTo>
                    <a:pt x="3624" y="5262"/>
                  </a:lnTo>
                  <a:lnTo>
                    <a:pt x="3624" y="5923"/>
                  </a:lnTo>
                  <a:cubicBezTo>
                    <a:pt x="3970" y="5923"/>
                    <a:pt x="4317" y="5829"/>
                    <a:pt x="4632" y="5734"/>
                  </a:cubicBezTo>
                  <a:cubicBezTo>
                    <a:pt x="5419" y="5451"/>
                    <a:pt x="6018" y="4852"/>
                    <a:pt x="6301" y="4096"/>
                  </a:cubicBezTo>
                  <a:cubicBezTo>
                    <a:pt x="6553" y="3371"/>
                    <a:pt x="6459" y="2521"/>
                    <a:pt x="6018" y="1859"/>
                  </a:cubicBezTo>
                  <a:cubicBezTo>
                    <a:pt x="5451" y="1040"/>
                    <a:pt x="4632" y="410"/>
                    <a:pt x="37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6" name="Google Shape;7616;p83"/>
            <p:cNvSpPr/>
            <p:nvPr/>
          </p:nvSpPr>
          <p:spPr>
            <a:xfrm>
              <a:off x="-49766550" y="4061375"/>
              <a:ext cx="230000" cy="159125"/>
            </a:xfrm>
            <a:custGeom>
              <a:rect b="b" l="l" r="r" t="t"/>
              <a:pathLst>
                <a:path extrusionOk="0" h="6365" w="9200">
                  <a:moveTo>
                    <a:pt x="2489" y="0"/>
                  </a:moveTo>
                  <a:cubicBezTo>
                    <a:pt x="2300" y="0"/>
                    <a:pt x="2142" y="158"/>
                    <a:pt x="2142" y="347"/>
                  </a:cubicBezTo>
                  <a:lnTo>
                    <a:pt x="2142" y="1418"/>
                  </a:lnTo>
                  <a:cubicBezTo>
                    <a:pt x="2142" y="2205"/>
                    <a:pt x="1481" y="2836"/>
                    <a:pt x="725" y="2836"/>
                  </a:cubicBezTo>
                  <a:cubicBezTo>
                    <a:pt x="441" y="2836"/>
                    <a:pt x="221" y="2741"/>
                    <a:pt x="0" y="2647"/>
                  </a:cubicBezTo>
                  <a:lnTo>
                    <a:pt x="0" y="4600"/>
                  </a:lnTo>
                  <a:cubicBezTo>
                    <a:pt x="0" y="5734"/>
                    <a:pt x="2331" y="6364"/>
                    <a:pt x="4631" y="6364"/>
                  </a:cubicBezTo>
                  <a:cubicBezTo>
                    <a:pt x="6900" y="6364"/>
                    <a:pt x="9200" y="5797"/>
                    <a:pt x="9200" y="4600"/>
                  </a:cubicBezTo>
                  <a:lnTo>
                    <a:pt x="9200" y="3340"/>
                  </a:lnTo>
                  <a:cubicBezTo>
                    <a:pt x="9121" y="3353"/>
                    <a:pt x="9033" y="3360"/>
                    <a:pt x="8938" y="3360"/>
                  </a:cubicBezTo>
                  <a:cubicBezTo>
                    <a:pt x="8153" y="3360"/>
                    <a:pt x="6857" y="2888"/>
                    <a:pt x="5986" y="1764"/>
                  </a:cubicBezTo>
                  <a:lnTo>
                    <a:pt x="4978" y="378"/>
                  </a:lnTo>
                  <a:lnTo>
                    <a:pt x="4978" y="1071"/>
                  </a:lnTo>
                  <a:cubicBezTo>
                    <a:pt x="4978" y="1638"/>
                    <a:pt x="4505" y="2111"/>
                    <a:pt x="3907" y="2111"/>
                  </a:cubicBezTo>
                  <a:cubicBezTo>
                    <a:pt x="3308" y="2111"/>
                    <a:pt x="2836" y="1638"/>
                    <a:pt x="2836" y="1071"/>
                  </a:cubicBezTo>
                  <a:lnTo>
                    <a:pt x="2836" y="347"/>
                  </a:lnTo>
                  <a:cubicBezTo>
                    <a:pt x="2836"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17" name="Google Shape;7617;p83"/>
          <p:cNvGrpSpPr/>
          <p:nvPr/>
        </p:nvGrpSpPr>
        <p:grpSpPr>
          <a:xfrm>
            <a:off x="3939571" y="1559758"/>
            <a:ext cx="357123" cy="354341"/>
            <a:chOff x="-47892800" y="3200500"/>
            <a:chExt cx="301675" cy="299325"/>
          </a:xfrm>
        </p:grpSpPr>
        <p:sp>
          <p:nvSpPr>
            <p:cNvPr id="7618" name="Google Shape;7618;p83"/>
            <p:cNvSpPr/>
            <p:nvPr/>
          </p:nvSpPr>
          <p:spPr>
            <a:xfrm>
              <a:off x="-47892800" y="3200500"/>
              <a:ext cx="301675" cy="177225"/>
            </a:xfrm>
            <a:custGeom>
              <a:rect b="b" l="l" r="r" t="t"/>
              <a:pathLst>
                <a:path extrusionOk="0" h="7089" w="12067">
                  <a:moveTo>
                    <a:pt x="347" y="0"/>
                  </a:moveTo>
                  <a:cubicBezTo>
                    <a:pt x="158" y="0"/>
                    <a:pt x="0" y="158"/>
                    <a:pt x="0" y="378"/>
                  </a:cubicBezTo>
                  <a:lnTo>
                    <a:pt x="0" y="1796"/>
                  </a:lnTo>
                  <a:cubicBezTo>
                    <a:pt x="0" y="1985"/>
                    <a:pt x="158" y="2143"/>
                    <a:pt x="347" y="2143"/>
                  </a:cubicBezTo>
                  <a:lnTo>
                    <a:pt x="1765" y="2143"/>
                  </a:lnTo>
                  <a:cubicBezTo>
                    <a:pt x="1985" y="2143"/>
                    <a:pt x="2143" y="1985"/>
                    <a:pt x="2143" y="1796"/>
                  </a:cubicBezTo>
                  <a:lnTo>
                    <a:pt x="2143" y="1418"/>
                  </a:lnTo>
                  <a:lnTo>
                    <a:pt x="5010" y="1418"/>
                  </a:lnTo>
                  <a:cubicBezTo>
                    <a:pt x="4915" y="1576"/>
                    <a:pt x="3277" y="4506"/>
                    <a:pt x="3182" y="4663"/>
                  </a:cubicBezTo>
                  <a:lnTo>
                    <a:pt x="4821" y="7089"/>
                  </a:lnTo>
                  <a:lnTo>
                    <a:pt x="5671" y="7089"/>
                  </a:lnTo>
                  <a:lnTo>
                    <a:pt x="5671" y="5577"/>
                  </a:lnTo>
                  <a:cubicBezTo>
                    <a:pt x="5293" y="5419"/>
                    <a:pt x="4978" y="5010"/>
                    <a:pt x="4978" y="4569"/>
                  </a:cubicBezTo>
                  <a:cubicBezTo>
                    <a:pt x="4978" y="4001"/>
                    <a:pt x="5451" y="3529"/>
                    <a:pt x="6018" y="3529"/>
                  </a:cubicBezTo>
                  <a:cubicBezTo>
                    <a:pt x="6616" y="3529"/>
                    <a:pt x="7089" y="4001"/>
                    <a:pt x="7089" y="4569"/>
                  </a:cubicBezTo>
                  <a:cubicBezTo>
                    <a:pt x="7089" y="5041"/>
                    <a:pt x="6805" y="5419"/>
                    <a:pt x="6396" y="5577"/>
                  </a:cubicBezTo>
                  <a:lnTo>
                    <a:pt x="6396" y="7026"/>
                  </a:lnTo>
                  <a:lnTo>
                    <a:pt x="7247" y="7026"/>
                  </a:lnTo>
                  <a:lnTo>
                    <a:pt x="8853" y="4569"/>
                  </a:lnTo>
                  <a:cubicBezTo>
                    <a:pt x="8790" y="4411"/>
                    <a:pt x="7120" y="1513"/>
                    <a:pt x="7057" y="1355"/>
                  </a:cubicBezTo>
                  <a:lnTo>
                    <a:pt x="9924" y="1355"/>
                  </a:lnTo>
                  <a:lnTo>
                    <a:pt x="9924" y="1702"/>
                  </a:lnTo>
                  <a:cubicBezTo>
                    <a:pt x="9924" y="1891"/>
                    <a:pt x="10082" y="2048"/>
                    <a:pt x="10271" y="2048"/>
                  </a:cubicBezTo>
                  <a:lnTo>
                    <a:pt x="11689" y="2048"/>
                  </a:lnTo>
                  <a:cubicBezTo>
                    <a:pt x="11909" y="2048"/>
                    <a:pt x="12067" y="1891"/>
                    <a:pt x="12067" y="1702"/>
                  </a:cubicBezTo>
                  <a:lnTo>
                    <a:pt x="12067" y="284"/>
                  </a:lnTo>
                  <a:cubicBezTo>
                    <a:pt x="12004" y="158"/>
                    <a:pt x="11846" y="0"/>
                    <a:pt x="11657" y="0"/>
                  </a:cubicBezTo>
                  <a:lnTo>
                    <a:pt x="10239" y="0"/>
                  </a:lnTo>
                  <a:cubicBezTo>
                    <a:pt x="10050" y="0"/>
                    <a:pt x="9893" y="158"/>
                    <a:pt x="9893" y="378"/>
                  </a:cubicBezTo>
                  <a:lnTo>
                    <a:pt x="9893" y="725"/>
                  </a:lnTo>
                  <a:lnTo>
                    <a:pt x="6616" y="725"/>
                  </a:lnTo>
                  <a:lnTo>
                    <a:pt x="6301" y="221"/>
                  </a:lnTo>
                  <a:cubicBezTo>
                    <a:pt x="6238" y="95"/>
                    <a:pt x="6120" y="32"/>
                    <a:pt x="6002" y="32"/>
                  </a:cubicBezTo>
                  <a:cubicBezTo>
                    <a:pt x="5884" y="32"/>
                    <a:pt x="5766" y="95"/>
                    <a:pt x="5703" y="221"/>
                  </a:cubicBezTo>
                  <a:lnTo>
                    <a:pt x="5388" y="725"/>
                  </a:lnTo>
                  <a:lnTo>
                    <a:pt x="2143" y="725"/>
                  </a:lnTo>
                  <a:lnTo>
                    <a:pt x="2143" y="378"/>
                  </a:lnTo>
                  <a:cubicBezTo>
                    <a:pt x="2143" y="158"/>
                    <a:pt x="1985"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9" name="Google Shape;7619;p83"/>
            <p:cNvSpPr/>
            <p:nvPr/>
          </p:nvSpPr>
          <p:spPr>
            <a:xfrm>
              <a:off x="-47751825" y="3306025"/>
              <a:ext cx="17350" cy="18150"/>
            </a:xfrm>
            <a:custGeom>
              <a:rect b="b" l="l" r="r" t="t"/>
              <a:pathLst>
                <a:path extrusionOk="0" h="726" w="694">
                  <a:moveTo>
                    <a:pt x="347" y="1"/>
                  </a:moveTo>
                  <a:cubicBezTo>
                    <a:pt x="158" y="1"/>
                    <a:pt x="1" y="159"/>
                    <a:pt x="1" y="348"/>
                  </a:cubicBezTo>
                  <a:cubicBezTo>
                    <a:pt x="1" y="568"/>
                    <a:pt x="158" y="726"/>
                    <a:pt x="347" y="726"/>
                  </a:cubicBezTo>
                  <a:cubicBezTo>
                    <a:pt x="536" y="726"/>
                    <a:pt x="694" y="568"/>
                    <a:pt x="694" y="348"/>
                  </a:cubicBezTo>
                  <a:cubicBezTo>
                    <a:pt x="694" y="159"/>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0" name="Google Shape;7620;p83"/>
            <p:cNvSpPr/>
            <p:nvPr/>
          </p:nvSpPr>
          <p:spPr>
            <a:xfrm>
              <a:off x="-47786475" y="3395050"/>
              <a:ext cx="87450" cy="17350"/>
            </a:xfrm>
            <a:custGeom>
              <a:rect b="b" l="l" r="r" t="t"/>
              <a:pathLst>
                <a:path extrusionOk="0" h="694" w="3498">
                  <a:moveTo>
                    <a:pt x="347" y="0"/>
                  </a:moveTo>
                  <a:cubicBezTo>
                    <a:pt x="158" y="0"/>
                    <a:pt x="1" y="158"/>
                    <a:pt x="1" y="347"/>
                  </a:cubicBezTo>
                  <a:lnTo>
                    <a:pt x="1" y="693"/>
                  </a:lnTo>
                  <a:lnTo>
                    <a:pt x="3498" y="693"/>
                  </a:lnTo>
                  <a:lnTo>
                    <a:pt x="3498" y="347"/>
                  </a:lnTo>
                  <a:cubicBezTo>
                    <a:pt x="3498" y="158"/>
                    <a:pt x="3372"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1" name="Google Shape;7621;p83"/>
            <p:cNvSpPr/>
            <p:nvPr/>
          </p:nvSpPr>
          <p:spPr>
            <a:xfrm>
              <a:off x="-47692750" y="3271375"/>
              <a:ext cx="101625" cy="140225"/>
            </a:xfrm>
            <a:custGeom>
              <a:rect b="b" l="l" r="r" t="t"/>
              <a:pathLst>
                <a:path extrusionOk="0" h="5609" w="4065">
                  <a:moveTo>
                    <a:pt x="631" y="1"/>
                  </a:moveTo>
                  <a:lnTo>
                    <a:pt x="1576" y="1639"/>
                  </a:lnTo>
                  <a:cubicBezTo>
                    <a:pt x="1639" y="1734"/>
                    <a:pt x="1639" y="1891"/>
                    <a:pt x="1576" y="1986"/>
                  </a:cubicBezTo>
                  <a:lnTo>
                    <a:pt x="1" y="4348"/>
                  </a:lnTo>
                  <a:cubicBezTo>
                    <a:pt x="316" y="4537"/>
                    <a:pt x="505" y="4853"/>
                    <a:pt x="505" y="5262"/>
                  </a:cubicBezTo>
                  <a:lnTo>
                    <a:pt x="505" y="5609"/>
                  </a:lnTo>
                  <a:lnTo>
                    <a:pt x="4065" y="5609"/>
                  </a:lnTo>
                  <a:lnTo>
                    <a:pt x="4065" y="1040"/>
                  </a:lnTo>
                  <a:cubicBezTo>
                    <a:pt x="4002" y="473"/>
                    <a:pt x="3561" y="1"/>
                    <a:pt x="29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2" name="Google Shape;7622;p83"/>
            <p:cNvSpPr/>
            <p:nvPr/>
          </p:nvSpPr>
          <p:spPr>
            <a:xfrm>
              <a:off x="-47891225" y="3272950"/>
              <a:ext cx="100050" cy="140225"/>
            </a:xfrm>
            <a:custGeom>
              <a:rect b="b" l="l" r="r" t="t"/>
              <a:pathLst>
                <a:path extrusionOk="0" h="5609" w="4002">
                  <a:moveTo>
                    <a:pt x="1040" y="1"/>
                  </a:moveTo>
                  <a:cubicBezTo>
                    <a:pt x="473" y="1"/>
                    <a:pt x="0" y="442"/>
                    <a:pt x="0" y="1040"/>
                  </a:cubicBezTo>
                  <a:lnTo>
                    <a:pt x="0" y="5609"/>
                  </a:lnTo>
                  <a:lnTo>
                    <a:pt x="3529" y="5609"/>
                  </a:lnTo>
                  <a:lnTo>
                    <a:pt x="3529" y="5231"/>
                  </a:lnTo>
                  <a:lnTo>
                    <a:pt x="3497" y="5231"/>
                  </a:lnTo>
                  <a:cubicBezTo>
                    <a:pt x="3497" y="4821"/>
                    <a:pt x="3686" y="4506"/>
                    <a:pt x="4002" y="4317"/>
                  </a:cubicBezTo>
                  <a:lnTo>
                    <a:pt x="2426" y="1954"/>
                  </a:lnTo>
                  <a:cubicBezTo>
                    <a:pt x="2363" y="1828"/>
                    <a:pt x="2363" y="1734"/>
                    <a:pt x="2426" y="1608"/>
                  </a:cubicBezTo>
                  <a:lnTo>
                    <a:pt x="337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3" name="Google Shape;7623;p83"/>
            <p:cNvSpPr/>
            <p:nvPr/>
          </p:nvSpPr>
          <p:spPr>
            <a:xfrm>
              <a:off x="-47892800" y="3428900"/>
              <a:ext cx="300100" cy="70925"/>
            </a:xfrm>
            <a:custGeom>
              <a:rect b="b" l="l" r="r" t="t"/>
              <a:pathLst>
                <a:path extrusionOk="0" h="2837" w="12004">
                  <a:moveTo>
                    <a:pt x="0" y="1"/>
                  </a:moveTo>
                  <a:lnTo>
                    <a:pt x="0" y="379"/>
                  </a:lnTo>
                  <a:cubicBezTo>
                    <a:pt x="0" y="946"/>
                    <a:pt x="473" y="1418"/>
                    <a:pt x="1072" y="1418"/>
                  </a:cubicBezTo>
                  <a:lnTo>
                    <a:pt x="4978" y="1418"/>
                  </a:lnTo>
                  <a:lnTo>
                    <a:pt x="4978" y="2143"/>
                  </a:lnTo>
                  <a:lnTo>
                    <a:pt x="3907" y="2143"/>
                  </a:lnTo>
                  <a:cubicBezTo>
                    <a:pt x="3718" y="2143"/>
                    <a:pt x="3560" y="2301"/>
                    <a:pt x="3560" y="2490"/>
                  </a:cubicBezTo>
                  <a:cubicBezTo>
                    <a:pt x="3560" y="2679"/>
                    <a:pt x="3718" y="2836"/>
                    <a:pt x="3907" y="2836"/>
                  </a:cubicBezTo>
                  <a:lnTo>
                    <a:pt x="8129" y="2836"/>
                  </a:lnTo>
                  <a:cubicBezTo>
                    <a:pt x="8318" y="2836"/>
                    <a:pt x="8475" y="2679"/>
                    <a:pt x="8475" y="2490"/>
                  </a:cubicBezTo>
                  <a:cubicBezTo>
                    <a:pt x="8475" y="2301"/>
                    <a:pt x="8318" y="2143"/>
                    <a:pt x="8129" y="2143"/>
                  </a:cubicBezTo>
                  <a:lnTo>
                    <a:pt x="7057" y="2143"/>
                  </a:lnTo>
                  <a:lnTo>
                    <a:pt x="7057" y="1418"/>
                  </a:lnTo>
                  <a:lnTo>
                    <a:pt x="10964" y="1418"/>
                  </a:lnTo>
                  <a:cubicBezTo>
                    <a:pt x="11531" y="1418"/>
                    <a:pt x="12004" y="946"/>
                    <a:pt x="12004" y="379"/>
                  </a:cubicBezTo>
                  <a:lnTo>
                    <a:pt x="12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24" name="Google Shape;7624;p83"/>
          <p:cNvGrpSpPr/>
          <p:nvPr/>
        </p:nvGrpSpPr>
        <p:grpSpPr>
          <a:xfrm>
            <a:off x="4003437" y="1996107"/>
            <a:ext cx="229391" cy="355258"/>
            <a:chOff x="-47839250" y="3569100"/>
            <a:chExt cx="193775" cy="300100"/>
          </a:xfrm>
        </p:grpSpPr>
        <p:sp>
          <p:nvSpPr>
            <p:cNvPr id="7625" name="Google Shape;7625;p83"/>
            <p:cNvSpPr/>
            <p:nvPr/>
          </p:nvSpPr>
          <p:spPr>
            <a:xfrm>
              <a:off x="-47786475" y="3657325"/>
              <a:ext cx="51225" cy="51200"/>
            </a:xfrm>
            <a:custGeom>
              <a:rect b="b" l="l" r="r" t="t"/>
              <a:pathLst>
                <a:path extrusionOk="0" h="2048" w="2049">
                  <a:moveTo>
                    <a:pt x="1072" y="0"/>
                  </a:moveTo>
                  <a:cubicBezTo>
                    <a:pt x="473" y="0"/>
                    <a:pt x="1" y="473"/>
                    <a:pt x="1" y="1071"/>
                  </a:cubicBezTo>
                  <a:cubicBezTo>
                    <a:pt x="1" y="1544"/>
                    <a:pt x="284" y="1890"/>
                    <a:pt x="725" y="2048"/>
                  </a:cubicBezTo>
                  <a:lnTo>
                    <a:pt x="725" y="1071"/>
                  </a:lnTo>
                  <a:cubicBezTo>
                    <a:pt x="725" y="882"/>
                    <a:pt x="883" y="725"/>
                    <a:pt x="1072" y="725"/>
                  </a:cubicBezTo>
                  <a:lnTo>
                    <a:pt x="2048" y="725"/>
                  </a:lnTo>
                  <a:cubicBezTo>
                    <a:pt x="1891" y="315"/>
                    <a:pt x="1513"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6" name="Google Shape;7626;p83"/>
            <p:cNvSpPr/>
            <p:nvPr/>
          </p:nvSpPr>
          <p:spPr>
            <a:xfrm>
              <a:off x="-47751025" y="3692750"/>
              <a:ext cx="15775" cy="15775"/>
            </a:xfrm>
            <a:custGeom>
              <a:rect b="b" l="l" r="r" t="t"/>
              <a:pathLst>
                <a:path extrusionOk="0" h="631" w="631">
                  <a:moveTo>
                    <a:pt x="0" y="1"/>
                  </a:moveTo>
                  <a:lnTo>
                    <a:pt x="0" y="631"/>
                  </a:lnTo>
                  <a:cubicBezTo>
                    <a:pt x="315" y="536"/>
                    <a:pt x="504" y="284"/>
                    <a:pt x="63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7" name="Google Shape;7627;p83"/>
            <p:cNvSpPr/>
            <p:nvPr/>
          </p:nvSpPr>
          <p:spPr>
            <a:xfrm>
              <a:off x="-47838450" y="3569100"/>
              <a:ext cx="192975" cy="35475"/>
            </a:xfrm>
            <a:custGeom>
              <a:rect b="b" l="l" r="r" t="t"/>
              <a:pathLst>
                <a:path extrusionOk="0" h="1419" w="7719">
                  <a:moveTo>
                    <a:pt x="347" y="1"/>
                  </a:moveTo>
                  <a:cubicBezTo>
                    <a:pt x="158" y="1"/>
                    <a:pt x="0" y="158"/>
                    <a:pt x="0" y="347"/>
                  </a:cubicBezTo>
                  <a:lnTo>
                    <a:pt x="0" y="1418"/>
                  </a:lnTo>
                  <a:lnTo>
                    <a:pt x="7719" y="1418"/>
                  </a:lnTo>
                  <a:lnTo>
                    <a:pt x="7719" y="347"/>
                  </a:lnTo>
                  <a:cubicBezTo>
                    <a:pt x="7719" y="158"/>
                    <a:pt x="7561" y="1"/>
                    <a:pt x="73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8" name="Google Shape;7628;p83"/>
            <p:cNvSpPr/>
            <p:nvPr/>
          </p:nvSpPr>
          <p:spPr>
            <a:xfrm>
              <a:off x="-47751025" y="3691975"/>
              <a:ext cx="53575" cy="53575"/>
            </a:xfrm>
            <a:custGeom>
              <a:rect b="b" l="l" r="r" t="t"/>
              <a:pathLst>
                <a:path extrusionOk="0" h="2143" w="2143">
                  <a:moveTo>
                    <a:pt x="1386" y="0"/>
                  </a:moveTo>
                  <a:cubicBezTo>
                    <a:pt x="1229" y="662"/>
                    <a:pt x="725" y="1229"/>
                    <a:pt x="0" y="1387"/>
                  </a:cubicBezTo>
                  <a:lnTo>
                    <a:pt x="0" y="2143"/>
                  </a:lnTo>
                  <a:lnTo>
                    <a:pt x="2143" y="2143"/>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29" name="Google Shape;7629;p83"/>
            <p:cNvSpPr/>
            <p:nvPr/>
          </p:nvSpPr>
          <p:spPr>
            <a:xfrm>
              <a:off x="-47839250" y="3621875"/>
              <a:ext cx="193000" cy="159125"/>
            </a:xfrm>
            <a:custGeom>
              <a:rect b="b" l="l" r="r" t="t"/>
              <a:pathLst>
                <a:path extrusionOk="0" h="6365" w="7720">
                  <a:moveTo>
                    <a:pt x="3183" y="725"/>
                  </a:moveTo>
                  <a:cubicBezTo>
                    <a:pt x="4033" y="725"/>
                    <a:pt x="4758" y="1324"/>
                    <a:pt x="4915" y="2143"/>
                  </a:cubicBezTo>
                  <a:lnTo>
                    <a:pt x="6018" y="2143"/>
                  </a:lnTo>
                  <a:cubicBezTo>
                    <a:pt x="6207" y="2143"/>
                    <a:pt x="6365" y="2300"/>
                    <a:pt x="6365" y="2489"/>
                  </a:cubicBezTo>
                  <a:lnTo>
                    <a:pt x="6365" y="5293"/>
                  </a:lnTo>
                  <a:cubicBezTo>
                    <a:pt x="6365" y="5482"/>
                    <a:pt x="6207" y="5640"/>
                    <a:pt x="6018" y="5640"/>
                  </a:cubicBezTo>
                  <a:lnTo>
                    <a:pt x="3214" y="5640"/>
                  </a:lnTo>
                  <a:cubicBezTo>
                    <a:pt x="3025" y="5640"/>
                    <a:pt x="2868" y="5482"/>
                    <a:pt x="2868" y="5293"/>
                  </a:cubicBezTo>
                  <a:lnTo>
                    <a:pt x="2868" y="4191"/>
                  </a:lnTo>
                  <a:cubicBezTo>
                    <a:pt x="2080" y="4033"/>
                    <a:pt x="1450" y="3308"/>
                    <a:pt x="1450" y="2458"/>
                  </a:cubicBezTo>
                  <a:cubicBezTo>
                    <a:pt x="1418" y="1513"/>
                    <a:pt x="2206" y="725"/>
                    <a:pt x="3183" y="725"/>
                  </a:cubicBezTo>
                  <a:close/>
                  <a:moveTo>
                    <a:pt x="1" y="0"/>
                  </a:moveTo>
                  <a:lnTo>
                    <a:pt x="1" y="6364"/>
                  </a:lnTo>
                  <a:lnTo>
                    <a:pt x="7719" y="6364"/>
                  </a:lnTo>
                  <a:lnTo>
                    <a:pt x="77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0" name="Google Shape;7630;p83"/>
            <p:cNvSpPr/>
            <p:nvPr/>
          </p:nvSpPr>
          <p:spPr>
            <a:xfrm>
              <a:off x="-47839250" y="3799075"/>
              <a:ext cx="193000" cy="70125"/>
            </a:xfrm>
            <a:custGeom>
              <a:rect b="b" l="l" r="r" t="t"/>
              <a:pathLst>
                <a:path extrusionOk="0" h="2805" w="7720">
                  <a:moveTo>
                    <a:pt x="4600" y="663"/>
                  </a:moveTo>
                  <a:cubicBezTo>
                    <a:pt x="4789" y="663"/>
                    <a:pt x="4947" y="820"/>
                    <a:pt x="4947" y="1041"/>
                  </a:cubicBezTo>
                  <a:cubicBezTo>
                    <a:pt x="4947" y="1230"/>
                    <a:pt x="4789" y="1387"/>
                    <a:pt x="4600" y="1387"/>
                  </a:cubicBezTo>
                  <a:lnTo>
                    <a:pt x="3183" y="1387"/>
                  </a:lnTo>
                  <a:cubicBezTo>
                    <a:pt x="2994" y="1387"/>
                    <a:pt x="2836" y="1230"/>
                    <a:pt x="2836" y="1041"/>
                  </a:cubicBezTo>
                  <a:cubicBezTo>
                    <a:pt x="2836" y="852"/>
                    <a:pt x="2994" y="663"/>
                    <a:pt x="3183" y="663"/>
                  </a:cubicBezTo>
                  <a:close/>
                  <a:moveTo>
                    <a:pt x="1" y="1"/>
                  </a:moveTo>
                  <a:lnTo>
                    <a:pt x="1" y="2458"/>
                  </a:lnTo>
                  <a:cubicBezTo>
                    <a:pt x="1" y="2647"/>
                    <a:pt x="158" y="2805"/>
                    <a:pt x="347" y="2805"/>
                  </a:cubicBezTo>
                  <a:lnTo>
                    <a:pt x="7341" y="2805"/>
                  </a:lnTo>
                  <a:cubicBezTo>
                    <a:pt x="7562" y="2805"/>
                    <a:pt x="7719" y="2647"/>
                    <a:pt x="7719" y="2458"/>
                  </a:cubicBezTo>
                  <a:lnTo>
                    <a:pt x="77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31" name="Google Shape;7631;p83"/>
          <p:cNvGrpSpPr/>
          <p:nvPr/>
        </p:nvGrpSpPr>
        <p:grpSpPr>
          <a:xfrm>
            <a:off x="3940503" y="2432456"/>
            <a:ext cx="355258" cy="356205"/>
            <a:chOff x="-47892800" y="3937700"/>
            <a:chExt cx="300100" cy="300900"/>
          </a:xfrm>
        </p:grpSpPr>
        <p:sp>
          <p:nvSpPr>
            <p:cNvPr id="7632" name="Google Shape;7632;p83"/>
            <p:cNvSpPr/>
            <p:nvPr/>
          </p:nvSpPr>
          <p:spPr>
            <a:xfrm>
              <a:off x="-47858150" y="3937700"/>
              <a:ext cx="70900" cy="44150"/>
            </a:xfrm>
            <a:custGeom>
              <a:rect b="b" l="l" r="r" t="t"/>
              <a:pathLst>
                <a:path extrusionOk="0" h="1766" w="2836">
                  <a:moveTo>
                    <a:pt x="1418" y="1"/>
                  </a:moveTo>
                  <a:cubicBezTo>
                    <a:pt x="631" y="1"/>
                    <a:pt x="1" y="694"/>
                    <a:pt x="1" y="1419"/>
                  </a:cubicBezTo>
                  <a:lnTo>
                    <a:pt x="1" y="1765"/>
                  </a:lnTo>
                  <a:cubicBezTo>
                    <a:pt x="442" y="1545"/>
                    <a:pt x="914" y="1419"/>
                    <a:pt x="1418" y="1419"/>
                  </a:cubicBezTo>
                  <a:cubicBezTo>
                    <a:pt x="1922" y="1419"/>
                    <a:pt x="2395" y="1545"/>
                    <a:pt x="2836" y="1765"/>
                  </a:cubicBezTo>
                  <a:lnTo>
                    <a:pt x="2836" y="1419"/>
                  </a:lnTo>
                  <a:cubicBezTo>
                    <a:pt x="2836" y="631"/>
                    <a:pt x="2206"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3" name="Google Shape;7633;p83"/>
            <p:cNvSpPr/>
            <p:nvPr/>
          </p:nvSpPr>
          <p:spPr>
            <a:xfrm>
              <a:off x="-47892800" y="3991275"/>
              <a:ext cx="141000" cy="105550"/>
            </a:xfrm>
            <a:custGeom>
              <a:rect b="b" l="l" r="r" t="t"/>
              <a:pathLst>
                <a:path extrusionOk="0" h="4222" w="5640">
                  <a:moveTo>
                    <a:pt x="2836" y="0"/>
                  </a:moveTo>
                  <a:cubicBezTo>
                    <a:pt x="1292" y="0"/>
                    <a:pt x="32" y="1260"/>
                    <a:pt x="32" y="2804"/>
                  </a:cubicBezTo>
                  <a:lnTo>
                    <a:pt x="32" y="3875"/>
                  </a:lnTo>
                  <a:cubicBezTo>
                    <a:pt x="0" y="4064"/>
                    <a:pt x="158" y="4222"/>
                    <a:pt x="347" y="4222"/>
                  </a:cubicBezTo>
                  <a:lnTo>
                    <a:pt x="5293" y="4222"/>
                  </a:lnTo>
                  <a:cubicBezTo>
                    <a:pt x="5482" y="4222"/>
                    <a:pt x="5640" y="4064"/>
                    <a:pt x="5640" y="3875"/>
                  </a:cubicBezTo>
                  <a:lnTo>
                    <a:pt x="5640" y="2804"/>
                  </a:lnTo>
                  <a:cubicBezTo>
                    <a:pt x="5640" y="1260"/>
                    <a:pt x="4380" y="0"/>
                    <a:pt x="2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4" name="Google Shape;7634;p83"/>
            <p:cNvSpPr/>
            <p:nvPr/>
          </p:nvSpPr>
          <p:spPr>
            <a:xfrm>
              <a:off x="-47773875" y="3956600"/>
              <a:ext cx="119750" cy="89025"/>
            </a:xfrm>
            <a:custGeom>
              <a:rect b="b" l="l" r="r" t="t"/>
              <a:pathLst>
                <a:path extrusionOk="0" h="3561" w="4790">
                  <a:moveTo>
                    <a:pt x="1" y="1"/>
                  </a:moveTo>
                  <a:cubicBezTo>
                    <a:pt x="95" y="253"/>
                    <a:pt x="127" y="474"/>
                    <a:pt x="127" y="726"/>
                  </a:cubicBezTo>
                  <a:lnTo>
                    <a:pt x="127" y="1419"/>
                  </a:lnTo>
                  <a:lnTo>
                    <a:pt x="158" y="1419"/>
                  </a:lnTo>
                  <a:cubicBezTo>
                    <a:pt x="442" y="1639"/>
                    <a:pt x="694" y="1860"/>
                    <a:pt x="883" y="2143"/>
                  </a:cubicBezTo>
                  <a:cubicBezTo>
                    <a:pt x="1702" y="2301"/>
                    <a:pt x="2427" y="2805"/>
                    <a:pt x="2805" y="3561"/>
                  </a:cubicBezTo>
                  <a:cubicBezTo>
                    <a:pt x="3214" y="3120"/>
                    <a:pt x="3750" y="2805"/>
                    <a:pt x="4380" y="2805"/>
                  </a:cubicBezTo>
                  <a:cubicBezTo>
                    <a:pt x="4506" y="2805"/>
                    <a:pt x="4663" y="2805"/>
                    <a:pt x="4789" y="2836"/>
                  </a:cubicBezTo>
                  <a:cubicBezTo>
                    <a:pt x="4033" y="1167"/>
                    <a:pt x="2332" y="1"/>
                    <a:pt x="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5" name="Google Shape;7635;p83"/>
            <p:cNvSpPr/>
            <p:nvPr/>
          </p:nvSpPr>
          <p:spPr>
            <a:xfrm>
              <a:off x="-47699050" y="4043250"/>
              <a:ext cx="71700" cy="70900"/>
            </a:xfrm>
            <a:custGeom>
              <a:rect b="b" l="l" r="r" t="t"/>
              <a:pathLst>
                <a:path extrusionOk="0" h="2836" w="2868">
                  <a:moveTo>
                    <a:pt x="1450" y="0"/>
                  </a:moveTo>
                  <a:cubicBezTo>
                    <a:pt x="662" y="0"/>
                    <a:pt x="1" y="694"/>
                    <a:pt x="1" y="1418"/>
                  </a:cubicBezTo>
                  <a:cubicBezTo>
                    <a:pt x="1" y="2206"/>
                    <a:pt x="662" y="2836"/>
                    <a:pt x="1450" y="2836"/>
                  </a:cubicBezTo>
                  <a:cubicBezTo>
                    <a:pt x="2237" y="2836"/>
                    <a:pt x="2868" y="2206"/>
                    <a:pt x="2868" y="1418"/>
                  </a:cubicBezTo>
                  <a:cubicBezTo>
                    <a:pt x="2868" y="631"/>
                    <a:pt x="2237" y="0"/>
                    <a:pt x="14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6" name="Google Shape;7636;p83"/>
            <p:cNvSpPr/>
            <p:nvPr/>
          </p:nvSpPr>
          <p:spPr>
            <a:xfrm>
              <a:off x="-47770725" y="4124375"/>
              <a:ext cx="178025" cy="114225"/>
            </a:xfrm>
            <a:custGeom>
              <a:rect b="b" l="l" r="r" t="t"/>
              <a:pathLst>
                <a:path extrusionOk="0" h="4569" w="7121">
                  <a:moveTo>
                    <a:pt x="3183" y="0"/>
                  </a:moveTo>
                  <a:lnTo>
                    <a:pt x="3183" y="2426"/>
                  </a:lnTo>
                  <a:lnTo>
                    <a:pt x="2490" y="2426"/>
                  </a:lnTo>
                  <a:lnTo>
                    <a:pt x="2490" y="2080"/>
                  </a:lnTo>
                  <a:cubicBezTo>
                    <a:pt x="2490" y="1891"/>
                    <a:pt x="2332" y="1733"/>
                    <a:pt x="2143" y="1733"/>
                  </a:cubicBezTo>
                  <a:cubicBezTo>
                    <a:pt x="1954" y="1733"/>
                    <a:pt x="1796" y="1891"/>
                    <a:pt x="1796" y="2080"/>
                  </a:cubicBezTo>
                  <a:lnTo>
                    <a:pt x="1796" y="2426"/>
                  </a:lnTo>
                  <a:cubicBezTo>
                    <a:pt x="788" y="2426"/>
                    <a:pt x="1" y="3214"/>
                    <a:pt x="1" y="4222"/>
                  </a:cubicBezTo>
                  <a:cubicBezTo>
                    <a:pt x="1" y="4411"/>
                    <a:pt x="158" y="4569"/>
                    <a:pt x="379" y="4569"/>
                  </a:cubicBezTo>
                  <a:lnTo>
                    <a:pt x="6711" y="4569"/>
                  </a:lnTo>
                  <a:cubicBezTo>
                    <a:pt x="6900" y="4569"/>
                    <a:pt x="7058" y="4411"/>
                    <a:pt x="7058" y="4222"/>
                  </a:cubicBezTo>
                  <a:cubicBezTo>
                    <a:pt x="7121" y="3214"/>
                    <a:pt x="6302" y="2426"/>
                    <a:pt x="5325" y="2426"/>
                  </a:cubicBezTo>
                  <a:lnTo>
                    <a:pt x="5325" y="0"/>
                  </a:lnTo>
                  <a:cubicBezTo>
                    <a:pt x="5010" y="190"/>
                    <a:pt x="4663" y="284"/>
                    <a:pt x="4254" y="284"/>
                  </a:cubicBezTo>
                  <a:cubicBezTo>
                    <a:pt x="3876" y="284"/>
                    <a:pt x="3529" y="158"/>
                    <a:pt x="31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7" name="Google Shape;7637;p83"/>
            <p:cNvSpPr/>
            <p:nvPr/>
          </p:nvSpPr>
          <p:spPr>
            <a:xfrm>
              <a:off x="-47830575" y="4132250"/>
              <a:ext cx="17350" cy="44125"/>
            </a:xfrm>
            <a:custGeom>
              <a:rect b="b" l="l" r="r" t="t"/>
              <a:pathLst>
                <a:path extrusionOk="0" h="1765" w="694">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8" name="Google Shape;7638;p83"/>
            <p:cNvSpPr/>
            <p:nvPr/>
          </p:nvSpPr>
          <p:spPr>
            <a:xfrm>
              <a:off x="-47785675" y="4112375"/>
              <a:ext cx="37825" cy="36250"/>
            </a:xfrm>
            <a:custGeom>
              <a:rect b="b" l="l" r="r" t="t"/>
              <a:pathLst>
                <a:path extrusionOk="0" h="1450" w="1513">
                  <a:moveTo>
                    <a:pt x="402" y="0"/>
                  </a:moveTo>
                  <a:cubicBezTo>
                    <a:pt x="307" y="0"/>
                    <a:pt x="205" y="24"/>
                    <a:pt x="126" y="71"/>
                  </a:cubicBezTo>
                  <a:cubicBezTo>
                    <a:pt x="0" y="197"/>
                    <a:pt x="0" y="449"/>
                    <a:pt x="126" y="607"/>
                  </a:cubicBezTo>
                  <a:lnTo>
                    <a:pt x="882" y="1331"/>
                  </a:lnTo>
                  <a:cubicBezTo>
                    <a:pt x="961" y="1410"/>
                    <a:pt x="1055" y="1449"/>
                    <a:pt x="1146" y="1449"/>
                  </a:cubicBezTo>
                  <a:cubicBezTo>
                    <a:pt x="1237" y="1449"/>
                    <a:pt x="1323" y="1410"/>
                    <a:pt x="1386" y="1331"/>
                  </a:cubicBezTo>
                  <a:cubicBezTo>
                    <a:pt x="1512" y="1237"/>
                    <a:pt x="1512" y="985"/>
                    <a:pt x="1386" y="827"/>
                  </a:cubicBezTo>
                  <a:lnTo>
                    <a:pt x="630" y="71"/>
                  </a:lnTo>
                  <a:cubicBezTo>
                    <a:pt x="583" y="24"/>
                    <a:pt x="496" y="0"/>
                    <a:pt x="4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9" name="Google Shape;7639;p83"/>
            <p:cNvSpPr/>
            <p:nvPr/>
          </p:nvSpPr>
          <p:spPr>
            <a:xfrm>
              <a:off x="-47892800" y="4112750"/>
              <a:ext cx="37825" cy="36250"/>
            </a:xfrm>
            <a:custGeom>
              <a:rect b="b" l="l" r="r" t="t"/>
              <a:pathLst>
                <a:path extrusionOk="0" h="1450" w="1513">
                  <a:moveTo>
                    <a:pt x="1111" y="1"/>
                  </a:moveTo>
                  <a:cubicBezTo>
                    <a:pt x="1016" y="1"/>
                    <a:pt x="930" y="40"/>
                    <a:pt x="883" y="119"/>
                  </a:cubicBezTo>
                  <a:lnTo>
                    <a:pt x="126" y="844"/>
                  </a:lnTo>
                  <a:cubicBezTo>
                    <a:pt x="0" y="970"/>
                    <a:pt x="0" y="1222"/>
                    <a:pt x="126" y="1379"/>
                  </a:cubicBezTo>
                  <a:cubicBezTo>
                    <a:pt x="189" y="1426"/>
                    <a:pt x="276" y="1450"/>
                    <a:pt x="367" y="1450"/>
                  </a:cubicBezTo>
                  <a:cubicBezTo>
                    <a:pt x="457" y="1450"/>
                    <a:pt x="552" y="1426"/>
                    <a:pt x="630" y="1379"/>
                  </a:cubicBezTo>
                  <a:lnTo>
                    <a:pt x="1387" y="623"/>
                  </a:lnTo>
                  <a:cubicBezTo>
                    <a:pt x="1513" y="497"/>
                    <a:pt x="1513" y="276"/>
                    <a:pt x="1387" y="119"/>
                  </a:cubicBezTo>
                  <a:cubicBezTo>
                    <a:pt x="1308" y="40"/>
                    <a:pt x="1205" y="1"/>
                    <a:pt x="1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40" name="Google Shape;7640;p83"/>
          <p:cNvGrpSpPr/>
          <p:nvPr/>
        </p:nvGrpSpPr>
        <p:grpSpPr>
          <a:xfrm>
            <a:off x="2645798" y="2926170"/>
            <a:ext cx="355258" cy="311458"/>
            <a:chOff x="-46042675" y="3218600"/>
            <a:chExt cx="300100" cy="263100"/>
          </a:xfrm>
        </p:grpSpPr>
        <p:sp>
          <p:nvSpPr>
            <p:cNvPr id="7641" name="Google Shape;7641;p83"/>
            <p:cNvSpPr/>
            <p:nvPr/>
          </p:nvSpPr>
          <p:spPr>
            <a:xfrm>
              <a:off x="-46042675" y="3302875"/>
              <a:ext cx="35475" cy="130000"/>
            </a:xfrm>
            <a:custGeom>
              <a:rect b="b" l="l" r="r" t="t"/>
              <a:pathLst>
                <a:path extrusionOk="0" h="5200" w="1419">
                  <a:moveTo>
                    <a:pt x="1" y="1"/>
                  </a:moveTo>
                  <a:lnTo>
                    <a:pt x="1" y="5199"/>
                  </a:lnTo>
                  <a:lnTo>
                    <a:pt x="1418" y="4506"/>
                  </a:lnTo>
                  <a:lnTo>
                    <a:pt x="1418" y="726"/>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2" name="Google Shape;7642;p83"/>
            <p:cNvSpPr/>
            <p:nvPr/>
          </p:nvSpPr>
          <p:spPr>
            <a:xfrm>
              <a:off x="-45919025" y="3341475"/>
              <a:ext cx="53600" cy="52800"/>
            </a:xfrm>
            <a:custGeom>
              <a:rect b="b" l="l" r="r" t="t"/>
              <a:pathLst>
                <a:path extrusionOk="0" h="2112" w="2144">
                  <a:moveTo>
                    <a:pt x="1072" y="1"/>
                  </a:moveTo>
                  <a:cubicBezTo>
                    <a:pt x="473" y="1"/>
                    <a:pt x="1" y="473"/>
                    <a:pt x="1" y="1072"/>
                  </a:cubicBezTo>
                  <a:cubicBezTo>
                    <a:pt x="1" y="1639"/>
                    <a:pt x="473" y="2112"/>
                    <a:pt x="1072" y="2112"/>
                  </a:cubicBezTo>
                  <a:cubicBezTo>
                    <a:pt x="1671" y="2112"/>
                    <a:pt x="2143" y="1639"/>
                    <a:pt x="2143" y="1072"/>
                  </a:cubicBezTo>
                  <a:cubicBezTo>
                    <a:pt x="2143" y="473"/>
                    <a:pt x="1639"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3" name="Google Shape;7643;p83"/>
            <p:cNvSpPr/>
            <p:nvPr/>
          </p:nvSpPr>
          <p:spPr>
            <a:xfrm>
              <a:off x="-45778025" y="3302875"/>
              <a:ext cx="35450" cy="130000"/>
            </a:xfrm>
            <a:custGeom>
              <a:rect b="b" l="l" r="r" t="t"/>
              <a:pathLst>
                <a:path extrusionOk="0" h="5200" w="1418">
                  <a:moveTo>
                    <a:pt x="1418" y="1"/>
                  </a:moveTo>
                  <a:lnTo>
                    <a:pt x="0" y="726"/>
                  </a:lnTo>
                  <a:lnTo>
                    <a:pt x="0" y="4506"/>
                  </a:lnTo>
                  <a:lnTo>
                    <a:pt x="1418" y="5199"/>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4" name="Google Shape;7644;p83"/>
            <p:cNvSpPr/>
            <p:nvPr/>
          </p:nvSpPr>
          <p:spPr>
            <a:xfrm>
              <a:off x="-46042675" y="3235950"/>
              <a:ext cx="300100" cy="245750"/>
            </a:xfrm>
            <a:custGeom>
              <a:rect b="b" l="l" r="r" t="t"/>
              <a:pathLst>
                <a:path extrusionOk="0" h="9830" w="12004">
                  <a:moveTo>
                    <a:pt x="6018" y="2142"/>
                  </a:moveTo>
                  <a:cubicBezTo>
                    <a:pt x="7751" y="2142"/>
                    <a:pt x="9168" y="3560"/>
                    <a:pt x="9168" y="5293"/>
                  </a:cubicBezTo>
                  <a:cubicBezTo>
                    <a:pt x="9168" y="7026"/>
                    <a:pt x="7751" y="8443"/>
                    <a:pt x="6018" y="8443"/>
                  </a:cubicBezTo>
                  <a:cubicBezTo>
                    <a:pt x="4285" y="8443"/>
                    <a:pt x="2867" y="7026"/>
                    <a:pt x="2867" y="5293"/>
                  </a:cubicBezTo>
                  <a:cubicBezTo>
                    <a:pt x="2867" y="3560"/>
                    <a:pt x="4285" y="2142"/>
                    <a:pt x="6018" y="2142"/>
                  </a:cubicBezTo>
                  <a:close/>
                  <a:moveTo>
                    <a:pt x="1765" y="0"/>
                  </a:moveTo>
                  <a:cubicBezTo>
                    <a:pt x="1576" y="0"/>
                    <a:pt x="1418" y="158"/>
                    <a:pt x="1418" y="378"/>
                  </a:cubicBezTo>
                  <a:lnTo>
                    <a:pt x="1418" y="725"/>
                  </a:lnTo>
                  <a:lnTo>
                    <a:pt x="1072" y="725"/>
                  </a:lnTo>
                  <a:cubicBezTo>
                    <a:pt x="473" y="725"/>
                    <a:pt x="1" y="1197"/>
                    <a:pt x="1" y="1796"/>
                  </a:cubicBezTo>
                  <a:lnTo>
                    <a:pt x="1" y="1890"/>
                  </a:lnTo>
                  <a:lnTo>
                    <a:pt x="1922" y="2835"/>
                  </a:lnTo>
                  <a:cubicBezTo>
                    <a:pt x="2048" y="2930"/>
                    <a:pt x="2143" y="3056"/>
                    <a:pt x="2143" y="3151"/>
                  </a:cubicBezTo>
                  <a:lnTo>
                    <a:pt x="2143" y="7372"/>
                  </a:lnTo>
                  <a:cubicBezTo>
                    <a:pt x="2143" y="7498"/>
                    <a:pt x="2048" y="7624"/>
                    <a:pt x="1922" y="7687"/>
                  </a:cubicBezTo>
                  <a:lnTo>
                    <a:pt x="1" y="8632"/>
                  </a:lnTo>
                  <a:lnTo>
                    <a:pt x="1" y="8758"/>
                  </a:lnTo>
                  <a:cubicBezTo>
                    <a:pt x="1" y="9357"/>
                    <a:pt x="473" y="9830"/>
                    <a:pt x="1072" y="9830"/>
                  </a:cubicBezTo>
                  <a:lnTo>
                    <a:pt x="10964" y="9830"/>
                  </a:lnTo>
                  <a:cubicBezTo>
                    <a:pt x="11531" y="9830"/>
                    <a:pt x="12004" y="9357"/>
                    <a:pt x="12004" y="8758"/>
                  </a:cubicBezTo>
                  <a:lnTo>
                    <a:pt x="12004" y="8632"/>
                  </a:lnTo>
                  <a:lnTo>
                    <a:pt x="10082" y="7687"/>
                  </a:lnTo>
                  <a:cubicBezTo>
                    <a:pt x="9956" y="7624"/>
                    <a:pt x="9893" y="7498"/>
                    <a:pt x="9893" y="7372"/>
                  </a:cubicBezTo>
                  <a:lnTo>
                    <a:pt x="9893" y="3151"/>
                  </a:lnTo>
                  <a:cubicBezTo>
                    <a:pt x="9893" y="3056"/>
                    <a:pt x="9956" y="2930"/>
                    <a:pt x="10082" y="2835"/>
                  </a:cubicBezTo>
                  <a:lnTo>
                    <a:pt x="12004" y="1890"/>
                  </a:lnTo>
                  <a:lnTo>
                    <a:pt x="12004" y="1796"/>
                  </a:lnTo>
                  <a:cubicBezTo>
                    <a:pt x="12004" y="1197"/>
                    <a:pt x="11531" y="725"/>
                    <a:pt x="10933" y="725"/>
                  </a:cubicBezTo>
                  <a:lnTo>
                    <a:pt x="2143" y="725"/>
                  </a:lnTo>
                  <a:lnTo>
                    <a:pt x="2143" y="378"/>
                  </a:lnTo>
                  <a:cubicBezTo>
                    <a:pt x="2143" y="158"/>
                    <a:pt x="1985"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5" name="Google Shape;7645;p83"/>
            <p:cNvSpPr/>
            <p:nvPr/>
          </p:nvSpPr>
          <p:spPr>
            <a:xfrm>
              <a:off x="-45952875" y="3306025"/>
              <a:ext cx="122100" cy="122125"/>
            </a:xfrm>
            <a:custGeom>
              <a:rect b="b" l="l" r="r" t="t"/>
              <a:pathLst>
                <a:path extrusionOk="0" h="4885" w="4884">
                  <a:moveTo>
                    <a:pt x="2426" y="663"/>
                  </a:moveTo>
                  <a:cubicBezTo>
                    <a:pt x="3403" y="663"/>
                    <a:pt x="4190" y="1450"/>
                    <a:pt x="4190" y="2458"/>
                  </a:cubicBezTo>
                  <a:cubicBezTo>
                    <a:pt x="4159" y="3435"/>
                    <a:pt x="3371" y="4223"/>
                    <a:pt x="2426" y="4223"/>
                  </a:cubicBezTo>
                  <a:cubicBezTo>
                    <a:pt x="1449" y="4223"/>
                    <a:pt x="662" y="3435"/>
                    <a:pt x="662" y="2458"/>
                  </a:cubicBezTo>
                  <a:cubicBezTo>
                    <a:pt x="662" y="1450"/>
                    <a:pt x="1449" y="663"/>
                    <a:pt x="2426" y="663"/>
                  </a:cubicBezTo>
                  <a:close/>
                  <a:moveTo>
                    <a:pt x="2426" y="1"/>
                  </a:moveTo>
                  <a:cubicBezTo>
                    <a:pt x="1103" y="1"/>
                    <a:pt x="0" y="1104"/>
                    <a:pt x="0" y="2458"/>
                  </a:cubicBezTo>
                  <a:cubicBezTo>
                    <a:pt x="0" y="3782"/>
                    <a:pt x="1103" y="4884"/>
                    <a:pt x="2426" y="4884"/>
                  </a:cubicBezTo>
                  <a:cubicBezTo>
                    <a:pt x="3781" y="4884"/>
                    <a:pt x="4883" y="3782"/>
                    <a:pt x="4883" y="2458"/>
                  </a:cubicBezTo>
                  <a:cubicBezTo>
                    <a:pt x="4883" y="1104"/>
                    <a:pt x="3781" y="1"/>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6" name="Google Shape;7646;p83"/>
            <p:cNvSpPr/>
            <p:nvPr/>
          </p:nvSpPr>
          <p:spPr>
            <a:xfrm>
              <a:off x="-45941075" y="3218600"/>
              <a:ext cx="98475" cy="17375"/>
            </a:xfrm>
            <a:custGeom>
              <a:rect b="b" l="l" r="r" t="t"/>
              <a:pathLst>
                <a:path extrusionOk="0" h="695" w="3939">
                  <a:moveTo>
                    <a:pt x="536" y="1"/>
                  </a:moveTo>
                  <a:cubicBezTo>
                    <a:pt x="410" y="1"/>
                    <a:pt x="316" y="64"/>
                    <a:pt x="221" y="190"/>
                  </a:cubicBezTo>
                  <a:lnTo>
                    <a:pt x="1" y="694"/>
                  </a:lnTo>
                  <a:lnTo>
                    <a:pt x="3939" y="694"/>
                  </a:lnTo>
                  <a:lnTo>
                    <a:pt x="3655" y="190"/>
                  </a:lnTo>
                  <a:cubicBezTo>
                    <a:pt x="3592" y="64"/>
                    <a:pt x="3466" y="1"/>
                    <a:pt x="33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47" name="Google Shape;7647;p83"/>
          <p:cNvGrpSpPr/>
          <p:nvPr/>
        </p:nvGrpSpPr>
        <p:grpSpPr>
          <a:xfrm>
            <a:off x="2645798" y="3340619"/>
            <a:ext cx="355258" cy="323118"/>
            <a:chOff x="-46042675" y="3568700"/>
            <a:chExt cx="300100" cy="272950"/>
          </a:xfrm>
        </p:grpSpPr>
        <p:sp>
          <p:nvSpPr>
            <p:cNvPr id="7648" name="Google Shape;7648;p83"/>
            <p:cNvSpPr/>
            <p:nvPr/>
          </p:nvSpPr>
          <p:spPr>
            <a:xfrm>
              <a:off x="-46042675" y="3758125"/>
              <a:ext cx="115025" cy="83525"/>
            </a:xfrm>
            <a:custGeom>
              <a:rect b="b" l="l" r="r" t="t"/>
              <a:pathLst>
                <a:path extrusionOk="0" h="3341" w="4601">
                  <a:moveTo>
                    <a:pt x="1985" y="1"/>
                  </a:moveTo>
                  <a:lnTo>
                    <a:pt x="127" y="1797"/>
                  </a:lnTo>
                  <a:cubicBezTo>
                    <a:pt x="32" y="1891"/>
                    <a:pt x="1" y="2017"/>
                    <a:pt x="32" y="2112"/>
                  </a:cubicBezTo>
                  <a:cubicBezTo>
                    <a:pt x="95" y="2238"/>
                    <a:pt x="158" y="2332"/>
                    <a:pt x="284" y="2364"/>
                  </a:cubicBezTo>
                  <a:lnTo>
                    <a:pt x="3277" y="3340"/>
                  </a:lnTo>
                  <a:lnTo>
                    <a:pt x="3403" y="3340"/>
                  </a:lnTo>
                  <a:cubicBezTo>
                    <a:pt x="3466" y="3340"/>
                    <a:pt x="3592" y="3309"/>
                    <a:pt x="3624" y="3214"/>
                  </a:cubicBezTo>
                  <a:lnTo>
                    <a:pt x="4600" y="2238"/>
                  </a:lnTo>
                  <a:lnTo>
                    <a:pt x="2395" y="1639"/>
                  </a:lnTo>
                  <a:cubicBezTo>
                    <a:pt x="2367" y="1650"/>
                    <a:pt x="2340" y="1656"/>
                    <a:pt x="2316" y="1656"/>
                  </a:cubicBezTo>
                  <a:cubicBezTo>
                    <a:pt x="2206" y="1656"/>
                    <a:pt x="2143" y="1548"/>
                    <a:pt x="2143" y="1418"/>
                  </a:cubicBezTo>
                  <a:lnTo>
                    <a:pt x="198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9" name="Google Shape;7649;p83"/>
            <p:cNvSpPr/>
            <p:nvPr/>
          </p:nvSpPr>
          <p:spPr>
            <a:xfrm>
              <a:off x="-45866250" y="3654175"/>
              <a:ext cx="37825" cy="37825"/>
            </a:xfrm>
            <a:custGeom>
              <a:rect b="b" l="l" r="r" t="t"/>
              <a:pathLst>
                <a:path extrusionOk="0" h="1513" w="1513">
                  <a:moveTo>
                    <a:pt x="1009" y="0"/>
                  </a:moveTo>
                  <a:lnTo>
                    <a:pt x="1" y="1008"/>
                  </a:lnTo>
                  <a:lnTo>
                    <a:pt x="505" y="1512"/>
                  </a:lnTo>
                  <a:lnTo>
                    <a:pt x="1513" y="504"/>
                  </a:ln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0" name="Google Shape;7650;p83"/>
            <p:cNvSpPr/>
            <p:nvPr/>
          </p:nvSpPr>
          <p:spPr>
            <a:xfrm>
              <a:off x="-45828450" y="3629750"/>
              <a:ext cx="25225" cy="25225"/>
            </a:xfrm>
            <a:custGeom>
              <a:rect b="b" l="l" r="r" t="t"/>
              <a:pathLst>
                <a:path extrusionOk="0" h="1009" w="1009">
                  <a:moveTo>
                    <a:pt x="505" y="0"/>
                  </a:moveTo>
                  <a:lnTo>
                    <a:pt x="1" y="505"/>
                  </a:lnTo>
                  <a:lnTo>
                    <a:pt x="505" y="1009"/>
                  </a:lnTo>
                  <a:lnTo>
                    <a:pt x="1009" y="505"/>
                  </a:lnTo>
                  <a:lnTo>
                    <a:pt x="50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1" name="Google Shape;7651;p83"/>
            <p:cNvSpPr/>
            <p:nvPr/>
          </p:nvSpPr>
          <p:spPr>
            <a:xfrm>
              <a:off x="-45979675" y="3568700"/>
              <a:ext cx="237100" cy="237800"/>
            </a:xfrm>
            <a:custGeom>
              <a:rect b="b" l="l" r="r" t="t"/>
              <a:pathLst>
                <a:path extrusionOk="0" h="9512" w="9484">
                  <a:moveTo>
                    <a:pt x="6499" y="1615"/>
                  </a:moveTo>
                  <a:cubicBezTo>
                    <a:pt x="6593" y="1615"/>
                    <a:pt x="6696" y="1639"/>
                    <a:pt x="6774" y="1686"/>
                  </a:cubicBezTo>
                  <a:lnTo>
                    <a:pt x="7751" y="2695"/>
                  </a:lnTo>
                  <a:cubicBezTo>
                    <a:pt x="7909" y="2852"/>
                    <a:pt x="7909" y="3073"/>
                    <a:pt x="7751" y="3199"/>
                  </a:cubicBezTo>
                  <a:lnTo>
                    <a:pt x="5262" y="5687"/>
                  </a:lnTo>
                  <a:cubicBezTo>
                    <a:pt x="5215" y="5750"/>
                    <a:pt x="5128" y="5782"/>
                    <a:pt x="5034" y="5782"/>
                  </a:cubicBezTo>
                  <a:cubicBezTo>
                    <a:pt x="4939" y="5782"/>
                    <a:pt x="4837" y="5750"/>
                    <a:pt x="4758" y="5687"/>
                  </a:cubicBezTo>
                  <a:lnTo>
                    <a:pt x="3782" y="4711"/>
                  </a:lnTo>
                  <a:cubicBezTo>
                    <a:pt x="3656" y="4585"/>
                    <a:pt x="3656" y="4333"/>
                    <a:pt x="3782" y="4175"/>
                  </a:cubicBezTo>
                  <a:lnTo>
                    <a:pt x="6270" y="1686"/>
                  </a:lnTo>
                  <a:cubicBezTo>
                    <a:pt x="6318" y="1639"/>
                    <a:pt x="6404" y="1615"/>
                    <a:pt x="6499" y="1615"/>
                  </a:cubicBezTo>
                  <a:close/>
                  <a:moveTo>
                    <a:pt x="3506" y="5593"/>
                  </a:moveTo>
                  <a:cubicBezTo>
                    <a:pt x="3600" y="5593"/>
                    <a:pt x="3703" y="5624"/>
                    <a:pt x="3782" y="5687"/>
                  </a:cubicBezTo>
                  <a:cubicBezTo>
                    <a:pt x="3939" y="5845"/>
                    <a:pt x="3939" y="6034"/>
                    <a:pt x="3782" y="6192"/>
                  </a:cubicBezTo>
                  <a:lnTo>
                    <a:pt x="2553" y="7420"/>
                  </a:lnTo>
                  <a:cubicBezTo>
                    <a:pt x="2490" y="7483"/>
                    <a:pt x="2403" y="7515"/>
                    <a:pt x="2313" y="7515"/>
                  </a:cubicBezTo>
                  <a:cubicBezTo>
                    <a:pt x="2222" y="7515"/>
                    <a:pt x="2128" y="7483"/>
                    <a:pt x="2049" y="7420"/>
                  </a:cubicBezTo>
                  <a:cubicBezTo>
                    <a:pt x="1923" y="7294"/>
                    <a:pt x="1923" y="7074"/>
                    <a:pt x="2049" y="6916"/>
                  </a:cubicBezTo>
                  <a:lnTo>
                    <a:pt x="3277" y="5687"/>
                  </a:lnTo>
                  <a:cubicBezTo>
                    <a:pt x="3325" y="5624"/>
                    <a:pt x="3411" y="5593"/>
                    <a:pt x="3506" y="5593"/>
                  </a:cubicBezTo>
                  <a:close/>
                  <a:moveTo>
                    <a:pt x="7034" y="1"/>
                  </a:moveTo>
                  <a:cubicBezTo>
                    <a:pt x="6396" y="1"/>
                    <a:pt x="5766" y="237"/>
                    <a:pt x="5325" y="710"/>
                  </a:cubicBezTo>
                  <a:lnTo>
                    <a:pt x="127" y="5908"/>
                  </a:lnTo>
                  <a:cubicBezTo>
                    <a:pt x="32" y="6003"/>
                    <a:pt x="1" y="6129"/>
                    <a:pt x="1" y="6192"/>
                  </a:cubicBezTo>
                  <a:lnTo>
                    <a:pt x="221" y="8428"/>
                  </a:lnTo>
                  <a:cubicBezTo>
                    <a:pt x="221" y="8586"/>
                    <a:pt x="347" y="8712"/>
                    <a:pt x="505" y="8743"/>
                  </a:cubicBezTo>
                  <a:lnTo>
                    <a:pt x="3214" y="9500"/>
                  </a:lnTo>
                  <a:cubicBezTo>
                    <a:pt x="3248" y="9508"/>
                    <a:pt x="3282" y="9512"/>
                    <a:pt x="3316" y="9512"/>
                  </a:cubicBezTo>
                  <a:cubicBezTo>
                    <a:pt x="3408" y="9512"/>
                    <a:pt x="3500" y="9483"/>
                    <a:pt x="3592" y="9437"/>
                  </a:cubicBezTo>
                  <a:lnTo>
                    <a:pt x="8791" y="4238"/>
                  </a:lnTo>
                  <a:cubicBezTo>
                    <a:pt x="9263" y="3766"/>
                    <a:pt x="9484" y="3167"/>
                    <a:pt x="9484" y="2505"/>
                  </a:cubicBezTo>
                  <a:cubicBezTo>
                    <a:pt x="9484" y="1812"/>
                    <a:pt x="9200" y="1182"/>
                    <a:pt x="8791" y="710"/>
                  </a:cubicBezTo>
                  <a:cubicBezTo>
                    <a:pt x="8318" y="237"/>
                    <a:pt x="7672" y="1"/>
                    <a:pt x="70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52" name="Google Shape;7652;p83"/>
          <p:cNvGrpSpPr/>
          <p:nvPr/>
        </p:nvGrpSpPr>
        <p:grpSpPr>
          <a:xfrm>
            <a:off x="2687749" y="3777589"/>
            <a:ext cx="271357" cy="356057"/>
            <a:chOff x="-46007225" y="3937825"/>
            <a:chExt cx="229225" cy="300775"/>
          </a:xfrm>
        </p:grpSpPr>
        <p:sp>
          <p:nvSpPr>
            <p:cNvPr id="7653" name="Google Shape;7653;p83"/>
            <p:cNvSpPr/>
            <p:nvPr/>
          </p:nvSpPr>
          <p:spPr>
            <a:xfrm>
              <a:off x="-45813475" y="3990475"/>
              <a:ext cx="35475" cy="17350"/>
            </a:xfrm>
            <a:custGeom>
              <a:rect b="b" l="l" r="r" t="t"/>
              <a:pathLst>
                <a:path extrusionOk="0" h="694" w="1419">
                  <a:moveTo>
                    <a:pt x="347" y="1"/>
                  </a:moveTo>
                  <a:cubicBezTo>
                    <a:pt x="158" y="1"/>
                    <a:pt x="0" y="158"/>
                    <a:pt x="0" y="347"/>
                  </a:cubicBezTo>
                  <a:cubicBezTo>
                    <a:pt x="0" y="536"/>
                    <a:pt x="158" y="694"/>
                    <a:pt x="347" y="694"/>
                  </a:cubicBezTo>
                  <a:lnTo>
                    <a:pt x="1072" y="694"/>
                  </a:lnTo>
                  <a:cubicBezTo>
                    <a:pt x="1261" y="694"/>
                    <a:pt x="1418" y="536"/>
                    <a:pt x="1418" y="347"/>
                  </a:cubicBezTo>
                  <a:cubicBezTo>
                    <a:pt x="1418" y="158"/>
                    <a:pt x="126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4" name="Google Shape;7654;p83"/>
            <p:cNvSpPr/>
            <p:nvPr/>
          </p:nvSpPr>
          <p:spPr>
            <a:xfrm>
              <a:off x="-46007225" y="3990475"/>
              <a:ext cx="35450" cy="17350"/>
            </a:xfrm>
            <a:custGeom>
              <a:rect b="b" l="l" r="r" t="t"/>
              <a:pathLst>
                <a:path extrusionOk="0" h="694" w="1418">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5" name="Google Shape;7655;p83"/>
            <p:cNvSpPr/>
            <p:nvPr/>
          </p:nvSpPr>
          <p:spPr>
            <a:xfrm>
              <a:off x="-45826875" y="3937825"/>
              <a:ext cx="35475" cy="26750"/>
            </a:xfrm>
            <a:custGeom>
              <a:rect b="b" l="l" r="r" t="t"/>
              <a:pathLst>
                <a:path extrusionOk="0" h="1070" w="1419">
                  <a:moveTo>
                    <a:pt x="993" y="0"/>
                  </a:moveTo>
                  <a:cubicBezTo>
                    <a:pt x="932" y="0"/>
                    <a:pt x="871" y="18"/>
                    <a:pt x="820" y="59"/>
                  </a:cubicBezTo>
                  <a:lnTo>
                    <a:pt x="221" y="405"/>
                  </a:lnTo>
                  <a:cubicBezTo>
                    <a:pt x="64" y="500"/>
                    <a:pt x="1" y="720"/>
                    <a:pt x="127" y="878"/>
                  </a:cubicBezTo>
                  <a:cubicBezTo>
                    <a:pt x="188" y="1000"/>
                    <a:pt x="288" y="1070"/>
                    <a:pt x="403" y="1070"/>
                  </a:cubicBezTo>
                  <a:cubicBezTo>
                    <a:pt x="466" y="1070"/>
                    <a:pt x="533" y="1049"/>
                    <a:pt x="599" y="1004"/>
                  </a:cubicBezTo>
                  <a:lnTo>
                    <a:pt x="1167" y="657"/>
                  </a:lnTo>
                  <a:cubicBezTo>
                    <a:pt x="1324" y="563"/>
                    <a:pt x="1419" y="342"/>
                    <a:pt x="1293" y="185"/>
                  </a:cubicBezTo>
                  <a:cubicBezTo>
                    <a:pt x="1250" y="78"/>
                    <a:pt x="1121" y="0"/>
                    <a:pt x="99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6" name="Google Shape;7656;p83"/>
            <p:cNvSpPr/>
            <p:nvPr/>
          </p:nvSpPr>
          <p:spPr>
            <a:xfrm>
              <a:off x="-45993850" y="4034625"/>
              <a:ext cx="35475" cy="25850"/>
            </a:xfrm>
            <a:custGeom>
              <a:rect b="b" l="l" r="r" t="t"/>
              <a:pathLst>
                <a:path extrusionOk="0" h="1034" w="1419">
                  <a:moveTo>
                    <a:pt x="1014" y="0"/>
                  </a:moveTo>
                  <a:cubicBezTo>
                    <a:pt x="958" y="0"/>
                    <a:pt x="901" y="10"/>
                    <a:pt x="851" y="30"/>
                  </a:cubicBezTo>
                  <a:lnTo>
                    <a:pt x="253" y="377"/>
                  </a:lnTo>
                  <a:cubicBezTo>
                    <a:pt x="95" y="472"/>
                    <a:pt x="1" y="692"/>
                    <a:pt x="127" y="850"/>
                  </a:cubicBezTo>
                  <a:cubicBezTo>
                    <a:pt x="191" y="956"/>
                    <a:pt x="313" y="1034"/>
                    <a:pt x="433" y="1034"/>
                  </a:cubicBezTo>
                  <a:cubicBezTo>
                    <a:pt x="491" y="1034"/>
                    <a:pt x="549" y="1016"/>
                    <a:pt x="599" y="976"/>
                  </a:cubicBezTo>
                  <a:lnTo>
                    <a:pt x="1198" y="629"/>
                  </a:lnTo>
                  <a:cubicBezTo>
                    <a:pt x="1356" y="566"/>
                    <a:pt x="1419" y="314"/>
                    <a:pt x="1324" y="156"/>
                  </a:cubicBezTo>
                  <a:cubicBezTo>
                    <a:pt x="1259" y="49"/>
                    <a:pt x="1136" y="0"/>
                    <a:pt x="10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7" name="Google Shape;7657;p83"/>
            <p:cNvSpPr/>
            <p:nvPr/>
          </p:nvSpPr>
          <p:spPr>
            <a:xfrm>
              <a:off x="-45825300" y="4034625"/>
              <a:ext cx="34675" cy="25725"/>
            </a:xfrm>
            <a:custGeom>
              <a:rect b="b" l="l" r="r" t="t"/>
              <a:pathLst>
                <a:path extrusionOk="0" h="1029" w="1387">
                  <a:moveTo>
                    <a:pt x="399" y="0"/>
                  </a:moveTo>
                  <a:cubicBezTo>
                    <a:pt x="270" y="0"/>
                    <a:pt x="138" y="49"/>
                    <a:pt x="95" y="156"/>
                  </a:cubicBezTo>
                  <a:cubicBezTo>
                    <a:pt x="1" y="314"/>
                    <a:pt x="32" y="566"/>
                    <a:pt x="190" y="629"/>
                  </a:cubicBezTo>
                  <a:lnTo>
                    <a:pt x="789" y="976"/>
                  </a:lnTo>
                  <a:cubicBezTo>
                    <a:pt x="848" y="1011"/>
                    <a:pt x="920" y="1029"/>
                    <a:pt x="991" y="1029"/>
                  </a:cubicBezTo>
                  <a:cubicBezTo>
                    <a:pt x="1108" y="1029"/>
                    <a:pt x="1222" y="980"/>
                    <a:pt x="1261" y="881"/>
                  </a:cubicBezTo>
                  <a:cubicBezTo>
                    <a:pt x="1387" y="692"/>
                    <a:pt x="1324" y="503"/>
                    <a:pt x="1135" y="408"/>
                  </a:cubicBezTo>
                  <a:lnTo>
                    <a:pt x="568" y="30"/>
                  </a:lnTo>
                  <a:cubicBezTo>
                    <a:pt x="518" y="10"/>
                    <a:pt x="459" y="0"/>
                    <a:pt x="3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8" name="Google Shape;7658;p83"/>
            <p:cNvSpPr/>
            <p:nvPr/>
          </p:nvSpPr>
          <p:spPr>
            <a:xfrm>
              <a:off x="-45992275" y="3938175"/>
              <a:ext cx="33900" cy="25525"/>
            </a:xfrm>
            <a:custGeom>
              <a:rect b="b" l="l" r="r" t="t"/>
              <a:pathLst>
                <a:path extrusionOk="0" h="1021" w="1356">
                  <a:moveTo>
                    <a:pt x="372" y="0"/>
                  </a:moveTo>
                  <a:cubicBezTo>
                    <a:pt x="250" y="0"/>
                    <a:pt x="128" y="64"/>
                    <a:pt x="64" y="171"/>
                  </a:cubicBezTo>
                  <a:cubicBezTo>
                    <a:pt x="1" y="328"/>
                    <a:pt x="32" y="549"/>
                    <a:pt x="190" y="643"/>
                  </a:cubicBezTo>
                  <a:lnTo>
                    <a:pt x="788" y="990"/>
                  </a:lnTo>
                  <a:cubicBezTo>
                    <a:pt x="838" y="1010"/>
                    <a:pt x="895" y="1020"/>
                    <a:pt x="951" y="1020"/>
                  </a:cubicBezTo>
                  <a:cubicBezTo>
                    <a:pt x="1073" y="1020"/>
                    <a:pt x="1196" y="972"/>
                    <a:pt x="1261" y="864"/>
                  </a:cubicBezTo>
                  <a:cubicBezTo>
                    <a:pt x="1356" y="706"/>
                    <a:pt x="1293" y="517"/>
                    <a:pt x="1135" y="391"/>
                  </a:cubicBezTo>
                  <a:lnTo>
                    <a:pt x="536" y="45"/>
                  </a:lnTo>
                  <a:cubicBezTo>
                    <a:pt x="486" y="15"/>
                    <a:pt x="429" y="0"/>
                    <a:pt x="3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9" name="Google Shape;7659;p83"/>
            <p:cNvSpPr/>
            <p:nvPr/>
          </p:nvSpPr>
          <p:spPr>
            <a:xfrm>
              <a:off x="-45953675" y="4078700"/>
              <a:ext cx="122900" cy="35450"/>
            </a:xfrm>
            <a:custGeom>
              <a:rect b="b" l="l" r="r" t="t"/>
              <a:pathLst>
                <a:path extrusionOk="0" h="1418" w="4916">
                  <a:moveTo>
                    <a:pt x="347" y="0"/>
                  </a:moveTo>
                  <a:cubicBezTo>
                    <a:pt x="158" y="0"/>
                    <a:pt x="1" y="158"/>
                    <a:pt x="1" y="378"/>
                  </a:cubicBezTo>
                  <a:cubicBezTo>
                    <a:pt x="1" y="567"/>
                    <a:pt x="158" y="725"/>
                    <a:pt x="347" y="725"/>
                  </a:cubicBezTo>
                  <a:lnTo>
                    <a:pt x="1040" y="725"/>
                  </a:lnTo>
                  <a:lnTo>
                    <a:pt x="1040" y="1418"/>
                  </a:lnTo>
                  <a:lnTo>
                    <a:pt x="3844" y="1418"/>
                  </a:lnTo>
                  <a:lnTo>
                    <a:pt x="3844" y="725"/>
                  </a:lnTo>
                  <a:lnTo>
                    <a:pt x="4569" y="725"/>
                  </a:lnTo>
                  <a:cubicBezTo>
                    <a:pt x="4758" y="725"/>
                    <a:pt x="4915" y="567"/>
                    <a:pt x="4915" y="378"/>
                  </a:cubicBezTo>
                  <a:cubicBezTo>
                    <a:pt x="4915" y="158"/>
                    <a:pt x="4758" y="0"/>
                    <a:pt x="45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0" name="Google Shape;7660;p83"/>
            <p:cNvSpPr/>
            <p:nvPr/>
          </p:nvSpPr>
          <p:spPr>
            <a:xfrm>
              <a:off x="-45956025" y="3938325"/>
              <a:ext cx="126025" cy="123075"/>
            </a:xfrm>
            <a:custGeom>
              <a:rect b="b" l="l" r="r" t="t"/>
              <a:pathLst>
                <a:path extrusionOk="0" h="4923" w="5041">
                  <a:moveTo>
                    <a:pt x="2557" y="1"/>
                  </a:moveTo>
                  <a:cubicBezTo>
                    <a:pt x="2408" y="1"/>
                    <a:pt x="2259" y="13"/>
                    <a:pt x="2111" y="39"/>
                  </a:cubicBezTo>
                  <a:cubicBezTo>
                    <a:pt x="1134" y="196"/>
                    <a:pt x="315" y="1016"/>
                    <a:pt x="158" y="1992"/>
                  </a:cubicBezTo>
                  <a:cubicBezTo>
                    <a:pt x="0" y="2874"/>
                    <a:pt x="284" y="3410"/>
                    <a:pt x="693" y="4103"/>
                  </a:cubicBezTo>
                  <a:cubicBezTo>
                    <a:pt x="914" y="4355"/>
                    <a:pt x="1071" y="4639"/>
                    <a:pt x="1134" y="4922"/>
                  </a:cubicBezTo>
                  <a:lnTo>
                    <a:pt x="2237" y="4922"/>
                  </a:lnTo>
                  <a:lnTo>
                    <a:pt x="2237" y="2780"/>
                  </a:lnTo>
                  <a:lnTo>
                    <a:pt x="1890" y="2780"/>
                  </a:lnTo>
                  <a:cubicBezTo>
                    <a:pt x="1701" y="2780"/>
                    <a:pt x="1544" y="2622"/>
                    <a:pt x="1544" y="2433"/>
                  </a:cubicBezTo>
                  <a:cubicBezTo>
                    <a:pt x="1544" y="2244"/>
                    <a:pt x="1701" y="2087"/>
                    <a:pt x="1890" y="2087"/>
                  </a:cubicBezTo>
                  <a:lnTo>
                    <a:pt x="3308" y="2087"/>
                  </a:lnTo>
                  <a:cubicBezTo>
                    <a:pt x="3497" y="2087"/>
                    <a:pt x="3655" y="2244"/>
                    <a:pt x="3655" y="2433"/>
                  </a:cubicBezTo>
                  <a:cubicBezTo>
                    <a:pt x="3655" y="2622"/>
                    <a:pt x="3497" y="2780"/>
                    <a:pt x="3308" y="2780"/>
                  </a:cubicBezTo>
                  <a:lnTo>
                    <a:pt x="2962" y="2780"/>
                  </a:lnTo>
                  <a:lnTo>
                    <a:pt x="2962" y="4922"/>
                  </a:lnTo>
                  <a:lnTo>
                    <a:pt x="4064" y="4922"/>
                  </a:lnTo>
                  <a:cubicBezTo>
                    <a:pt x="4127" y="4639"/>
                    <a:pt x="4348" y="4355"/>
                    <a:pt x="4505" y="4040"/>
                  </a:cubicBezTo>
                  <a:cubicBezTo>
                    <a:pt x="4820" y="3536"/>
                    <a:pt x="5041" y="3158"/>
                    <a:pt x="5041" y="2433"/>
                  </a:cubicBezTo>
                  <a:cubicBezTo>
                    <a:pt x="5041" y="1740"/>
                    <a:pt x="4726" y="1016"/>
                    <a:pt x="4190" y="543"/>
                  </a:cubicBezTo>
                  <a:cubicBezTo>
                    <a:pt x="3714" y="192"/>
                    <a:pt x="3138" y="1"/>
                    <a:pt x="25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1" name="Google Shape;7661;p83"/>
            <p:cNvSpPr/>
            <p:nvPr/>
          </p:nvSpPr>
          <p:spPr>
            <a:xfrm>
              <a:off x="-45927675" y="4132250"/>
              <a:ext cx="70125" cy="39400"/>
            </a:xfrm>
            <a:custGeom>
              <a:rect b="b" l="l" r="r" t="t"/>
              <a:pathLst>
                <a:path extrusionOk="0" h="1576" w="2805">
                  <a:moveTo>
                    <a:pt x="0" y="1"/>
                  </a:moveTo>
                  <a:lnTo>
                    <a:pt x="0" y="1576"/>
                  </a:lnTo>
                  <a:lnTo>
                    <a:pt x="158" y="1450"/>
                  </a:lnTo>
                  <a:cubicBezTo>
                    <a:pt x="536" y="1198"/>
                    <a:pt x="969" y="1072"/>
                    <a:pt x="1402" y="1072"/>
                  </a:cubicBezTo>
                  <a:cubicBezTo>
                    <a:pt x="1835" y="1072"/>
                    <a:pt x="2269" y="1198"/>
                    <a:pt x="2647" y="1450"/>
                  </a:cubicBezTo>
                  <a:lnTo>
                    <a:pt x="2804" y="1576"/>
                  </a:lnTo>
                  <a:lnTo>
                    <a:pt x="28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2" name="Google Shape;7662;p83"/>
            <p:cNvSpPr/>
            <p:nvPr/>
          </p:nvSpPr>
          <p:spPr>
            <a:xfrm>
              <a:off x="-45921375" y="4176950"/>
              <a:ext cx="59100" cy="61650"/>
            </a:xfrm>
            <a:custGeom>
              <a:rect b="b" l="l" r="r" t="t"/>
              <a:pathLst>
                <a:path extrusionOk="0" h="2466" w="2364">
                  <a:moveTo>
                    <a:pt x="1158" y="0"/>
                  </a:moveTo>
                  <a:cubicBezTo>
                    <a:pt x="859" y="0"/>
                    <a:pt x="567" y="87"/>
                    <a:pt x="315" y="260"/>
                  </a:cubicBezTo>
                  <a:lnTo>
                    <a:pt x="0" y="481"/>
                  </a:lnTo>
                  <a:lnTo>
                    <a:pt x="851" y="2277"/>
                  </a:lnTo>
                  <a:cubicBezTo>
                    <a:pt x="945" y="2371"/>
                    <a:pt x="1040" y="2466"/>
                    <a:pt x="1166" y="2466"/>
                  </a:cubicBezTo>
                  <a:cubicBezTo>
                    <a:pt x="1292" y="2466"/>
                    <a:pt x="1418" y="2371"/>
                    <a:pt x="1481" y="2277"/>
                  </a:cubicBezTo>
                  <a:lnTo>
                    <a:pt x="2363" y="481"/>
                  </a:lnTo>
                  <a:lnTo>
                    <a:pt x="2048" y="260"/>
                  </a:lnTo>
                  <a:cubicBezTo>
                    <a:pt x="1765" y="87"/>
                    <a:pt x="1457" y="0"/>
                    <a:pt x="11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63" name="Google Shape;7663;p83"/>
          <p:cNvGrpSpPr/>
          <p:nvPr/>
        </p:nvGrpSpPr>
        <p:grpSpPr>
          <a:xfrm>
            <a:off x="3993241" y="3767675"/>
            <a:ext cx="312375" cy="357596"/>
            <a:chOff x="-44895900" y="3929450"/>
            <a:chExt cx="263875" cy="302075"/>
          </a:xfrm>
        </p:grpSpPr>
        <p:sp>
          <p:nvSpPr>
            <p:cNvPr id="7664" name="Google Shape;7664;p83"/>
            <p:cNvSpPr/>
            <p:nvPr/>
          </p:nvSpPr>
          <p:spPr>
            <a:xfrm>
              <a:off x="-44813975" y="4100750"/>
              <a:ext cx="101625" cy="50425"/>
            </a:xfrm>
            <a:custGeom>
              <a:rect b="b" l="l" r="r" t="t"/>
              <a:pathLst>
                <a:path extrusionOk="0" h="2017" w="4065">
                  <a:moveTo>
                    <a:pt x="2017" y="0"/>
                  </a:moveTo>
                  <a:lnTo>
                    <a:pt x="0" y="977"/>
                  </a:lnTo>
                  <a:lnTo>
                    <a:pt x="2017" y="2017"/>
                  </a:lnTo>
                  <a:lnTo>
                    <a:pt x="4064" y="977"/>
                  </a:lnTo>
                  <a:lnTo>
                    <a:pt x="20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5" name="Google Shape;7665;p83"/>
            <p:cNvSpPr/>
            <p:nvPr/>
          </p:nvSpPr>
          <p:spPr>
            <a:xfrm>
              <a:off x="-44885650" y="3929450"/>
              <a:ext cx="244175" cy="87825"/>
            </a:xfrm>
            <a:custGeom>
              <a:rect b="b" l="l" r="r" t="t"/>
              <a:pathLst>
                <a:path extrusionOk="0" h="3513" w="9767">
                  <a:moveTo>
                    <a:pt x="4832" y="0"/>
                  </a:moveTo>
                  <a:cubicBezTo>
                    <a:pt x="4781" y="0"/>
                    <a:pt x="4726" y="16"/>
                    <a:pt x="4663" y="47"/>
                  </a:cubicBezTo>
                  <a:lnTo>
                    <a:pt x="0" y="2410"/>
                  </a:lnTo>
                  <a:lnTo>
                    <a:pt x="2080" y="3513"/>
                  </a:lnTo>
                  <a:lnTo>
                    <a:pt x="4726" y="2158"/>
                  </a:lnTo>
                  <a:cubicBezTo>
                    <a:pt x="4758" y="2142"/>
                    <a:pt x="4805" y="2134"/>
                    <a:pt x="4852" y="2134"/>
                  </a:cubicBezTo>
                  <a:cubicBezTo>
                    <a:pt x="4899" y="2134"/>
                    <a:pt x="4947" y="2142"/>
                    <a:pt x="4978" y="2158"/>
                  </a:cubicBezTo>
                  <a:lnTo>
                    <a:pt x="7625" y="3513"/>
                  </a:lnTo>
                  <a:lnTo>
                    <a:pt x="9767" y="2442"/>
                  </a:lnTo>
                  <a:lnTo>
                    <a:pt x="4978" y="47"/>
                  </a:lnTo>
                  <a:cubicBezTo>
                    <a:pt x="4931" y="16"/>
                    <a:pt x="4884" y="0"/>
                    <a:pt x="48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6" name="Google Shape;7666;p83"/>
            <p:cNvSpPr/>
            <p:nvPr/>
          </p:nvSpPr>
          <p:spPr>
            <a:xfrm>
              <a:off x="-44825000" y="4006225"/>
              <a:ext cx="52000" cy="105575"/>
            </a:xfrm>
            <a:custGeom>
              <a:rect b="b" l="l" r="r" t="t"/>
              <a:pathLst>
                <a:path extrusionOk="0" h="4223" w="2080">
                  <a:moveTo>
                    <a:pt x="2080" y="1"/>
                  </a:moveTo>
                  <a:lnTo>
                    <a:pt x="0" y="1009"/>
                  </a:lnTo>
                  <a:lnTo>
                    <a:pt x="0" y="4222"/>
                  </a:lnTo>
                  <a:lnTo>
                    <a:pt x="2080" y="3151"/>
                  </a:lnTo>
                  <a:lnTo>
                    <a:pt x="20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7" name="Google Shape;7667;p83"/>
            <p:cNvSpPr/>
            <p:nvPr/>
          </p:nvSpPr>
          <p:spPr>
            <a:xfrm>
              <a:off x="-44754900" y="4005450"/>
              <a:ext cx="122875" cy="222925"/>
            </a:xfrm>
            <a:custGeom>
              <a:rect b="b" l="l" r="r" t="t"/>
              <a:pathLst>
                <a:path extrusionOk="0" h="8917" w="4915">
                  <a:moveTo>
                    <a:pt x="4915" y="0"/>
                  </a:moveTo>
                  <a:lnTo>
                    <a:pt x="2804" y="1040"/>
                  </a:lnTo>
                  <a:lnTo>
                    <a:pt x="2804" y="4789"/>
                  </a:lnTo>
                  <a:cubicBezTo>
                    <a:pt x="2804" y="4915"/>
                    <a:pt x="2710" y="5041"/>
                    <a:pt x="2615" y="5104"/>
                  </a:cubicBezTo>
                  <a:lnTo>
                    <a:pt x="0" y="6396"/>
                  </a:lnTo>
                  <a:lnTo>
                    <a:pt x="0" y="8916"/>
                  </a:lnTo>
                  <a:lnTo>
                    <a:pt x="4726" y="6396"/>
                  </a:lnTo>
                  <a:cubicBezTo>
                    <a:pt x="4852" y="6333"/>
                    <a:pt x="4915" y="6207"/>
                    <a:pt x="4915" y="6081"/>
                  </a:cubicBezTo>
                  <a:lnTo>
                    <a:pt x="49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8" name="Google Shape;7668;p83"/>
            <p:cNvSpPr/>
            <p:nvPr/>
          </p:nvSpPr>
          <p:spPr>
            <a:xfrm>
              <a:off x="-44754900" y="4006225"/>
              <a:ext cx="52775" cy="105575"/>
            </a:xfrm>
            <a:custGeom>
              <a:rect b="b" l="l" r="r" t="t"/>
              <a:pathLst>
                <a:path extrusionOk="0" h="4223" w="2111">
                  <a:moveTo>
                    <a:pt x="0" y="1"/>
                  </a:moveTo>
                  <a:lnTo>
                    <a:pt x="0" y="3151"/>
                  </a:lnTo>
                  <a:lnTo>
                    <a:pt x="2111" y="4222"/>
                  </a:lnTo>
                  <a:lnTo>
                    <a:pt x="2111" y="1009"/>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9" name="Google Shape;7669;p83"/>
            <p:cNvSpPr/>
            <p:nvPr/>
          </p:nvSpPr>
          <p:spPr>
            <a:xfrm>
              <a:off x="-44895900" y="4006225"/>
              <a:ext cx="122900" cy="225300"/>
            </a:xfrm>
            <a:custGeom>
              <a:rect b="b" l="l" r="r" t="t"/>
              <a:pathLst>
                <a:path extrusionOk="0" h="9012" w="4916">
                  <a:moveTo>
                    <a:pt x="1" y="1"/>
                  </a:moveTo>
                  <a:lnTo>
                    <a:pt x="1" y="6176"/>
                  </a:lnTo>
                  <a:cubicBezTo>
                    <a:pt x="1" y="6302"/>
                    <a:pt x="95" y="6428"/>
                    <a:pt x="190" y="6491"/>
                  </a:cubicBezTo>
                  <a:lnTo>
                    <a:pt x="4916" y="9011"/>
                  </a:lnTo>
                  <a:lnTo>
                    <a:pt x="4916" y="6428"/>
                  </a:lnTo>
                  <a:lnTo>
                    <a:pt x="2332" y="5105"/>
                  </a:lnTo>
                  <a:lnTo>
                    <a:pt x="2301" y="5105"/>
                  </a:lnTo>
                  <a:cubicBezTo>
                    <a:pt x="2206" y="5073"/>
                    <a:pt x="2143" y="4947"/>
                    <a:pt x="2143" y="4853"/>
                  </a:cubicBezTo>
                  <a:lnTo>
                    <a:pt x="2143" y="110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70" name="Google Shape;7670;p83"/>
          <p:cNvGrpSpPr/>
          <p:nvPr/>
        </p:nvGrpSpPr>
        <p:grpSpPr>
          <a:xfrm>
            <a:off x="2167060" y="1550436"/>
            <a:ext cx="356205" cy="332885"/>
            <a:chOff x="-49397175" y="3192625"/>
            <a:chExt cx="300900" cy="281200"/>
          </a:xfrm>
        </p:grpSpPr>
        <p:sp>
          <p:nvSpPr>
            <p:cNvPr id="7671" name="Google Shape;7671;p83"/>
            <p:cNvSpPr/>
            <p:nvPr/>
          </p:nvSpPr>
          <p:spPr>
            <a:xfrm>
              <a:off x="-49325500" y="3297975"/>
              <a:ext cx="64625" cy="58500"/>
            </a:xfrm>
            <a:custGeom>
              <a:rect b="b" l="l" r="r" t="t"/>
              <a:pathLst>
                <a:path extrusionOk="0" h="2340" w="2585">
                  <a:moveTo>
                    <a:pt x="1045" y="1"/>
                  </a:moveTo>
                  <a:cubicBezTo>
                    <a:pt x="692" y="1"/>
                    <a:pt x="336" y="54"/>
                    <a:pt x="1" y="165"/>
                  </a:cubicBezTo>
                  <a:cubicBezTo>
                    <a:pt x="158" y="1079"/>
                    <a:pt x="694" y="1867"/>
                    <a:pt x="1482" y="2339"/>
                  </a:cubicBezTo>
                  <a:cubicBezTo>
                    <a:pt x="1639" y="1583"/>
                    <a:pt x="2017" y="890"/>
                    <a:pt x="2584" y="354"/>
                  </a:cubicBezTo>
                  <a:cubicBezTo>
                    <a:pt x="2126" y="126"/>
                    <a:pt x="1588" y="1"/>
                    <a:pt x="10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2" name="Google Shape;7672;p83"/>
            <p:cNvSpPr/>
            <p:nvPr/>
          </p:nvSpPr>
          <p:spPr>
            <a:xfrm>
              <a:off x="-49345975" y="3192625"/>
              <a:ext cx="199300" cy="103975"/>
            </a:xfrm>
            <a:custGeom>
              <a:rect b="b" l="l" r="r" t="t"/>
              <a:pathLst>
                <a:path extrusionOk="0" h="4159" w="7972">
                  <a:moveTo>
                    <a:pt x="3970" y="0"/>
                  </a:moveTo>
                  <a:cubicBezTo>
                    <a:pt x="1670" y="0"/>
                    <a:pt x="1" y="2048"/>
                    <a:pt x="127" y="3907"/>
                  </a:cubicBezTo>
                  <a:cubicBezTo>
                    <a:pt x="743" y="3639"/>
                    <a:pt x="1342" y="3513"/>
                    <a:pt x="1908" y="3513"/>
                  </a:cubicBezTo>
                  <a:cubicBezTo>
                    <a:pt x="2671" y="3513"/>
                    <a:pt x="3373" y="3743"/>
                    <a:pt x="3970" y="4159"/>
                  </a:cubicBezTo>
                  <a:cubicBezTo>
                    <a:pt x="4586" y="3743"/>
                    <a:pt x="5274" y="3513"/>
                    <a:pt x="6036" y="3513"/>
                  </a:cubicBezTo>
                  <a:cubicBezTo>
                    <a:pt x="6599" y="3513"/>
                    <a:pt x="7202" y="3639"/>
                    <a:pt x="7845" y="3907"/>
                  </a:cubicBezTo>
                  <a:cubicBezTo>
                    <a:pt x="7971" y="2048"/>
                    <a:pt x="6302" y="0"/>
                    <a:pt x="39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3" name="Google Shape;7673;p83"/>
            <p:cNvSpPr/>
            <p:nvPr/>
          </p:nvSpPr>
          <p:spPr>
            <a:xfrm>
              <a:off x="-49272725" y="3381650"/>
              <a:ext cx="52800" cy="53575"/>
            </a:xfrm>
            <a:custGeom>
              <a:rect b="b" l="l" r="r" t="t"/>
              <a:pathLst>
                <a:path extrusionOk="0" h="2143" w="2112">
                  <a:moveTo>
                    <a:pt x="2112" y="0"/>
                  </a:moveTo>
                  <a:cubicBezTo>
                    <a:pt x="1765" y="111"/>
                    <a:pt x="1403" y="166"/>
                    <a:pt x="1044" y="166"/>
                  </a:cubicBezTo>
                  <a:cubicBezTo>
                    <a:pt x="686" y="166"/>
                    <a:pt x="331" y="111"/>
                    <a:pt x="1" y="0"/>
                  </a:cubicBezTo>
                  <a:lnTo>
                    <a:pt x="1" y="0"/>
                  </a:lnTo>
                  <a:cubicBezTo>
                    <a:pt x="32" y="851"/>
                    <a:pt x="442" y="1576"/>
                    <a:pt x="1040" y="2143"/>
                  </a:cubicBezTo>
                  <a:cubicBezTo>
                    <a:pt x="1702" y="1576"/>
                    <a:pt x="2049" y="788"/>
                    <a:pt x="211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4" name="Google Shape;7674;p83"/>
            <p:cNvSpPr/>
            <p:nvPr/>
          </p:nvSpPr>
          <p:spPr>
            <a:xfrm>
              <a:off x="-49231775" y="3298075"/>
              <a:ext cx="63050" cy="58400"/>
            </a:xfrm>
            <a:custGeom>
              <a:rect b="b" l="l" r="r" t="t"/>
              <a:pathLst>
                <a:path extrusionOk="0" h="2336" w="2522">
                  <a:moveTo>
                    <a:pt x="1547" y="0"/>
                  </a:moveTo>
                  <a:cubicBezTo>
                    <a:pt x="1009" y="0"/>
                    <a:pt x="469" y="141"/>
                    <a:pt x="1" y="414"/>
                  </a:cubicBezTo>
                  <a:cubicBezTo>
                    <a:pt x="568" y="918"/>
                    <a:pt x="915" y="1611"/>
                    <a:pt x="1072" y="2335"/>
                  </a:cubicBezTo>
                  <a:cubicBezTo>
                    <a:pt x="1860" y="1863"/>
                    <a:pt x="2364" y="1075"/>
                    <a:pt x="2521" y="161"/>
                  </a:cubicBezTo>
                  <a:cubicBezTo>
                    <a:pt x="2209" y="53"/>
                    <a:pt x="1879" y="0"/>
                    <a:pt x="15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5" name="Google Shape;7675;p83"/>
            <p:cNvSpPr/>
            <p:nvPr/>
          </p:nvSpPr>
          <p:spPr>
            <a:xfrm>
              <a:off x="-49271925" y="3317850"/>
              <a:ext cx="48850" cy="49850"/>
            </a:xfrm>
            <a:custGeom>
              <a:rect b="b" l="l" r="r" t="t"/>
              <a:pathLst>
                <a:path extrusionOk="0" h="1994" w="1954">
                  <a:moveTo>
                    <a:pt x="977" y="1"/>
                  </a:moveTo>
                  <a:cubicBezTo>
                    <a:pt x="441" y="505"/>
                    <a:pt x="158" y="1040"/>
                    <a:pt x="0" y="1828"/>
                  </a:cubicBezTo>
                  <a:cubicBezTo>
                    <a:pt x="347" y="1938"/>
                    <a:pt x="670" y="1993"/>
                    <a:pt x="989" y="1993"/>
                  </a:cubicBezTo>
                  <a:cubicBezTo>
                    <a:pt x="1308" y="1993"/>
                    <a:pt x="1623" y="1938"/>
                    <a:pt x="1953" y="1828"/>
                  </a:cubicBezTo>
                  <a:cubicBezTo>
                    <a:pt x="1859" y="1103"/>
                    <a:pt x="1607" y="568"/>
                    <a:pt x="9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6" name="Google Shape;7676;p83"/>
            <p:cNvSpPr/>
            <p:nvPr/>
          </p:nvSpPr>
          <p:spPr>
            <a:xfrm>
              <a:off x="-49245950" y="3291075"/>
              <a:ext cx="149675" cy="182750"/>
            </a:xfrm>
            <a:custGeom>
              <a:rect b="b" l="l" r="r" t="t"/>
              <a:pathLst>
                <a:path extrusionOk="0" h="7310" w="5987">
                  <a:moveTo>
                    <a:pt x="3844" y="0"/>
                  </a:moveTo>
                  <a:cubicBezTo>
                    <a:pt x="3718" y="1670"/>
                    <a:pt x="2899" y="2773"/>
                    <a:pt x="1734" y="3371"/>
                  </a:cubicBezTo>
                  <a:cubicBezTo>
                    <a:pt x="1765" y="4537"/>
                    <a:pt x="1261" y="5734"/>
                    <a:pt x="1" y="6679"/>
                  </a:cubicBezTo>
                  <a:cubicBezTo>
                    <a:pt x="631" y="7057"/>
                    <a:pt x="1324" y="7310"/>
                    <a:pt x="2080" y="7310"/>
                  </a:cubicBezTo>
                  <a:cubicBezTo>
                    <a:pt x="4191" y="7310"/>
                    <a:pt x="5987" y="5577"/>
                    <a:pt x="5987" y="3434"/>
                  </a:cubicBezTo>
                  <a:cubicBezTo>
                    <a:pt x="5955" y="1985"/>
                    <a:pt x="5105" y="630"/>
                    <a:pt x="38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7" name="Google Shape;7677;p83"/>
            <p:cNvSpPr/>
            <p:nvPr/>
          </p:nvSpPr>
          <p:spPr>
            <a:xfrm>
              <a:off x="-49397175" y="3291075"/>
              <a:ext cx="149675" cy="182750"/>
            </a:xfrm>
            <a:custGeom>
              <a:rect b="b" l="l" r="r" t="t"/>
              <a:pathLst>
                <a:path extrusionOk="0" h="7310" w="5987">
                  <a:moveTo>
                    <a:pt x="2143" y="0"/>
                  </a:moveTo>
                  <a:cubicBezTo>
                    <a:pt x="852" y="694"/>
                    <a:pt x="1" y="1985"/>
                    <a:pt x="1" y="3434"/>
                  </a:cubicBezTo>
                  <a:cubicBezTo>
                    <a:pt x="1" y="5577"/>
                    <a:pt x="1797" y="7310"/>
                    <a:pt x="3908" y="7310"/>
                  </a:cubicBezTo>
                  <a:cubicBezTo>
                    <a:pt x="4664" y="7310"/>
                    <a:pt x="5357" y="7057"/>
                    <a:pt x="5987" y="6679"/>
                  </a:cubicBezTo>
                  <a:cubicBezTo>
                    <a:pt x="4727" y="5734"/>
                    <a:pt x="4223" y="4537"/>
                    <a:pt x="4254" y="3371"/>
                  </a:cubicBezTo>
                  <a:cubicBezTo>
                    <a:pt x="3088" y="2773"/>
                    <a:pt x="2301" y="1670"/>
                    <a:pt x="21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78" name="Google Shape;7678;p83"/>
          <p:cNvGrpSpPr/>
          <p:nvPr/>
        </p:nvGrpSpPr>
        <p:grpSpPr>
          <a:xfrm>
            <a:off x="2193163" y="1974651"/>
            <a:ext cx="304000" cy="356205"/>
            <a:chOff x="-49375900" y="3550975"/>
            <a:chExt cx="256800" cy="300900"/>
          </a:xfrm>
        </p:grpSpPr>
        <p:sp>
          <p:nvSpPr>
            <p:cNvPr id="7679" name="Google Shape;7679;p83"/>
            <p:cNvSpPr/>
            <p:nvPr/>
          </p:nvSpPr>
          <p:spPr>
            <a:xfrm>
              <a:off x="-49231775" y="3638425"/>
              <a:ext cx="59100" cy="59075"/>
            </a:xfrm>
            <a:custGeom>
              <a:rect b="b" l="l" r="r" t="t"/>
              <a:pathLst>
                <a:path extrusionOk="0" h="2363" w="2364">
                  <a:moveTo>
                    <a:pt x="1" y="0"/>
                  </a:moveTo>
                  <a:lnTo>
                    <a:pt x="1513" y="2363"/>
                  </a:lnTo>
                  <a:lnTo>
                    <a:pt x="23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0" name="Google Shape;7680;p83"/>
            <p:cNvSpPr/>
            <p:nvPr/>
          </p:nvSpPr>
          <p:spPr>
            <a:xfrm>
              <a:off x="-49291625" y="3726625"/>
              <a:ext cx="87450" cy="123675"/>
            </a:xfrm>
            <a:custGeom>
              <a:rect b="b" l="l" r="r" t="t"/>
              <a:pathLst>
                <a:path extrusionOk="0" h="4947" w="3498">
                  <a:moveTo>
                    <a:pt x="1" y="1"/>
                  </a:moveTo>
                  <a:lnTo>
                    <a:pt x="1733" y="4947"/>
                  </a:lnTo>
                  <a:lnTo>
                    <a:pt x="34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1" name="Google Shape;7681;p83"/>
            <p:cNvSpPr/>
            <p:nvPr/>
          </p:nvSpPr>
          <p:spPr>
            <a:xfrm>
              <a:off x="-49288475" y="3647075"/>
              <a:ext cx="81150" cy="61450"/>
            </a:xfrm>
            <a:custGeom>
              <a:rect b="b" l="l" r="r" t="t"/>
              <a:pathLst>
                <a:path extrusionOk="0" h="2458" w="3246">
                  <a:moveTo>
                    <a:pt x="1607" y="1"/>
                  </a:moveTo>
                  <a:lnTo>
                    <a:pt x="1" y="2458"/>
                  </a:lnTo>
                  <a:lnTo>
                    <a:pt x="3246" y="2458"/>
                  </a:lnTo>
                  <a:lnTo>
                    <a:pt x="16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2" name="Google Shape;7682;p83"/>
            <p:cNvSpPr/>
            <p:nvPr/>
          </p:nvSpPr>
          <p:spPr>
            <a:xfrm>
              <a:off x="-49375900" y="3648650"/>
              <a:ext cx="59100" cy="59875"/>
            </a:xfrm>
            <a:custGeom>
              <a:rect b="b" l="l" r="r" t="t"/>
              <a:pathLst>
                <a:path extrusionOk="0" h="2395" w="2364">
                  <a:moveTo>
                    <a:pt x="1513" y="1"/>
                  </a:moveTo>
                  <a:lnTo>
                    <a:pt x="1" y="2395"/>
                  </a:lnTo>
                  <a:lnTo>
                    <a:pt x="2363" y="2395"/>
                  </a:lnTo>
                  <a:lnTo>
                    <a:pt x="1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3" name="Google Shape;7683;p83"/>
            <p:cNvSpPr/>
            <p:nvPr/>
          </p:nvSpPr>
          <p:spPr>
            <a:xfrm>
              <a:off x="-49229400" y="3726625"/>
              <a:ext cx="109500" cy="125250"/>
            </a:xfrm>
            <a:custGeom>
              <a:rect b="b" l="l" r="r" t="t"/>
              <a:pathLst>
                <a:path extrusionOk="0" h="5010" w="4380">
                  <a:moveTo>
                    <a:pt x="1765" y="1"/>
                  </a:moveTo>
                  <a:lnTo>
                    <a:pt x="0" y="5010"/>
                  </a:lnTo>
                  <a:lnTo>
                    <a:pt x="438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4" name="Google Shape;7684;p83"/>
            <p:cNvSpPr/>
            <p:nvPr/>
          </p:nvSpPr>
          <p:spPr>
            <a:xfrm>
              <a:off x="-49179000" y="3648650"/>
              <a:ext cx="59900" cy="59875"/>
            </a:xfrm>
            <a:custGeom>
              <a:rect b="b" l="l" r="r" t="t"/>
              <a:pathLst>
                <a:path extrusionOk="0" h="2395" w="2396">
                  <a:moveTo>
                    <a:pt x="851" y="1"/>
                  </a:moveTo>
                  <a:lnTo>
                    <a:pt x="1" y="2395"/>
                  </a:lnTo>
                  <a:lnTo>
                    <a:pt x="2395" y="2395"/>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5" name="Google Shape;7685;p83"/>
            <p:cNvSpPr/>
            <p:nvPr/>
          </p:nvSpPr>
          <p:spPr>
            <a:xfrm>
              <a:off x="-49323125" y="3638425"/>
              <a:ext cx="59100" cy="59075"/>
            </a:xfrm>
            <a:custGeom>
              <a:rect b="b" l="l" r="r" t="t"/>
              <a:pathLst>
                <a:path extrusionOk="0" h="2363" w="2364">
                  <a:moveTo>
                    <a:pt x="0" y="0"/>
                  </a:moveTo>
                  <a:lnTo>
                    <a:pt x="819" y="2363"/>
                  </a:lnTo>
                  <a:lnTo>
                    <a:pt x="236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6" name="Google Shape;7686;p83"/>
            <p:cNvSpPr/>
            <p:nvPr/>
          </p:nvSpPr>
          <p:spPr>
            <a:xfrm>
              <a:off x="-49375100" y="3726625"/>
              <a:ext cx="108700" cy="125250"/>
            </a:xfrm>
            <a:custGeom>
              <a:rect b="b" l="l" r="r" t="t"/>
              <a:pathLst>
                <a:path extrusionOk="0" h="5010" w="4348">
                  <a:moveTo>
                    <a:pt x="0" y="1"/>
                  </a:moveTo>
                  <a:lnTo>
                    <a:pt x="4348" y="5010"/>
                  </a:lnTo>
                  <a:lnTo>
                    <a:pt x="25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7" name="Google Shape;7687;p83"/>
            <p:cNvSpPr/>
            <p:nvPr/>
          </p:nvSpPr>
          <p:spPr>
            <a:xfrm>
              <a:off x="-49256975" y="3550975"/>
              <a:ext cx="17350" cy="53600"/>
            </a:xfrm>
            <a:custGeom>
              <a:rect b="b" l="l" r="r" t="t"/>
              <a:pathLst>
                <a:path extrusionOk="0" h="2144" w="694">
                  <a:moveTo>
                    <a:pt x="347" y="1"/>
                  </a:moveTo>
                  <a:cubicBezTo>
                    <a:pt x="158" y="1"/>
                    <a:pt x="1" y="159"/>
                    <a:pt x="1" y="348"/>
                  </a:cubicBezTo>
                  <a:lnTo>
                    <a:pt x="1" y="1797"/>
                  </a:lnTo>
                  <a:cubicBezTo>
                    <a:pt x="1" y="1986"/>
                    <a:pt x="158" y="2143"/>
                    <a:pt x="347" y="2143"/>
                  </a:cubicBezTo>
                  <a:cubicBezTo>
                    <a:pt x="536" y="2143"/>
                    <a:pt x="694" y="1986"/>
                    <a:pt x="694" y="1797"/>
                  </a:cubicBezTo>
                  <a:lnTo>
                    <a:pt x="694" y="348"/>
                  </a:lnTo>
                  <a:cubicBezTo>
                    <a:pt x="694" y="159"/>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8" name="Google Shape;7688;p83"/>
            <p:cNvSpPr/>
            <p:nvPr/>
          </p:nvSpPr>
          <p:spPr>
            <a:xfrm>
              <a:off x="-49323125" y="3575850"/>
              <a:ext cx="43350" cy="32650"/>
            </a:xfrm>
            <a:custGeom>
              <a:rect b="b" l="l" r="r" t="t"/>
              <a:pathLst>
                <a:path extrusionOk="0" h="1306" w="1734">
                  <a:moveTo>
                    <a:pt x="371" y="0"/>
                  </a:moveTo>
                  <a:cubicBezTo>
                    <a:pt x="259" y="0"/>
                    <a:pt x="147" y="56"/>
                    <a:pt x="63" y="140"/>
                  </a:cubicBezTo>
                  <a:cubicBezTo>
                    <a:pt x="0" y="298"/>
                    <a:pt x="32" y="518"/>
                    <a:pt x="189" y="613"/>
                  </a:cubicBezTo>
                  <a:lnTo>
                    <a:pt x="1166" y="1274"/>
                  </a:lnTo>
                  <a:cubicBezTo>
                    <a:pt x="1261" y="1306"/>
                    <a:pt x="1292" y="1306"/>
                    <a:pt x="1387" y="1306"/>
                  </a:cubicBezTo>
                  <a:cubicBezTo>
                    <a:pt x="1481" y="1306"/>
                    <a:pt x="1607" y="1211"/>
                    <a:pt x="1639" y="1148"/>
                  </a:cubicBezTo>
                  <a:cubicBezTo>
                    <a:pt x="1733" y="991"/>
                    <a:pt x="1702" y="802"/>
                    <a:pt x="1544" y="676"/>
                  </a:cubicBezTo>
                  <a:lnTo>
                    <a:pt x="536" y="46"/>
                  </a:lnTo>
                  <a:cubicBezTo>
                    <a:pt x="483" y="14"/>
                    <a:pt x="427" y="0"/>
                    <a:pt x="3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9" name="Google Shape;7689;p83"/>
            <p:cNvSpPr/>
            <p:nvPr/>
          </p:nvSpPr>
          <p:spPr>
            <a:xfrm>
              <a:off x="-49217575" y="3575525"/>
              <a:ext cx="44900" cy="32975"/>
            </a:xfrm>
            <a:custGeom>
              <a:rect b="b" l="l" r="r" t="t"/>
              <a:pathLst>
                <a:path extrusionOk="0" h="1319" w="1796">
                  <a:moveTo>
                    <a:pt x="1370" y="0"/>
                  </a:moveTo>
                  <a:cubicBezTo>
                    <a:pt x="1309" y="0"/>
                    <a:pt x="1248" y="18"/>
                    <a:pt x="1197" y="59"/>
                  </a:cubicBezTo>
                  <a:lnTo>
                    <a:pt x="221" y="689"/>
                  </a:lnTo>
                  <a:cubicBezTo>
                    <a:pt x="63" y="752"/>
                    <a:pt x="0" y="1004"/>
                    <a:pt x="95" y="1161"/>
                  </a:cubicBezTo>
                  <a:cubicBezTo>
                    <a:pt x="158" y="1287"/>
                    <a:pt x="252" y="1319"/>
                    <a:pt x="378" y="1319"/>
                  </a:cubicBezTo>
                  <a:cubicBezTo>
                    <a:pt x="473" y="1319"/>
                    <a:pt x="536" y="1287"/>
                    <a:pt x="567" y="1287"/>
                  </a:cubicBezTo>
                  <a:lnTo>
                    <a:pt x="1575" y="657"/>
                  </a:lnTo>
                  <a:cubicBezTo>
                    <a:pt x="1733" y="563"/>
                    <a:pt x="1796" y="342"/>
                    <a:pt x="1670" y="185"/>
                  </a:cubicBezTo>
                  <a:cubicBezTo>
                    <a:pt x="1627" y="78"/>
                    <a:pt x="1498" y="0"/>
                    <a:pt x="13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90" name="Google Shape;7690;p83"/>
          <p:cNvGrpSpPr/>
          <p:nvPr/>
        </p:nvGrpSpPr>
        <p:grpSpPr>
          <a:xfrm>
            <a:off x="2188516" y="2411946"/>
            <a:ext cx="313293" cy="356205"/>
            <a:chOff x="-49378250" y="3920375"/>
            <a:chExt cx="264650" cy="300900"/>
          </a:xfrm>
        </p:grpSpPr>
        <p:sp>
          <p:nvSpPr>
            <p:cNvPr id="7691" name="Google Shape;7691;p83"/>
            <p:cNvSpPr/>
            <p:nvPr/>
          </p:nvSpPr>
          <p:spPr>
            <a:xfrm>
              <a:off x="-49272725" y="4185025"/>
              <a:ext cx="70925" cy="35475"/>
            </a:xfrm>
            <a:custGeom>
              <a:rect b="b" l="l" r="r" t="t"/>
              <a:pathLst>
                <a:path extrusionOk="0" h="1419" w="2837">
                  <a:moveTo>
                    <a:pt x="32" y="0"/>
                  </a:moveTo>
                  <a:lnTo>
                    <a:pt x="32" y="378"/>
                  </a:lnTo>
                  <a:lnTo>
                    <a:pt x="1" y="378"/>
                  </a:lnTo>
                  <a:cubicBezTo>
                    <a:pt x="1" y="945"/>
                    <a:pt x="473" y="1418"/>
                    <a:pt x="1040" y="1418"/>
                  </a:cubicBezTo>
                  <a:lnTo>
                    <a:pt x="1765" y="1418"/>
                  </a:lnTo>
                  <a:cubicBezTo>
                    <a:pt x="2364" y="1418"/>
                    <a:pt x="2836" y="945"/>
                    <a:pt x="2836" y="378"/>
                  </a:cubicBezTo>
                  <a:lnTo>
                    <a:pt x="28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2" name="Google Shape;7692;p83"/>
            <p:cNvSpPr/>
            <p:nvPr/>
          </p:nvSpPr>
          <p:spPr>
            <a:xfrm>
              <a:off x="-49378250" y="3920375"/>
              <a:ext cx="87425" cy="300900"/>
            </a:xfrm>
            <a:custGeom>
              <a:rect b="b" l="l" r="r" t="t"/>
              <a:pathLst>
                <a:path extrusionOk="0" h="12036" w="3497">
                  <a:moveTo>
                    <a:pt x="347" y="1"/>
                  </a:moveTo>
                  <a:cubicBezTo>
                    <a:pt x="158" y="1"/>
                    <a:pt x="0" y="158"/>
                    <a:pt x="0" y="347"/>
                  </a:cubicBezTo>
                  <a:lnTo>
                    <a:pt x="0" y="1418"/>
                  </a:lnTo>
                  <a:lnTo>
                    <a:pt x="1764" y="1418"/>
                  </a:lnTo>
                  <a:cubicBezTo>
                    <a:pt x="1953" y="1418"/>
                    <a:pt x="2111" y="1576"/>
                    <a:pt x="2111" y="1765"/>
                  </a:cubicBezTo>
                  <a:cubicBezTo>
                    <a:pt x="2111" y="1954"/>
                    <a:pt x="1953" y="2112"/>
                    <a:pt x="1764" y="2112"/>
                  </a:cubicBezTo>
                  <a:lnTo>
                    <a:pt x="0" y="2112"/>
                  </a:lnTo>
                  <a:lnTo>
                    <a:pt x="0" y="2836"/>
                  </a:lnTo>
                  <a:lnTo>
                    <a:pt x="1071" y="2836"/>
                  </a:lnTo>
                  <a:cubicBezTo>
                    <a:pt x="1260" y="2836"/>
                    <a:pt x="1418" y="2994"/>
                    <a:pt x="1418" y="3183"/>
                  </a:cubicBezTo>
                  <a:cubicBezTo>
                    <a:pt x="1418" y="3372"/>
                    <a:pt x="1260" y="3529"/>
                    <a:pt x="1071" y="3529"/>
                  </a:cubicBezTo>
                  <a:lnTo>
                    <a:pt x="0" y="3529"/>
                  </a:lnTo>
                  <a:lnTo>
                    <a:pt x="0" y="4254"/>
                  </a:lnTo>
                  <a:lnTo>
                    <a:pt x="1764" y="4254"/>
                  </a:lnTo>
                  <a:cubicBezTo>
                    <a:pt x="1953" y="4254"/>
                    <a:pt x="2111" y="4411"/>
                    <a:pt x="2111" y="4600"/>
                  </a:cubicBezTo>
                  <a:cubicBezTo>
                    <a:pt x="2111" y="4789"/>
                    <a:pt x="1953" y="4947"/>
                    <a:pt x="1764" y="4947"/>
                  </a:cubicBezTo>
                  <a:lnTo>
                    <a:pt x="0" y="4947"/>
                  </a:lnTo>
                  <a:lnTo>
                    <a:pt x="0" y="5672"/>
                  </a:lnTo>
                  <a:lnTo>
                    <a:pt x="1071" y="5672"/>
                  </a:lnTo>
                  <a:cubicBezTo>
                    <a:pt x="1260" y="5672"/>
                    <a:pt x="1418" y="5829"/>
                    <a:pt x="1418" y="6018"/>
                  </a:cubicBezTo>
                  <a:cubicBezTo>
                    <a:pt x="1418" y="6207"/>
                    <a:pt x="1260" y="6365"/>
                    <a:pt x="1071" y="6365"/>
                  </a:cubicBezTo>
                  <a:lnTo>
                    <a:pt x="0" y="6365"/>
                  </a:lnTo>
                  <a:lnTo>
                    <a:pt x="0" y="7089"/>
                  </a:lnTo>
                  <a:lnTo>
                    <a:pt x="1764" y="7089"/>
                  </a:lnTo>
                  <a:cubicBezTo>
                    <a:pt x="1953" y="7089"/>
                    <a:pt x="2111" y="7247"/>
                    <a:pt x="2111" y="7436"/>
                  </a:cubicBezTo>
                  <a:cubicBezTo>
                    <a:pt x="2111" y="7625"/>
                    <a:pt x="1953" y="7782"/>
                    <a:pt x="1764" y="7782"/>
                  </a:cubicBezTo>
                  <a:lnTo>
                    <a:pt x="0" y="7782"/>
                  </a:lnTo>
                  <a:lnTo>
                    <a:pt x="0" y="8507"/>
                  </a:lnTo>
                  <a:lnTo>
                    <a:pt x="1071" y="8507"/>
                  </a:lnTo>
                  <a:cubicBezTo>
                    <a:pt x="1260" y="8507"/>
                    <a:pt x="1418" y="8665"/>
                    <a:pt x="1418" y="8854"/>
                  </a:cubicBezTo>
                  <a:cubicBezTo>
                    <a:pt x="1418" y="9043"/>
                    <a:pt x="1260" y="9200"/>
                    <a:pt x="1071" y="9200"/>
                  </a:cubicBezTo>
                  <a:lnTo>
                    <a:pt x="0" y="9200"/>
                  </a:lnTo>
                  <a:lnTo>
                    <a:pt x="0" y="9925"/>
                  </a:lnTo>
                  <a:lnTo>
                    <a:pt x="1764" y="9925"/>
                  </a:lnTo>
                  <a:cubicBezTo>
                    <a:pt x="1953" y="9925"/>
                    <a:pt x="2111" y="10082"/>
                    <a:pt x="2111" y="10271"/>
                  </a:cubicBezTo>
                  <a:cubicBezTo>
                    <a:pt x="2111" y="10460"/>
                    <a:pt x="1953" y="10618"/>
                    <a:pt x="1764" y="10618"/>
                  </a:cubicBezTo>
                  <a:lnTo>
                    <a:pt x="0" y="10618"/>
                  </a:lnTo>
                  <a:lnTo>
                    <a:pt x="0" y="11689"/>
                  </a:lnTo>
                  <a:cubicBezTo>
                    <a:pt x="0" y="11878"/>
                    <a:pt x="158" y="12036"/>
                    <a:pt x="347" y="12036"/>
                  </a:cubicBezTo>
                  <a:lnTo>
                    <a:pt x="3151" y="12036"/>
                  </a:lnTo>
                  <a:cubicBezTo>
                    <a:pt x="3340" y="12036"/>
                    <a:pt x="3497" y="11878"/>
                    <a:pt x="3497" y="11689"/>
                  </a:cubicBezTo>
                  <a:lnTo>
                    <a:pt x="3497" y="379"/>
                  </a:lnTo>
                  <a:cubicBezTo>
                    <a:pt x="3497" y="158"/>
                    <a:pt x="3340"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3" name="Google Shape;7693;p83"/>
            <p:cNvSpPr/>
            <p:nvPr/>
          </p:nvSpPr>
          <p:spPr>
            <a:xfrm>
              <a:off x="-49185300" y="3920375"/>
              <a:ext cx="71700" cy="87450"/>
            </a:xfrm>
            <a:custGeom>
              <a:rect b="b" l="l" r="r" t="t"/>
              <a:pathLst>
                <a:path extrusionOk="0" h="3498" w="2868">
                  <a:moveTo>
                    <a:pt x="2490" y="1"/>
                  </a:moveTo>
                  <a:cubicBezTo>
                    <a:pt x="1765" y="1"/>
                    <a:pt x="1229" y="32"/>
                    <a:pt x="631" y="631"/>
                  </a:cubicBezTo>
                  <a:cubicBezTo>
                    <a:pt x="253" y="1040"/>
                    <a:pt x="1" y="1576"/>
                    <a:pt x="1" y="2143"/>
                  </a:cubicBezTo>
                  <a:cubicBezTo>
                    <a:pt x="1" y="2868"/>
                    <a:pt x="631" y="3498"/>
                    <a:pt x="1418" y="3498"/>
                  </a:cubicBezTo>
                  <a:cubicBezTo>
                    <a:pt x="2017" y="3498"/>
                    <a:pt x="2553" y="3120"/>
                    <a:pt x="2742" y="2553"/>
                  </a:cubicBezTo>
                  <a:cubicBezTo>
                    <a:pt x="2868" y="2238"/>
                    <a:pt x="2805" y="1923"/>
                    <a:pt x="2616" y="1702"/>
                  </a:cubicBezTo>
                  <a:cubicBezTo>
                    <a:pt x="2395" y="1450"/>
                    <a:pt x="2269" y="1135"/>
                    <a:pt x="2742" y="568"/>
                  </a:cubicBezTo>
                  <a:cubicBezTo>
                    <a:pt x="2836" y="442"/>
                    <a:pt x="2868" y="316"/>
                    <a:pt x="2805" y="190"/>
                  </a:cubicBezTo>
                  <a:cubicBezTo>
                    <a:pt x="2742" y="95"/>
                    <a:pt x="2616" y="1"/>
                    <a:pt x="24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4" name="Google Shape;7694;p83"/>
            <p:cNvSpPr/>
            <p:nvPr/>
          </p:nvSpPr>
          <p:spPr>
            <a:xfrm>
              <a:off x="-49182150" y="4019625"/>
              <a:ext cx="64625" cy="42550"/>
            </a:xfrm>
            <a:custGeom>
              <a:rect b="b" l="l" r="r" t="t"/>
              <a:pathLst>
                <a:path extrusionOk="0" h="1702" w="2585">
                  <a:moveTo>
                    <a:pt x="316" y="0"/>
                  </a:moveTo>
                  <a:cubicBezTo>
                    <a:pt x="158" y="473"/>
                    <a:pt x="32" y="1103"/>
                    <a:pt x="1" y="1702"/>
                  </a:cubicBezTo>
                  <a:lnTo>
                    <a:pt x="2584" y="1702"/>
                  </a:lnTo>
                  <a:cubicBezTo>
                    <a:pt x="2521" y="1103"/>
                    <a:pt x="2427" y="504"/>
                    <a:pt x="2269" y="0"/>
                  </a:cubicBezTo>
                  <a:cubicBezTo>
                    <a:pt x="1954" y="158"/>
                    <a:pt x="1639" y="252"/>
                    <a:pt x="1292" y="252"/>
                  </a:cubicBezTo>
                  <a:cubicBezTo>
                    <a:pt x="946" y="252"/>
                    <a:pt x="631" y="158"/>
                    <a:pt x="3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5" name="Google Shape;7695;p83"/>
            <p:cNvSpPr/>
            <p:nvPr/>
          </p:nvSpPr>
          <p:spPr>
            <a:xfrm>
              <a:off x="-49185300" y="4078700"/>
              <a:ext cx="70925" cy="141800"/>
            </a:xfrm>
            <a:custGeom>
              <a:rect b="b" l="l" r="r" t="t"/>
              <a:pathLst>
                <a:path extrusionOk="0" h="5672" w="2837">
                  <a:moveTo>
                    <a:pt x="32" y="0"/>
                  </a:moveTo>
                  <a:cubicBezTo>
                    <a:pt x="1" y="378"/>
                    <a:pt x="1" y="756"/>
                    <a:pt x="1" y="1071"/>
                  </a:cubicBezTo>
                  <a:cubicBezTo>
                    <a:pt x="1" y="2773"/>
                    <a:pt x="316" y="5671"/>
                    <a:pt x="1418" y="5671"/>
                  </a:cubicBezTo>
                  <a:cubicBezTo>
                    <a:pt x="2521" y="5671"/>
                    <a:pt x="2836" y="2804"/>
                    <a:pt x="2836" y="1071"/>
                  </a:cubicBezTo>
                  <a:cubicBezTo>
                    <a:pt x="2805" y="756"/>
                    <a:pt x="2805" y="410"/>
                    <a:pt x="27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6" name="Google Shape;7696;p83"/>
            <p:cNvSpPr/>
            <p:nvPr/>
          </p:nvSpPr>
          <p:spPr>
            <a:xfrm>
              <a:off x="-49271150" y="3920375"/>
              <a:ext cx="65400" cy="70125"/>
            </a:xfrm>
            <a:custGeom>
              <a:rect b="b" l="l" r="r" t="t"/>
              <a:pathLst>
                <a:path extrusionOk="0" h="2805" w="2616">
                  <a:moveTo>
                    <a:pt x="1324" y="1"/>
                  </a:moveTo>
                  <a:cubicBezTo>
                    <a:pt x="1182" y="1"/>
                    <a:pt x="1040" y="64"/>
                    <a:pt x="977" y="190"/>
                  </a:cubicBezTo>
                  <a:lnTo>
                    <a:pt x="1" y="2805"/>
                  </a:lnTo>
                  <a:lnTo>
                    <a:pt x="2616" y="2805"/>
                  </a:lnTo>
                  <a:lnTo>
                    <a:pt x="1670" y="190"/>
                  </a:lnTo>
                  <a:cubicBezTo>
                    <a:pt x="1607" y="64"/>
                    <a:pt x="1466" y="1"/>
                    <a:pt x="13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7" name="Google Shape;7697;p83"/>
            <p:cNvSpPr/>
            <p:nvPr/>
          </p:nvSpPr>
          <p:spPr>
            <a:xfrm>
              <a:off x="-49272725" y="4007800"/>
              <a:ext cx="70125" cy="159925"/>
            </a:xfrm>
            <a:custGeom>
              <a:rect b="b" l="l" r="r" t="t"/>
              <a:pathLst>
                <a:path extrusionOk="0" h="6397" w="2805">
                  <a:moveTo>
                    <a:pt x="1" y="1"/>
                  </a:moveTo>
                  <a:lnTo>
                    <a:pt x="1" y="6396"/>
                  </a:lnTo>
                  <a:lnTo>
                    <a:pt x="2805" y="6396"/>
                  </a:lnTo>
                  <a:lnTo>
                    <a:pt x="280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98" name="Google Shape;7698;p83"/>
          <p:cNvGrpSpPr/>
          <p:nvPr/>
        </p:nvGrpSpPr>
        <p:grpSpPr>
          <a:xfrm>
            <a:off x="907504" y="2904744"/>
            <a:ext cx="312375" cy="357123"/>
            <a:chOff x="-47505300" y="3200500"/>
            <a:chExt cx="263875" cy="301675"/>
          </a:xfrm>
        </p:grpSpPr>
        <p:sp>
          <p:nvSpPr>
            <p:cNvPr id="7699" name="Google Shape;7699;p83"/>
            <p:cNvSpPr/>
            <p:nvPr/>
          </p:nvSpPr>
          <p:spPr>
            <a:xfrm>
              <a:off x="-47382425" y="3306025"/>
              <a:ext cx="52800" cy="53600"/>
            </a:xfrm>
            <a:custGeom>
              <a:rect b="b" l="l" r="r" t="t"/>
              <a:pathLst>
                <a:path extrusionOk="0" h="2144" w="2112">
                  <a:moveTo>
                    <a:pt x="1387" y="1"/>
                  </a:moveTo>
                  <a:cubicBezTo>
                    <a:pt x="1198" y="726"/>
                    <a:pt x="694" y="1261"/>
                    <a:pt x="1" y="1387"/>
                  </a:cubicBezTo>
                  <a:lnTo>
                    <a:pt x="1" y="2143"/>
                  </a:lnTo>
                  <a:lnTo>
                    <a:pt x="2111" y="2143"/>
                  </a:ln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0" name="Google Shape;7700;p83"/>
            <p:cNvSpPr/>
            <p:nvPr/>
          </p:nvSpPr>
          <p:spPr>
            <a:xfrm>
              <a:off x="-47382425" y="3306025"/>
              <a:ext cx="15775" cy="15800"/>
            </a:xfrm>
            <a:custGeom>
              <a:rect b="b" l="l" r="r" t="t"/>
              <a:pathLst>
                <a:path extrusionOk="0" h="632" w="631">
                  <a:moveTo>
                    <a:pt x="1" y="1"/>
                  </a:moveTo>
                  <a:lnTo>
                    <a:pt x="1" y="631"/>
                  </a:lnTo>
                  <a:cubicBezTo>
                    <a:pt x="316" y="568"/>
                    <a:pt x="536" y="316"/>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1" name="Google Shape;7701;p83"/>
            <p:cNvSpPr/>
            <p:nvPr/>
          </p:nvSpPr>
          <p:spPr>
            <a:xfrm>
              <a:off x="-47487975" y="3200500"/>
              <a:ext cx="210325" cy="301675"/>
            </a:xfrm>
            <a:custGeom>
              <a:rect b="b" l="l" r="r" t="t"/>
              <a:pathLst>
                <a:path extrusionOk="0" h="12067" w="8413">
                  <a:moveTo>
                    <a:pt x="3845" y="2111"/>
                  </a:moveTo>
                  <a:cubicBezTo>
                    <a:pt x="4727" y="2111"/>
                    <a:pt x="5420" y="2678"/>
                    <a:pt x="5577" y="3529"/>
                  </a:cubicBezTo>
                  <a:lnTo>
                    <a:pt x="6680" y="3529"/>
                  </a:lnTo>
                  <a:cubicBezTo>
                    <a:pt x="6901" y="3529"/>
                    <a:pt x="7058" y="3686"/>
                    <a:pt x="7058" y="3875"/>
                  </a:cubicBezTo>
                  <a:lnTo>
                    <a:pt x="7058" y="6711"/>
                  </a:lnTo>
                  <a:lnTo>
                    <a:pt x="6995" y="6711"/>
                  </a:lnTo>
                  <a:cubicBezTo>
                    <a:pt x="6995" y="6900"/>
                    <a:pt x="6838" y="7057"/>
                    <a:pt x="6648" y="7057"/>
                  </a:cubicBezTo>
                  <a:lnTo>
                    <a:pt x="3845" y="7057"/>
                  </a:lnTo>
                  <a:cubicBezTo>
                    <a:pt x="3656" y="7057"/>
                    <a:pt x="3498" y="6900"/>
                    <a:pt x="3498" y="6711"/>
                  </a:cubicBezTo>
                  <a:lnTo>
                    <a:pt x="3498" y="5608"/>
                  </a:lnTo>
                  <a:cubicBezTo>
                    <a:pt x="2710" y="5451"/>
                    <a:pt x="2080" y="4726"/>
                    <a:pt x="2080" y="3875"/>
                  </a:cubicBezTo>
                  <a:cubicBezTo>
                    <a:pt x="2080" y="2899"/>
                    <a:pt x="2868" y="2111"/>
                    <a:pt x="3845" y="2111"/>
                  </a:cubicBezTo>
                  <a:close/>
                  <a:moveTo>
                    <a:pt x="5262" y="8444"/>
                  </a:moveTo>
                  <a:cubicBezTo>
                    <a:pt x="5483" y="8444"/>
                    <a:pt x="5640" y="8601"/>
                    <a:pt x="5640" y="8790"/>
                  </a:cubicBezTo>
                  <a:cubicBezTo>
                    <a:pt x="5640" y="8979"/>
                    <a:pt x="5483" y="9137"/>
                    <a:pt x="5262" y="9137"/>
                  </a:cubicBezTo>
                  <a:lnTo>
                    <a:pt x="2490" y="9137"/>
                  </a:lnTo>
                  <a:cubicBezTo>
                    <a:pt x="2269" y="9137"/>
                    <a:pt x="2112" y="8979"/>
                    <a:pt x="2112" y="8790"/>
                  </a:cubicBezTo>
                  <a:cubicBezTo>
                    <a:pt x="2112" y="8601"/>
                    <a:pt x="2269" y="8444"/>
                    <a:pt x="2490" y="8444"/>
                  </a:cubicBezTo>
                  <a:close/>
                  <a:moveTo>
                    <a:pt x="6680" y="8444"/>
                  </a:moveTo>
                  <a:cubicBezTo>
                    <a:pt x="6901" y="8444"/>
                    <a:pt x="7058" y="8601"/>
                    <a:pt x="7058" y="8790"/>
                  </a:cubicBezTo>
                  <a:cubicBezTo>
                    <a:pt x="6995" y="8979"/>
                    <a:pt x="6838" y="9137"/>
                    <a:pt x="6680" y="9137"/>
                  </a:cubicBezTo>
                  <a:cubicBezTo>
                    <a:pt x="6491" y="9137"/>
                    <a:pt x="6333" y="8979"/>
                    <a:pt x="6333" y="8790"/>
                  </a:cubicBezTo>
                  <a:cubicBezTo>
                    <a:pt x="6333" y="8601"/>
                    <a:pt x="6491" y="8444"/>
                    <a:pt x="6680" y="8444"/>
                  </a:cubicBezTo>
                  <a:close/>
                  <a:moveTo>
                    <a:pt x="6680" y="9861"/>
                  </a:moveTo>
                  <a:cubicBezTo>
                    <a:pt x="6901" y="9861"/>
                    <a:pt x="7058" y="10019"/>
                    <a:pt x="7058" y="10208"/>
                  </a:cubicBezTo>
                  <a:cubicBezTo>
                    <a:pt x="7058" y="10397"/>
                    <a:pt x="6838" y="10554"/>
                    <a:pt x="6680" y="10554"/>
                  </a:cubicBezTo>
                  <a:lnTo>
                    <a:pt x="2490" y="10554"/>
                  </a:lnTo>
                  <a:cubicBezTo>
                    <a:pt x="2269" y="10554"/>
                    <a:pt x="2112" y="10397"/>
                    <a:pt x="2112" y="10208"/>
                  </a:cubicBezTo>
                  <a:cubicBezTo>
                    <a:pt x="2112" y="10019"/>
                    <a:pt x="2269" y="9861"/>
                    <a:pt x="2490" y="9861"/>
                  </a:cubicBezTo>
                  <a:close/>
                  <a:moveTo>
                    <a:pt x="347" y="0"/>
                  </a:moveTo>
                  <a:cubicBezTo>
                    <a:pt x="158" y="0"/>
                    <a:pt x="1" y="158"/>
                    <a:pt x="1" y="378"/>
                  </a:cubicBezTo>
                  <a:lnTo>
                    <a:pt x="1" y="1418"/>
                  </a:lnTo>
                  <a:lnTo>
                    <a:pt x="1072" y="1418"/>
                  </a:lnTo>
                  <a:cubicBezTo>
                    <a:pt x="1261" y="1418"/>
                    <a:pt x="1419" y="1576"/>
                    <a:pt x="1419" y="1796"/>
                  </a:cubicBezTo>
                  <a:cubicBezTo>
                    <a:pt x="1419" y="1985"/>
                    <a:pt x="1261" y="2143"/>
                    <a:pt x="1072" y="2143"/>
                  </a:cubicBezTo>
                  <a:lnTo>
                    <a:pt x="1" y="2143"/>
                  </a:lnTo>
                  <a:lnTo>
                    <a:pt x="1" y="3560"/>
                  </a:lnTo>
                  <a:lnTo>
                    <a:pt x="1072" y="3560"/>
                  </a:lnTo>
                  <a:cubicBezTo>
                    <a:pt x="1261" y="3560"/>
                    <a:pt x="1419" y="3718"/>
                    <a:pt x="1419" y="3907"/>
                  </a:cubicBezTo>
                  <a:cubicBezTo>
                    <a:pt x="1419" y="4096"/>
                    <a:pt x="1261" y="4253"/>
                    <a:pt x="1072" y="4253"/>
                  </a:cubicBezTo>
                  <a:lnTo>
                    <a:pt x="1" y="4253"/>
                  </a:lnTo>
                  <a:lnTo>
                    <a:pt x="1" y="5671"/>
                  </a:lnTo>
                  <a:lnTo>
                    <a:pt x="1072" y="5671"/>
                  </a:lnTo>
                  <a:cubicBezTo>
                    <a:pt x="1261" y="5671"/>
                    <a:pt x="1419" y="5829"/>
                    <a:pt x="1419" y="6049"/>
                  </a:cubicBezTo>
                  <a:cubicBezTo>
                    <a:pt x="1419" y="6238"/>
                    <a:pt x="1261" y="6396"/>
                    <a:pt x="1072" y="6396"/>
                  </a:cubicBezTo>
                  <a:lnTo>
                    <a:pt x="1" y="6396"/>
                  </a:lnTo>
                  <a:lnTo>
                    <a:pt x="1" y="7814"/>
                  </a:lnTo>
                  <a:lnTo>
                    <a:pt x="1072" y="7814"/>
                  </a:lnTo>
                  <a:cubicBezTo>
                    <a:pt x="1261" y="7814"/>
                    <a:pt x="1419" y="7971"/>
                    <a:pt x="1419" y="8160"/>
                  </a:cubicBezTo>
                  <a:cubicBezTo>
                    <a:pt x="1419" y="8349"/>
                    <a:pt x="1261" y="8507"/>
                    <a:pt x="1072" y="8507"/>
                  </a:cubicBezTo>
                  <a:lnTo>
                    <a:pt x="1" y="8507"/>
                  </a:lnTo>
                  <a:lnTo>
                    <a:pt x="1" y="9924"/>
                  </a:lnTo>
                  <a:lnTo>
                    <a:pt x="1072" y="9924"/>
                  </a:lnTo>
                  <a:cubicBezTo>
                    <a:pt x="1261" y="9924"/>
                    <a:pt x="1419" y="10082"/>
                    <a:pt x="1419" y="10302"/>
                  </a:cubicBezTo>
                  <a:cubicBezTo>
                    <a:pt x="1419" y="10491"/>
                    <a:pt x="1261" y="10649"/>
                    <a:pt x="1072" y="10649"/>
                  </a:cubicBezTo>
                  <a:lnTo>
                    <a:pt x="1" y="10649"/>
                  </a:lnTo>
                  <a:lnTo>
                    <a:pt x="1" y="11689"/>
                  </a:lnTo>
                  <a:cubicBezTo>
                    <a:pt x="1" y="11909"/>
                    <a:pt x="158" y="12067"/>
                    <a:pt x="347" y="12067"/>
                  </a:cubicBezTo>
                  <a:lnTo>
                    <a:pt x="8066" y="12067"/>
                  </a:lnTo>
                  <a:cubicBezTo>
                    <a:pt x="8255" y="12067"/>
                    <a:pt x="8413" y="11909"/>
                    <a:pt x="8413" y="11689"/>
                  </a:cubicBezTo>
                  <a:lnTo>
                    <a:pt x="8413" y="410"/>
                  </a:lnTo>
                  <a:cubicBezTo>
                    <a:pt x="8413" y="158"/>
                    <a:pt x="8255" y="0"/>
                    <a:pt x="80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2" name="Google Shape;7702;p83"/>
            <p:cNvSpPr/>
            <p:nvPr/>
          </p:nvSpPr>
          <p:spPr>
            <a:xfrm>
              <a:off x="-47417875" y="3271375"/>
              <a:ext cx="51225" cy="51225"/>
            </a:xfrm>
            <a:custGeom>
              <a:rect b="b" l="l" r="r" t="t"/>
              <a:pathLst>
                <a:path extrusionOk="0" h="2049" w="2049">
                  <a:moveTo>
                    <a:pt x="1041" y="1"/>
                  </a:moveTo>
                  <a:cubicBezTo>
                    <a:pt x="473" y="1"/>
                    <a:pt x="1" y="473"/>
                    <a:pt x="1" y="1072"/>
                  </a:cubicBezTo>
                  <a:cubicBezTo>
                    <a:pt x="1" y="1545"/>
                    <a:pt x="253" y="1891"/>
                    <a:pt x="694" y="2049"/>
                  </a:cubicBezTo>
                  <a:lnTo>
                    <a:pt x="694" y="1072"/>
                  </a:lnTo>
                  <a:cubicBezTo>
                    <a:pt x="694" y="883"/>
                    <a:pt x="852" y="725"/>
                    <a:pt x="1041" y="725"/>
                  </a:cubicBezTo>
                  <a:lnTo>
                    <a:pt x="2049" y="725"/>
                  </a:lnTo>
                  <a:cubicBezTo>
                    <a:pt x="1923" y="284"/>
                    <a:pt x="1513" y="1"/>
                    <a:pt x="10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3" name="Google Shape;7703;p83"/>
            <p:cNvSpPr/>
            <p:nvPr/>
          </p:nvSpPr>
          <p:spPr>
            <a:xfrm>
              <a:off x="-47505300" y="3235950"/>
              <a:ext cx="17350" cy="18125"/>
            </a:xfrm>
            <a:custGeom>
              <a:rect b="b" l="l" r="r" t="t"/>
              <a:pathLst>
                <a:path extrusionOk="0" h="725" w="694">
                  <a:moveTo>
                    <a:pt x="347" y="0"/>
                  </a:moveTo>
                  <a:cubicBezTo>
                    <a:pt x="127" y="0"/>
                    <a:pt x="1" y="158"/>
                    <a:pt x="1" y="378"/>
                  </a:cubicBezTo>
                  <a:cubicBezTo>
                    <a:pt x="1" y="567"/>
                    <a:pt x="127" y="725"/>
                    <a:pt x="347" y="725"/>
                  </a:cubicBezTo>
                  <a:lnTo>
                    <a:pt x="694" y="725"/>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4" name="Google Shape;7704;p83"/>
            <p:cNvSpPr/>
            <p:nvPr/>
          </p:nvSpPr>
          <p:spPr>
            <a:xfrm>
              <a:off x="-47505300" y="3447025"/>
              <a:ext cx="17350" cy="17350"/>
            </a:xfrm>
            <a:custGeom>
              <a:rect b="b" l="l" r="r" t="t"/>
              <a:pathLst>
                <a:path extrusionOk="0" h="694" w="694">
                  <a:moveTo>
                    <a:pt x="347" y="0"/>
                  </a:moveTo>
                  <a:cubicBezTo>
                    <a:pt x="127" y="0"/>
                    <a:pt x="1" y="158"/>
                    <a:pt x="1" y="347"/>
                  </a:cubicBezTo>
                  <a:cubicBezTo>
                    <a:pt x="1" y="536"/>
                    <a:pt x="127" y="693"/>
                    <a:pt x="347" y="693"/>
                  </a:cubicBezTo>
                  <a:lnTo>
                    <a:pt x="694" y="693"/>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5" name="Google Shape;7705;p83"/>
            <p:cNvSpPr/>
            <p:nvPr/>
          </p:nvSpPr>
          <p:spPr>
            <a:xfrm>
              <a:off x="-47505300" y="3394250"/>
              <a:ext cx="17350" cy="18150"/>
            </a:xfrm>
            <a:custGeom>
              <a:rect b="b" l="l" r="r" t="t"/>
              <a:pathLst>
                <a:path extrusionOk="0" h="726" w="694">
                  <a:moveTo>
                    <a:pt x="347" y="1"/>
                  </a:moveTo>
                  <a:lnTo>
                    <a:pt x="347" y="32"/>
                  </a:lnTo>
                  <a:cubicBezTo>
                    <a:pt x="127" y="32"/>
                    <a:pt x="1" y="190"/>
                    <a:pt x="1" y="379"/>
                  </a:cubicBezTo>
                  <a:cubicBezTo>
                    <a:pt x="1" y="568"/>
                    <a:pt x="127" y="725"/>
                    <a:pt x="347" y="725"/>
                  </a:cubicBezTo>
                  <a:lnTo>
                    <a:pt x="694" y="725"/>
                  </a:ln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6" name="Google Shape;7706;p83"/>
            <p:cNvSpPr/>
            <p:nvPr/>
          </p:nvSpPr>
          <p:spPr>
            <a:xfrm>
              <a:off x="-47505300" y="3341475"/>
              <a:ext cx="17350" cy="18150"/>
            </a:xfrm>
            <a:custGeom>
              <a:rect b="b" l="l" r="r" t="t"/>
              <a:pathLst>
                <a:path extrusionOk="0" h="726" w="694">
                  <a:moveTo>
                    <a:pt x="347" y="1"/>
                  </a:moveTo>
                  <a:cubicBezTo>
                    <a:pt x="127" y="1"/>
                    <a:pt x="1" y="158"/>
                    <a:pt x="1" y="347"/>
                  </a:cubicBezTo>
                  <a:cubicBezTo>
                    <a:pt x="1" y="568"/>
                    <a:pt x="127" y="725"/>
                    <a:pt x="347" y="725"/>
                  </a:cubicBezTo>
                  <a:lnTo>
                    <a:pt x="694" y="725"/>
                  </a:ln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7" name="Google Shape;7707;p83"/>
            <p:cNvSpPr/>
            <p:nvPr/>
          </p:nvSpPr>
          <p:spPr>
            <a:xfrm>
              <a:off x="-47505300" y="3289500"/>
              <a:ext cx="17350" cy="17350"/>
            </a:xfrm>
            <a:custGeom>
              <a:rect b="b" l="l" r="r" t="t"/>
              <a:pathLst>
                <a:path extrusionOk="0" h="694" w="694">
                  <a:moveTo>
                    <a:pt x="347" y="0"/>
                  </a:moveTo>
                  <a:cubicBezTo>
                    <a:pt x="127" y="0"/>
                    <a:pt x="1" y="158"/>
                    <a:pt x="1" y="347"/>
                  </a:cubicBezTo>
                  <a:cubicBezTo>
                    <a:pt x="1" y="536"/>
                    <a:pt x="127" y="693"/>
                    <a:pt x="347" y="693"/>
                  </a:cubicBezTo>
                  <a:lnTo>
                    <a:pt x="694" y="693"/>
                  </a:lnTo>
                  <a:lnTo>
                    <a:pt x="69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8" name="Google Shape;7708;p83"/>
            <p:cNvSpPr/>
            <p:nvPr/>
          </p:nvSpPr>
          <p:spPr>
            <a:xfrm>
              <a:off x="-47259550" y="3411575"/>
              <a:ext cx="18125" cy="51225"/>
            </a:xfrm>
            <a:custGeom>
              <a:rect b="b" l="l" r="r" t="t"/>
              <a:pathLst>
                <a:path extrusionOk="0" h="2049" w="725">
                  <a:moveTo>
                    <a:pt x="0" y="1"/>
                  </a:moveTo>
                  <a:lnTo>
                    <a:pt x="0" y="2048"/>
                  </a:lnTo>
                  <a:cubicBezTo>
                    <a:pt x="410" y="1891"/>
                    <a:pt x="725" y="1481"/>
                    <a:pt x="725" y="1072"/>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09" name="Google Shape;7709;p83"/>
            <p:cNvSpPr/>
            <p:nvPr/>
          </p:nvSpPr>
          <p:spPr>
            <a:xfrm>
              <a:off x="-47259550" y="3306025"/>
              <a:ext cx="18125" cy="35475"/>
            </a:xfrm>
            <a:custGeom>
              <a:rect b="b" l="l" r="r" t="t"/>
              <a:pathLst>
                <a:path extrusionOk="0" h="1419" w="725">
                  <a:moveTo>
                    <a:pt x="0" y="1"/>
                  </a:moveTo>
                  <a:lnTo>
                    <a:pt x="0" y="1419"/>
                  </a:lnTo>
                  <a:lnTo>
                    <a:pt x="725" y="1419"/>
                  </a:ln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0" name="Google Shape;7710;p83"/>
            <p:cNvSpPr/>
            <p:nvPr/>
          </p:nvSpPr>
          <p:spPr>
            <a:xfrm>
              <a:off x="-47259550" y="3359600"/>
              <a:ext cx="18125" cy="34675"/>
            </a:xfrm>
            <a:custGeom>
              <a:rect b="b" l="l" r="r" t="t"/>
              <a:pathLst>
                <a:path extrusionOk="0" h="1387" w="725">
                  <a:moveTo>
                    <a:pt x="0" y="0"/>
                  </a:moveTo>
                  <a:lnTo>
                    <a:pt x="0" y="1387"/>
                  </a:lnTo>
                  <a:lnTo>
                    <a:pt x="725" y="1387"/>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1" name="Google Shape;7711;p83"/>
            <p:cNvSpPr/>
            <p:nvPr/>
          </p:nvSpPr>
          <p:spPr>
            <a:xfrm>
              <a:off x="-47259550" y="3238300"/>
              <a:ext cx="18125" cy="51225"/>
            </a:xfrm>
            <a:custGeom>
              <a:rect b="b" l="l" r="r" t="t"/>
              <a:pathLst>
                <a:path extrusionOk="0" h="2049" w="725">
                  <a:moveTo>
                    <a:pt x="0" y="1"/>
                  </a:moveTo>
                  <a:lnTo>
                    <a:pt x="0" y="2048"/>
                  </a:lnTo>
                  <a:lnTo>
                    <a:pt x="725" y="2048"/>
                  </a:lnTo>
                  <a:lnTo>
                    <a:pt x="725" y="977"/>
                  </a:lnTo>
                  <a:cubicBezTo>
                    <a:pt x="693" y="505"/>
                    <a:pt x="410" y="127"/>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12" name="Google Shape;7712;p83"/>
          <p:cNvGrpSpPr/>
          <p:nvPr/>
        </p:nvGrpSpPr>
        <p:grpSpPr>
          <a:xfrm>
            <a:off x="885604" y="3341092"/>
            <a:ext cx="356176" cy="355051"/>
            <a:chOff x="-47524975" y="3569100"/>
            <a:chExt cx="300875" cy="299925"/>
          </a:xfrm>
        </p:grpSpPr>
        <p:sp>
          <p:nvSpPr>
            <p:cNvPr id="7713" name="Google Shape;7713;p83"/>
            <p:cNvSpPr/>
            <p:nvPr/>
          </p:nvSpPr>
          <p:spPr>
            <a:xfrm>
              <a:off x="-47524975" y="3755775"/>
              <a:ext cx="115000" cy="113250"/>
            </a:xfrm>
            <a:custGeom>
              <a:rect b="b" l="l" r="r" t="t"/>
              <a:pathLst>
                <a:path extrusionOk="0" h="4530" w="4600">
                  <a:moveTo>
                    <a:pt x="3088" y="0"/>
                  </a:moveTo>
                  <a:lnTo>
                    <a:pt x="378" y="2741"/>
                  </a:lnTo>
                  <a:cubicBezTo>
                    <a:pt x="0" y="3119"/>
                    <a:pt x="0" y="3781"/>
                    <a:pt x="378" y="4222"/>
                  </a:cubicBezTo>
                  <a:cubicBezTo>
                    <a:pt x="583" y="4427"/>
                    <a:pt x="851" y="4529"/>
                    <a:pt x="1123" y="4529"/>
                  </a:cubicBezTo>
                  <a:cubicBezTo>
                    <a:pt x="1394" y="4529"/>
                    <a:pt x="1670" y="4427"/>
                    <a:pt x="1890" y="4222"/>
                  </a:cubicBezTo>
                  <a:lnTo>
                    <a:pt x="4600" y="1512"/>
                  </a:lnTo>
                  <a:cubicBezTo>
                    <a:pt x="4001" y="1103"/>
                    <a:pt x="3497" y="599"/>
                    <a:pt x="30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4" name="Google Shape;7714;p83"/>
            <p:cNvSpPr/>
            <p:nvPr/>
          </p:nvSpPr>
          <p:spPr>
            <a:xfrm>
              <a:off x="-47346200" y="3674650"/>
              <a:ext cx="15775" cy="15775"/>
            </a:xfrm>
            <a:custGeom>
              <a:rect b="b" l="l" r="r" t="t"/>
              <a:pathLst>
                <a:path extrusionOk="0" h="631" w="631">
                  <a:moveTo>
                    <a:pt x="1" y="0"/>
                  </a:moveTo>
                  <a:lnTo>
                    <a:pt x="1" y="630"/>
                  </a:lnTo>
                  <a:cubicBezTo>
                    <a:pt x="284" y="536"/>
                    <a:pt x="505" y="315"/>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5" name="Google Shape;7715;p83"/>
            <p:cNvSpPr/>
            <p:nvPr/>
          </p:nvSpPr>
          <p:spPr>
            <a:xfrm>
              <a:off x="-47382425" y="3640000"/>
              <a:ext cx="51225" cy="51200"/>
            </a:xfrm>
            <a:custGeom>
              <a:rect b="b" l="l" r="r" t="t"/>
              <a:pathLst>
                <a:path extrusionOk="0" h="2048" w="2049">
                  <a:moveTo>
                    <a:pt x="1040" y="0"/>
                  </a:moveTo>
                  <a:cubicBezTo>
                    <a:pt x="473" y="0"/>
                    <a:pt x="1" y="473"/>
                    <a:pt x="1" y="1071"/>
                  </a:cubicBezTo>
                  <a:cubicBezTo>
                    <a:pt x="1" y="1512"/>
                    <a:pt x="253" y="1890"/>
                    <a:pt x="694" y="2048"/>
                  </a:cubicBezTo>
                  <a:lnTo>
                    <a:pt x="694" y="1071"/>
                  </a:lnTo>
                  <a:cubicBezTo>
                    <a:pt x="694" y="851"/>
                    <a:pt x="851" y="693"/>
                    <a:pt x="1040" y="693"/>
                  </a:cubicBezTo>
                  <a:lnTo>
                    <a:pt x="2048" y="693"/>
                  </a:lnTo>
                  <a:cubicBezTo>
                    <a:pt x="1922" y="284"/>
                    <a:pt x="1513"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6" name="Google Shape;7716;p83"/>
            <p:cNvSpPr/>
            <p:nvPr/>
          </p:nvSpPr>
          <p:spPr>
            <a:xfrm>
              <a:off x="-47346975" y="3674650"/>
              <a:ext cx="52800" cy="52800"/>
            </a:xfrm>
            <a:custGeom>
              <a:rect b="b" l="l" r="r" t="t"/>
              <a:pathLst>
                <a:path extrusionOk="0" h="2112" w="2112">
                  <a:moveTo>
                    <a:pt x="1355" y="0"/>
                  </a:moveTo>
                  <a:cubicBezTo>
                    <a:pt x="1261" y="693"/>
                    <a:pt x="693" y="1260"/>
                    <a:pt x="0" y="1355"/>
                  </a:cubicBezTo>
                  <a:lnTo>
                    <a:pt x="0" y="2111"/>
                  </a:lnTo>
                  <a:lnTo>
                    <a:pt x="2111" y="2111"/>
                  </a:ln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7" name="Google Shape;7717;p83"/>
            <p:cNvSpPr/>
            <p:nvPr/>
          </p:nvSpPr>
          <p:spPr>
            <a:xfrm>
              <a:off x="-47452525" y="3569100"/>
              <a:ext cx="228425" cy="228425"/>
            </a:xfrm>
            <a:custGeom>
              <a:rect b="b" l="l" r="r" t="t"/>
              <a:pathLst>
                <a:path extrusionOk="0" h="9137" w="9137">
                  <a:moveTo>
                    <a:pt x="3907" y="2080"/>
                  </a:moveTo>
                  <a:cubicBezTo>
                    <a:pt x="4758" y="2080"/>
                    <a:pt x="5483" y="2679"/>
                    <a:pt x="5640" y="3498"/>
                  </a:cubicBezTo>
                  <a:lnTo>
                    <a:pt x="6743" y="3498"/>
                  </a:lnTo>
                  <a:cubicBezTo>
                    <a:pt x="6932" y="3498"/>
                    <a:pt x="7089" y="3655"/>
                    <a:pt x="7089" y="3844"/>
                  </a:cubicBezTo>
                  <a:lnTo>
                    <a:pt x="7089" y="6680"/>
                  </a:lnTo>
                  <a:lnTo>
                    <a:pt x="7058" y="6680"/>
                  </a:lnTo>
                  <a:cubicBezTo>
                    <a:pt x="7058" y="6900"/>
                    <a:pt x="6900" y="7058"/>
                    <a:pt x="6680" y="7058"/>
                  </a:cubicBezTo>
                  <a:lnTo>
                    <a:pt x="3907" y="7058"/>
                  </a:lnTo>
                  <a:cubicBezTo>
                    <a:pt x="3687" y="7058"/>
                    <a:pt x="3529" y="6900"/>
                    <a:pt x="3529" y="6680"/>
                  </a:cubicBezTo>
                  <a:lnTo>
                    <a:pt x="3529" y="5577"/>
                  </a:lnTo>
                  <a:cubicBezTo>
                    <a:pt x="2742" y="5419"/>
                    <a:pt x="2111" y="4726"/>
                    <a:pt x="2111" y="3844"/>
                  </a:cubicBezTo>
                  <a:cubicBezTo>
                    <a:pt x="2111" y="2868"/>
                    <a:pt x="2899" y="2080"/>
                    <a:pt x="3907" y="2080"/>
                  </a:cubicBezTo>
                  <a:close/>
                  <a:moveTo>
                    <a:pt x="4569" y="1"/>
                  </a:moveTo>
                  <a:cubicBezTo>
                    <a:pt x="2048" y="1"/>
                    <a:pt x="1" y="2048"/>
                    <a:pt x="1" y="4569"/>
                  </a:cubicBezTo>
                  <a:cubicBezTo>
                    <a:pt x="1" y="7089"/>
                    <a:pt x="2048" y="9137"/>
                    <a:pt x="4569" y="9137"/>
                  </a:cubicBezTo>
                  <a:cubicBezTo>
                    <a:pt x="7089" y="9137"/>
                    <a:pt x="9137" y="7089"/>
                    <a:pt x="9137" y="4569"/>
                  </a:cubicBezTo>
                  <a:cubicBezTo>
                    <a:pt x="9137" y="2048"/>
                    <a:pt x="7089" y="1"/>
                    <a:pt x="45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18" name="Google Shape;7718;p83"/>
          <p:cNvGrpSpPr/>
          <p:nvPr/>
        </p:nvGrpSpPr>
        <p:grpSpPr>
          <a:xfrm>
            <a:off x="886062" y="3820354"/>
            <a:ext cx="355258" cy="270410"/>
            <a:chOff x="-47523400" y="3973950"/>
            <a:chExt cx="300100" cy="228425"/>
          </a:xfrm>
        </p:grpSpPr>
        <p:sp>
          <p:nvSpPr>
            <p:cNvPr id="7719" name="Google Shape;7719;p83"/>
            <p:cNvSpPr/>
            <p:nvPr/>
          </p:nvSpPr>
          <p:spPr>
            <a:xfrm>
              <a:off x="-47417075" y="4061375"/>
              <a:ext cx="15775" cy="15775"/>
            </a:xfrm>
            <a:custGeom>
              <a:rect b="b" l="l" r="r" t="t"/>
              <a:pathLst>
                <a:path extrusionOk="0" h="631" w="631">
                  <a:moveTo>
                    <a:pt x="0" y="0"/>
                  </a:moveTo>
                  <a:lnTo>
                    <a:pt x="0" y="630"/>
                  </a:lnTo>
                  <a:cubicBezTo>
                    <a:pt x="284" y="536"/>
                    <a:pt x="504" y="315"/>
                    <a:pt x="6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0" name="Google Shape;7720;p83"/>
            <p:cNvSpPr/>
            <p:nvPr/>
          </p:nvSpPr>
          <p:spPr>
            <a:xfrm>
              <a:off x="-47417875" y="4061375"/>
              <a:ext cx="52800" cy="52775"/>
            </a:xfrm>
            <a:custGeom>
              <a:rect b="b" l="l" r="r" t="t"/>
              <a:pathLst>
                <a:path extrusionOk="0" h="2111" w="2112">
                  <a:moveTo>
                    <a:pt x="1356" y="0"/>
                  </a:moveTo>
                  <a:cubicBezTo>
                    <a:pt x="1261" y="693"/>
                    <a:pt x="694" y="1260"/>
                    <a:pt x="1" y="1386"/>
                  </a:cubicBezTo>
                  <a:lnTo>
                    <a:pt x="1" y="2111"/>
                  </a:lnTo>
                  <a:lnTo>
                    <a:pt x="2112" y="2111"/>
                  </a:lnTo>
                  <a:lnTo>
                    <a:pt x="211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1" name="Google Shape;7721;p83"/>
            <p:cNvSpPr/>
            <p:nvPr/>
          </p:nvSpPr>
          <p:spPr>
            <a:xfrm>
              <a:off x="-47453300" y="4026700"/>
              <a:ext cx="51200" cy="51225"/>
            </a:xfrm>
            <a:custGeom>
              <a:rect b="b" l="l" r="r" t="t"/>
              <a:pathLst>
                <a:path extrusionOk="0" h="2049" w="2048">
                  <a:moveTo>
                    <a:pt x="1071" y="1"/>
                  </a:moveTo>
                  <a:cubicBezTo>
                    <a:pt x="473" y="1"/>
                    <a:pt x="0" y="473"/>
                    <a:pt x="0" y="1072"/>
                  </a:cubicBezTo>
                  <a:cubicBezTo>
                    <a:pt x="0" y="1545"/>
                    <a:pt x="284" y="1891"/>
                    <a:pt x="693" y="2049"/>
                  </a:cubicBezTo>
                  <a:lnTo>
                    <a:pt x="693" y="1072"/>
                  </a:lnTo>
                  <a:cubicBezTo>
                    <a:pt x="693" y="883"/>
                    <a:pt x="851" y="725"/>
                    <a:pt x="1071" y="725"/>
                  </a:cubicBezTo>
                  <a:lnTo>
                    <a:pt x="2048" y="725"/>
                  </a:lnTo>
                  <a:cubicBezTo>
                    <a:pt x="1922" y="284"/>
                    <a:pt x="1512"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2" name="Google Shape;7722;p83"/>
            <p:cNvSpPr/>
            <p:nvPr/>
          </p:nvSpPr>
          <p:spPr>
            <a:xfrm>
              <a:off x="-47506875" y="3973950"/>
              <a:ext cx="264675" cy="174875"/>
            </a:xfrm>
            <a:custGeom>
              <a:rect b="b" l="l" r="r" t="t"/>
              <a:pathLst>
                <a:path extrusionOk="0" h="6995" w="10587">
                  <a:moveTo>
                    <a:pt x="8854" y="1418"/>
                  </a:moveTo>
                  <a:cubicBezTo>
                    <a:pt x="9074" y="1418"/>
                    <a:pt x="9232" y="1575"/>
                    <a:pt x="9232" y="1764"/>
                  </a:cubicBezTo>
                  <a:cubicBezTo>
                    <a:pt x="9232" y="1953"/>
                    <a:pt x="9074" y="2111"/>
                    <a:pt x="8854" y="2111"/>
                  </a:cubicBezTo>
                  <a:lnTo>
                    <a:pt x="7436" y="2111"/>
                  </a:lnTo>
                  <a:cubicBezTo>
                    <a:pt x="7247" y="2111"/>
                    <a:pt x="7089" y="1953"/>
                    <a:pt x="7089" y="1764"/>
                  </a:cubicBezTo>
                  <a:cubicBezTo>
                    <a:pt x="7089" y="1575"/>
                    <a:pt x="7247" y="1418"/>
                    <a:pt x="7436" y="1418"/>
                  </a:cubicBezTo>
                  <a:close/>
                  <a:moveTo>
                    <a:pt x="8854" y="2772"/>
                  </a:moveTo>
                  <a:cubicBezTo>
                    <a:pt x="9074" y="2772"/>
                    <a:pt x="9232" y="2930"/>
                    <a:pt x="9232" y="3151"/>
                  </a:cubicBezTo>
                  <a:cubicBezTo>
                    <a:pt x="9232" y="3340"/>
                    <a:pt x="9074" y="3497"/>
                    <a:pt x="8854" y="3497"/>
                  </a:cubicBezTo>
                  <a:lnTo>
                    <a:pt x="7436" y="3497"/>
                  </a:lnTo>
                  <a:cubicBezTo>
                    <a:pt x="7247" y="3497"/>
                    <a:pt x="7089" y="3340"/>
                    <a:pt x="7089" y="3151"/>
                  </a:cubicBezTo>
                  <a:cubicBezTo>
                    <a:pt x="7089" y="2930"/>
                    <a:pt x="7247" y="2772"/>
                    <a:pt x="7436" y="2772"/>
                  </a:cubicBezTo>
                  <a:close/>
                  <a:moveTo>
                    <a:pt x="8854" y="4190"/>
                  </a:moveTo>
                  <a:cubicBezTo>
                    <a:pt x="9074" y="4190"/>
                    <a:pt x="9232" y="4348"/>
                    <a:pt x="9232" y="4568"/>
                  </a:cubicBezTo>
                  <a:cubicBezTo>
                    <a:pt x="9232" y="4757"/>
                    <a:pt x="9074" y="4915"/>
                    <a:pt x="8854" y="4915"/>
                  </a:cubicBezTo>
                  <a:lnTo>
                    <a:pt x="7436" y="4915"/>
                  </a:lnTo>
                  <a:cubicBezTo>
                    <a:pt x="7247" y="4915"/>
                    <a:pt x="7089" y="4757"/>
                    <a:pt x="7089" y="4568"/>
                  </a:cubicBezTo>
                  <a:cubicBezTo>
                    <a:pt x="7089" y="4348"/>
                    <a:pt x="7247" y="4190"/>
                    <a:pt x="7436" y="4190"/>
                  </a:cubicBezTo>
                  <a:close/>
                  <a:moveTo>
                    <a:pt x="3246" y="1355"/>
                  </a:moveTo>
                  <a:cubicBezTo>
                    <a:pt x="4096" y="1355"/>
                    <a:pt x="4821" y="1953"/>
                    <a:pt x="4979" y="2772"/>
                  </a:cubicBezTo>
                  <a:lnTo>
                    <a:pt x="6081" y="2772"/>
                  </a:lnTo>
                  <a:cubicBezTo>
                    <a:pt x="6270" y="2772"/>
                    <a:pt x="6428" y="2930"/>
                    <a:pt x="6428" y="3151"/>
                  </a:cubicBezTo>
                  <a:lnTo>
                    <a:pt x="6428" y="5986"/>
                  </a:lnTo>
                  <a:lnTo>
                    <a:pt x="6396" y="5986"/>
                  </a:lnTo>
                  <a:cubicBezTo>
                    <a:pt x="6396" y="6175"/>
                    <a:pt x="6239" y="6333"/>
                    <a:pt x="6018" y="6333"/>
                  </a:cubicBezTo>
                  <a:lnTo>
                    <a:pt x="3246" y="6333"/>
                  </a:lnTo>
                  <a:cubicBezTo>
                    <a:pt x="3025" y="6333"/>
                    <a:pt x="2868" y="6175"/>
                    <a:pt x="2868" y="5986"/>
                  </a:cubicBezTo>
                  <a:lnTo>
                    <a:pt x="2868" y="4883"/>
                  </a:lnTo>
                  <a:cubicBezTo>
                    <a:pt x="2080" y="4726"/>
                    <a:pt x="1450" y="4001"/>
                    <a:pt x="1450" y="3151"/>
                  </a:cubicBezTo>
                  <a:cubicBezTo>
                    <a:pt x="1450" y="2142"/>
                    <a:pt x="2238" y="1355"/>
                    <a:pt x="3246" y="1355"/>
                  </a:cubicBezTo>
                  <a:close/>
                  <a:moveTo>
                    <a:pt x="8854" y="5608"/>
                  </a:moveTo>
                  <a:cubicBezTo>
                    <a:pt x="9074" y="5608"/>
                    <a:pt x="9232" y="5765"/>
                    <a:pt x="9232" y="5986"/>
                  </a:cubicBezTo>
                  <a:cubicBezTo>
                    <a:pt x="9232" y="6175"/>
                    <a:pt x="9074" y="6333"/>
                    <a:pt x="8854" y="6333"/>
                  </a:cubicBezTo>
                  <a:lnTo>
                    <a:pt x="7436" y="6333"/>
                  </a:lnTo>
                  <a:cubicBezTo>
                    <a:pt x="7247" y="6333"/>
                    <a:pt x="7089" y="6175"/>
                    <a:pt x="7089" y="5986"/>
                  </a:cubicBezTo>
                  <a:cubicBezTo>
                    <a:pt x="7089" y="5765"/>
                    <a:pt x="7247" y="5608"/>
                    <a:pt x="7436" y="5608"/>
                  </a:cubicBezTo>
                  <a:close/>
                  <a:moveTo>
                    <a:pt x="347" y="0"/>
                  </a:moveTo>
                  <a:cubicBezTo>
                    <a:pt x="158" y="0"/>
                    <a:pt x="1" y="158"/>
                    <a:pt x="1" y="347"/>
                  </a:cubicBezTo>
                  <a:lnTo>
                    <a:pt x="1" y="6994"/>
                  </a:lnTo>
                  <a:lnTo>
                    <a:pt x="10586" y="6994"/>
                  </a:lnTo>
                  <a:lnTo>
                    <a:pt x="10586" y="347"/>
                  </a:lnTo>
                  <a:cubicBezTo>
                    <a:pt x="10586" y="158"/>
                    <a:pt x="10429" y="0"/>
                    <a:pt x="102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3" name="Google Shape;7723;p83"/>
            <p:cNvSpPr/>
            <p:nvPr/>
          </p:nvSpPr>
          <p:spPr>
            <a:xfrm>
              <a:off x="-47523400" y="4166900"/>
              <a:ext cx="300100" cy="35475"/>
            </a:xfrm>
            <a:custGeom>
              <a:rect b="b" l="l" r="r" t="t"/>
              <a:pathLst>
                <a:path extrusionOk="0" h="1419" w="12004">
                  <a:moveTo>
                    <a:pt x="0" y="1"/>
                  </a:moveTo>
                  <a:lnTo>
                    <a:pt x="0" y="1040"/>
                  </a:lnTo>
                  <a:cubicBezTo>
                    <a:pt x="0" y="1261"/>
                    <a:pt x="158" y="1418"/>
                    <a:pt x="347" y="1418"/>
                  </a:cubicBezTo>
                  <a:lnTo>
                    <a:pt x="11657" y="1418"/>
                  </a:lnTo>
                  <a:cubicBezTo>
                    <a:pt x="11846" y="1418"/>
                    <a:pt x="12004" y="1261"/>
                    <a:pt x="12004" y="1040"/>
                  </a:cubicBezTo>
                  <a:lnTo>
                    <a:pt x="12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24" name="Google Shape;7724;p83"/>
          <p:cNvGrpSpPr/>
          <p:nvPr/>
        </p:nvGrpSpPr>
        <p:grpSpPr>
          <a:xfrm>
            <a:off x="3091183" y="2903353"/>
            <a:ext cx="354341" cy="357596"/>
            <a:chOff x="-45673275" y="3199325"/>
            <a:chExt cx="299325" cy="302075"/>
          </a:xfrm>
        </p:grpSpPr>
        <p:sp>
          <p:nvSpPr>
            <p:cNvPr id="7725" name="Google Shape;7725;p83"/>
            <p:cNvSpPr/>
            <p:nvPr/>
          </p:nvSpPr>
          <p:spPr>
            <a:xfrm>
              <a:off x="-45672500" y="3199325"/>
              <a:ext cx="298550" cy="194175"/>
            </a:xfrm>
            <a:custGeom>
              <a:rect b="b" l="l" r="r" t="t"/>
              <a:pathLst>
                <a:path extrusionOk="0" h="7767" w="11942">
                  <a:moveTo>
                    <a:pt x="5947" y="0"/>
                  </a:moveTo>
                  <a:cubicBezTo>
                    <a:pt x="5884" y="0"/>
                    <a:pt x="5829" y="16"/>
                    <a:pt x="5798" y="47"/>
                  </a:cubicBezTo>
                  <a:lnTo>
                    <a:pt x="158" y="3607"/>
                  </a:lnTo>
                  <a:cubicBezTo>
                    <a:pt x="32" y="3670"/>
                    <a:pt x="1" y="3765"/>
                    <a:pt x="1" y="3922"/>
                  </a:cubicBezTo>
                  <a:cubicBezTo>
                    <a:pt x="1" y="4017"/>
                    <a:pt x="64" y="4143"/>
                    <a:pt x="158" y="4237"/>
                  </a:cubicBezTo>
                  <a:lnTo>
                    <a:pt x="5735" y="7735"/>
                  </a:lnTo>
                  <a:cubicBezTo>
                    <a:pt x="5798" y="7766"/>
                    <a:pt x="5861" y="7766"/>
                    <a:pt x="5955" y="7766"/>
                  </a:cubicBezTo>
                  <a:cubicBezTo>
                    <a:pt x="6018" y="7766"/>
                    <a:pt x="6050" y="7766"/>
                    <a:pt x="6144" y="7735"/>
                  </a:cubicBezTo>
                  <a:lnTo>
                    <a:pt x="11784" y="4237"/>
                  </a:lnTo>
                  <a:cubicBezTo>
                    <a:pt x="11878" y="4143"/>
                    <a:pt x="11941" y="4080"/>
                    <a:pt x="11941" y="3922"/>
                  </a:cubicBezTo>
                  <a:cubicBezTo>
                    <a:pt x="11941" y="3796"/>
                    <a:pt x="11847" y="3670"/>
                    <a:pt x="11784" y="3607"/>
                  </a:cubicBezTo>
                  <a:lnTo>
                    <a:pt x="6144" y="47"/>
                  </a:lnTo>
                  <a:cubicBezTo>
                    <a:pt x="6081" y="16"/>
                    <a:pt x="6010" y="0"/>
                    <a:pt x="59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6" name="Google Shape;7726;p83"/>
            <p:cNvSpPr/>
            <p:nvPr/>
          </p:nvSpPr>
          <p:spPr>
            <a:xfrm>
              <a:off x="-45673275" y="3387150"/>
              <a:ext cx="299325" cy="114250"/>
            </a:xfrm>
            <a:custGeom>
              <a:rect b="b" l="l" r="r" t="t"/>
              <a:pathLst>
                <a:path extrusionOk="0" h="4570" w="11973">
                  <a:moveTo>
                    <a:pt x="693" y="1"/>
                  </a:moveTo>
                  <a:lnTo>
                    <a:pt x="158" y="348"/>
                  </a:lnTo>
                  <a:cubicBezTo>
                    <a:pt x="32" y="411"/>
                    <a:pt x="0" y="505"/>
                    <a:pt x="0" y="663"/>
                  </a:cubicBezTo>
                  <a:cubicBezTo>
                    <a:pt x="0" y="789"/>
                    <a:pt x="63" y="883"/>
                    <a:pt x="158" y="978"/>
                  </a:cubicBezTo>
                  <a:lnTo>
                    <a:pt x="5797" y="4506"/>
                  </a:lnTo>
                  <a:cubicBezTo>
                    <a:pt x="5829" y="4569"/>
                    <a:pt x="5892" y="4569"/>
                    <a:pt x="5986" y="4569"/>
                  </a:cubicBezTo>
                  <a:cubicBezTo>
                    <a:pt x="6049" y="4569"/>
                    <a:pt x="6112" y="4569"/>
                    <a:pt x="6175" y="4506"/>
                  </a:cubicBezTo>
                  <a:lnTo>
                    <a:pt x="11815" y="978"/>
                  </a:lnTo>
                  <a:cubicBezTo>
                    <a:pt x="11941" y="883"/>
                    <a:pt x="11972" y="820"/>
                    <a:pt x="11972" y="663"/>
                  </a:cubicBezTo>
                  <a:cubicBezTo>
                    <a:pt x="11972" y="537"/>
                    <a:pt x="11878" y="411"/>
                    <a:pt x="11815" y="348"/>
                  </a:cubicBezTo>
                  <a:lnTo>
                    <a:pt x="11248" y="1"/>
                  </a:lnTo>
                  <a:lnTo>
                    <a:pt x="6175" y="3151"/>
                  </a:lnTo>
                  <a:cubicBezTo>
                    <a:pt x="6144" y="3183"/>
                    <a:pt x="6049" y="3183"/>
                    <a:pt x="5986" y="3183"/>
                  </a:cubicBezTo>
                  <a:cubicBezTo>
                    <a:pt x="5892" y="3183"/>
                    <a:pt x="5860" y="3183"/>
                    <a:pt x="5797" y="3151"/>
                  </a:cubicBezTo>
                  <a:lnTo>
                    <a:pt x="6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7" name="Google Shape;7727;p83"/>
            <p:cNvSpPr/>
            <p:nvPr/>
          </p:nvSpPr>
          <p:spPr>
            <a:xfrm>
              <a:off x="-45673275" y="3334400"/>
              <a:ext cx="299325" cy="113425"/>
            </a:xfrm>
            <a:custGeom>
              <a:rect b="b" l="l" r="r" t="t"/>
              <a:pathLst>
                <a:path extrusionOk="0" h="4537" w="11973">
                  <a:moveTo>
                    <a:pt x="693" y="0"/>
                  </a:moveTo>
                  <a:lnTo>
                    <a:pt x="158" y="378"/>
                  </a:lnTo>
                  <a:cubicBezTo>
                    <a:pt x="32" y="441"/>
                    <a:pt x="0" y="536"/>
                    <a:pt x="0" y="693"/>
                  </a:cubicBezTo>
                  <a:cubicBezTo>
                    <a:pt x="0" y="851"/>
                    <a:pt x="63" y="914"/>
                    <a:pt x="158" y="1008"/>
                  </a:cubicBezTo>
                  <a:lnTo>
                    <a:pt x="5797" y="4505"/>
                  </a:lnTo>
                  <a:cubicBezTo>
                    <a:pt x="5829" y="4537"/>
                    <a:pt x="5892" y="4537"/>
                    <a:pt x="5986" y="4537"/>
                  </a:cubicBezTo>
                  <a:cubicBezTo>
                    <a:pt x="6049" y="4537"/>
                    <a:pt x="6112" y="4537"/>
                    <a:pt x="6175" y="4505"/>
                  </a:cubicBezTo>
                  <a:lnTo>
                    <a:pt x="11815" y="1008"/>
                  </a:lnTo>
                  <a:cubicBezTo>
                    <a:pt x="11941" y="914"/>
                    <a:pt x="11972" y="851"/>
                    <a:pt x="11972" y="693"/>
                  </a:cubicBezTo>
                  <a:cubicBezTo>
                    <a:pt x="11972" y="536"/>
                    <a:pt x="11878" y="441"/>
                    <a:pt x="11815" y="378"/>
                  </a:cubicBezTo>
                  <a:lnTo>
                    <a:pt x="11248" y="0"/>
                  </a:lnTo>
                  <a:lnTo>
                    <a:pt x="6175" y="3214"/>
                  </a:lnTo>
                  <a:cubicBezTo>
                    <a:pt x="6144" y="3245"/>
                    <a:pt x="6049" y="3245"/>
                    <a:pt x="5986" y="3245"/>
                  </a:cubicBezTo>
                  <a:cubicBezTo>
                    <a:pt x="5892" y="3245"/>
                    <a:pt x="5860" y="3245"/>
                    <a:pt x="5797" y="3214"/>
                  </a:cubicBezTo>
                  <a:lnTo>
                    <a:pt x="6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28" name="Google Shape;7728;p83"/>
          <p:cNvGrpSpPr/>
          <p:nvPr/>
        </p:nvGrpSpPr>
        <p:grpSpPr>
          <a:xfrm>
            <a:off x="3090251" y="3361602"/>
            <a:ext cx="356205" cy="314240"/>
            <a:chOff x="-45674075" y="3586425"/>
            <a:chExt cx="300900" cy="265450"/>
          </a:xfrm>
        </p:grpSpPr>
        <p:sp>
          <p:nvSpPr>
            <p:cNvPr id="7729" name="Google Shape;7729;p83"/>
            <p:cNvSpPr/>
            <p:nvPr/>
          </p:nvSpPr>
          <p:spPr>
            <a:xfrm>
              <a:off x="-45674075" y="3586425"/>
              <a:ext cx="300125" cy="70925"/>
            </a:xfrm>
            <a:custGeom>
              <a:rect b="b" l="l" r="r" t="t"/>
              <a:pathLst>
                <a:path extrusionOk="0" h="2837" w="12005">
                  <a:moveTo>
                    <a:pt x="6018" y="1418"/>
                  </a:moveTo>
                  <a:cubicBezTo>
                    <a:pt x="6207" y="1418"/>
                    <a:pt x="6365" y="1576"/>
                    <a:pt x="6365" y="1765"/>
                  </a:cubicBezTo>
                  <a:cubicBezTo>
                    <a:pt x="6365" y="1986"/>
                    <a:pt x="6207" y="2143"/>
                    <a:pt x="6018" y="2143"/>
                  </a:cubicBezTo>
                  <a:lnTo>
                    <a:pt x="5294" y="2143"/>
                  </a:lnTo>
                  <a:cubicBezTo>
                    <a:pt x="5105" y="2143"/>
                    <a:pt x="4947" y="1986"/>
                    <a:pt x="4947" y="1765"/>
                  </a:cubicBezTo>
                  <a:cubicBezTo>
                    <a:pt x="4947" y="1576"/>
                    <a:pt x="5105" y="1418"/>
                    <a:pt x="5294" y="1418"/>
                  </a:cubicBezTo>
                  <a:close/>
                  <a:moveTo>
                    <a:pt x="8129" y="1418"/>
                  </a:moveTo>
                  <a:cubicBezTo>
                    <a:pt x="8318" y="1418"/>
                    <a:pt x="8476" y="1576"/>
                    <a:pt x="8476" y="1765"/>
                  </a:cubicBezTo>
                  <a:cubicBezTo>
                    <a:pt x="8476" y="1986"/>
                    <a:pt x="8318" y="2143"/>
                    <a:pt x="8129" y="2143"/>
                  </a:cubicBezTo>
                  <a:lnTo>
                    <a:pt x="7436" y="2143"/>
                  </a:lnTo>
                  <a:cubicBezTo>
                    <a:pt x="7215" y="2143"/>
                    <a:pt x="7089" y="1986"/>
                    <a:pt x="7089" y="1765"/>
                  </a:cubicBezTo>
                  <a:cubicBezTo>
                    <a:pt x="7089" y="1576"/>
                    <a:pt x="7215" y="1418"/>
                    <a:pt x="7436" y="1418"/>
                  </a:cubicBezTo>
                  <a:close/>
                  <a:moveTo>
                    <a:pt x="10240" y="1418"/>
                  </a:moveTo>
                  <a:cubicBezTo>
                    <a:pt x="10429" y="1418"/>
                    <a:pt x="10587" y="1576"/>
                    <a:pt x="10587" y="1765"/>
                  </a:cubicBezTo>
                  <a:cubicBezTo>
                    <a:pt x="10587" y="1986"/>
                    <a:pt x="10429" y="2143"/>
                    <a:pt x="10240" y="2143"/>
                  </a:cubicBezTo>
                  <a:lnTo>
                    <a:pt x="9515" y="2143"/>
                  </a:lnTo>
                  <a:cubicBezTo>
                    <a:pt x="9326" y="2143"/>
                    <a:pt x="9169" y="1986"/>
                    <a:pt x="9169" y="1765"/>
                  </a:cubicBezTo>
                  <a:cubicBezTo>
                    <a:pt x="9169" y="1576"/>
                    <a:pt x="9326" y="1418"/>
                    <a:pt x="9515" y="1418"/>
                  </a:cubicBezTo>
                  <a:close/>
                  <a:moveTo>
                    <a:pt x="1041" y="1"/>
                  </a:moveTo>
                  <a:cubicBezTo>
                    <a:pt x="442" y="1"/>
                    <a:pt x="1" y="473"/>
                    <a:pt x="1" y="1072"/>
                  </a:cubicBezTo>
                  <a:lnTo>
                    <a:pt x="1" y="2836"/>
                  </a:lnTo>
                  <a:lnTo>
                    <a:pt x="12004" y="2836"/>
                  </a:lnTo>
                  <a:lnTo>
                    <a:pt x="12004" y="1072"/>
                  </a:lnTo>
                  <a:cubicBezTo>
                    <a:pt x="12004" y="473"/>
                    <a:pt x="11532" y="1"/>
                    <a:pt x="109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0" name="Google Shape;7730;p83"/>
            <p:cNvSpPr/>
            <p:nvPr/>
          </p:nvSpPr>
          <p:spPr>
            <a:xfrm>
              <a:off x="-45673275" y="3675425"/>
              <a:ext cx="300100" cy="176450"/>
            </a:xfrm>
            <a:custGeom>
              <a:rect b="b" l="l" r="r" t="t"/>
              <a:pathLst>
                <a:path extrusionOk="0" h="7058" w="12004">
                  <a:moveTo>
                    <a:pt x="3852" y="1387"/>
                  </a:moveTo>
                  <a:cubicBezTo>
                    <a:pt x="3946" y="1387"/>
                    <a:pt x="4049" y="1418"/>
                    <a:pt x="4128" y="1481"/>
                  </a:cubicBezTo>
                  <a:cubicBezTo>
                    <a:pt x="4254" y="1607"/>
                    <a:pt x="4254" y="1828"/>
                    <a:pt x="4128" y="2017"/>
                  </a:cubicBezTo>
                  <a:lnTo>
                    <a:pt x="2993" y="3151"/>
                  </a:lnTo>
                  <a:lnTo>
                    <a:pt x="4128" y="4317"/>
                  </a:lnTo>
                  <a:cubicBezTo>
                    <a:pt x="4254" y="4443"/>
                    <a:pt x="4254" y="4695"/>
                    <a:pt x="4128" y="4852"/>
                  </a:cubicBezTo>
                  <a:cubicBezTo>
                    <a:pt x="4064" y="4900"/>
                    <a:pt x="3978" y="4923"/>
                    <a:pt x="3887" y="4923"/>
                  </a:cubicBezTo>
                  <a:cubicBezTo>
                    <a:pt x="3797" y="4923"/>
                    <a:pt x="3702" y="4900"/>
                    <a:pt x="3623" y="4852"/>
                  </a:cubicBezTo>
                  <a:lnTo>
                    <a:pt x="2206" y="3435"/>
                  </a:lnTo>
                  <a:cubicBezTo>
                    <a:pt x="2080" y="3309"/>
                    <a:pt x="2080" y="3057"/>
                    <a:pt x="2206" y="2899"/>
                  </a:cubicBezTo>
                  <a:lnTo>
                    <a:pt x="3623" y="1481"/>
                  </a:lnTo>
                  <a:cubicBezTo>
                    <a:pt x="3671" y="1418"/>
                    <a:pt x="3757" y="1387"/>
                    <a:pt x="3852" y="1387"/>
                  </a:cubicBezTo>
                  <a:close/>
                  <a:moveTo>
                    <a:pt x="8070" y="1450"/>
                  </a:moveTo>
                  <a:cubicBezTo>
                    <a:pt x="8168" y="1450"/>
                    <a:pt x="8270" y="1481"/>
                    <a:pt x="8349" y="1544"/>
                  </a:cubicBezTo>
                  <a:lnTo>
                    <a:pt x="9767" y="2962"/>
                  </a:lnTo>
                  <a:cubicBezTo>
                    <a:pt x="9861" y="3025"/>
                    <a:pt x="9861" y="3246"/>
                    <a:pt x="9767" y="3435"/>
                  </a:cubicBezTo>
                  <a:lnTo>
                    <a:pt x="8349" y="4852"/>
                  </a:lnTo>
                  <a:cubicBezTo>
                    <a:pt x="8286" y="4900"/>
                    <a:pt x="8192" y="4923"/>
                    <a:pt x="8093" y="4923"/>
                  </a:cubicBezTo>
                  <a:cubicBezTo>
                    <a:pt x="7995" y="4923"/>
                    <a:pt x="7892" y="4900"/>
                    <a:pt x="7814" y="4852"/>
                  </a:cubicBezTo>
                  <a:cubicBezTo>
                    <a:pt x="7719" y="4726"/>
                    <a:pt x="7719" y="4474"/>
                    <a:pt x="7814" y="4317"/>
                  </a:cubicBezTo>
                  <a:lnTo>
                    <a:pt x="8979" y="3183"/>
                  </a:lnTo>
                  <a:lnTo>
                    <a:pt x="7814" y="2049"/>
                  </a:lnTo>
                  <a:cubicBezTo>
                    <a:pt x="7719" y="1923"/>
                    <a:pt x="7719" y="1702"/>
                    <a:pt x="7814" y="1544"/>
                  </a:cubicBezTo>
                  <a:cubicBezTo>
                    <a:pt x="7877" y="1481"/>
                    <a:pt x="7971" y="1450"/>
                    <a:pt x="8070" y="1450"/>
                  </a:cubicBezTo>
                  <a:close/>
                  <a:moveTo>
                    <a:pt x="6704" y="737"/>
                  </a:moveTo>
                  <a:cubicBezTo>
                    <a:pt x="6738" y="737"/>
                    <a:pt x="6773" y="744"/>
                    <a:pt x="6805" y="757"/>
                  </a:cubicBezTo>
                  <a:cubicBezTo>
                    <a:pt x="6994" y="788"/>
                    <a:pt x="7089" y="977"/>
                    <a:pt x="7057" y="1166"/>
                  </a:cubicBezTo>
                  <a:lnTo>
                    <a:pt x="5608" y="5388"/>
                  </a:lnTo>
                  <a:cubicBezTo>
                    <a:pt x="5553" y="5553"/>
                    <a:pt x="5402" y="5646"/>
                    <a:pt x="5260" y="5646"/>
                  </a:cubicBezTo>
                  <a:cubicBezTo>
                    <a:pt x="5239" y="5646"/>
                    <a:pt x="5219" y="5644"/>
                    <a:pt x="5199" y="5640"/>
                  </a:cubicBezTo>
                  <a:cubicBezTo>
                    <a:pt x="4978" y="5546"/>
                    <a:pt x="4915" y="5357"/>
                    <a:pt x="4947" y="5199"/>
                  </a:cubicBezTo>
                  <a:lnTo>
                    <a:pt x="6364" y="977"/>
                  </a:lnTo>
                  <a:cubicBezTo>
                    <a:pt x="6439" y="828"/>
                    <a:pt x="6573" y="737"/>
                    <a:pt x="6704" y="737"/>
                  </a:cubicBezTo>
                  <a:close/>
                  <a:moveTo>
                    <a:pt x="0" y="1"/>
                  </a:moveTo>
                  <a:lnTo>
                    <a:pt x="0" y="5987"/>
                  </a:lnTo>
                  <a:cubicBezTo>
                    <a:pt x="0" y="6585"/>
                    <a:pt x="473" y="7058"/>
                    <a:pt x="1040" y="7058"/>
                  </a:cubicBezTo>
                  <a:lnTo>
                    <a:pt x="10933" y="7058"/>
                  </a:lnTo>
                  <a:cubicBezTo>
                    <a:pt x="11531" y="7058"/>
                    <a:pt x="12004" y="6585"/>
                    <a:pt x="12004" y="5987"/>
                  </a:cubicBezTo>
                  <a:lnTo>
                    <a:pt x="1200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31" name="Google Shape;7731;p83"/>
          <p:cNvGrpSpPr/>
          <p:nvPr/>
        </p:nvGrpSpPr>
        <p:grpSpPr>
          <a:xfrm>
            <a:off x="3091183" y="3777441"/>
            <a:ext cx="354341" cy="356205"/>
            <a:chOff x="-45673275" y="3937700"/>
            <a:chExt cx="299325" cy="300900"/>
          </a:xfrm>
        </p:grpSpPr>
        <p:sp>
          <p:nvSpPr>
            <p:cNvPr id="7732" name="Google Shape;7732;p83"/>
            <p:cNvSpPr/>
            <p:nvPr/>
          </p:nvSpPr>
          <p:spPr>
            <a:xfrm>
              <a:off x="-45673275" y="3937700"/>
              <a:ext cx="285925" cy="135500"/>
            </a:xfrm>
            <a:custGeom>
              <a:rect b="b" l="l" r="r" t="t"/>
              <a:pathLst>
                <a:path extrusionOk="0" h="5420" w="11437">
                  <a:moveTo>
                    <a:pt x="11437" y="1"/>
                  </a:moveTo>
                  <a:lnTo>
                    <a:pt x="221" y="3435"/>
                  </a:lnTo>
                  <a:cubicBezTo>
                    <a:pt x="63" y="3466"/>
                    <a:pt x="0" y="3624"/>
                    <a:pt x="0" y="3781"/>
                  </a:cubicBezTo>
                  <a:cubicBezTo>
                    <a:pt x="0" y="3939"/>
                    <a:pt x="95" y="4065"/>
                    <a:pt x="221" y="4159"/>
                  </a:cubicBezTo>
                  <a:lnTo>
                    <a:pt x="4348" y="5420"/>
                  </a:lnTo>
                  <a:lnTo>
                    <a:pt x="11405" y="64"/>
                  </a:lnTo>
                  <a:lnTo>
                    <a:pt x="114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3" name="Google Shape;7733;p83"/>
            <p:cNvSpPr/>
            <p:nvPr/>
          </p:nvSpPr>
          <p:spPr>
            <a:xfrm>
              <a:off x="-45577975" y="3990475"/>
              <a:ext cx="151250" cy="150925"/>
            </a:xfrm>
            <a:custGeom>
              <a:rect b="b" l="l" r="r" t="t"/>
              <a:pathLst>
                <a:path extrusionOk="0" h="6037" w="6050">
                  <a:moveTo>
                    <a:pt x="6049" y="1"/>
                  </a:moveTo>
                  <a:lnTo>
                    <a:pt x="536" y="4159"/>
                  </a:lnTo>
                  <a:lnTo>
                    <a:pt x="32" y="5577"/>
                  </a:lnTo>
                  <a:cubicBezTo>
                    <a:pt x="0" y="5703"/>
                    <a:pt x="32" y="5861"/>
                    <a:pt x="126" y="5955"/>
                  </a:cubicBezTo>
                  <a:cubicBezTo>
                    <a:pt x="186" y="6015"/>
                    <a:pt x="259" y="6037"/>
                    <a:pt x="336" y="6037"/>
                  </a:cubicBezTo>
                  <a:cubicBezTo>
                    <a:pt x="381" y="6037"/>
                    <a:pt x="427" y="6030"/>
                    <a:pt x="473" y="6018"/>
                  </a:cubicBezTo>
                  <a:lnTo>
                    <a:pt x="1891" y="5514"/>
                  </a:lnTo>
                  <a:lnTo>
                    <a:pt x="60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4" name="Google Shape;7734;p83"/>
            <p:cNvSpPr/>
            <p:nvPr/>
          </p:nvSpPr>
          <p:spPr>
            <a:xfrm>
              <a:off x="-45509450" y="3951100"/>
              <a:ext cx="135500" cy="286725"/>
            </a:xfrm>
            <a:custGeom>
              <a:rect b="b" l="l" r="r" t="t"/>
              <a:pathLst>
                <a:path extrusionOk="0" h="11469" w="5420">
                  <a:moveTo>
                    <a:pt x="5419" y="0"/>
                  </a:moveTo>
                  <a:lnTo>
                    <a:pt x="5356" y="32"/>
                  </a:lnTo>
                  <a:lnTo>
                    <a:pt x="0" y="7089"/>
                  </a:lnTo>
                  <a:lnTo>
                    <a:pt x="1261" y="11216"/>
                  </a:lnTo>
                  <a:cubicBezTo>
                    <a:pt x="1324" y="11374"/>
                    <a:pt x="1481" y="11468"/>
                    <a:pt x="1639" y="11468"/>
                  </a:cubicBezTo>
                  <a:cubicBezTo>
                    <a:pt x="1796" y="11468"/>
                    <a:pt x="1891" y="11342"/>
                    <a:pt x="1985" y="11216"/>
                  </a:cubicBezTo>
                  <a:lnTo>
                    <a:pt x="541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5" name="Google Shape;7735;p83"/>
            <p:cNvSpPr/>
            <p:nvPr/>
          </p:nvSpPr>
          <p:spPr>
            <a:xfrm>
              <a:off x="-45670925" y="4114125"/>
              <a:ext cx="72500" cy="70325"/>
            </a:xfrm>
            <a:custGeom>
              <a:rect b="b" l="l" r="r" t="t"/>
              <a:pathLst>
                <a:path extrusionOk="0" h="2813" w="2900">
                  <a:moveTo>
                    <a:pt x="2521" y="1"/>
                  </a:moveTo>
                  <a:cubicBezTo>
                    <a:pt x="2435" y="1"/>
                    <a:pt x="2348" y="32"/>
                    <a:pt x="2269" y="95"/>
                  </a:cubicBezTo>
                  <a:lnTo>
                    <a:pt x="127" y="2206"/>
                  </a:lnTo>
                  <a:cubicBezTo>
                    <a:pt x="1" y="2332"/>
                    <a:pt x="1" y="2553"/>
                    <a:pt x="127" y="2742"/>
                  </a:cubicBezTo>
                  <a:cubicBezTo>
                    <a:pt x="190" y="2789"/>
                    <a:pt x="277" y="2813"/>
                    <a:pt x="371" y="2813"/>
                  </a:cubicBezTo>
                  <a:cubicBezTo>
                    <a:pt x="466" y="2813"/>
                    <a:pt x="568" y="2789"/>
                    <a:pt x="662" y="2742"/>
                  </a:cubicBezTo>
                  <a:lnTo>
                    <a:pt x="2773" y="600"/>
                  </a:lnTo>
                  <a:cubicBezTo>
                    <a:pt x="2899" y="473"/>
                    <a:pt x="2899" y="253"/>
                    <a:pt x="2773" y="95"/>
                  </a:cubicBezTo>
                  <a:cubicBezTo>
                    <a:pt x="2695" y="32"/>
                    <a:pt x="2608" y="1"/>
                    <a:pt x="252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6" name="Google Shape;7736;p83"/>
            <p:cNvSpPr/>
            <p:nvPr/>
          </p:nvSpPr>
          <p:spPr>
            <a:xfrm>
              <a:off x="-45620500" y="4163550"/>
              <a:ext cx="70900" cy="71125"/>
            </a:xfrm>
            <a:custGeom>
              <a:rect b="b" l="l" r="r" t="t"/>
              <a:pathLst>
                <a:path extrusionOk="0" h="2845" w="2836">
                  <a:moveTo>
                    <a:pt x="2489" y="1"/>
                  </a:moveTo>
                  <a:cubicBezTo>
                    <a:pt x="2395" y="1"/>
                    <a:pt x="2300" y="24"/>
                    <a:pt x="2237" y="72"/>
                  </a:cubicBezTo>
                  <a:lnTo>
                    <a:pt x="126" y="2214"/>
                  </a:lnTo>
                  <a:cubicBezTo>
                    <a:pt x="0" y="2340"/>
                    <a:pt x="0" y="2561"/>
                    <a:pt x="126" y="2718"/>
                  </a:cubicBezTo>
                  <a:cubicBezTo>
                    <a:pt x="221" y="2781"/>
                    <a:pt x="284" y="2844"/>
                    <a:pt x="378" y="2844"/>
                  </a:cubicBezTo>
                  <a:cubicBezTo>
                    <a:pt x="441" y="2844"/>
                    <a:pt x="567" y="2781"/>
                    <a:pt x="599" y="2718"/>
                  </a:cubicBezTo>
                  <a:lnTo>
                    <a:pt x="2741" y="607"/>
                  </a:lnTo>
                  <a:cubicBezTo>
                    <a:pt x="2836" y="481"/>
                    <a:pt x="2836" y="229"/>
                    <a:pt x="2741" y="72"/>
                  </a:cubicBezTo>
                  <a:cubicBezTo>
                    <a:pt x="2678" y="24"/>
                    <a:pt x="2584"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7" name="Google Shape;7737;p83"/>
            <p:cNvSpPr/>
            <p:nvPr/>
          </p:nvSpPr>
          <p:spPr>
            <a:xfrm>
              <a:off x="-45673275" y="4159625"/>
              <a:ext cx="79575" cy="78975"/>
            </a:xfrm>
            <a:custGeom>
              <a:rect b="b" l="l" r="r" t="t"/>
              <a:pathLst>
                <a:path extrusionOk="0" h="3159" w="3183">
                  <a:moveTo>
                    <a:pt x="2816" y="0"/>
                  </a:moveTo>
                  <a:cubicBezTo>
                    <a:pt x="2726" y="0"/>
                    <a:pt x="2631" y="24"/>
                    <a:pt x="2552" y="71"/>
                  </a:cubicBezTo>
                  <a:lnTo>
                    <a:pt x="95" y="2529"/>
                  </a:lnTo>
                  <a:cubicBezTo>
                    <a:pt x="0" y="2655"/>
                    <a:pt x="0" y="2875"/>
                    <a:pt x="95" y="3033"/>
                  </a:cubicBezTo>
                  <a:cubicBezTo>
                    <a:pt x="189" y="3127"/>
                    <a:pt x="252" y="3159"/>
                    <a:pt x="347" y="3159"/>
                  </a:cubicBezTo>
                  <a:cubicBezTo>
                    <a:pt x="441" y="3159"/>
                    <a:pt x="536" y="3127"/>
                    <a:pt x="599" y="3033"/>
                  </a:cubicBezTo>
                  <a:lnTo>
                    <a:pt x="3025" y="607"/>
                  </a:lnTo>
                  <a:cubicBezTo>
                    <a:pt x="3182" y="449"/>
                    <a:pt x="3182" y="197"/>
                    <a:pt x="3056" y="71"/>
                  </a:cubicBezTo>
                  <a:cubicBezTo>
                    <a:pt x="2993" y="24"/>
                    <a:pt x="2907" y="0"/>
                    <a:pt x="28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38" name="Google Shape;7738;p83"/>
          <p:cNvGrpSpPr/>
          <p:nvPr/>
        </p:nvGrpSpPr>
        <p:grpSpPr>
          <a:xfrm>
            <a:off x="2205349" y="4270225"/>
            <a:ext cx="356205" cy="356205"/>
            <a:chOff x="-44512325" y="3176075"/>
            <a:chExt cx="300900" cy="300900"/>
          </a:xfrm>
        </p:grpSpPr>
        <p:sp>
          <p:nvSpPr>
            <p:cNvPr id="7739" name="Google Shape;7739;p83"/>
            <p:cNvSpPr/>
            <p:nvPr/>
          </p:nvSpPr>
          <p:spPr>
            <a:xfrm>
              <a:off x="-44512325" y="3176075"/>
              <a:ext cx="300900" cy="300900"/>
            </a:xfrm>
            <a:custGeom>
              <a:rect b="b" l="l" r="r" t="t"/>
              <a:pathLst>
                <a:path extrusionOk="0" h="12036" w="12036">
                  <a:moveTo>
                    <a:pt x="3246" y="2868"/>
                  </a:moveTo>
                  <a:cubicBezTo>
                    <a:pt x="3435" y="2868"/>
                    <a:pt x="3592" y="3025"/>
                    <a:pt x="3592" y="3246"/>
                  </a:cubicBezTo>
                  <a:cubicBezTo>
                    <a:pt x="3592" y="3435"/>
                    <a:pt x="3435" y="3592"/>
                    <a:pt x="3246" y="3592"/>
                  </a:cubicBezTo>
                  <a:cubicBezTo>
                    <a:pt x="3057" y="3592"/>
                    <a:pt x="2899" y="3435"/>
                    <a:pt x="2899" y="3246"/>
                  </a:cubicBezTo>
                  <a:cubicBezTo>
                    <a:pt x="2899" y="3025"/>
                    <a:pt x="3057" y="2868"/>
                    <a:pt x="3246" y="2868"/>
                  </a:cubicBezTo>
                  <a:close/>
                  <a:moveTo>
                    <a:pt x="8854" y="2868"/>
                  </a:moveTo>
                  <a:cubicBezTo>
                    <a:pt x="9043" y="2868"/>
                    <a:pt x="9200" y="3025"/>
                    <a:pt x="9200" y="3246"/>
                  </a:cubicBezTo>
                  <a:cubicBezTo>
                    <a:pt x="9200" y="3435"/>
                    <a:pt x="9043" y="3592"/>
                    <a:pt x="8854" y="3592"/>
                  </a:cubicBezTo>
                  <a:cubicBezTo>
                    <a:pt x="8665" y="3592"/>
                    <a:pt x="8507" y="3435"/>
                    <a:pt x="8507" y="3246"/>
                  </a:cubicBezTo>
                  <a:cubicBezTo>
                    <a:pt x="8507" y="3025"/>
                    <a:pt x="8665" y="2868"/>
                    <a:pt x="8854" y="2868"/>
                  </a:cubicBezTo>
                  <a:close/>
                  <a:moveTo>
                    <a:pt x="6774" y="3277"/>
                  </a:moveTo>
                  <a:cubicBezTo>
                    <a:pt x="6963" y="3277"/>
                    <a:pt x="7121" y="3435"/>
                    <a:pt x="7121" y="3624"/>
                  </a:cubicBezTo>
                  <a:lnTo>
                    <a:pt x="7121" y="3876"/>
                  </a:lnTo>
                  <a:cubicBezTo>
                    <a:pt x="7247" y="3907"/>
                    <a:pt x="7341" y="3970"/>
                    <a:pt x="7467" y="4065"/>
                  </a:cubicBezTo>
                  <a:lnTo>
                    <a:pt x="7656" y="3939"/>
                  </a:lnTo>
                  <a:cubicBezTo>
                    <a:pt x="7706" y="3919"/>
                    <a:pt x="7766" y="3908"/>
                    <a:pt x="7825" y="3908"/>
                  </a:cubicBezTo>
                  <a:cubicBezTo>
                    <a:pt x="7955" y="3908"/>
                    <a:pt x="8086" y="3957"/>
                    <a:pt x="8129" y="4065"/>
                  </a:cubicBezTo>
                  <a:lnTo>
                    <a:pt x="8854" y="5294"/>
                  </a:lnTo>
                  <a:cubicBezTo>
                    <a:pt x="8917" y="5451"/>
                    <a:pt x="8885" y="5672"/>
                    <a:pt x="8728" y="5735"/>
                  </a:cubicBezTo>
                  <a:lnTo>
                    <a:pt x="8539" y="5861"/>
                  </a:lnTo>
                  <a:lnTo>
                    <a:pt x="8539" y="6270"/>
                  </a:lnTo>
                  <a:lnTo>
                    <a:pt x="8728" y="6396"/>
                  </a:lnTo>
                  <a:cubicBezTo>
                    <a:pt x="8885" y="6459"/>
                    <a:pt x="8980" y="6711"/>
                    <a:pt x="8854" y="6869"/>
                  </a:cubicBezTo>
                  <a:lnTo>
                    <a:pt x="8129" y="8066"/>
                  </a:lnTo>
                  <a:cubicBezTo>
                    <a:pt x="8043" y="8174"/>
                    <a:pt x="7927" y="8222"/>
                    <a:pt x="7812" y="8222"/>
                  </a:cubicBezTo>
                  <a:cubicBezTo>
                    <a:pt x="7759" y="8222"/>
                    <a:pt x="7706" y="8212"/>
                    <a:pt x="7656" y="8192"/>
                  </a:cubicBezTo>
                  <a:lnTo>
                    <a:pt x="7467" y="8066"/>
                  </a:lnTo>
                  <a:cubicBezTo>
                    <a:pt x="7341" y="8160"/>
                    <a:pt x="7215" y="8223"/>
                    <a:pt x="7121" y="8255"/>
                  </a:cubicBezTo>
                  <a:lnTo>
                    <a:pt x="7121" y="8507"/>
                  </a:lnTo>
                  <a:cubicBezTo>
                    <a:pt x="7121" y="8696"/>
                    <a:pt x="6963" y="8854"/>
                    <a:pt x="6774" y="8854"/>
                  </a:cubicBezTo>
                  <a:lnTo>
                    <a:pt x="5357" y="8854"/>
                  </a:lnTo>
                  <a:cubicBezTo>
                    <a:pt x="5136" y="8854"/>
                    <a:pt x="4978" y="8696"/>
                    <a:pt x="4978" y="8507"/>
                  </a:cubicBezTo>
                  <a:lnTo>
                    <a:pt x="4978" y="8255"/>
                  </a:lnTo>
                  <a:cubicBezTo>
                    <a:pt x="4884" y="8223"/>
                    <a:pt x="4758" y="8160"/>
                    <a:pt x="4632" y="8066"/>
                  </a:cubicBezTo>
                  <a:lnTo>
                    <a:pt x="4443" y="8192"/>
                  </a:lnTo>
                  <a:cubicBezTo>
                    <a:pt x="4393" y="8212"/>
                    <a:pt x="4334" y="8222"/>
                    <a:pt x="4274" y="8222"/>
                  </a:cubicBezTo>
                  <a:cubicBezTo>
                    <a:pt x="4145" y="8222"/>
                    <a:pt x="4013" y="8174"/>
                    <a:pt x="3970" y="8066"/>
                  </a:cubicBezTo>
                  <a:lnTo>
                    <a:pt x="3246" y="6869"/>
                  </a:lnTo>
                  <a:cubicBezTo>
                    <a:pt x="3183" y="6680"/>
                    <a:pt x="3214" y="6459"/>
                    <a:pt x="3372" y="6396"/>
                  </a:cubicBezTo>
                  <a:lnTo>
                    <a:pt x="3561" y="6270"/>
                  </a:lnTo>
                  <a:lnTo>
                    <a:pt x="3561" y="5861"/>
                  </a:lnTo>
                  <a:lnTo>
                    <a:pt x="3372" y="5735"/>
                  </a:lnTo>
                  <a:cubicBezTo>
                    <a:pt x="3214" y="5672"/>
                    <a:pt x="3151" y="5420"/>
                    <a:pt x="3246" y="5294"/>
                  </a:cubicBezTo>
                  <a:lnTo>
                    <a:pt x="3970" y="4065"/>
                  </a:lnTo>
                  <a:cubicBezTo>
                    <a:pt x="4013" y="3958"/>
                    <a:pt x="4142" y="3880"/>
                    <a:pt x="4270" y="3880"/>
                  </a:cubicBezTo>
                  <a:cubicBezTo>
                    <a:pt x="4331" y="3880"/>
                    <a:pt x="4392" y="3898"/>
                    <a:pt x="4443" y="3939"/>
                  </a:cubicBezTo>
                  <a:lnTo>
                    <a:pt x="4632" y="4065"/>
                  </a:lnTo>
                  <a:cubicBezTo>
                    <a:pt x="4758" y="3970"/>
                    <a:pt x="4884" y="3907"/>
                    <a:pt x="4978" y="3876"/>
                  </a:cubicBezTo>
                  <a:lnTo>
                    <a:pt x="4978" y="3624"/>
                  </a:lnTo>
                  <a:cubicBezTo>
                    <a:pt x="4978" y="3435"/>
                    <a:pt x="5136" y="3277"/>
                    <a:pt x="5357" y="3277"/>
                  </a:cubicBezTo>
                  <a:close/>
                  <a:moveTo>
                    <a:pt x="3246" y="8475"/>
                  </a:moveTo>
                  <a:cubicBezTo>
                    <a:pt x="3435" y="8475"/>
                    <a:pt x="3592" y="8633"/>
                    <a:pt x="3592" y="8822"/>
                  </a:cubicBezTo>
                  <a:cubicBezTo>
                    <a:pt x="3592" y="9043"/>
                    <a:pt x="3435" y="9169"/>
                    <a:pt x="3246" y="9169"/>
                  </a:cubicBezTo>
                  <a:cubicBezTo>
                    <a:pt x="3057" y="9169"/>
                    <a:pt x="2899" y="9011"/>
                    <a:pt x="2899" y="8822"/>
                  </a:cubicBezTo>
                  <a:cubicBezTo>
                    <a:pt x="2899" y="8633"/>
                    <a:pt x="3057" y="8475"/>
                    <a:pt x="3246" y="8475"/>
                  </a:cubicBezTo>
                  <a:close/>
                  <a:moveTo>
                    <a:pt x="8854" y="8475"/>
                  </a:moveTo>
                  <a:cubicBezTo>
                    <a:pt x="9043" y="8475"/>
                    <a:pt x="9200" y="8633"/>
                    <a:pt x="9200" y="8822"/>
                  </a:cubicBezTo>
                  <a:cubicBezTo>
                    <a:pt x="9200" y="9043"/>
                    <a:pt x="9043" y="9169"/>
                    <a:pt x="8854" y="9169"/>
                  </a:cubicBezTo>
                  <a:cubicBezTo>
                    <a:pt x="8665" y="9169"/>
                    <a:pt x="8507" y="9011"/>
                    <a:pt x="8507" y="8822"/>
                  </a:cubicBezTo>
                  <a:cubicBezTo>
                    <a:pt x="8507" y="8633"/>
                    <a:pt x="8665" y="8475"/>
                    <a:pt x="8854" y="8475"/>
                  </a:cubicBezTo>
                  <a:close/>
                  <a:moveTo>
                    <a:pt x="3183" y="1"/>
                  </a:moveTo>
                  <a:cubicBezTo>
                    <a:pt x="2994" y="1"/>
                    <a:pt x="2836" y="158"/>
                    <a:pt x="2836" y="347"/>
                  </a:cubicBezTo>
                  <a:lnTo>
                    <a:pt x="2836" y="1418"/>
                  </a:lnTo>
                  <a:lnTo>
                    <a:pt x="2458" y="1418"/>
                  </a:lnTo>
                  <a:cubicBezTo>
                    <a:pt x="1891" y="1418"/>
                    <a:pt x="1418" y="1891"/>
                    <a:pt x="1418" y="2490"/>
                  </a:cubicBezTo>
                  <a:lnTo>
                    <a:pt x="1418" y="2836"/>
                  </a:lnTo>
                  <a:lnTo>
                    <a:pt x="347" y="2836"/>
                  </a:lnTo>
                  <a:cubicBezTo>
                    <a:pt x="158" y="2836"/>
                    <a:pt x="1" y="2994"/>
                    <a:pt x="1" y="3183"/>
                  </a:cubicBezTo>
                  <a:cubicBezTo>
                    <a:pt x="1" y="3372"/>
                    <a:pt x="158" y="3529"/>
                    <a:pt x="347" y="3529"/>
                  </a:cubicBezTo>
                  <a:lnTo>
                    <a:pt x="1418" y="3529"/>
                  </a:lnTo>
                  <a:lnTo>
                    <a:pt x="1418" y="4254"/>
                  </a:lnTo>
                  <a:lnTo>
                    <a:pt x="347" y="4254"/>
                  </a:lnTo>
                  <a:cubicBezTo>
                    <a:pt x="158" y="4254"/>
                    <a:pt x="1" y="4411"/>
                    <a:pt x="1" y="4600"/>
                  </a:cubicBezTo>
                  <a:cubicBezTo>
                    <a:pt x="1" y="4821"/>
                    <a:pt x="158" y="4978"/>
                    <a:pt x="347" y="4978"/>
                  </a:cubicBezTo>
                  <a:lnTo>
                    <a:pt x="1418" y="4978"/>
                  </a:lnTo>
                  <a:lnTo>
                    <a:pt x="1418" y="5672"/>
                  </a:lnTo>
                  <a:lnTo>
                    <a:pt x="347" y="5672"/>
                  </a:lnTo>
                  <a:cubicBezTo>
                    <a:pt x="158" y="5672"/>
                    <a:pt x="1" y="5829"/>
                    <a:pt x="1" y="6018"/>
                  </a:cubicBezTo>
                  <a:cubicBezTo>
                    <a:pt x="1" y="6239"/>
                    <a:pt x="158" y="6396"/>
                    <a:pt x="347" y="6396"/>
                  </a:cubicBezTo>
                  <a:lnTo>
                    <a:pt x="1418" y="6396"/>
                  </a:lnTo>
                  <a:lnTo>
                    <a:pt x="1418" y="7089"/>
                  </a:lnTo>
                  <a:lnTo>
                    <a:pt x="347" y="7089"/>
                  </a:lnTo>
                  <a:cubicBezTo>
                    <a:pt x="158" y="7089"/>
                    <a:pt x="1" y="7247"/>
                    <a:pt x="1" y="7436"/>
                  </a:cubicBezTo>
                  <a:cubicBezTo>
                    <a:pt x="1" y="7656"/>
                    <a:pt x="158" y="7814"/>
                    <a:pt x="347" y="7814"/>
                  </a:cubicBezTo>
                  <a:lnTo>
                    <a:pt x="1418" y="7814"/>
                  </a:lnTo>
                  <a:lnTo>
                    <a:pt x="1418" y="8507"/>
                  </a:lnTo>
                  <a:lnTo>
                    <a:pt x="347" y="8507"/>
                  </a:lnTo>
                  <a:cubicBezTo>
                    <a:pt x="158" y="8507"/>
                    <a:pt x="1" y="8665"/>
                    <a:pt x="1" y="8854"/>
                  </a:cubicBezTo>
                  <a:cubicBezTo>
                    <a:pt x="1" y="9074"/>
                    <a:pt x="158" y="9232"/>
                    <a:pt x="347" y="9232"/>
                  </a:cubicBezTo>
                  <a:lnTo>
                    <a:pt x="1418" y="9232"/>
                  </a:lnTo>
                  <a:lnTo>
                    <a:pt x="1418" y="9578"/>
                  </a:lnTo>
                  <a:cubicBezTo>
                    <a:pt x="1418" y="10177"/>
                    <a:pt x="1891" y="10618"/>
                    <a:pt x="2458" y="10618"/>
                  </a:cubicBezTo>
                  <a:lnTo>
                    <a:pt x="2836" y="10618"/>
                  </a:lnTo>
                  <a:lnTo>
                    <a:pt x="2836" y="11689"/>
                  </a:lnTo>
                  <a:cubicBezTo>
                    <a:pt x="2836" y="11878"/>
                    <a:pt x="2994" y="12036"/>
                    <a:pt x="3183" y="12036"/>
                  </a:cubicBezTo>
                  <a:cubicBezTo>
                    <a:pt x="3372" y="12036"/>
                    <a:pt x="3529" y="11878"/>
                    <a:pt x="3529" y="11689"/>
                  </a:cubicBezTo>
                  <a:lnTo>
                    <a:pt x="3529" y="10618"/>
                  </a:lnTo>
                  <a:lnTo>
                    <a:pt x="4254" y="10618"/>
                  </a:lnTo>
                  <a:lnTo>
                    <a:pt x="4254" y="11689"/>
                  </a:lnTo>
                  <a:cubicBezTo>
                    <a:pt x="4254" y="11878"/>
                    <a:pt x="4411" y="12036"/>
                    <a:pt x="4600" y="12036"/>
                  </a:cubicBezTo>
                  <a:cubicBezTo>
                    <a:pt x="4789" y="12036"/>
                    <a:pt x="4947" y="11878"/>
                    <a:pt x="4947" y="11689"/>
                  </a:cubicBezTo>
                  <a:lnTo>
                    <a:pt x="4947" y="10618"/>
                  </a:lnTo>
                  <a:lnTo>
                    <a:pt x="5672" y="10618"/>
                  </a:lnTo>
                  <a:lnTo>
                    <a:pt x="5672" y="11689"/>
                  </a:lnTo>
                  <a:cubicBezTo>
                    <a:pt x="5672" y="11878"/>
                    <a:pt x="5829" y="12036"/>
                    <a:pt x="6018" y="12036"/>
                  </a:cubicBezTo>
                  <a:cubicBezTo>
                    <a:pt x="6207" y="12036"/>
                    <a:pt x="6365" y="11878"/>
                    <a:pt x="6365" y="11689"/>
                  </a:cubicBezTo>
                  <a:lnTo>
                    <a:pt x="6365" y="10618"/>
                  </a:lnTo>
                  <a:lnTo>
                    <a:pt x="7089" y="10618"/>
                  </a:lnTo>
                  <a:lnTo>
                    <a:pt x="7089" y="11689"/>
                  </a:lnTo>
                  <a:cubicBezTo>
                    <a:pt x="7089" y="11878"/>
                    <a:pt x="7247" y="12036"/>
                    <a:pt x="7436" y="12036"/>
                  </a:cubicBezTo>
                  <a:cubicBezTo>
                    <a:pt x="7625" y="12036"/>
                    <a:pt x="7782" y="11878"/>
                    <a:pt x="7782" y="11689"/>
                  </a:cubicBezTo>
                  <a:lnTo>
                    <a:pt x="7782" y="10618"/>
                  </a:lnTo>
                  <a:lnTo>
                    <a:pt x="8507" y="10618"/>
                  </a:lnTo>
                  <a:lnTo>
                    <a:pt x="8507" y="11689"/>
                  </a:lnTo>
                  <a:cubicBezTo>
                    <a:pt x="8507" y="11878"/>
                    <a:pt x="8665" y="12036"/>
                    <a:pt x="8854" y="12036"/>
                  </a:cubicBezTo>
                  <a:cubicBezTo>
                    <a:pt x="9043" y="12036"/>
                    <a:pt x="9200" y="11878"/>
                    <a:pt x="9200" y="11689"/>
                  </a:cubicBezTo>
                  <a:lnTo>
                    <a:pt x="9200" y="10618"/>
                  </a:lnTo>
                  <a:lnTo>
                    <a:pt x="9547" y="10618"/>
                  </a:lnTo>
                  <a:cubicBezTo>
                    <a:pt x="10145" y="10618"/>
                    <a:pt x="10618" y="10177"/>
                    <a:pt x="10618" y="9578"/>
                  </a:cubicBezTo>
                  <a:lnTo>
                    <a:pt x="10618" y="9232"/>
                  </a:lnTo>
                  <a:lnTo>
                    <a:pt x="11689" y="9232"/>
                  </a:lnTo>
                  <a:cubicBezTo>
                    <a:pt x="11878" y="9232"/>
                    <a:pt x="12036" y="9074"/>
                    <a:pt x="12036" y="8854"/>
                  </a:cubicBezTo>
                  <a:cubicBezTo>
                    <a:pt x="12036" y="8665"/>
                    <a:pt x="11878" y="8507"/>
                    <a:pt x="11689" y="8507"/>
                  </a:cubicBezTo>
                  <a:lnTo>
                    <a:pt x="10618" y="8507"/>
                  </a:lnTo>
                  <a:lnTo>
                    <a:pt x="10618" y="7814"/>
                  </a:lnTo>
                  <a:lnTo>
                    <a:pt x="11689" y="7814"/>
                  </a:lnTo>
                  <a:cubicBezTo>
                    <a:pt x="11878" y="7814"/>
                    <a:pt x="12036" y="7656"/>
                    <a:pt x="12036" y="7436"/>
                  </a:cubicBezTo>
                  <a:cubicBezTo>
                    <a:pt x="12036" y="7247"/>
                    <a:pt x="11878" y="7089"/>
                    <a:pt x="11689" y="7089"/>
                  </a:cubicBezTo>
                  <a:lnTo>
                    <a:pt x="10618" y="7089"/>
                  </a:lnTo>
                  <a:lnTo>
                    <a:pt x="10618" y="6396"/>
                  </a:lnTo>
                  <a:lnTo>
                    <a:pt x="11689" y="6396"/>
                  </a:lnTo>
                  <a:cubicBezTo>
                    <a:pt x="11878" y="6396"/>
                    <a:pt x="12036" y="6239"/>
                    <a:pt x="12036" y="6018"/>
                  </a:cubicBezTo>
                  <a:cubicBezTo>
                    <a:pt x="12036" y="5829"/>
                    <a:pt x="11878" y="5672"/>
                    <a:pt x="11689" y="5672"/>
                  </a:cubicBezTo>
                  <a:lnTo>
                    <a:pt x="10618" y="5672"/>
                  </a:lnTo>
                  <a:lnTo>
                    <a:pt x="10618" y="4978"/>
                  </a:lnTo>
                  <a:lnTo>
                    <a:pt x="11689" y="4978"/>
                  </a:lnTo>
                  <a:cubicBezTo>
                    <a:pt x="11878" y="4978"/>
                    <a:pt x="12036" y="4821"/>
                    <a:pt x="12036" y="4600"/>
                  </a:cubicBezTo>
                  <a:cubicBezTo>
                    <a:pt x="12036" y="4411"/>
                    <a:pt x="11878" y="4254"/>
                    <a:pt x="11689" y="4254"/>
                  </a:cubicBezTo>
                  <a:lnTo>
                    <a:pt x="10618" y="4254"/>
                  </a:lnTo>
                  <a:lnTo>
                    <a:pt x="10618" y="3529"/>
                  </a:lnTo>
                  <a:lnTo>
                    <a:pt x="11689" y="3529"/>
                  </a:lnTo>
                  <a:cubicBezTo>
                    <a:pt x="11878" y="3529"/>
                    <a:pt x="12036" y="3372"/>
                    <a:pt x="12036" y="3183"/>
                  </a:cubicBezTo>
                  <a:cubicBezTo>
                    <a:pt x="12036" y="2994"/>
                    <a:pt x="11878" y="2836"/>
                    <a:pt x="11689" y="2836"/>
                  </a:cubicBezTo>
                  <a:lnTo>
                    <a:pt x="10618" y="2836"/>
                  </a:lnTo>
                  <a:lnTo>
                    <a:pt x="10618" y="2490"/>
                  </a:lnTo>
                  <a:cubicBezTo>
                    <a:pt x="10618" y="1891"/>
                    <a:pt x="10145" y="1418"/>
                    <a:pt x="9547" y="1418"/>
                  </a:cubicBezTo>
                  <a:lnTo>
                    <a:pt x="9200" y="1418"/>
                  </a:lnTo>
                  <a:lnTo>
                    <a:pt x="9200" y="347"/>
                  </a:lnTo>
                  <a:cubicBezTo>
                    <a:pt x="9200" y="158"/>
                    <a:pt x="9043" y="1"/>
                    <a:pt x="8854" y="1"/>
                  </a:cubicBezTo>
                  <a:cubicBezTo>
                    <a:pt x="8665" y="1"/>
                    <a:pt x="8507" y="158"/>
                    <a:pt x="8507" y="347"/>
                  </a:cubicBezTo>
                  <a:lnTo>
                    <a:pt x="8507" y="1418"/>
                  </a:lnTo>
                  <a:lnTo>
                    <a:pt x="7782" y="1418"/>
                  </a:lnTo>
                  <a:lnTo>
                    <a:pt x="7782" y="347"/>
                  </a:lnTo>
                  <a:cubicBezTo>
                    <a:pt x="7782" y="158"/>
                    <a:pt x="7625" y="1"/>
                    <a:pt x="7436" y="1"/>
                  </a:cubicBezTo>
                  <a:cubicBezTo>
                    <a:pt x="7247" y="1"/>
                    <a:pt x="7089" y="158"/>
                    <a:pt x="7089" y="347"/>
                  </a:cubicBezTo>
                  <a:lnTo>
                    <a:pt x="7089" y="1418"/>
                  </a:lnTo>
                  <a:lnTo>
                    <a:pt x="6365" y="1418"/>
                  </a:lnTo>
                  <a:lnTo>
                    <a:pt x="6365" y="347"/>
                  </a:lnTo>
                  <a:cubicBezTo>
                    <a:pt x="6365" y="158"/>
                    <a:pt x="6207" y="1"/>
                    <a:pt x="6018" y="1"/>
                  </a:cubicBezTo>
                  <a:cubicBezTo>
                    <a:pt x="5829" y="1"/>
                    <a:pt x="5672" y="158"/>
                    <a:pt x="5672" y="347"/>
                  </a:cubicBezTo>
                  <a:lnTo>
                    <a:pt x="5672" y="1418"/>
                  </a:lnTo>
                  <a:lnTo>
                    <a:pt x="4947" y="1418"/>
                  </a:lnTo>
                  <a:lnTo>
                    <a:pt x="4947" y="347"/>
                  </a:lnTo>
                  <a:cubicBezTo>
                    <a:pt x="4947" y="158"/>
                    <a:pt x="4789" y="1"/>
                    <a:pt x="4600" y="1"/>
                  </a:cubicBezTo>
                  <a:cubicBezTo>
                    <a:pt x="4411" y="1"/>
                    <a:pt x="4254" y="158"/>
                    <a:pt x="4254" y="347"/>
                  </a:cubicBezTo>
                  <a:lnTo>
                    <a:pt x="4254" y="1418"/>
                  </a:lnTo>
                  <a:lnTo>
                    <a:pt x="3529" y="1418"/>
                  </a:lnTo>
                  <a:lnTo>
                    <a:pt x="3529" y="347"/>
                  </a:lnTo>
                  <a:cubicBezTo>
                    <a:pt x="3529" y="158"/>
                    <a:pt x="3372" y="1"/>
                    <a:pt x="31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0" name="Google Shape;7740;p83"/>
            <p:cNvSpPr/>
            <p:nvPr/>
          </p:nvSpPr>
          <p:spPr>
            <a:xfrm>
              <a:off x="-44369750" y="3317850"/>
              <a:ext cx="17350" cy="18150"/>
            </a:xfrm>
            <a:custGeom>
              <a:rect b="b" l="l" r="r" t="t"/>
              <a:pathLst>
                <a:path extrusionOk="0" h="726" w="694">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1" name="Google Shape;7741;p83"/>
            <p:cNvSpPr/>
            <p:nvPr/>
          </p:nvSpPr>
          <p:spPr>
            <a:xfrm>
              <a:off x="-44411500" y="3275325"/>
              <a:ext cx="100825" cy="102400"/>
            </a:xfrm>
            <a:custGeom>
              <a:rect b="b" l="l" r="r" t="t"/>
              <a:pathLst>
                <a:path extrusionOk="0" h="4096" w="4033">
                  <a:moveTo>
                    <a:pt x="2017" y="1008"/>
                  </a:moveTo>
                  <a:cubicBezTo>
                    <a:pt x="2615" y="1008"/>
                    <a:pt x="3088" y="1481"/>
                    <a:pt x="3088" y="2048"/>
                  </a:cubicBezTo>
                  <a:cubicBezTo>
                    <a:pt x="3088" y="2647"/>
                    <a:pt x="2615" y="3119"/>
                    <a:pt x="2017" y="3119"/>
                  </a:cubicBezTo>
                  <a:cubicBezTo>
                    <a:pt x="1418" y="3119"/>
                    <a:pt x="945" y="2647"/>
                    <a:pt x="945" y="2048"/>
                  </a:cubicBezTo>
                  <a:cubicBezTo>
                    <a:pt x="945" y="1481"/>
                    <a:pt x="1418" y="1008"/>
                    <a:pt x="2017" y="1008"/>
                  </a:cubicBezTo>
                  <a:close/>
                  <a:moveTo>
                    <a:pt x="1670" y="0"/>
                  </a:moveTo>
                  <a:lnTo>
                    <a:pt x="1670" y="126"/>
                  </a:lnTo>
                  <a:cubicBezTo>
                    <a:pt x="1670" y="284"/>
                    <a:pt x="1576" y="410"/>
                    <a:pt x="1418" y="441"/>
                  </a:cubicBezTo>
                  <a:cubicBezTo>
                    <a:pt x="1229" y="536"/>
                    <a:pt x="1040" y="630"/>
                    <a:pt x="882" y="756"/>
                  </a:cubicBezTo>
                  <a:cubicBezTo>
                    <a:pt x="809" y="811"/>
                    <a:pt x="725" y="845"/>
                    <a:pt x="643" y="845"/>
                  </a:cubicBezTo>
                  <a:cubicBezTo>
                    <a:pt x="584" y="845"/>
                    <a:pt x="526" y="828"/>
                    <a:pt x="473" y="788"/>
                  </a:cubicBezTo>
                  <a:lnTo>
                    <a:pt x="347" y="725"/>
                  </a:lnTo>
                  <a:lnTo>
                    <a:pt x="0" y="1324"/>
                  </a:lnTo>
                  <a:lnTo>
                    <a:pt x="126" y="1387"/>
                  </a:lnTo>
                  <a:cubicBezTo>
                    <a:pt x="252" y="1481"/>
                    <a:pt x="315" y="1639"/>
                    <a:pt x="284" y="1733"/>
                  </a:cubicBezTo>
                  <a:cubicBezTo>
                    <a:pt x="252" y="1985"/>
                    <a:pt x="252" y="2143"/>
                    <a:pt x="284" y="2363"/>
                  </a:cubicBezTo>
                  <a:cubicBezTo>
                    <a:pt x="315" y="2521"/>
                    <a:pt x="252" y="2647"/>
                    <a:pt x="126" y="2741"/>
                  </a:cubicBezTo>
                  <a:lnTo>
                    <a:pt x="0" y="2804"/>
                  </a:lnTo>
                  <a:lnTo>
                    <a:pt x="347" y="3403"/>
                  </a:lnTo>
                  <a:lnTo>
                    <a:pt x="473" y="3308"/>
                  </a:lnTo>
                  <a:cubicBezTo>
                    <a:pt x="518" y="3286"/>
                    <a:pt x="566" y="3276"/>
                    <a:pt x="616" y="3276"/>
                  </a:cubicBezTo>
                  <a:cubicBezTo>
                    <a:pt x="707" y="3276"/>
                    <a:pt x="801" y="3310"/>
                    <a:pt x="882" y="3371"/>
                  </a:cubicBezTo>
                  <a:cubicBezTo>
                    <a:pt x="1040" y="3529"/>
                    <a:pt x="1229" y="3592"/>
                    <a:pt x="1418" y="3686"/>
                  </a:cubicBezTo>
                  <a:cubicBezTo>
                    <a:pt x="1576" y="3718"/>
                    <a:pt x="1670" y="3875"/>
                    <a:pt x="1670" y="4001"/>
                  </a:cubicBezTo>
                  <a:lnTo>
                    <a:pt x="1670" y="4096"/>
                  </a:lnTo>
                  <a:lnTo>
                    <a:pt x="2363" y="4096"/>
                  </a:lnTo>
                  <a:lnTo>
                    <a:pt x="2363" y="4001"/>
                  </a:lnTo>
                  <a:cubicBezTo>
                    <a:pt x="2363" y="3844"/>
                    <a:pt x="2458" y="3718"/>
                    <a:pt x="2615" y="3686"/>
                  </a:cubicBezTo>
                  <a:cubicBezTo>
                    <a:pt x="2804" y="3592"/>
                    <a:pt x="2993" y="3466"/>
                    <a:pt x="3151" y="3371"/>
                  </a:cubicBezTo>
                  <a:cubicBezTo>
                    <a:pt x="3232" y="3310"/>
                    <a:pt x="3327" y="3276"/>
                    <a:pt x="3417" y="3276"/>
                  </a:cubicBezTo>
                  <a:cubicBezTo>
                    <a:pt x="3467" y="3276"/>
                    <a:pt x="3516" y="3286"/>
                    <a:pt x="3560" y="3308"/>
                  </a:cubicBezTo>
                  <a:lnTo>
                    <a:pt x="3686" y="3403"/>
                  </a:lnTo>
                  <a:lnTo>
                    <a:pt x="4033" y="2804"/>
                  </a:lnTo>
                  <a:lnTo>
                    <a:pt x="3907" y="2741"/>
                  </a:lnTo>
                  <a:cubicBezTo>
                    <a:pt x="3781" y="2647"/>
                    <a:pt x="3718" y="2489"/>
                    <a:pt x="3749" y="2363"/>
                  </a:cubicBezTo>
                  <a:cubicBezTo>
                    <a:pt x="3781" y="2143"/>
                    <a:pt x="3781" y="1985"/>
                    <a:pt x="3749" y="1733"/>
                  </a:cubicBezTo>
                  <a:cubicBezTo>
                    <a:pt x="3718" y="1576"/>
                    <a:pt x="3781" y="1481"/>
                    <a:pt x="3907" y="1387"/>
                  </a:cubicBezTo>
                  <a:lnTo>
                    <a:pt x="4033" y="1324"/>
                  </a:lnTo>
                  <a:lnTo>
                    <a:pt x="3686" y="725"/>
                  </a:lnTo>
                  <a:lnTo>
                    <a:pt x="3560" y="788"/>
                  </a:lnTo>
                  <a:cubicBezTo>
                    <a:pt x="3502" y="832"/>
                    <a:pt x="3437" y="855"/>
                    <a:pt x="3371" y="855"/>
                  </a:cubicBezTo>
                  <a:cubicBezTo>
                    <a:pt x="3295" y="855"/>
                    <a:pt x="3218" y="824"/>
                    <a:pt x="3151" y="756"/>
                  </a:cubicBezTo>
                  <a:cubicBezTo>
                    <a:pt x="2993" y="599"/>
                    <a:pt x="2804" y="536"/>
                    <a:pt x="2615" y="441"/>
                  </a:cubicBezTo>
                  <a:cubicBezTo>
                    <a:pt x="2458" y="410"/>
                    <a:pt x="2363" y="252"/>
                    <a:pt x="2363" y="126"/>
                  </a:cubicBezTo>
                  <a:lnTo>
                    <a:pt x="236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42" name="Google Shape;7742;p83"/>
          <p:cNvGrpSpPr/>
          <p:nvPr/>
        </p:nvGrpSpPr>
        <p:grpSpPr>
          <a:xfrm>
            <a:off x="2608689" y="1539249"/>
            <a:ext cx="354341" cy="354341"/>
            <a:chOff x="-49027775" y="3183175"/>
            <a:chExt cx="299325" cy="299325"/>
          </a:xfrm>
        </p:grpSpPr>
        <p:sp>
          <p:nvSpPr>
            <p:cNvPr id="7743" name="Google Shape;7743;p83"/>
            <p:cNvSpPr/>
            <p:nvPr/>
          </p:nvSpPr>
          <p:spPr>
            <a:xfrm>
              <a:off x="-48870250" y="3183175"/>
              <a:ext cx="141800" cy="185900"/>
            </a:xfrm>
            <a:custGeom>
              <a:rect b="b" l="l" r="r" t="t"/>
              <a:pathLst>
                <a:path extrusionOk="0" h="7436" w="5672">
                  <a:moveTo>
                    <a:pt x="1" y="0"/>
                  </a:moveTo>
                  <a:lnTo>
                    <a:pt x="1" y="1796"/>
                  </a:lnTo>
                  <a:lnTo>
                    <a:pt x="32" y="1796"/>
                  </a:lnTo>
                  <a:cubicBezTo>
                    <a:pt x="158" y="1765"/>
                    <a:pt x="284" y="1765"/>
                    <a:pt x="379" y="1765"/>
                  </a:cubicBezTo>
                  <a:cubicBezTo>
                    <a:pt x="1166" y="1765"/>
                    <a:pt x="1828" y="2395"/>
                    <a:pt x="1828" y="3182"/>
                  </a:cubicBezTo>
                  <a:cubicBezTo>
                    <a:pt x="1828" y="3970"/>
                    <a:pt x="1166" y="4600"/>
                    <a:pt x="379" y="4600"/>
                  </a:cubicBezTo>
                  <a:cubicBezTo>
                    <a:pt x="284" y="4600"/>
                    <a:pt x="158" y="4600"/>
                    <a:pt x="32" y="4568"/>
                  </a:cubicBezTo>
                  <a:lnTo>
                    <a:pt x="32" y="5671"/>
                  </a:lnTo>
                  <a:lnTo>
                    <a:pt x="1702" y="5671"/>
                  </a:lnTo>
                  <a:cubicBezTo>
                    <a:pt x="2017" y="5671"/>
                    <a:pt x="2175" y="6018"/>
                    <a:pt x="1954" y="6270"/>
                  </a:cubicBezTo>
                  <a:cubicBezTo>
                    <a:pt x="1860" y="6364"/>
                    <a:pt x="1765" y="6585"/>
                    <a:pt x="1765" y="6742"/>
                  </a:cubicBezTo>
                  <a:cubicBezTo>
                    <a:pt x="1765" y="7120"/>
                    <a:pt x="2080" y="7435"/>
                    <a:pt x="2490" y="7435"/>
                  </a:cubicBezTo>
                  <a:cubicBezTo>
                    <a:pt x="2868" y="7435"/>
                    <a:pt x="3183" y="7120"/>
                    <a:pt x="3183" y="6742"/>
                  </a:cubicBezTo>
                  <a:cubicBezTo>
                    <a:pt x="3183" y="6585"/>
                    <a:pt x="3120" y="6364"/>
                    <a:pt x="2994" y="6270"/>
                  </a:cubicBezTo>
                  <a:cubicBezTo>
                    <a:pt x="2805" y="6018"/>
                    <a:pt x="2962" y="5671"/>
                    <a:pt x="3277" y="5671"/>
                  </a:cubicBezTo>
                  <a:lnTo>
                    <a:pt x="5672" y="5671"/>
                  </a:lnTo>
                  <a:lnTo>
                    <a:pt x="5672" y="1765"/>
                  </a:lnTo>
                  <a:cubicBezTo>
                    <a:pt x="5672" y="788"/>
                    <a:pt x="4884" y="0"/>
                    <a:pt x="390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4" name="Google Shape;7744;p83"/>
            <p:cNvSpPr/>
            <p:nvPr/>
          </p:nvSpPr>
          <p:spPr>
            <a:xfrm>
              <a:off x="-49027775" y="3183175"/>
              <a:ext cx="185900" cy="141800"/>
            </a:xfrm>
            <a:custGeom>
              <a:rect b="b" l="l" r="r" t="t"/>
              <a:pathLst>
                <a:path extrusionOk="0" h="5672" w="7436">
                  <a:moveTo>
                    <a:pt x="1765" y="0"/>
                  </a:moveTo>
                  <a:cubicBezTo>
                    <a:pt x="788" y="0"/>
                    <a:pt x="1" y="788"/>
                    <a:pt x="1" y="1765"/>
                  </a:cubicBezTo>
                  <a:lnTo>
                    <a:pt x="1" y="5671"/>
                  </a:lnTo>
                  <a:lnTo>
                    <a:pt x="1828" y="5671"/>
                  </a:lnTo>
                  <a:lnTo>
                    <a:pt x="1828" y="5640"/>
                  </a:lnTo>
                  <a:cubicBezTo>
                    <a:pt x="1765" y="5514"/>
                    <a:pt x="1765" y="5388"/>
                    <a:pt x="1765" y="5262"/>
                  </a:cubicBezTo>
                  <a:cubicBezTo>
                    <a:pt x="1765" y="4474"/>
                    <a:pt x="2395" y="3844"/>
                    <a:pt x="3183" y="3844"/>
                  </a:cubicBezTo>
                  <a:cubicBezTo>
                    <a:pt x="3970" y="3844"/>
                    <a:pt x="4600" y="4474"/>
                    <a:pt x="4600" y="5262"/>
                  </a:cubicBezTo>
                  <a:cubicBezTo>
                    <a:pt x="4600" y="5388"/>
                    <a:pt x="4569" y="5514"/>
                    <a:pt x="4569" y="5640"/>
                  </a:cubicBezTo>
                  <a:lnTo>
                    <a:pt x="5672" y="5640"/>
                  </a:lnTo>
                  <a:lnTo>
                    <a:pt x="5672" y="3970"/>
                  </a:lnTo>
                  <a:cubicBezTo>
                    <a:pt x="5672" y="3748"/>
                    <a:pt x="5843" y="3605"/>
                    <a:pt x="6032" y="3605"/>
                  </a:cubicBezTo>
                  <a:cubicBezTo>
                    <a:pt x="6112" y="3605"/>
                    <a:pt x="6195" y="3630"/>
                    <a:pt x="6270" y="3686"/>
                  </a:cubicBezTo>
                  <a:cubicBezTo>
                    <a:pt x="6396" y="3812"/>
                    <a:pt x="6585" y="3907"/>
                    <a:pt x="6743" y="3907"/>
                  </a:cubicBezTo>
                  <a:cubicBezTo>
                    <a:pt x="7121" y="3907"/>
                    <a:pt x="7436" y="3592"/>
                    <a:pt x="7436" y="3182"/>
                  </a:cubicBezTo>
                  <a:cubicBezTo>
                    <a:pt x="7436" y="2804"/>
                    <a:pt x="7121" y="2489"/>
                    <a:pt x="6743" y="2489"/>
                  </a:cubicBezTo>
                  <a:cubicBezTo>
                    <a:pt x="6585" y="2489"/>
                    <a:pt x="6396" y="2552"/>
                    <a:pt x="6270" y="2678"/>
                  </a:cubicBezTo>
                  <a:cubicBezTo>
                    <a:pt x="6195" y="2734"/>
                    <a:pt x="6112" y="2760"/>
                    <a:pt x="6032" y="2760"/>
                  </a:cubicBezTo>
                  <a:cubicBezTo>
                    <a:pt x="5843" y="2760"/>
                    <a:pt x="5672" y="2616"/>
                    <a:pt x="5672" y="2395"/>
                  </a:cubicBezTo>
                  <a:lnTo>
                    <a:pt x="567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5" name="Google Shape;7745;p83"/>
            <p:cNvSpPr/>
            <p:nvPr/>
          </p:nvSpPr>
          <p:spPr>
            <a:xfrm>
              <a:off x="-49027775" y="3295800"/>
              <a:ext cx="141800" cy="186700"/>
            </a:xfrm>
            <a:custGeom>
              <a:rect b="b" l="l" r="r" t="t"/>
              <a:pathLst>
                <a:path extrusionOk="0" h="7468" w="5672">
                  <a:moveTo>
                    <a:pt x="3183" y="0"/>
                  </a:moveTo>
                  <a:cubicBezTo>
                    <a:pt x="2805" y="0"/>
                    <a:pt x="2490" y="315"/>
                    <a:pt x="2490" y="725"/>
                  </a:cubicBezTo>
                  <a:cubicBezTo>
                    <a:pt x="2490" y="883"/>
                    <a:pt x="2553" y="1072"/>
                    <a:pt x="2679" y="1198"/>
                  </a:cubicBezTo>
                  <a:cubicBezTo>
                    <a:pt x="2868" y="1418"/>
                    <a:pt x="2710" y="1796"/>
                    <a:pt x="2395" y="1796"/>
                  </a:cubicBezTo>
                  <a:lnTo>
                    <a:pt x="1" y="1796"/>
                  </a:lnTo>
                  <a:lnTo>
                    <a:pt x="1" y="5671"/>
                  </a:lnTo>
                  <a:cubicBezTo>
                    <a:pt x="1" y="6679"/>
                    <a:pt x="788" y="7467"/>
                    <a:pt x="1765" y="7467"/>
                  </a:cubicBezTo>
                  <a:lnTo>
                    <a:pt x="5672" y="7467"/>
                  </a:lnTo>
                  <a:lnTo>
                    <a:pt x="5672" y="5640"/>
                  </a:lnTo>
                  <a:lnTo>
                    <a:pt x="5640" y="5640"/>
                  </a:lnTo>
                  <a:cubicBezTo>
                    <a:pt x="5514" y="5703"/>
                    <a:pt x="5388" y="5703"/>
                    <a:pt x="5294" y="5703"/>
                  </a:cubicBezTo>
                  <a:cubicBezTo>
                    <a:pt x="4506" y="5703"/>
                    <a:pt x="3844" y="5041"/>
                    <a:pt x="3844" y="4254"/>
                  </a:cubicBezTo>
                  <a:cubicBezTo>
                    <a:pt x="3844" y="3466"/>
                    <a:pt x="4506" y="2867"/>
                    <a:pt x="5294" y="2867"/>
                  </a:cubicBezTo>
                  <a:cubicBezTo>
                    <a:pt x="5388" y="2867"/>
                    <a:pt x="5514" y="2867"/>
                    <a:pt x="5640" y="2899"/>
                  </a:cubicBezTo>
                  <a:lnTo>
                    <a:pt x="5640" y="1796"/>
                  </a:lnTo>
                  <a:lnTo>
                    <a:pt x="3970" y="1796"/>
                  </a:lnTo>
                  <a:cubicBezTo>
                    <a:pt x="3655" y="1796"/>
                    <a:pt x="3498" y="1418"/>
                    <a:pt x="3718" y="1198"/>
                  </a:cubicBezTo>
                  <a:cubicBezTo>
                    <a:pt x="3813" y="1072"/>
                    <a:pt x="3907" y="883"/>
                    <a:pt x="3907" y="725"/>
                  </a:cubicBezTo>
                  <a:cubicBezTo>
                    <a:pt x="3907" y="315"/>
                    <a:pt x="3592" y="0"/>
                    <a:pt x="31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6" name="Google Shape;7746;p83"/>
            <p:cNvSpPr/>
            <p:nvPr/>
          </p:nvSpPr>
          <p:spPr>
            <a:xfrm>
              <a:off x="-48914350" y="3340700"/>
              <a:ext cx="185900" cy="141800"/>
            </a:xfrm>
            <a:custGeom>
              <a:rect b="b" l="l" r="r" t="t"/>
              <a:pathLst>
                <a:path extrusionOk="0" h="5672" w="7436">
                  <a:moveTo>
                    <a:pt x="5608" y="0"/>
                  </a:moveTo>
                  <a:lnTo>
                    <a:pt x="5608" y="32"/>
                  </a:lnTo>
                  <a:cubicBezTo>
                    <a:pt x="5671" y="158"/>
                    <a:pt x="5671" y="284"/>
                    <a:pt x="5671" y="378"/>
                  </a:cubicBezTo>
                  <a:cubicBezTo>
                    <a:pt x="5671" y="1166"/>
                    <a:pt x="5041" y="1796"/>
                    <a:pt x="4254" y="1796"/>
                  </a:cubicBezTo>
                  <a:cubicBezTo>
                    <a:pt x="3466" y="1796"/>
                    <a:pt x="2836" y="1166"/>
                    <a:pt x="2836" y="378"/>
                  </a:cubicBezTo>
                  <a:cubicBezTo>
                    <a:pt x="2836" y="284"/>
                    <a:pt x="2867" y="158"/>
                    <a:pt x="2867" y="32"/>
                  </a:cubicBezTo>
                  <a:lnTo>
                    <a:pt x="1765" y="32"/>
                  </a:lnTo>
                  <a:lnTo>
                    <a:pt x="1765" y="1670"/>
                  </a:lnTo>
                  <a:cubicBezTo>
                    <a:pt x="1765" y="1907"/>
                    <a:pt x="1602" y="2041"/>
                    <a:pt x="1419" y="2041"/>
                  </a:cubicBezTo>
                  <a:cubicBezTo>
                    <a:pt x="1334" y="2041"/>
                    <a:pt x="1245" y="2013"/>
                    <a:pt x="1166" y="1954"/>
                  </a:cubicBezTo>
                  <a:cubicBezTo>
                    <a:pt x="1040" y="1827"/>
                    <a:pt x="851" y="1764"/>
                    <a:pt x="694" y="1764"/>
                  </a:cubicBezTo>
                  <a:cubicBezTo>
                    <a:pt x="315" y="1764"/>
                    <a:pt x="0" y="2080"/>
                    <a:pt x="0" y="2458"/>
                  </a:cubicBezTo>
                  <a:cubicBezTo>
                    <a:pt x="0" y="2867"/>
                    <a:pt x="315" y="3182"/>
                    <a:pt x="694" y="3182"/>
                  </a:cubicBezTo>
                  <a:cubicBezTo>
                    <a:pt x="851" y="3182"/>
                    <a:pt x="1040" y="3119"/>
                    <a:pt x="1166" y="2993"/>
                  </a:cubicBezTo>
                  <a:cubicBezTo>
                    <a:pt x="1247" y="2933"/>
                    <a:pt x="1337" y="2904"/>
                    <a:pt x="1423" y="2904"/>
                  </a:cubicBezTo>
                  <a:cubicBezTo>
                    <a:pt x="1605" y="2904"/>
                    <a:pt x="1765" y="3031"/>
                    <a:pt x="1765" y="3245"/>
                  </a:cubicBezTo>
                  <a:lnTo>
                    <a:pt x="1765" y="5671"/>
                  </a:lnTo>
                  <a:lnTo>
                    <a:pt x="5671" y="5671"/>
                  </a:lnTo>
                  <a:cubicBezTo>
                    <a:pt x="6648" y="5671"/>
                    <a:pt x="7436" y="4883"/>
                    <a:pt x="7436" y="3907"/>
                  </a:cubicBezTo>
                  <a:lnTo>
                    <a:pt x="74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47" name="Google Shape;7747;p83"/>
          <p:cNvGrpSpPr/>
          <p:nvPr/>
        </p:nvGrpSpPr>
        <p:grpSpPr>
          <a:xfrm>
            <a:off x="2608230" y="1974651"/>
            <a:ext cx="355258" cy="357152"/>
            <a:chOff x="-49027775" y="3550975"/>
            <a:chExt cx="300100" cy="301700"/>
          </a:xfrm>
        </p:grpSpPr>
        <p:sp>
          <p:nvSpPr>
            <p:cNvPr id="7748" name="Google Shape;7748;p83"/>
            <p:cNvSpPr/>
            <p:nvPr/>
          </p:nvSpPr>
          <p:spPr>
            <a:xfrm>
              <a:off x="-48941125" y="3613200"/>
              <a:ext cx="74050" cy="26825"/>
            </a:xfrm>
            <a:custGeom>
              <a:rect b="b" l="l" r="r" t="t"/>
              <a:pathLst>
                <a:path extrusionOk="0" h="1073" w="2962">
                  <a:moveTo>
                    <a:pt x="1260" y="1"/>
                  </a:moveTo>
                  <a:lnTo>
                    <a:pt x="0" y="1072"/>
                  </a:lnTo>
                  <a:lnTo>
                    <a:pt x="1702" y="1072"/>
                  </a:lnTo>
                  <a:lnTo>
                    <a:pt x="29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9" name="Google Shape;7749;p83"/>
            <p:cNvSpPr/>
            <p:nvPr/>
          </p:nvSpPr>
          <p:spPr>
            <a:xfrm>
              <a:off x="-48871025" y="3613200"/>
              <a:ext cx="73275" cy="26825"/>
            </a:xfrm>
            <a:custGeom>
              <a:rect b="b" l="l" r="r" t="t"/>
              <a:pathLst>
                <a:path extrusionOk="0" h="1073" w="2931">
                  <a:moveTo>
                    <a:pt x="1260" y="1"/>
                  </a:moveTo>
                  <a:lnTo>
                    <a:pt x="0" y="1072"/>
                  </a:lnTo>
                  <a:lnTo>
                    <a:pt x="1670" y="1072"/>
                  </a:lnTo>
                  <a:lnTo>
                    <a:pt x="29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0" name="Google Shape;7750;p83"/>
            <p:cNvSpPr/>
            <p:nvPr/>
          </p:nvSpPr>
          <p:spPr>
            <a:xfrm>
              <a:off x="-48893075" y="3552550"/>
              <a:ext cx="95325" cy="43350"/>
            </a:xfrm>
            <a:custGeom>
              <a:rect b="b" l="l" r="r" t="t"/>
              <a:pathLst>
                <a:path extrusionOk="0" h="1734" w="3813">
                  <a:moveTo>
                    <a:pt x="0" y="1"/>
                  </a:moveTo>
                  <a:lnTo>
                    <a:pt x="2142" y="1734"/>
                  </a:lnTo>
                  <a:lnTo>
                    <a:pt x="3812" y="1734"/>
                  </a:lnTo>
                  <a:lnTo>
                    <a:pt x="173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1" name="Google Shape;7751;p83"/>
            <p:cNvSpPr/>
            <p:nvPr/>
          </p:nvSpPr>
          <p:spPr>
            <a:xfrm>
              <a:off x="-49027775" y="3550975"/>
              <a:ext cx="100050" cy="87475"/>
            </a:xfrm>
            <a:custGeom>
              <a:rect b="b" l="l" r="r" t="t"/>
              <a:pathLst>
                <a:path extrusionOk="0" h="3499" w="4002">
                  <a:moveTo>
                    <a:pt x="2112" y="1797"/>
                  </a:moveTo>
                  <a:cubicBezTo>
                    <a:pt x="2332" y="1797"/>
                    <a:pt x="2490" y="1923"/>
                    <a:pt x="2490" y="2143"/>
                  </a:cubicBezTo>
                  <a:cubicBezTo>
                    <a:pt x="2490" y="2332"/>
                    <a:pt x="2332" y="2490"/>
                    <a:pt x="2112" y="2490"/>
                  </a:cubicBezTo>
                  <a:cubicBezTo>
                    <a:pt x="1923" y="2490"/>
                    <a:pt x="1765" y="2332"/>
                    <a:pt x="1765" y="2143"/>
                  </a:cubicBezTo>
                  <a:cubicBezTo>
                    <a:pt x="1765" y="1923"/>
                    <a:pt x="1923" y="1797"/>
                    <a:pt x="2112" y="1797"/>
                  </a:cubicBezTo>
                  <a:close/>
                  <a:moveTo>
                    <a:pt x="1072" y="1"/>
                  </a:moveTo>
                  <a:cubicBezTo>
                    <a:pt x="473" y="1"/>
                    <a:pt x="1" y="474"/>
                    <a:pt x="1" y="1072"/>
                  </a:cubicBezTo>
                  <a:lnTo>
                    <a:pt x="1" y="3498"/>
                  </a:lnTo>
                  <a:lnTo>
                    <a:pt x="2364" y="3498"/>
                  </a:lnTo>
                  <a:lnTo>
                    <a:pt x="4002" y="2143"/>
                  </a:ln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2" name="Google Shape;7752;p83"/>
            <p:cNvSpPr/>
            <p:nvPr/>
          </p:nvSpPr>
          <p:spPr>
            <a:xfrm>
              <a:off x="-48962400" y="3552550"/>
              <a:ext cx="95325" cy="43350"/>
            </a:xfrm>
            <a:custGeom>
              <a:rect b="b" l="l" r="r" t="t"/>
              <a:pathLst>
                <a:path extrusionOk="0" h="1734" w="3813">
                  <a:moveTo>
                    <a:pt x="1" y="1"/>
                  </a:moveTo>
                  <a:lnTo>
                    <a:pt x="2111" y="1734"/>
                  </a:lnTo>
                  <a:lnTo>
                    <a:pt x="3813" y="1734"/>
                  </a:lnTo>
                  <a:lnTo>
                    <a:pt x="170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3" name="Google Shape;7753;p83"/>
            <p:cNvSpPr/>
            <p:nvPr/>
          </p:nvSpPr>
          <p:spPr>
            <a:xfrm>
              <a:off x="-49027775" y="3657325"/>
              <a:ext cx="300100" cy="195350"/>
            </a:xfrm>
            <a:custGeom>
              <a:rect b="b" l="l" r="r" t="t"/>
              <a:pathLst>
                <a:path extrusionOk="0" h="7814" w="12004">
                  <a:moveTo>
                    <a:pt x="5987" y="410"/>
                  </a:moveTo>
                  <a:cubicBezTo>
                    <a:pt x="7719" y="410"/>
                    <a:pt x="9137" y="1827"/>
                    <a:pt x="9137" y="3560"/>
                  </a:cubicBezTo>
                  <a:cubicBezTo>
                    <a:pt x="9137" y="5293"/>
                    <a:pt x="7719" y="6711"/>
                    <a:pt x="5987" y="6711"/>
                  </a:cubicBezTo>
                  <a:cubicBezTo>
                    <a:pt x="4254" y="6711"/>
                    <a:pt x="2836" y="5293"/>
                    <a:pt x="2836" y="3560"/>
                  </a:cubicBezTo>
                  <a:cubicBezTo>
                    <a:pt x="2836" y="1827"/>
                    <a:pt x="4254" y="410"/>
                    <a:pt x="5987" y="410"/>
                  </a:cubicBezTo>
                  <a:close/>
                  <a:moveTo>
                    <a:pt x="1" y="0"/>
                  </a:moveTo>
                  <a:lnTo>
                    <a:pt x="1" y="6742"/>
                  </a:lnTo>
                  <a:cubicBezTo>
                    <a:pt x="1" y="7341"/>
                    <a:pt x="473" y="7813"/>
                    <a:pt x="1072" y="7813"/>
                  </a:cubicBezTo>
                  <a:lnTo>
                    <a:pt x="10933" y="7813"/>
                  </a:lnTo>
                  <a:cubicBezTo>
                    <a:pt x="11532" y="7813"/>
                    <a:pt x="12004" y="7341"/>
                    <a:pt x="12004" y="6742"/>
                  </a:cubicBezTo>
                  <a:lnTo>
                    <a:pt x="120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4" name="Google Shape;7754;p83"/>
            <p:cNvSpPr/>
            <p:nvPr/>
          </p:nvSpPr>
          <p:spPr>
            <a:xfrm>
              <a:off x="-48886775" y="3726625"/>
              <a:ext cx="28375" cy="37050"/>
            </a:xfrm>
            <a:custGeom>
              <a:rect b="b" l="l" r="r" t="t"/>
              <a:pathLst>
                <a:path extrusionOk="0" h="1482" w="1135">
                  <a:moveTo>
                    <a:pt x="0" y="1"/>
                  </a:moveTo>
                  <a:lnTo>
                    <a:pt x="0" y="1481"/>
                  </a:lnTo>
                  <a:lnTo>
                    <a:pt x="1134" y="757"/>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5" name="Google Shape;7755;p83"/>
            <p:cNvSpPr/>
            <p:nvPr/>
          </p:nvSpPr>
          <p:spPr>
            <a:xfrm>
              <a:off x="-48822975" y="3550975"/>
              <a:ext cx="94525" cy="44925"/>
            </a:xfrm>
            <a:custGeom>
              <a:rect b="b" l="l" r="r" t="t"/>
              <a:pathLst>
                <a:path extrusionOk="0" h="1797" w="3781">
                  <a:moveTo>
                    <a:pt x="0" y="1"/>
                  </a:moveTo>
                  <a:lnTo>
                    <a:pt x="2111" y="1797"/>
                  </a:lnTo>
                  <a:lnTo>
                    <a:pt x="3781" y="1797"/>
                  </a:lnTo>
                  <a:lnTo>
                    <a:pt x="3781" y="1072"/>
                  </a:lnTo>
                  <a:cubicBezTo>
                    <a:pt x="3781" y="474"/>
                    <a:pt x="3308" y="1"/>
                    <a:pt x="27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6" name="Google Shape;7756;p83"/>
            <p:cNvSpPr/>
            <p:nvPr/>
          </p:nvSpPr>
          <p:spPr>
            <a:xfrm>
              <a:off x="-48939550" y="3684100"/>
              <a:ext cx="122100" cy="122100"/>
            </a:xfrm>
            <a:custGeom>
              <a:rect b="b" l="l" r="r" t="t"/>
              <a:pathLst>
                <a:path extrusionOk="0" h="4884" w="4884">
                  <a:moveTo>
                    <a:pt x="1741" y="757"/>
                  </a:moveTo>
                  <a:cubicBezTo>
                    <a:pt x="1812" y="757"/>
                    <a:pt x="1885" y="777"/>
                    <a:pt x="1954" y="819"/>
                  </a:cubicBezTo>
                  <a:lnTo>
                    <a:pt x="4064" y="2237"/>
                  </a:lnTo>
                  <a:cubicBezTo>
                    <a:pt x="4253" y="2300"/>
                    <a:pt x="4253" y="2615"/>
                    <a:pt x="4064" y="2773"/>
                  </a:cubicBezTo>
                  <a:lnTo>
                    <a:pt x="1954" y="4190"/>
                  </a:lnTo>
                  <a:cubicBezTo>
                    <a:pt x="1885" y="4233"/>
                    <a:pt x="1812" y="4253"/>
                    <a:pt x="1741" y="4253"/>
                  </a:cubicBezTo>
                  <a:cubicBezTo>
                    <a:pt x="1553" y="4253"/>
                    <a:pt x="1387" y="4113"/>
                    <a:pt x="1387" y="3907"/>
                  </a:cubicBezTo>
                  <a:lnTo>
                    <a:pt x="1387" y="1103"/>
                  </a:lnTo>
                  <a:cubicBezTo>
                    <a:pt x="1387" y="897"/>
                    <a:pt x="1553" y="757"/>
                    <a:pt x="1741" y="757"/>
                  </a:cubicBezTo>
                  <a:close/>
                  <a:moveTo>
                    <a:pt x="2458" y="0"/>
                  </a:moveTo>
                  <a:cubicBezTo>
                    <a:pt x="1103" y="0"/>
                    <a:pt x="0" y="1103"/>
                    <a:pt x="0" y="2458"/>
                  </a:cubicBezTo>
                  <a:cubicBezTo>
                    <a:pt x="0" y="3781"/>
                    <a:pt x="1103" y="4884"/>
                    <a:pt x="2458" y="4884"/>
                  </a:cubicBezTo>
                  <a:cubicBezTo>
                    <a:pt x="3781" y="4884"/>
                    <a:pt x="4884" y="3781"/>
                    <a:pt x="4884" y="2458"/>
                  </a:cubicBezTo>
                  <a:cubicBezTo>
                    <a:pt x="4884" y="1103"/>
                    <a:pt x="3812"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7" name="Google Shape;7757;p83"/>
            <p:cNvSpPr/>
            <p:nvPr/>
          </p:nvSpPr>
          <p:spPr>
            <a:xfrm>
              <a:off x="-48801725" y="3613200"/>
              <a:ext cx="73275" cy="26825"/>
            </a:xfrm>
            <a:custGeom>
              <a:rect b="b" l="l" r="r" t="t"/>
              <a:pathLst>
                <a:path extrusionOk="0" h="1073" w="2931">
                  <a:moveTo>
                    <a:pt x="1261" y="1"/>
                  </a:moveTo>
                  <a:lnTo>
                    <a:pt x="1" y="1072"/>
                  </a:lnTo>
                  <a:lnTo>
                    <a:pt x="2931" y="1072"/>
                  </a:lnTo>
                  <a:lnTo>
                    <a:pt x="293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58" name="Google Shape;7758;p83"/>
          <p:cNvGrpSpPr/>
          <p:nvPr/>
        </p:nvGrpSpPr>
        <p:grpSpPr>
          <a:xfrm>
            <a:off x="2606306" y="2411710"/>
            <a:ext cx="359106" cy="355525"/>
            <a:chOff x="-49031025" y="3920175"/>
            <a:chExt cx="303350" cy="300325"/>
          </a:xfrm>
        </p:grpSpPr>
        <p:sp>
          <p:nvSpPr>
            <p:cNvPr id="7759" name="Google Shape;7759;p83"/>
            <p:cNvSpPr/>
            <p:nvPr/>
          </p:nvSpPr>
          <p:spPr>
            <a:xfrm>
              <a:off x="-49031025" y="4131875"/>
              <a:ext cx="109600" cy="88625"/>
            </a:xfrm>
            <a:custGeom>
              <a:rect b="b" l="l" r="r" t="t"/>
              <a:pathLst>
                <a:path extrusionOk="0" h="3545" w="4384">
                  <a:moveTo>
                    <a:pt x="472" y="1"/>
                  </a:moveTo>
                  <a:cubicBezTo>
                    <a:pt x="202" y="1"/>
                    <a:pt x="0" y="326"/>
                    <a:pt x="225" y="551"/>
                  </a:cubicBezTo>
                  <a:lnTo>
                    <a:pt x="2336" y="3387"/>
                  </a:lnTo>
                  <a:cubicBezTo>
                    <a:pt x="2399" y="3481"/>
                    <a:pt x="2494" y="3544"/>
                    <a:pt x="2620" y="3544"/>
                  </a:cubicBezTo>
                  <a:lnTo>
                    <a:pt x="4384" y="3544"/>
                  </a:lnTo>
                  <a:lnTo>
                    <a:pt x="2620" y="583"/>
                  </a:lnTo>
                  <a:lnTo>
                    <a:pt x="572" y="16"/>
                  </a:lnTo>
                  <a:cubicBezTo>
                    <a:pt x="538" y="5"/>
                    <a:pt x="505" y="1"/>
                    <a:pt x="4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0" name="Google Shape;7760;p83"/>
            <p:cNvSpPr/>
            <p:nvPr/>
          </p:nvSpPr>
          <p:spPr>
            <a:xfrm>
              <a:off x="-48921450" y="3920175"/>
              <a:ext cx="79575" cy="130975"/>
            </a:xfrm>
            <a:custGeom>
              <a:rect b="b" l="l" r="r" t="t"/>
              <a:pathLst>
                <a:path extrusionOk="0" h="5239" w="3183">
                  <a:moveTo>
                    <a:pt x="302" y="1"/>
                  </a:moveTo>
                  <a:cubicBezTo>
                    <a:pt x="275" y="1"/>
                    <a:pt x="248" y="3"/>
                    <a:pt x="221" y="9"/>
                  </a:cubicBezTo>
                  <a:cubicBezTo>
                    <a:pt x="64" y="40"/>
                    <a:pt x="1" y="198"/>
                    <a:pt x="1" y="355"/>
                  </a:cubicBezTo>
                  <a:lnTo>
                    <a:pt x="64" y="1269"/>
                  </a:lnTo>
                  <a:lnTo>
                    <a:pt x="2584" y="5239"/>
                  </a:lnTo>
                  <a:lnTo>
                    <a:pt x="3183" y="4199"/>
                  </a:lnTo>
                  <a:lnTo>
                    <a:pt x="631" y="166"/>
                  </a:lnTo>
                  <a:cubicBezTo>
                    <a:pt x="553" y="62"/>
                    <a:pt x="431" y="1"/>
                    <a:pt x="30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1" name="Google Shape;7761;p83"/>
            <p:cNvSpPr/>
            <p:nvPr/>
          </p:nvSpPr>
          <p:spPr>
            <a:xfrm>
              <a:off x="-48842675" y="4008100"/>
              <a:ext cx="115000" cy="53300"/>
            </a:xfrm>
            <a:custGeom>
              <a:rect b="b" l="l" r="r" t="t"/>
              <a:pathLst>
                <a:path extrusionOk="0" h="2132" w="4600">
                  <a:moveTo>
                    <a:pt x="1359" y="0"/>
                  </a:moveTo>
                  <a:cubicBezTo>
                    <a:pt x="1245" y="0"/>
                    <a:pt x="1132" y="57"/>
                    <a:pt x="1072" y="178"/>
                  </a:cubicBezTo>
                  <a:lnTo>
                    <a:pt x="0" y="2131"/>
                  </a:lnTo>
                  <a:lnTo>
                    <a:pt x="4191" y="2131"/>
                  </a:lnTo>
                  <a:cubicBezTo>
                    <a:pt x="4317" y="2131"/>
                    <a:pt x="4506" y="2005"/>
                    <a:pt x="4537" y="1848"/>
                  </a:cubicBezTo>
                  <a:cubicBezTo>
                    <a:pt x="4600" y="1690"/>
                    <a:pt x="4537" y="1533"/>
                    <a:pt x="4380" y="1469"/>
                  </a:cubicBezTo>
                  <a:lnTo>
                    <a:pt x="1544" y="52"/>
                  </a:lnTo>
                  <a:cubicBezTo>
                    <a:pt x="1488" y="18"/>
                    <a:pt x="1423" y="0"/>
                    <a:pt x="13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2" name="Google Shape;7762;p83"/>
            <p:cNvSpPr/>
            <p:nvPr/>
          </p:nvSpPr>
          <p:spPr>
            <a:xfrm>
              <a:off x="-48838750" y="4078700"/>
              <a:ext cx="51225" cy="66975"/>
            </a:xfrm>
            <a:custGeom>
              <a:rect b="b" l="l" r="r" t="t"/>
              <a:pathLst>
                <a:path extrusionOk="0" h="2679" w="2049">
                  <a:moveTo>
                    <a:pt x="1" y="0"/>
                  </a:moveTo>
                  <a:lnTo>
                    <a:pt x="1734" y="2678"/>
                  </a:lnTo>
                  <a:lnTo>
                    <a:pt x="204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3" name="Google Shape;7763;p83"/>
            <p:cNvSpPr/>
            <p:nvPr/>
          </p:nvSpPr>
          <p:spPr>
            <a:xfrm>
              <a:off x="-48975000" y="3920575"/>
              <a:ext cx="173300" cy="248725"/>
            </a:xfrm>
            <a:custGeom>
              <a:rect b="b" l="l" r="r" t="t"/>
              <a:pathLst>
                <a:path extrusionOk="0" h="9949" w="6932">
                  <a:moveTo>
                    <a:pt x="374" y="0"/>
                  </a:moveTo>
                  <a:cubicBezTo>
                    <a:pt x="334" y="0"/>
                    <a:pt x="293" y="8"/>
                    <a:pt x="253" y="24"/>
                  </a:cubicBezTo>
                  <a:cubicBezTo>
                    <a:pt x="95" y="87"/>
                    <a:pt x="1" y="245"/>
                    <a:pt x="1" y="402"/>
                  </a:cubicBezTo>
                  <a:lnTo>
                    <a:pt x="694" y="7585"/>
                  </a:lnTo>
                  <a:lnTo>
                    <a:pt x="6932" y="9948"/>
                  </a:lnTo>
                  <a:lnTo>
                    <a:pt x="694" y="182"/>
                  </a:lnTo>
                  <a:cubicBezTo>
                    <a:pt x="600" y="65"/>
                    <a:pt x="489" y="0"/>
                    <a:pt x="3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4" name="Google Shape;7764;p83"/>
            <p:cNvSpPr/>
            <p:nvPr/>
          </p:nvSpPr>
          <p:spPr>
            <a:xfrm>
              <a:off x="-48955300" y="4129900"/>
              <a:ext cx="151250" cy="89800"/>
            </a:xfrm>
            <a:custGeom>
              <a:rect b="b" l="l" r="r" t="t"/>
              <a:pathLst>
                <a:path extrusionOk="0" h="3592" w="6050">
                  <a:moveTo>
                    <a:pt x="0" y="0"/>
                  </a:moveTo>
                  <a:lnTo>
                    <a:pt x="2174" y="3592"/>
                  </a:lnTo>
                  <a:lnTo>
                    <a:pt x="5167" y="3592"/>
                  </a:lnTo>
                  <a:cubicBezTo>
                    <a:pt x="5293" y="3592"/>
                    <a:pt x="5419" y="3529"/>
                    <a:pt x="5482" y="3403"/>
                  </a:cubicBezTo>
                  <a:lnTo>
                    <a:pt x="6049" y="2268"/>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65" name="Google Shape;7765;p83"/>
          <p:cNvGrpSpPr/>
          <p:nvPr/>
        </p:nvGrpSpPr>
        <p:grpSpPr>
          <a:xfrm>
            <a:off x="1322411" y="2904744"/>
            <a:ext cx="356176" cy="354341"/>
            <a:chOff x="-47155575" y="3200500"/>
            <a:chExt cx="300875" cy="299325"/>
          </a:xfrm>
        </p:grpSpPr>
        <p:sp>
          <p:nvSpPr>
            <p:cNvPr id="7766" name="Google Shape;7766;p83"/>
            <p:cNvSpPr/>
            <p:nvPr/>
          </p:nvSpPr>
          <p:spPr>
            <a:xfrm>
              <a:off x="-46943725" y="3206000"/>
              <a:ext cx="47300" cy="48075"/>
            </a:xfrm>
            <a:custGeom>
              <a:rect b="b" l="l" r="r" t="t"/>
              <a:pathLst>
                <a:path extrusionOk="0" h="1923" w="1892">
                  <a:moveTo>
                    <a:pt x="1" y="1"/>
                  </a:moveTo>
                  <a:lnTo>
                    <a:pt x="1" y="1923"/>
                  </a:lnTo>
                  <a:lnTo>
                    <a:pt x="1891" y="1923"/>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7" name="Google Shape;7767;p83"/>
            <p:cNvSpPr/>
            <p:nvPr/>
          </p:nvSpPr>
          <p:spPr>
            <a:xfrm>
              <a:off x="-47118575" y="3200500"/>
              <a:ext cx="228450" cy="89025"/>
            </a:xfrm>
            <a:custGeom>
              <a:rect b="b" l="l" r="r" t="t"/>
              <a:pathLst>
                <a:path extrusionOk="0" h="3561" w="9138">
                  <a:moveTo>
                    <a:pt x="347" y="0"/>
                  </a:moveTo>
                  <a:cubicBezTo>
                    <a:pt x="158" y="0"/>
                    <a:pt x="1" y="158"/>
                    <a:pt x="1" y="378"/>
                  </a:cubicBezTo>
                  <a:lnTo>
                    <a:pt x="1" y="2143"/>
                  </a:lnTo>
                  <a:lnTo>
                    <a:pt x="2017" y="2143"/>
                  </a:lnTo>
                  <a:cubicBezTo>
                    <a:pt x="2679" y="2143"/>
                    <a:pt x="3246" y="2489"/>
                    <a:pt x="3561" y="3119"/>
                  </a:cubicBezTo>
                  <a:lnTo>
                    <a:pt x="3813" y="3560"/>
                  </a:lnTo>
                  <a:lnTo>
                    <a:pt x="9137" y="3560"/>
                  </a:lnTo>
                  <a:lnTo>
                    <a:pt x="9137" y="2836"/>
                  </a:lnTo>
                  <a:lnTo>
                    <a:pt x="6680" y="2836"/>
                  </a:lnTo>
                  <a:cubicBezTo>
                    <a:pt x="6491" y="2836"/>
                    <a:pt x="6333" y="2678"/>
                    <a:pt x="6333" y="2489"/>
                  </a:cubicBezTo>
                  <a:lnTo>
                    <a:pt x="633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8" name="Google Shape;7768;p83"/>
            <p:cNvSpPr/>
            <p:nvPr/>
          </p:nvSpPr>
          <p:spPr>
            <a:xfrm>
              <a:off x="-47013825" y="3395050"/>
              <a:ext cx="15775" cy="15775"/>
            </a:xfrm>
            <a:custGeom>
              <a:rect b="b" l="l" r="r" t="t"/>
              <a:pathLst>
                <a:path extrusionOk="0" h="631" w="631">
                  <a:moveTo>
                    <a:pt x="1" y="0"/>
                  </a:moveTo>
                  <a:lnTo>
                    <a:pt x="1" y="630"/>
                  </a:lnTo>
                  <a:cubicBezTo>
                    <a:pt x="284" y="504"/>
                    <a:pt x="536" y="252"/>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9" name="Google Shape;7769;p83"/>
            <p:cNvSpPr/>
            <p:nvPr/>
          </p:nvSpPr>
          <p:spPr>
            <a:xfrm>
              <a:off x="-47049250" y="3359600"/>
              <a:ext cx="51200" cy="51225"/>
            </a:xfrm>
            <a:custGeom>
              <a:rect b="b" l="l" r="r" t="t"/>
              <a:pathLst>
                <a:path extrusionOk="0" h="2049" w="2048">
                  <a:moveTo>
                    <a:pt x="1071" y="0"/>
                  </a:moveTo>
                  <a:cubicBezTo>
                    <a:pt x="473" y="0"/>
                    <a:pt x="0" y="473"/>
                    <a:pt x="0" y="1040"/>
                  </a:cubicBezTo>
                  <a:cubicBezTo>
                    <a:pt x="0" y="1513"/>
                    <a:pt x="284" y="1891"/>
                    <a:pt x="725" y="2048"/>
                  </a:cubicBezTo>
                  <a:lnTo>
                    <a:pt x="725" y="1040"/>
                  </a:lnTo>
                  <a:cubicBezTo>
                    <a:pt x="725" y="851"/>
                    <a:pt x="882" y="693"/>
                    <a:pt x="1071" y="693"/>
                  </a:cubicBezTo>
                  <a:lnTo>
                    <a:pt x="2048" y="693"/>
                  </a:lnTo>
                  <a:cubicBezTo>
                    <a:pt x="1890" y="252"/>
                    <a:pt x="1512" y="0"/>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0" name="Google Shape;7770;p83"/>
            <p:cNvSpPr/>
            <p:nvPr/>
          </p:nvSpPr>
          <p:spPr>
            <a:xfrm>
              <a:off x="-47013025" y="3393475"/>
              <a:ext cx="52800" cy="53575"/>
            </a:xfrm>
            <a:custGeom>
              <a:rect b="b" l="l" r="r" t="t"/>
              <a:pathLst>
                <a:path extrusionOk="0" h="2143" w="2112">
                  <a:moveTo>
                    <a:pt x="1355" y="0"/>
                  </a:moveTo>
                  <a:cubicBezTo>
                    <a:pt x="1198" y="725"/>
                    <a:pt x="662" y="1260"/>
                    <a:pt x="0" y="1386"/>
                  </a:cubicBezTo>
                  <a:lnTo>
                    <a:pt x="0" y="2142"/>
                  </a:lnTo>
                  <a:lnTo>
                    <a:pt x="2111" y="2142"/>
                  </a:lnTo>
                  <a:lnTo>
                    <a:pt x="21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1" name="Google Shape;7771;p83"/>
            <p:cNvSpPr/>
            <p:nvPr/>
          </p:nvSpPr>
          <p:spPr>
            <a:xfrm>
              <a:off x="-47155575" y="3270600"/>
              <a:ext cx="300875" cy="229225"/>
            </a:xfrm>
            <a:custGeom>
              <a:rect b="b" l="l" r="r" t="t"/>
              <a:pathLst>
                <a:path extrusionOk="0" h="9169" w="12035">
                  <a:moveTo>
                    <a:pt x="5324" y="2804"/>
                  </a:moveTo>
                  <a:cubicBezTo>
                    <a:pt x="6206" y="2804"/>
                    <a:pt x="6900" y="3403"/>
                    <a:pt x="7057" y="4222"/>
                  </a:cubicBezTo>
                  <a:lnTo>
                    <a:pt x="8160" y="4222"/>
                  </a:lnTo>
                  <a:cubicBezTo>
                    <a:pt x="8349" y="4222"/>
                    <a:pt x="8506" y="4379"/>
                    <a:pt x="8506" y="4568"/>
                  </a:cubicBezTo>
                  <a:lnTo>
                    <a:pt x="8506" y="7404"/>
                  </a:lnTo>
                  <a:lnTo>
                    <a:pt x="8475" y="7404"/>
                  </a:lnTo>
                  <a:cubicBezTo>
                    <a:pt x="8475" y="7593"/>
                    <a:pt x="8317" y="7750"/>
                    <a:pt x="8128" y="7750"/>
                  </a:cubicBezTo>
                  <a:lnTo>
                    <a:pt x="5324" y="7750"/>
                  </a:lnTo>
                  <a:cubicBezTo>
                    <a:pt x="5135" y="7750"/>
                    <a:pt x="4978" y="7593"/>
                    <a:pt x="4978" y="7404"/>
                  </a:cubicBezTo>
                  <a:lnTo>
                    <a:pt x="4978" y="6301"/>
                  </a:lnTo>
                  <a:cubicBezTo>
                    <a:pt x="4190" y="6144"/>
                    <a:pt x="3560" y="5451"/>
                    <a:pt x="3560" y="4568"/>
                  </a:cubicBezTo>
                  <a:cubicBezTo>
                    <a:pt x="3560" y="3592"/>
                    <a:pt x="4348" y="2804"/>
                    <a:pt x="5324" y="2804"/>
                  </a:cubicBezTo>
                  <a:close/>
                  <a:moveTo>
                    <a:pt x="1071" y="0"/>
                  </a:moveTo>
                  <a:cubicBezTo>
                    <a:pt x="473" y="0"/>
                    <a:pt x="0" y="473"/>
                    <a:pt x="0" y="1071"/>
                  </a:cubicBezTo>
                  <a:lnTo>
                    <a:pt x="0" y="8097"/>
                  </a:lnTo>
                  <a:cubicBezTo>
                    <a:pt x="0" y="8696"/>
                    <a:pt x="473" y="9168"/>
                    <a:pt x="1071" y="9168"/>
                  </a:cubicBezTo>
                  <a:lnTo>
                    <a:pt x="10964" y="9168"/>
                  </a:lnTo>
                  <a:cubicBezTo>
                    <a:pt x="11562" y="9168"/>
                    <a:pt x="12035" y="8696"/>
                    <a:pt x="12035" y="8097"/>
                  </a:cubicBezTo>
                  <a:lnTo>
                    <a:pt x="12035" y="2489"/>
                  </a:lnTo>
                  <a:cubicBezTo>
                    <a:pt x="12035" y="1891"/>
                    <a:pt x="11562" y="1418"/>
                    <a:pt x="10964" y="1418"/>
                  </a:cubicBezTo>
                  <a:lnTo>
                    <a:pt x="4820" y="1418"/>
                  </a:lnTo>
                  <a:lnTo>
                    <a:pt x="4411" y="599"/>
                  </a:lnTo>
                  <a:cubicBezTo>
                    <a:pt x="4222" y="252"/>
                    <a:pt x="3875" y="0"/>
                    <a:pt x="34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72" name="Google Shape;7772;p83"/>
          <p:cNvGrpSpPr/>
          <p:nvPr/>
        </p:nvGrpSpPr>
        <p:grpSpPr>
          <a:xfrm>
            <a:off x="1322870" y="3341092"/>
            <a:ext cx="355258" cy="355258"/>
            <a:chOff x="-47154800" y="3569100"/>
            <a:chExt cx="300100" cy="300100"/>
          </a:xfrm>
        </p:grpSpPr>
        <p:sp>
          <p:nvSpPr>
            <p:cNvPr id="7773" name="Google Shape;7773;p83"/>
            <p:cNvSpPr/>
            <p:nvPr/>
          </p:nvSpPr>
          <p:spPr>
            <a:xfrm>
              <a:off x="-46994900" y="3728200"/>
              <a:ext cx="140200" cy="141000"/>
            </a:xfrm>
            <a:custGeom>
              <a:rect b="b" l="l" r="r" t="t"/>
              <a:pathLst>
                <a:path extrusionOk="0" h="5640" w="5608">
                  <a:moveTo>
                    <a:pt x="2772" y="1733"/>
                  </a:moveTo>
                  <a:cubicBezTo>
                    <a:pt x="2961" y="1733"/>
                    <a:pt x="3119" y="1891"/>
                    <a:pt x="3119" y="2111"/>
                  </a:cubicBezTo>
                  <a:lnTo>
                    <a:pt x="3119" y="2458"/>
                  </a:lnTo>
                  <a:lnTo>
                    <a:pt x="3466" y="2458"/>
                  </a:lnTo>
                  <a:cubicBezTo>
                    <a:pt x="3655" y="2458"/>
                    <a:pt x="3812" y="2615"/>
                    <a:pt x="3812" y="2804"/>
                  </a:cubicBezTo>
                  <a:cubicBezTo>
                    <a:pt x="3812" y="2994"/>
                    <a:pt x="3655" y="3151"/>
                    <a:pt x="3466" y="3151"/>
                  </a:cubicBezTo>
                  <a:lnTo>
                    <a:pt x="2772" y="3151"/>
                  </a:lnTo>
                  <a:cubicBezTo>
                    <a:pt x="2552" y="3151"/>
                    <a:pt x="2426" y="2994"/>
                    <a:pt x="2426" y="2804"/>
                  </a:cubicBezTo>
                  <a:lnTo>
                    <a:pt x="2426" y="2111"/>
                  </a:lnTo>
                  <a:cubicBezTo>
                    <a:pt x="2426" y="1891"/>
                    <a:pt x="2552" y="1733"/>
                    <a:pt x="2772" y="1733"/>
                  </a:cubicBezTo>
                  <a:close/>
                  <a:moveTo>
                    <a:pt x="2457" y="1"/>
                  </a:moveTo>
                  <a:cubicBezTo>
                    <a:pt x="1197" y="158"/>
                    <a:pt x="221" y="1166"/>
                    <a:pt x="0" y="2458"/>
                  </a:cubicBezTo>
                  <a:lnTo>
                    <a:pt x="693" y="2458"/>
                  </a:lnTo>
                  <a:cubicBezTo>
                    <a:pt x="882" y="2458"/>
                    <a:pt x="1040" y="2615"/>
                    <a:pt x="1040" y="2804"/>
                  </a:cubicBezTo>
                  <a:cubicBezTo>
                    <a:pt x="1040" y="2994"/>
                    <a:pt x="882" y="3151"/>
                    <a:pt x="693" y="3151"/>
                  </a:cubicBezTo>
                  <a:lnTo>
                    <a:pt x="0" y="3151"/>
                  </a:lnTo>
                  <a:cubicBezTo>
                    <a:pt x="158" y="4411"/>
                    <a:pt x="1166" y="5451"/>
                    <a:pt x="2457" y="5608"/>
                  </a:cubicBezTo>
                  <a:lnTo>
                    <a:pt x="2457" y="4947"/>
                  </a:lnTo>
                  <a:cubicBezTo>
                    <a:pt x="2457" y="4726"/>
                    <a:pt x="2615" y="4569"/>
                    <a:pt x="2804" y="4569"/>
                  </a:cubicBezTo>
                  <a:cubicBezTo>
                    <a:pt x="2993" y="4569"/>
                    <a:pt x="3151" y="4726"/>
                    <a:pt x="3151" y="4947"/>
                  </a:cubicBezTo>
                  <a:lnTo>
                    <a:pt x="3151" y="5640"/>
                  </a:lnTo>
                  <a:cubicBezTo>
                    <a:pt x="4411" y="5482"/>
                    <a:pt x="5450" y="4474"/>
                    <a:pt x="5608" y="3214"/>
                  </a:cubicBezTo>
                  <a:lnTo>
                    <a:pt x="4883" y="3214"/>
                  </a:lnTo>
                  <a:cubicBezTo>
                    <a:pt x="4694" y="3151"/>
                    <a:pt x="4537" y="2994"/>
                    <a:pt x="4537" y="2804"/>
                  </a:cubicBezTo>
                  <a:cubicBezTo>
                    <a:pt x="4537" y="2615"/>
                    <a:pt x="4694" y="2458"/>
                    <a:pt x="4883" y="2458"/>
                  </a:cubicBezTo>
                  <a:lnTo>
                    <a:pt x="5608" y="2458"/>
                  </a:lnTo>
                  <a:cubicBezTo>
                    <a:pt x="5450" y="1198"/>
                    <a:pt x="4411" y="221"/>
                    <a:pt x="3151" y="1"/>
                  </a:cubicBezTo>
                  <a:lnTo>
                    <a:pt x="3151" y="694"/>
                  </a:lnTo>
                  <a:cubicBezTo>
                    <a:pt x="3151" y="883"/>
                    <a:pt x="2993" y="1040"/>
                    <a:pt x="2804" y="1040"/>
                  </a:cubicBezTo>
                  <a:cubicBezTo>
                    <a:pt x="2615" y="1040"/>
                    <a:pt x="2457" y="883"/>
                    <a:pt x="2457" y="694"/>
                  </a:cubicBezTo>
                  <a:lnTo>
                    <a:pt x="24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4" name="Google Shape;7774;p83"/>
            <p:cNvSpPr/>
            <p:nvPr/>
          </p:nvSpPr>
          <p:spPr>
            <a:xfrm>
              <a:off x="-46978375" y="3574625"/>
              <a:ext cx="47275" cy="47275"/>
            </a:xfrm>
            <a:custGeom>
              <a:rect b="b" l="l" r="r" t="t"/>
              <a:pathLst>
                <a:path extrusionOk="0" h="1891" w="1891">
                  <a:moveTo>
                    <a:pt x="1" y="0"/>
                  </a:moveTo>
                  <a:lnTo>
                    <a:pt x="1" y="1890"/>
                  </a:lnTo>
                  <a:lnTo>
                    <a:pt x="1891" y="1890"/>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5" name="Google Shape;7775;p83"/>
            <p:cNvSpPr/>
            <p:nvPr/>
          </p:nvSpPr>
          <p:spPr>
            <a:xfrm>
              <a:off x="-47075250" y="3665200"/>
              <a:ext cx="15775" cy="15775"/>
            </a:xfrm>
            <a:custGeom>
              <a:rect b="b" l="l" r="r" t="t"/>
              <a:pathLst>
                <a:path extrusionOk="0" h="631" w="631">
                  <a:moveTo>
                    <a:pt x="1" y="0"/>
                  </a:moveTo>
                  <a:lnTo>
                    <a:pt x="1" y="630"/>
                  </a:lnTo>
                  <a:cubicBezTo>
                    <a:pt x="316" y="536"/>
                    <a:pt x="505" y="284"/>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6" name="Google Shape;7776;p83"/>
            <p:cNvSpPr/>
            <p:nvPr/>
          </p:nvSpPr>
          <p:spPr>
            <a:xfrm>
              <a:off x="-47110700" y="3631325"/>
              <a:ext cx="51225" cy="51225"/>
            </a:xfrm>
            <a:custGeom>
              <a:rect b="b" l="l" r="r" t="t"/>
              <a:pathLst>
                <a:path extrusionOk="0" h="2049" w="2049">
                  <a:moveTo>
                    <a:pt x="1040" y="0"/>
                  </a:moveTo>
                  <a:cubicBezTo>
                    <a:pt x="473" y="0"/>
                    <a:pt x="1" y="473"/>
                    <a:pt x="1" y="1040"/>
                  </a:cubicBezTo>
                  <a:cubicBezTo>
                    <a:pt x="1" y="1481"/>
                    <a:pt x="253" y="1859"/>
                    <a:pt x="694" y="2048"/>
                  </a:cubicBezTo>
                  <a:lnTo>
                    <a:pt x="694" y="1040"/>
                  </a:lnTo>
                  <a:cubicBezTo>
                    <a:pt x="694" y="851"/>
                    <a:pt x="851" y="694"/>
                    <a:pt x="1040" y="694"/>
                  </a:cubicBezTo>
                  <a:lnTo>
                    <a:pt x="2049" y="694"/>
                  </a:lnTo>
                  <a:cubicBezTo>
                    <a:pt x="1891" y="316"/>
                    <a:pt x="1482"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7" name="Google Shape;7777;p83"/>
            <p:cNvSpPr/>
            <p:nvPr/>
          </p:nvSpPr>
          <p:spPr>
            <a:xfrm>
              <a:off x="-47075250" y="3665200"/>
              <a:ext cx="53575" cy="54350"/>
            </a:xfrm>
            <a:custGeom>
              <a:rect b="b" l="l" r="r" t="t"/>
              <a:pathLst>
                <a:path extrusionOk="0" h="2174" w="2143">
                  <a:moveTo>
                    <a:pt x="1355" y="0"/>
                  </a:moveTo>
                  <a:cubicBezTo>
                    <a:pt x="1229" y="693"/>
                    <a:pt x="694" y="1229"/>
                    <a:pt x="1" y="1386"/>
                  </a:cubicBezTo>
                  <a:lnTo>
                    <a:pt x="1" y="2174"/>
                  </a:lnTo>
                  <a:lnTo>
                    <a:pt x="2143" y="2174"/>
                  </a:ln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8" name="Google Shape;7778;p83"/>
            <p:cNvSpPr/>
            <p:nvPr/>
          </p:nvSpPr>
          <p:spPr>
            <a:xfrm>
              <a:off x="-47154800" y="3569100"/>
              <a:ext cx="229225" cy="300100"/>
            </a:xfrm>
            <a:custGeom>
              <a:rect b="b" l="l" r="r" t="t"/>
              <a:pathLst>
                <a:path extrusionOk="0" h="12004" w="9169">
                  <a:moveTo>
                    <a:pt x="2804" y="1765"/>
                  </a:moveTo>
                  <a:cubicBezTo>
                    <a:pt x="3687" y="1765"/>
                    <a:pt x="4380" y="2363"/>
                    <a:pt x="4537" y="3183"/>
                  </a:cubicBezTo>
                  <a:lnTo>
                    <a:pt x="5703" y="3183"/>
                  </a:lnTo>
                  <a:cubicBezTo>
                    <a:pt x="5892" y="3183"/>
                    <a:pt x="6049" y="3340"/>
                    <a:pt x="6049" y="3529"/>
                  </a:cubicBezTo>
                  <a:lnTo>
                    <a:pt x="6049" y="6428"/>
                  </a:lnTo>
                  <a:cubicBezTo>
                    <a:pt x="6049" y="6617"/>
                    <a:pt x="5892" y="6774"/>
                    <a:pt x="5703" y="6774"/>
                  </a:cubicBezTo>
                  <a:lnTo>
                    <a:pt x="2804" y="6774"/>
                  </a:lnTo>
                  <a:cubicBezTo>
                    <a:pt x="2615" y="6774"/>
                    <a:pt x="2458" y="6617"/>
                    <a:pt x="2458" y="6428"/>
                  </a:cubicBezTo>
                  <a:lnTo>
                    <a:pt x="2458" y="5262"/>
                  </a:lnTo>
                  <a:cubicBezTo>
                    <a:pt x="1670" y="5104"/>
                    <a:pt x="1040" y="4411"/>
                    <a:pt x="1040" y="3529"/>
                  </a:cubicBezTo>
                  <a:cubicBezTo>
                    <a:pt x="1040" y="2552"/>
                    <a:pt x="1828" y="1765"/>
                    <a:pt x="2804" y="1765"/>
                  </a:cubicBezTo>
                  <a:close/>
                  <a:moveTo>
                    <a:pt x="4191" y="8160"/>
                  </a:moveTo>
                  <a:cubicBezTo>
                    <a:pt x="4380" y="8160"/>
                    <a:pt x="4537" y="8318"/>
                    <a:pt x="4537" y="8507"/>
                  </a:cubicBezTo>
                  <a:cubicBezTo>
                    <a:pt x="4537" y="8696"/>
                    <a:pt x="4380" y="8853"/>
                    <a:pt x="4191" y="8853"/>
                  </a:cubicBezTo>
                  <a:lnTo>
                    <a:pt x="1387" y="8853"/>
                  </a:lnTo>
                  <a:cubicBezTo>
                    <a:pt x="1198" y="8853"/>
                    <a:pt x="1040" y="8696"/>
                    <a:pt x="1040" y="8507"/>
                  </a:cubicBezTo>
                  <a:cubicBezTo>
                    <a:pt x="1040" y="8318"/>
                    <a:pt x="1198" y="8160"/>
                    <a:pt x="1387" y="8160"/>
                  </a:cubicBezTo>
                  <a:close/>
                  <a:moveTo>
                    <a:pt x="4191" y="9515"/>
                  </a:moveTo>
                  <a:cubicBezTo>
                    <a:pt x="4380" y="9515"/>
                    <a:pt x="4537" y="9673"/>
                    <a:pt x="4537" y="9893"/>
                  </a:cubicBezTo>
                  <a:cubicBezTo>
                    <a:pt x="4537" y="10082"/>
                    <a:pt x="4380" y="10240"/>
                    <a:pt x="4191" y="10240"/>
                  </a:cubicBezTo>
                  <a:lnTo>
                    <a:pt x="1387" y="10240"/>
                  </a:lnTo>
                  <a:cubicBezTo>
                    <a:pt x="1198" y="10240"/>
                    <a:pt x="1040" y="10082"/>
                    <a:pt x="1040" y="9893"/>
                  </a:cubicBezTo>
                  <a:cubicBezTo>
                    <a:pt x="1040" y="9673"/>
                    <a:pt x="1198" y="9515"/>
                    <a:pt x="1387" y="9515"/>
                  </a:cubicBezTo>
                  <a:close/>
                  <a:moveTo>
                    <a:pt x="347" y="1"/>
                  </a:moveTo>
                  <a:cubicBezTo>
                    <a:pt x="158" y="1"/>
                    <a:pt x="1" y="158"/>
                    <a:pt x="1" y="347"/>
                  </a:cubicBezTo>
                  <a:lnTo>
                    <a:pt x="1" y="11657"/>
                  </a:lnTo>
                  <a:cubicBezTo>
                    <a:pt x="1" y="11846"/>
                    <a:pt x="158" y="12004"/>
                    <a:pt x="347" y="12004"/>
                  </a:cubicBezTo>
                  <a:lnTo>
                    <a:pt x="7089" y="12004"/>
                  </a:lnTo>
                  <a:cubicBezTo>
                    <a:pt x="6239" y="11342"/>
                    <a:pt x="5671" y="10366"/>
                    <a:pt x="5671" y="9168"/>
                  </a:cubicBezTo>
                  <a:cubicBezTo>
                    <a:pt x="5671" y="7247"/>
                    <a:pt x="7247" y="5671"/>
                    <a:pt x="9168" y="5671"/>
                  </a:cubicBezTo>
                  <a:lnTo>
                    <a:pt x="9168" y="2805"/>
                  </a:lnTo>
                  <a:lnTo>
                    <a:pt x="6711" y="2805"/>
                  </a:lnTo>
                  <a:cubicBezTo>
                    <a:pt x="6522" y="2805"/>
                    <a:pt x="6365" y="2647"/>
                    <a:pt x="6365" y="2426"/>
                  </a:cubicBezTo>
                  <a:lnTo>
                    <a:pt x="63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79" name="Google Shape;7779;p83"/>
          <p:cNvGrpSpPr/>
          <p:nvPr/>
        </p:nvGrpSpPr>
        <p:grpSpPr>
          <a:xfrm>
            <a:off x="1323343" y="3779305"/>
            <a:ext cx="354311" cy="353423"/>
            <a:chOff x="-47154000" y="3939275"/>
            <a:chExt cx="299300" cy="298550"/>
          </a:xfrm>
        </p:grpSpPr>
        <p:sp>
          <p:nvSpPr>
            <p:cNvPr id="7780" name="Google Shape;7780;p83"/>
            <p:cNvSpPr/>
            <p:nvPr/>
          </p:nvSpPr>
          <p:spPr>
            <a:xfrm>
              <a:off x="-47084700" y="4131475"/>
              <a:ext cx="159125" cy="106350"/>
            </a:xfrm>
            <a:custGeom>
              <a:rect b="b" l="l" r="r" t="t"/>
              <a:pathLst>
                <a:path extrusionOk="0" h="4254" w="6365">
                  <a:moveTo>
                    <a:pt x="4569" y="693"/>
                  </a:moveTo>
                  <a:cubicBezTo>
                    <a:pt x="4789" y="693"/>
                    <a:pt x="4947" y="851"/>
                    <a:pt x="4947" y="1040"/>
                  </a:cubicBezTo>
                  <a:cubicBezTo>
                    <a:pt x="4947" y="1260"/>
                    <a:pt x="4789" y="1418"/>
                    <a:pt x="4569" y="1418"/>
                  </a:cubicBezTo>
                  <a:lnTo>
                    <a:pt x="1796" y="1418"/>
                  </a:lnTo>
                  <a:cubicBezTo>
                    <a:pt x="1576" y="1418"/>
                    <a:pt x="1418" y="1260"/>
                    <a:pt x="1418" y="1040"/>
                  </a:cubicBezTo>
                  <a:cubicBezTo>
                    <a:pt x="1418" y="851"/>
                    <a:pt x="1576" y="693"/>
                    <a:pt x="1796" y="693"/>
                  </a:cubicBezTo>
                  <a:close/>
                  <a:moveTo>
                    <a:pt x="4569" y="2111"/>
                  </a:moveTo>
                  <a:cubicBezTo>
                    <a:pt x="4789" y="2111"/>
                    <a:pt x="4947" y="2268"/>
                    <a:pt x="4947" y="2457"/>
                  </a:cubicBezTo>
                  <a:cubicBezTo>
                    <a:pt x="4947" y="2678"/>
                    <a:pt x="4789" y="2835"/>
                    <a:pt x="4569" y="2835"/>
                  </a:cubicBezTo>
                  <a:lnTo>
                    <a:pt x="1796" y="2835"/>
                  </a:lnTo>
                  <a:cubicBezTo>
                    <a:pt x="1576" y="2835"/>
                    <a:pt x="1418" y="2678"/>
                    <a:pt x="1418" y="2457"/>
                  </a:cubicBezTo>
                  <a:cubicBezTo>
                    <a:pt x="1418" y="2268"/>
                    <a:pt x="1576" y="2111"/>
                    <a:pt x="1796" y="2111"/>
                  </a:cubicBezTo>
                  <a:close/>
                  <a:moveTo>
                    <a:pt x="0" y="0"/>
                  </a:moveTo>
                  <a:lnTo>
                    <a:pt x="0" y="1418"/>
                  </a:lnTo>
                  <a:lnTo>
                    <a:pt x="0" y="3875"/>
                  </a:lnTo>
                  <a:cubicBezTo>
                    <a:pt x="0" y="4096"/>
                    <a:pt x="158" y="4253"/>
                    <a:pt x="379" y="4253"/>
                  </a:cubicBezTo>
                  <a:lnTo>
                    <a:pt x="5986" y="4253"/>
                  </a:lnTo>
                  <a:cubicBezTo>
                    <a:pt x="6207" y="4253"/>
                    <a:pt x="6364" y="4096"/>
                    <a:pt x="6364" y="3875"/>
                  </a:cubicBezTo>
                  <a:lnTo>
                    <a:pt x="6364" y="1418"/>
                  </a:lnTo>
                  <a:lnTo>
                    <a:pt x="63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1" name="Google Shape;7781;p83"/>
            <p:cNvSpPr/>
            <p:nvPr/>
          </p:nvSpPr>
          <p:spPr>
            <a:xfrm>
              <a:off x="-46979150" y="3943225"/>
              <a:ext cx="48050" cy="47275"/>
            </a:xfrm>
            <a:custGeom>
              <a:rect b="b" l="l" r="r" t="t"/>
              <a:pathLst>
                <a:path extrusionOk="0" h="1891" w="1922">
                  <a:moveTo>
                    <a:pt x="0" y="0"/>
                  </a:moveTo>
                  <a:lnTo>
                    <a:pt x="0" y="1891"/>
                  </a:lnTo>
                  <a:lnTo>
                    <a:pt x="1922" y="1891"/>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2" name="Google Shape;7782;p83"/>
            <p:cNvSpPr/>
            <p:nvPr/>
          </p:nvSpPr>
          <p:spPr>
            <a:xfrm>
              <a:off x="-47154000" y="4026700"/>
              <a:ext cx="299300" cy="141025"/>
            </a:xfrm>
            <a:custGeom>
              <a:rect b="b" l="l" r="r" t="t"/>
              <a:pathLst>
                <a:path extrusionOk="0" h="5641" w="11972">
                  <a:moveTo>
                    <a:pt x="3151" y="2080"/>
                  </a:moveTo>
                  <a:cubicBezTo>
                    <a:pt x="3340" y="2080"/>
                    <a:pt x="3497" y="2238"/>
                    <a:pt x="3497" y="2458"/>
                  </a:cubicBezTo>
                  <a:cubicBezTo>
                    <a:pt x="3497" y="2647"/>
                    <a:pt x="3340" y="2805"/>
                    <a:pt x="3151" y="2805"/>
                  </a:cubicBezTo>
                  <a:cubicBezTo>
                    <a:pt x="2930" y="2805"/>
                    <a:pt x="2804" y="2647"/>
                    <a:pt x="2804" y="2458"/>
                  </a:cubicBezTo>
                  <a:cubicBezTo>
                    <a:pt x="2804" y="2238"/>
                    <a:pt x="2930" y="2080"/>
                    <a:pt x="3151" y="2080"/>
                  </a:cubicBezTo>
                  <a:close/>
                  <a:moveTo>
                    <a:pt x="4568" y="2080"/>
                  </a:moveTo>
                  <a:cubicBezTo>
                    <a:pt x="4757" y="2080"/>
                    <a:pt x="4915" y="2238"/>
                    <a:pt x="4915" y="2458"/>
                  </a:cubicBezTo>
                  <a:cubicBezTo>
                    <a:pt x="4915" y="2647"/>
                    <a:pt x="4757" y="2805"/>
                    <a:pt x="4568" y="2805"/>
                  </a:cubicBezTo>
                  <a:cubicBezTo>
                    <a:pt x="4348" y="2805"/>
                    <a:pt x="4190" y="2647"/>
                    <a:pt x="4190" y="2458"/>
                  </a:cubicBezTo>
                  <a:cubicBezTo>
                    <a:pt x="4190" y="2238"/>
                    <a:pt x="4348" y="2080"/>
                    <a:pt x="4568" y="2080"/>
                  </a:cubicBezTo>
                  <a:close/>
                  <a:moveTo>
                    <a:pt x="6648" y="2080"/>
                  </a:moveTo>
                  <a:cubicBezTo>
                    <a:pt x="6837" y="2080"/>
                    <a:pt x="6994" y="2238"/>
                    <a:pt x="6994" y="2458"/>
                  </a:cubicBezTo>
                  <a:cubicBezTo>
                    <a:pt x="6994" y="2647"/>
                    <a:pt x="6837" y="2805"/>
                    <a:pt x="6648" y="2805"/>
                  </a:cubicBezTo>
                  <a:lnTo>
                    <a:pt x="5923" y="2805"/>
                  </a:lnTo>
                  <a:cubicBezTo>
                    <a:pt x="5734" y="2805"/>
                    <a:pt x="5576" y="2647"/>
                    <a:pt x="5576" y="2458"/>
                  </a:cubicBezTo>
                  <a:cubicBezTo>
                    <a:pt x="5576" y="2238"/>
                    <a:pt x="5734" y="2080"/>
                    <a:pt x="5923" y="2080"/>
                  </a:cubicBezTo>
                  <a:close/>
                  <a:moveTo>
                    <a:pt x="8790" y="2080"/>
                  </a:moveTo>
                  <a:cubicBezTo>
                    <a:pt x="8979" y="2080"/>
                    <a:pt x="9136" y="2238"/>
                    <a:pt x="9136" y="2458"/>
                  </a:cubicBezTo>
                  <a:cubicBezTo>
                    <a:pt x="9136" y="2647"/>
                    <a:pt x="8979" y="2805"/>
                    <a:pt x="8790" y="2805"/>
                  </a:cubicBezTo>
                  <a:lnTo>
                    <a:pt x="8065" y="2805"/>
                  </a:lnTo>
                  <a:cubicBezTo>
                    <a:pt x="7876" y="2805"/>
                    <a:pt x="7719" y="2647"/>
                    <a:pt x="7719" y="2458"/>
                  </a:cubicBezTo>
                  <a:cubicBezTo>
                    <a:pt x="7719" y="2238"/>
                    <a:pt x="7876" y="2080"/>
                    <a:pt x="8065" y="2080"/>
                  </a:cubicBezTo>
                  <a:close/>
                  <a:moveTo>
                    <a:pt x="1071" y="1"/>
                  </a:moveTo>
                  <a:cubicBezTo>
                    <a:pt x="473" y="1"/>
                    <a:pt x="0" y="473"/>
                    <a:pt x="0" y="1072"/>
                  </a:cubicBezTo>
                  <a:lnTo>
                    <a:pt x="0" y="4569"/>
                  </a:lnTo>
                  <a:cubicBezTo>
                    <a:pt x="0" y="5168"/>
                    <a:pt x="473" y="5640"/>
                    <a:pt x="1071" y="5640"/>
                  </a:cubicBezTo>
                  <a:lnTo>
                    <a:pt x="2111" y="5640"/>
                  </a:lnTo>
                  <a:lnTo>
                    <a:pt x="2111" y="4223"/>
                  </a:lnTo>
                  <a:lnTo>
                    <a:pt x="1764" y="4223"/>
                  </a:lnTo>
                  <a:cubicBezTo>
                    <a:pt x="1575" y="4223"/>
                    <a:pt x="1418" y="4065"/>
                    <a:pt x="1418" y="3876"/>
                  </a:cubicBezTo>
                  <a:cubicBezTo>
                    <a:pt x="1418" y="3655"/>
                    <a:pt x="1575" y="3498"/>
                    <a:pt x="1764" y="3498"/>
                  </a:cubicBezTo>
                  <a:lnTo>
                    <a:pt x="10208" y="3498"/>
                  </a:lnTo>
                  <a:cubicBezTo>
                    <a:pt x="10397" y="3498"/>
                    <a:pt x="10554" y="3655"/>
                    <a:pt x="10554" y="3876"/>
                  </a:cubicBezTo>
                  <a:cubicBezTo>
                    <a:pt x="10554" y="4065"/>
                    <a:pt x="10397" y="4223"/>
                    <a:pt x="10208" y="4223"/>
                  </a:cubicBezTo>
                  <a:lnTo>
                    <a:pt x="9830" y="4223"/>
                  </a:lnTo>
                  <a:lnTo>
                    <a:pt x="9830" y="5640"/>
                  </a:lnTo>
                  <a:lnTo>
                    <a:pt x="10901" y="5640"/>
                  </a:lnTo>
                  <a:cubicBezTo>
                    <a:pt x="11499" y="5640"/>
                    <a:pt x="11972" y="5168"/>
                    <a:pt x="11972" y="4569"/>
                  </a:cubicBezTo>
                  <a:lnTo>
                    <a:pt x="11972" y="1072"/>
                  </a:lnTo>
                  <a:cubicBezTo>
                    <a:pt x="11972" y="473"/>
                    <a:pt x="11499" y="1"/>
                    <a:pt x="10901" y="1"/>
                  </a:cubicBezTo>
                  <a:lnTo>
                    <a:pt x="9830" y="1"/>
                  </a:lnTo>
                  <a:lnTo>
                    <a:pt x="9830" y="1072"/>
                  </a:lnTo>
                  <a:cubicBezTo>
                    <a:pt x="9830" y="1261"/>
                    <a:pt x="9672" y="1419"/>
                    <a:pt x="9483" y="1419"/>
                  </a:cubicBezTo>
                  <a:lnTo>
                    <a:pt x="2489" y="1419"/>
                  </a:lnTo>
                  <a:cubicBezTo>
                    <a:pt x="2268" y="1419"/>
                    <a:pt x="2111" y="1261"/>
                    <a:pt x="2111" y="1072"/>
                  </a:cubicBezTo>
                  <a:lnTo>
                    <a:pt x="211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3" name="Google Shape;7783;p83"/>
            <p:cNvSpPr/>
            <p:nvPr/>
          </p:nvSpPr>
          <p:spPr>
            <a:xfrm>
              <a:off x="-47083125" y="3939275"/>
              <a:ext cx="158325" cy="106350"/>
            </a:xfrm>
            <a:custGeom>
              <a:rect b="b" l="l" r="r" t="t"/>
              <a:pathLst>
                <a:path extrusionOk="0" h="4254" w="6333">
                  <a:moveTo>
                    <a:pt x="347" y="1"/>
                  </a:moveTo>
                  <a:cubicBezTo>
                    <a:pt x="158" y="1"/>
                    <a:pt x="0" y="158"/>
                    <a:pt x="0" y="347"/>
                  </a:cubicBezTo>
                  <a:lnTo>
                    <a:pt x="0" y="3529"/>
                  </a:lnTo>
                  <a:lnTo>
                    <a:pt x="0" y="4254"/>
                  </a:lnTo>
                  <a:lnTo>
                    <a:pt x="6333" y="4254"/>
                  </a:lnTo>
                  <a:lnTo>
                    <a:pt x="6333" y="3498"/>
                  </a:lnTo>
                  <a:lnTo>
                    <a:pt x="6301" y="3498"/>
                  </a:lnTo>
                  <a:lnTo>
                    <a:pt x="6301" y="2805"/>
                  </a:lnTo>
                  <a:lnTo>
                    <a:pt x="3844" y="2805"/>
                  </a:lnTo>
                  <a:cubicBezTo>
                    <a:pt x="3655" y="2805"/>
                    <a:pt x="3498" y="2647"/>
                    <a:pt x="3498" y="2427"/>
                  </a:cubicBezTo>
                  <a:lnTo>
                    <a:pt x="349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84" name="Google Shape;7784;p83"/>
          <p:cNvGrpSpPr/>
          <p:nvPr/>
        </p:nvGrpSpPr>
        <p:grpSpPr>
          <a:xfrm>
            <a:off x="3548633" y="2904744"/>
            <a:ext cx="312375" cy="354341"/>
            <a:chOff x="-45286550" y="3200500"/>
            <a:chExt cx="263875" cy="299325"/>
          </a:xfrm>
        </p:grpSpPr>
        <p:sp>
          <p:nvSpPr>
            <p:cNvPr id="7785" name="Google Shape;7785;p83"/>
            <p:cNvSpPr/>
            <p:nvPr/>
          </p:nvSpPr>
          <p:spPr>
            <a:xfrm>
              <a:off x="-45233000" y="3200500"/>
              <a:ext cx="210325" cy="247325"/>
            </a:xfrm>
            <a:custGeom>
              <a:rect b="b" l="l" r="r" t="t"/>
              <a:pathLst>
                <a:path extrusionOk="0" h="9893" w="8413">
                  <a:moveTo>
                    <a:pt x="3151" y="0"/>
                  </a:moveTo>
                  <a:cubicBezTo>
                    <a:pt x="1891" y="0"/>
                    <a:pt x="851" y="945"/>
                    <a:pt x="694" y="2174"/>
                  </a:cubicBezTo>
                  <a:cubicBezTo>
                    <a:pt x="347" y="2300"/>
                    <a:pt x="64" y="2615"/>
                    <a:pt x="1" y="2962"/>
                  </a:cubicBezTo>
                  <a:cubicBezTo>
                    <a:pt x="316" y="2899"/>
                    <a:pt x="662" y="2804"/>
                    <a:pt x="1009" y="2804"/>
                  </a:cubicBezTo>
                  <a:cubicBezTo>
                    <a:pt x="1355" y="2804"/>
                    <a:pt x="1733" y="2836"/>
                    <a:pt x="2048" y="2962"/>
                  </a:cubicBezTo>
                  <a:cubicBezTo>
                    <a:pt x="1954" y="2615"/>
                    <a:pt x="1733" y="2332"/>
                    <a:pt x="1355" y="2174"/>
                  </a:cubicBezTo>
                  <a:cubicBezTo>
                    <a:pt x="1481" y="1355"/>
                    <a:pt x="2237" y="693"/>
                    <a:pt x="3088" y="693"/>
                  </a:cubicBezTo>
                  <a:cubicBezTo>
                    <a:pt x="4096" y="693"/>
                    <a:pt x="4884" y="1481"/>
                    <a:pt x="4884" y="2458"/>
                  </a:cubicBezTo>
                  <a:lnTo>
                    <a:pt x="4884" y="8475"/>
                  </a:lnTo>
                  <a:cubicBezTo>
                    <a:pt x="4884" y="9263"/>
                    <a:pt x="5514" y="9893"/>
                    <a:pt x="6302" y="9893"/>
                  </a:cubicBezTo>
                  <a:cubicBezTo>
                    <a:pt x="7089" y="9893"/>
                    <a:pt x="7719" y="9263"/>
                    <a:pt x="7719" y="8475"/>
                  </a:cubicBezTo>
                  <a:lnTo>
                    <a:pt x="7719" y="6270"/>
                  </a:lnTo>
                  <a:cubicBezTo>
                    <a:pt x="8097" y="6112"/>
                    <a:pt x="8412" y="5766"/>
                    <a:pt x="8412" y="5293"/>
                  </a:cubicBezTo>
                  <a:lnTo>
                    <a:pt x="8412" y="3875"/>
                  </a:lnTo>
                  <a:cubicBezTo>
                    <a:pt x="8412" y="3686"/>
                    <a:pt x="8255" y="3529"/>
                    <a:pt x="8066" y="3529"/>
                  </a:cubicBezTo>
                  <a:lnTo>
                    <a:pt x="7688" y="3529"/>
                  </a:lnTo>
                  <a:lnTo>
                    <a:pt x="7688" y="2458"/>
                  </a:lnTo>
                  <a:cubicBezTo>
                    <a:pt x="7688" y="2269"/>
                    <a:pt x="7562" y="2111"/>
                    <a:pt x="7341" y="2111"/>
                  </a:cubicBezTo>
                  <a:cubicBezTo>
                    <a:pt x="7152" y="2111"/>
                    <a:pt x="6995" y="2269"/>
                    <a:pt x="6995" y="2458"/>
                  </a:cubicBezTo>
                  <a:lnTo>
                    <a:pt x="6995" y="3529"/>
                  </a:lnTo>
                  <a:lnTo>
                    <a:pt x="6648" y="3529"/>
                  </a:lnTo>
                  <a:cubicBezTo>
                    <a:pt x="6459" y="3529"/>
                    <a:pt x="6302" y="3686"/>
                    <a:pt x="6302" y="3875"/>
                  </a:cubicBezTo>
                  <a:lnTo>
                    <a:pt x="6302" y="5293"/>
                  </a:lnTo>
                  <a:cubicBezTo>
                    <a:pt x="6302" y="5766"/>
                    <a:pt x="6554" y="6112"/>
                    <a:pt x="6995" y="6270"/>
                  </a:cubicBezTo>
                  <a:lnTo>
                    <a:pt x="6995" y="8475"/>
                  </a:lnTo>
                  <a:cubicBezTo>
                    <a:pt x="6995" y="8885"/>
                    <a:pt x="6680" y="9200"/>
                    <a:pt x="6302" y="9200"/>
                  </a:cubicBezTo>
                  <a:cubicBezTo>
                    <a:pt x="5892" y="9200"/>
                    <a:pt x="5577" y="8885"/>
                    <a:pt x="5577" y="8475"/>
                  </a:cubicBezTo>
                  <a:lnTo>
                    <a:pt x="5577" y="2458"/>
                  </a:lnTo>
                  <a:cubicBezTo>
                    <a:pt x="5577" y="1103"/>
                    <a:pt x="4474" y="0"/>
                    <a:pt x="31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6" name="Google Shape;7786;p83"/>
            <p:cNvSpPr/>
            <p:nvPr/>
          </p:nvSpPr>
          <p:spPr>
            <a:xfrm>
              <a:off x="-45216450" y="3340700"/>
              <a:ext cx="17350" cy="17350"/>
            </a:xfrm>
            <a:custGeom>
              <a:rect b="b" l="l" r="r" t="t"/>
              <a:pathLst>
                <a:path extrusionOk="0" h="694" w="694">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7" name="Google Shape;7787;p83"/>
            <p:cNvSpPr/>
            <p:nvPr/>
          </p:nvSpPr>
          <p:spPr>
            <a:xfrm>
              <a:off x="-45286550" y="3289500"/>
              <a:ext cx="158325" cy="210325"/>
            </a:xfrm>
            <a:custGeom>
              <a:rect b="b" l="l" r="r" t="t"/>
              <a:pathLst>
                <a:path extrusionOk="0" h="8413" w="6333">
                  <a:moveTo>
                    <a:pt x="2804" y="0"/>
                  </a:moveTo>
                  <a:cubicBezTo>
                    <a:pt x="1229" y="189"/>
                    <a:pt x="0" y="1481"/>
                    <a:pt x="0" y="3119"/>
                  </a:cubicBezTo>
                  <a:lnTo>
                    <a:pt x="0" y="5262"/>
                  </a:lnTo>
                  <a:cubicBezTo>
                    <a:pt x="0" y="6994"/>
                    <a:pt x="1418" y="8412"/>
                    <a:pt x="3151" y="8412"/>
                  </a:cubicBezTo>
                  <a:cubicBezTo>
                    <a:pt x="4884" y="8412"/>
                    <a:pt x="6301" y="6994"/>
                    <a:pt x="6301" y="5262"/>
                  </a:cubicBezTo>
                  <a:lnTo>
                    <a:pt x="6301" y="3119"/>
                  </a:lnTo>
                  <a:cubicBezTo>
                    <a:pt x="6333" y="1481"/>
                    <a:pt x="5073" y="158"/>
                    <a:pt x="3497" y="0"/>
                  </a:cubicBezTo>
                  <a:lnTo>
                    <a:pt x="3497" y="1418"/>
                  </a:lnTo>
                  <a:cubicBezTo>
                    <a:pt x="3907" y="1576"/>
                    <a:pt x="4222" y="1954"/>
                    <a:pt x="4222" y="2395"/>
                  </a:cubicBezTo>
                  <a:cubicBezTo>
                    <a:pt x="4222" y="2836"/>
                    <a:pt x="3938" y="3214"/>
                    <a:pt x="3497" y="3371"/>
                  </a:cubicBezTo>
                  <a:lnTo>
                    <a:pt x="3497" y="3844"/>
                  </a:lnTo>
                  <a:cubicBezTo>
                    <a:pt x="3497" y="4065"/>
                    <a:pt x="3340" y="4191"/>
                    <a:pt x="3151" y="4191"/>
                  </a:cubicBezTo>
                  <a:cubicBezTo>
                    <a:pt x="2962" y="4191"/>
                    <a:pt x="2804" y="4065"/>
                    <a:pt x="2804" y="3844"/>
                  </a:cubicBezTo>
                  <a:lnTo>
                    <a:pt x="2804" y="3371"/>
                  </a:lnTo>
                  <a:cubicBezTo>
                    <a:pt x="2395" y="3214"/>
                    <a:pt x="2080" y="2836"/>
                    <a:pt x="2080" y="2395"/>
                  </a:cubicBezTo>
                  <a:cubicBezTo>
                    <a:pt x="2080" y="1954"/>
                    <a:pt x="2363" y="1576"/>
                    <a:pt x="2804" y="1418"/>
                  </a:cubicBezTo>
                  <a:lnTo>
                    <a:pt x="280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88" name="Google Shape;7788;p83"/>
          <p:cNvGrpSpPr/>
          <p:nvPr/>
        </p:nvGrpSpPr>
        <p:grpSpPr>
          <a:xfrm>
            <a:off x="3548633" y="3342039"/>
            <a:ext cx="312375" cy="354311"/>
            <a:chOff x="-45286550" y="3569900"/>
            <a:chExt cx="263875" cy="299300"/>
          </a:xfrm>
        </p:grpSpPr>
        <p:sp>
          <p:nvSpPr>
            <p:cNvPr id="7789" name="Google Shape;7789;p83"/>
            <p:cNvSpPr/>
            <p:nvPr/>
          </p:nvSpPr>
          <p:spPr>
            <a:xfrm>
              <a:off x="-45234575" y="3728200"/>
              <a:ext cx="18150" cy="18150"/>
            </a:xfrm>
            <a:custGeom>
              <a:rect b="b" l="l" r="r" t="t"/>
              <a:pathLst>
                <a:path extrusionOk="0" h="726" w="726">
                  <a:moveTo>
                    <a:pt x="1" y="1"/>
                  </a:moveTo>
                  <a:lnTo>
                    <a:pt x="1" y="725"/>
                  </a:lnTo>
                  <a:lnTo>
                    <a:pt x="347" y="725"/>
                  </a:lnTo>
                  <a:cubicBezTo>
                    <a:pt x="568" y="725"/>
                    <a:pt x="725" y="568"/>
                    <a:pt x="725" y="379"/>
                  </a:cubicBezTo>
                  <a:cubicBezTo>
                    <a:pt x="725" y="127"/>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0" name="Google Shape;7790;p83"/>
            <p:cNvSpPr/>
            <p:nvPr/>
          </p:nvSpPr>
          <p:spPr>
            <a:xfrm>
              <a:off x="-45286550" y="3692750"/>
              <a:ext cx="263875" cy="122900"/>
            </a:xfrm>
            <a:custGeom>
              <a:rect b="b" l="l" r="r" t="t"/>
              <a:pathLst>
                <a:path extrusionOk="0" h="4916" w="10555">
                  <a:moveTo>
                    <a:pt x="2458" y="725"/>
                  </a:moveTo>
                  <a:cubicBezTo>
                    <a:pt x="3025" y="725"/>
                    <a:pt x="3497" y="1198"/>
                    <a:pt x="3497" y="1765"/>
                  </a:cubicBezTo>
                  <a:cubicBezTo>
                    <a:pt x="3497" y="2364"/>
                    <a:pt x="3025" y="2805"/>
                    <a:pt x="2426" y="2805"/>
                  </a:cubicBezTo>
                  <a:lnTo>
                    <a:pt x="2080" y="2805"/>
                  </a:lnTo>
                  <a:lnTo>
                    <a:pt x="2080" y="3876"/>
                  </a:lnTo>
                  <a:cubicBezTo>
                    <a:pt x="2080" y="4065"/>
                    <a:pt x="1922" y="4222"/>
                    <a:pt x="1733" y="4222"/>
                  </a:cubicBezTo>
                  <a:cubicBezTo>
                    <a:pt x="1544" y="4222"/>
                    <a:pt x="1387" y="4065"/>
                    <a:pt x="1387" y="3876"/>
                  </a:cubicBezTo>
                  <a:lnTo>
                    <a:pt x="1387" y="1072"/>
                  </a:lnTo>
                  <a:cubicBezTo>
                    <a:pt x="1387" y="883"/>
                    <a:pt x="1544" y="725"/>
                    <a:pt x="1733" y="725"/>
                  </a:cubicBezTo>
                  <a:close/>
                  <a:moveTo>
                    <a:pt x="5262" y="694"/>
                  </a:moveTo>
                  <a:cubicBezTo>
                    <a:pt x="5860" y="694"/>
                    <a:pt x="6333" y="1167"/>
                    <a:pt x="6333" y="1734"/>
                  </a:cubicBezTo>
                  <a:cubicBezTo>
                    <a:pt x="6333" y="1954"/>
                    <a:pt x="6175" y="2112"/>
                    <a:pt x="5986" y="2112"/>
                  </a:cubicBezTo>
                  <a:cubicBezTo>
                    <a:pt x="5797" y="2112"/>
                    <a:pt x="5640" y="1954"/>
                    <a:pt x="5640" y="1734"/>
                  </a:cubicBezTo>
                  <a:cubicBezTo>
                    <a:pt x="5640" y="1545"/>
                    <a:pt x="5482" y="1387"/>
                    <a:pt x="5262" y="1387"/>
                  </a:cubicBezTo>
                  <a:cubicBezTo>
                    <a:pt x="5073" y="1387"/>
                    <a:pt x="4915" y="1545"/>
                    <a:pt x="4915" y="1734"/>
                  </a:cubicBezTo>
                  <a:cubicBezTo>
                    <a:pt x="4915" y="1954"/>
                    <a:pt x="5073" y="2112"/>
                    <a:pt x="5262" y="2112"/>
                  </a:cubicBezTo>
                  <a:cubicBezTo>
                    <a:pt x="5860" y="2112"/>
                    <a:pt x="6333" y="2553"/>
                    <a:pt x="6333" y="3151"/>
                  </a:cubicBezTo>
                  <a:cubicBezTo>
                    <a:pt x="6333" y="3750"/>
                    <a:pt x="5860" y="4222"/>
                    <a:pt x="5262" y="4222"/>
                  </a:cubicBezTo>
                  <a:cubicBezTo>
                    <a:pt x="4695" y="4222"/>
                    <a:pt x="4222" y="3750"/>
                    <a:pt x="4222" y="3151"/>
                  </a:cubicBezTo>
                  <a:cubicBezTo>
                    <a:pt x="4222" y="2962"/>
                    <a:pt x="4379" y="2805"/>
                    <a:pt x="4569" y="2805"/>
                  </a:cubicBezTo>
                  <a:cubicBezTo>
                    <a:pt x="4758" y="2805"/>
                    <a:pt x="4915" y="2962"/>
                    <a:pt x="4915" y="3151"/>
                  </a:cubicBezTo>
                  <a:cubicBezTo>
                    <a:pt x="4915" y="3340"/>
                    <a:pt x="5073" y="3498"/>
                    <a:pt x="5262" y="3498"/>
                  </a:cubicBezTo>
                  <a:cubicBezTo>
                    <a:pt x="5482" y="3498"/>
                    <a:pt x="5640" y="3340"/>
                    <a:pt x="5640" y="3151"/>
                  </a:cubicBezTo>
                  <a:cubicBezTo>
                    <a:pt x="5640" y="2962"/>
                    <a:pt x="5482" y="2805"/>
                    <a:pt x="5262" y="2805"/>
                  </a:cubicBezTo>
                  <a:cubicBezTo>
                    <a:pt x="4695" y="2805"/>
                    <a:pt x="4222" y="2332"/>
                    <a:pt x="4222" y="1734"/>
                  </a:cubicBezTo>
                  <a:cubicBezTo>
                    <a:pt x="4222" y="1167"/>
                    <a:pt x="4695" y="694"/>
                    <a:pt x="5262" y="694"/>
                  </a:cubicBezTo>
                  <a:close/>
                  <a:moveTo>
                    <a:pt x="8066" y="725"/>
                  </a:moveTo>
                  <a:cubicBezTo>
                    <a:pt x="8664" y="725"/>
                    <a:pt x="9137" y="1198"/>
                    <a:pt x="9137" y="1765"/>
                  </a:cubicBezTo>
                  <a:lnTo>
                    <a:pt x="9137" y="3151"/>
                  </a:lnTo>
                  <a:cubicBezTo>
                    <a:pt x="9137" y="3750"/>
                    <a:pt x="8664" y="4222"/>
                    <a:pt x="8066" y="4222"/>
                  </a:cubicBezTo>
                  <a:lnTo>
                    <a:pt x="7372" y="4222"/>
                  </a:lnTo>
                  <a:cubicBezTo>
                    <a:pt x="7152" y="4222"/>
                    <a:pt x="6994" y="4065"/>
                    <a:pt x="6994" y="3876"/>
                  </a:cubicBezTo>
                  <a:lnTo>
                    <a:pt x="6994" y="1072"/>
                  </a:lnTo>
                  <a:cubicBezTo>
                    <a:pt x="6994" y="883"/>
                    <a:pt x="7152" y="725"/>
                    <a:pt x="7372" y="725"/>
                  </a:cubicBezTo>
                  <a:close/>
                  <a:moveTo>
                    <a:pt x="347" y="1"/>
                  </a:moveTo>
                  <a:cubicBezTo>
                    <a:pt x="158" y="1"/>
                    <a:pt x="0" y="158"/>
                    <a:pt x="0" y="347"/>
                  </a:cubicBezTo>
                  <a:lnTo>
                    <a:pt x="0" y="4569"/>
                  </a:lnTo>
                  <a:cubicBezTo>
                    <a:pt x="0" y="4758"/>
                    <a:pt x="158" y="4916"/>
                    <a:pt x="347" y="4916"/>
                  </a:cubicBezTo>
                  <a:lnTo>
                    <a:pt x="10208" y="4916"/>
                  </a:lnTo>
                  <a:cubicBezTo>
                    <a:pt x="10397" y="4916"/>
                    <a:pt x="10554" y="4758"/>
                    <a:pt x="10554" y="4569"/>
                  </a:cubicBezTo>
                  <a:lnTo>
                    <a:pt x="10554" y="347"/>
                  </a:lnTo>
                  <a:cubicBezTo>
                    <a:pt x="10554" y="158"/>
                    <a:pt x="10397" y="1"/>
                    <a:pt x="1020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1" name="Google Shape;7791;p83"/>
            <p:cNvSpPr/>
            <p:nvPr/>
          </p:nvSpPr>
          <p:spPr>
            <a:xfrm>
              <a:off x="-45093575" y="3728200"/>
              <a:ext cx="17325" cy="53575"/>
            </a:xfrm>
            <a:custGeom>
              <a:rect b="b" l="l" r="r" t="t"/>
              <a:pathLst>
                <a:path extrusionOk="0" h="2143" w="693">
                  <a:moveTo>
                    <a:pt x="0" y="1"/>
                  </a:moveTo>
                  <a:lnTo>
                    <a:pt x="0" y="2143"/>
                  </a:lnTo>
                  <a:lnTo>
                    <a:pt x="347" y="2143"/>
                  </a:lnTo>
                  <a:cubicBezTo>
                    <a:pt x="536" y="2143"/>
                    <a:pt x="693" y="1985"/>
                    <a:pt x="693" y="1796"/>
                  </a:cubicBezTo>
                  <a:lnTo>
                    <a:pt x="693" y="347"/>
                  </a:lnTo>
                  <a:cubicBezTo>
                    <a:pt x="693" y="127"/>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2" name="Google Shape;7792;p83"/>
            <p:cNvSpPr/>
            <p:nvPr/>
          </p:nvSpPr>
          <p:spPr>
            <a:xfrm>
              <a:off x="-45268450" y="3569900"/>
              <a:ext cx="228450" cy="106350"/>
            </a:xfrm>
            <a:custGeom>
              <a:rect b="b" l="l" r="r" t="t"/>
              <a:pathLst>
                <a:path extrusionOk="0" h="4254" w="9138">
                  <a:moveTo>
                    <a:pt x="347" y="0"/>
                  </a:moveTo>
                  <a:cubicBezTo>
                    <a:pt x="158" y="0"/>
                    <a:pt x="1" y="158"/>
                    <a:pt x="1" y="347"/>
                  </a:cubicBezTo>
                  <a:lnTo>
                    <a:pt x="1" y="4253"/>
                  </a:lnTo>
                  <a:lnTo>
                    <a:pt x="9137" y="4253"/>
                  </a:lnTo>
                  <a:lnTo>
                    <a:pt x="9137" y="2804"/>
                  </a:lnTo>
                  <a:lnTo>
                    <a:pt x="6680" y="2804"/>
                  </a:lnTo>
                  <a:cubicBezTo>
                    <a:pt x="6491" y="2804"/>
                    <a:pt x="6333" y="2647"/>
                    <a:pt x="6333" y="2457"/>
                  </a:cubicBezTo>
                  <a:lnTo>
                    <a:pt x="633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3" name="Google Shape;7793;p83"/>
            <p:cNvSpPr/>
            <p:nvPr/>
          </p:nvSpPr>
          <p:spPr>
            <a:xfrm>
              <a:off x="-45093575" y="3574625"/>
              <a:ext cx="47275" cy="47275"/>
            </a:xfrm>
            <a:custGeom>
              <a:rect b="b" l="l" r="r" t="t"/>
              <a:pathLst>
                <a:path extrusionOk="0" h="1891" w="1891">
                  <a:moveTo>
                    <a:pt x="0" y="0"/>
                  </a:moveTo>
                  <a:lnTo>
                    <a:pt x="0" y="1890"/>
                  </a:lnTo>
                  <a:lnTo>
                    <a:pt x="1890" y="1890"/>
                  </a:lnTo>
                  <a:lnTo>
                    <a:pt x="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4" name="Google Shape;7794;p83"/>
            <p:cNvSpPr/>
            <p:nvPr/>
          </p:nvSpPr>
          <p:spPr>
            <a:xfrm>
              <a:off x="-45269225" y="3833750"/>
              <a:ext cx="228425" cy="35450"/>
            </a:xfrm>
            <a:custGeom>
              <a:rect b="b" l="l" r="r" t="t"/>
              <a:pathLst>
                <a:path extrusionOk="0" h="1418" w="9137">
                  <a:moveTo>
                    <a:pt x="0" y="0"/>
                  </a:moveTo>
                  <a:lnTo>
                    <a:pt x="0" y="1071"/>
                  </a:lnTo>
                  <a:cubicBezTo>
                    <a:pt x="0" y="1260"/>
                    <a:pt x="158" y="1418"/>
                    <a:pt x="378" y="1418"/>
                  </a:cubicBezTo>
                  <a:lnTo>
                    <a:pt x="8790" y="1418"/>
                  </a:lnTo>
                  <a:cubicBezTo>
                    <a:pt x="8979" y="1418"/>
                    <a:pt x="9137" y="1260"/>
                    <a:pt x="9137" y="1071"/>
                  </a:cubicBezTo>
                  <a:lnTo>
                    <a:pt x="913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95" name="Google Shape;7795;p83"/>
          <p:cNvGrpSpPr/>
          <p:nvPr/>
        </p:nvGrpSpPr>
        <p:grpSpPr>
          <a:xfrm>
            <a:off x="3559820" y="3778388"/>
            <a:ext cx="290001" cy="355258"/>
            <a:chOff x="-45277900" y="3938500"/>
            <a:chExt cx="244975" cy="300100"/>
          </a:xfrm>
        </p:grpSpPr>
        <p:sp>
          <p:nvSpPr>
            <p:cNvPr id="7796" name="Google Shape;7796;p83"/>
            <p:cNvSpPr/>
            <p:nvPr/>
          </p:nvSpPr>
          <p:spPr>
            <a:xfrm>
              <a:off x="-45210950" y="4107825"/>
              <a:ext cx="23650" cy="24450"/>
            </a:xfrm>
            <a:custGeom>
              <a:rect b="b" l="l" r="r" t="t"/>
              <a:pathLst>
                <a:path extrusionOk="0" h="978" w="946">
                  <a:moveTo>
                    <a:pt x="473" y="1"/>
                  </a:moveTo>
                  <a:lnTo>
                    <a:pt x="1" y="978"/>
                  </a:lnTo>
                  <a:lnTo>
                    <a:pt x="946" y="978"/>
                  </a:lnTo>
                  <a:lnTo>
                    <a:pt x="4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7" name="Google Shape;7797;p83"/>
            <p:cNvSpPr/>
            <p:nvPr/>
          </p:nvSpPr>
          <p:spPr>
            <a:xfrm>
              <a:off x="-45084925" y="3943225"/>
              <a:ext cx="47275" cy="47275"/>
            </a:xfrm>
            <a:custGeom>
              <a:rect b="b" l="l" r="r" t="t"/>
              <a:pathLst>
                <a:path extrusionOk="0" h="1891" w="1891">
                  <a:moveTo>
                    <a:pt x="1" y="0"/>
                  </a:moveTo>
                  <a:lnTo>
                    <a:pt x="1" y="1891"/>
                  </a:lnTo>
                  <a:lnTo>
                    <a:pt x="1891" y="1891"/>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8" name="Google Shape;7798;p83"/>
            <p:cNvSpPr/>
            <p:nvPr/>
          </p:nvSpPr>
          <p:spPr>
            <a:xfrm>
              <a:off x="-45260575" y="3938500"/>
              <a:ext cx="227650" cy="300100"/>
            </a:xfrm>
            <a:custGeom>
              <a:rect b="b" l="l" r="r" t="t"/>
              <a:pathLst>
                <a:path extrusionOk="0" h="12004" w="9106">
                  <a:moveTo>
                    <a:pt x="348" y="0"/>
                  </a:moveTo>
                  <a:cubicBezTo>
                    <a:pt x="158" y="0"/>
                    <a:pt x="1" y="158"/>
                    <a:pt x="1" y="347"/>
                  </a:cubicBezTo>
                  <a:lnTo>
                    <a:pt x="1" y="4222"/>
                  </a:lnTo>
                  <a:lnTo>
                    <a:pt x="7342" y="4222"/>
                  </a:lnTo>
                  <a:cubicBezTo>
                    <a:pt x="7562" y="4222"/>
                    <a:pt x="7720" y="4380"/>
                    <a:pt x="7720" y="4600"/>
                  </a:cubicBezTo>
                  <a:lnTo>
                    <a:pt x="7720" y="10208"/>
                  </a:lnTo>
                  <a:cubicBezTo>
                    <a:pt x="7720" y="10428"/>
                    <a:pt x="7562" y="10586"/>
                    <a:pt x="7342" y="10586"/>
                  </a:cubicBezTo>
                  <a:lnTo>
                    <a:pt x="1" y="10586"/>
                  </a:lnTo>
                  <a:lnTo>
                    <a:pt x="1" y="11626"/>
                  </a:lnTo>
                  <a:cubicBezTo>
                    <a:pt x="1" y="11846"/>
                    <a:pt x="158" y="12004"/>
                    <a:pt x="348" y="12004"/>
                  </a:cubicBezTo>
                  <a:lnTo>
                    <a:pt x="8759" y="12004"/>
                  </a:lnTo>
                  <a:cubicBezTo>
                    <a:pt x="8980" y="12004"/>
                    <a:pt x="9106" y="11846"/>
                    <a:pt x="9106" y="11626"/>
                  </a:cubicBezTo>
                  <a:lnTo>
                    <a:pt x="9106" y="2804"/>
                  </a:lnTo>
                  <a:lnTo>
                    <a:pt x="6680" y="2804"/>
                  </a:lnTo>
                  <a:lnTo>
                    <a:pt x="6680" y="2773"/>
                  </a:lnTo>
                  <a:cubicBezTo>
                    <a:pt x="6491" y="2773"/>
                    <a:pt x="6333" y="2615"/>
                    <a:pt x="6333" y="2426"/>
                  </a:cubicBezTo>
                  <a:lnTo>
                    <a:pt x="633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9" name="Google Shape;7799;p83"/>
            <p:cNvSpPr/>
            <p:nvPr/>
          </p:nvSpPr>
          <p:spPr>
            <a:xfrm>
              <a:off x="-45277900" y="4061375"/>
              <a:ext cx="193000" cy="122875"/>
            </a:xfrm>
            <a:custGeom>
              <a:rect b="b" l="l" r="r" t="t"/>
              <a:pathLst>
                <a:path extrusionOk="0" h="4915" w="7720">
                  <a:moveTo>
                    <a:pt x="5987" y="693"/>
                  </a:moveTo>
                  <a:cubicBezTo>
                    <a:pt x="6207" y="693"/>
                    <a:pt x="6333" y="851"/>
                    <a:pt x="6333" y="1071"/>
                  </a:cubicBezTo>
                  <a:cubicBezTo>
                    <a:pt x="6302" y="1260"/>
                    <a:pt x="6144" y="1418"/>
                    <a:pt x="5987" y="1418"/>
                  </a:cubicBezTo>
                  <a:cubicBezTo>
                    <a:pt x="5798" y="1418"/>
                    <a:pt x="5640" y="1260"/>
                    <a:pt x="5640" y="1071"/>
                  </a:cubicBezTo>
                  <a:cubicBezTo>
                    <a:pt x="5640" y="851"/>
                    <a:pt x="5798" y="693"/>
                    <a:pt x="5987" y="693"/>
                  </a:cubicBezTo>
                  <a:close/>
                  <a:moveTo>
                    <a:pt x="3246" y="701"/>
                  </a:moveTo>
                  <a:cubicBezTo>
                    <a:pt x="3372" y="701"/>
                    <a:pt x="3498" y="772"/>
                    <a:pt x="3561" y="914"/>
                  </a:cubicBezTo>
                  <a:lnTo>
                    <a:pt x="4979" y="3686"/>
                  </a:lnTo>
                  <a:cubicBezTo>
                    <a:pt x="4979" y="3907"/>
                    <a:pt x="4884" y="4096"/>
                    <a:pt x="4727" y="4159"/>
                  </a:cubicBezTo>
                  <a:cubicBezTo>
                    <a:pt x="4695" y="4222"/>
                    <a:pt x="4601" y="4222"/>
                    <a:pt x="4569" y="4222"/>
                  </a:cubicBezTo>
                  <a:cubicBezTo>
                    <a:pt x="4443" y="4222"/>
                    <a:pt x="4349" y="4127"/>
                    <a:pt x="4254" y="4001"/>
                  </a:cubicBezTo>
                  <a:lnTo>
                    <a:pt x="4033" y="3497"/>
                  </a:lnTo>
                  <a:lnTo>
                    <a:pt x="2364" y="3497"/>
                  </a:lnTo>
                  <a:lnTo>
                    <a:pt x="2143" y="4001"/>
                  </a:lnTo>
                  <a:cubicBezTo>
                    <a:pt x="2075" y="4115"/>
                    <a:pt x="1940" y="4196"/>
                    <a:pt x="1811" y="4196"/>
                  </a:cubicBezTo>
                  <a:cubicBezTo>
                    <a:pt x="1762" y="4196"/>
                    <a:pt x="1714" y="4185"/>
                    <a:pt x="1671" y="4159"/>
                  </a:cubicBezTo>
                  <a:cubicBezTo>
                    <a:pt x="1513" y="4096"/>
                    <a:pt x="1419" y="3844"/>
                    <a:pt x="1513" y="3686"/>
                  </a:cubicBezTo>
                  <a:lnTo>
                    <a:pt x="2931" y="914"/>
                  </a:lnTo>
                  <a:cubicBezTo>
                    <a:pt x="2994" y="772"/>
                    <a:pt x="3120" y="701"/>
                    <a:pt x="3246" y="701"/>
                  </a:cubicBezTo>
                  <a:close/>
                  <a:moveTo>
                    <a:pt x="5955" y="2079"/>
                  </a:moveTo>
                  <a:cubicBezTo>
                    <a:pt x="6144" y="2079"/>
                    <a:pt x="6302" y="2237"/>
                    <a:pt x="6302" y="2426"/>
                  </a:cubicBezTo>
                  <a:lnTo>
                    <a:pt x="6302" y="3844"/>
                  </a:lnTo>
                  <a:cubicBezTo>
                    <a:pt x="6302" y="4064"/>
                    <a:pt x="6144" y="4222"/>
                    <a:pt x="5955" y="4222"/>
                  </a:cubicBezTo>
                  <a:cubicBezTo>
                    <a:pt x="5766" y="4222"/>
                    <a:pt x="5609" y="4064"/>
                    <a:pt x="5609" y="3844"/>
                  </a:cubicBezTo>
                  <a:lnTo>
                    <a:pt x="5609" y="2426"/>
                  </a:lnTo>
                  <a:cubicBezTo>
                    <a:pt x="5609" y="2237"/>
                    <a:pt x="5766" y="2079"/>
                    <a:pt x="5955" y="2079"/>
                  </a:cubicBezTo>
                  <a:close/>
                  <a:moveTo>
                    <a:pt x="347" y="0"/>
                  </a:moveTo>
                  <a:cubicBezTo>
                    <a:pt x="158" y="0"/>
                    <a:pt x="1" y="158"/>
                    <a:pt x="1" y="347"/>
                  </a:cubicBezTo>
                  <a:lnTo>
                    <a:pt x="1" y="4568"/>
                  </a:lnTo>
                  <a:cubicBezTo>
                    <a:pt x="1" y="4757"/>
                    <a:pt x="158" y="4915"/>
                    <a:pt x="347" y="4915"/>
                  </a:cubicBezTo>
                  <a:lnTo>
                    <a:pt x="7720" y="4915"/>
                  </a:lnTo>
                  <a:lnTo>
                    <a:pt x="77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00" name="Google Shape;7800;p83"/>
          <p:cNvGrpSpPr/>
          <p:nvPr/>
        </p:nvGrpSpPr>
        <p:grpSpPr>
          <a:xfrm>
            <a:off x="2645769" y="4247490"/>
            <a:ext cx="355258" cy="355258"/>
            <a:chOff x="-44502875" y="3576975"/>
            <a:chExt cx="300100" cy="300100"/>
          </a:xfrm>
        </p:grpSpPr>
        <p:sp>
          <p:nvSpPr>
            <p:cNvPr id="7801" name="Google Shape;7801;p83"/>
            <p:cNvSpPr/>
            <p:nvPr/>
          </p:nvSpPr>
          <p:spPr>
            <a:xfrm>
              <a:off x="-44466650" y="3576975"/>
              <a:ext cx="53600" cy="18925"/>
            </a:xfrm>
            <a:custGeom>
              <a:rect b="b" l="l" r="r" t="t"/>
              <a:pathLst>
                <a:path extrusionOk="0" h="757" w="2144">
                  <a:moveTo>
                    <a:pt x="348" y="1"/>
                  </a:moveTo>
                  <a:cubicBezTo>
                    <a:pt x="158" y="1"/>
                    <a:pt x="1" y="158"/>
                    <a:pt x="1" y="347"/>
                  </a:cubicBezTo>
                  <a:lnTo>
                    <a:pt x="1" y="757"/>
                  </a:lnTo>
                  <a:lnTo>
                    <a:pt x="2143" y="757"/>
                  </a:lnTo>
                  <a:lnTo>
                    <a:pt x="2143" y="347"/>
                  </a:lnTo>
                  <a:cubicBezTo>
                    <a:pt x="2143" y="158"/>
                    <a:pt x="1986"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2" name="Google Shape;7802;p83"/>
            <p:cNvSpPr/>
            <p:nvPr/>
          </p:nvSpPr>
          <p:spPr>
            <a:xfrm>
              <a:off x="-44502875" y="3595100"/>
              <a:ext cx="283575" cy="281975"/>
            </a:xfrm>
            <a:custGeom>
              <a:rect b="b" l="l" r="r" t="t"/>
              <a:pathLst>
                <a:path extrusionOk="0" h="11279" w="11343">
                  <a:moveTo>
                    <a:pt x="10945" y="0"/>
                  </a:moveTo>
                  <a:cubicBezTo>
                    <a:pt x="10854" y="0"/>
                    <a:pt x="10760" y="32"/>
                    <a:pt x="10681" y="95"/>
                  </a:cubicBezTo>
                  <a:lnTo>
                    <a:pt x="10082" y="693"/>
                  </a:lnTo>
                  <a:lnTo>
                    <a:pt x="347" y="693"/>
                  </a:lnTo>
                  <a:cubicBezTo>
                    <a:pt x="158" y="693"/>
                    <a:pt x="1" y="851"/>
                    <a:pt x="1" y="1040"/>
                  </a:cubicBezTo>
                  <a:lnTo>
                    <a:pt x="1" y="2458"/>
                  </a:lnTo>
                  <a:cubicBezTo>
                    <a:pt x="1" y="2647"/>
                    <a:pt x="158" y="2804"/>
                    <a:pt x="347" y="2804"/>
                  </a:cubicBezTo>
                  <a:lnTo>
                    <a:pt x="7940" y="2804"/>
                  </a:lnTo>
                  <a:lnTo>
                    <a:pt x="3561" y="7215"/>
                  </a:lnTo>
                  <a:lnTo>
                    <a:pt x="3561" y="3529"/>
                  </a:lnTo>
                  <a:lnTo>
                    <a:pt x="1418" y="3529"/>
                  </a:lnTo>
                  <a:lnTo>
                    <a:pt x="1418" y="9357"/>
                  </a:lnTo>
                  <a:lnTo>
                    <a:pt x="820" y="9956"/>
                  </a:lnTo>
                  <a:cubicBezTo>
                    <a:pt x="725" y="10050"/>
                    <a:pt x="725" y="10302"/>
                    <a:pt x="820" y="10460"/>
                  </a:cubicBezTo>
                  <a:cubicBezTo>
                    <a:pt x="914" y="10523"/>
                    <a:pt x="977" y="10586"/>
                    <a:pt x="1072" y="10586"/>
                  </a:cubicBezTo>
                  <a:cubicBezTo>
                    <a:pt x="1135" y="10586"/>
                    <a:pt x="1261" y="10523"/>
                    <a:pt x="1292" y="10460"/>
                  </a:cubicBezTo>
                  <a:lnTo>
                    <a:pt x="1891" y="9861"/>
                  </a:lnTo>
                  <a:lnTo>
                    <a:pt x="7719" y="9861"/>
                  </a:lnTo>
                  <a:lnTo>
                    <a:pt x="7719" y="7750"/>
                  </a:lnTo>
                  <a:lnTo>
                    <a:pt x="4033" y="7750"/>
                  </a:lnTo>
                  <a:lnTo>
                    <a:pt x="8444" y="3340"/>
                  </a:lnTo>
                  <a:lnTo>
                    <a:pt x="8444" y="10932"/>
                  </a:lnTo>
                  <a:cubicBezTo>
                    <a:pt x="8444" y="11121"/>
                    <a:pt x="8602" y="11279"/>
                    <a:pt x="8791" y="11279"/>
                  </a:cubicBezTo>
                  <a:lnTo>
                    <a:pt x="10208" y="11279"/>
                  </a:lnTo>
                  <a:cubicBezTo>
                    <a:pt x="10397" y="11279"/>
                    <a:pt x="10555" y="11121"/>
                    <a:pt x="10555" y="10932"/>
                  </a:cubicBezTo>
                  <a:lnTo>
                    <a:pt x="10555" y="1197"/>
                  </a:lnTo>
                  <a:lnTo>
                    <a:pt x="11153" y="599"/>
                  </a:lnTo>
                  <a:cubicBezTo>
                    <a:pt x="11343" y="441"/>
                    <a:pt x="11343" y="252"/>
                    <a:pt x="11185" y="95"/>
                  </a:cubicBezTo>
                  <a:cubicBezTo>
                    <a:pt x="11122" y="32"/>
                    <a:pt x="11035" y="0"/>
                    <a:pt x="109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3" name="Google Shape;7803;p83"/>
            <p:cNvSpPr/>
            <p:nvPr/>
          </p:nvSpPr>
          <p:spPr>
            <a:xfrm>
              <a:off x="-44221675" y="3788850"/>
              <a:ext cx="18900" cy="52800"/>
            </a:xfrm>
            <a:custGeom>
              <a:rect b="b" l="l" r="r" t="t"/>
              <a:pathLst>
                <a:path extrusionOk="0" h="2112" w="756">
                  <a:moveTo>
                    <a:pt x="0" y="0"/>
                  </a:moveTo>
                  <a:lnTo>
                    <a:pt x="0" y="2111"/>
                  </a:lnTo>
                  <a:lnTo>
                    <a:pt x="410" y="2111"/>
                  </a:lnTo>
                  <a:cubicBezTo>
                    <a:pt x="599" y="2111"/>
                    <a:pt x="756" y="1954"/>
                    <a:pt x="756" y="1765"/>
                  </a:cubicBezTo>
                  <a:lnTo>
                    <a:pt x="756" y="347"/>
                  </a:lnTo>
                  <a:cubicBezTo>
                    <a:pt x="756" y="158"/>
                    <a:pt x="599"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04" name="Google Shape;7804;p83"/>
          <p:cNvGrpSpPr/>
          <p:nvPr/>
        </p:nvGrpSpPr>
        <p:grpSpPr>
          <a:xfrm>
            <a:off x="4858968" y="1532275"/>
            <a:ext cx="356221" cy="354973"/>
            <a:chOff x="-13947000" y="3212800"/>
            <a:chExt cx="353675" cy="352400"/>
          </a:xfrm>
        </p:grpSpPr>
        <p:sp>
          <p:nvSpPr>
            <p:cNvPr id="7805" name="Google Shape;7805;p83"/>
            <p:cNvSpPr/>
            <p:nvPr/>
          </p:nvSpPr>
          <p:spPr>
            <a:xfrm>
              <a:off x="-13947000" y="3212800"/>
              <a:ext cx="229225" cy="268125"/>
            </a:xfrm>
            <a:custGeom>
              <a:rect b="b" l="l" r="r" t="t"/>
              <a:pathLst>
                <a:path extrusionOk="0" h="10725" w="9169">
                  <a:moveTo>
                    <a:pt x="2959" y="2501"/>
                  </a:moveTo>
                  <a:cubicBezTo>
                    <a:pt x="3099" y="2501"/>
                    <a:pt x="3225" y="2585"/>
                    <a:pt x="3309" y="2753"/>
                  </a:cubicBezTo>
                  <a:cubicBezTo>
                    <a:pt x="3435" y="2942"/>
                    <a:pt x="3309" y="3194"/>
                    <a:pt x="3120" y="3289"/>
                  </a:cubicBezTo>
                  <a:lnTo>
                    <a:pt x="1450" y="4140"/>
                  </a:lnTo>
                  <a:cubicBezTo>
                    <a:pt x="1404" y="4155"/>
                    <a:pt x="1354" y="4163"/>
                    <a:pt x="1304" y="4163"/>
                  </a:cubicBezTo>
                  <a:cubicBezTo>
                    <a:pt x="1148" y="4163"/>
                    <a:pt x="986" y="4086"/>
                    <a:pt x="914" y="3919"/>
                  </a:cubicBezTo>
                  <a:cubicBezTo>
                    <a:pt x="788" y="3730"/>
                    <a:pt x="914" y="3509"/>
                    <a:pt x="1103" y="3383"/>
                  </a:cubicBezTo>
                  <a:lnTo>
                    <a:pt x="2742" y="2564"/>
                  </a:lnTo>
                  <a:cubicBezTo>
                    <a:pt x="2815" y="2522"/>
                    <a:pt x="2889" y="2501"/>
                    <a:pt x="2959" y="2501"/>
                  </a:cubicBezTo>
                  <a:close/>
                  <a:moveTo>
                    <a:pt x="416" y="0"/>
                  </a:moveTo>
                  <a:cubicBezTo>
                    <a:pt x="338" y="0"/>
                    <a:pt x="259" y="23"/>
                    <a:pt x="190" y="75"/>
                  </a:cubicBezTo>
                  <a:cubicBezTo>
                    <a:pt x="64" y="138"/>
                    <a:pt x="1" y="264"/>
                    <a:pt x="1" y="422"/>
                  </a:cubicBezTo>
                  <a:lnTo>
                    <a:pt x="1" y="5337"/>
                  </a:lnTo>
                  <a:cubicBezTo>
                    <a:pt x="32" y="7952"/>
                    <a:pt x="1922" y="10220"/>
                    <a:pt x="4537" y="10724"/>
                  </a:cubicBezTo>
                  <a:lnTo>
                    <a:pt x="4569" y="10724"/>
                  </a:lnTo>
                  <a:cubicBezTo>
                    <a:pt x="4317" y="10062"/>
                    <a:pt x="4159" y="9369"/>
                    <a:pt x="4159" y="8613"/>
                  </a:cubicBezTo>
                  <a:lnTo>
                    <a:pt x="4159" y="7511"/>
                  </a:lnTo>
                  <a:cubicBezTo>
                    <a:pt x="3813" y="7574"/>
                    <a:pt x="3498" y="7763"/>
                    <a:pt x="3214" y="8015"/>
                  </a:cubicBezTo>
                  <a:cubicBezTo>
                    <a:pt x="3135" y="8093"/>
                    <a:pt x="3033" y="8133"/>
                    <a:pt x="2931" y="8133"/>
                  </a:cubicBezTo>
                  <a:cubicBezTo>
                    <a:pt x="2828" y="8133"/>
                    <a:pt x="2726" y="8093"/>
                    <a:pt x="2647" y="8015"/>
                  </a:cubicBezTo>
                  <a:cubicBezTo>
                    <a:pt x="2490" y="7857"/>
                    <a:pt x="2490" y="7574"/>
                    <a:pt x="2647" y="7448"/>
                  </a:cubicBezTo>
                  <a:cubicBezTo>
                    <a:pt x="3057" y="7006"/>
                    <a:pt x="3592" y="6754"/>
                    <a:pt x="4159" y="6691"/>
                  </a:cubicBezTo>
                  <a:lnTo>
                    <a:pt x="4159" y="3761"/>
                  </a:lnTo>
                  <a:cubicBezTo>
                    <a:pt x="4159" y="3068"/>
                    <a:pt x="4726" y="2564"/>
                    <a:pt x="5420" y="2564"/>
                  </a:cubicBezTo>
                  <a:cubicBezTo>
                    <a:pt x="5577" y="2564"/>
                    <a:pt x="5735" y="2596"/>
                    <a:pt x="5892" y="2627"/>
                  </a:cubicBezTo>
                  <a:cubicBezTo>
                    <a:pt x="6932" y="3068"/>
                    <a:pt x="8066" y="3257"/>
                    <a:pt x="9169" y="3289"/>
                  </a:cubicBezTo>
                  <a:lnTo>
                    <a:pt x="9169" y="422"/>
                  </a:lnTo>
                  <a:cubicBezTo>
                    <a:pt x="9169" y="296"/>
                    <a:pt x="9106" y="138"/>
                    <a:pt x="8980" y="75"/>
                  </a:cubicBezTo>
                  <a:cubicBezTo>
                    <a:pt x="8910" y="23"/>
                    <a:pt x="8831" y="0"/>
                    <a:pt x="8753" y="0"/>
                  </a:cubicBezTo>
                  <a:cubicBezTo>
                    <a:pt x="8690" y="0"/>
                    <a:pt x="8627" y="16"/>
                    <a:pt x="8570" y="44"/>
                  </a:cubicBezTo>
                  <a:cubicBezTo>
                    <a:pt x="7294" y="548"/>
                    <a:pt x="5939" y="800"/>
                    <a:pt x="4585" y="800"/>
                  </a:cubicBezTo>
                  <a:cubicBezTo>
                    <a:pt x="3230" y="800"/>
                    <a:pt x="1875" y="548"/>
                    <a:pt x="599" y="44"/>
                  </a:cubicBezTo>
                  <a:cubicBezTo>
                    <a:pt x="543" y="16"/>
                    <a:pt x="480" y="0"/>
                    <a:pt x="4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6" name="Google Shape;7806;p83"/>
            <p:cNvSpPr/>
            <p:nvPr/>
          </p:nvSpPr>
          <p:spPr>
            <a:xfrm>
              <a:off x="-13821775" y="3295600"/>
              <a:ext cx="228450" cy="269600"/>
            </a:xfrm>
            <a:custGeom>
              <a:rect b="b" l="l" r="r" t="t"/>
              <a:pathLst>
                <a:path extrusionOk="0" h="10784" w="9138">
                  <a:moveTo>
                    <a:pt x="2108" y="3311"/>
                  </a:moveTo>
                  <a:cubicBezTo>
                    <a:pt x="2163" y="3311"/>
                    <a:pt x="2219" y="3323"/>
                    <a:pt x="2269" y="3348"/>
                  </a:cubicBezTo>
                  <a:lnTo>
                    <a:pt x="3939" y="4167"/>
                  </a:lnTo>
                  <a:cubicBezTo>
                    <a:pt x="4128" y="4293"/>
                    <a:pt x="4191" y="4514"/>
                    <a:pt x="4128" y="4703"/>
                  </a:cubicBezTo>
                  <a:cubicBezTo>
                    <a:pt x="4033" y="4870"/>
                    <a:pt x="3883" y="4946"/>
                    <a:pt x="3720" y="4946"/>
                  </a:cubicBezTo>
                  <a:cubicBezTo>
                    <a:pt x="3668" y="4946"/>
                    <a:pt x="3615" y="4938"/>
                    <a:pt x="3561" y="4923"/>
                  </a:cubicBezTo>
                  <a:lnTo>
                    <a:pt x="1923" y="4073"/>
                  </a:lnTo>
                  <a:cubicBezTo>
                    <a:pt x="1734" y="4010"/>
                    <a:pt x="1639" y="3726"/>
                    <a:pt x="1734" y="3537"/>
                  </a:cubicBezTo>
                  <a:cubicBezTo>
                    <a:pt x="1803" y="3399"/>
                    <a:pt x="1957" y="3311"/>
                    <a:pt x="2108" y="3311"/>
                  </a:cubicBezTo>
                  <a:close/>
                  <a:moveTo>
                    <a:pt x="7086" y="3316"/>
                  </a:moveTo>
                  <a:cubicBezTo>
                    <a:pt x="7226" y="3316"/>
                    <a:pt x="7352" y="3400"/>
                    <a:pt x="7436" y="3568"/>
                  </a:cubicBezTo>
                  <a:cubicBezTo>
                    <a:pt x="7562" y="3758"/>
                    <a:pt x="7436" y="4010"/>
                    <a:pt x="7247" y="4104"/>
                  </a:cubicBezTo>
                  <a:lnTo>
                    <a:pt x="5577" y="4955"/>
                  </a:lnTo>
                  <a:cubicBezTo>
                    <a:pt x="5528" y="4979"/>
                    <a:pt x="5472" y="4991"/>
                    <a:pt x="5415" y="4991"/>
                  </a:cubicBezTo>
                  <a:cubicBezTo>
                    <a:pt x="5255" y="4991"/>
                    <a:pt x="5088" y="4897"/>
                    <a:pt x="5042" y="4734"/>
                  </a:cubicBezTo>
                  <a:cubicBezTo>
                    <a:pt x="4947" y="4514"/>
                    <a:pt x="5042" y="4262"/>
                    <a:pt x="5231" y="4199"/>
                  </a:cubicBezTo>
                  <a:lnTo>
                    <a:pt x="6869" y="3379"/>
                  </a:lnTo>
                  <a:cubicBezTo>
                    <a:pt x="6943" y="3337"/>
                    <a:pt x="7016" y="3316"/>
                    <a:pt x="7086" y="3316"/>
                  </a:cubicBezTo>
                  <a:close/>
                  <a:moveTo>
                    <a:pt x="6223" y="6632"/>
                  </a:moveTo>
                  <a:cubicBezTo>
                    <a:pt x="6333" y="6632"/>
                    <a:pt x="6444" y="6672"/>
                    <a:pt x="6522" y="6750"/>
                  </a:cubicBezTo>
                  <a:cubicBezTo>
                    <a:pt x="6680" y="6908"/>
                    <a:pt x="6680" y="7192"/>
                    <a:pt x="6522" y="7349"/>
                  </a:cubicBezTo>
                  <a:cubicBezTo>
                    <a:pt x="5987" y="7885"/>
                    <a:pt x="5262" y="8137"/>
                    <a:pt x="4601" y="8137"/>
                  </a:cubicBezTo>
                  <a:cubicBezTo>
                    <a:pt x="3939" y="8137"/>
                    <a:pt x="3183" y="7853"/>
                    <a:pt x="2679" y="7349"/>
                  </a:cubicBezTo>
                  <a:cubicBezTo>
                    <a:pt x="2521" y="7192"/>
                    <a:pt x="2521" y="6908"/>
                    <a:pt x="2679" y="6750"/>
                  </a:cubicBezTo>
                  <a:cubicBezTo>
                    <a:pt x="2758" y="6672"/>
                    <a:pt x="2860" y="6632"/>
                    <a:pt x="2962" y="6632"/>
                  </a:cubicBezTo>
                  <a:cubicBezTo>
                    <a:pt x="3065" y="6632"/>
                    <a:pt x="3167" y="6672"/>
                    <a:pt x="3246" y="6750"/>
                  </a:cubicBezTo>
                  <a:cubicBezTo>
                    <a:pt x="3608" y="7129"/>
                    <a:pt x="4097" y="7318"/>
                    <a:pt x="4585" y="7318"/>
                  </a:cubicBezTo>
                  <a:cubicBezTo>
                    <a:pt x="5073" y="7318"/>
                    <a:pt x="5562" y="7129"/>
                    <a:pt x="5924" y="6750"/>
                  </a:cubicBezTo>
                  <a:cubicBezTo>
                    <a:pt x="6003" y="6672"/>
                    <a:pt x="6113" y="6632"/>
                    <a:pt x="6223" y="6632"/>
                  </a:cubicBezTo>
                  <a:close/>
                  <a:moveTo>
                    <a:pt x="8737" y="0"/>
                  </a:moveTo>
                  <a:cubicBezTo>
                    <a:pt x="8681" y="0"/>
                    <a:pt x="8624" y="13"/>
                    <a:pt x="8570" y="40"/>
                  </a:cubicBezTo>
                  <a:cubicBezTo>
                    <a:pt x="7294" y="544"/>
                    <a:pt x="5932" y="796"/>
                    <a:pt x="4565" y="796"/>
                  </a:cubicBezTo>
                  <a:cubicBezTo>
                    <a:pt x="3199" y="796"/>
                    <a:pt x="1828" y="544"/>
                    <a:pt x="537" y="40"/>
                  </a:cubicBezTo>
                  <a:cubicBezTo>
                    <a:pt x="494" y="22"/>
                    <a:pt x="447" y="13"/>
                    <a:pt x="400" y="13"/>
                  </a:cubicBezTo>
                  <a:cubicBezTo>
                    <a:pt x="205" y="13"/>
                    <a:pt x="1" y="164"/>
                    <a:pt x="1" y="418"/>
                  </a:cubicBezTo>
                  <a:lnTo>
                    <a:pt x="1" y="5301"/>
                  </a:lnTo>
                  <a:cubicBezTo>
                    <a:pt x="1" y="7948"/>
                    <a:pt x="1891" y="10279"/>
                    <a:pt x="4475" y="10783"/>
                  </a:cubicBezTo>
                  <a:lnTo>
                    <a:pt x="4632" y="10783"/>
                  </a:lnTo>
                  <a:cubicBezTo>
                    <a:pt x="7247" y="10247"/>
                    <a:pt x="9137" y="7948"/>
                    <a:pt x="9137" y="5301"/>
                  </a:cubicBezTo>
                  <a:lnTo>
                    <a:pt x="9137" y="418"/>
                  </a:lnTo>
                  <a:cubicBezTo>
                    <a:pt x="9137" y="170"/>
                    <a:pt x="8943" y="0"/>
                    <a:pt x="87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07" name="Google Shape;7807;p83"/>
          <p:cNvGrpSpPr/>
          <p:nvPr/>
        </p:nvGrpSpPr>
        <p:grpSpPr>
          <a:xfrm>
            <a:off x="4858981" y="1973145"/>
            <a:ext cx="356196" cy="354670"/>
            <a:chOff x="-13946200" y="3647075"/>
            <a:chExt cx="353650" cy="352100"/>
          </a:xfrm>
        </p:grpSpPr>
        <p:sp>
          <p:nvSpPr>
            <p:cNvPr id="7808" name="Google Shape;7808;p83"/>
            <p:cNvSpPr/>
            <p:nvPr/>
          </p:nvSpPr>
          <p:spPr>
            <a:xfrm>
              <a:off x="-13717000" y="3647075"/>
              <a:ext cx="124450" cy="144150"/>
            </a:xfrm>
            <a:custGeom>
              <a:rect b="b" l="l" r="r" t="t"/>
              <a:pathLst>
                <a:path extrusionOk="0" h="5766" w="4978">
                  <a:moveTo>
                    <a:pt x="0" y="1"/>
                  </a:moveTo>
                  <a:lnTo>
                    <a:pt x="0" y="2868"/>
                  </a:lnTo>
                  <a:cubicBezTo>
                    <a:pt x="0" y="4317"/>
                    <a:pt x="1103" y="5514"/>
                    <a:pt x="2489" y="5703"/>
                  </a:cubicBezTo>
                  <a:cubicBezTo>
                    <a:pt x="1985" y="5167"/>
                    <a:pt x="1670" y="4474"/>
                    <a:pt x="1670" y="3687"/>
                  </a:cubicBezTo>
                  <a:lnTo>
                    <a:pt x="1670" y="2017"/>
                  </a:lnTo>
                  <a:cubicBezTo>
                    <a:pt x="1670" y="1796"/>
                    <a:pt x="1859" y="1607"/>
                    <a:pt x="2079" y="1607"/>
                  </a:cubicBezTo>
                  <a:cubicBezTo>
                    <a:pt x="2268" y="1607"/>
                    <a:pt x="2489" y="1796"/>
                    <a:pt x="2489" y="2017"/>
                  </a:cubicBezTo>
                  <a:lnTo>
                    <a:pt x="2489" y="3687"/>
                  </a:lnTo>
                  <a:cubicBezTo>
                    <a:pt x="2489" y="4821"/>
                    <a:pt x="3434" y="5766"/>
                    <a:pt x="4568" y="5766"/>
                  </a:cubicBezTo>
                  <a:lnTo>
                    <a:pt x="4978" y="5766"/>
                  </a:lnTo>
                  <a:lnTo>
                    <a:pt x="4978" y="379"/>
                  </a:lnTo>
                  <a:cubicBezTo>
                    <a:pt x="4978" y="127"/>
                    <a:pt x="4789" y="1"/>
                    <a:pt x="45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9" name="Google Shape;7809;p83"/>
            <p:cNvSpPr/>
            <p:nvPr/>
          </p:nvSpPr>
          <p:spPr>
            <a:xfrm>
              <a:off x="-13801275" y="3647075"/>
              <a:ext cx="63025" cy="61075"/>
            </a:xfrm>
            <a:custGeom>
              <a:rect b="b" l="l" r="r" t="t"/>
              <a:pathLst>
                <a:path extrusionOk="0" h="2443" w="2521">
                  <a:moveTo>
                    <a:pt x="0" y="1"/>
                  </a:moveTo>
                  <a:lnTo>
                    <a:pt x="0" y="2017"/>
                  </a:lnTo>
                  <a:cubicBezTo>
                    <a:pt x="347" y="2300"/>
                    <a:pt x="796" y="2442"/>
                    <a:pt x="1248" y="2442"/>
                  </a:cubicBezTo>
                  <a:cubicBezTo>
                    <a:pt x="1701" y="2442"/>
                    <a:pt x="2158" y="2300"/>
                    <a:pt x="2520" y="2017"/>
                  </a:cubicBezTo>
                  <a:lnTo>
                    <a:pt x="25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0" name="Google Shape;7810;p83"/>
            <p:cNvSpPr/>
            <p:nvPr/>
          </p:nvSpPr>
          <p:spPr>
            <a:xfrm>
              <a:off x="-13946200" y="3647075"/>
              <a:ext cx="124450" cy="143400"/>
            </a:xfrm>
            <a:custGeom>
              <a:rect b="b" l="l" r="r" t="t"/>
              <a:pathLst>
                <a:path extrusionOk="0" h="5736" w="4978">
                  <a:moveTo>
                    <a:pt x="441" y="1"/>
                  </a:moveTo>
                  <a:cubicBezTo>
                    <a:pt x="189" y="1"/>
                    <a:pt x="0" y="190"/>
                    <a:pt x="0" y="379"/>
                  </a:cubicBezTo>
                  <a:lnTo>
                    <a:pt x="0" y="5734"/>
                  </a:lnTo>
                  <a:lnTo>
                    <a:pt x="441" y="5734"/>
                  </a:lnTo>
                  <a:cubicBezTo>
                    <a:pt x="460" y="5735"/>
                    <a:pt x="478" y="5735"/>
                    <a:pt x="496" y="5735"/>
                  </a:cubicBezTo>
                  <a:cubicBezTo>
                    <a:pt x="1605" y="5735"/>
                    <a:pt x="2489" y="4802"/>
                    <a:pt x="2489" y="3687"/>
                  </a:cubicBezTo>
                  <a:lnTo>
                    <a:pt x="2489" y="2048"/>
                  </a:lnTo>
                  <a:cubicBezTo>
                    <a:pt x="2489" y="1796"/>
                    <a:pt x="2678" y="1607"/>
                    <a:pt x="2867" y="1607"/>
                  </a:cubicBezTo>
                  <a:cubicBezTo>
                    <a:pt x="3119" y="1607"/>
                    <a:pt x="3308" y="1796"/>
                    <a:pt x="3308" y="2048"/>
                  </a:cubicBezTo>
                  <a:lnTo>
                    <a:pt x="3308" y="3687"/>
                  </a:lnTo>
                  <a:cubicBezTo>
                    <a:pt x="3308" y="4474"/>
                    <a:pt x="2993" y="5199"/>
                    <a:pt x="2489" y="5703"/>
                  </a:cubicBezTo>
                  <a:cubicBezTo>
                    <a:pt x="3907" y="5514"/>
                    <a:pt x="4978" y="4317"/>
                    <a:pt x="4978" y="2868"/>
                  </a:cubicBezTo>
                  <a:lnTo>
                    <a:pt x="497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1" name="Google Shape;7811;p83"/>
            <p:cNvSpPr/>
            <p:nvPr/>
          </p:nvSpPr>
          <p:spPr>
            <a:xfrm>
              <a:off x="-13946200" y="3873900"/>
              <a:ext cx="352875" cy="125275"/>
            </a:xfrm>
            <a:custGeom>
              <a:rect b="b" l="l" r="r" t="t"/>
              <a:pathLst>
                <a:path extrusionOk="0" h="5011" w="14115">
                  <a:moveTo>
                    <a:pt x="4915" y="1"/>
                  </a:moveTo>
                  <a:lnTo>
                    <a:pt x="5766" y="1639"/>
                  </a:lnTo>
                  <a:cubicBezTo>
                    <a:pt x="5829" y="1797"/>
                    <a:pt x="5797" y="1986"/>
                    <a:pt x="5671" y="2112"/>
                  </a:cubicBezTo>
                  <a:cubicBezTo>
                    <a:pt x="5388" y="2332"/>
                    <a:pt x="5072" y="2458"/>
                    <a:pt x="4726" y="2458"/>
                  </a:cubicBezTo>
                  <a:cubicBezTo>
                    <a:pt x="4253" y="2458"/>
                    <a:pt x="3812" y="2206"/>
                    <a:pt x="3560" y="1828"/>
                  </a:cubicBezTo>
                  <a:cubicBezTo>
                    <a:pt x="3434" y="1671"/>
                    <a:pt x="3245" y="1592"/>
                    <a:pt x="3056" y="1592"/>
                  </a:cubicBezTo>
                  <a:cubicBezTo>
                    <a:pt x="2867" y="1592"/>
                    <a:pt x="2678" y="1671"/>
                    <a:pt x="2552" y="1828"/>
                  </a:cubicBezTo>
                  <a:cubicBezTo>
                    <a:pt x="2289" y="2214"/>
                    <a:pt x="1845" y="2411"/>
                    <a:pt x="1397" y="2411"/>
                  </a:cubicBezTo>
                  <a:cubicBezTo>
                    <a:pt x="931" y="2411"/>
                    <a:pt x="462" y="2199"/>
                    <a:pt x="189" y="1765"/>
                  </a:cubicBezTo>
                  <a:cubicBezTo>
                    <a:pt x="158" y="1702"/>
                    <a:pt x="95" y="1671"/>
                    <a:pt x="0" y="1608"/>
                  </a:cubicBezTo>
                  <a:lnTo>
                    <a:pt x="0" y="4569"/>
                  </a:lnTo>
                  <a:cubicBezTo>
                    <a:pt x="0" y="4821"/>
                    <a:pt x="189" y="5010"/>
                    <a:pt x="441" y="5010"/>
                  </a:cubicBezTo>
                  <a:lnTo>
                    <a:pt x="13705" y="5010"/>
                  </a:lnTo>
                  <a:cubicBezTo>
                    <a:pt x="13957" y="5010"/>
                    <a:pt x="14114" y="4821"/>
                    <a:pt x="14114" y="4569"/>
                  </a:cubicBezTo>
                  <a:lnTo>
                    <a:pt x="14114" y="1608"/>
                  </a:lnTo>
                  <a:cubicBezTo>
                    <a:pt x="14020" y="1671"/>
                    <a:pt x="13957" y="1702"/>
                    <a:pt x="13894" y="1765"/>
                  </a:cubicBezTo>
                  <a:cubicBezTo>
                    <a:pt x="13637" y="2199"/>
                    <a:pt x="13176" y="2411"/>
                    <a:pt x="12710" y="2411"/>
                  </a:cubicBezTo>
                  <a:cubicBezTo>
                    <a:pt x="12261" y="2411"/>
                    <a:pt x="11809" y="2214"/>
                    <a:pt x="11531" y="1828"/>
                  </a:cubicBezTo>
                  <a:cubicBezTo>
                    <a:pt x="11421" y="1671"/>
                    <a:pt x="11240" y="1592"/>
                    <a:pt x="11054" y="1592"/>
                  </a:cubicBezTo>
                  <a:cubicBezTo>
                    <a:pt x="10869" y="1592"/>
                    <a:pt x="10680" y="1671"/>
                    <a:pt x="10554" y="1828"/>
                  </a:cubicBezTo>
                  <a:cubicBezTo>
                    <a:pt x="10271" y="2206"/>
                    <a:pt x="9861" y="2458"/>
                    <a:pt x="9389" y="2458"/>
                  </a:cubicBezTo>
                  <a:cubicBezTo>
                    <a:pt x="9011" y="2458"/>
                    <a:pt x="8664" y="2332"/>
                    <a:pt x="8444" y="2112"/>
                  </a:cubicBezTo>
                  <a:cubicBezTo>
                    <a:pt x="8317" y="1986"/>
                    <a:pt x="8286" y="1797"/>
                    <a:pt x="8349" y="1639"/>
                  </a:cubicBezTo>
                  <a:lnTo>
                    <a:pt x="91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2" name="Google Shape;7812;p83"/>
            <p:cNvSpPr/>
            <p:nvPr/>
          </p:nvSpPr>
          <p:spPr>
            <a:xfrm>
              <a:off x="-13713850" y="3810125"/>
              <a:ext cx="120525" cy="105075"/>
            </a:xfrm>
            <a:custGeom>
              <a:rect b="b" l="l" r="r" t="t"/>
              <a:pathLst>
                <a:path extrusionOk="0" h="4203" w="4821">
                  <a:moveTo>
                    <a:pt x="2079" y="0"/>
                  </a:moveTo>
                  <a:lnTo>
                    <a:pt x="0" y="4190"/>
                  </a:lnTo>
                  <a:lnTo>
                    <a:pt x="189" y="4190"/>
                  </a:lnTo>
                  <a:cubicBezTo>
                    <a:pt x="378" y="4127"/>
                    <a:pt x="504" y="4064"/>
                    <a:pt x="599" y="3938"/>
                  </a:cubicBezTo>
                  <a:cubicBezTo>
                    <a:pt x="882" y="3529"/>
                    <a:pt x="1323" y="3324"/>
                    <a:pt x="1764" y="3324"/>
                  </a:cubicBezTo>
                  <a:cubicBezTo>
                    <a:pt x="2205" y="3324"/>
                    <a:pt x="2647" y="3529"/>
                    <a:pt x="2930" y="3938"/>
                  </a:cubicBezTo>
                  <a:cubicBezTo>
                    <a:pt x="3027" y="4099"/>
                    <a:pt x="3197" y="4202"/>
                    <a:pt x="3386" y="4202"/>
                  </a:cubicBezTo>
                  <a:cubicBezTo>
                    <a:pt x="3568" y="4202"/>
                    <a:pt x="3768" y="4107"/>
                    <a:pt x="3938" y="3875"/>
                  </a:cubicBezTo>
                  <a:cubicBezTo>
                    <a:pt x="4190" y="3560"/>
                    <a:pt x="4505" y="3403"/>
                    <a:pt x="4820" y="3308"/>
                  </a:cubicBezTo>
                  <a:lnTo>
                    <a:pt x="4820" y="95"/>
                  </a:lnTo>
                  <a:lnTo>
                    <a:pt x="2741" y="95"/>
                  </a:lnTo>
                  <a:cubicBezTo>
                    <a:pt x="2521" y="95"/>
                    <a:pt x="2332" y="32"/>
                    <a:pt x="20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3" name="Google Shape;7813;p83"/>
            <p:cNvSpPr/>
            <p:nvPr/>
          </p:nvSpPr>
          <p:spPr>
            <a:xfrm>
              <a:off x="-13946200" y="3810125"/>
              <a:ext cx="121300" cy="105175"/>
            </a:xfrm>
            <a:custGeom>
              <a:rect b="b" l="l" r="r" t="t"/>
              <a:pathLst>
                <a:path extrusionOk="0" h="4207" w="4852">
                  <a:moveTo>
                    <a:pt x="2773" y="0"/>
                  </a:moveTo>
                  <a:cubicBezTo>
                    <a:pt x="2521" y="32"/>
                    <a:pt x="2332" y="95"/>
                    <a:pt x="2080" y="95"/>
                  </a:cubicBezTo>
                  <a:lnTo>
                    <a:pt x="0" y="95"/>
                  </a:lnTo>
                  <a:lnTo>
                    <a:pt x="0" y="3340"/>
                  </a:lnTo>
                  <a:cubicBezTo>
                    <a:pt x="315" y="3434"/>
                    <a:pt x="630" y="3592"/>
                    <a:pt x="882" y="3907"/>
                  </a:cubicBezTo>
                  <a:cubicBezTo>
                    <a:pt x="1048" y="4118"/>
                    <a:pt x="1244" y="4206"/>
                    <a:pt x="1422" y="4206"/>
                  </a:cubicBezTo>
                  <a:cubicBezTo>
                    <a:pt x="1617" y="4206"/>
                    <a:pt x="1792" y="4102"/>
                    <a:pt x="1890" y="3938"/>
                  </a:cubicBezTo>
                  <a:cubicBezTo>
                    <a:pt x="2174" y="3529"/>
                    <a:pt x="2615" y="3324"/>
                    <a:pt x="3056" y="3324"/>
                  </a:cubicBezTo>
                  <a:cubicBezTo>
                    <a:pt x="3497" y="3324"/>
                    <a:pt x="3938" y="3529"/>
                    <a:pt x="4222" y="3938"/>
                  </a:cubicBezTo>
                  <a:cubicBezTo>
                    <a:pt x="4285" y="4096"/>
                    <a:pt x="4442" y="4190"/>
                    <a:pt x="4663" y="4190"/>
                  </a:cubicBezTo>
                  <a:lnTo>
                    <a:pt x="4852" y="4190"/>
                  </a:lnTo>
                  <a:lnTo>
                    <a:pt x="27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14" name="Google Shape;7814;p83"/>
          <p:cNvSpPr/>
          <p:nvPr/>
        </p:nvSpPr>
        <p:spPr>
          <a:xfrm>
            <a:off x="4902088" y="2417809"/>
            <a:ext cx="271340" cy="353864"/>
          </a:xfrm>
          <a:custGeom>
            <a:rect b="b" l="l" r="r" t="t"/>
            <a:pathLst>
              <a:path extrusionOk="0" h="14052" w="10776">
                <a:moveTo>
                  <a:pt x="5388" y="0"/>
                </a:moveTo>
                <a:cubicBezTo>
                  <a:pt x="3939" y="0"/>
                  <a:pt x="2741" y="1071"/>
                  <a:pt x="2552" y="2489"/>
                </a:cubicBezTo>
                <a:lnTo>
                  <a:pt x="4569" y="2489"/>
                </a:lnTo>
                <a:cubicBezTo>
                  <a:pt x="4789" y="2489"/>
                  <a:pt x="5010" y="2678"/>
                  <a:pt x="5010" y="2867"/>
                </a:cubicBezTo>
                <a:cubicBezTo>
                  <a:pt x="5010" y="3056"/>
                  <a:pt x="4789" y="3277"/>
                  <a:pt x="4569" y="3277"/>
                </a:cubicBezTo>
                <a:lnTo>
                  <a:pt x="2489" y="3277"/>
                </a:lnTo>
                <a:lnTo>
                  <a:pt x="2489" y="4096"/>
                </a:lnTo>
                <a:lnTo>
                  <a:pt x="4569" y="4096"/>
                </a:lnTo>
                <a:cubicBezTo>
                  <a:pt x="4789" y="4096"/>
                  <a:pt x="5010" y="4285"/>
                  <a:pt x="5010" y="4537"/>
                </a:cubicBezTo>
                <a:cubicBezTo>
                  <a:pt x="5010" y="4757"/>
                  <a:pt x="4789" y="4915"/>
                  <a:pt x="4569" y="4915"/>
                </a:cubicBezTo>
                <a:lnTo>
                  <a:pt x="2489" y="4915"/>
                </a:lnTo>
                <a:lnTo>
                  <a:pt x="2489" y="5734"/>
                </a:lnTo>
                <a:lnTo>
                  <a:pt x="4569" y="5734"/>
                </a:lnTo>
                <a:cubicBezTo>
                  <a:pt x="4789" y="5734"/>
                  <a:pt x="5010" y="5955"/>
                  <a:pt x="5010" y="6144"/>
                </a:cubicBezTo>
                <a:cubicBezTo>
                  <a:pt x="5010" y="6396"/>
                  <a:pt x="4789" y="6585"/>
                  <a:pt x="4569" y="6585"/>
                </a:cubicBezTo>
                <a:lnTo>
                  <a:pt x="2552" y="6585"/>
                </a:lnTo>
                <a:cubicBezTo>
                  <a:pt x="2741" y="7845"/>
                  <a:pt x="3750" y="8822"/>
                  <a:pt x="5010" y="9011"/>
                </a:cubicBezTo>
                <a:lnTo>
                  <a:pt x="5010" y="9861"/>
                </a:lnTo>
                <a:cubicBezTo>
                  <a:pt x="2804" y="9641"/>
                  <a:pt x="1072" y="7876"/>
                  <a:pt x="851" y="5671"/>
                </a:cubicBezTo>
                <a:lnTo>
                  <a:pt x="851" y="5671"/>
                </a:lnTo>
                <a:cubicBezTo>
                  <a:pt x="977" y="5703"/>
                  <a:pt x="1135" y="5734"/>
                  <a:pt x="1261" y="5734"/>
                </a:cubicBezTo>
                <a:cubicBezTo>
                  <a:pt x="1418" y="5734"/>
                  <a:pt x="1544" y="5703"/>
                  <a:pt x="1702" y="5671"/>
                </a:cubicBezTo>
                <a:lnTo>
                  <a:pt x="1702" y="3340"/>
                </a:lnTo>
                <a:cubicBezTo>
                  <a:pt x="1576" y="3308"/>
                  <a:pt x="1418" y="3277"/>
                  <a:pt x="1261" y="3277"/>
                </a:cubicBezTo>
                <a:cubicBezTo>
                  <a:pt x="599" y="3277"/>
                  <a:pt x="0" y="3812"/>
                  <a:pt x="0" y="4537"/>
                </a:cubicBezTo>
                <a:lnTo>
                  <a:pt x="0" y="5356"/>
                </a:lnTo>
                <a:cubicBezTo>
                  <a:pt x="0" y="8191"/>
                  <a:pt x="2206" y="10523"/>
                  <a:pt x="4947" y="10712"/>
                </a:cubicBezTo>
                <a:lnTo>
                  <a:pt x="4947" y="11657"/>
                </a:lnTo>
                <a:cubicBezTo>
                  <a:pt x="4002" y="11846"/>
                  <a:pt x="3308" y="12697"/>
                  <a:pt x="3308" y="13673"/>
                </a:cubicBezTo>
                <a:cubicBezTo>
                  <a:pt x="3308" y="13894"/>
                  <a:pt x="3497" y="14051"/>
                  <a:pt x="3750" y="14051"/>
                </a:cubicBezTo>
                <a:lnTo>
                  <a:pt x="7058" y="14051"/>
                </a:lnTo>
                <a:cubicBezTo>
                  <a:pt x="7278" y="14051"/>
                  <a:pt x="7436" y="13862"/>
                  <a:pt x="7436" y="13673"/>
                </a:cubicBezTo>
                <a:cubicBezTo>
                  <a:pt x="7436" y="12697"/>
                  <a:pt x="6743" y="11815"/>
                  <a:pt x="5797" y="11657"/>
                </a:cubicBezTo>
                <a:lnTo>
                  <a:pt x="5797" y="10712"/>
                </a:lnTo>
                <a:cubicBezTo>
                  <a:pt x="8570" y="10523"/>
                  <a:pt x="10775" y="8191"/>
                  <a:pt x="10775" y="5356"/>
                </a:cubicBezTo>
                <a:lnTo>
                  <a:pt x="10775" y="4537"/>
                </a:lnTo>
                <a:cubicBezTo>
                  <a:pt x="10775" y="3875"/>
                  <a:pt x="10240" y="3277"/>
                  <a:pt x="9515" y="3277"/>
                </a:cubicBezTo>
                <a:cubicBezTo>
                  <a:pt x="9357" y="3277"/>
                  <a:pt x="9263" y="3308"/>
                  <a:pt x="9137" y="3340"/>
                </a:cubicBezTo>
                <a:lnTo>
                  <a:pt x="9137" y="5671"/>
                </a:lnTo>
                <a:cubicBezTo>
                  <a:pt x="9263" y="5703"/>
                  <a:pt x="9420" y="5734"/>
                  <a:pt x="9515" y="5734"/>
                </a:cubicBezTo>
                <a:cubicBezTo>
                  <a:pt x="9672" y="5734"/>
                  <a:pt x="9798" y="5703"/>
                  <a:pt x="9925" y="5671"/>
                </a:cubicBezTo>
                <a:lnTo>
                  <a:pt x="9925" y="5671"/>
                </a:lnTo>
                <a:cubicBezTo>
                  <a:pt x="9767" y="7876"/>
                  <a:pt x="8003" y="9641"/>
                  <a:pt x="5797" y="9861"/>
                </a:cubicBezTo>
                <a:lnTo>
                  <a:pt x="5797" y="9011"/>
                </a:lnTo>
                <a:cubicBezTo>
                  <a:pt x="7058" y="8822"/>
                  <a:pt x="8034" y="7845"/>
                  <a:pt x="8223" y="6585"/>
                </a:cubicBezTo>
                <a:lnTo>
                  <a:pt x="6207" y="6585"/>
                </a:lnTo>
                <a:cubicBezTo>
                  <a:pt x="5986" y="6585"/>
                  <a:pt x="5829" y="6396"/>
                  <a:pt x="5829" y="6144"/>
                </a:cubicBezTo>
                <a:cubicBezTo>
                  <a:pt x="5829" y="5892"/>
                  <a:pt x="6018" y="5734"/>
                  <a:pt x="6207" y="5734"/>
                </a:cubicBezTo>
                <a:lnTo>
                  <a:pt x="8318" y="5734"/>
                </a:lnTo>
                <a:lnTo>
                  <a:pt x="8318" y="4915"/>
                </a:lnTo>
                <a:lnTo>
                  <a:pt x="6207" y="4915"/>
                </a:lnTo>
                <a:cubicBezTo>
                  <a:pt x="5986" y="4915"/>
                  <a:pt x="5829" y="4726"/>
                  <a:pt x="5829" y="4537"/>
                </a:cubicBezTo>
                <a:cubicBezTo>
                  <a:pt x="5829" y="4285"/>
                  <a:pt x="6018" y="4096"/>
                  <a:pt x="6207" y="4096"/>
                </a:cubicBezTo>
                <a:lnTo>
                  <a:pt x="8318" y="4096"/>
                </a:lnTo>
                <a:lnTo>
                  <a:pt x="8318" y="3277"/>
                </a:lnTo>
                <a:lnTo>
                  <a:pt x="6207" y="3277"/>
                </a:lnTo>
                <a:cubicBezTo>
                  <a:pt x="5986" y="3277"/>
                  <a:pt x="5829" y="3056"/>
                  <a:pt x="5829" y="2867"/>
                </a:cubicBezTo>
                <a:cubicBezTo>
                  <a:pt x="5829" y="2678"/>
                  <a:pt x="6018" y="2489"/>
                  <a:pt x="6207" y="2489"/>
                </a:cubicBezTo>
                <a:lnTo>
                  <a:pt x="8223" y="2489"/>
                </a:lnTo>
                <a:cubicBezTo>
                  <a:pt x="8034" y="1071"/>
                  <a:pt x="6806" y="0"/>
                  <a:pt x="53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15" name="Google Shape;7815;p83"/>
          <p:cNvGrpSpPr/>
          <p:nvPr/>
        </p:nvGrpSpPr>
        <p:grpSpPr>
          <a:xfrm>
            <a:off x="6642374" y="1532628"/>
            <a:ext cx="357002" cy="354267"/>
            <a:chOff x="-12163025" y="3214275"/>
            <a:chExt cx="354450" cy="351700"/>
          </a:xfrm>
        </p:grpSpPr>
        <p:sp>
          <p:nvSpPr>
            <p:cNvPr id="7816" name="Google Shape;7816;p83"/>
            <p:cNvSpPr/>
            <p:nvPr/>
          </p:nvSpPr>
          <p:spPr>
            <a:xfrm>
              <a:off x="-12163025" y="3214275"/>
              <a:ext cx="354450" cy="165025"/>
            </a:xfrm>
            <a:custGeom>
              <a:rect b="b" l="l" r="r" t="t"/>
              <a:pathLst>
                <a:path extrusionOk="0" h="6601" w="14178">
                  <a:moveTo>
                    <a:pt x="10271" y="1812"/>
                  </a:moveTo>
                  <a:cubicBezTo>
                    <a:pt x="10649" y="1812"/>
                    <a:pt x="10996" y="1844"/>
                    <a:pt x="11342" y="1970"/>
                  </a:cubicBezTo>
                  <a:cubicBezTo>
                    <a:pt x="11626" y="2064"/>
                    <a:pt x="11846" y="2096"/>
                    <a:pt x="12130" y="2096"/>
                  </a:cubicBezTo>
                  <a:cubicBezTo>
                    <a:pt x="12350" y="2096"/>
                    <a:pt x="12508" y="2285"/>
                    <a:pt x="12508" y="2505"/>
                  </a:cubicBezTo>
                  <a:lnTo>
                    <a:pt x="12508" y="2820"/>
                  </a:lnTo>
                  <a:cubicBezTo>
                    <a:pt x="12508" y="3955"/>
                    <a:pt x="11563" y="4900"/>
                    <a:pt x="10429" y="4900"/>
                  </a:cubicBezTo>
                  <a:lnTo>
                    <a:pt x="9767" y="4900"/>
                  </a:lnTo>
                  <a:cubicBezTo>
                    <a:pt x="9105" y="4900"/>
                    <a:pt x="8507" y="4553"/>
                    <a:pt x="8192" y="3923"/>
                  </a:cubicBezTo>
                  <a:lnTo>
                    <a:pt x="7908" y="3324"/>
                  </a:lnTo>
                  <a:cubicBezTo>
                    <a:pt x="7877" y="3198"/>
                    <a:pt x="7908" y="3041"/>
                    <a:pt x="8034" y="2883"/>
                  </a:cubicBezTo>
                  <a:lnTo>
                    <a:pt x="8349" y="2568"/>
                  </a:lnTo>
                  <a:cubicBezTo>
                    <a:pt x="8979" y="1938"/>
                    <a:pt x="9735" y="1812"/>
                    <a:pt x="10271" y="1812"/>
                  </a:cubicBezTo>
                  <a:close/>
                  <a:moveTo>
                    <a:pt x="3939" y="1844"/>
                  </a:moveTo>
                  <a:cubicBezTo>
                    <a:pt x="4474" y="1844"/>
                    <a:pt x="5262" y="1970"/>
                    <a:pt x="5892" y="2600"/>
                  </a:cubicBezTo>
                  <a:lnTo>
                    <a:pt x="6207" y="2915"/>
                  </a:lnTo>
                  <a:cubicBezTo>
                    <a:pt x="6333" y="3041"/>
                    <a:pt x="6364" y="3230"/>
                    <a:pt x="6301" y="3387"/>
                  </a:cubicBezTo>
                  <a:lnTo>
                    <a:pt x="6018" y="3986"/>
                  </a:lnTo>
                  <a:cubicBezTo>
                    <a:pt x="5703" y="4585"/>
                    <a:pt x="5104" y="4963"/>
                    <a:pt x="4443" y="4963"/>
                  </a:cubicBezTo>
                  <a:lnTo>
                    <a:pt x="3781" y="4963"/>
                  </a:lnTo>
                  <a:cubicBezTo>
                    <a:pt x="2647" y="4963"/>
                    <a:pt x="1702" y="4018"/>
                    <a:pt x="1702" y="2883"/>
                  </a:cubicBezTo>
                  <a:lnTo>
                    <a:pt x="1702" y="2537"/>
                  </a:lnTo>
                  <a:lnTo>
                    <a:pt x="1733" y="2537"/>
                  </a:lnTo>
                  <a:cubicBezTo>
                    <a:pt x="1733" y="2285"/>
                    <a:pt x="1891" y="2127"/>
                    <a:pt x="2111" y="2127"/>
                  </a:cubicBezTo>
                  <a:cubicBezTo>
                    <a:pt x="2395" y="2127"/>
                    <a:pt x="2678" y="2096"/>
                    <a:pt x="2899" y="2001"/>
                  </a:cubicBezTo>
                  <a:cubicBezTo>
                    <a:pt x="3277" y="1907"/>
                    <a:pt x="3623" y="1844"/>
                    <a:pt x="3939" y="1844"/>
                  </a:cubicBezTo>
                  <a:close/>
                  <a:moveTo>
                    <a:pt x="13784" y="1"/>
                  </a:moveTo>
                  <a:cubicBezTo>
                    <a:pt x="13713" y="1"/>
                    <a:pt x="13642" y="16"/>
                    <a:pt x="13579" y="48"/>
                  </a:cubicBezTo>
                  <a:lnTo>
                    <a:pt x="13043" y="331"/>
                  </a:lnTo>
                  <a:cubicBezTo>
                    <a:pt x="12798" y="445"/>
                    <a:pt x="12552" y="502"/>
                    <a:pt x="12299" y="502"/>
                  </a:cubicBezTo>
                  <a:cubicBezTo>
                    <a:pt x="12131" y="502"/>
                    <a:pt x="11960" y="476"/>
                    <a:pt x="11783" y="426"/>
                  </a:cubicBezTo>
                  <a:cubicBezTo>
                    <a:pt x="11291" y="283"/>
                    <a:pt x="10793" y="213"/>
                    <a:pt x="10307" y="213"/>
                  </a:cubicBezTo>
                  <a:cubicBezTo>
                    <a:pt x="9083" y="213"/>
                    <a:pt x="7932" y="654"/>
                    <a:pt x="7121" y="1466"/>
                  </a:cubicBezTo>
                  <a:lnTo>
                    <a:pt x="7089" y="1497"/>
                  </a:lnTo>
                  <a:lnTo>
                    <a:pt x="7058" y="1466"/>
                  </a:lnTo>
                  <a:cubicBezTo>
                    <a:pt x="6246" y="654"/>
                    <a:pt x="5127" y="213"/>
                    <a:pt x="3898" y="213"/>
                  </a:cubicBezTo>
                  <a:cubicBezTo>
                    <a:pt x="3410" y="213"/>
                    <a:pt x="2905" y="283"/>
                    <a:pt x="2395" y="426"/>
                  </a:cubicBezTo>
                  <a:cubicBezTo>
                    <a:pt x="2231" y="476"/>
                    <a:pt x="2062" y="502"/>
                    <a:pt x="1892" y="502"/>
                  </a:cubicBezTo>
                  <a:cubicBezTo>
                    <a:pt x="1637" y="502"/>
                    <a:pt x="1380" y="445"/>
                    <a:pt x="1135" y="331"/>
                  </a:cubicBezTo>
                  <a:lnTo>
                    <a:pt x="599" y="48"/>
                  </a:lnTo>
                  <a:cubicBezTo>
                    <a:pt x="546" y="21"/>
                    <a:pt x="487" y="12"/>
                    <a:pt x="427" y="12"/>
                  </a:cubicBezTo>
                  <a:cubicBezTo>
                    <a:pt x="345" y="12"/>
                    <a:pt x="262" y="30"/>
                    <a:pt x="189" y="48"/>
                  </a:cubicBezTo>
                  <a:cubicBezTo>
                    <a:pt x="95" y="111"/>
                    <a:pt x="0" y="237"/>
                    <a:pt x="0" y="394"/>
                  </a:cubicBezTo>
                  <a:lnTo>
                    <a:pt x="0" y="2883"/>
                  </a:lnTo>
                  <a:cubicBezTo>
                    <a:pt x="63" y="4931"/>
                    <a:pt x="1733" y="6601"/>
                    <a:pt x="3781" y="6601"/>
                  </a:cubicBezTo>
                  <a:lnTo>
                    <a:pt x="4443" y="6601"/>
                  </a:lnTo>
                  <a:cubicBezTo>
                    <a:pt x="5514" y="6601"/>
                    <a:pt x="6490" y="6128"/>
                    <a:pt x="7121" y="5278"/>
                  </a:cubicBezTo>
                  <a:cubicBezTo>
                    <a:pt x="7751" y="6128"/>
                    <a:pt x="8727" y="6601"/>
                    <a:pt x="9798" y="6601"/>
                  </a:cubicBezTo>
                  <a:lnTo>
                    <a:pt x="10460" y="6601"/>
                  </a:lnTo>
                  <a:cubicBezTo>
                    <a:pt x="12508" y="6601"/>
                    <a:pt x="14178" y="4931"/>
                    <a:pt x="14178" y="2883"/>
                  </a:cubicBezTo>
                  <a:lnTo>
                    <a:pt x="14178" y="394"/>
                  </a:lnTo>
                  <a:cubicBezTo>
                    <a:pt x="14178" y="237"/>
                    <a:pt x="14083" y="142"/>
                    <a:pt x="13989" y="48"/>
                  </a:cubicBezTo>
                  <a:cubicBezTo>
                    <a:pt x="13926" y="16"/>
                    <a:pt x="13855" y="1"/>
                    <a:pt x="137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7" name="Google Shape;7817;p83"/>
            <p:cNvSpPr/>
            <p:nvPr/>
          </p:nvSpPr>
          <p:spPr>
            <a:xfrm>
              <a:off x="-12161450" y="3503725"/>
              <a:ext cx="41775" cy="62250"/>
            </a:xfrm>
            <a:custGeom>
              <a:rect b="b" l="l" r="r" t="t"/>
              <a:pathLst>
                <a:path extrusionOk="0" h="2490" w="1671">
                  <a:moveTo>
                    <a:pt x="0" y="1"/>
                  </a:moveTo>
                  <a:lnTo>
                    <a:pt x="0" y="1670"/>
                  </a:lnTo>
                  <a:cubicBezTo>
                    <a:pt x="0" y="2143"/>
                    <a:pt x="378" y="2490"/>
                    <a:pt x="851" y="2490"/>
                  </a:cubicBezTo>
                  <a:cubicBezTo>
                    <a:pt x="1324" y="2490"/>
                    <a:pt x="1670" y="2143"/>
                    <a:pt x="1670" y="1670"/>
                  </a:cubicBezTo>
                  <a:lnTo>
                    <a:pt x="16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8" name="Google Shape;7818;p83"/>
            <p:cNvSpPr/>
            <p:nvPr/>
          </p:nvSpPr>
          <p:spPr>
            <a:xfrm>
              <a:off x="-12161450" y="3350150"/>
              <a:ext cx="41775" cy="133125"/>
            </a:xfrm>
            <a:custGeom>
              <a:rect b="b" l="l" r="r" t="t"/>
              <a:pathLst>
                <a:path extrusionOk="0" h="5325" w="1671">
                  <a:moveTo>
                    <a:pt x="0" y="0"/>
                  </a:moveTo>
                  <a:lnTo>
                    <a:pt x="0" y="5325"/>
                  </a:lnTo>
                  <a:lnTo>
                    <a:pt x="1670" y="5325"/>
                  </a:lnTo>
                  <a:lnTo>
                    <a:pt x="1670" y="1481"/>
                  </a:lnTo>
                  <a:cubicBezTo>
                    <a:pt x="1009" y="1103"/>
                    <a:pt x="441" y="630"/>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19" name="Google Shape;7819;p83"/>
          <p:cNvGrpSpPr/>
          <p:nvPr/>
        </p:nvGrpSpPr>
        <p:grpSpPr>
          <a:xfrm>
            <a:off x="6643154" y="1972365"/>
            <a:ext cx="355441" cy="356232"/>
            <a:chOff x="-12160675" y="3647875"/>
            <a:chExt cx="352900" cy="353650"/>
          </a:xfrm>
        </p:grpSpPr>
        <p:sp>
          <p:nvSpPr>
            <p:cNvPr id="7820" name="Google Shape;7820;p83"/>
            <p:cNvSpPr/>
            <p:nvPr/>
          </p:nvSpPr>
          <p:spPr>
            <a:xfrm>
              <a:off x="-12059850" y="3958975"/>
              <a:ext cx="149675" cy="42550"/>
            </a:xfrm>
            <a:custGeom>
              <a:rect b="b" l="l" r="r" t="t"/>
              <a:pathLst>
                <a:path extrusionOk="0" h="1702" w="5987">
                  <a:moveTo>
                    <a:pt x="1" y="0"/>
                  </a:moveTo>
                  <a:lnTo>
                    <a:pt x="1009" y="1481"/>
                  </a:lnTo>
                  <a:cubicBezTo>
                    <a:pt x="1072" y="1607"/>
                    <a:pt x="1198" y="1702"/>
                    <a:pt x="1355" y="1702"/>
                  </a:cubicBezTo>
                  <a:lnTo>
                    <a:pt x="4663" y="1702"/>
                  </a:lnTo>
                  <a:cubicBezTo>
                    <a:pt x="4821" y="1702"/>
                    <a:pt x="4947" y="1607"/>
                    <a:pt x="5010" y="1481"/>
                  </a:cubicBezTo>
                  <a:lnTo>
                    <a:pt x="598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1" name="Google Shape;7821;p83"/>
            <p:cNvSpPr/>
            <p:nvPr/>
          </p:nvSpPr>
          <p:spPr>
            <a:xfrm>
              <a:off x="-11850350" y="3749475"/>
              <a:ext cx="42575" cy="149675"/>
            </a:xfrm>
            <a:custGeom>
              <a:rect b="b" l="l" r="r" t="t"/>
              <a:pathLst>
                <a:path extrusionOk="0" h="5987" w="1703">
                  <a:moveTo>
                    <a:pt x="1" y="0"/>
                  </a:moveTo>
                  <a:lnTo>
                    <a:pt x="1" y="5986"/>
                  </a:lnTo>
                  <a:lnTo>
                    <a:pt x="1513" y="4978"/>
                  </a:lnTo>
                  <a:cubicBezTo>
                    <a:pt x="1639" y="4915"/>
                    <a:pt x="1702" y="4789"/>
                    <a:pt x="1702" y="4631"/>
                  </a:cubicBezTo>
                  <a:lnTo>
                    <a:pt x="1702" y="1323"/>
                  </a:lnTo>
                  <a:cubicBezTo>
                    <a:pt x="1702" y="1166"/>
                    <a:pt x="1639" y="1040"/>
                    <a:pt x="1513" y="977"/>
                  </a:cubicBez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2" name="Google Shape;7822;p83"/>
            <p:cNvSpPr/>
            <p:nvPr/>
          </p:nvSpPr>
          <p:spPr>
            <a:xfrm>
              <a:off x="-12059850" y="3647875"/>
              <a:ext cx="148875" cy="42550"/>
            </a:xfrm>
            <a:custGeom>
              <a:rect b="b" l="l" r="r" t="t"/>
              <a:pathLst>
                <a:path extrusionOk="0" h="1702" w="5955">
                  <a:moveTo>
                    <a:pt x="1355" y="0"/>
                  </a:moveTo>
                  <a:cubicBezTo>
                    <a:pt x="1198" y="0"/>
                    <a:pt x="1072" y="63"/>
                    <a:pt x="977" y="189"/>
                  </a:cubicBezTo>
                  <a:lnTo>
                    <a:pt x="1" y="1701"/>
                  </a:lnTo>
                  <a:lnTo>
                    <a:pt x="5955" y="1701"/>
                  </a:lnTo>
                  <a:lnTo>
                    <a:pt x="4978" y="189"/>
                  </a:lnTo>
                  <a:cubicBezTo>
                    <a:pt x="4947" y="63"/>
                    <a:pt x="4821" y="0"/>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3" name="Google Shape;7823;p83"/>
            <p:cNvSpPr/>
            <p:nvPr/>
          </p:nvSpPr>
          <p:spPr>
            <a:xfrm>
              <a:off x="-12160675" y="3750250"/>
              <a:ext cx="41775" cy="148900"/>
            </a:xfrm>
            <a:custGeom>
              <a:rect b="b" l="l" r="r" t="t"/>
              <a:pathLst>
                <a:path extrusionOk="0" h="5956" w="1671">
                  <a:moveTo>
                    <a:pt x="1671" y="1"/>
                  </a:moveTo>
                  <a:lnTo>
                    <a:pt x="190" y="977"/>
                  </a:lnTo>
                  <a:cubicBezTo>
                    <a:pt x="64" y="1040"/>
                    <a:pt x="1" y="1166"/>
                    <a:pt x="1" y="1324"/>
                  </a:cubicBezTo>
                  <a:lnTo>
                    <a:pt x="1" y="4632"/>
                  </a:lnTo>
                  <a:cubicBezTo>
                    <a:pt x="1" y="4789"/>
                    <a:pt x="64" y="4915"/>
                    <a:pt x="190" y="4978"/>
                  </a:cubicBezTo>
                  <a:lnTo>
                    <a:pt x="1671" y="5955"/>
                  </a:lnTo>
                  <a:lnTo>
                    <a:pt x="167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4" name="Google Shape;7824;p83"/>
            <p:cNvSpPr/>
            <p:nvPr/>
          </p:nvSpPr>
          <p:spPr>
            <a:xfrm>
              <a:off x="-12099225" y="3710875"/>
              <a:ext cx="228425" cy="226200"/>
            </a:xfrm>
            <a:custGeom>
              <a:rect b="b" l="l" r="r" t="t"/>
              <a:pathLst>
                <a:path extrusionOk="0" h="9048" w="9137">
                  <a:moveTo>
                    <a:pt x="4569" y="820"/>
                  </a:moveTo>
                  <a:cubicBezTo>
                    <a:pt x="6616" y="820"/>
                    <a:pt x="8318" y="2489"/>
                    <a:pt x="8318" y="4537"/>
                  </a:cubicBezTo>
                  <a:cubicBezTo>
                    <a:pt x="8318" y="6553"/>
                    <a:pt x="6616" y="8255"/>
                    <a:pt x="4569" y="8255"/>
                  </a:cubicBezTo>
                  <a:cubicBezTo>
                    <a:pt x="2521" y="8255"/>
                    <a:pt x="882" y="6616"/>
                    <a:pt x="882" y="4537"/>
                  </a:cubicBezTo>
                  <a:cubicBezTo>
                    <a:pt x="882" y="2426"/>
                    <a:pt x="2521" y="820"/>
                    <a:pt x="4569" y="820"/>
                  </a:cubicBezTo>
                  <a:close/>
                  <a:moveTo>
                    <a:pt x="1260" y="0"/>
                  </a:moveTo>
                  <a:cubicBezTo>
                    <a:pt x="599" y="0"/>
                    <a:pt x="0" y="536"/>
                    <a:pt x="0" y="1229"/>
                  </a:cubicBezTo>
                  <a:lnTo>
                    <a:pt x="0" y="7845"/>
                  </a:lnTo>
                  <a:cubicBezTo>
                    <a:pt x="0" y="8507"/>
                    <a:pt x="567" y="9042"/>
                    <a:pt x="1260" y="9042"/>
                  </a:cubicBezTo>
                  <a:lnTo>
                    <a:pt x="7877" y="9042"/>
                  </a:lnTo>
                  <a:cubicBezTo>
                    <a:pt x="7910" y="9046"/>
                    <a:pt x="7944" y="9047"/>
                    <a:pt x="7977" y="9047"/>
                  </a:cubicBezTo>
                  <a:cubicBezTo>
                    <a:pt x="8598" y="9047"/>
                    <a:pt x="9137" y="8503"/>
                    <a:pt x="9137" y="7845"/>
                  </a:cubicBezTo>
                  <a:lnTo>
                    <a:pt x="9137" y="1229"/>
                  </a:lnTo>
                  <a:cubicBezTo>
                    <a:pt x="9137" y="536"/>
                    <a:pt x="8601" y="0"/>
                    <a:pt x="78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5" name="Google Shape;7825;p83"/>
            <p:cNvSpPr/>
            <p:nvPr/>
          </p:nvSpPr>
          <p:spPr>
            <a:xfrm>
              <a:off x="-12056700" y="3751825"/>
              <a:ext cx="144950" cy="144950"/>
            </a:xfrm>
            <a:custGeom>
              <a:rect b="b" l="l" r="r" t="t"/>
              <a:pathLst>
                <a:path extrusionOk="0" h="5798" w="5798">
                  <a:moveTo>
                    <a:pt x="2868" y="788"/>
                  </a:moveTo>
                  <a:cubicBezTo>
                    <a:pt x="4033" y="788"/>
                    <a:pt x="4947" y="1733"/>
                    <a:pt x="4947" y="2899"/>
                  </a:cubicBezTo>
                  <a:cubicBezTo>
                    <a:pt x="4947" y="4033"/>
                    <a:pt x="4033" y="4978"/>
                    <a:pt x="2868" y="4978"/>
                  </a:cubicBezTo>
                  <a:cubicBezTo>
                    <a:pt x="1733" y="4978"/>
                    <a:pt x="788" y="4033"/>
                    <a:pt x="788" y="2899"/>
                  </a:cubicBezTo>
                  <a:cubicBezTo>
                    <a:pt x="788" y="1733"/>
                    <a:pt x="1733" y="788"/>
                    <a:pt x="2868" y="788"/>
                  </a:cubicBezTo>
                  <a:close/>
                  <a:moveTo>
                    <a:pt x="2868" y="1"/>
                  </a:moveTo>
                  <a:cubicBezTo>
                    <a:pt x="1261" y="1"/>
                    <a:pt x="1" y="1324"/>
                    <a:pt x="1" y="2899"/>
                  </a:cubicBezTo>
                  <a:cubicBezTo>
                    <a:pt x="1" y="4506"/>
                    <a:pt x="1292" y="5798"/>
                    <a:pt x="2868" y="5798"/>
                  </a:cubicBezTo>
                  <a:cubicBezTo>
                    <a:pt x="4474" y="5798"/>
                    <a:pt x="5797" y="4506"/>
                    <a:pt x="5797" y="2899"/>
                  </a:cubicBezTo>
                  <a:cubicBezTo>
                    <a:pt x="5797" y="1324"/>
                    <a:pt x="4474" y="1"/>
                    <a:pt x="28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6" name="Google Shape;7826;p83"/>
            <p:cNvSpPr/>
            <p:nvPr/>
          </p:nvSpPr>
          <p:spPr>
            <a:xfrm>
              <a:off x="-12016525" y="3792775"/>
              <a:ext cx="63025" cy="63050"/>
            </a:xfrm>
            <a:custGeom>
              <a:rect b="b" l="l" r="r" t="t"/>
              <a:pathLst>
                <a:path extrusionOk="0" h="2522" w="2521">
                  <a:moveTo>
                    <a:pt x="1261" y="1"/>
                  </a:moveTo>
                  <a:cubicBezTo>
                    <a:pt x="567" y="1"/>
                    <a:pt x="0" y="537"/>
                    <a:pt x="0" y="1261"/>
                  </a:cubicBezTo>
                  <a:cubicBezTo>
                    <a:pt x="0" y="1954"/>
                    <a:pt x="567" y="2521"/>
                    <a:pt x="1261" y="2521"/>
                  </a:cubicBezTo>
                  <a:cubicBezTo>
                    <a:pt x="1954" y="2521"/>
                    <a:pt x="2521" y="1954"/>
                    <a:pt x="2521" y="1261"/>
                  </a:cubicBezTo>
                  <a:cubicBezTo>
                    <a:pt x="2521" y="537"/>
                    <a:pt x="1954"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27" name="Google Shape;7827;p83"/>
          <p:cNvGrpSpPr/>
          <p:nvPr/>
        </p:nvGrpSpPr>
        <p:grpSpPr>
          <a:xfrm>
            <a:off x="6653870" y="2416821"/>
            <a:ext cx="354635" cy="356232"/>
            <a:chOff x="-12160675" y="4081850"/>
            <a:chExt cx="352100" cy="353650"/>
          </a:xfrm>
        </p:grpSpPr>
        <p:sp>
          <p:nvSpPr>
            <p:cNvPr id="7828" name="Google Shape;7828;p83"/>
            <p:cNvSpPr/>
            <p:nvPr/>
          </p:nvSpPr>
          <p:spPr>
            <a:xfrm>
              <a:off x="-12014950" y="4081850"/>
              <a:ext cx="61450" cy="62275"/>
            </a:xfrm>
            <a:custGeom>
              <a:rect b="b" l="l" r="r" t="t"/>
              <a:pathLst>
                <a:path extrusionOk="0" h="2491" w="2458">
                  <a:moveTo>
                    <a:pt x="1198" y="0"/>
                  </a:moveTo>
                  <a:cubicBezTo>
                    <a:pt x="536" y="0"/>
                    <a:pt x="0" y="599"/>
                    <a:pt x="0" y="1260"/>
                  </a:cubicBezTo>
                  <a:cubicBezTo>
                    <a:pt x="0" y="1922"/>
                    <a:pt x="536" y="2489"/>
                    <a:pt x="1198" y="2489"/>
                  </a:cubicBezTo>
                  <a:cubicBezTo>
                    <a:pt x="1216" y="2490"/>
                    <a:pt x="1235" y="2490"/>
                    <a:pt x="1253" y="2490"/>
                  </a:cubicBezTo>
                  <a:cubicBezTo>
                    <a:pt x="1892" y="2490"/>
                    <a:pt x="2458" y="1965"/>
                    <a:pt x="2458" y="1260"/>
                  </a:cubicBezTo>
                  <a:cubicBezTo>
                    <a:pt x="2458" y="599"/>
                    <a:pt x="1922" y="0"/>
                    <a:pt x="11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9" name="Google Shape;7829;p83"/>
            <p:cNvSpPr/>
            <p:nvPr/>
          </p:nvSpPr>
          <p:spPr>
            <a:xfrm>
              <a:off x="-12077175" y="4352000"/>
              <a:ext cx="186700" cy="83500"/>
            </a:xfrm>
            <a:custGeom>
              <a:rect b="b" l="l" r="r" t="t"/>
              <a:pathLst>
                <a:path extrusionOk="0" h="3340" w="7468">
                  <a:moveTo>
                    <a:pt x="1639" y="0"/>
                  </a:moveTo>
                  <a:cubicBezTo>
                    <a:pt x="1166" y="0"/>
                    <a:pt x="820" y="347"/>
                    <a:pt x="820" y="819"/>
                  </a:cubicBezTo>
                  <a:lnTo>
                    <a:pt x="820" y="1670"/>
                  </a:lnTo>
                  <a:cubicBezTo>
                    <a:pt x="347" y="1670"/>
                    <a:pt x="0" y="2048"/>
                    <a:pt x="0" y="2521"/>
                  </a:cubicBezTo>
                  <a:lnTo>
                    <a:pt x="0" y="2899"/>
                  </a:lnTo>
                  <a:cubicBezTo>
                    <a:pt x="0" y="3151"/>
                    <a:pt x="189" y="3340"/>
                    <a:pt x="410" y="3340"/>
                  </a:cubicBezTo>
                  <a:lnTo>
                    <a:pt x="7026" y="3340"/>
                  </a:lnTo>
                  <a:cubicBezTo>
                    <a:pt x="7278" y="3340"/>
                    <a:pt x="7467" y="3151"/>
                    <a:pt x="7467" y="2899"/>
                  </a:cubicBezTo>
                  <a:lnTo>
                    <a:pt x="7467" y="2521"/>
                  </a:lnTo>
                  <a:cubicBezTo>
                    <a:pt x="7467" y="2048"/>
                    <a:pt x="7121" y="1670"/>
                    <a:pt x="6648" y="1670"/>
                  </a:cubicBezTo>
                  <a:lnTo>
                    <a:pt x="6648" y="819"/>
                  </a:lnTo>
                  <a:cubicBezTo>
                    <a:pt x="6616" y="347"/>
                    <a:pt x="6207" y="0"/>
                    <a:pt x="57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0" name="Google Shape;7830;p83"/>
            <p:cNvSpPr/>
            <p:nvPr/>
          </p:nvSpPr>
          <p:spPr>
            <a:xfrm>
              <a:off x="-11911775" y="4186000"/>
              <a:ext cx="103200" cy="101425"/>
            </a:xfrm>
            <a:custGeom>
              <a:rect b="b" l="l" r="r" t="t"/>
              <a:pathLst>
                <a:path extrusionOk="0" h="4057" w="4128">
                  <a:moveTo>
                    <a:pt x="2060" y="1"/>
                  </a:moveTo>
                  <a:cubicBezTo>
                    <a:pt x="1914" y="1"/>
                    <a:pt x="1765" y="72"/>
                    <a:pt x="1670" y="213"/>
                  </a:cubicBezTo>
                  <a:lnTo>
                    <a:pt x="1198" y="1190"/>
                  </a:lnTo>
                  <a:lnTo>
                    <a:pt x="221" y="1663"/>
                  </a:lnTo>
                  <a:cubicBezTo>
                    <a:pt x="63" y="1757"/>
                    <a:pt x="0" y="1852"/>
                    <a:pt x="0" y="2009"/>
                  </a:cubicBezTo>
                  <a:cubicBezTo>
                    <a:pt x="0" y="2167"/>
                    <a:pt x="63" y="2324"/>
                    <a:pt x="221" y="2356"/>
                  </a:cubicBezTo>
                  <a:lnTo>
                    <a:pt x="1198" y="2828"/>
                  </a:lnTo>
                  <a:lnTo>
                    <a:pt x="1670" y="3836"/>
                  </a:lnTo>
                  <a:cubicBezTo>
                    <a:pt x="1765" y="3994"/>
                    <a:pt x="1891" y="4057"/>
                    <a:pt x="2048" y="4057"/>
                  </a:cubicBezTo>
                  <a:cubicBezTo>
                    <a:pt x="2206" y="4057"/>
                    <a:pt x="2363" y="3994"/>
                    <a:pt x="2395" y="3836"/>
                  </a:cubicBezTo>
                  <a:lnTo>
                    <a:pt x="2867" y="2828"/>
                  </a:lnTo>
                  <a:lnTo>
                    <a:pt x="3907" y="2356"/>
                  </a:lnTo>
                  <a:cubicBezTo>
                    <a:pt x="4065" y="2293"/>
                    <a:pt x="4128" y="2167"/>
                    <a:pt x="4128" y="2009"/>
                  </a:cubicBezTo>
                  <a:cubicBezTo>
                    <a:pt x="4128" y="1852"/>
                    <a:pt x="4033" y="1757"/>
                    <a:pt x="3939" y="1663"/>
                  </a:cubicBezTo>
                  <a:lnTo>
                    <a:pt x="2899" y="1190"/>
                  </a:lnTo>
                  <a:lnTo>
                    <a:pt x="2426" y="213"/>
                  </a:lnTo>
                  <a:cubicBezTo>
                    <a:pt x="2348" y="72"/>
                    <a:pt x="2206" y="1"/>
                    <a:pt x="20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1" name="Google Shape;7831;p83"/>
            <p:cNvSpPr/>
            <p:nvPr/>
          </p:nvSpPr>
          <p:spPr>
            <a:xfrm>
              <a:off x="-12160675" y="4186000"/>
              <a:ext cx="104000" cy="101425"/>
            </a:xfrm>
            <a:custGeom>
              <a:rect b="b" l="l" r="r" t="t"/>
              <a:pathLst>
                <a:path extrusionOk="0" h="4057" w="4160">
                  <a:moveTo>
                    <a:pt x="2092" y="1"/>
                  </a:moveTo>
                  <a:cubicBezTo>
                    <a:pt x="1946" y="1"/>
                    <a:pt x="1797" y="72"/>
                    <a:pt x="1702" y="213"/>
                  </a:cubicBezTo>
                  <a:lnTo>
                    <a:pt x="1230" y="1190"/>
                  </a:lnTo>
                  <a:lnTo>
                    <a:pt x="221" y="1663"/>
                  </a:lnTo>
                  <a:cubicBezTo>
                    <a:pt x="64" y="1757"/>
                    <a:pt x="1" y="1852"/>
                    <a:pt x="1" y="2009"/>
                  </a:cubicBezTo>
                  <a:cubicBezTo>
                    <a:pt x="1" y="2167"/>
                    <a:pt x="64" y="2324"/>
                    <a:pt x="221" y="2387"/>
                  </a:cubicBezTo>
                  <a:lnTo>
                    <a:pt x="1230" y="2860"/>
                  </a:lnTo>
                  <a:lnTo>
                    <a:pt x="1702" y="3836"/>
                  </a:lnTo>
                  <a:cubicBezTo>
                    <a:pt x="1797" y="3994"/>
                    <a:pt x="1923" y="4057"/>
                    <a:pt x="2080" y="4057"/>
                  </a:cubicBezTo>
                  <a:cubicBezTo>
                    <a:pt x="2238" y="4057"/>
                    <a:pt x="2395" y="3994"/>
                    <a:pt x="2427" y="3836"/>
                  </a:cubicBezTo>
                  <a:lnTo>
                    <a:pt x="2899" y="2860"/>
                  </a:lnTo>
                  <a:lnTo>
                    <a:pt x="3876" y="2387"/>
                  </a:lnTo>
                  <a:cubicBezTo>
                    <a:pt x="4034" y="2324"/>
                    <a:pt x="4160" y="2167"/>
                    <a:pt x="4160" y="2009"/>
                  </a:cubicBezTo>
                  <a:cubicBezTo>
                    <a:pt x="4160" y="1852"/>
                    <a:pt x="4065" y="1694"/>
                    <a:pt x="3939" y="1663"/>
                  </a:cubicBezTo>
                  <a:lnTo>
                    <a:pt x="2931" y="1190"/>
                  </a:lnTo>
                  <a:lnTo>
                    <a:pt x="2458" y="213"/>
                  </a:lnTo>
                  <a:cubicBezTo>
                    <a:pt x="2380" y="72"/>
                    <a:pt x="2238" y="1"/>
                    <a:pt x="20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2" name="Google Shape;7832;p83"/>
            <p:cNvSpPr/>
            <p:nvPr/>
          </p:nvSpPr>
          <p:spPr>
            <a:xfrm>
              <a:off x="-12049600" y="4144075"/>
              <a:ext cx="127600" cy="67750"/>
            </a:xfrm>
            <a:custGeom>
              <a:rect b="b" l="l" r="r" t="t"/>
              <a:pathLst>
                <a:path extrusionOk="0" h="2710" w="5104">
                  <a:moveTo>
                    <a:pt x="851" y="0"/>
                  </a:moveTo>
                  <a:cubicBezTo>
                    <a:pt x="819" y="32"/>
                    <a:pt x="662" y="63"/>
                    <a:pt x="599" y="189"/>
                  </a:cubicBezTo>
                  <a:cubicBezTo>
                    <a:pt x="63" y="945"/>
                    <a:pt x="0" y="1890"/>
                    <a:pt x="347" y="2710"/>
                  </a:cubicBezTo>
                  <a:lnTo>
                    <a:pt x="2394" y="1670"/>
                  </a:lnTo>
                  <a:cubicBezTo>
                    <a:pt x="2426" y="1638"/>
                    <a:pt x="2521" y="1638"/>
                    <a:pt x="2552" y="1638"/>
                  </a:cubicBezTo>
                  <a:cubicBezTo>
                    <a:pt x="2647" y="1638"/>
                    <a:pt x="2678" y="1638"/>
                    <a:pt x="2710" y="1670"/>
                  </a:cubicBezTo>
                  <a:lnTo>
                    <a:pt x="4757" y="2710"/>
                  </a:lnTo>
                  <a:cubicBezTo>
                    <a:pt x="5104" y="1890"/>
                    <a:pt x="5041" y="945"/>
                    <a:pt x="4537" y="189"/>
                  </a:cubicBezTo>
                  <a:cubicBezTo>
                    <a:pt x="4442" y="63"/>
                    <a:pt x="4316" y="0"/>
                    <a:pt x="415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3" name="Google Shape;7833;p83"/>
            <p:cNvSpPr/>
            <p:nvPr/>
          </p:nvSpPr>
          <p:spPr>
            <a:xfrm>
              <a:off x="-12033850" y="4212600"/>
              <a:ext cx="99250" cy="118150"/>
            </a:xfrm>
            <a:custGeom>
              <a:rect b="b" l="l" r="r" t="t"/>
              <a:pathLst>
                <a:path extrusionOk="0" h="4726" w="3970">
                  <a:moveTo>
                    <a:pt x="1575" y="0"/>
                  </a:moveTo>
                  <a:lnTo>
                    <a:pt x="0" y="788"/>
                  </a:lnTo>
                  <a:lnTo>
                    <a:pt x="662" y="4726"/>
                  </a:lnTo>
                  <a:lnTo>
                    <a:pt x="3308" y="4726"/>
                  </a:lnTo>
                  <a:lnTo>
                    <a:pt x="3970" y="788"/>
                  </a:lnTo>
                  <a:lnTo>
                    <a:pt x="2395" y="0"/>
                  </a:lnTo>
                  <a:lnTo>
                    <a:pt x="2395" y="1827"/>
                  </a:lnTo>
                  <a:cubicBezTo>
                    <a:pt x="2395" y="2048"/>
                    <a:pt x="2206" y="2268"/>
                    <a:pt x="1954" y="2268"/>
                  </a:cubicBezTo>
                  <a:cubicBezTo>
                    <a:pt x="1733" y="2268"/>
                    <a:pt x="1575" y="2048"/>
                    <a:pt x="1575" y="1827"/>
                  </a:cubicBezTo>
                  <a:lnTo>
                    <a:pt x="157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34" name="Google Shape;7834;p83"/>
          <p:cNvGrpSpPr/>
          <p:nvPr/>
        </p:nvGrpSpPr>
        <p:grpSpPr>
          <a:xfrm>
            <a:off x="4858836" y="2891264"/>
            <a:ext cx="355416" cy="355652"/>
            <a:chOff x="-10391650" y="3180600"/>
            <a:chExt cx="352875" cy="353075"/>
          </a:xfrm>
        </p:grpSpPr>
        <p:sp>
          <p:nvSpPr>
            <p:cNvPr id="7835" name="Google Shape;7835;p83"/>
            <p:cNvSpPr/>
            <p:nvPr/>
          </p:nvSpPr>
          <p:spPr>
            <a:xfrm>
              <a:off x="-10390875" y="3263500"/>
              <a:ext cx="352100" cy="42550"/>
            </a:xfrm>
            <a:custGeom>
              <a:rect b="b" l="l" r="r" t="t"/>
              <a:pathLst>
                <a:path extrusionOk="0" h="1702" w="14084">
                  <a:moveTo>
                    <a:pt x="820" y="1"/>
                  </a:moveTo>
                  <a:cubicBezTo>
                    <a:pt x="347" y="1"/>
                    <a:pt x="1" y="379"/>
                    <a:pt x="1" y="851"/>
                  </a:cubicBezTo>
                  <a:lnTo>
                    <a:pt x="1" y="1261"/>
                  </a:lnTo>
                  <a:cubicBezTo>
                    <a:pt x="1" y="1513"/>
                    <a:pt x="190" y="1702"/>
                    <a:pt x="410" y="1702"/>
                  </a:cubicBezTo>
                  <a:lnTo>
                    <a:pt x="13674" y="1702"/>
                  </a:lnTo>
                  <a:cubicBezTo>
                    <a:pt x="13894" y="1702"/>
                    <a:pt x="14083" y="1513"/>
                    <a:pt x="14083" y="1261"/>
                  </a:cubicBezTo>
                  <a:lnTo>
                    <a:pt x="14083" y="851"/>
                  </a:lnTo>
                  <a:cubicBezTo>
                    <a:pt x="14083" y="410"/>
                    <a:pt x="13705" y="1"/>
                    <a:pt x="132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6" name="Google Shape;7836;p83"/>
            <p:cNvSpPr/>
            <p:nvPr/>
          </p:nvSpPr>
          <p:spPr>
            <a:xfrm>
              <a:off x="-10391650" y="3451750"/>
              <a:ext cx="352875" cy="81925"/>
            </a:xfrm>
            <a:custGeom>
              <a:rect b="b" l="l" r="r" t="t"/>
              <a:pathLst>
                <a:path extrusionOk="0" h="3277" w="14115">
                  <a:moveTo>
                    <a:pt x="2079" y="0"/>
                  </a:moveTo>
                  <a:cubicBezTo>
                    <a:pt x="1418" y="0"/>
                    <a:pt x="819" y="536"/>
                    <a:pt x="819" y="1229"/>
                  </a:cubicBezTo>
                  <a:lnTo>
                    <a:pt x="819" y="1607"/>
                  </a:lnTo>
                  <a:cubicBezTo>
                    <a:pt x="347" y="1607"/>
                    <a:pt x="0" y="1954"/>
                    <a:pt x="0" y="2458"/>
                  </a:cubicBezTo>
                  <a:lnTo>
                    <a:pt x="0" y="2867"/>
                  </a:lnTo>
                  <a:cubicBezTo>
                    <a:pt x="0" y="3119"/>
                    <a:pt x="189" y="3277"/>
                    <a:pt x="378" y="3277"/>
                  </a:cubicBezTo>
                  <a:lnTo>
                    <a:pt x="13642" y="3277"/>
                  </a:lnTo>
                  <a:cubicBezTo>
                    <a:pt x="13894" y="3277"/>
                    <a:pt x="14083" y="3088"/>
                    <a:pt x="14083" y="2867"/>
                  </a:cubicBezTo>
                  <a:lnTo>
                    <a:pt x="14083" y="2458"/>
                  </a:lnTo>
                  <a:cubicBezTo>
                    <a:pt x="14114" y="1954"/>
                    <a:pt x="13736" y="1607"/>
                    <a:pt x="13295" y="1607"/>
                  </a:cubicBezTo>
                  <a:lnTo>
                    <a:pt x="13295" y="1229"/>
                  </a:lnTo>
                  <a:cubicBezTo>
                    <a:pt x="13295" y="567"/>
                    <a:pt x="12760" y="0"/>
                    <a:pt x="120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7" name="Google Shape;7837;p83"/>
            <p:cNvSpPr/>
            <p:nvPr/>
          </p:nvSpPr>
          <p:spPr>
            <a:xfrm>
              <a:off x="-10327075" y="3180600"/>
              <a:ext cx="223700" cy="62450"/>
            </a:xfrm>
            <a:custGeom>
              <a:rect b="b" l="l" r="r" t="t"/>
              <a:pathLst>
                <a:path extrusionOk="0" h="2498" w="8948">
                  <a:moveTo>
                    <a:pt x="4490" y="1"/>
                  </a:moveTo>
                  <a:cubicBezTo>
                    <a:pt x="4419" y="1"/>
                    <a:pt x="4348" y="24"/>
                    <a:pt x="4285" y="72"/>
                  </a:cubicBezTo>
                  <a:lnTo>
                    <a:pt x="0" y="2498"/>
                  </a:lnTo>
                  <a:lnTo>
                    <a:pt x="8948" y="2498"/>
                  </a:lnTo>
                  <a:lnTo>
                    <a:pt x="4695" y="72"/>
                  </a:lnTo>
                  <a:cubicBezTo>
                    <a:pt x="4632" y="24"/>
                    <a:pt x="4561" y="1"/>
                    <a:pt x="44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8" name="Google Shape;7838;p83"/>
            <p:cNvSpPr/>
            <p:nvPr/>
          </p:nvSpPr>
          <p:spPr>
            <a:xfrm>
              <a:off x="-10245950" y="3325725"/>
              <a:ext cx="61450" cy="104775"/>
            </a:xfrm>
            <a:custGeom>
              <a:rect b="b" l="l" r="r" t="t"/>
              <a:pathLst>
                <a:path extrusionOk="0" h="4191" w="2458">
                  <a:moveTo>
                    <a:pt x="0" y="1"/>
                  </a:moveTo>
                  <a:lnTo>
                    <a:pt x="0" y="4191"/>
                  </a:lnTo>
                  <a:lnTo>
                    <a:pt x="2458" y="4191"/>
                  </a:lnTo>
                  <a:lnTo>
                    <a:pt x="245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9" name="Google Shape;7839;p83"/>
            <p:cNvSpPr/>
            <p:nvPr/>
          </p:nvSpPr>
          <p:spPr>
            <a:xfrm>
              <a:off x="-10142775" y="3325725"/>
              <a:ext cx="63025" cy="104775"/>
            </a:xfrm>
            <a:custGeom>
              <a:rect b="b" l="l" r="r" t="t"/>
              <a:pathLst>
                <a:path extrusionOk="0" h="4191" w="2521">
                  <a:moveTo>
                    <a:pt x="1" y="1"/>
                  </a:moveTo>
                  <a:lnTo>
                    <a:pt x="1" y="4191"/>
                  </a:lnTo>
                  <a:lnTo>
                    <a:pt x="2521" y="4191"/>
                  </a:lnTo>
                  <a:lnTo>
                    <a:pt x="252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0" name="Google Shape;7840;p83"/>
            <p:cNvSpPr/>
            <p:nvPr/>
          </p:nvSpPr>
          <p:spPr>
            <a:xfrm>
              <a:off x="-10350700" y="3325725"/>
              <a:ext cx="62250" cy="104775"/>
            </a:xfrm>
            <a:custGeom>
              <a:rect b="b" l="l" r="r" t="t"/>
              <a:pathLst>
                <a:path extrusionOk="0" h="4191" w="2490">
                  <a:moveTo>
                    <a:pt x="0" y="1"/>
                  </a:moveTo>
                  <a:lnTo>
                    <a:pt x="0" y="4191"/>
                  </a:lnTo>
                  <a:lnTo>
                    <a:pt x="2489" y="4191"/>
                  </a:lnTo>
                  <a:lnTo>
                    <a:pt x="24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41" name="Google Shape;7841;p83"/>
          <p:cNvGrpSpPr/>
          <p:nvPr/>
        </p:nvGrpSpPr>
        <p:grpSpPr>
          <a:xfrm>
            <a:off x="4858835" y="3368062"/>
            <a:ext cx="354635" cy="353890"/>
            <a:chOff x="-10390875" y="3616350"/>
            <a:chExt cx="352100" cy="351325"/>
          </a:xfrm>
        </p:grpSpPr>
        <p:sp>
          <p:nvSpPr>
            <p:cNvPr id="7842" name="Google Shape;7842;p83"/>
            <p:cNvSpPr/>
            <p:nvPr/>
          </p:nvSpPr>
          <p:spPr>
            <a:xfrm>
              <a:off x="-10308950" y="3780175"/>
              <a:ext cx="186675" cy="104800"/>
            </a:xfrm>
            <a:custGeom>
              <a:rect b="b" l="l" r="r" t="t"/>
              <a:pathLst>
                <a:path extrusionOk="0" h="4192" w="7467">
                  <a:moveTo>
                    <a:pt x="0" y="1"/>
                  </a:moveTo>
                  <a:lnTo>
                    <a:pt x="0" y="4191"/>
                  </a:lnTo>
                  <a:lnTo>
                    <a:pt x="7467" y="4191"/>
                  </a:lnTo>
                  <a:lnTo>
                    <a:pt x="74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3" name="Google Shape;7843;p83"/>
            <p:cNvSpPr/>
            <p:nvPr/>
          </p:nvSpPr>
          <p:spPr>
            <a:xfrm>
              <a:off x="-10390875" y="3698275"/>
              <a:ext cx="352100" cy="269400"/>
            </a:xfrm>
            <a:custGeom>
              <a:rect b="b" l="l" r="r" t="t"/>
              <a:pathLst>
                <a:path extrusionOk="0" h="10776" w="14084">
                  <a:moveTo>
                    <a:pt x="11216" y="2426"/>
                  </a:moveTo>
                  <a:cubicBezTo>
                    <a:pt x="11468" y="2426"/>
                    <a:pt x="11626" y="2615"/>
                    <a:pt x="11626" y="2867"/>
                  </a:cubicBezTo>
                  <a:lnTo>
                    <a:pt x="11626" y="7845"/>
                  </a:lnTo>
                  <a:cubicBezTo>
                    <a:pt x="11626" y="8097"/>
                    <a:pt x="11437" y="8255"/>
                    <a:pt x="11216" y="8255"/>
                  </a:cubicBezTo>
                  <a:lnTo>
                    <a:pt x="2931" y="8255"/>
                  </a:lnTo>
                  <a:cubicBezTo>
                    <a:pt x="2678" y="8255"/>
                    <a:pt x="2489" y="8066"/>
                    <a:pt x="2489" y="7845"/>
                  </a:cubicBezTo>
                  <a:lnTo>
                    <a:pt x="2489" y="2867"/>
                  </a:lnTo>
                  <a:cubicBezTo>
                    <a:pt x="2489" y="2615"/>
                    <a:pt x="2678" y="2426"/>
                    <a:pt x="2931" y="2426"/>
                  </a:cubicBezTo>
                  <a:close/>
                  <a:moveTo>
                    <a:pt x="1670" y="0"/>
                  </a:moveTo>
                  <a:cubicBezTo>
                    <a:pt x="757" y="0"/>
                    <a:pt x="1" y="725"/>
                    <a:pt x="1" y="1639"/>
                  </a:cubicBezTo>
                  <a:cubicBezTo>
                    <a:pt x="1" y="2237"/>
                    <a:pt x="316" y="2773"/>
                    <a:pt x="820" y="3056"/>
                  </a:cubicBezTo>
                  <a:lnTo>
                    <a:pt x="820" y="7719"/>
                  </a:lnTo>
                  <a:cubicBezTo>
                    <a:pt x="316" y="7971"/>
                    <a:pt x="1" y="8538"/>
                    <a:pt x="1" y="9137"/>
                  </a:cubicBezTo>
                  <a:cubicBezTo>
                    <a:pt x="1" y="10019"/>
                    <a:pt x="757" y="10775"/>
                    <a:pt x="1670" y="10775"/>
                  </a:cubicBezTo>
                  <a:cubicBezTo>
                    <a:pt x="2237" y="10775"/>
                    <a:pt x="2805" y="10460"/>
                    <a:pt x="3057" y="9956"/>
                  </a:cubicBezTo>
                  <a:lnTo>
                    <a:pt x="11027" y="9956"/>
                  </a:lnTo>
                  <a:cubicBezTo>
                    <a:pt x="11311" y="10460"/>
                    <a:pt x="11846" y="10775"/>
                    <a:pt x="12445" y="10775"/>
                  </a:cubicBezTo>
                  <a:cubicBezTo>
                    <a:pt x="13359" y="10775"/>
                    <a:pt x="14083" y="10019"/>
                    <a:pt x="14083" y="9137"/>
                  </a:cubicBezTo>
                  <a:cubicBezTo>
                    <a:pt x="14083" y="8538"/>
                    <a:pt x="13800" y="7971"/>
                    <a:pt x="13264" y="7719"/>
                  </a:cubicBezTo>
                  <a:lnTo>
                    <a:pt x="13264" y="3056"/>
                  </a:lnTo>
                  <a:cubicBezTo>
                    <a:pt x="13800" y="2741"/>
                    <a:pt x="14083" y="2237"/>
                    <a:pt x="14083" y="1639"/>
                  </a:cubicBezTo>
                  <a:cubicBezTo>
                    <a:pt x="14083" y="725"/>
                    <a:pt x="13359" y="0"/>
                    <a:pt x="12445" y="0"/>
                  </a:cubicBezTo>
                  <a:cubicBezTo>
                    <a:pt x="11846" y="0"/>
                    <a:pt x="11311" y="315"/>
                    <a:pt x="11027" y="820"/>
                  </a:cubicBezTo>
                  <a:lnTo>
                    <a:pt x="3057" y="820"/>
                  </a:lnTo>
                  <a:cubicBezTo>
                    <a:pt x="2805" y="315"/>
                    <a:pt x="2237"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4" name="Google Shape;7844;p83"/>
            <p:cNvSpPr/>
            <p:nvPr/>
          </p:nvSpPr>
          <p:spPr>
            <a:xfrm>
              <a:off x="-10268000" y="3616350"/>
              <a:ext cx="103975" cy="81150"/>
            </a:xfrm>
            <a:custGeom>
              <a:rect b="b" l="l" r="r" t="t"/>
              <a:pathLst>
                <a:path extrusionOk="0" h="3246" w="4159">
                  <a:moveTo>
                    <a:pt x="2048" y="1"/>
                  </a:moveTo>
                  <a:cubicBezTo>
                    <a:pt x="1387" y="1"/>
                    <a:pt x="851" y="536"/>
                    <a:pt x="851" y="1230"/>
                  </a:cubicBezTo>
                  <a:cubicBezTo>
                    <a:pt x="851" y="1450"/>
                    <a:pt x="914" y="1671"/>
                    <a:pt x="1040" y="1891"/>
                  </a:cubicBezTo>
                  <a:lnTo>
                    <a:pt x="0" y="3246"/>
                  </a:lnTo>
                  <a:lnTo>
                    <a:pt x="1072" y="3246"/>
                  </a:lnTo>
                  <a:lnTo>
                    <a:pt x="1733" y="2364"/>
                  </a:lnTo>
                  <a:cubicBezTo>
                    <a:pt x="1859" y="2395"/>
                    <a:pt x="1985" y="2427"/>
                    <a:pt x="2080" y="2427"/>
                  </a:cubicBezTo>
                  <a:cubicBezTo>
                    <a:pt x="2206" y="2427"/>
                    <a:pt x="2332" y="2395"/>
                    <a:pt x="2458" y="2364"/>
                  </a:cubicBezTo>
                  <a:lnTo>
                    <a:pt x="3119" y="3246"/>
                  </a:lnTo>
                  <a:lnTo>
                    <a:pt x="4159" y="3246"/>
                  </a:lnTo>
                  <a:lnTo>
                    <a:pt x="3119" y="1891"/>
                  </a:lnTo>
                  <a:cubicBezTo>
                    <a:pt x="3245" y="1671"/>
                    <a:pt x="3308" y="1450"/>
                    <a:pt x="3308" y="1230"/>
                  </a:cubicBezTo>
                  <a:cubicBezTo>
                    <a:pt x="3308" y="536"/>
                    <a:pt x="2773" y="1"/>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45" name="Google Shape;7845;p83"/>
          <p:cNvGrpSpPr/>
          <p:nvPr/>
        </p:nvGrpSpPr>
        <p:grpSpPr>
          <a:xfrm>
            <a:off x="7525810" y="2892727"/>
            <a:ext cx="312585" cy="354670"/>
            <a:chOff x="-10370400" y="4049550"/>
            <a:chExt cx="310350" cy="352100"/>
          </a:xfrm>
        </p:grpSpPr>
        <p:sp>
          <p:nvSpPr>
            <p:cNvPr id="7846" name="Google Shape;7846;p83"/>
            <p:cNvSpPr/>
            <p:nvPr/>
          </p:nvSpPr>
          <p:spPr>
            <a:xfrm>
              <a:off x="-10308175" y="4224400"/>
              <a:ext cx="185900" cy="115800"/>
            </a:xfrm>
            <a:custGeom>
              <a:rect b="b" l="l" r="r" t="t"/>
              <a:pathLst>
                <a:path extrusionOk="0" h="4632" w="7436">
                  <a:moveTo>
                    <a:pt x="1" y="1"/>
                  </a:moveTo>
                  <a:lnTo>
                    <a:pt x="1" y="4632"/>
                  </a:lnTo>
                  <a:lnTo>
                    <a:pt x="1639" y="4632"/>
                  </a:lnTo>
                  <a:lnTo>
                    <a:pt x="1639" y="1261"/>
                  </a:lnTo>
                  <a:cubicBezTo>
                    <a:pt x="1639" y="1040"/>
                    <a:pt x="1859" y="883"/>
                    <a:pt x="2048" y="883"/>
                  </a:cubicBezTo>
                  <a:cubicBezTo>
                    <a:pt x="2269" y="883"/>
                    <a:pt x="2489" y="1072"/>
                    <a:pt x="2489" y="1261"/>
                  </a:cubicBezTo>
                  <a:lnTo>
                    <a:pt x="2489" y="4632"/>
                  </a:lnTo>
                  <a:lnTo>
                    <a:pt x="3309" y="4632"/>
                  </a:lnTo>
                  <a:lnTo>
                    <a:pt x="3309" y="1261"/>
                  </a:lnTo>
                  <a:cubicBezTo>
                    <a:pt x="3309" y="1040"/>
                    <a:pt x="3498" y="883"/>
                    <a:pt x="3750" y="883"/>
                  </a:cubicBezTo>
                  <a:cubicBezTo>
                    <a:pt x="3970" y="883"/>
                    <a:pt x="4128" y="1072"/>
                    <a:pt x="4128" y="1261"/>
                  </a:cubicBezTo>
                  <a:lnTo>
                    <a:pt x="4128" y="4632"/>
                  </a:lnTo>
                  <a:lnTo>
                    <a:pt x="4947" y="4632"/>
                  </a:lnTo>
                  <a:lnTo>
                    <a:pt x="4947" y="1261"/>
                  </a:lnTo>
                  <a:cubicBezTo>
                    <a:pt x="4947" y="1040"/>
                    <a:pt x="5167" y="883"/>
                    <a:pt x="5388" y="883"/>
                  </a:cubicBezTo>
                  <a:cubicBezTo>
                    <a:pt x="5640" y="883"/>
                    <a:pt x="5829" y="1072"/>
                    <a:pt x="5829" y="1261"/>
                  </a:cubicBezTo>
                  <a:lnTo>
                    <a:pt x="5829" y="4632"/>
                  </a:lnTo>
                  <a:lnTo>
                    <a:pt x="7436" y="4632"/>
                  </a:lnTo>
                  <a:lnTo>
                    <a:pt x="74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7" name="Google Shape;7847;p83"/>
            <p:cNvSpPr/>
            <p:nvPr/>
          </p:nvSpPr>
          <p:spPr>
            <a:xfrm>
              <a:off x="-10292425" y="4121225"/>
              <a:ext cx="159125" cy="30750"/>
            </a:xfrm>
            <a:custGeom>
              <a:rect b="b" l="l" r="r" t="t"/>
              <a:pathLst>
                <a:path extrusionOk="0" h="1230" w="6365">
                  <a:moveTo>
                    <a:pt x="694" y="0"/>
                  </a:moveTo>
                  <a:cubicBezTo>
                    <a:pt x="694" y="158"/>
                    <a:pt x="662" y="316"/>
                    <a:pt x="631" y="442"/>
                  </a:cubicBezTo>
                  <a:cubicBezTo>
                    <a:pt x="505" y="757"/>
                    <a:pt x="284" y="1040"/>
                    <a:pt x="1" y="1229"/>
                  </a:cubicBezTo>
                  <a:lnTo>
                    <a:pt x="6365" y="1229"/>
                  </a:lnTo>
                  <a:cubicBezTo>
                    <a:pt x="6018" y="1040"/>
                    <a:pt x="5798" y="788"/>
                    <a:pt x="5672" y="442"/>
                  </a:cubicBezTo>
                  <a:cubicBezTo>
                    <a:pt x="5577" y="284"/>
                    <a:pt x="5577" y="126"/>
                    <a:pt x="5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8" name="Google Shape;7848;p83"/>
            <p:cNvSpPr/>
            <p:nvPr/>
          </p:nvSpPr>
          <p:spPr>
            <a:xfrm>
              <a:off x="-10370400" y="4049550"/>
              <a:ext cx="310350" cy="91400"/>
            </a:xfrm>
            <a:custGeom>
              <a:rect b="b" l="l" r="r" t="t"/>
              <a:pathLst>
                <a:path extrusionOk="0" h="3656" w="12414">
                  <a:moveTo>
                    <a:pt x="2049" y="1"/>
                  </a:moveTo>
                  <a:cubicBezTo>
                    <a:pt x="977" y="1"/>
                    <a:pt x="95" y="820"/>
                    <a:pt x="1" y="1891"/>
                  </a:cubicBezTo>
                  <a:cubicBezTo>
                    <a:pt x="95" y="2867"/>
                    <a:pt x="946" y="3655"/>
                    <a:pt x="1954" y="3655"/>
                  </a:cubicBezTo>
                  <a:cubicBezTo>
                    <a:pt x="2427" y="3655"/>
                    <a:pt x="2773" y="3340"/>
                    <a:pt x="2899" y="3025"/>
                  </a:cubicBezTo>
                  <a:cubicBezTo>
                    <a:pt x="2931" y="2867"/>
                    <a:pt x="2962" y="2678"/>
                    <a:pt x="2805" y="2521"/>
                  </a:cubicBezTo>
                  <a:cubicBezTo>
                    <a:pt x="2729" y="2461"/>
                    <a:pt x="2618" y="2422"/>
                    <a:pt x="2520" y="2422"/>
                  </a:cubicBezTo>
                  <a:cubicBezTo>
                    <a:pt x="2411" y="2422"/>
                    <a:pt x="2317" y="2469"/>
                    <a:pt x="2301" y="2584"/>
                  </a:cubicBezTo>
                  <a:cubicBezTo>
                    <a:pt x="2274" y="2793"/>
                    <a:pt x="2097" y="2915"/>
                    <a:pt x="1911" y="2915"/>
                  </a:cubicBezTo>
                  <a:cubicBezTo>
                    <a:pt x="1873" y="2915"/>
                    <a:pt x="1834" y="2910"/>
                    <a:pt x="1796" y="2899"/>
                  </a:cubicBezTo>
                  <a:cubicBezTo>
                    <a:pt x="1544" y="2867"/>
                    <a:pt x="1418" y="2647"/>
                    <a:pt x="1481" y="2395"/>
                  </a:cubicBezTo>
                  <a:cubicBezTo>
                    <a:pt x="1595" y="1848"/>
                    <a:pt x="2036" y="1594"/>
                    <a:pt x="2500" y="1594"/>
                  </a:cubicBezTo>
                  <a:cubicBezTo>
                    <a:pt x="2811" y="1594"/>
                    <a:pt x="3132" y="1708"/>
                    <a:pt x="3372" y="1922"/>
                  </a:cubicBezTo>
                  <a:lnTo>
                    <a:pt x="3466" y="2048"/>
                  </a:lnTo>
                  <a:lnTo>
                    <a:pt x="8917" y="2048"/>
                  </a:lnTo>
                  <a:lnTo>
                    <a:pt x="9043" y="1922"/>
                  </a:lnTo>
                  <a:cubicBezTo>
                    <a:pt x="9262" y="1715"/>
                    <a:pt x="9561" y="1612"/>
                    <a:pt x="9856" y="1612"/>
                  </a:cubicBezTo>
                  <a:cubicBezTo>
                    <a:pt x="10325" y="1612"/>
                    <a:pt x="10785" y="1873"/>
                    <a:pt x="10901" y="2395"/>
                  </a:cubicBezTo>
                  <a:cubicBezTo>
                    <a:pt x="10964" y="2647"/>
                    <a:pt x="10838" y="2836"/>
                    <a:pt x="10618" y="2899"/>
                  </a:cubicBezTo>
                  <a:cubicBezTo>
                    <a:pt x="10575" y="2910"/>
                    <a:pt x="10533" y="2915"/>
                    <a:pt x="10494" y="2915"/>
                  </a:cubicBezTo>
                  <a:cubicBezTo>
                    <a:pt x="10304" y="2915"/>
                    <a:pt x="10161" y="2793"/>
                    <a:pt x="10082" y="2584"/>
                  </a:cubicBezTo>
                  <a:cubicBezTo>
                    <a:pt x="10066" y="2469"/>
                    <a:pt x="9963" y="2422"/>
                    <a:pt x="9851" y="2422"/>
                  </a:cubicBezTo>
                  <a:cubicBezTo>
                    <a:pt x="9749" y="2422"/>
                    <a:pt x="9638" y="2461"/>
                    <a:pt x="9578" y="2521"/>
                  </a:cubicBezTo>
                  <a:cubicBezTo>
                    <a:pt x="9421" y="2678"/>
                    <a:pt x="9452" y="2867"/>
                    <a:pt x="9515" y="3025"/>
                  </a:cubicBezTo>
                  <a:cubicBezTo>
                    <a:pt x="9610" y="3340"/>
                    <a:pt x="10019" y="3655"/>
                    <a:pt x="10460" y="3655"/>
                  </a:cubicBezTo>
                  <a:cubicBezTo>
                    <a:pt x="11311" y="3655"/>
                    <a:pt x="12067" y="3056"/>
                    <a:pt x="12288" y="2269"/>
                  </a:cubicBezTo>
                  <a:cubicBezTo>
                    <a:pt x="12288" y="2206"/>
                    <a:pt x="12351" y="2111"/>
                    <a:pt x="12351" y="2048"/>
                  </a:cubicBezTo>
                  <a:cubicBezTo>
                    <a:pt x="12414" y="883"/>
                    <a:pt x="11468" y="1"/>
                    <a:pt x="103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49" name="Google Shape;7849;p83"/>
            <p:cNvSpPr/>
            <p:nvPr/>
          </p:nvSpPr>
          <p:spPr>
            <a:xfrm>
              <a:off x="-10328650" y="4173200"/>
              <a:ext cx="226850" cy="30750"/>
            </a:xfrm>
            <a:custGeom>
              <a:rect b="b" l="l" r="r" t="t"/>
              <a:pathLst>
                <a:path extrusionOk="0" h="1230" w="9074">
                  <a:moveTo>
                    <a:pt x="0" y="1"/>
                  </a:moveTo>
                  <a:cubicBezTo>
                    <a:pt x="0" y="694"/>
                    <a:pt x="536" y="1229"/>
                    <a:pt x="1198" y="1229"/>
                  </a:cubicBezTo>
                  <a:lnTo>
                    <a:pt x="7814" y="1229"/>
                  </a:lnTo>
                  <a:cubicBezTo>
                    <a:pt x="8507" y="1229"/>
                    <a:pt x="9074" y="694"/>
                    <a:pt x="90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0" name="Google Shape;7850;p83"/>
            <p:cNvSpPr/>
            <p:nvPr/>
          </p:nvSpPr>
          <p:spPr>
            <a:xfrm>
              <a:off x="-10328650" y="4360650"/>
              <a:ext cx="226850" cy="41000"/>
            </a:xfrm>
            <a:custGeom>
              <a:rect b="b" l="l" r="r" t="t"/>
              <a:pathLst>
                <a:path extrusionOk="0" h="1640" w="9074">
                  <a:moveTo>
                    <a:pt x="410" y="1"/>
                  </a:moveTo>
                  <a:cubicBezTo>
                    <a:pt x="189" y="1"/>
                    <a:pt x="0" y="190"/>
                    <a:pt x="0" y="379"/>
                  </a:cubicBezTo>
                  <a:lnTo>
                    <a:pt x="0" y="1230"/>
                  </a:lnTo>
                  <a:cubicBezTo>
                    <a:pt x="0" y="1450"/>
                    <a:pt x="189" y="1639"/>
                    <a:pt x="410" y="1639"/>
                  </a:cubicBezTo>
                  <a:lnTo>
                    <a:pt x="8696" y="1639"/>
                  </a:lnTo>
                  <a:cubicBezTo>
                    <a:pt x="8916" y="1639"/>
                    <a:pt x="9074" y="1450"/>
                    <a:pt x="9074" y="1230"/>
                  </a:cubicBezTo>
                  <a:lnTo>
                    <a:pt x="9074" y="379"/>
                  </a:lnTo>
                  <a:cubicBezTo>
                    <a:pt x="9074" y="158"/>
                    <a:pt x="8885" y="1"/>
                    <a:pt x="86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51" name="Google Shape;7851;p83"/>
          <p:cNvGrpSpPr/>
          <p:nvPr/>
        </p:nvGrpSpPr>
        <p:grpSpPr>
          <a:xfrm>
            <a:off x="6630066" y="2891668"/>
            <a:ext cx="379236" cy="354847"/>
            <a:chOff x="-8674650" y="3210975"/>
            <a:chExt cx="376525" cy="352275"/>
          </a:xfrm>
        </p:grpSpPr>
        <p:sp>
          <p:nvSpPr>
            <p:cNvPr id="7852" name="Google Shape;7852;p83"/>
            <p:cNvSpPr/>
            <p:nvPr/>
          </p:nvSpPr>
          <p:spPr>
            <a:xfrm>
              <a:off x="-8542325" y="3335375"/>
              <a:ext cx="112650" cy="104375"/>
            </a:xfrm>
            <a:custGeom>
              <a:rect b="b" l="l" r="r" t="t"/>
              <a:pathLst>
                <a:path extrusionOk="0" h="4175" w="4506">
                  <a:moveTo>
                    <a:pt x="2226" y="843"/>
                  </a:moveTo>
                  <a:cubicBezTo>
                    <a:pt x="2537" y="843"/>
                    <a:pt x="2852" y="969"/>
                    <a:pt x="3120" y="1221"/>
                  </a:cubicBezTo>
                  <a:cubicBezTo>
                    <a:pt x="3624" y="1694"/>
                    <a:pt x="3624" y="2545"/>
                    <a:pt x="3120" y="3017"/>
                  </a:cubicBezTo>
                  <a:cubicBezTo>
                    <a:pt x="2883" y="3238"/>
                    <a:pt x="2568" y="3348"/>
                    <a:pt x="2249" y="3348"/>
                  </a:cubicBezTo>
                  <a:cubicBezTo>
                    <a:pt x="1930" y="3348"/>
                    <a:pt x="1607" y="3238"/>
                    <a:pt x="1355" y="3017"/>
                  </a:cubicBezTo>
                  <a:cubicBezTo>
                    <a:pt x="883" y="2545"/>
                    <a:pt x="883" y="1694"/>
                    <a:pt x="1355" y="1221"/>
                  </a:cubicBezTo>
                  <a:cubicBezTo>
                    <a:pt x="1607" y="969"/>
                    <a:pt x="1915" y="843"/>
                    <a:pt x="2226" y="843"/>
                  </a:cubicBezTo>
                  <a:close/>
                  <a:moveTo>
                    <a:pt x="2277" y="1"/>
                  </a:moveTo>
                  <a:cubicBezTo>
                    <a:pt x="1749" y="1"/>
                    <a:pt x="1214" y="197"/>
                    <a:pt x="788" y="591"/>
                  </a:cubicBezTo>
                  <a:cubicBezTo>
                    <a:pt x="1" y="1379"/>
                    <a:pt x="1" y="2765"/>
                    <a:pt x="788" y="3584"/>
                  </a:cubicBezTo>
                  <a:cubicBezTo>
                    <a:pt x="1182" y="3978"/>
                    <a:pt x="1718" y="4175"/>
                    <a:pt x="2253" y="4175"/>
                  </a:cubicBezTo>
                  <a:cubicBezTo>
                    <a:pt x="2789" y="4175"/>
                    <a:pt x="3324" y="3978"/>
                    <a:pt x="3718" y="3584"/>
                  </a:cubicBezTo>
                  <a:cubicBezTo>
                    <a:pt x="4506" y="2797"/>
                    <a:pt x="4506" y="1442"/>
                    <a:pt x="3718" y="591"/>
                  </a:cubicBezTo>
                  <a:cubicBezTo>
                    <a:pt x="3324" y="197"/>
                    <a:pt x="2805" y="1"/>
                    <a:pt x="22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3" name="Google Shape;7853;p83"/>
            <p:cNvSpPr/>
            <p:nvPr/>
          </p:nvSpPr>
          <p:spPr>
            <a:xfrm>
              <a:off x="-8496650" y="3377125"/>
              <a:ext cx="22875" cy="20900"/>
            </a:xfrm>
            <a:custGeom>
              <a:rect b="b" l="l" r="r" t="t"/>
              <a:pathLst>
                <a:path extrusionOk="0" h="836" w="915">
                  <a:moveTo>
                    <a:pt x="458" y="0"/>
                  </a:moveTo>
                  <a:cubicBezTo>
                    <a:pt x="348" y="0"/>
                    <a:pt x="237" y="40"/>
                    <a:pt x="159" y="118"/>
                  </a:cubicBezTo>
                  <a:cubicBezTo>
                    <a:pt x="1" y="276"/>
                    <a:pt x="1" y="560"/>
                    <a:pt x="159" y="717"/>
                  </a:cubicBezTo>
                  <a:cubicBezTo>
                    <a:pt x="237" y="796"/>
                    <a:pt x="348" y="835"/>
                    <a:pt x="458" y="835"/>
                  </a:cubicBezTo>
                  <a:cubicBezTo>
                    <a:pt x="568" y="835"/>
                    <a:pt x="678" y="796"/>
                    <a:pt x="757" y="717"/>
                  </a:cubicBezTo>
                  <a:cubicBezTo>
                    <a:pt x="915" y="560"/>
                    <a:pt x="915" y="276"/>
                    <a:pt x="757" y="118"/>
                  </a:cubicBezTo>
                  <a:cubicBezTo>
                    <a:pt x="678" y="40"/>
                    <a:pt x="568" y="0"/>
                    <a:pt x="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4" name="Google Shape;7854;p83"/>
            <p:cNvSpPr/>
            <p:nvPr/>
          </p:nvSpPr>
          <p:spPr>
            <a:xfrm>
              <a:off x="-8540750" y="3332825"/>
              <a:ext cx="242625" cy="230425"/>
            </a:xfrm>
            <a:custGeom>
              <a:rect b="b" l="l" r="r" t="t"/>
              <a:pathLst>
                <a:path extrusionOk="0" h="9217" w="9705">
                  <a:moveTo>
                    <a:pt x="8917" y="0"/>
                  </a:moveTo>
                  <a:lnTo>
                    <a:pt x="4978" y="1449"/>
                  </a:lnTo>
                  <a:cubicBezTo>
                    <a:pt x="5262" y="2521"/>
                    <a:pt x="4947" y="3529"/>
                    <a:pt x="4254" y="4253"/>
                  </a:cubicBezTo>
                  <a:cubicBezTo>
                    <a:pt x="3721" y="4763"/>
                    <a:pt x="2999" y="5069"/>
                    <a:pt x="2241" y="5069"/>
                  </a:cubicBezTo>
                  <a:cubicBezTo>
                    <a:pt x="1969" y="5069"/>
                    <a:pt x="1693" y="5030"/>
                    <a:pt x="1418" y="4946"/>
                  </a:cubicBezTo>
                  <a:lnTo>
                    <a:pt x="1" y="8853"/>
                  </a:lnTo>
                  <a:cubicBezTo>
                    <a:pt x="727" y="9095"/>
                    <a:pt x="1483" y="9216"/>
                    <a:pt x="2238" y="9216"/>
                  </a:cubicBezTo>
                  <a:cubicBezTo>
                    <a:pt x="4038" y="9216"/>
                    <a:pt x="5830" y="8528"/>
                    <a:pt x="7184" y="7152"/>
                  </a:cubicBezTo>
                  <a:cubicBezTo>
                    <a:pt x="9137" y="5230"/>
                    <a:pt x="9704" y="2426"/>
                    <a:pt x="89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5" name="Google Shape;7855;p83"/>
            <p:cNvSpPr/>
            <p:nvPr/>
          </p:nvSpPr>
          <p:spPr>
            <a:xfrm>
              <a:off x="-8645500" y="3428125"/>
              <a:ext cx="120525" cy="118950"/>
            </a:xfrm>
            <a:custGeom>
              <a:rect b="b" l="l" r="r" t="t"/>
              <a:pathLst>
                <a:path extrusionOk="0" h="4758" w="4821">
                  <a:moveTo>
                    <a:pt x="3939" y="0"/>
                  </a:moveTo>
                  <a:lnTo>
                    <a:pt x="1" y="1418"/>
                  </a:lnTo>
                  <a:cubicBezTo>
                    <a:pt x="347" y="2143"/>
                    <a:pt x="788" y="2804"/>
                    <a:pt x="1387" y="3403"/>
                  </a:cubicBezTo>
                  <a:cubicBezTo>
                    <a:pt x="1985" y="3970"/>
                    <a:pt x="2678" y="4442"/>
                    <a:pt x="3403" y="4757"/>
                  </a:cubicBezTo>
                  <a:lnTo>
                    <a:pt x="4821" y="819"/>
                  </a:lnTo>
                  <a:cubicBezTo>
                    <a:pt x="4663" y="756"/>
                    <a:pt x="4506" y="599"/>
                    <a:pt x="4348" y="473"/>
                  </a:cubicBezTo>
                  <a:cubicBezTo>
                    <a:pt x="4191" y="315"/>
                    <a:pt x="4065" y="158"/>
                    <a:pt x="39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6" name="Google Shape;7856;p83"/>
            <p:cNvSpPr/>
            <p:nvPr/>
          </p:nvSpPr>
          <p:spPr>
            <a:xfrm>
              <a:off x="-8448600" y="3227275"/>
              <a:ext cx="122900" cy="122900"/>
            </a:xfrm>
            <a:custGeom>
              <a:rect b="b" l="l" r="r" t="t"/>
              <a:pathLst>
                <a:path extrusionOk="0" h="4916" w="4916">
                  <a:moveTo>
                    <a:pt x="1419" y="1"/>
                  </a:moveTo>
                  <a:lnTo>
                    <a:pt x="1" y="3939"/>
                  </a:lnTo>
                  <a:cubicBezTo>
                    <a:pt x="190" y="4065"/>
                    <a:pt x="410" y="4191"/>
                    <a:pt x="568" y="4380"/>
                  </a:cubicBezTo>
                  <a:cubicBezTo>
                    <a:pt x="725" y="4537"/>
                    <a:pt x="883" y="4726"/>
                    <a:pt x="977" y="4915"/>
                  </a:cubicBezTo>
                  <a:lnTo>
                    <a:pt x="4916" y="3466"/>
                  </a:lnTo>
                  <a:cubicBezTo>
                    <a:pt x="4569" y="2710"/>
                    <a:pt x="4096" y="2017"/>
                    <a:pt x="3498" y="1418"/>
                  </a:cubicBezTo>
                  <a:cubicBezTo>
                    <a:pt x="2931" y="820"/>
                    <a:pt x="2175" y="347"/>
                    <a:pt x="14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57" name="Google Shape;7857;p83"/>
            <p:cNvSpPr/>
            <p:nvPr/>
          </p:nvSpPr>
          <p:spPr>
            <a:xfrm>
              <a:off x="-8674650" y="3210975"/>
              <a:ext cx="241825" cy="232925"/>
            </a:xfrm>
            <a:custGeom>
              <a:rect b="b" l="l" r="r" t="t"/>
              <a:pathLst>
                <a:path extrusionOk="0" h="9317" w="9673">
                  <a:moveTo>
                    <a:pt x="7515" y="0"/>
                  </a:moveTo>
                  <a:cubicBezTo>
                    <a:pt x="5700" y="0"/>
                    <a:pt x="3894" y="698"/>
                    <a:pt x="2521" y="2070"/>
                  </a:cubicBezTo>
                  <a:cubicBezTo>
                    <a:pt x="568" y="3992"/>
                    <a:pt x="1" y="6827"/>
                    <a:pt x="820" y="9316"/>
                  </a:cubicBezTo>
                  <a:lnTo>
                    <a:pt x="4758" y="7899"/>
                  </a:lnTo>
                  <a:cubicBezTo>
                    <a:pt x="4475" y="6796"/>
                    <a:pt x="4790" y="5693"/>
                    <a:pt x="5514" y="5000"/>
                  </a:cubicBezTo>
                  <a:cubicBezTo>
                    <a:pt x="6037" y="4454"/>
                    <a:pt x="6793" y="4194"/>
                    <a:pt x="7538" y="4194"/>
                  </a:cubicBezTo>
                  <a:cubicBezTo>
                    <a:pt x="7781" y="4194"/>
                    <a:pt x="8023" y="4221"/>
                    <a:pt x="8255" y="4276"/>
                  </a:cubicBezTo>
                  <a:lnTo>
                    <a:pt x="9673" y="337"/>
                  </a:lnTo>
                  <a:cubicBezTo>
                    <a:pt x="8970" y="112"/>
                    <a:pt x="8242" y="0"/>
                    <a:pt x="75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58" name="Google Shape;7858;p83"/>
          <p:cNvGrpSpPr/>
          <p:nvPr/>
        </p:nvGrpSpPr>
        <p:grpSpPr>
          <a:xfrm>
            <a:off x="5301563" y="1531633"/>
            <a:ext cx="356221" cy="356257"/>
            <a:chOff x="-13512225" y="3211525"/>
            <a:chExt cx="353675" cy="353675"/>
          </a:xfrm>
        </p:grpSpPr>
        <p:sp>
          <p:nvSpPr>
            <p:cNvPr id="7859" name="Google Shape;7859;p83"/>
            <p:cNvSpPr/>
            <p:nvPr/>
          </p:nvSpPr>
          <p:spPr>
            <a:xfrm>
              <a:off x="-13283825" y="3482475"/>
              <a:ext cx="125275" cy="82725"/>
            </a:xfrm>
            <a:custGeom>
              <a:rect b="b" l="l" r="r" t="t"/>
              <a:pathLst>
                <a:path extrusionOk="0" h="3309" w="5011">
                  <a:moveTo>
                    <a:pt x="1671" y="0"/>
                  </a:moveTo>
                  <a:cubicBezTo>
                    <a:pt x="757" y="0"/>
                    <a:pt x="1" y="725"/>
                    <a:pt x="1" y="1638"/>
                  </a:cubicBezTo>
                  <a:cubicBezTo>
                    <a:pt x="1" y="2552"/>
                    <a:pt x="757" y="3308"/>
                    <a:pt x="1671" y="3308"/>
                  </a:cubicBezTo>
                  <a:cubicBezTo>
                    <a:pt x="2269" y="3308"/>
                    <a:pt x="2584" y="3056"/>
                    <a:pt x="4790" y="1985"/>
                  </a:cubicBezTo>
                  <a:cubicBezTo>
                    <a:pt x="4884" y="1953"/>
                    <a:pt x="5010" y="1796"/>
                    <a:pt x="5010" y="1638"/>
                  </a:cubicBezTo>
                  <a:cubicBezTo>
                    <a:pt x="5010" y="1481"/>
                    <a:pt x="4947" y="1323"/>
                    <a:pt x="4790" y="1292"/>
                  </a:cubicBezTo>
                  <a:cubicBezTo>
                    <a:pt x="2584" y="221"/>
                    <a:pt x="2269" y="0"/>
                    <a:pt x="16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0" name="Google Shape;7860;p83"/>
            <p:cNvSpPr/>
            <p:nvPr/>
          </p:nvSpPr>
          <p:spPr>
            <a:xfrm>
              <a:off x="-13512225" y="3211525"/>
              <a:ext cx="353675" cy="249700"/>
            </a:xfrm>
            <a:custGeom>
              <a:rect b="b" l="l" r="r" t="t"/>
              <a:pathLst>
                <a:path extrusionOk="0" h="9988" w="14147">
                  <a:moveTo>
                    <a:pt x="6679" y="1702"/>
                  </a:moveTo>
                  <a:cubicBezTo>
                    <a:pt x="7152" y="1702"/>
                    <a:pt x="7499" y="2048"/>
                    <a:pt x="7499" y="2521"/>
                  </a:cubicBezTo>
                  <a:cubicBezTo>
                    <a:pt x="7499" y="2993"/>
                    <a:pt x="7152" y="3340"/>
                    <a:pt x="6679" y="3340"/>
                  </a:cubicBezTo>
                  <a:cubicBezTo>
                    <a:pt x="6207" y="3340"/>
                    <a:pt x="5829" y="2993"/>
                    <a:pt x="5829" y="2521"/>
                  </a:cubicBezTo>
                  <a:cubicBezTo>
                    <a:pt x="5829" y="2048"/>
                    <a:pt x="6207" y="1702"/>
                    <a:pt x="6679" y="1702"/>
                  </a:cubicBezTo>
                  <a:close/>
                  <a:moveTo>
                    <a:pt x="4191" y="2143"/>
                  </a:moveTo>
                  <a:cubicBezTo>
                    <a:pt x="4663" y="2143"/>
                    <a:pt x="5010" y="2489"/>
                    <a:pt x="5010" y="2962"/>
                  </a:cubicBezTo>
                  <a:cubicBezTo>
                    <a:pt x="5010" y="3434"/>
                    <a:pt x="4663" y="3781"/>
                    <a:pt x="4191" y="3781"/>
                  </a:cubicBezTo>
                  <a:cubicBezTo>
                    <a:pt x="3718" y="3781"/>
                    <a:pt x="3371" y="3434"/>
                    <a:pt x="3371" y="2962"/>
                  </a:cubicBezTo>
                  <a:cubicBezTo>
                    <a:pt x="3371" y="2489"/>
                    <a:pt x="3718" y="2143"/>
                    <a:pt x="4191" y="2143"/>
                  </a:cubicBezTo>
                  <a:close/>
                  <a:moveTo>
                    <a:pt x="2521" y="4191"/>
                  </a:moveTo>
                  <a:cubicBezTo>
                    <a:pt x="2993" y="4191"/>
                    <a:pt x="3371" y="4537"/>
                    <a:pt x="3371" y="5010"/>
                  </a:cubicBezTo>
                  <a:cubicBezTo>
                    <a:pt x="3371" y="5482"/>
                    <a:pt x="2993" y="5829"/>
                    <a:pt x="2521" y="5829"/>
                  </a:cubicBezTo>
                  <a:cubicBezTo>
                    <a:pt x="2048" y="5829"/>
                    <a:pt x="1702" y="5482"/>
                    <a:pt x="1702" y="5010"/>
                  </a:cubicBezTo>
                  <a:cubicBezTo>
                    <a:pt x="1702" y="4537"/>
                    <a:pt x="2048" y="4191"/>
                    <a:pt x="2521" y="4191"/>
                  </a:cubicBezTo>
                  <a:close/>
                  <a:moveTo>
                    <a:pt x="10397" y="3340"/>
                  </a:moveTo>
                  <a:cubicBezTo>
                    <a:pt x="11563" y="3340"/>
                    <a:pt x="12508" y="4096"/>
                    <a:pt x="12508" y="5010"/>
                  </a:cubicBezTo>
                  <a:cubicBezTo>
                    <a:pt x="12508" y="5923"/>
                    <a:pt x="11563" y="6648"/>
                    <a:pt x="10397" y="6648"/>
                  </a:cubicBezTo>
                  <a:cubicBezTo>
                    <a:pt x="9263" y="6648"/>
                    <a:pt x="8318" y="5892"/>
                    <a:pt x="8318" y="5010"/>
                  </a:cubicBezTo>
                  <a:cubicBezTo>
                    <a:pt x="8318" y="4096"/>
                    <a:pt x="9263" y="3340"/>
                    <a:pt x="10397" y="3340"/>
                  </a:cubicBezTo>
                  <a:close/>
                  <a:moveTo>
                    <a:pt x="4191" y="6270"/>
                  </a:moveTo>
                  <a:cubicBezTo>
                    <a:pt x="4663" y="6270"/>
                    <a:pt x="5010" y="6616"/>
                    <a:pt x="5010" y="7089"/>
                  </a:cubicBezTo>
                  <a:cubicBezTo>
                    <a:pt x="5010" y="7562"/>
                    <a:pt x="4663" y="7908"/>
                    <a:pt x="4191" y="7908"/>
                  </a:cubicBezTo>
                  <a:cubicBezTo>
                    <a:pt x="3718" y="7908"/>
                    <a:pt x="3371" y="7562"/>
                    <a:pt x="3371" y="7089"/>
                  </a:cubicBezTo>
                  <a:cubicBezTo>
                    <a:pt x="3371" y="6616"/>
                    <a:pt x="3718" y="6270"/>
                    <a:pt x="4191" y="6270"/>
                  </a:cubicBezTo>
                  <a:close/>
                  <a:moveTo>
                    <a:pt x="6679" y="6648"/>
                  </a:moveTo>
                  <a:cubicBezTo>
                    <a:pt x="7152" y="6648"/>
                    <a:pt x="7499" y="6994"/>
                    <a:pt x="7499" y="7499"/>
                  </a:cubicBezTo>
                  <a:cubicBezTo>
                    <a:pt x="7499" y="7971"/>
                    <a:pt x="7152" y="8318"/>
                    <a:pt x="6679" y="8318"/>
                  </a:cubicBezTo>
                  <a:cubicBezTo>
                    <a:pt x="6207" y="8318"/>
                    <a:pt x="5829" y="7971"/>
                    <a:pt x="5829" y="7499"/>
                  </a:cubicBezTo>
                  <a:cubicBezTo>
                    <a:pt x="5829" y="7057"/>
                    <a:pt x="6207" y="6648"/>
                    <a:pt x="6679" y="6648"/>
                  </a:cubicBezTo>
                  <a:close/>
                  <a:moveTo>
                    <a:pt x="7089" y="0"/>
                  </a:moveTo>
                  <a:cubicBezTo>
                    <a:pt x="3245" y="0"/>
                    <a:pt x="63" y="2237"/>
                    <a:pt x="63" y="5010"/>
                  </a:cubicBezTo>
                  <a:cubicBezTo>
                    <a:pt x="0" y="7751"/>
                    <a:pt x="3214" y="9987"/>
                    <a:pt x="7089" y="9987"/>
                  </a:cubicBezTo>
                  <a:cubicBezTo>
                    <a:pt x="10964" y="9987"/>
                    <a:pt x="14146" y="7751"/>
                    <a:pt x="14146" y="5010"/>
                  </a:cubicBezTo>
                  <a:cubicBezTo>
                    <a:pt x="14146" y="2300"/>
                    <a:pt x="10964" y="0"/>
                    <a:pt x="70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1" name="Google Shape;7861;p83"/>
            <p:cNvSpPr/>
            <p:nvPr/>
          </p:nvSpPr>
          <p:spPr>
            <a:xfrm>
              <a:off x="-13512225" y="3483250"/>
              <a:ext cx="100050" cy="81150"/>
            </a:xfrm>
            <a:custGeom>
              <a:rect b="b" l="l" r="r" t="t"/>
              <a:pathLst>
                <a:path extrusionOk="0" h="3246" w="4002">
                  <a:moveTo>
                    <a:pt x="4002" y="1"/>
                  </a:moveTo>
                  <a:cubicBezTo>
                    <a:pt x="2206" y="127"/>
                    <a:pt x="63" y="536"/>
                    <a:pt x="63" y="1607"/>
                  </a:cubicBezTo>
                  <a:cubicBezTo>
                    <a:pt x="0" y="2710"/>
                    <a:pt x="2174" y="3120"/>
                    <a:pt x="4002" y="3246"/>
                  </a:cubicBezTo>
                  <a:cubicBezTo>
                    <a:pt x="3592" y="2805"/>
                    <a:pt x="3371" y="2206"/>
                    <a:pt x="3371" y="1607"/>
                  </a:cubicBezTo>
                  <a:cubicBezTo>
                    <a:pt x="3371" y="1040"/>
                    <a:pt x="3592" y="442"/>
                    <a:pt x="400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2" name="Google Shape;7862;p83"/>
            <p:cNvSpPr/>
            <p:nvPr/>
          </p:nvSpPr>
          <p:spPr>
            <a:xfrm>
              <a:off x="-13407475" y="3483250"/>
              <a:ext cx="36250" cy="81150"/>
            </a:xfrm>
            <a:custGeom>
              <a:rect b="b" l="l" r="r" t="t"/>
              <a:pathLst>
                <a:path extrusionOk="0" h="3246" w="1450">
                  <a:moveTo>
                    <a:pt x="1418" y="1"/>
                  </a:moveTo>
                  <a:lnTo>
                    <a:pt x="1418" y="1"/>
                  </a:lnTo>
                  <a:cubicBezTo>
                    <a:pt x="1103" y="32"/>
                    <a:pt x="788" y="190"/>
                    <a:pt x="505" y="442"/>
                  </a:cubicBezTo>
                  <a:cubicBezTo>
                    <a:pt x="190" y="757"/>
                    <a:pt x="1" y="1166"/>
                    <a:pt x="1" y="1607"/>
                  </a:cubicBezTo>
                  <a:cubicBezTo>
                    <a:pt x="1" y="2048"/>
                    <a:pt x="158" y="2489"/>
                    <a:pt x="505" y="2805"/>
                  </a:cubicBezTo>
                  <a:cubicBezTo>
                    <a:pt x="788" y="3025"/>
                    <a:pt x="1103" y="3183"/>
                    <a:pt x="1450" y="3246"/>
                  </a:cubicBezTo>
                  <a:cubicBezTo>
                    <a:pt x="1072" y="2805"/>
                    <a:pt x="820" y="2206"/>
                    <a:pt x="820" y="1607"/>
                  </a:cubicBezTo>
                  <a:cubicBezTo>
                    <a:pt x="820" y="977"/>
                    <a:pt x="1072" y="442"/>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3" name="Google Shape;7863;p83"/>
            <p:cNvSpPr/>
            <p:nvPr/>
          </p:nvSpPr>
          <p:spPr>
            <a:xfrm>
              <a:off x="-13366525" y="3485625"/>
              <a:ext cx="70125" cy="76425"/>
            </a:xfrm>
            <a:custGeom>
              <a:rect b="b" l="l" r="r" t="t"/>
              <a:pathLst>
                <a:path extrusionOk="0" h="3057" w="2805">
                  <a:moveTo>
                    <a:pt x="1072" y="0"/>
                  </a:moveTo>
                  <a:cubicBezTo>
                    <a:pt x="442" y="221"/>
                    <a:pt x="1" y="819"/>
                    <a:pt x="1" y="1512"/>
                  </a:cubicBezTo>
                  <a:cubicBezTo>
                    <a:pt x="1" y="2237"/>
                    <a:pt x="442" y="2836"/>
                    <a:pt x="1072" y="3056"/>
                  </a:cubicBezTo>
                  <a:cubicBezTo>
                    <a:pt x="1702" y="2962"/>
                    <a:pt x="2301" y="2867"/>
                    <a:pt x="2805" y="2710"/>
                  </a:cubicBezTo>
                  <a:cubicBezTo>
                    <a:pt x="2616" y="2363"/>
                    <a:pt x="2490" y="1953"/>
                    <a:pt x="2490" y="1512"/>
                  </a:cubicBezTo>
                  <a:cubicBezTo>
                    <a:pt x="2490" y="1071"/>
                    <a:pt x="2616" y="693"/>
                    <a:pt x="2805" y="347"/>
                  </a:cubicBezTo>
                  <a:cubicBezTo>
                    <a:pt x="2301" y="189"/>
                    <a:pt x="1702" y="63"/>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64" name="Google Shape;7864;p83"/>
          <p:cNvGrpSpPr/>
          <p:nvPr/>
        </p:nvGrpSpPr>
        <p:grpSpPr>
          <a:xfrm>
            <a:off x="5301563" y="1973145"/>
            <a:ext cx="356221" cy="354670"/>
            <a:chOff x="-13512225" y="3647075"/>
            <a:chExt cx="353675" cy="352100"/>
          </a:xfrm>
        </p:grpSpPr>
        <p:sp>
          <p:nvSpPr>
            <p:cNvPr id="7865" name="Google Shape;7865;p83"/>
            <p:cNvSpPr/>
            <p:nvPr/>
          </p:nvSpPr>
          <p:spPr>
            <a:xfrm>
              <a:off x="-13344475" y="3876275"/>
              <a:ext cx="19725" cy="19725"/>
            </a:xfrm>
            <a:custGeom>
              <a:rect b="b" l="l" r="r" t="t"/>
              <a:pathLst>
                <a:path extrusionOk="0" h="789" w="789">
                  <a:moveTo>
                    <a:pt x="411" y="0"/>
                  </a:moveTo>
                  <a:cubicBezTo>
                    <a:pt x="190" y="0"/>
                    <a:pt x="1" y="158"/>
                    <a:pt x="1" y="379"/>
                  </a:cubicBezTo>
                  <a:cubicBezTo>
                    <a:pt x="1" y="599"/>
                    <a:pt x="190" y="788"/>
                    <a:pt x="411" y="788"/>
                  </a:cubicBezTo>
                  <a:cubicBezTo>
                    <a:pt x="600" y="788"/>
                    <a:pt x="789" y="599"/>
                    <a:pt x="789" y="379"/>
                  </a:cubicBezTo>
                  <a:cubicBezTo>
                    <a:pt x="789" y="158"/>
                    <a:pt x="600" y="0"/>
                    <a:pt x="4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6" name="Google Shape;7866;p83"/>
            <p:cNvSpPr/>
            <p:nvPr/>
          </p:nvSpPr>
          <p:spPr>
            <a:xfrm>
              <a:off x="-13268850" y="3854225"/>
              <a:ext cx="110300" cy="62250"/>
            </a:xfrm>
            <a:custGeom>
              <a:rect b="b" l="l" r="r" t="t"/>
              <a:pathLst>
                <a:path extrusionOk="0" h="2490" w="4412">
                  <a:moveTo>
                    <a:pt x="0" y="0"/>
                  </a:moveTo>
                  <a:cubicBezTo>
                    <a:pt x="189" y="410"/>
                    <a:pt x="284" y="788"/>
                    <a:pt x="284" y="1229"/>
                  </a:cubicBezTo>
                  <a:cubicBezTo>
                    <a:pt x="284" y="1670"/>
                    <a:pt x="158" y="2111"/>
                    <a:pt x="0" y="2489"/>
                  </a:cubicBezTo>
                  <a:lnTo>
                    <a:pt x="4411" y="2489"/>
                  </a:lnTo>
                  <a:lnTo>
                    <a:pt x="441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7" name="Google Shape;7867;p83"/>
            <p:cNvSpPr/>
            <p:nvPr/>
          </p:nvSpPr>
          <p:spPr>
            <a:xfrm>
              <a:off x="-13512225" y="3936925"/>
              <a:ext cx="353675" cy="62250"/>
            </a:xfrm>
            <a:custGeom>
              <a:rect b="b" l="l" r="r" t="t"/>
              <a:pathLst>
                <a:path extrusionOk="0" h="2490" w="14147">
                  <a:moveTo>
                    <a:pt x="63" y="0"/>
                  </a:moveTo>
                  <a:lnTo>
                    <a:pt x="63" y="1261"/>
                  </a:lnTo>
                  <a:cubicBezTo>
                    <a:pt x="0" y="1954"/>
                    <a:pt x="568" y="2489"/>
                    <a:pt x="1261" y="2489"/>
                  </a:cubicBezTo>
                  <a:lnTo>
                    <a:pt x="12886" y="2489"/>
                  </a:lnTo>
                  <a:cubicBezTo>
                    <a:pt x="13548" y="2489"/>
                    <a:pt x="14146" y="1954"/>
                    <a:pt x="14146" y="1261"/>
                  </a:cubicBezTo>
                  <a:lnTo>
                    <a:pt x="14146" y="0"/>
                  </a:lnTo>
                  <a:lnTo>
                    <a:pt x="9137" y="0"/>
                  </a:lnTo>
                  <a:cubicBezTo>
                    <a:pt x="8633" y="536"/>
                    <a:pt x="7877" y="851"/>
                    <a:pt x="7089" y="851"/>
                  </a:cubicBezTo>
                  <a:cubicBezTo>
                    <a:pt x="6301" y="851"/>
                    <a:pt x="5608" y="536"/>
                    <a:pt x="51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8" name="Google Shape;7868;p83"/>
            <p:cNvSpPr/>
            <p:nvPr/>
          </p:nvSpPr>
          <p:spPr>
            <a:xfrm>
              <a:off x="-13387000" y="3833750"/>
              <a:ext cx="104775" cy="104775"/>
            </a:xfrm>
            <a:custGeom>
              <a:rect b="b" l="l" r="r" t="t"/>
              <a:pathLst>
                <a:path extrusionOk="0" h="4191" w="4191">
                  <a:moveTo>
                    <a:pt x="2080" y="819"/>
                  </a:moveTo>
                  <a:cubicBezTo>
                    <a:pt x="2773" y="819"/>
                    <a:pt x="3340" y="1386"/>
                    <a:pt x="3340" y="2048"/>
                  </a:cubicBezTo>
                  <a:cubicBezTo>
                    <a:pt x="3340" y="2710"/>
                    <a:pt x="2773" y="3308"/>
                    <a:pt x="2080" y="3308"/>
                  </a:cubicBezTo>
                  <a:cubicBezTo>
                    <a:pt x="1418" y="3308"/>
                    <a:pt x="820" y="2773"/>
                    <a:pt x="820" y="2048"/>
                  </a:cubicBezTo>
                  <a:cubicBezTo>
                    <a:pt x="820" y="1355"/>
                    <a:pt x="1387" y="819"/>
                    <a:pt x="2080" y="819"/>
                  </a:cubicBezTo>
                  <a:close/>
                  <a:moveTo>
                    <a:pt x="2080" y="0"/>
                  </a:moveTo>
                  <a:cubicBezTo>
                    <a:pt x="946" y="0"/>
                    <a:pt x="1" y="945"/>
                    <a:pt x="1" y="2080"/>
                  </a:cubicBezTo>
                  <a:cubicBezTo>
                    <a:pt x="1" y="3214"/>
                    <a:pt x="946" y="4190"/>
                    <a:pt x="2080" y="4190"/>
                  </a:cubicBezTo>
                  <a:cubicBezTo>
                    <a:pt x="3246" y="4190"/>
                    <a:pt x="4191" y="3245"/>
                    <a:pt x="4191" y="2080"/>
                  </a:cubicBezTo>
                  <a:cubicBezTo>
                    <a:pt x="4191" y="945"/>
                    <a:pt x="3183" y="0"/>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9" name="Google Shape;7869;p83"/>
            <p:cNvSpPr/>
            <p:nvPr/>
          </p:nvSpPr>
          <p:spPr>
            <a:xfrm>
              <a:off x="-13512225" y="3855000"/>
              <a:ext cx="111875" cy="62250"/>
            </a:xfrm>
            <a:custGeom>
              <a:rect b="b" l="l" r="r" t="t"/>
              <a:pathLst>
                <a:path extrusionOk="0" h="2490" w="4475">
                  <a:moveTo>
                    <a:pt x="0" y="1"/>
                  </a:moveTo>
                  <a:lnTo>
                    <a:pt x="0" y="2490"/>
                  </a:lnTo>
                  <a:lnTo>
                    <a:pt x="4474" y="2490"/>
                  </a:lnTo>
                  <a:cubicBezTo>
                    <a:pt x="4317" y="2112"/>
                    <a:pt x="4191" y="1671"/>
                    <a:pt x="4191" y="1230"/>
                  </a:cubicBezTo>
                  <a:cubicBezTo>
                    <a:pt x="4191" y="788"/>
                    <a:pt x="4317" y="379"/>
                    <a:pt x="44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0" name="Google Shape;7870;p83"/>
            <p:cNvSpPr/>
            <p:nvPr/>
          </p:nvSpPr>
          <p:spPr>
            <a:xfrm>
              <a:off x="-13490175" y="3730575"/>
              <a:ext cx="62250" cy="40975"/>
            </a:xfrm>
            <a:custGeom>
              <a:rect b="b" l="l" r="r" t="t"/>
              <a:pathLst>
                <a:path extrusionOk="0" h="1639" w="2490">
                  <a:moveTo>
                    <a:pt x="1261" y="0"/>
                  </a:moveTo>
                  <a:cubicBezTo>
                    <a:pt x="536" y="0"/>
                    <a:pt x="1" y="536"/>
                    <a:pt x="1" y="1260"/>
                  </a:cubicBezTo>
                  <a:lnTo>
                    <a:pt x="1" y="1638"/>
                  </a:lnTo>
                  <a:lnTo>
                    <a:pt x="2489" y="1638"/>
                  </a:lnTo>
                  <a:lnTo>
                    <a:pt x="2489" y="1260"/>
                  </a:lnTo>
                  <a:cubicBezTo>
                    <a:pt x="2489" y="599"/>
                    <a:pt x="1922" y="0"/>
                    <a:pt x="126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1" name="Google Shape;7871;p83"/>
            <p:cNvSpPr/>
            <p:nvPr/>
          </p:nvSpPr>
          <p:spPr>
            <a:xfrm>
              <a:off x="-13241275" y="3730575"/>
              <a:ext cx="62225" cy="40975"/>
            </a:xfrm>
            <a:custGeom>
              <a:rect b="b" l="l" r="r" t="t"/>
              <a:pathLst>
                <a:path extrusionOk="0" h="1639" w="2489">
                  <a:moveTo>
                    <a:pt x="1260" y="0"/>
                  </a:moveTo>
                  <a:cubicBezTo>
                    <a:pt x="599" y="0"/>
                    <a:pt x="0" y="536"/>
                    <a:pt x="0" y="1260"/>
                  </a:cubicBezTo>
                  <a:lnTo>
                    <a:pt x="0" y="1638"/>
                  </a:lnTo>
                  <a:lnTo>
                    <a:pt x="2489" y="1638"/>
                  </a:lnTo>
                  <a:lnTo>
                    <a:pt x="2489" y="1260"/>
                  </a:lnTo>
                  <a:cubicBezTo>
                    <a:pt x="2489" y="599"/>
                    <a:pt x="1922" y="0"/>
                    <a:pt x="12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2" name="Google Shape;7872;p83"/>
            <p:cNvSpPr/>
            <p:nvPr/>
          </p:nvSpPr>
          <p:spPr>
            <a:xfrm>
              <a:off x="-13427950" y="3647075"/>
              <a:ext cx="186700" cy="63025"/>
            </a:xfrm>
            <a:custGeom>
              <a:rect b="b" l="l" r="r" t="t"/>
              <a:pathLst>
                <a:path extrusionOk="0" h="2521" w="7468">
                  <a:moveTo>
                    <a:pt x="820" y="1"/>
                  </a:moveTo>
                  <a:cubicBezTo>
                    <a:pt x="347" y="1"/>
                    <a:pt x="0" y="347"/>
                    <a:pt x="0" y="820"/>
                  </a:cubicBezTo>
                  <a:lnTo>
                    <a:pt x="0" y="1670"/>
                  </a:lnTo>
                  <a:cubicBezTo>
                    <a:pt x="0" y="2143"/>
                    <a:pt x="347" y="2521"/>
                    <a:pt x="820" y="2521"/>
                  </a:cubicBezTo>
                  <a:lnTo>
                    <a:pt x="6648" y="2521"/>
                  </a:lnTo>
                  <a:cubicBezTo>
                    <a:pt x="7089" y="2521"/>
                    <a:pt x="7467" y="2143"/>
                    <a:pt x="7467" y="1670"/>
                  </a:cubicBezTo>
                  <a:lnTo>
                    <a:pt x="7467" y="820"/>
                  </a:lnTo>
                  <a:cubicBezTo>
                    <a:pt x="7467" y="347"/>
                    <a:pt x="7121" y="1"/>
                    <a:pt x="66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3" name="Google Shape;7873;p83"/>
            <p:cNvSpPr/>
            <p:nvPr/>
          </p:nvSpPr>
          <p:spPr>
            <a:xfrm>
              <a:off x="-13512225" y="3773100"/>
              <a:ext cx="353675" cy="60675"/>
            </a:xfrm>
            <a:custGeom>
              <a:rect b="b" l="l" r="r" t="t"/>
              <a:pathLst>
                <a:path extrusionOk="0" h="2427" w="14147">
                  <a:moveTo>
                    <a:pt x="4726" y="0"/>
                  </a:moveTo>
                  <a:lnTo>
                    <a:pt x="4348" y="819"/>
                  </a:lnTo>
                  <a:lnTo>
                    <a:pt x="1261" y="819"/>
                  </a:lnTo>
                  <a:cubicBezTo>
                    <a:pt x="599" y="819"/>
                    <a:pt x="0" y="1355"/>
                    <a:pt x="0" y="2048"/>
                  </a:cubicBezTo>
                  <a:lnTo>
                    <a:pt x="0" y="2426"/>
                  </a:lnTo>
                  <a:lnTo>
                    <a:pt x="5041" y="2426"/>
                  </a:lnTo>
                  <a:cubicBezTo>
                    <a:pt x="5608" y="1922"/>
                    <a:pt x="6301" y="1607"/>
                    <a:pt x="7089" y="1607"/>
                  </a:cubicBezTo>
                  <a:cubicBezTo>
                    <a:pt x="7877" y="1607"/>
                    <a:pt x="8633" y="1922"/>
                    <a:pt x="9137" y="2426"/>
                  </a:cubicBezTo>
                  <a:lnTo>
                    <a:pt x="14146" y="2426"/>
                  </a:lnTo>
                  <a:lnTo>
                    <a:pt x="14146" y="2048"/>
                  </a:lnTo>
                  <a:cubicBezTo>
                    <a:pt x="14146" y="1355"/>
                    <a:pt x="13611" y="819"/>
                    <a:pt x="12886" y="819"/>
                  </a:cubicBezTo>
                  <a:lnTo>
                    <a:pt x="9830" y="819"/>
                  </a:lnTo>
                  <a:lnTo>
                    <a:pt x="942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4" name="Google Shape;7874;p83"/>
            <p:cNvSpPr/>
            <p:nvPr/>
          </p:nvSpPr>
          <p:spPr>
            <a:xfrm>
              <a:off x="-13411400" y="3730575"/>
              <a:ext cx="153600" cy="20500"/>
            </a:xfrm>
            <a:custGeom>
              <a:rect b="b" l="l" r="r" t="t"/>
              <a:pathLst>
                <a:path extrusionOk="0" h="820" w="6144">
                  <a:moveTo>
                    <a:pt x="0" y="0"/>
                  </a:moveTo>
                  <a:lnTo>
                    <a:pt x="599" y="819"/>
                  </a:lnTo>
                  <a:lnTo>
                    <a:pt x="5545" y="819"/>
                  </a:lnTo>
                  <a:lnTo>
                    <a:pt x="614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75" name="Google Shape;7875;p83"/>
          <p:cNvGrpSpPr/>
          <p:nvPr/>
        </p:nvGrpSpPr>
        <p:grpSpPr>
          <a:xfrm>
            <a:off x="5311876" y="2417211"/>
            <a:ext cx="356221" cy="355451"/>
            <a:chOff x="-13512225" y="4080275"/>
            <a:chExt cx="353675" cy="352875"/>
          </a:xfrm>
        </p:grpSpPr>
        <p:sp>
          <p:nvSpPr>
            <p:cNvPr id="7876" name="Google Shape;7876;p83"/>
            <p:cNvSpPr/>
            <p:nvPr/>
          </p:nvSpPr>
          <p:spPr>
            <a:xfrm>
              <a:off x="-13512225" y="4203925"/>
              <a:ext cx="353675" cy="229225"/>
            </a:xfrm>
            <a:custGeom>
              <a:rect b="b" l="l" r="r" t="t"/>
              <a:pathLst>
                <a:path extrusionOk="0" h="9169" w="14147">
                  <a:moveTo>
                    <a:pt x="5407" y="1717"/>
                  </a:moveTo>
                  <a:cubicBezTo>
                    <a:pt x="5482" y="1717"/>
                    <a:pt x="5561" y="1733"/>
                    <a:pt x="5640" y="1765"/>
                  </a:cubicBezTo>
                  <a:lnTo>
                    <a:pt x="9767" y="4254"/>
                  </a:lnTo>
                  <a:cubicBezTo>
                    <a:pt x="9893" y="4348"/>
                    <a:pt x="9987" y="4443"/>
                    <a:pt x="9987" y="4600"/>
                  </a:cubicBezTo>
                  <a:cubicBezTo>
                    <a:pt x="9987" y="4758"/>
                    <a:pt x="9893" y="4915"/>
                    <a:pt x="9767" y="5010"/>
                  </a:cubicBezTo>
                  <a:lnTo>
                    <a:pt x="5640" y="7499"/>
                  </a:lnTo>
                  <a:cubicBezTo>
                    <a:pt x="5577" y="7530"/>
                    <a:pt x="5506" y="7546"/>
                    <a:pt x="5431" y="7546"/>
                  </a:cubicBezTo>
                  <a:cubicBezTo>
                    <a:pt x="5356" y="7546"/>
                    <a:pt x="5277" y="7530"/>
                    <a:pt x="5199" y="7499"/>
                  </a:cubicBezTo>
                  <a:cubicBezTo>
                    <a:pt x="5104" y="7404"/>
                    <a:pt x="5010" y="7278"/>
                    <a:pt x="5010" y="7121"/>
                  </a:cubicBezTo>
                  <a:lnTo>
                    <a:pt x="5010" y="2143"/>
                  </a:lnTo>
                  <a:cubicBezTo>
                    <a:pt x="5010" y="1985"/>
                    <a:pt x="5104" y="1859"/>
                    <a:pt x="5199" y="1765"/>
                  </a:cubicBezTo>
                  <a:cubicBezTo>
                    <a:pt x="5262" y="1733"/>
                    <a:pt x="5333" y="1717"/>
                    <a:pt x="5407" y="1717"/>
                  </a:cubicBezTo>
                  <a:close/>
                  <a:moveTo>
                    <a:pt x="63" y="0"/>
                  </a:moveTo>
                  <a:lnTo>
                    <a:pt x="63" y="7971"/>
                  </a:lnTo>
                  <a:cubicBezTo>
                    <a:pt x="0" y="8633"/>
                    <a:pt x="568" y="9168"/>
                    <a:pt x="1261" y="9168"/>
                  </a:cubicBezTo>
                  <a:lnTo>
                    <a:pt x="12886" y="9168"/>
                  </a:lnTo>
                  <a:cubicBezTo>
                    <a:pt x="13548" y="9168"/>
                    <a:pt x="14146" y="8633"/>
                    <a:pt x="14146" y="7908"/>
                  </a:cubicBezTo>
                  <a:lnTo>
                    <a:pt x="1414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7" name="Google Shape;7877;p83"/>
            <p:cNvSpPr/>
            <p:nvPr/>
          </p:nvSpPr>
          <p:spPr>
            <a:xfrm>
              <a:off x="-13366525" y="4275600"/>
              <a:ext cx="73275" cy="88225"/>
            </a:xfrm>
            <a:custGeom>
              <a:rect b="b" l="l" r="r" t="t"/>
              <a:pathLst>
                <a:path extrusionOk="0" h="3529" w="2931">
                  <a:moveTo>
                    <a:pt x="1" y="0"/>
                  </a:moveTo>
                  <a:lnTo>
                    <a:pt x="1" y="3529"/>
                  </a:lnTo>
                  <a:lnTo>
                    <a:pt x="2931" y="1733"/>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8" name="Google Shape;7878;p83"/>
            <p:cNvSpPr/>
            <p:nvPr/>
          </p:nvSpPr>
          <p:spPr>
            <a:xfrm>
              <a:off x="-13398800" y="4143275"/>
              <a:ext cx="65375" cy="40975"/>
            </a:xfrm>
            <a:custGeom>
              <a:rect b="b" l="l" r="r" t="t"/>
              <a:pathLst>
                <a:path extrusionOk="0" h="1639" w="2615">
                  <a:moveTo>
                    <a:pt x="1103" y="1"/>
                  </a:moveTo>
                  <a:lnTo>
                    <a:pt x="0" y="1639"/>
                  </a:lnTo>
                  <a:lnTo>
                    <a:pt x="1512" y="1639"/>
                  </a:lnTo>
                  <a:lnTo>
                    <a:pt x="261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9" name="Google Shape;7879;p83"/>
            <p:cNvSpPr/>
            <p:nvPr/>
          </p:nvSpPr>
          <p:spPr>
            <a:xfrm>
              <a:off x="-13336575" y="4143275"/>
              <a:ext cx="64600" cy="40975"/>
            </a:xfrm>
            <a:custGeom>
              <a:rect b="b" l="l" r="r" t="t"/>
              <a:pathLst>
                <a:path extrusionOk="0" h="1639" w="2584">
                  <a:moveTo>
                    <a:pt x="1103" y="1"/>
                  </a:moveTo>
                  <a:lnTo>
                    <a:pt x="0" y="1639"/>
                  </a:lnTo>
                  <a:lnTo>
                    <a:pt x="1481" y="1639"/>
                  </a:lnTo>
                  <a:lnTo>
                    <a:pt x="25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0" name="Google Shape;7880;p83"/>
            <p:cNvSpPr/>
            <p:nvPr/>
          </p:nvSpPr>
          <p:spPr>
            <a:xfrm>
              <a:off x="-13398800" y="4081050"/>
              <a:ext cx="65375" cy="40975"/>
            </a:xfrm>
            <a:custGeom>
              <a:rect b="b" l="l" r="r" t="t"/>
              <a:pathLst>
                <a:path extrusionOk="0" h="1639" w="2615">
                  <a:moveTo>
                    <a:pt x="0" y="1"/>
                  </a:moveTo>
                  <a:lnTo>
                    <a:pt x="1103" y="1639"/>
                  </a:lnTo>
                  <a:lnTo>
                    <a:pt x="2615" y="1639"/>
                  </a:lnTo>
                  <a:lnTo>
                    <a:pt x="151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1" name="Google Shape;7881;p83"/>
            <p:cNvSpPr/>
            <p:nvPr/>
          </p:nvSpPr>
          <p:spPr>
            <a:xfrm>
              <a:off x="-13274375" y="4143275"/>
              <a:ext cx="64625" cy="40975"/>
            </a:xfrm>
            <a:custGeom>
              <a:rect b="b" l="l" r="r" t="t"/>
              <a:pathLst>
                <a:path extrusionOk="0" h="1639" w="2585">
                  <a:moveTo>
                    <a:pt x="1104" y="1"/>
                  </a:moveTo>
                  <a:lnTo>
                    <a:pt x="1" y="1639"/>
                  </a:lnTo>
                  <a:lnTo>
                    <a:pt x="1482" y="1639"/>
                  </a:lnTo>
                  <a:lnTo>
                    <a:pt x="258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2" name="Google Shape;7882;p83"/>
            <p:cNvSpPr/>
            <p:nvPr/>
          </p:nvSpPr>
          <p:spPr>
            <a:xfrm>
              <a:off x="-13212925" y="4081050"/>
              <a:ext cx="54375" cy="40975"/>
            </a:xfrm>
            <a:custGeom>
              <a:rect b="b" l="l" r="r" t="t"/>
              <a:pathLst>
                <a:path extrusionOk="0" h="1639" w="2175">
                  <a:moveTo>
                    <a:pt x="0" y="1"/>
                  </a:moveTo>
                  <a:lnTo>
                    <a:pt x="1103" y="1639"/>
                  </a:lnTo>
                  <a:lnTo>
                    <a:pt x="2174" y="1639"/>
                  </a:lnTo>
                  <a:lnTo>
                    <a:pt x="2174" y="820"/>
                  </a:lnTo>
                  <a:cubicBezTo>
                    <a:pt x="2174" y="347"/>
                    <a:pt x="1796" y="1"/>
                    <a:pt x="132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3" name="Google Shape;7883;p83"/>
            <p:cNvSpPr/>
            <p:nvPr/>
          </p:nvSpPr>
          <p:spPr>
            <a:xfrm>
              <a:off x="-13212925" y="4143275"/>
              <a:ext cx="54375" cy="40975"/>
            </a:xfrm>
            <a:custGeom>
              <a:rect b="b" l="l" r="r" t="t"/>
              <a:pathLst>
                <a:path extrusionOk="0" h="1639" w="2175">
                  <a:moveTo>
                    <a:pt x="1103" y="1"/>
                  </a:moveTo>
                  <a:lnTo>
                    <a:pt x="0" y="1639"/>
                  </a:lnTo>
                  <a:lnTo>
                    <a:pt x="2174" y="1639"/>
                  </a:lnTo>
                  <a:lnTo>
                    <a:pt x="217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4" name="Google Shape;7884;p83"/>
            <p:cNvSpPr/>
            <p:nvPr/>
          </p:nvSpPr>
          <p:spPr>
            <a:xfrm>
              <a:off x="-13274375" y="4081050"/>
              <a:ext cx="64625" cy="40975"/>
            </a:xfrm>
            <a:custGeom>
              <a:rect b="b" l="l" r="r" t="t"/>
              <a:pathLst>
                <a:path extrusionOk="0" h="1639" w="2585">
                  <a:moveTo>
                    <a:pt x="1" y="1"/>
                  </a:moveTo>
                  <a:lnTo>
                    <a:pt x="1104" y="1639"/>
                  </a:lnTo>
                  <a:lnTo>
                    <a:pt x="2584" y="1639"/>
                  </a:lnTo>
                  <a:lnTo>
                    <a:pt x="14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5" name="Google Shape;7885;p83"/>
            <p:cNvSpPr/>
            <p:nvPr/>
          </p:nvSpPr>
          <p:spPr>
            <a:xfrm>
              <a:off x="-13336575" y="4081050"/>
              <a:ext cx="64600" cy="40975"/>
            </a:xfrm>
            <a:custGeom>
              <a:rect b="b" l="l" r="r" t="t"/>
              <a:pathLst>
                <a:path extrusionOk="0" h="1639" w="2584">
                  <a:moveTo>
                    <a:pt x="0" y="1"/>
                  </a:moveTo>
                  <a:lnTo>
                    <a:pt x="1103" y="1639"/>
                  </a:lnTo>
                  <a:lnTo>
                    <a:pt x="2583" y="1639"/>
                  </a:lnTo>
                  <a:lnTo>
                    <a:pt x="14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6" name="Google Shape;7886;p83"/>
            <p:cNvSpPr/>
            <p:nvPr/>
          </p:nvSpPr>
          <p:spPr>
            <a:xfrm>
              <a:off x="-13512225" y="4080275"/>
              <a:ext cx="123675" cy="103200"/>
            </a:xfrm>
            <a:custGeom>
              <a:rect b="b" l="l" r="r" t="t"/>
              <a:pathLst>
                <a:path extrusionOk="0" h="4128" w="4947">
                  <a:moveTo>
                    <a:pt x="2489" y="1260"/>
                  </a:moveTo>
                  <a:cubicBezTo>
                    <a:pt x="2962" y="1260"/>
                    <a:pt x="3371" y="1607"/>
                    <a:pt x="3371" y="2080"/>
                  </a:cubicBezTo>
                  <a:cubicBezTo>
                    <a:pt x="3371" y="2552"/>
                    <a:pt x="2962" y="2899"/>
                    <a:pt x="2489" y="2899"/>
                  </a:cubicBezTo>
                  <a:cubicBezTo>
                    <a:pt x="2017" y="2899"/>
                    <a:pt x="1670" y="2552"/>
                    <a:pt x="1670" y="2080"/>
                  </a:cubicBezTo>
                  <a:cubicBezTo>
                    <a:pt x="1670" y="1607"/>
                    <a:pt x="2017" y="1260"/>
                    <a:pt x="2489" y="1260"/>
                  </a:cubicBezTo>
                  <a:close/>
                  <a:moveTo>
                    <a:pt x="1261" y="0"/>
                  </a:moveTo>
                  <a:cubicBezTo>
                    <a:pt x="599" y="0"/>
                    <a:pt x="0" y="536"/>
                    <a:pt x="0" y="1260"/>
                  </a:cubicBezTo>
                  <a:lnTo>
                    <a:pt x="0" y="4127"/>
                  </a:lnTo>
                  <a:lnTo>
                    <a:pt x="3560" y="4127"/>
                  </a:lnTo>
                  <a:lnTo>
                    <a:pt x="4947" y="2080"/>
                  </a:lnTo>
                  <a:lnTo>
                    <a:pt x="356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887" name="Google Shape;7887;p83"/>
          <p:cNvGrpSpPr/>
          <p:nvPr/>
        </p:nvGrpSpPr>
        <p:grpSpPr>
          <a:xfrm>
            <a:off x="7084956" y="1564572"/>
            <a:ext cx="356196" cy="290379"/>
            <a:chOff x="-11728250" y="3245400"/>
            <a:chExt cx="353650" cy="288275"/>
          </a:xfrm>
        </p:grpSpPr>
        <p:sp>
          <p:nvSpPr>
            <p:cNvPr id="7888" name="Google Shape;7888;p83"/>
            <p:cNvSpPr/>
            <p:nvPr/>
          </p:nvSpPr>
          <p:spPr>
            <a:xfrm>
              <a:off x="-11603025" y="3389725"/>
              <a:ext cx="104775" cy="143950"/>
            </a:xfrm>
            <a:custGeom>
              <a:rect b="b" l="l" r="r" t="t"/>
              <a:pathLst>
                <a:path extrusionOk="0" h="5758" w="4191">
                  <a:moveTo>
                    <a:pt x="2096" y="0"/>
                  </a:moveTo>
                  <a:cubicBezTo>
                    <a:pt x="1560" y="0"/>
                    <a:pt x="1024" y="197"/>
                    <a:pt x="631" y="591"/>
                  </a:cubicBezTo>
                  <a:cubicBezTo>
                    <a:pt x="252" y="1001"/>
                    <a:pt x="63" y="1505"/>
                    <a:pt x="63" y="2040"/>
                  </a:cubicBezTo>
                  <a:cubicBezTo>
                    <a:pt x="63" y="2261"/>
                    <a:pt x="95" y="2418"/>
                    <a:pt x="126" y="2576"/>
                  </a:cubicBezTo>
                  <a:lnTo>
                    <a:pt x="1387" y="3048"/>
                  </a:lnTo>
                  <a:lnTo>
                    <a:pt x="158" y="4372"/>
                  </a:lnTo>
                  <a:cubicBezTo>
                    <a:pt x="0" y="4561"/>
                    <a:pt x="0" y="4813"/>
                    <a:pt x="158" y="4970"/>
                  </a:cubicBezTo>
                  <a:cubicBezTo>
                    <a:pt x="662" y="5474"/>
                    <a:pt x="1387" y="5758"/>
                    <a:pt x="2111" y="5758"/>
                  </a:cubicBezTo>
                  <a:cubicBezTo>
                    <a:pt x="2836" y="5758"/>
                    <a:pt x="3497" y="5474"/>
                    <a:pt x="4033" y="4970"/>
                  </a:cubicBezTo>
                  <a:cubicBezTo>
                    <a:pt x="4191" y="4813"/>
                    <a:pt x="4191" y="4561"/>
                    <a:pt x="4033" y="4372"/>
                  </a:cubicBezTo>
                  <a:lnTo>
                    <a:pt x="2804" y="3048"/>
                  </a:lnTo>
                  <a:lnTo>
                    <a:pt x="4065" y="2576"/>
                  </a:lnTo>
                  <a:cubicBezTo>
                    <a:pt x="4096" y="2418"/>
                    <a:pt x="4159" y="2198"/>
                    <a:pt x="4159" y="2040"/>
                  </a:cubicBezTo>
                  <a:cubicBezTo>
                    <a:pt x="4159" y="1505"/>
                    <a:pt x="3939" y="1001"/>
                    <a:pt x="3560" y="591"/>
                  </a:cubicBezTo>
                  <a:cubicBezTo>
                    <a:pt x="3167" y="197"/>
                    <a:pt x="2631" y="0"/>
                    <a:pt x="2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9" name="Google Shape;7889;p83"/>
            <p:cNvSpPr/>
            <p:nvPr/>
          </p:nvSpPr>
          <p:spPr>
            <a:xfrm>
              <a:off x="-11647125" y="3246175"/>
              <a:ext cx="86650" cy="133925"/>
            </a:xfrm>
            <a:custGeom>
              <a:rect b="b" l="l" r="r" t="t"/>
              <a:pathLst>
                <a:path extrusionOk="0" h="5357" w="3466">
                  <a:moveTo>
                    <a:pt x="3466" y="1"/>
                  </a:moveTo>
                  <a:cubicBezTo>
                    <a:pt x="2205" y="64"/>
                    <a:pt x="1008" y="473"/>
                    <a:pt x="0" y="1135"/>
                  </a:cubicBezTo>
                  <a:lnTo>
                    <a:pt x="2426" y="5356"/>
                  </a:lnTo>
                  <a:cubicBezTo>
                    <a:pt x="2741" y="5167"/>
                    <a:pt x="3056" y="5041"/>
                    <a:pt x="3466" y="5010"/>
                  </a:cubicBez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0" name="Google Shape;7890;p83"/>
            <p:cNvSpPr/>
            <p:nvPr/>
          </p:nvSpPr>
          <p:spPr>
            <a:xfrm>
              <a:off x="-11540025" y="3245400"/>
              <a:ext cx="86675" cy="133900"/>
            </a:xfrm>
            <a:custGeom>
              <a:rect b="b" l="l" r="r" t="t"/>
              <a:pathLst>
                <a:path extrusionOk="0" h="5356" w="3467">
                  <a:moveTo>
                    <a:pt x="1" y="0"/>
                  </a:moveTo>
                  <a:lnTo>
                    <a:pt x="1" y="4978"/>
                  </a:lnTo>
                  <a:cubicBezTo>
                    <a:pt x="379" y="5041"/>
                    <a:pt x="725" y="5135"/>
                    <a:pt x="1040" y="5356"/>
                  </a:cubicBezTo>
                  <a:lnTo>
                    <a:pt x="3466" y="1134"/>
                  </a:lnTo>
                  <a:cubicBezTo>
                    <a:pt x="2458" y="473"/>
                    <a:pt x="1261" y="63"/>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1" name="Google Shape;7891;p83"/>
            <p:cNvSpPr/>
            <p:nvPr/>
          </p:nvSpPr>
          <p:spPr>
            <a:xfrm>
              <a:off x="-11498275" y="3285550"/>
              <a:ext cx="123675" cy="160700"/>
            </a:xfrm>
            <a:custGeom>
              <a:rect b="b" l="l" r="r" t="t"/>
              <a:pathLst>
                <a:path extrusionOk="0" h="6428" w="4947">
                  <a:moveTo>
                    <a:pt x="2426" y="1"/>
                  </a:moveTo>
                  <a:lnTo>
                    <a:pt x="1" y="4254"/>
                  </a:lnTo>
                  <a:cubicBezTo>
                    <a:pt x="505" y="4790"/>
                    <a:pt x="788" y="5483"/>
                    <a:pt x="788" y="6207"/>
                  </a:cubicBezTo>
                  <a:lnTo>
                    <a:pt x="788" y="6428"/>
                  </a:lnTo>
                  <a:lnTo>
                    <a:pt x="4663" y="4947"/>
                  </a:lnTo>
                  <a:cubicBezTo>
                    <a:pt x="4884" y="4884"/>
                    <a:pt x="4947" y="4727"/>
                    <a:pt x="4947" y="4538"/>
                  </a:cubicBezTo>
                  <a:cubicBezTo>
                    <a:pt x="4726" y="2710"/>
                    <a:pt x="3781" y="1135"/>
                    <a:pt x="242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2" name="Google Shape;7892;p83"/>
            <p:cNvSpPr/>
            <p:nvPr/>
          </p:nvSpPr>
          <p:spPr>
            <a:xfrm>
              <a:off x="-11728250" y="3286350"/>
              <a:ext cx="125250" cy="160700"/>
            </a:xfrm>
            <a:custGeom>
              <a:rect b="b" l="l" r="r" t="t"/>
              <a:pathLst>
                <a:path extrusionOk="0" h="6428" w="5010">
                  <a:moveTo>
                    <a:pt x="2584" y="0"/>
                  </a:moveTo>
                  <a:cubicBezTo>
                    <a:pt x="1229" y="1103"/>
                    <a:pt x="284" y="2678"/>
                    <a:pt x="63" y="4537"/>
                  </a:cubicBezTo>
                  <a:cubicBezTo>
                    <a:pt x="0" y="4726"/>
                    <a:pt x="126" y="4884"/>
                    <a:pt x="315" y="4978"/>
                  </a:cubicBezTo>
                  <a:lnTo>
                    <a:pt x="4222" y="6427"/>
                  </a:lnTo>
                  <a:lnTo>
                    <a:pt x="4222" y="6238"/>
                  </a:lnTo>
                  <a:cubicBezTo>
                    <a:pt x="4222" y="5482"/>
                    <a:pt x="4505" y="4758"/>
                    <a:pt x="5009" y="4254"/>
                  </a:cubicBezTo>
                  <a:lnTo>
                    <a:pt x="25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893" name="Google Shape;7893;p83"/>
          <p:cNvSpPr/>
          <p:nvPr/>
        </p:nvSpPr>
        <p:spPr>
          <a:xfrm>
            <a:off x="7242366" y="2108233"/>
            <a:ext cx="40464" cy="84135"/>
          </a:xfrm>
          <a:custGeom>
            <a:rect b="b" l="l" r="r" t="t"/>
            <a:pathLst>
              <a:path extrusionOk="0" h="3341" w="1607">
                <a:moveTo>
                  <a:pt x="0" y="1"/>
                </a:moveTo>
                <a:lnTo>
                  <a:pt x="0" y="2804"/>
                </a:lnTo>
                <a:cubicBezTo>
                  <a:pt x="158" y="2962"/>
                  <a:pt x="315" y="3183"/>
                  <a:pt x="504" y="3340"/>
                </a:cubicBezTo>
                <a:lnTo>
                  <a:pt x="1607" y="1891"/>
                </a:lnTo>
                <a:cubicBezTo>
                  <a:pt x="630" y="1418"/>
                  <a:pt x="0" y="78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94" name="Google Shape;7894;p83"/>
          <p:cNvGrpSpPr/>
          <p:nvPr/>
        </p:nvGrpSpPr>
        <p:grpSpPr>
          <a:xfrm>
            <a:off x="7083760" y="1971660"/>
            <a:ext cx="358588" cy="357642"/>
            <a:chOff x="-11729050" y="3646475"/>
            <a:chExt cx="356025" cy="355050"/>
          </a:xfrm>
        </p:grpSpPr>
        <p:sp>
          <p:nvSpPr>
            <p:cNvPr id="7895" name="Google Shape;7895;p83"/>
            <p:cNvSpPr/>
            <p:nvPr/>
          </p:nvSpPr>
          <p:spPr>
            <a:xfrm>
              <a:off x="-11460475" y="3648050"/>
              <a:ext cx="86675" cy="80175"/>
            </a:xfrm>
            <a:custGeom>
              <a:rect b="b" l="l" r="r" t="t"/>
              <a:pathLst>
                <a:path extrusionOk="0" h="3207" w="3467">
                  <a:moveTo>
                    <a:pt x="3025" y="1"/>
                  </a:moveTo>
                  <a:cubicBezTo>
                    <a:pt x="2923" y="1"/>
                    <a:pt x="2821" y="40"/>
                    <a:pt x="2742" y="119"/>
                  </a:cubicBezTo>
                  <a:lnTo>
                    <a:pt x="1" y="2955"/>
                  </a:lnTo>
                  <a:cubicBezTo>
                    <a:pt x="316" y="3018"/>
                    <a:pt x="631" y="3112"/>
                    <a:pt x="914" y="3207"/>
                  </a:cubicBezTo>
                  <a:lnTo>
                    <a:pt x="3309" y="749"/>
                  </a:lnTo>
                  <a:cubicBezTo>
                    <a:pt x="3466" y="529"/>
                    <a:pt x="3466" y="277"/>
                    <a:pt x="3309" y="119"/>
                  </a:cubicBezTo>
                  <a:cubicBezTo>
                    <a:pt x="3230" y="40"/>
                    <a:pt x="3128" y="1"/>
                    <a:pt x="30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6" name="Google Shape;7896;p83"/>
            <p:cNvSpPr/>
            <p:nvPr/>
          </p:nvSpPr>
          <p:spPr>
            <a:xfrm>
              <a:off x="-11601450" y="3773875"/>
              <a:ext cx="19725" cy="19725"/>
            </a:xfrm>
            <a:custGeom>
              <a:rect b="b" l="l" r="r" t="t"/>
              <a:pathLst>
                <a:path extrusionOk="0" h="789" w="789">
                  <a:moveTo>
                    <a:pt x="378" y="1"/>
                  </a:moveTo>
                  <a:cubicBezTo>
                    <a:pt x="158" y="1"/>
                    <a:pt x="0" y="158"/>
                    <a:pt x="0" y="379"/>
                  </a:cubicBezTo>
                  <a:cubicBezTo>
                    <a:pt x="0" y="599"/>
                    <a:pt x="158" y="788"/>
                    <a:pt x="378" y="788"/>
                  </a:cubicBezTo>
                  <a:cubicBezTo>
                    <a:pt x="599" y="788"/>
                    <a:pt x="788" y="599"/>
                    <a:pt x="788" y="379"/>
                  </a:cubicBezTo>
                  <a:cubicBezTo>
                    <a:pt x="788" y="158"/>
                    <a:pt x="599"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7" name="Google Shape;7897;p83"/>
            <p:cNvSpPr/>
            <p:nvPr/>
          </p:nvSpPr>
          <p:spPr>
            <a:xfrm>
              <a:off x="-11729050" y="3646475"/>
              <a:ext cx="353675" cy="209350"/>
            </a:xfrm>
            <a:custGeom>
              <a:rect b="b" l="l" r="r" t="t"/>
              <a:pathLst>
                <a:path extrusionOk="0" h="8374" w="14147">
                  <a:moveTo>
                    <a:pt x="457" y="1"/>
                  </a:moveTo>
                  <a:cubicBezTo>
                    <a:pt x="347" y="1"/>
                    <a:pt x="237" y="40"/>
                    <a:pt x="158" y="119"/>
                  </a:cubicBezTo>
                  <a:cubicBezTo>
                    <a:pt x="1" y="277"/>
                    <a:pt x="1" y="560"/>
                    <a:pt x="158" y="718"/>
                  </a:cubicBezTo>
                  <a:lnTo>
                    <a:pt x="2553" y="3207"/>
                  </a:lnTo>
                  <a:cubicBezTo>
                    <a:pt x="1103" y="3679"/>
                    <a:pt x="32" y="4435"/>
                    <a:pt x="32" y="5443"/>
                  </a:cubicBezTo>
                  <a:cubicBezTo>
                    <a:pt x="32" y="7334"/>
                    <a:pt x="3718" y="8373"/>
                    <a:pt x="7089" y="8373"/>
                  </a:cubicBezTo>
                  <a:cubicBezTo>
                    <a:pt x="10523" y="8373"/>
                    <a:pt x="14146" y="7334"/>
                    <a:pt x="14146" y="5443"/>
                  </a:cubicBezTo>
                  <a:cubicBezTo>
                    <a:pt x="14146" y="4467"/>
                    <a:pt x="13075" y="3679"/>
                    <a:pt x="11626" y="3207"/>
                  </a:cubicBezTo>
                  <a:lnTo>
                    <a:pt x="9893" y="4971"/>
                  </a:lnTo>
                  <a:cubicBezTo>
                    <a:pt x="10019" y="5160"/>
                    <a:pt x="10051" y="5317"/>
                    <a:pt x="10051" y="5475"/>
                  </a:cubicBezTo>
                  <a:cubicBezTo>
                    <a:pt x="10051" y="6168"/>
                    <a:pt x="9484" y="6704"/>
                    <a:pt x="8791" y="6704"/>
                  </a:cubicBezTo>
                  <a:cubicBezTo>
                    <a:pt x="8129" y="6704"/>
                    <a:pt x="7530" y="6168"/>
                    <a:pt x="7530" y="5475"/>
                  </a:cubicBezTo>
                  <a:cubicBezTo>
                    <a:pt x="7530" y="4813"/>
                    <a:pt x="8066" y="4278"/>
                    <a:pt x="8791" y="4278"/>
                  </a:cubicBezTo>
                  <a:cubicBezTo>
                    <a:pt x="8980" y="4278"/>
                    <a:pt x="9232" y="4341"/>
                    <a:pt x="9389" y="4404"/>
                  </a:cubicBezTo>
                  <a:lnTo>
                    <a:pt x="10744" y="2986"/>
                  </a:lnTo>
                  <a:cubicBezTo>
                    <a:pt x="9641" y="2734"/>
                    <a:pt x="8349" y="2608"/>
                    <a:pt x="7121" y="2608"/>
                  </a:cubicBezTo>
                  <a:cubicBezTo>
                    <a:pt x="5861" y="2608"/>
                    <a:pt x="4600" y="2765"/>
                    <a:pt x="3498" y="2986"/>
                  </a:cubicBezTo>
                  <a:lnTo>
                    <a:pt x="4884" y="4404"/>
                  </a:lnTo>
                  <a:cubicBezTo>
                    <a:pt x="5073" y="4341"/>
                    <a:pt x="5293" y="4278"/>
                    <a:pt x="5482" y="4278"/>
                  </a:cubicBezTo>
                  <a:cubicBezTo>
                    <a:pt x="6144" y="4278"/>
                    <a:pt x="6743" y="4813"/>
                    <a:pt x="6743" y="5475"/>
                  </a:cubicBezTo>
                  <a:cubicBezTo>
                    <a:pt x="6743" y="6168"/>
                    <a:pt x="6176" y="6704"/>
                    <a:pt x="5482" y="6704"/>
                  </a:cubicBezTo>
                  <a:cubicBezTo>
                    <a:pt x="4821" y="6704"/>
                    <a:pt x="4222" y="6168"/>
                    <a:pt x="4222" y="5475"/>
                  </a:cubicBezTo>
                  <a:cubicBezTo>
                    <a:pt x="4222" y="5317"/>
                    <a:pt x="4254" y="5160"/>
                    <a:pt x="4285" y="5002"/>
                  </a:cubicBezTo>
                  <a:lnTo>
                    <a:pt x="2553" y="3238"/>
                  </a:lnTo>
                  <a:cubicBezTo>
                    <a:pt x="2836" y="3112"/>
                    <a:pt x="3151" y="3049"/>
                    <a:pt x="3466" y="2955"/>
                  </a:cubicBezTo>
                  <a:lnTo>
                    <a:pt x="757" y="119"/>
                  </a:lnTo>
                  <a:cubicBezTo>
                    <a:pt x="678" y="40"/>
                    <a:pt x="568" y="1"/>
                    <a:pt x="4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8" name="Google Shape;7898;p83"/>
            <p:cNvSpPr/>
            <p:nvPr/>
          </p:nvSpPr>
          <p:spPr>
            <a:xfrm>
              <a:off x="-11518750" y="3773875"/>
              <a:ext cx="19725" cy="19725"/>
            </a:xfrm>
            <a:custGeom>
              <a:rect b="b" l="l" r="r" t="t"/>
              <a:pathLst>
                <a:path extrusionOk="0" h="789" w="789">
                  <a:moveTo>
                    <a:pt x="379" y="1"/>
                  </a:moveTo>
                  <a:cubicBezTo>
                    <a:pt x="158" y="1"/>
                    <a:pt x="0" y="158"/>
                    <a:pt x="0" y="379"/>
                  </a:cubicBezTo>
                  <a:cubicBezTo>
                    <a:pt x="0" y="599"/>
                    <a:pt x="158" y="788"/>
                    <a:pt x="379" y="788"/>
                  </a:cubicBezTo>
                  <a:cubicBezTo>
                    <a:pt x="599" y="788"/>
                    <a:pt x="788" y="599"/>
                    <a:pt x="788" y="379"/>
                  </a:cubicBezTo>
                  <a:cubicBezTo>
                    <a:pt x="788" y="158"/>
                    <a:pt x="599"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9" name="Google Shape;7899;p83"/>
            <p:cNvSpPr/>
            <p:nvPr/>
          </p:nvSpPr>
          <p:spPr>
            <a:xfrm>
              <a:off x="-11698325" y="3858150"/>
              <a:ext cx="67750" cy="69350"/>
            </a:xfrm>
            <a:custGeom>
              <a:rect b="b" l="l" r="r" t="t"/>
              <a:pathLst>
                <a:path extrusionOk="0" h="2774" w="2710">
                  <a:moveTo>
                    <a:pt x="1261" y="1"/>
                  </a:moveTo>
                  <a:lnTo>
                    <a:pt x="0" y="1639"/>
                  </a:lnTo>
                  <a:cubicBezTo>
                    <a:pt x="756" y="2112"/>
                    <a:pt x="1702" y="2490"/>
                    <a:pt x="2710" y="2773"/>
                  </a:cubicBezTo>
                  <a:lnTo>
                    <a:pt x="1859" y="221"/>
                  </a:lnTo>
                  <a:cubicBezTo>
                    <a:pt x="1639" y="158"/>
                    <a:pt x="1450" y="95"/>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0" name="Google Shape;7900;p83"/>
            <p:cNvSpPr/>
            <p:nvPr/>
          </p:nvSpPr>
          <p:spPr>
            <a:xfrm>
              <a:off x="-11627450" y="3869175"/>
              <a:ext cx="47300" cy="55175"/>
            </a:xfrm>
            <a:custGeom>
              <a:rect b="b" l="l" r="r" t="t"/>
              <a:pathLst>
                <a:path extrusionOk="0" h="2207" w="1892">
                  <a:moveTo>
                    <a:pt x="1" y="1"/>
                  </a:moveTo>
                  <a:lnTo>
                    <a:pt x="694" y="2206"/>
                  </a:lnTo>
                  <a:lnTo>
                    <a:pt x="1891" y="221"/>
                  </a:lnTo>
                  <a:cubicBezTo>
                    <a:pt x="1229" y="190"/>
                    <a:pt x="599" y="127"/>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1" name="Google Shape;7901;p83"/>
            <p:cNvSpPr/>
            <p:nvPr/>
          </p:nvSpPr>
          <p:spPr>
            <a:xfrm>
              <a:off x="-11414775" y="3803025"/>
              <a:ext cx="41750" cy="83525"/>
            </a:xfrm>
            <a:custGeom>
              <a:rect b="b" l="l" r="r" t="t"/>
              <a:pathLst>
                <a:path extrusionOk="0" h="3341" w="1670">
                  <a:moveTo>
                    <a:pt x="1670" y="1"/>
                  </a:moveTo>
                  <a:cubicBezTo>
                    <a:pt x="1607" y="851"/>
                    <a:pt x="977" y="1481"/>
                    <a:pt x="0" y="1891"/>
                  </a:cubicBezTo>
                  <a:lnTo>
                    <a:pt x="1134" y="3340"/>
                  </a:lnTo>
                  <a:cubicBezTo>
                    <a:pt x="1355" y="3214"/>
                    <a:pt x="1512" y="3025"/>
                    <a:pt x="1670" y="2836"/>
                  </a:cubicBezTo>
                  <a:lnTo>
                    <a:pt x="16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2" name="Google Shape;7902;p83"/>
            <p:cNvSpPr/>
            <p:nvPr/>
          </p:nvSpPr>
          <p:spPr>
            <a:xfrm>
              <a:off x="-11592800" y="3876275"/>
              <a:ext cx="84300" cy="62250"/>
            </a:xfrm>
            <a:custGeom>
              <a:rect b="b" l="l" r="r" t="t"/>
              <a:pathLst>
                <a:path extrusionOk="0" h="2490" w="3372">
                  <a:moveTo>
                    <a:pt x="1419" y="0"/>
                  </a:moveTo>
                  <a:lnTo>
                    <a:pt x="1" y="2363"/>
                  </a:lnTo>
                  <a:cubicBezTo>
                    <a:pt x="537" y="2426"/>
                    <a:pt x="1104" y="2489"/>
                    <a:pt x="1671" y="2489"/>
                  </a:cubicBezTo>
                  <a:cubicBezTo>
                    <a:pt x="2269" y="2489"/>
                    <a:pt x="2836" y="2426"/>
                    <a:pt x="3372" y="2363"/>
                  </a:cubicBezTo>
                  <a:lnTo>
                    <a:pt x="195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3" name="Google Shape;7903;p83"/>
            <p:cNvSpPr/>
            <p:nvPr/>
          </p:nvSpPr>
          <p:spPr>
            <a:xfrm>
              <a:off x="-11520325" y="3869175"/>
              <a:ext cx="47275" cy="55175"/>
            </a:xfrm>
            <a:custGeom>
              <a:rect b="b" l="l" r="r" t="t"/>
              <a:pathLst>
                <a:path extrusionOk="0" h="2207" w="1891">
                  <a:moveTo>
                    <a:pt x="1891" y="1"/>
                  </a:moveTo>
                  <a:cubicBezTo>
                    <a:pt x="1292" y="127"/>
                    <a:pt x="631" y="190"/>
                    <a:pt x="0" y="253"/>
                  </a:cubicBezTo>
                  <a:lnTo>
                    <a:pt x="1198" y="2206"/>
                  </a:lnTo>
                  <a:lnTo>
                    <a:pt x="18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4" name="Google Shape;7904;p83"/>
            <p:cNvSpPr/>
            <p:nvPr/>
          </p:nvSpPr>
          <p:spPr>
            <a:xfrm>
              <a:off x="-11726675" y="3903850"/>
              <a:ext cx="352075" cy="97675"/>
            </a:xfrm>
            <a:custGeom>
              <a:rect b="b" l="l" r="r" t="t"/>
              <a:pathLst>
                <a:path extrusionOk="0" h="3907" w="14083">
                  <a:moveTo>
                    <a:pt x="0" y="0"/>
                  </a:moveTo>
                  <a:lnTo>
                    <a:pt x="0" y="977"/>
                  </a:lnTo>
                  <a:cubicBezTo>
                    <a:pt x="0" y="2867"/>
                    <a:pt x="3655" y="3907"/>
                    <a:pt x="7057" y="3907"/>
                  </a:cubicBezTo>
                  <a:cubicBezTo>
                    <a:pt x="10460" y="3907"/>
                    <a:pt x="14083" y="2867"/>
                    <a:pt x="14083" y="977"/>
                  </a:cubicBezTo>
                  <a:lnTo>
                    <a:pt x="14083" y="32"/>
                  </a:lnTo>
                  <a:cubicBezTo>
                    <a:pt x="12508" y="1386"/>
                    <a:pt x="9956" y="2237"/>
                    <a:pt x="7057" y="2237"/>
                  </a:cubicBezTo>
                  <a:cubicBezTo>
                    <a:pt x="4568" y="2205"/>
                    <a:pt x="1796" y="1575"/>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5" name="Google Shape;7905;p83"/>
            <p:cNvSpPr/>
            <p:nvPr/>
          </p:nvSpPr>
          <p:spPr>
            <a:xfrm>
              <a:off x="-11470700" y="3859725"/>
              <a:ext cx="66975" cy="68550"/>
            </a:xfrm>
            <a:custGeom>
              <a:rect b="b" l="l" r="r" t="t"/>
              <a:pathLst>
                <a:path extrusionOk="0" h="2742" w="2679">
                  <a:moveTo>
                    <a:pt x="1449" y="1"/>
                  </a:moveTo>
                  <a:cubicBezTo>
                    <a:pt x="1260" y="32"/>
                    <a:pt x="1071" y="95"/>
                    <a:pt x="851" y="158"/>
                  </a:cubicBezTo>
                  <a:lnTo>
                    <a:pt x="0" y="2742"/>
                  </a:lnTo>
                  <a:cubicBezTo>
                    <a:pt x="1008" y="2458"/>
                    <a:pt x="1922" y="2080"/>
                    <a:pt x="2678" y="1608"/>
                  </a:cubicBezTo>
                  <a:lnTo>
                    <a:pt x="14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06" name="Google Shape;7906;p83"/>
          <p:cNvGrpSpPr/>
          <p:nvPr/>
        </p:nvGrpSpPr>
        <p:grpSpPr>
          <a:xfrm>
            <a:off x="7117464" y="2417211"/>
            <a:ext cx="311804" cy="355451"/>
            <a:chOff x="-11703850" y="4081850"/>
            <a:chExt cx="309575" cy="352875"/>
          </a:xfrm>
        </p:grpSpPr>
        <p:sp>
          <p:nvSpPr>
            <p:cNvPr id="7907" name="Google Shape;7907;p83"/>
            <p:cNvSpPr/>
            <p:nvPr/>
          </p:nvSpPr>
          <p:spPr>
            <a:xfrm>
              <a:off x="-11703850" y="4081850"/>
              <a:ext cx="309575" cy="125250"/>
            </a:xfrm>
            <a:custGeom>
              <a:rect b="b" l="l" r="r" t="t"/>
              <a:pathLst>
                <a:path extrusionOk="0" h="5010" w="12383">
                  <a:moveTo>
                    <a:pt x="6932" y="2552"/>
                  </a:moveTo>
                  <a:cubicBezTo>
                    <a:pt x="7593" y="2552"/>
                    <a:pt x="8192" y="3119"/>
                    <a:pt x="8192" y="3781"/>
                  </a:cubicBezTo>
                  <a:cubicBezTo>
                    <a:pt x="8224" y="3970"/>
                    <a:pt x="8035" y="4190"/>
                    <a:pt x="7783" y="4190"/>
                  </a:cubicBezTo>
                  <a:cubicBezTo>
                    <a:pt x="7530" y="4190"/>
                    <a:pt x="7341" y="3970"/>
                    <a:pt x="7341" y="3781"/>
                  </a:cubicBezTo>
                  <a:cubicBezTo>
                    <a:pt x="7341" y="3560"/>
                    <a:pt x="7152" y="3403"/>
                    <a:pt x="6963" y="3403"/>
                  </a:cubicBezTo>
                  <a:cubicBezTo>
                    <a:pt x="6743" y="3403"/>
                    <a:pt x="6522" y="3592"/>
                    <a:pt x="6522" y="3781"/>
                  </a:cubicBezTo>
                  <a:cubicBezTo>
                    <a:pt x="6522" y="4033"/>
                    <a:pt x="6333" y="4190"/>
                    <a:pt x="6144" y="4190"/>
                  </a:cubicBezTo>
                  <a:cubicBezTo>
                    <a:pt x="5892" y="4190"/>
                    <a:pt x="5703" y="3970"/>
                    <a:pt x="5703" y="3781"/>
                  </a:cubicBezTo>
                  <a:cubicBezTo>
                    <a:pt x="5703" y="3560"/>
                    <a:pt x="5514" y="3403"/>
                    <a:pt x="5262" y="3403"/>
                  </a:cubicBezTo>
                  <a:cubicBezTo>
                    <a:pt x="5042" y="3403"/>
                    <a:pt x="4884" y="3592"/>
                    <a:pt x="4884" y="3781"/>
                  </a:cubicBezTo>
                  <a:cubicBezTo>
                    <a:pt x="4884" y="4033"/>
                    <a:pt x="4664" y="4190"/>
                    <a:pt x="4443" y="4190"/>
                  </a:cubicBezTo>
                  <a:cubicBezTo>
                    <a:pt x="4191" y="4190"/>
                    <a:pt x="4033" y="3970"/>
                    <a:pt x="4033" y="3781"/>
                  </a:cubicBezTo>
                  <a:cubicBezTo>
                    <a:pt x="4033" y="3119"/>
                    <a:pt x="4601" y="2552"/>
                    <a:pt x="5262" y="2552"/>
                  </a:cubicBezTo>
                  <a:cubicBezTo>
                    <a:pt x="5577" y="2552"/>
                    <a:pt x="5861" y="2678"/>
                    <a:pt x="6081" y="2867"/>
                  </a:cubicBezTo>
                  <a:cubicBezTo>
                    <a:pt x="6333" y="2678"/>
                    <a:pt x="6617" y="2552"/>
                    <a:pt x="6932" y="2552"/>
                  </a:cubicBezTo>
                  <a:close/>
                  <a:moveTo>
                    <a:pt x="5357" y="0"/>
                  </a:moveTo>
                  <a:cubicBezTo>
                    <a:pt x="4348" y="0"/>
                    <a:pt x="3498" y="725"/>
                    <a:pt x="3340" y="1670"/>
                  </a:cubicBezTo>
                  <a:cubicBezTo>
                    <a:pt x="3304" y="1668"/>
                    <a:pt x="3267" y="1666"/>
                    <a:pt x="3231" y="1666"/>
                  </a:cubicBezTo>
                  <a:cubicBezTo>
                    <a:pt x="2310" y="1666"/>
                    <a:pt x="1639" y="2430"/>
                    <a:pt x="1639" y="3340"/>
                  </a:cubicBezTo>
                  <a:cubicBezTo>
                    <a:pt x="725" y="3340"/>
                    <a:pt x="1" y="4096"/>
                    <a:pt x="1" y="5009"/>
                  </a:cubicBezTo>
                  <a:lnTo>
                    <a:pt x="12382" y="5009"/>
                  </a:lnTo>
                  <a:cubicBezTo>
                    <a:pt x="12351" y="4096"/>
                    <a:pt x="11595" y="3340"/>
                    <a:pt x="10681" y="3340"/>
                  </a:cubicBezTo>
                  <a:cubicBezTo>
                    <a:pt x="10681" y="2395"/>
                    <a:pt x="9956" y="1670"/>
                    <a:pt x="9011" y="1670"/>
                  </a:cubicBezTo>
                  <a:cubicBezTo>
                    <a:pt x="8822" y="725"/>
                    <a:pt x="7972" y="0"/>
                    <a:pt x="6995" y="0"/>
                  </a:cubicBezTo>
                  <a:cubicBezTo>
                    <a:pt x="6711" y="0"/>
                    <a:pt x="6459" y="95"/>
                    <a:pt x="6176" y="189"/>
                  </a:cubicBezTo>
                  <a:cubicBezTo>
                    <a:pt x="5892" y="95"/>
                    <a:pt x="5609" y="0"/>
                    <a:pt x="53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8" name="Google Shape;7908;p83"/>
            <p:cNvSpPr/>
            <p:nvPr/>
          </p:nvSpPr>
          <p:spPr>
            <a:xfrm>
              <a:off x="-11622725" y="4288975"/>
              <a:ext cx="144175" cy="63050"/>
            </a:xfrm>
            <a:custGeom>
              <a:rect b="b" l="l" r="r" t="t"/>
              <a:pathLst>
                <a:path extrusionOk="0" h="2522" w="5767">
                  <a:moveTo>
                    <a:pt x="2868" y="1"/>
                  </a:moveTo>
                  <a:cubicBezTo>
                    <a:pt x="1293" y="1"/>
                    <a:pt x="1" y="537"/>
                    <a:pt x="1" y="1261"/>
                  </a:cubicBezTo>
                  <a:cubicBezTo>
                    <a:pt x="1" y="1954"/>
                    <a:pt x="1293" y="2521"/>
                    <a:pt x="2868" y="2521"/>
                  </a:cubicBezTo>
                  <a:cubicBezTo>
                    <a:pt x="4475" y="2521"/>
                    <a:pt x="5766" y="1954"/>
                    <a:pt x="5766" y="1261"/>
                  </a:cubicBezTo>
                  <a:cubicBezTo>
                    <a:pt x="5766" y="537"/>
                    <a:pt x="4475" y="1"/>
                    <a:pt x="28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9" name="Google Shape;7909;p83"/>
            <p:cNvSpPr/>
            <p:nvPr/>
          </p:nvSpPr>
          <p:spPr>
            <a:xfrm>
              <a:off x="-11596725" y="4364600"/>
              <a:ext cx="36250" cy="70125"/>
            </a:xfrm>
            <a:custGeom>
              <a:rect b="b" l="l" r="r" t="t"/>
              <a:pathLst>
                <a:path extrusionOk="0" h="2805" w="1450">
                  <a:moveTo>
                    <a:pt x="0" y="0"/>
                  </a:moveTo>
                  <a:lnTo>
                    <a:pt x="253" y="2804"/>
                  </a:lnTo>
                  <a:lnTo>
                    <a:pt x="1450" y="2804"/>
                  </a:lnTo>
                  <a:lnTo>
                    <a:pt x="1450" y="284"/>
                  </a:lnTo>
                  <a:cubicBezTo>
                    <a:pt x="883" y="221"/>
                    <a:pt x="410" y="158"/>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0" name="Google Shape;7910;p83"/>
            <p:cNvSpPr/>
            <p:nvPr/>
          </p:nvSpPr>
          <p:spPr>
            <a:xfrm>
              <a:off x="-11540025" y="4364600"/>
              <a:ext cx="37050" cy="70125"/>
            </a:xfrm>
            <a:custGeom>
              <a:rect b="b" l="l" r="r" t="t"/>
              <a:pathLst>
                <a:path extrusionOk="0" h="2805" w="1482">
                  <a:moveTo>
                    <a:pt x="1482" y="0"/>
                  </a:moveTo>
                  <a:lnTo>
                    <a:pt x="1482" y="0"/>
                  </a:lnTo>
                  <a:cubicBezTo>
                    <a:pt x="1040" y="126"/>
                    <a:pt x="505" y="221"/>
                    <a:pt x="1" y="221"/>
                  </a:cubicBezTo>
                  <a:lnTo>
                    <a:pt x="1" y="2741"/>
                  </a:lnTo>
                  <a:lnTo>
                    <a:pt x="1198" y="2741"/>
                  </a:lnTo>
                  <a:lnTo>
                    <a:pt x="1198" y="2804"/>
                  </a:lnTo>
                  <a:lnTo>
                    <a:pt x="14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1" name="Google Shape;7911;p83"/>
            <p:cNvSpPr/>
            <p:nvPr/>
          </p:nvSpPr>
          <p:spPr>
            <a:xfrm>
              <a:off x="-11610900" y="4227550"/>
              <a:ext cx="50425" cy="51225"/>
            </a:xfrm>
            <a:custGeom>
              <a:rect b="b" l="l" r="r" t="t"/>
              <a:pathLst>
                <a:path extrusionOk="0" h="2049" w="2017">
                  <a:moveTo>
                    <a:pt x="0" y="1"/>
                  </a:moveTo>
                  <a:lnTo>
                    <a:pt x="189" y="2048"/>
                  </a:lnTo>
                  <a:cubicBezTo>
                    <a:pt x="725" y="1859"/>
                    <a:pt x="1355" y="1702"/>
                    <a:pt x="2017" y="1670"/>
                  </a:cubicBezTo>
                  <a:lnTo>
                    <a:pt x="201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2" name="Google Shape;7912;p83"/>
            <p:cNvSpPr/>
            <p:nvPr/>
          </p:nvSpPr>
          <p:spPr>
            <a:xfrm>
              <a:off x="-11540025" y="4228350"/>
              <a:ext cx="50450" cy="51200"/>
            </a:xfrm>
            <a:custGeom>
              <a:rect b="b" l="l" r="r" t="t"/>
              <a:pathLst>
                <a:path extrusionOk="0" h="2048" w="2018">
                  <a:moveTo>
                    <a:pt x="1" y="0"/>
                  </a:moveTo>
                  <a:lnTo>
                    <a:pt x="1" y="1670"/>
                  </a:lnTo>
                  <a:cubicBezTo>
                    <a:pt x="694" y="1701"/>
                    <a:pt x="1293" y="1827"/>
                    <a:pt x="1828" y="2048"/>
                  </a:cubicBezTo>
                  <a:lnTo>
                    <a:pt x="20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3" name="Google Shape;7913;p83"/>
            <p:cNvSpPr/>
            <p:nvPr/>
          </p:nvSpPr>
          <p:spPr>
            <a:xfrm>
              <a:off x="-11489600" y="4227550"/>
              <a:ext cx="92175" cy="207175"/>
            </a:xfrm>
            <a:custGeom>
              <a:rect b="b" l="l" r="r" t="t"/>
              <a:pathLst>
                <a:path extrusionOk="0" h="8287" w="3687">
                  <a:moveTo>
                    <a:pt x="819" y="1"/>
                  </a:moveTo>
                  <a:lnTo>
                    <a:pt x="599" y="2489"/>
                  </a:lnTo>
                  <a:cubicBezTo>
                    <a:pt x="1040" y="2836"/>
                    <a:pt x="1292" y="3246"/>
                    <a:pt x="1292" y="3718"/>
                  </a:cubicBezTo>
                  <a:cubicBezTo>
                    <a:pt x="1292" y="4254"/>
                    <a:pt x="945" y="4758"/>
                    <a:pt x="315" y="5136"/>
                  </a:cubicBezTo>
                  <a:lnTo>
                    <a:pt x="0" y="8286"/>
                  </a:lnTo>
                  <a:lnTo>
                    <a:pt x="1040" y="8286"/>
                  </a:lnTo>
                  <a:cubicBezTo>
                    <a:pt x="1607" y="8286"/>
                    <a:pt x="2111" y="7877"/>
                    <a:pt x="2237" y="7278"/>
                  </a:cubicBezTo>
                  <a:lnTo>
                    <a:pt x="368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4" name="Google Shape;7914;p83"/>
            <p:cNvSpPr/>
            <p:nvPr/>
          </p:nvSpPr>
          <p:spPr>
            <a:xfrm>
              <a:off x="-11703850" y="4227550"/>
              <a:ext cx="92175" cy="207175"/>
            </a:xfrm>
            <a:custGeom>
              <a:rect b="b" l="l" r="r" t="t"/>
              <a:pathLst>
                <a:path extrusionOk="0" h="8287" w="3687">
                  <a:moveTo>
                    <a:pt x="1" y="1"/>
                  </a:moveTo>
                  <a:lnTo>
                    <a:pt x="1450" y="7278"/>
                  </a:lnTo>
                  <a:cubicBezTo>
                    <a:pt x="1576" y="7877"/>
                    <a:pt x="2080" y="8286"/>
                    <a:pt x="2679" y="8286"/>
                  </a:cubicBezTo>
                  <a:lnTo>
                    <a:pt x="3687" y="8286"/>
                  </a:lnTo>
                  <a:lnTo>
                    <a:pt x="3372" y="5136"/>
                  </a:lnTo>
                  <a:cubicBezTo>
                    <a:pt x="2773" y="4758"/>
                    <a:pt x="2395" y="4254"/>
                    <a:pt x="2395" y="3718"/>
                  </a:cubicBezTo>
                  <a:cubicBezTo>
                    <a:pt x="2427" y="3246"/>
                    <a:pt x="2647" y="2836"/>
                    <a:pt x="3088" y="2489"/>
                  </a:cubicBezTo>
                  <a:lnTo>
                    <a:pt x="28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15" name="Google Shape;7915;p83"/>
          <p:cNvGrpSpPr/>
          <p:nvPr/>
        </p:nvGrpSpPr>
        <p:grpSpPr>
          <a:xfrm>
            <a:off x="5306120" y="2891364"/>
            <a:ext cx="357002" cy="355451"/>
            <a:chOff x="-9958475" y="3180025"/>
            <a:chExt cx="354450" cy="352875"/>
          </a:xfrm>
        </p:grpSpPr>
        <p:sp>
          <p:nvSpPr>
            <p:cNvPr id="7916" name="Google Shape;7916;p83"/>
            <p:cNvSpPr/>
            <p:nvPr/>
          </p:nvSpPr>
          <p:spPr>
            <a:xfrm>
              <a:off x="-9958475" y="3491125"/>
              <a:ext cx="354450" cy="41775"/>
            </a:xfrm>
            <a:custGeom>
              <a:rect b="b" l="l" r="r" t="t"/>
              <a:pathLst>
                <a:path extrusionOk="0" h="1671" w="14178">
                  <a:moveTo>
                    <a:pt x="1702" y="1"/>
                  </a:moveTo>
                  <a:cubicBezTo>
                    <a:pt x="1387" y="1"/>
                    <a:pt x="1135" y="158"/>
                    <a:pt x="977" y="442"/>
                  </a:cubicBezTo>
                  <a:lnTo>
                    <a:pt x="442" y="442"/>
                  </a:lnTo>
                  <a:cubicBezTo>
                    <a:pt x="190" y="442"/>
                    <a:pt x="1" y="631"/>
                    <a:pt x="1" y="820"/>
                  </a:cubicBezTo>
                  <a:cubicBezTo>
                    <a:pt x="1" y="1072"/>
                    <a:pt x="190" y="1261"/>
                    <a:pt x="442" y="1261"/>
                  </a:cubicBezTo>
                  <a:lnTo>
                    <a:pt x="977" y="1261"/>
                  </a:lnTo>
                  <a:cubicBezTo>
                    <a:pt x="1135" y="1513"/>
                    <a:pt x="1387" y="1670"/>
                    <a:pt x="1702" y="1670"/>
                  </a:cubicBezTo>
                  <a:lnTo>
                    <a:pt x="12477" y="1670"/>
                  </a:lnTo>
                  <a:cubicBezTo>
                    <a:pt x="12792" y="1670"/>
                    <a:pt x="13044" y="1513"/>
                    <a:pt x="13170" y="1261"/>
                  </a:cubicBezTo>
                  <a:lnTo>
                    <a:pt x="13737" y="1261"/>
                  </a:lnTo>
                  <a:cubicBezTo>
                    <a:pt x="13957" y="1261"/>
                    <a:pt x="14178" y="1072"/>
                    <a:pt x="14178" y="820"/>
                  </a:cubicBezTo>
                  <a:cubicBezTo>
                    <a:pt x="14178" y="631"/>
                    <a:pt x="13957" y="442"/>
                    <a:pt x="13737" y="442"/>
                  </a:cubicBezTo>
                  <a:lnTo>
                    <a:pt x="13170" y="442"/>
                  </a:lnTo>
                  <a:cubicBezTo>
                    <a:pt x="13044" y="190"/>
                    <a:pt x="12792" y="1"/>
                    <a:pt x="124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7" name="Google Shape;7917;p83"/>
            <p:cNvSpPr/>
            <p:nvPr/>
          </p:nvSpPr>
          <p:spPr>
            <a:xfrm>
              <a:off x="-9958475" y="3180025"/>
              <a:ext cx="354450" cy="42550"/>
            </a:xfrm>
            <a:custGeom>
              <a:rect b="b" l="l" r="r" t="t"/>
              <a:pathLst>
                <a:path extrusionOk="0" h="1702" w="14178">
                  <a:moveTo>
                    <a:pt x="1702" y="0"/>
                  </a:moveTo>
                  <a:cubicBezTo>
                    <a:pt x="1387" y="0"/>
                    <a:pt x="1135" y="158"/>
                    <a:pt x="977" y="441"/>
                  </a:cubicBezTo>
                  <a:lnTo>
                    <a:pt x="442" y="441"/>
                  </a:lnTo>
                  <a:cubicBezTo>
                    <a:pt x="190" y="441"/>
                    <a:pt x="1" y="630"/>
                    <a:pt x="1" y="819"/>
                  </a:cubicBezTo>
                  <a:cubicBezTo>
                    <a:pt x="1" y="1040"/>
                    <a:pt x="190" y="1260"/>
                    <a:pt x="442" y="1260"/>
                  </a:cubicBezTo>
                  <a:lnTo>
                    <a:pt x="977" y="1260"/>
                  </a:lnTo>
                  <a:cubicBezTo>
                    <a:pt x="1135" y="1512"/>
                    <a:pt x="1387" y="1701"/>
                    <a:pt x="1702" y="1701"/>
                  </a:cubicBezTo>
                  <a:lnTo>
                    <a:pt x="12477" y="1701"/>
                  </a:lnTo>
                  <a:cubicBezTo>
                    <a:pt x="12792" y="1701"/>
                    <a:pt x="13044" y="1544"/>
                    <a:pt x="13170" y="1260"/>
                  </a:cubicBezTo>
                  <a:lnTo>
                    <a:pt x="13737" y="1260"/>
                  </a:lnTo>
                  <a:cubicBezTo>
                    <a:pt x="13957" y="1260"/>
                    <a:pt x="14178" y="1071"/>
                    <a:pt x="14178" y="819"/>
                  </a:cubicBezTo>
                  <a:cubicBezTo>
                    <a:pt x="14178" y="599"/>
                    <a:pt x="13957" y="441"/>
                    <a:pt x="13737" y="441"/>
                  </a:cubicBezTo>
                  <a:lnTo>
                    <a:pt x="13170" y="441"/>
                  </a:lnTo>
                  <a:cubicBezTo>
                    <a:pt x="13044" y="189"/>
                    <a:pt x="12792" y="0"/>
                    <a:pt x="124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8" name="Google Shape;7918;p83"/>
            <p:cNvSpPr/>
            <p:nvPr/>
          </p:nvSpPr>
          <p:spPr>
            <a:xfrm>
              <a:off x="-9916725" y="3243025"/>
              <a:ext cx="270175" cy="228425"/>
            </a:xfrm>
            <a:custGeom>
              <a:rect b="b" l="l" r="r" t="t"/>
              <a:pathLst>
                <a:path extrusionOk="0" h="9137" w="10807">
                  <a:moveTo>
                    <a:pt x="7940" y="820"/>
                  </a:moveTo>
                  <a:cubicBezTo>
                    <a:pt x="8160" y="820"/>
                    <a:pt x="8349" y="1040"/>
                    <a:pt x="8349" y="1261"/>
                  </a:cubicBezTo>
                  <a:cubicBezTo>
                    <a:pt x="8349" y="1513"/>
                    <a:pt x="8160" y="1670"/>
                    <a:pt x="7940" y="1670"/>
                  </a:cubicBezTo>
                  <a:lnTo>
                    <a:pt x="2962" y="1670"/>
                  </a:lnTo>
                  <a:cubicBezTo>
                    <a:pt x="2741" y="1670"/>
                    <a:pt x="2521" y="1450"/>
                    <a:pt x="2521" y="1261"/>
                  </a:cubicBezTo>
                  <a:cubicBezTo>
                    <a:pt x="2521" y="1040"/>
                    <a:pt x="2741" y="820"/>
                    <a:pt x="2962" y="820"/>
                  </a:cubicBezTo>
                  <a:close/>
                  <a:moveTo>
                    <a:pt x="6270" y="2489"/>
                  </a:moveTo>
                  <a:cubicBezTo>
                    <a:pt x="6459" y="2489"/>
                    <a:pt x="6680" y="2679"/>
                    <a:pt x="6680" y="2931"/>
                  </a:cubicBezTo>
                  <a:cubicBezTo>
                    <a:pt x="6680" y="3151"/>
                    <a:pt x="6459" y="3340"/>
                    <a:pt x="6270" y="3340"/>
                  </a:cubicBezTo>
                  <a:lnTo>
                    <a:pt x="3781" y="3340"/>
                  </a:lnTo>
                  <a:cubicBezTo>
                    <a:pt x="3561" y="3340"/>
                    <a:pt x="3403" y="3151"/>
                    <a:pt x="3403" y="2931"/>
                  </a:cubicBezTo>
                  <a:cubicBezTo>
                    <a:pt x="3403" y="2679"/>
                    <a:pt x="3592" y="2489"/>
                    <a:pt x="3781" y="2489"/>
                  </a:cubicBezTo>
                  <a:close/>
                  <a:moveTo>
                    <a:pt x="7940" y="4128"/>
                  </a:moveTo>
                  <a:cubicBezTo>
                    <a:pt x="8160" y="4128"/>
                    <a:pt x="8349" y="4348"/>
                    <a:pt x="8349" y="4569"/>
                  </a:cubicBezTo>
                  <a:cubicBezTo>
                    <a:pt x="8349" y="4789"/>
                    <a:pt x="8160" y="5010"/>
                    <a:pt x="7940" y="5010"/>
                  </a:cubicBezTo>
                  <a:lnTo>
                    <a:pt x="2962" y="5010"/>
                  </a:lnTo>
                  <a:cubicBezTo>
                    <a:pt x="2741" y="5010"/>
                    <a:pt x="2521" y="4789"/>
                    <a:pt x="2521" y="4569"/>
                  </a:cubicBezTo>
                  <a:cubicBezTo>
                    <a:pt x="2521" y="4348"/>
                    <a:pt x="2741" y="4128"/>
                    <a:pt x="2962" y="4128"/>
                  </a:cubicBezTo>
                  <a:close/>
                  <a:moveTo>
                    <a:pt x="6312" y="5826"/>
                  </a:moveTo>
                  <a:cubicBezTo>
                    <a:pt x="6490" y="5826"/>
                    <a:pt x="6680" y="6005"/>
                    <a:pt x="6680" y="6239"/>
                  </a:cubicBezTo>
                  <a:cubicBezTo>
                    <a:pt x="6680" y="6459"/>
                    <a:pt x="6459" y="6617"/>
                    <a:pt x="6270" y="6617"/>
                  </a:cubicBezTo>
                  <a:lnTo>
                    <a:pt x="3781" y="6617"/>
                  </a:lnTo>
                  <a:cubicBezTo>
                    <a:pt x="3561" y="6617"/>
                    <a:pt x="3403" y="6428"/>
                    <a:pt x="3403" y="6239"/>
                  </a:cubicBezTo>
                  <a:cubicBezTo>
                    <a:pt x="3403" y="5987"/>
                    <a:pt x="3592" y="5829"/>
                    <a:pt x="3781" y="5829"/>
                  </a:cubicBezTo>
                  <a:lnTo>
                    <a:pt x="6270" y="5829"/>
                  </a:lnTo>
                  <a:cubicBezTo>
                    <a:pt x="6284" y="5827"/>
                    <a:pt x="6298" y="5826"/>
                    <a:pt x="6312" y="5826"/>
                  </a:cubicBezTo>
                  <a:close/>
                  <a:moveTo>
                    <a:pt x="7940" y="7436"/>
                  </a:moveTo>
                  <a:cubicBezTo>
                    <a:pt x="8160" y="7436"/>
                    <a:pt x="8349" y="7656"/>
                    <a:pt x="8349" y="7877"/>
                  </a:cubicBezTo>
                  <a:cubicBezTo>
                    <a:pt x="8349" y="8129"/>
                    <a:pt x="8160" y="8286"/>
                    <a:pt x="7940" y="8286"/>
                  </a:cubicBezTo>
                  <a:lnTo>
                    <a:pt x="2962" y="8286"/>
                  </a:lnTo>
                  <a:cubicBezTo>
                    <a:pt x="2741" y="8286"/>
                    <a:pt x="2521" y="8066"/>
                    <a:pt x="2521" y="7877"/>
                  </a:cubicBezTo>
                  <a:cubicBezTo>
                    <a:pt x="2521" y="7656"/>
                    <a:pt x="2741" y="7436"/>
                    <a:pt x="2962" y="7436"/>
                  </a:cubicBezTo>
                  <a:close/>
                  <a:moveTo>
                    <a:pt x="1" y="1"/>
                  </a:moveTo>
                  <a:lnTo>
                    <a:pt x="1" y="5388"/>
                  </a:lnTo>
                  <a:cubicBezTo>
                    <a:pt x="1" y="5545"/>
                    <a:pt x="95" y="5703"/>
                    <a:pt x="253" y="5766"/>
                  </a:cubicBezTo>
                  <a:lnTo>
                    <a:pt x="1166" y="6239"/>
                  </a:lnTo>
                  <a:lnTo>
                    <a:pt x="253" y="6711"/>
                  </a:lnTo>
                  <a:cubicBezTo>
                    <a:pt x="127" y="6743"/>
                    <a:pt x="1" y="6900"/>
                    <a:pt x="1" y="7058"/>
                  </a:cubicBezTo>
                  <a:lnTo>
                    <a:pt x="1" y="9137"/>
                  </a:lnTo>
                  <a:lnTo>
                    <a:pt x="10807" y="9137"/>
                  </a:lnTo>
                  <a:lnTo>
                    <a:pt x="10807" y="3750"/>
                  </a:lnTo>
                  <a:cubicBezTo>
                    <a:pt x="10807" y="3592"/>
                    <a:pt x="10712" y="3435"/>
                    <a:pt x="10555" y="3403"/>
                  </a:cubicBezTo>
                  <a:lnTo>
                    <a:pt x="9673" y="2931"/>
                  </a:lnTo>
                  <a:lnTo>
                    <a:pt x="10555" y="2458"/>
                  </a:lnTo>
                  <a:cubicBezTo>
                    <a:pt x="10712" y="2363"/>
                    <a:pt x="10807" y="2237"/>
                    <a:pt x="10807" y="2080"/>
                  </a:cubicBezTo>
                  <a:lnTo>
                    <a:pt x="1080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19" name="Google Shape;7919;p83"/>
          <p:cNvGrpSpPr/>
          <p:nvPr/>
        </p:nvGrpSpPr>
        <p:grpSpPr>
          <a:xfrm>
            <a:off x="5315247" y="3367345"/>
            <a:ext cx="337966" cy="355325"/>
            <a:chOff x="-9949025" y="3615575"/>
            <a:chExt cx="335550" cy="352750"/>
          </a:xfrm>
        </p:grpSpPr>
        <p:sp>
          <p:nvSpPr>
            <p:cNvPr id="7920" name="Google Shape;7920;p83"/>
            <p:cNvSpPr/>
            <p:nvPr/>
          </p:nvSpPr>
          <p:spPr>
            <a:xfrm>
              <a:off x="-9800950" y="3615575"/>
              <a:ext cx="61475" cy="61450"/>
            </a:xfrm>
            <a:custGeom>
              <a:rect b="b" l="l" r="r" t="t"/>
              <a:pathLst>
                <a:path extrusionOk="0" h="2458" w="2459">
                  <a:moveTo>
                    <a:pt x="1261" y="0"/>
                  </a:moveTo>
                  <a:cubicBezTo>
                    <a:pt x="568" y="0"/>
                    <a:pt x="1" y="567"/>
                    <a:pt x="1" y="1261"/>
                  </a:cubicBezTo>
                  <a:cubicBezTo>
                    <a:pt x="1" y="1922"/>
                    <a:pt x="536" y="2458"/>
                    <a:pt x="1261" y="2458"/>
                  </a:cubicBezTo>
                  <a:cubicBezTo>
                    <a:pt x="1891" y="2458"/>
                    <a:pt x="2458" y="1922"/>
                    <a:pt x="2458" y="1261"/>
                  </a:cubicBezTo>
                  <a:cubicBezTo>
                    <a:pt x="2458" y="567"/>
                    <a:pt x="1923" y="0"/>
                    <a:pt x="126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1" name="Google Shape;7921;p83"/>
            <p:cNvSpPr/>
            <p:nvPr/>
          </p:nvSpPr>
          <p:spPr>
            <a:xfrm>
              <a:off x="-9949025" y="3688650"/>
              <a:ext cx="335550" cy="279675"/>
            </a:xfrm>
            <a:custGeom>
              <a:rect b="b" l="l" r="r" t="t"/>
              <a:pathLst>
                <a:path extrusionOk="0" h="11187" w="13422">
                  <a:moveTo>
                    <a:pt x="5523" y="1"/>
                  </a:moveTo>
                  <a:cubicBezTo>
                    <a:pt x="5383" y="1"/>
                    <a:pt x="5245" y="34"/>
                    <a:pt x="5136" y="102"/>
                  </a:cubicBezTo>
                  <a:lnTo>
                    <a:pt x="599" y="2969"/>
                  </a:lnTo>
                  <a:cubicBezTo>
                    <a:pt x="158" y="3158"/>
                    <a:pt x="1" y="3630"/>
                    <a:pt x="190" y="4071"/>
                  </a:cubicBezTo>
                  <a:cubicBezTo>
                    <a:pt x="360" y="4370"/>
                    <a:pt x="617" y="4538"/>
                    <a:pt x="892" y="4538"/>
                  </a:cubicBezTo>
                  <a:cubicBezTo>
                    <a:pt x="1024" y="4538"/>
                    <a:pt x="1160" y="4500"/>
                    <a:pt x="1293" y="4418"/>
                  </a:cubicBezTo>
                  <a:lnTo>
                    <a:pt x="4727" y="2055"/>
                  </a:lnTo>
                  <a:cubicBezTo>
                    <a:pt x="5073" y="3441"/>
                    <a:pt x="5231" y="3851"/>
                    <a:pt x="5987" y="4985"/>
                  </a:cubicBezTo>
                  <a:lnTo>
                    <a:pt x="4033" y="6812"/>
                  </a:lnTo>
                  <a:cubicBezTo>
                    <a:pt x="3750" y="7096"/>
                    <a:pt x="3655" y="7505"/>
                    <a:pt x="3876" y="7852"/>
                  </a:cubicBezTo>
                  <a:lnTo>
                    <a:pt x="5703" y="10750"/>
                  </a:lnTo>
                  <a:cubicBezTo>
                    <a:pt x="5873" y="11026"/>
                    <a:pt x="6141" y="11187"/>
                    <a:pt x="6433" y="11187"/>
                  </a:cubicBezTo>
                  <a:cubicBezTo>
                    <a:pt x="6576" y="11187"/>
                    <a:pt x="6724" y="11148"/>
                    <a:pt x="6869" y="11066"/>
                  </a:cubicBezTo>
                  <a:cubicBezTo>
                    <a:pt x="7247" y="10845"/>
                    <a:pt x="7373" y="10372"/>
                    <a:pt x="7121" y="9931"/>
                  </a:cubicBezTo>
                  <a:lnTo>
                    <a:pt x="5640" y="7568"/>
                  </a:lnTo>
                  <a:lnTo>
                    <a:pt x="7594" y="5678"/>
                  </a:lnTo>
                  <a:lnTo>
                    <a:pt x="12886" y="2780"/>
                  </a:lnTo>
                  <a:cubicBezTo>
                    <a:pt x="13264" y="2591"/>
                    <a:pt x="13422" y="2055"/>
                    <a:pt x="13233" y="1677"/>
                  </a:cubicBezTo>
                  <a:cubicBezTo>
                    <a:pt x="13102" y="1394"/>
                    <a:pt x="12822" y="1217"/>
                    <a:pt x="12526" y="1217"/>
                  </a:cubicBezTo>
                  <a:cubicBezTo>
                    <a:pt x="12393" y="1217"/>
                    <a:pt x="12257" y="1252"/>
                    <a:pt x="12130" y="1331"/>
                  </a:cubicBezTo>
                  <a:lnTo>
                    <a:pt x="7342" y="4008"/>
                  </a:lnTo>
                  <a:cubicBezTo>
                    <a:pt x="6774" y="3158"/>
                    <a:pt x="6302" y="2307"/>
                    <a:pt x="6302" y="889"/>
                  </a:cubicBezTo>
                  <a:cubicBezTo>
                    <a:pt x="6270" y="574"/>
                    <a:pt x="6239" y="322"/>
                    <a:pt x="6018" y="165"/>
                  </a:cubicBezTo>
                  <a:cubicBezTo>
                    <a:pt x="5893" y="58"/>
                    <a:pt x="5707" y="1"/>
                    <a:pt x="552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2" name="Google Shape;7922;p83"/>
            <p:cNvSpPr/>
            <p:nvPr/>
          </p:nvSpPr>
          <p:spPr>
            <a:xfrm>
              <a:off x="-9947450" y="3657100"/>
              <a:ext cx="106350" cy="50650"/>
            </a:xfrm>
            <a:custGeom>
              <a:rect b="b" l="l" r="r" t="t"/>
              <a:pathLst>
                <a:path extrusionOk="0" h="2026" w="4254">
                  <a:moveTo>
                    <a:pt x="910" y="0"/>
                  </a:moveTo>
                  <a:cubicBezTo>
                    <a:pt x="499" y="0"/>
                    <a:pt x="178" y="268"/>
                    <a:pt x="64" y="639"/>
                  </a:cubicBezTo>
                  <a:cubicBezTo>
                    <a:pt x="1" y="1112"/>
                    <a:pt x="253" y="1553"/>
                    <a:pt x="694" y="1616"/>
                  </a:cubicBezTo>
                  <a:lnTo>
                    <a:pt x="2427" y="2025"/>
                  </a:lnTo>
                  <a:lnTo>
                    <a:pt x="4254" y="891"/>
                  </a:lnTo>
                  <a:lnTo>
                    <a:pt x="1041" y="9"/>
                  </a:lnTo>
                  <a:cubicBezTo>
                    <a:pt x="996" y="3"/>
                    <a:pt x="953" y="0"/>
                    <a:pt x="9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23" name="Google Shape;7923;p83"/>
          <p:cNvGrpSpPr/>
          <p:nvPr/>
        </p:nvGrpSpPr>
        <p:grpSpPr>
          <a:xfrm>
            <a:off x="7950093" y="2890851"/>
            <a:ext cx="360175" cy="358423"/>
            <a:chOff x="-9961625" y="4048175"/>
            <a:chExt cx="357600" cy="355825"/>
          </a:xfrm>
        </p:grpSpPr>
        <p:sp>
          <p:nvSpPr>
            <p:cNvPr id="7924" name="Google Shape;7924;p83"/>
            <p:cNvSpPr/>
            <p:nvPr/>
          </p:nvSpPr>
          <p:spPr>
            <a:xfrm>
              <a:off x="-9958475" y="4048175"/>
              <a:ext cx="64625" cy="62650"/>
            </a:xfrm>
            <a:custGeom>
              <a:rect b="b" l="l" r="r" t="t"/>
              <a:pathLst>
                <a:path extrusionOk="0" h="2506" w="2585">
                  <a:moveTo>
                    <a:pt x="442" y="0"/>
                  </a:moveTo>
                  <a:cubicBezTo>
                    <a:pt x="339" y="0"/>
                    <a:pt x="237" y="40"/>
                    <a:pt x="158" y="119"/>
                  </a:cubicBezTo>
                  <a:cubicBezTo>
                    <a:pt x="1" y="339"/>
                    <a:pt x="1" y="560"/>
                    <a:pt x="158" y="717"/>
                  </a:cubicBezTo>
                  <a:lnTo>
                    <a:pt x="1828" y="2387"/>
                  </a:lnTo>
                  <a:cubicBezTo>
                    <a:pt x="1923" y="2466"/>
                    <a:pt x="2033" y="2505"/>
                    <a:pt x="2139" y="2505"/>
                  </a:cubicBezTo>
                  <a:cubicBezTo>
                    <a:pt x="2246" y="2505"/>
                    <a:pt x="2348" y="2466"/>
                    <a:pt x="2427" y="2387"/>
                  </a:cubicBezTo>
                  <a:cubicBezTo>
                    <a:pt x="2584" y="2229"/>
                    <a:pt x="2584" y="1946"/>
                    <a:pt x="2427" y="1788"/>
                  </a:cubicBezTo>
                  <a:lnTo>
                    <a:pt x="725" y="119"/>
                  </a:lnTo>
                  <a:cubicBezTo>
                    <a:pt x="647" y="40"/>
                    <a:pt x="544" y="0"/>
                    <a:pt x="4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5" name="Google Shape;7925;p83"/>
            <p:cNvSpPr/>
            <p:nvPr/>
          </p:nvSpPr>
          <p:spPr>
            <a:xfrm>
              <a:off x="-9873400" y="4048775"/>
              <a:ext cx="21275" cy="63025"/>
            </a:xfrm>
            <a:custGeom>
              <a:rect b="b" l="l" r="r" t="t"/>
              <a:pathLst>
                <a:path extrusionOk="0" h="2521" w="851">
                  <a:moveTo>
                    <a:pt x="410" y="0"/>
                  </a:moveTo>
                  <a:cubicBezTo>
                    <a:pt x="189" y="0"/>
                    <a:pt x="0" y="189"/>
                    <a:pt x="0" y="410"/>
                  </a:cubicBezTo>
                  <a:lnTo>
                    <a:pt x="0" y="2079"/>
                  </a:lnTo>
                  <a:cubicBezTo>
                    <a:pt x="0" y="2300"/>
                    <a:pt x="221" y="2520"/>
                    <a:pt x="410" y="2520"/>
                  </a:cubicBezTo>
                  <a:cubicBezTo>
                    <a:pt x="630" y="2520"/>
                    <a:pt x="851" y="2300"/>
                    <a:pt x="851" y="2079"/>
                  </a:cubicBezTo>
                  <a:lnTo>
                    <a:pt x="851" y="410"/>
                  </a:lnTo>
                  <a:cubicBezTo>
                    <a:pt x="851" y="189"/>
                    <a:pt x="630"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6" name="Google Shape;7926;p83"/>
            <p:cNvSpPr/>
            <p:nvPr/>
          </p:nvSpPr>
          <p:spPr>
            <a:xfrm>
              <a:off x="-9957675" y="4133050"/>
              <a:ext cx="63025" cy="19700"/>
            </a:xfrm>
            <a:custGeom>
              <a:rect b="b" l="l" r="r" t="t"/>
              <a:pathLst>
                <a:path extrusionOk="0" h="788" w="2521">
                  <a:moveTo>
                    <a:pt x="441" y="0"/>
                  </a:moveTo>
                  <a:cubicBezTo>
                    <a:pt x="189" y="0"/>
                    <a:pt x="0" y="189"/>
                    <a:pt x="0" y="410"/>
                  </a:cubicBezTo>
                  <a:cubicBezTo>
                    <a:pt x="0" y="599"/>
                    <a:pt x="189" y="788"/>
                    <a:pt x="441" y="788"/>
                  </a:cubicBezTo>
                  <a:lnTo>
                    <a:pt x="2111" y="788"/>
                  </a:lnTo>
                  <a:cubicBezTo>
                    <a:pt x="2363" y="788"/>
                    <a:pt x="2521" y="599"/>
                    <a:pt x="2521" y="410"/>
                  </a:cubicBezTo>
                  <a:cubicBezTo>
                    <a:pt x="2521" y="158"/>
                    <a:pt x="2332"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7" name="Google Shape;7927;p83"/>
            <p:cNvSpPr/>
            <p:nvPr/>
          </p:nvSpPr>
          <p:spPr>
            <a:xfrm>
              <a:off x="-9961625" y="4132250"/>
              <a:ext cx="253650" cy="271750"/>
            </a:xfrm>
            <a:custGeom>
              <a:rect b="b" l="l" r="r" t="t"/>
              <a:pathLst>
                <a:path extrusionOk="0" h="10870" w="10146">
                  <a:moveTo>
                    <a:pt x="5357" y="1"/>
                  </a:moveTo>
                  <a:cubicBezTo>
                    <a:pt x="5010" y="1"/>
                    <a:pt x="4727" y="253"/>
                    <a:pt x="4727" y="631"/>
                  </a:cubicBezTo>
                  <a:lnTo>
                    <a:pt x="4727" y="5388"/>
                  </a:lnTo>
                  <a:cubicBezTo>
                    <a:pt x="4727" y="5640"/>
                    <a:pt x="4537" y="5797"/>
                    <a:pt x="4317" y="5797"/>
                  </a:cubicBezTo>
                  <a:cubicBezTo>
                    <a:pt x="4128" y="5797"/>
                    <a:pt x="3907" y="5577"/>
                    <a:pt x="3907" y="5388"/>
                  </a:cubicBezTo>
                  <a:lnTo>
                    <a:pt x="3907" y="1450"/>
                  </a:lnTo>
                  <a:cubicBezTo>
                    <a:pt x="3907" y="1103"/>
                    <a:pt x="3624" y="820"/>
                    <a:pt x="3277" y="820"/>
                  </a:cubicBezTo>
                  <a:cubicBezTo>
                    <a:pt x="2931" y="820"/>
                    <a:pt x="2647" y="1103"/>
                    <a:pt x="2647" y="1450"/>
                  </a:cubicBezTo>
                  <a:lnTo>
                    <a:pt x="2647" y="7940"/>
                  </a:lnTo>
                  <a:lnTo>
                    <a:pt x="1576" y="6900"/>
                  </a:lnTo>
                  <a:cubicBezTo>
                    <a:pt x="1416" y="6740"/>
                    <a:pt x="1176" y="6640"/>
                    <a:pt x="935" y="6640"/>
                  </a:cubicBezTo>
                  <a:cubicBezTo>
                    <a:pt x="748" y="6640"/>
                    <a:pt x="561" y="6700"/>
                    <a:pt x="410" y="6837"/>
                  </a:cubicBezTo>
                  <a:cubicBezTo>
                    <a:pt x="95" y="7121"/>
                    <a:pt x="1" y="7625"/>
                    <a:pt x="284" y="7971"/>
                  </a:cubicBezTo>
                  <a:lnTo>
                    <a:pt x="1734" y="10208"/>
                  </a:lnTo>
                  <a:cubicBezTo>
                    <a:pt x="2049" y="10618"/>
                    <a:pt x="2521" y="10870"/>
                    <a:pt x="3088" y="10870"/>
                  </a:cubicBezTo>
                  <a:lnTo>
                    <a:pt x="8035" y="10870"/>
                  </a:lnTo>
                  <a:cubicBezTo>
                    <a:pt x="9169" y="10870"/>
                    <a:pt x="10114" y="9925"/>
                    <a:pt x="10114" y="8759"/>
                  </a:cubicBezTo>
                  <a:lnTo>
                    <a:pt x="10114" y="4002"/>
                  </a:lnTo>
                  <a:cubicBezTo>
                    <a:pt x="10145" y="3592"/>
                    <a:pt x="9893" y="3309"/>
                    <a:pt x="9515" y="3309"/>
                  </a:cubicBezTo>
                  <a:cubicBezTo>
                    <a:pt x="9169" y="3309"/>
                    <a:pt x="8885" y="3592"/>
                    <a:pt x="8885" y="3939"/>
                  </a:cubicBezTo>
                  <a:lnTo>
                    <a:pt x="8885" y="5388"/>
                  </a:lnTo>
                  <a:cubicBezTo>
                    <a:pt x="8885" y="5640"/>
                    <a:pt x="8696" y="5797"/>
                    <a:pt x="8507" y="5797"/>
                  </a:cubicBezTo>
                  <a:cubicBezTo>
                    <a:pt x="8255" y="5797"/>
                    <a:pt x="8066" y="5577"/>
                    <a:pt x="8066" y="5388"/>
                  </a:cubicBezTo>
                  <a:lnTo>
                    <a:pt x="8066" y="1450"/>
                  </a:lnTo>
                  <a:cubicBezTo>
                    <a:pt x="8066" y="1103"/>
                    <a:pt x="7782" y="820"/>
                    <a:pt x="7436" y="820"/>
                  </a:cubicBezTo>
                  <a:cubicBezTo>
                    <a:pt x="7089" y="820"/>
                    <a:pt x="6806" y="1103"/>
                    <a:pt x="6806" y="1450"/>
                  </a:cubicBezTo>
                  <a:lnTo>
                    <a:pt x="6806" y="5388"/>
                  </a:lnTo>
                  <a:cubicBezTo>
                    <a:pt x="6806" y="5640"/>
                    <a:pt x="6617" y="5797"/>
                    <a:pt x="6428" y="5797"/>
                  </a:cubicBezTo>
                  <a:cubicBezTo>
                    <a:pt x="6176" y="5797"/>
                    <a:pt x="5987" y="5577"/>
                    <a:pt x="5987" y="5388"/>
                  </a:cubicBezTo>
                  <a:lnTo>
                    <a:pt x="5987" y="631"/>
                  </a:lnTo>
                  <a:cubicBezTo>
                    <a:pt x="5987" y="284"/>
                    <a:pt x="5703" y="1"/>
                    <a:pt x="53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8" name="Google Shape;7928;p83"/>
            <p:cNvSpPr/>
            <p:nvPr/>
          </p:nvSpPr>
          <p:spPr>
            <a:xfrm>
              <a:off x="-9791500" y="4069250"/>
              <a:ext cx="31550" cy="66175"/>
            </a:xfrm>
            <a:custGeom>
              <a:rect b="b" l="l" r="r" t="t"/>
              <a:pathLst>
                <a:path extrusionOk="0" h="2647" w="1262">
                  <a:moveTo>
                    <a:pt x="631" y="0"/>
                  </a:moveTo>
                  <a:cubicBezTo>
                    <a:pt x="284" y="0"/>
                    <a:pt x="1" y="252"/>
                    <a:pt x="1" y="630"/>
                  </a:cubicBezTo>
                  <a:lnTo>
                    <a:pt x="1" y="2647"/>
                  </a:lnTo>
                  <a:cubicBezTo>
                    <a:pt x="190" y="2552"/>
                    <a:pt x="410" y="2489"/>
                    <a:pt x="631" y="2489"/>
                  </a:cubicBezTo>
                  <a:cubicBezTo>
                    <a:pt x="883" y="2521"/>
                    <a:pt x="1072" y="2552"/>
                    <a:pt x="1261" y="2647"/>
                  </a:cubicBezTo>
                  <a:lnTo>
                    <a:pt x="1261" y="630"/>
                  </a:lnTo>
                  <a:cubicBezTo>
                    <a:pt x="1261" y="284"/>
                    <a:pt x="977" y="0"/>
                    <a:pt x="63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9" name="Google Shape;7929;p83"/>
            <p:cNvSpPr/>
            <p:nvPr/>
          </p:nvSpPr>
          <p:spPr>
            <a:xfrm>
              <a:off x="-9740300" y="4049550"/>
              <a:ext cx="136275" cy="268600"/>
            </a:xfrm>
            <a:custGeom>
              <a:rect b="b" l="l" r="r" t="t"/>
              <a:pathLst>
                <a:path extrusionOk="0" h="10744" w="5451">
                  <a:moveTo>
                    <a:pt x="631" y="1"/>
                  </a:moveTo>
                  <a:cubicBezTo>
                    <a:pt x="284" y="1"/>
                    <a:pt x="1" y="253"/>
                    <a:pt x="1" y="631"/>
                  </a:cubicBezTo>
                  <a:lnTo>
                    <a:pt x="1" y="5955"/>
                  </a:lnTo>
                  <a:cubicBezTo>
                    <a:pt x="190" y="5860"/>
                    <a:pt x="410" y="5797"/>
                    <a:pt x="631" y="5797"/>
                  </a:cubicBezTo>
                  <a:cubicBezTo>
                    <a:pt x="1418" y="5797"/>
                    <a:pt x="2080" y="6428"/>
                    <a:pt x="2080" y="7247"/>
                  </a:cubicBezTo>
                  <a:lnTo>
                    <a:pt x="2080" y="10744"/>
                  </a:lnTo>
                  <a:lnTo>
                    <a:pt x="3309" y="10744"/>
                  </a:lnTo>
                  <a:cubicBezTo>
                    <a:pt x="4443" y="10744"/>
                    <a:pt x="5388" y="9799"/>
                    <a:pt x="5388" y="8664"/>
                  </a:cubicBezTo>
                  <a:lnTo>
                    <a:pt x="5388" y="3876"/>
                  </a:lnTo>
                  <a:cubicBezTo>
                    <a:pt x="5451" y="3592"/>
                    <a:pt x="5167" y="3309"/>
                    <a:pt x="4821" y="3309"/>
                  </a:cubicBezTo>
                  <a:cubicBezTo>
                    <a:pt x="4443" y="3309"/>
                    <a:pt x="4191" y="3592"/>
                    <a:pt x="4191" y="3939"/>
                  </a:cubicBezTo>
                  <a:lnTo>
                    <a:pt x="4191" y="5388"/>
                  </a:lnTo>
                  <a:cubicBezTo>
                    <a:pt x="4191" y="5640"/>
                    <a:pt x="3970" y="5797"/>
                    <a:pt x="3781" y="5797"/>
                  </a:cubicBezTo>
                  <a:cubicBezTo>
                    <a:pt x="3561" y="5797"/>
                    <a:pt x="3340" y="5577"/>
                    <a:pt x="3340" y="5388"/>
                  </a:cubicBezTo>
                  <a:lnTo>
                    <a:pt x="3340" y="1450"/>
                  </a:lnTo>
                  <a:cubicBezTo>
                    <a:pt x="3340" y="1103"/>
                    <a:pt x="3088" y="820"/>
                    <a:pt x="2710" y="820"/>
                  </a:cubicBezTo>
                  <a:cubicBezTo>
                    <a:pt x="2364" y="820"/>
                    <a:pt x="2080" y="1103"/>
                    <a:pt x="2080" y="1450"/>
                  </a:cubicBezTo>
                  <a:lnTo>
                    <a:pt x="2080" y="5388"/>
                  </a:lnTo>
                  <a:cubicBezTo>
                    <a:pt x="2080" y="5640"/>
                    <a:pt x="1891" y="5797"/>
                    <a:pt x="1702" y="5797"/>
                  </a:cubicBezTo>
                  <a:cubicBezTo>
                    <a:pt x="1450" y="5797"/>
                    <a:pt x="1261" y="5577"/>
                    <a:pt x="1261" y="5388"/>
                  </a:cubicBezTo>
                  <a:lnTo>
                    <a:pt x="1261" y="631"/>
                  </a:lnTo>
                  <a:cubicBezTo>
                    <a:pt x="1261" y="284"/>
                    <a:pt x="977" y="1"/>
                    <a:pt x="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30" name="Google Shape;7930;p83"/>
          <p:cNvGrpSpPr/>
          <p:nvPr/>
        </p:nvGrpSpPr>
        <p:grpSpPr>
          <a:xfrm>
            <a:off x="6636814" y="3366363"/>
            <a:ext cx="364959" cy="357289"/>
            <a:chOff x="-8680950" y="3624225"/>
            <a:chExt cx="362350" cy="354700"/>
          </a:xfrm>
        </p:grpSpPr>
        <p:sp>
          <p:nvSpPr>
            <p:cNvPr id="7931" name="Google Shape;7931;p83"/>
            <p:cNvSpPr/>
            <p:nvPr/>
          </p:nvSpPr>
          <p:spPr>
            <a:xfrm>
              <a:off x="-8512400" y="3686450"/>
              <a:ext cx="130775" cy="129800"/>
            </a:xfrm>
            <a:custGeom>
              <a:rect b="b" l="l" r="r" t="t"/>
              <a:pathLst>
                <a:path extrusionOk="0" h="5192" w="5231">
                  <a:moveTo>
                    <a:pt x="4065" y="1"/>
                  </a:moveTo>
                  <a:lnTo>
                    <a:pt x="158" y="3876"/>
                  </a:lnTo>
                  <a:cubicBezTo>
                    <a:pt x="1" y="4096"/>
                    <a:pt x="1" y="4317"/>
                    <a:pt x="158" y="4474"/>
                  </a:cubicBezTo>
                  <a:lnTo>
                    <a:pt x="757" y="5073"/>
                  </a:lnTo>
                  <a:cubicBezTo>
                    <a:pt x="836" y="5152"/>
                    <a:pt x="938" y="5191"/>
                    <a:pt x="1041" y="5191"/>
                  </a:cubicBezTo>
                  <a:cubicBezTo>
                    <a:pt x="1143" y="5191"/>
                    <a:pt x="1245" y="5152"/>
                    <a:pt x="1324" y="5073"/>
                  </a:cubicBezTo>
                  <a:lnTo>
                    <a:pt x="5231" y="1166"/>
                  </a:lnTo>
                  <a:lnTo>
                    <a:pt x="406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2" name="Google Shape;7932;p83"/>
            <p:cNvSpPr/>
            <p:nvPr/>
          </p:nvSpPr>
          <p:spPr>
            <a:xfrm>
              <a:off x="-8395825" y="3624225"/>
              <a:ext cx="77225" cy="77225"/>
            </a:xfrm>
            <a:custGeom>
              <a:rect b="b" l="l" r="r" t="t"/>
              <a:pathLst>
                <a:path extrusionOk="0" h="3089" w="3089">
                  <a:moveTo>
                    <a:pt x="1607" y="1"/>
                  </a:moveTo>
                  <a:cubicBezTo>
                    <a:pt x="1481" y="1"/>
                    <a:pt x="1355" y="64"/>
                    <a:pt x="1292" y="158"/>
                  </a:cubicBezTo>
                  <a:lnTo>
                    <a:pt x="1" y="1891"/>
                  </a:lnTo>
                  <a:lnTo>
                    <a:pt x="1198" y="3088"/>
                  </a:lnTo>
                  <a:lnTo>
                    <a:pt x="2931" y="1797"/>
                  </a:lnTo>
                  <a:cubicBezTo>
                    <a:pt x="3057" y="1734"/>
                    <a:pt x="3088" y="1608"/>
                    <a:pt x="3088" y="1482"/>
                  </a:cubicBezTo>
                  <a:lnTo>
                    <a:pt x="3088" y="442"/>
                  </a:lnTo>
                  <a:cubicBezTo>
                    <a:pt x="3057" y="190"/>
                    <a:pt x="2868" y="1"/>
                    <a:pt x="26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3" name="Google Shape;7933;p83"/>
            <p:cNvSpPr/>
            <p:nvPr/>
          </p:nvSpPr>
          <p:spPr>
            <a:xfrm>
              <a:off x="-8676125" y="3883875"/>
              <a:ext cx="98375" cy="92925"/>
            </a:xfrm>
            <a:custGeom>
              <a:rect b="b" l="l" r="r" t="t"/>
              <a:pathLst>
                <a:path extrusionOk="0" h="3717" w="3935">
                  <a:moveTo>
                    <a:pt x="2478" y="0"/>
                  </a:moveTo>
                  <a:cubicBezTo>
                    <a:pt x="2338" y="0"/>
                    <a:pt x="2197" y="75"/>
                    <a:pt x="2108" y="201"/>
                  </a:cubicBezTo>
                  <a:lnTo>
                    <a:pt x="154" y="3130"/>
                  </a:lnTo>
                  <a:cubicBezTo>
                    <a:pt x="0" y="3413"/>
                    <a:pt x="244" y="3717"/>
                    <a:pt x="527" y="3717"/>
                  </a:cubicBezTo>
                  <a:cubicBezTo>
                    <a:pt x="591" y="3717"/>
                    <a:pt x="657" y="3701"/>
                    <a:pt x="721" y="3666"/>
                  </a:cubicBezTo>
                  <a:lnTo>
                    <a:pt x="3620" y="1744"/>
                  </a:lnTo>
                  <a:cubicBezTo>
                    <a:pt x="3903" y="1618"/>
                    <a:pt x="3935" y="1303"/>
                    <a:pt x="3746" y="1114"/>
                  </a:cubicBezTo>
                  <a:lnTo>
                    <a:pt x="2769" y="138"/>
                  </a:lnTo>
                  <a:cubicBezTo>
                    <a:pt x="2688" y="43"/>
                    <a:pt x="2583" y="0"/>
                    <a:pt x="24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4" name="Google Shape;7934;p83"/>
            <p:cNvSpPr/>
            <p:nvPr/>
          </p:nvSpPr>
          <p:spPr>
            <a:xfrm>
              <a:off x="-8680950" y="3708850"/>
              <a:ext cx="282800" cy="270075"/>
            </a:xfrm>
            <a:custGeom>
              <a:rect b="b" l="l" r="r" t="t"/>
              <a:pathLst>
                <a:path extrusionOk="0" h="10803" w="11312">
                  <a:moveTo>
                    <a:pt x="4337" y="4327"/>
                  </a:moveTo>
                  <a:cubicBezTo>
                    <a:pt x="4656" y="4327"/>
                    <a:pt x="4979" y="4445"/>
                    <a:pt x="5231" y="4681"/>
                  </a:cubicBezTo>
                  <a:cubicBezTo>
                    <a:pt x="5388" y="4839"/>
                    <a:pt x="5388" y="5122"/>
                    <a:pt x="5231" y="5280"/>
                  </a:cubicBezTo>
                  <a:cubicBezTo>
                    <a:pt x="5152" y="5359"/>
                    <a:pt x="5050" y="5398"/>
                    <a:pt x="4947" y="5398"/>
                  </a:cubicBezTo>
                  <a:cubicBezTo>
                    <a:pt x="4845" y="5398"/>
                    <a:pt x="4742" y="5359"/>
                    <a:pt x="4664" y="5280"/>
                  </a:cubicBezTo>
                  <a:cubicBezTo>
                    <a:pt x="4585" y="5201"/>
                    <a:pt x="4475" y="5162"/>
                    <a:pt x="4364" y="5162"/>
                  </a:cubicBezTo>
                  <a:cubicBezTo>
                    <a:pt x="4254" y="5162"/>
                    <a:pt x="4144" y="5201"/>
                    <a:pt x="4065" y="5280"/>
                  </a:cubicBezTo>
                  <a:cubicBezTo>
                    <a:pt x="3829" y="5516"/>
                    <a:pt x="3514" y="5634"/>
                    <a:pt x="3195" y="5634"/>
                  </a:cubicBezTo>
                  <a:cubicBezTo>
                    <a:pt x="2876" y="5634"/>
                    <a:pt x="2553" y="5516"/>
                    <a:pt x="2301" y="5280"/>
                  </a:cubicBezTo>
                  <a:cubicBezTo>
                    <a:pt x="2143" y="5122"/>
                    <a:pt x="2143" y="4839"/>
                    <a:pt x="2301" y="4681"/>
                  </a:cubicBezTo>
                  <a:cubicBezTo>
                    <a:pt x="2379" y="4602"/>
                    <a:pt x="2482" y="4563"/>
                    <a:pt x="2584" y="4563"/>
                  </a:cubicBezTo>
                  <a:cubicBezTo>
                    <a:pt x="2687" y="4563"/>
                    <a:pt x="2789" y="4602"/>
                    <a:pt x="2868" y="4681"/>
                  </a:cubicBezTo>
                  <a:cubicBezTo>
                    <a:pt x="2947" y="4760"/>
                    <a:pt x="3057" y="4799"/>
                    <a:pt x="3167" y="4799"/>
                  </a:cubicBezTo>
                  <a:cubicBezTo>
                    <a:pt x="3277" y="4799"/>
                    <a:pt x="3388" y="4760"/>
                    <a:pt x="3466" y="4681"/>
                  </a:cubicBezTo>
                  <a:cubicBezTo>
                    <a:pt x="3703" y="4445"/>
                    <a:pt x="4018" y="4327"/>
                    <a:pt x="4337" y="4327"/>
                  </a:cubicBezTo>
                  <a:close/>
                  <a:moveTo>
                    <a:pt x="6097" y="5697"/>
                  </a:moveTo>
                  <a:cubicBezTo>
                    <a:pt x="6207" y="5697"/>
                    <a:pt x="6318" y="5737"/>
                    <a:pt x="6396" y="5815"/>
                  </a:cubicBezTo>
                  <a:cubicBezTo>
                    <a:pt x="6869" y="6288"/>
                    <a:pt x="6869" y="7076"/>
                    <a:pt x="6396" y="7611"/>
                  </a:cubicBezTo>
                  <a:cubicBezTo>
                    <a:pt x="6239" y="7769"/>
                    <a:pt x="6239" y="8021"/>
                    <a:pt x="6396" y="8178"/>
                  </a:cubicBezTo>
                  <a:cubicBezTo>
                    <a:pt x="6554" y="8336"/>
                    <a:pt x="6554" y="8619"/>
                    <a:pt x="6396" y="8777"/>
                  </a:cubicBezTo>
                  <a:cubicBezTo>
                    <a:pt x="6318" y="8856"/>
                    <a:pt x="6207" y="8895"/>
                    <a:pt x="6097" y="8895"/>
                  </a:cubicBezTo>
                  <a:cubicBezTo>
                    <a:pt x="5987" y="8895"/>
                    <a:pt x="5877" y="8856"/>
                    <a:pt x="5798" y="8777"/>
                  </a:cubicBezTo>
                  <a:cubicBezTo>
                    <a:pt x="5325" y="8304"/>
                    <a:pt x="5325" y="7517"/>
                    <a:pt x="5798" y="7013"/>
                  </a:cubicBezTo>
                  <a:cubicBezTo>
                    <a:pt x="5955" y="6855"/>
                    <a:pt x="5955" y="6571"/>
                    <a:pt x="5798" y="6414"/>
                  </a:cubicBezTo>
                  <a:cubicBezTo>
                    <a:pt x="5640" y="6256"/>
                    <a:pt x="5640" y="5973"/>
                    <a:pt x="5798" y="5815"/>
                  </a:cubicBezTo>
                  <a:cubicBezTo>
                    <a:pt x="5877" y="5737"/>
                    <a:pt x="5987" y="5697"/>
                    <a:pt x="6097" y="5697"/>
                  </a:cubicBezTo>
                  <a:close/>
                  <a:moveTo>
                    <a:pt x="6968" y="1"/>
                  </a:moveTo>
                  <a:cubicBezTo>
                    <a:pt x="6230" y="1"/>
                    <a:pt x="5491" y="269"/>
                    <a:pt x="4916" y="806"/>
                  </a:cubicBezTo>
                  <a:lnTo>
                    <a:pt x="4286" y="1468"/>
                  </a:lnTo>
                  <a:cubicBezTo>
                    <a:pt x="4191" y="1562"/>
                    <a:pt x="4128" y="1783"/>
                    <a:pt x="4222" y="1909"/>
                  </a:cubicBezTo>
                  <a:cubicBezTo>
                    <a:pt x="4380" y="2255"/>
                    <a:pt x="4286" y="2633"/>
                    <a:pt x="4065" y="2854"/>
                  </a:cubicBezTo>
                  <a:cubicBezTo>
                    <a:pt x="3892" y="3027"/>
                    <a:pt x="3643" y="3124"/>
                    <a:pt x="3401" y="3124"/>
                  </a:cubicBezTo>
                  <a:cubicBezTo>
                    <a:pt x="3203" y="3124"/>
                    <a:pt x="3010" y="3059"/>
                    <a:pt x="2868" y="2917"/>
                  </a:cubicBezTo>
                  <a:lnTo>
                    <a:pt x="2616" y="2633"/>
                  </a:lnTo>
                  <a:cubicBezTo>
                    <a:pt x="2537" y="2555"/>
                    <a:pt x="2427" y="2515"/>
                    <a:pt x="2316" y="2515"/>
                  </a:cubicBezTo>
                  <a:cubicBezTo>
                    <a:pt x="2206" y="2515"/>
                    <a:pt x="2096" y="2555"/>
                    <a:pt x="2017" y="2633"/>
                  </a:cubicBezTo>
                  <a:lnTo>
                    <a:pt x="1419" y="3232"/>
                  </a:lnTo>
                  <a:cubicBezTo>
                    <a:pt x="158" y="4492"/>
                    <a:pt x="1" y="6445"/>
                    <a:pt x="946" y="7895"/>
                  </a:cubicBezTo>
                  <a:lnTo>
                    <a:pt x="1608" y="6792"/>
                  </a:lnTo>
                  <a:cubicBezTo>
                    <a:pt x="1765" y="6477"/>
                    <a:pt x="2143" y="6256"/>
                    <a:pt x="2521" y="6225"/>
                  </a:cubicBezTo>
                  <a:cubicBezTo>
                    <a:pt x="2590" y="6214"/>
                    <a:pt x="2659" y="6209"/>
                    <a:pt x="2726" y="6209"/>
                  </a:cubicBezTo>
                  <a:cubicBezTo>
                    <a:pt x="3056" y="6209"/>
                    <a:pt x="3357" y="6336"/>
                    <a:pt x="3592" y="6571"/>
                  </a:cubicBezTo>
                  <a:lnTo>
                    <a:pt x="4569" y="7548"/>
                  </a:lnTo>
                  <a:cubicBezTo>
                    <a:pt x="4853" y="7832"/>
                    <a:pt x="4979" y="8210"/>
                    <a:pt x="4916" y="8619"/>
                  </a:cubicBezTo>
                  <a:cubicBezTo>
                    <a:pt x="4884" y="8997"/>
                    <a:pt x="4601" y="9312"/>
                    <a:pt x="4286" y="9533"/>
                  </a:cubicBezTo>
                  <a:lnTo>
                    <a:pt x="3246" y="10195"/>
                  </a:lnTo>
                  <a:cubicBezTo>
                    <a:pt x="3867" y="10600"/>
                    <a:pt x="4575" y="10802"/>
                    <a:pt x="5283" y="10802"/>
                  </a:cubicBezTo>
                  <a:cubicBezTo>
                    <a:pt x="6227" y="10802"/>
                    <a:pt x="7170" y="10442"/>
                    <a:pt x="7909" y="9722"/>
                  </a:cubicBezTo>
                  <a:lnTo>
                    <a:pt x="8507" y="9123"/>
                  </a:lnTo>
                  <a:cubicBezTo>
                    <a:pt x="8665" y="8966"/>
                    <a:pt x="8665" y="8682"/>
                    <a:pt x="8507" y="8525"/>
                  </a:cubicBezTo>
                  <a:lnTo>
                    <a:pt x="8224" y="8273"/>
                  </a:lnTo>
                  <a:cubicBezTo>
                    <a:pt x="7909" y="7958"/>
                    <a:pt x="7972" y="7391"/>
                    <a:pt x="8287" y="7076"/>
                  </a:cubicBezTo>
                  <a:cubicBezTo>
                    <a:pt x="8432" y="6930"/>
                    <a:pt x="8659" y="6840"/>
                    <a:pt x="8887" y="6840"/>
                  </a:cubicBezTo>
                  <a:cubicBezTo>
                    <a:pt x="9005" y="6840"/>
                    <a:pt x="9124" y="6864"/>
                    <a:pt x="9232" y="6918"/>
                  </a:cubicBezTo>
                  <a:cubicBezTo>
                    <a:pt x="9294" y="6955"/>
                    <a:pt x="9361" y="6973"/>
                    <a:pt x="9427" y="6973"/>
                  </a:cubicBezTo>
                  <a:cubicBezTo>
                    <a:pt x="9529" y="6973"/>
                    <a:pt x="9628" y="6931"/>
                    <a:pt x="9704" y="6855"/>
                  </a:cubicBezTo>
                  <a:lnTo>
                    <a:pt x="10334" y="6225"/>
                  </a:lnTo>
                  <a:cubicBezTo>
                    <a:pt x="11154" y="5185"/>
                    <a:pt x="11311" y="3831"/>
                    <a:pt x="10713" y="2696"/>
                  </a:cubicBezTo>
                  <a:lnTo>
                    <a:pt x="10713" y="2696"/>
                  </a:lnTo>
                  <a:lnTo>
                    <a:pt x="8665" y="4744"/>
                  </a:lnTo>
                  <a:cubicBezTo>
                    <a:pt x="8428" y="4980"/>
                    <a:pt x="8113" y="5099"/>
                    <a:pt x="7794" y="5099"/>
                  </a:cubicBezTo>
                  <a:cubicBezTo>
                    <a:pt x="7475" y="5099"/>
                    <a:pt x="7152" y="4980"/>
                    <a:pt x="6900" y="4744"/>
                  </a:cubicBezTo>
                  <a:lnTo>
                    <a:pt x="6302" y="4177"/>
                  </a:lnTo>
                  <a:cubicBezTo>
                    <a:pt x="5829" y="3705"/>
                    <a:pt x="5829" y="2917"/>
                    <a:pt x="6302" y="2381"/>
                  </a:cubicBezTo>
                  <a:lnTo>
                    <a:pt x="8350" y="334"/>
                  </a:lnTo>
                  <a:cubicBezTo>
                    <a:pt x="7918" y="112"/>
                    <a:pt x="7443" y="1"/>
                    <a:pt x="69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5" name="Google Shape;7935;p83"/>
            <p:cNvSpPr/>
            <p:nvPr/>
          </p:nvSpPr>
          <p:spPr>
            <a:xfrm>
              <a:off x="-8440725" y="3857375"/>
              <a:ext cx="117400" cy="86450"/>
            </a:xfrm>
            <a:custGeom>
              <a:rect b="b" l="l" r="r" t="t"/>
              <a:pathLst>
                <a:path extrusionOk="0" h="3458" w="4696">
                  <a:moveTo>
                    <a:pt x="1765" y="0"/>
                  </a:moveTo>
                  <a:cubicBezTo>
                    <a:pt x="1608" y="284"/>
                    <a:pt x="1419" y="567"/>
                    <a:pt x="1198" y="788"/>
                  </a:cubicBezTo>
                  <a:lnTo>
                    <a:pt x="568" y="1418"/>
                  </a:lnTo>
                  <a:cubicBezTo>
                    <a:pt x="410" y="1576"/>
                    <a:pt x="190" y="1702"/>
                    <a:pt x="1" y="1733"/>
                  </a:cubicBezTo>
                  <a:lnTo>
                    <a:pt x="442" y="2174"/>
                  </a:lnTo>
                  <a:cubicBezTo>
                    <a:pt x="830" y="2563"/>
                    <a:pt x="1382" y="2767"/>
                    <a:pt x="1930" y="2767"/>
                  </a:cubicBezTo>
                  <a:cubicBezTo>
                    <a:pt x="2316" y="2767"/>
                    <a:pt x="2700" y="2666"/>
                    <a:pt x="3025" y="2458"/>
                  </a:cubicBezTo>
                  <a:lnTo>
                    <a:pt x="3939" y="3340"/>
                  </a:lnTo>
                  <a:cubicBezTo>
                    <a:pt x="4018" y="3419"/>
                    <a:pt x="4128" y="3458"/>
                    <a:pt x="4238" y="3458"/>
                  </a:cubicBezTo>
                  <a:cubicBezTo>
                    <a:pt x="4349" y="3458"/>
                    <a:pt x="4459" y="3419"/>
                    <a:pt x="4538" y="3340"/>
                  </a:cubicBezTo>
                  <a:cubicBezTo>
                    <a:pt x="4695" y="3182"/>
                    <a:pt x="4695" y="2930"/>
                    <a:pt x="4538" y="2773"/>
                  </a:cubicBezTo>
                  <a:lnTo>
                    <a:pt x="17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6" name="Google Shape;7936;p83"/>
            <p:cNvSpPr/>
            <p:nvPr/>
          </p:nvSpPr>
          <p:spPr>
            <a:xfrm>
              <a:off x="-8638400" y="3630725"/>
              <a:ext cx="86650" cy="115625"/>
            </a:xfrm>
            <a:custGeom>
              <a:rect b="b" l="l" r="r" t="t"/>
              <a:pathLst>
                <a:path extrusionOk="0" h="4625" w="3466">
                  <a:moveTo>
                    <a:pt x="457" y="1"/>
                  </a:moveTo>
                  <a:cubicBezTo>
                    <a:pt x="347" y="1"/>
                    <a:pt x="236" y="40"/>
                    <a:pt x="158" y="119"/>
                  </a:cubicBezTo>
                  <a:cubicBezTo>
                    <a:pt x="0" y="277"/>
                    <a:pt x="0" y="560"/>
                    <a:pt x="158" y="718"/>
                  </a:cubicBezTo>
                  <a:lnTo>
                    <a:pt x="1071" y="1631"/>
                  </a:lnTo>
                  <a:cubicBezTo>
                    <a:pt x="819" y="1978"/>
                    <a:pt x="693" y="2387"/>
                    <a:pt x="693" y="2765"/>
                  </a:cubicBezTo>
                  <a:cubicBezTo>
                    <a:pt x="693" y="3269"/>
                    <a:pt x="914" y="3805"/>
                    <a:pt x="1292" y="4183"/>
                  </a:cubicBezTo>
                  <a:lnTo>
                    <a:pt x="1733" y="4624"/>
                  </a:lnTo>
                  <a:cubicBezTo>
                    <a:pt x="1764" y="4435"/>
                    <a:pt x="1890" y="4215"/>
                    <a:pt x="2048" y="4057"/>
                  </a:cubicBezTo>
                  <a:lnTo>
                    <a:pt x="2678" y="3427"/>
                  </a:lnTo>
                  <a:cubicBezTo>
                    <a:pt x="2899" y="3206"/>
                    <a:pt x="3182" y="3017"/>
                    <a:pt x="3466" y="2860"/>
                  </a:cubicBezTo>
                  <a:lnTo>
                    <a:pt x="756" y="119"/>
                  </a:lnTo>
                  <a:cubicBezTo>
                    <a:pt x="677" y="40"/>
                    <a:pt x="567" y="1"/>
                    <a:pt x="4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37" name="Google Shape;7937;p83"/>
          <p:cNvGrpSpPr/>
          <p:nvPr/>
        </p:nvGrpSpPr>
        <p:grpSpPr>
          <a:xfrm>
            <a:off x="5773058" y="1532024"/>
            <a:ext cx="313365" cy="355476"/>
            <a:chOff x="-13056975" y="3212300"/>
            <a:chExt cx="311125" cy="352900"/>
          </a:xfrm>
        </p:grpSpPr>
        <p:sp>
          <p:nvSpPr>
            <p:cNvPr id="7938" name="Google Shape;7938;p83"/>
            <p:cNvSpPr/>
            <p:nvPr/>
          </p:nvSpPr>
          <p:spPr>
            <a:xfrm>
              <a:off x="-12972700" y="3273750"/>
              <a:ext cx="144950" cy="229225"/>
            </a:xfrm>
            <a:custGeom>
              <a:rect b="b" l="l" r="r" t="t"/>
              <a:pathLst>
                <a:path extrusionOk="0" h="9169" w="5798">
                  <a:moveTo>
                    <a:pt x="0" y="0"/>
                  </a:moveTo>
                  <a:lnTo>
                    <a:pt x="0" y="819"/>
                  </a:lnTo>
                  <a:lnTo>
                    <a:pt x="851" y="819"/>
                  </a:lnTo>
                  <a:lnTo>
                    <a:pt x="851" y="8538"/>
                  </a:lnTo>
                  <a:lnTo>
                    <a:pt x="788" y="8538"/>
                  </a:lnTo>
                  <a:cubicBezTo>
                    <a:pt x="1071" y="8696"/>
                    <a:pt x="1355" y="8853"/>
                    <a:pt x="1639" y="8948"/>
                  </a:cubicBezTo>
                  <a:lnTo>
                    <a:pt x="1639" y="851"/>
                  </a:lnTo>
                  <a:lnTo>
                    <a:pt x="2458" y="851"/>
                  </a:lnTo>
                  <a:lnTo>
                    <a:pt x="2458" y="9137"/>
                  </a:lnTo>
                  <a:cubicBezTo>
                    <a:pt x="2615" y="9137"/>
                    <a:pt x="2741" y="9168"/>
                    <a:pt x="2899" y="9168"/>
                  </a:cubicBezTo>
                  <a:cubicBezTo>
                    <a:pt x="3056" y="9168"/>
                    <a:pt x="3151" y="9137"/>
                    <a:pt x="3308" y="9137"/>
                  </a:cubicBezTo>
                  <a:lnTo>
                    <a:pt x="3308" y="851"/>
                  </a:lnTo>
                  <a:lnTo>
                    <a:pt x="4159" y="851"/>
                  </a:lnTo>
                  <a:lnTo>
                    <a:pt x="4159" y="8948"/>
                  </a:lnTo>
                  <a:cubicBezTo>
                    <a:pt x="4411" y="8822"/>
                    <a:pt x="4695" y="8696"/>
                    <a:pt x="4978" y="8538"/>
                  </a:cubicBezTo>
                  <a:lnTo>
                    <a:pt x="4978" y="819"/>
                  </a:lnTo>
                  <a:lnTo>
                    <a:pt x="5797" y="819"/>
                  </a:lnTo>
                  <a:lnTo>
                    <a:pt x="57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9" name="Google Shape;7939;p83"/>
            <p:cNvSpPr/>
            <p:nvPr/>
          </p:nvSpPr>
          <p:spPr>
            <a:xfrm>
              <a:off x="-12808875" y="3212300"/>
              <a:ext cx="63025" cy="278075"/>
            </a:xfrm>
            <a:custGeom>
              <a:rect b="b" l="l" r="r" t="t"/>
              <a:pathLst>
                <a:path extrusionOk="0" h="11123" w="2521">
                  <a:moveTo>
                    <a:pt x="1261" y="1"/>
                  </a:moveTo>
                  <a:cubicBezTo>
                    <a:pt x="599" y="1"/>
                    <a:pt x="0" y="568"/>
                    <a:pt x="0" y="1230"/>
                  </a:cubicBezTo>
                  <a:lnTo>
                    <a:pt x="0" y="5514"/>
                  </a:lnTo>
                  <a:cubicBezTo>
                    <a:pt x="0" y="5672"/>
                    <a:pt x="32" y="5829"/>
                    <a:pt x="158" y="5987"/>
                  </a:cubicBezTo>
                  <a:cubicBezTo>
                    <a:pt x="536" y="6617"/>
                    <a:pt x="788" y="7310"/>
                    <a:pt x="851" y="8003"/>
                  </a:cubicBezTo>
                  <a:cubicBezTo>
                    <a:pt x="945" y="8759"/>
                    <a:pt x="756" y="9452"/>
                    <a:pt x="347" y="10114"/>
                  </a:cubicBezTo>
                  <a:lnTo>
                    <a:pt x="1607" y="11122"/>
                  </a:lnTo>
                  <a:cubicBezTo>
                    <a:pt x="2174" y="10208"/>
                    <a:pt x="2521" y="9137"/>
                    <a:pt x="2521" y="8003"/>
                  </a:cubicBezTo>
                  <a:cubicBezTo>
                    <a:pt x="2489" y="7026"/>
                    <a:pt x="2174" y="6113"/>
                    <a:pt x="1702" y="5294"/>
                  </a:cubicBezTo>
                  <a:lnTo>
                    <a:pt x="1702" y="4979"/>
                  </a:lnTo>
                  <a:lnTo>
                    <a:pt x="1702" y="2395"/>
                  </a:lnTo>
                  <a:lnTo>
                    <a:pt x="1891" y="2301"/>
                  </a:lnTo>
                  <a:cubicBezTo>
                    <a:pt x="2269" y="2049"/>
                    <a:pt x="2521" y="1671"/>
                    <a:pt x="2521" y="1230"/>
                  </a:cubicBezTo>
                  <a:cubicBezTo>
                    <a:pt x="2521" y="568"/>
                    <a:pt x="1954" y="1"/>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0" name="Google Shape;7940;p83"/>
            <p:cNvSpPr/>
            <p:nvPr/>
          </p:nvSpPr>
          <p:spPr>
            <a:xfrm>
              <a:off x="-13056975" y="3212300"/>
              <a:ext cx="63025" cy="278075"/>
            </a:xfrm>
            <a:custGeom>
              <a:rect b="b" l="l" r="r" t="t"/>
              <a:pathLst>
                <a:path extrusionOk="0" h="11123" w="2521">
                  <a:moveTo>
                    <a:pt x="1260" y="1"/>
                  </a:moveTo>
                  <a:cubicBezTo>
                    <a:pt x="567" y="1"/>
                    <a:pt x="0" y="568"/>
                    <a:pt x="0" y="1230"/>
                  </a:cubicBezTo>
                  <a:cubicBezTo>
                    <a:pt x="32" y="1671"/>
                    <a:pt x="284" y="2112"/>
                    <a:pt x="662" y="2301"/>
                  </a:cubicBezTo>
                  <a:lnTo>
                    <a:pt x="851" y="2427"/>
                  </a:lnTo>
                  <a:lnTo>
                    <a:pt x="851" y="4979"/>
                  </a:lnTo>
                  <a:lnTo>
                    <a:pt x="851" y="5294"/>
                  </a:lnTo>
                  <a:cubicBezTo>
                    <a:pt x="378" y="6113"/>
                    <a:pt x="63" y="7026"/>
                    <a:pt x="32" y="8003"/>
                  </a:cubicBezTo>
                  <a:cubicBezTo>
                    <a:pt x="32" y="9137"/>
                    <a:pt x="378" y="10208"/>
                    <a:pt x="945" y="11122"/>
                  </a:cubicBezTo>
                  <a:lnTo>
                    <a:pt x="2206" y="10145"/>
                  </a:lnTo>
                  <a:cubicBezTo>
                    <a:pt x="1859" y="9515"/>
                    <a:pt x="1639" y="8791"/>
                    <a:pt x="1702" y="8035"/>
                  </a:cubicBezTo>
                  <a:lnTo>
                    <a:pt x="1702" y="8003"/>
                  </a:lnTo>
                  <a:cubicBezTo>
                    <a:pt x="1733" y="7279"/>
                    <a:pt x="1954" y="6585"/>
                    <a:pt x="2363" y="5987"/>
                  </a:cubicBezTo>
                  <a:cubicBezTo>
                    <a:pt x="2458" y="5829"/>
                    <a:pt x="2521" y="5672"/>
                    <a:pt x="2521" y="5514"/>
                  </a:cubicBezTo>
                  <a:lnTo>
                    <a:pt x="2521" y="1230"/>
                  </a:lnTo>
                  <a:cubicBezTo>
                    <a:pt x="2521" y="568"/>
                    <a:pt x="1954" y="1"/>
                    <a:pt x="126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1" name="Google Shape;7941;p83"/>
            <p:cNvSpPr/>
            <p:nvPr/>
          </p:nvSpPr>
          <p:spPr>
            <a:xfrm>
              <a:off x="-13020750" y="3483250"/>
              <a:ext cx="240250" cy="81950"/>
            </a:xfrm>
            <a:custGeom>
              <a:rect b="b" l="l" r="r" t="t"/>
              <a:pathLst>
                <a:path extrusionOk="0" h="3278" w="9610">
                  <a:moveTo>
                    <a:pt x="1261" y="1"/>
                  </a:moveTo>
                  <a:lnTo>
                    <a:pt x="0" y="977"/>
                  </a:lnTo>
                  <a:cubicBezTo>
                    <a:pt x="1103" y="2395"/>
                    <a:pt x="2867" y="3277"/>
                    <a:pt x="4821" y="3277"/>
                  </a:cubicBezTo>
                  <a:cubicBezTo>
                    <a:pt x="6743" y="3277"/>
                    <a:pt x="8475" y="2363"/>
                    <a:pt x="9610" y="977"/>
                  </a:cubicBezTo>
                  <a:lnTo>
                    <a:pt x="8349" y="1"/>
                  </a:lnTo>
                  <a:cubicBezTo>
                    <a:pt x="7530" y="946"/>
                    <a:pt x="6270" y="1639"/>
                    <a:pt x="4821" y="1639"/>
                  </a:cubicBezTo>
                  <a:cubicBezTo>
                    <a:pt x="3466" y="1639"/>
                    <a:pt x="2143" y="1009"/>
                    <a:pt x="126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42" name="Google Shape;7942;p83"/>
          <p:cNvGrpSpPr/>
          <p:nvPr/>
        </p:nvGrpSpPr>
        <p:grpSpPr>
          <a:xfrm>
            <a:off x="5750446" y="1972818"/>
            <a:ext cx="358588" cy="355325"/>
            <a:chOff x="-13077450" y="3647075"/>
            <a:chExt cx="356025" cy="352750"/>
          </a:xfrm>
        </p:grpSpPr>
        <p:sp>
          <p:nvSpPr>
            <p:cNvPr id="7943" name="Google Shape;7943;p83"/>
            <p:cNvSpPr/>
            <p:nvPr/>
          </p:nvSpPr>
          <p:spPr>
            <a:xfrm>
              <a:off x="-13014450" y="3708500"/>
              <a:ext cx="104000" cy="145750"/>
            </a:xfrm>
            <a:custGeom>
              <a:rect b="b" l="l" r="r" t="t"/>
              <a:pathLst>
                <a:path extrusionOk="0" h="5830" w="4160">
                  <a:moveTo>
                    <a:pt x="2899" y="820"/>
                  </a:moveTo>
                  <a:cubicBezTo>
                    <a:pt x="3151" y="820"/>
                    <a:pt x="3309" y="1041"/>
                    <a:pt x="3309" y="1261"/>
                  </a:cubicBezTo>
                  <a:cubicBezTo>
                    <a:pt x="3309" y="1513"/>
                    <a:pt x="3088" y="1671"/>
                    <a:pt x="2899" y="1671"/>
                  </a:cubicBezTo>
                  <a:lnTo>
                    <a:pt x="1198" y="1671"/>
                  </a:lnTo>
                  <a:cubicBezTo>
                    <a:pt x="977" y="1671"/>
                    <a:pt x="788" y="1482"/>
                    <a:pt x="788" y="1261"/>
                  </a:cubicBezTo>
                  <a:cubicBezTo>
                    <a:pt x="788" y="1041"/>
                    <a:pt x="977" y="820"/>
                    <a:pt x="1198" y="820"/>
                  </a:cubicBezTo>
                  <a:close/>
                  <a:moveTo>
                    <a:pt x="2899" y="2490"/>
                  </a:moveTo>
                  <a:cubicBezTo>
                    <a:pt x="3151" y="2490"/>
                    <a:pt x="3309" y="2679"/>
                    <a:pt x="3309" y="2868"/>
                  </a:cubicBezTo>
                  <a:cubicBezTo>
                    <a:pt x="3309" y="3151"/>
                    <a:pt x="3088" y="3309"/>
                    <a:pt x="2899" y="3309"/>
                  </a:cubicBezTo>
                  <a:lnTo>
                    <a:pt x="1198" y="3309"/>
                  </a:lnTo>
                  <a:cubicBezTo>
                    <a:pt x="977" y="3309"/>
                    <a:pt x="788" y="3120"/>
                    <a:pt x="788" y="2868"/>
                  </a:cubicBezTo>
                  <a:cubicBezTo>
                    <a:pt x="788" y="2647"/>
                    <a:pt x="977" y="2490"/>
                    <a:pt x="1198" y="2490"/>
                  </a:cubicBezTo>
                  <a:close/>
                  <a:moveTo>
                    <a:pt x="2899" y="4191"/>
                  </a:moveTo>
                  <a:cubicBezTo>
                    <a:pt x="3151" y="4191"/>
                    <a:pt x="3309" y="4380"/>
                    <a:pt x="3309" y="4632"/>
                  </a:cubicBezTo>
                  <a:cubicBezTo>
                    <a:pt x="3309" y="4821"/>
                    <a:pt x="3088" y="5010"/>
                    <a:pt x="2899" y="5010"/>
                  </a:cubicBezTo>
                  <a:lnTo>
                    <a:pt x="1198" y="5010"/>
                  </a:lnTo>
                  <a:cubicBezTo>
                    <a:pt x="977" y="5010"/>
                    <a:pt x="788" y="4821"/>
                    <a:pt x="788" y="4632"/>
                  </a:cubicBezTo>
                  <a:cubicBezTo>
                    <a:pt x="788" y="4380"/>
                    <a:pt x="977" y="4191"/>
                    <a:pt x="1198" y="4191"/>
                  </a:cubicBezTo>
                  <a:close/>
                  <a:moveTo>
                    <a:pt x="1" y="1"/>
                  </a:moveTo>
                  <a:lnTo>
                    <a:pt x="1" y="5829"/>
                  </a:lnTo>
                  <a:lnTo>
                    <a:pt x="4159" y="5829"/>
                  </a:lnTo>
                  <a:lnTo>
                    <a:pt x="4159" y="1261"/>
                  </a:lnTo>
                  <a:cubicBezTo>
                    <a:pt x="4128" y="600"/>
                    <a:pt x="3561" y="1"/>
                    <a:pt x="289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4" name="Google Shape;7944;p83"/>
            <p:cNvSpPr/>
            <p:nvPr/>
          </p:nvSpPr>
          <p:spPr>
            <a:xfrm>
              <a:off x="-12890800" y="3708500"/>
              <a:ext cx="104775" cy="145750"/>
            </a:xfrm>
            <a:custGeom>
              <a:rect b="b" l="l" r="r" t="t"/>
              <a:pathLst>
                <a:path extrusionOk="0" h="5830" w="4191">
                  <a:moveTo>
                    <a:pt x="2931" y="820"/>
                  </a:moveTo>
                  <a:cubicBezTo>
                    <a:pt x="3151" y="852"/>
                    <a:pt x="3340" y="1041"/>
                    <a:pt x="3340" y="1261"/>
                  </a:cubicBezTo>
                  <a:cubicBezTo>
                    <a:pt x="3340" y="1513"/>
                    <a:pt x="3151" y="1671"/>
                    <a:pt x="2931" y="1671"/>
                  </a:cubicBezTo>
                  <a:lnTo>
                    <a:pt x="1230" y="1671"/>
                  </a:lnTo>
                  <a:cubicBezTo>
                    <a:pt x="1009" y="1671"/>
                    <a:pt x="820" y="1482"/>
                    <a:pt x="820" y="1261"/>
                  </a:cubicBezTo>
                  <a:cubicBezTo>
                    <a:pt x="820" y="1041"/>
                    <a:pt x="1040" y="820"/>
                    <a:pt x="1230" y="820"/>
                  </a:cubicBezTo>
                  <a:close/>
                  <a:moveTo>
                    <a:pt x="2931" y="2490"/>
                  </a:moveTo>
                  <a:cubicBezTo>
                    <a:pt x="3151" y="2490"/>
                    <a:pt x="3340" y="2679"/>
                    <a:pt x="3340" y="2868"/>
                  </a:cubicBezTo>
                  <a:cubicBezTo>
                    <a:pt x="3340" y="3151"/>
                    <a:pt x="3151" y="3309"/>
                    <a:pt x="2931" y="3309"/>
                  </a:cubicBezTo>
                  <a:lnTo>
                    <a:pt x="1230" y="3309"/>
                  </a:lnTo>
                  <a:cubicBezTo>
                    <a:pt x="1009" y="3309"/>
                    <a:pt x="820" y="3120"/>
                    <a:pt x="820" y="2868"/>
                  </a:cubicBezTo>
                  <a:cubicBezTo>
                    <a:pt x="820" y="2647"/>
                    <a:pt x="1040" y="2490"/>
                    <a:pt x="1230" y="2490"/>
                  </a:cubicBezTo>
                  <a:close/>
                  <a:moveTo>
                    <a:pt x="2931" y="4191"/>
                  </a:moveTo>
                  <a:cubicBezTo>
                    <a:pt x="3151" y="4191"/>
                    <a:pt x="3340" y="4380"/>
                    <a:pt x="3340" y="4632"/>
                  </a:cubicBezTo>
                  <a:cubicBezTo>
                    <a:pt x="3340" y="4821"/>
                    <a:pt x="3151" y="5010"/>
                    <a:pt x="2931" y="5010"/>
                  </a:cubicBezTo>
                  <a:lnTo>
                    <a:pt x="1230" y="5010"/>
                  </a:lnTo>
                  <a:cubicBezTo>
                    <a:pt x="1009" y="5010"/>
                    <a:pt x="820" y="4821"/>
                    <a:pt x="820" y="4632"/>
                  </a:cubicBezTo>
                  <a:cubicBezTo>
                    <a:pt x="820" y="4380"/>
                    <a:pt x="1040" y="4191"/>
                    <a:pt x="1230" y="4191"/>
                  </a:cubicBezTo>
                  <a:close/>
                  <a:moveTo>
                    <a:pt x="1261" y="1"/>
                  </a:moveTo>
                  <a:cubicBezTo>
                    <a:pt x="568" y="1"/>
                    <a:pt x="1" y="600"/>
                    <a:pt x="1" y="1261"/>
                  </a:cubicBezTo>
                  <a:lnTo>
                    <a:pt x="1" y="5829"/>
                  </a:lnTo>
                  <a:lnTo>
                    <a:pt x="4191" y="5829"/>
                  </a:lnTo>
                  <a:lnTo>
                    <a:pt x="419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5" name="Google Shape;7945;p83"/>
            <p:cNvSpPr/>
            <p:nvPr/>
          </p:nvSpPr>
          <p:spPr>
            <a:xfrm>
              <a:off x="-13077450" y="3647075"/>
              <a:ext cx="356025" cy="352750"/>
            </a:xfrm>
            <a:custGeom>
              <a:rect b="b" l="l" r="r" t="t"/>
              <a:pathLst>
                <a:path extrusionOk="0" h="14110" w="14241">
                  <a:moveTo>
                    <a:pt x="12130" y="1670"/>
                  </a:moveTo>
                  <a:cubicBezTo>
                    <a:pt x="12350" y="1670"/>
                    <a:pt x="12508" y="1891"/>
                    <a:pt x="12508" y="2080"/>
                  </a:cubicBezTo>
                  <a:lnTo>
                    <a:pt x="12508" y="8727"/>
                  </a:lnTo>
                  <a:lnTo>
                    <a:pt x="12476" y="8727"/>
                  </a:lnTo>
                  <a:cubicBezTo>
                    <a:pt x="12476" y="8979"/>
                    <a:pt x="12287" y="9168"/>
                    <a:pt x="12067" y="9168"/>
                  </a:cubicBezTo>
                  <a:lnTo>
                    <a:pt x="2111" y="9168"/>
                  </a:lnTo>
                  <a:cubicBezTo>
                    <a:pt x="1890" y="9168"/>
                    <a:pt x="1733" y="8979"/>
                    <a:pt x="1733" y="8727"/>
                  </a:cubicBezTo>
                  <a:lnTo>
                    <a:pt x="1733" y="2080"/>
                  </a:lnTo>
                  <a:cubicBezTo>
                    <a:pt x="1733" y="1828"/>
                    <a:pt x="1922" y="1670"/>
                    <a:pt x="2111" y="1670"/>
                  </a:cubicBezTo>
                  <a:lnTo>
                    <a:pt x="5450" y="1670"/>
                  </a:lnTo>
                  <a:cubicBezTo>
                    <a:pt x="6144" y="1670"/>
                    <a:pt x="6711" y="1985"/>
                    <a:pt x="7120" y="2521"/>
                  </a:cubicBezTo>
                  <a:cubicBezTo>
                    <a:pt x="7498" y="1985"/>
                    <a:pt x="8097" y="1670"/>
                    <a:pt x="8790" y="1670"/>
                  </a:cubicBezTo>
                  <a:close/>
                  <a:moveTo>
                    <a:pt x="1260" y="1"/>
                  </a:moveTo>
                  <a:cubicBezTo>
                    <a:pt x="567" y="1"/>
                    <a:pt x="0" y="536"/>
                    <a:pt x="0" y="1229"/>
                  </a:cubicBezTo>
                  <a:lnTo>
                    <a:pt x="0" y="9547"/>
                  </a:lnTo>
                  <a:cubicBezTo>
                    <a:pt x="0" y="10240"/>
                    <a:pt x="536" y="10775"/>
                    <a:pt x="1260" y="10775"/>
                  </a:cubicBezTo>
                  <a:lnTo>
                    <a:pt x="6238" y="10775"/>
                  </a:lnTo>
                  <a:lnTo>
                    <a:pt x="4285" y="13422"/>
                  </a:lnTo>
                  <a:cubicBezTo>
                    <a:pt x="4159" y="13611"/>
                    <a:pt x="4159" y="13863"/>
                    <a:pt x="4348" y="14020"/>
                  </a:cubicBezTo>
                  <a:cubicBezTo>
                    <a:pt x="4439" y="14059"/>
                    <a:pt x="4531" y="14082"/>
                    <a:pt x="4617" y="14082"/>
                  </a:cubicBezTo>
                  <a:cubicBezTo>
                    <a:pt x="4740" y="14082"/>
                    <a:pt x="4854" y="14036"/>
                    <a:pt x="4946" y="13926"/>
                  </a:cubicBezTo>
                  <a:lnTo>
                    <a:pt x="6679" y="11594"/>
                  </a:lnTo>
                  <a:lnTo>
                    <a:pt x="6679" y="12855"/>
                  </a:lnTo>
                  <a:cubicBezTo>
                    <a:pt x="6679" y="13107"/>
                    <a:pt x="6900" y="13296"/>
                    <a:pt x="7120" y="13296"/>
                  </a:cubicBezTo>
                  <a:cubicBezTo>
                    <a:pt x="7341" y="13296"/>
                    <a:pt x="7561" y="13107"/>
                    <a:pt x="7561" y="12855"/>
                  </a:cubicBezTo>
                  <a:lnTo>
                    <a:pt x="7561" y="11594"/>
                  </a:lnTo>
                  <a:lnTo>
                    <a:pt x="9294" y="13926"/>
                  </a:lnTo>
                  <a:cubicBezTo>
                    <a:pt x="9352" y="14041"/>
                    <a:pt x="9480" y="14109"/>
                    <a:pt x="9614" y="14109"/>
                  </a:cubicBezTo>
                  <a:cubicBezTo>
                    <a:pt x="9700" y="14109"/>
                    <a:pt x="9788" y="14082"/>
                    <a:pt x="9861" y="14020"/>
                  </a:cubicBezTo>
                  <a:cubicBezTo>
                    <a:pt x="10082" y="13894"/>
                    <a:pt x="10113" y="13611"/>
                    <a:pt x="9956" y="13422"/>
                  </a:cubicBezTo>
                  <a:lnTo>
                    <a:pt x="8002" y="10775"/>
                  </a:lnTo>
                  <a:lnTo>
                    <a:pt x="12980" y="10775"/>
                  </a:lnTo>
                  <a:cubicBezTo>
                    <a:pt x="13673" y="10775"/>
                    <a:pt x="14240" y="10240"/>
                    <a:pt x="14240" y="9547"/>
                  </a:cubicBezTo>
                  <a:lnTo>
                    <a:pt x="14240" y="1229"/>
                  </a:lnTo>
                  <a:cubicBezTo>
                    <a:pt x="14114" y="536"/>
                    <a:pt x="13579" y="1"/>
                    <a:pt x="128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46" name="Google Shape;7946;p83"/>
          <p:cNvGrpSpPr/>
          <p:nvPr/>
        </p:nvGrpSpPr>
        <p:grpSpPr>
          <a:xfrm>
            <a:off x="5761552" y="2416418"/>
            <a:ext cx="357002" cy="357037"/>
            <a:chOff x="-13079025" y="4079475"/>
            <a:chExt cx="354450" cy="354450"/>
          </a:xfrm>
        </p:grpSpPr>
        <p:sp>
          <p:nvSpPr>
            <p:cNvPr id="7947" name="Google Shape;7947;p83"/>
            <p:cNvSpPr/>
            <p:nvPr/>
          </p:nvSpPr>
          <p:spPr>
            <a:xfrm>
              <a:off x="-13004200" y="4079475"/>
              <a:ext cx="207150" cy="63050"/>
            </a:xfrm>
            <a:custGeom>
              <a:rect b="b" l="l" r="r" t="t"/>
              <a:pathLst>
                <a:path extrusionOk="0" h="2522" w="8286">
                  <a:moveTo>
                    <a:pt x="4159" y="1"/>
                  </a:moveTo>
                  <a:cubicBezTo>
                    <a:pt x="1859" y="1"/>
                    <a:pt x="0" y="568"/>
                    <a:pt x="0" y="1261"/>
                  </a:cubicBezTo>
                  <a:cubicBezTo>
                    <a:pt x="0" y="1986"/>
                    <a:pt x="1859" y="2521"/>
                    <a:pt x="4159" y="2521"/>
                  </a:cubicBezTo>
                  <a:cubicBezTo>
                    <a:pt x="6427" y="2521"/>
                    <a:pt x="8286" y="1986"/>
                    <a:pt x="8286" y="1261"/>
                  </a:cubicBezTo>
                  <a:cubicBezTo>
                    <a:pt x="8286" y="568"/>
                    <a:pt x="6427" y="1"/>
                    <a:pt x="4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8" name="Google Shape;7948;p83"/>
            <p:cNvSpPr/>
            <p:nvPr/>
          </p:nvSpPr>
          <p:spPr>
            <a:xfrm>
              <a:off x="-13079025" y="4303175"/>
              <a:ext cx="354450" cy="130750"/>
            </a:xfrm>
            <a:custGeom>
              <a:rect b="b" l="l" r="r" t="t"/>
              <a:pathLst>
                <a:path extrusionOk="0" h="5230" w="14178">
                  <a:moveTo>
                    <a:pt x="2773" y="0"/>
                  </a:moveTo>
                  <a:cubicBezTo>
                    <a:pt x="1040" y="536"/>
                    <a:pt x="0" y="1355"/>
                    <a:pt x="0" y="2331"/>
                  </a:cubicBezTo>
                  <a:cubicBezTo>
                    <a:pt x="0" y="4222"/>
                    <a:pt x="3686" y="5230"/>
                    <a:pt x="7057" y="5230"/>
                  </a:cubicBezTo>
                  <a:cubicBezTo>
                    <a:pt x="10460" y="5230"/>
                    <a:pt x="14114" y="4222"/>
                    <a:pt x="14114" y="2331"/>
                  </a:cubicBezTo>
                  <a:cubicBezTo>
                    <a:pt x="14177" y="1355"/>
                    <a:pt x="13169" y="567"/>
                    <a:pt x="11436" y="0"/>
                  </a:cubicBezTo>
                  <a:lnTo>
                    <a:pt x="11247" y="1985"/>
                  </a:lnTo>
                  <a:cubicBezTo>
                    <a:pt x="11216" y="2993"/>
                    <a:pt x="9830" y="3560"/>
                    <a:pt x="7089" y="3560"/>
                  </a:cubicBezTo>
                  <a:cubicBezTo>
                    <a:pt x="5577" y="3560"/>
                    <a:pt x="2962" y="3371"/>
                    <a:pt x="2962" y="1890"/>
                  </a:cubicBezTo>
                  <a:lnTo>
                    <a:pt x="277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9" name="Google Shape;7949;p83"/>
            <p:cNvSpPr/>
            <p:nvPr/>
          </p:nvSpPr>
          <p:spPr>
            <a:xfrm>
              <a:off x="-12986875" y="4313400"/>
              <a:ext cx="173300" cy="58300"/>
            </a:xfrm>
            <a:custGeom>
              <a:rect b="b" l="l" r="r" t="t"/>
              <a:pathLst>
                <a:path extrusionOk="0" h="2332" w="6932">
                  <a:moveTo>
                    <a:pt x="0" y="1"/>
                  </a:moveTo>
                  <a:lnTo>
                    <a:pt x="158" y="1481"/>
                  </a:lnTo>
                  <a:cubicBezTo>
                    <a:pt x="158" y="1954"/>
                    <a:pt x="1638" y="2332"/>
                    <a:pt x="3466" y="2332"/>
                  </a:cubicBezTo>
                  <a:cubicBezTo>
                    <a:pt x="4159" y="2332"/>
                    <a:pt x="6774" y="2206"/>
                    <a:pt x="6774" y="1481"/>
                  </a:cubicBezTo>
                  <a:lnTo>
                    <a:pt x="6931" y="1"/>
                  </a:lnTo>
                  <a:lnTo>
                    <a:pt x="6931" y="1"/>
                  </a:lnTo>
                  <a:cubicBezTo>
                    <a:pt x="5860" y="442"/>
                    <a:pt x="4694" y="662"/>
                    <a:pt x="3466" y="662"/>
                  </a:cubicBezTo>
                  <a:cubicBezTo>
                    <a:pt x="2237" y="662"/>
                    <a:pt x="1040" y="442"/>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0" name="Google Shape;7950;p83"/>
            <p:cNvSpPr/>
            <p:nvPr/>
          </p:nvSpPr>
          <p:spPr>
            <a:xfrm>
              <a:off x="-13004200" y="4143275"/>
              <a:ext cx="206375" cy="166225"/>
            </a:xfrm>
            <a:custGeom>
              <a:rect b="b" l="l" r="r" t="t"/>
              <a:pathLst>
                <a:path extrusionOk="0" h="6649" w="8255">
                  <a:moveTo>
                    <a:pt x="8254" y="1"/>
                  </a:moveTo>
                  <a:lnTo>
                    <a:pt x="8254" y="1"/>
                  </a:lnTo>
                  <a:cubicBezTo>
                    <a:pt x="6994" y="725"/>
                    <a:pt x="4694" y="820"/>
                    <a:pt x="4096" y="820"/>
                  </a:cubicBezTo>
                  <a:cubicBezTo>
                    <a:pt x="3529" y="820"/>
                    <a:pt x="1260" y="788"/>
                    <a:pt x="0" y="32"/>
                  </a:cubicBezTo>
                  <a:lnTo>
                    <a:pt x="0" y="32"/>
                  </a:lnTo>
                  <a:lnTo>
                    <a:pt x="567" y="5892"/>
                  </a:lnTo>
                  <a:cubicBezTo>
                    <a:pt x="1638" y="6365"/>
                    <a:pt x="2836" y="6648"/>
                    <a:pt x="4096" y="6648"/>
                  </a:cubicBezTo>
                  <a:cubicBezTo>
                    <a:pt x="5356" y="6648"/>
                    <a:pt x="6585" y="6365"/>
                    <a:pt x="7656" y="5892"/>
                  </a:cubicBezTo>
                  <a:lnTo>
                    <a:pt x="825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51" name="Google Shape;7951;p83"/>
          <p:cNvGrpSpPr/>
          <p:nvPr/>
        </p:nvGrpSpPr>
        <p:grpSpPr>
          <a:xfrm>
            <a:off x="7534619" y="1532427"/>
            <a:ext cx="356221" cy="354670"/>
            <a:chOff x="-11292700" y="3213875"/>
            <a:chExt cx="353675" cy="352100"/>
          </a:xfrm>
        </p:grpSpPr>
        <p:sp>
          <p:nvSpPr>
            <p:cNvPr id="7952" name="Google Shape;7952;p83"/>
            <p:cNvSpPr/>
            <p:nvPr/>
          </p:nvSpPr>
          <p:spPr>
            <a:xfrm>
              <a:off x="-11178500" y="3213875"/>
              <a:ext cx="124475" cy="124475"/>
            </a:xfrm>
            <a:custGeom>
              <a:rect b="b" l="l" r="r" t="t"/>
              <a:pathLst>
                <a:path extrusionOk="0" h="4979" w="4979">
                  <a:moveTo>
                    <a:pt x="2489" y="1671"/>
                  </a:moveTo>
                  <a:cubicBezTo>
                    <a:pt x="2962" y="1671"/>
                    <a:pt x="3309" y="2049"/>
                    <a:pt x="3309" y="2521"/>
                  </a:cubicBezTo>
                  <a:cubicBezTo>
                    <a:pt x="3309" y="2994"/>
                    <a:pt x="2962" y="3340"/>
                    <a:pt x="2489" y="3340"/>
                  </a:cubicBezTo>
                  <a:cubicBezTo>
                    <a:pt x="2017" y="3340"/>
                    <a:pt x="1670" y="2994"/>
                    <a:pt x="1670" y="2521"/>
                  </a:cubicBezTo>
                  <a:cubicBezTo>
                    <a:pt x="1639" y="2049"/>
                    <a:pt x="2017" y="1671"/>
                    <a:pt x="2489" y="1671"/>
                  </a:cubicBezTo>
                  <a:close/>
                  <a:moveTo>
                    <a:pt x="2489" y="1"/>
                  </a:moveTo>
                  <a:cubicBezTo>
                    <a:pt x="2048" y="1"/>
                    <a:pt x="1891" y="221"/>
                    <a:pt x="1702" y="537"/>
                  </a:cubicBezTo>
                  <a:cubicBezTo>
                    <a:pt x="1555" y="523"/>
                    <a:pt x="1414" y="498"/>
                    <a:pt x="1278" y="498"/>
                  </a:cubicBezTo>
                  <a:cubicBezTo>
                    <a:pt x="1094" y="498"/>
                    <a:pt x="920" y="544"/>
                    <a:pt x="757" y="726"/>
                  </a:cubicBezTo>
                  <a:cubicBezTo>
                    <a:pt x="442" y="1041"/>
                    <a:pt x="505" y="1324"/>
                    <a:pt x="568" y="1734"/>
                  </a:cubicBezTo>
                  <a:cubicBezTo>
                    <a:pt x="221" y="1923"/>
                    <a:pt x="1" y="2080"/>
                    <a:pt x="1" y="2521"/>
                  </a:cubicBezTo>
                  <a:cubicBezTo>
                    <a:pt x="1" y="2931"/>
                    <a:pt x="221" y="3088"/>
                    <a:pt x="568" y="3309"/>
                  </a:cubicBezTo>
                  <a:cubicBezTo>
                    <a:pt x="473" y="3687"/>
                    <a:pt x="442" y="3939"/>
                    <a:pt x="757" y="4254"/>
                  </a:cubicBezTo>
                  <a:cubicBezTo>
                    <a:pt x="938" y="4436"/>
                    <a:pt x="1109" y="4481"/>
                    <a:pt x="1288" y="4481"/>
                  </a:cubicBezTo>
                  <a:cubicBezTo>
                    <a:pt x="1419" y="4481"/>
                    <a:pt x="1555" y="4456"/>
                    <a:pt x="1702" y="4443"/>
                  </a:cubicBezTo>
                  <a:cubicBezTo>
                    <a:pt x="1922" y="4758"/>
                    <a:pt x="2080" y="4979"/>
                    <a:pt x="2489" y="4979"/>
                  </a:cubicBezTo>
                  <a:cubicBezTo>
                    <a:pt x="2931" y="4979"/>
                    <a:pt x="3088" y="4758"/>
                    <a:pt x="3277" y="4443"/>
                  </a:cubicBezTo>
                  <a:cubicBezTo>
                    <a:pt x="3431" y="4469"/>
                    <a:pt x="3565" y="4495"/>
                    <a:pt x="3690" y="4495"/>
                  </a:cubicBezTo>
                  <a:cubicBezTo>
                    <a:pt x="3871" y="4495"/>
                    <a:pt x="4036" y="4441"/>
                    <a:pt x="4222" y="4254"/>
                  </a:cubicBezTo>
                  <a:cubicBezTo>
                    <a:pt x="4537" y="3939"/>
                    <a:pt x="4443" y="3655"/>
                    <a:pt x="4411" y="3309"/>
                  </a:cubicBezTo>
                  <a:cubicBezTo>
                    <a:pt x="4726" y="3057"/>
                    <a:pt x="4978" y="2899"/>
                    <a:pt x="4978" y="2521"/>
                  </a:cubicBezTo>
                  <a:cubicBezTo>
                    <a:pt x="4978" y="2080"/>
                    <a:pt x="4726" y="1923"/>
                    <a:pt x="4411" y="1734"/>
                  </a:cubicBezTo>
                  <a:cubicBezTo>
                    <a:pt x="4506" y="1324"/>
                    <a:pt x="4537" y="1041"/>
                    <a:pt x="4222" y="726"/>
                  </a:cubicBezTo>
                  <a:cubicBezTo>
                    <a:pt x="4041" y="544"/>
                    <a:pt x="3870" y="498"/>
                    <a:pt x="3691" y="498"/>
                  </a:cubicBezTo>
                  <a:cubicBezTo>
                    <a:pt x="3560" y="498"/>
                    <a:pt x="3424" y="523"/>
                    <a:pt x="3277" y="537"/>
                  </a:cubicBezTo>
                  <a:cubicBezTo>
                    <a:pt x="3025" y="221"/>
                    <a:pt x="2868"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3" name="Google Shape;7953;p83"/>
            <p:cNvSpPr/>
            <p:nvPr/>
          </p:nvSpPr>
          <p:spPr>
            <a:xfrm>
              <a:off x="-11292700" y="3255625"/>
              <a:ext cx="117375" cy="124475"/>
            </a:xfrm>
            <a:custGeom>
              <a:rect b="b" l="l" r="r" t="t"/>
              <a:pathLst>
                <a:path extrusionOk="0" h="4979" w="4695">
                  <a:moveTo>
                    <a:pt x="2521" y="1670"/>
                  </a:moveTo>
                  <a:cubicBezTo>
                    <a:pt x="2993" y="1670"/>
                    <a:pt x="3340" y="2017"/>
                    <a:pt x="3340" y="2490"/>
                  </a:cubicBezTo>
                  <a:cubicBezTo>
                    <a:pt x="3340" y="2962"/>
                    <a:pt x="2993" y="3309"/>
                    <a:pt x="2521" y="3309"/>
                  </a:cubicBezTo>
                  <a:cubicBezTo>
                    <a:pt x="2048" y="3309"/>
                    <a:pt x="1702" y="2962"/>
                    <a:pt x="1702" y="2490"/>
                  </a:cubicBezTo>
                  <a:cubicBezTo>
                    <a:pt x="1702" y="2017"/>
                    <a:pt x="2048" y="1670"/>
                    <a:pt x="2521" y="1670"/>
                  </a:cubicBezTo>
                  <a:close/>
                  <a:moveTo>
                    <a:pt x="2552" y="1"/>
                  </a:moveTo>
                  <a:cubicBezTo>
                    <a:pt x="2111" y="1"/>
                    <a:pt x="1954" y="253"/>
                    <a:pt x="1765" y="568"/>
                  </a:cubicBezTo>
                  <a:cubicBezTo>
                    <a:pt x="1618" y="554"/>
                    <a:pt x="1476" y="530"/>
                    <a:pt x="1339" y="530"/>
                  </a:cubicBezTo>
                  <a:cubicBezTo>
                    <a:pt x="1151" y="530"/>
                    <a:pt x="969" y="575"/>
                    <a:pt x="788" y="757"/>
                  </a:cubicBezTo>
                  <a:cubicBezTo>
                    <a:pt x="473" y="1072"/>
                    <a:pt x="536" y="1355"/>
                    <a:pt x="599" y="1702"/>
                  </a:cubicBezTo>
                  <a:cubicBezTo>
                    <a:pt x="252" y="1891"/>
                    <a:pt x="0" y="2048"/>
                    <a:pt x="0" y="2490"/>
                  </a:cubicBezTo>
                  <a:cubicBezTo>
                    <a:pt x="0" y="2931"/>
                    <a:pt x="221" y="3088"/>
                    <a:pt x="536" y="3277"/>
                  </a:cubicBezTo>
                  <a:cubicBezTo>
                    <a:pt x="473" y="3687"/>
                    <a:pt x="441" y="3907"/>
                    <a:pt x="756" y="4222"/>
                  </a:cubicBezTo>
                  <a:cubicBezTo>
                    <a:pt x="943" y="4409"/>
                    <a:pt x="1107" y="4463"/>
                    <a:pt x="1295" y="4463"/>
                  </a:cubicBezTo>
                  <a:cubicBezTo>
                    <a:pt x="1425" y="4463"/>
                    <a:pt x="1566" y="4437"/>
                    <a:pt x="1733" y="4411"/>
                  </a:cubicBezTo>
                  <a:cubicBezTo>
                    <a:pt x="1954" y="4726"/>
                    <a:pt x="2111" y="4978"/>
                    <a:pt x="2521" y="4978"/>
                  </a:cubicBezTo>
                  <a:cubicBezTo>
                    <a:pt x="2962" y="4978"/>
                    <a:pt x="3119" y="4726"/>
                    <a:pt x="3308" y="4411"/>
                  </a:cubicBezTo>
                  <a:cubicBezTo>
                    <a:pt x="3458" y="4449"/>
                    <a:pt x="3588" y="4476"/>
                    <a:pt x="3710" y="4476"/>
                  </a:cubicBezTo>
                  <a:cubicBezTo>
                    <a:pt x="3896" y="4476"/>
                    <a:pt x="4063" y="4412"/>
                    <a:pt x="4254" y="4222"/>
                  </a:cubicBezTo>
                  <a:cubicBezTo>
                    <a:pt x="4569" y="3907"/>
                    <a:pt x="4474" y="3624"/>
                    <a:pt x="4443" y="3277"/>
                  </a:cubicBezTo>
                  <a:cubicBezTo>
                    <a:pt x="4583" y="3183"/>
                    <a:pt x="4592" y="3175"/>
                    <a:pt x="4592" y="3175"/>
                  </a:cubicBezTo>
                  <a:lnTo>
                    <a:pt x="4592" y="3175"/>
                  </a:lnTo>
                  <a:cubicBezTo>
                    <a:pt x="4592" y="3175"/>
                    <a:pt x="4592" y="3175"/>
                    <a:pt x="4592" y="3175"/>
                  </a:cubicBezTo>
                  <a:cubicBezTo>
                    <a:pt x="4594" y="3175"/>
                    <a:pt x="4606" y="3170"/>
                    <a:pt x="4695" y="3120"/>
                  </a:cubicBezTo>
                  <a:cubicBezTo>
                    <a:pt x="4411" y="2805"/>
                    <a:pt x="4254" y="2427"/>
                    <a:pt x="4254" y="2017"/>
                  </a:cubicBezTo>
                  <a:cubicBezTo>
                    <a:pt x="3939" y="1702"/>
                    <a:pt x="3781" y="1324"/>
                    <a:pt x="3781" y="851"/>
                  </a:cubicBezTo>
                  <a:cubicBezTo>
                    <a:pt x="3781" y="725"/>
                    <a:pt x="3781" y="631"/>
                    <a:pt x="3812" y="536"/>
                  </a:cubicBezTo>
                  <a:cubicBezTo>
                    <a:pt x="3754" y="517"/>
                    <a:pt x="3710" y="509"/>
                    <a:pt x="3671" y="509"/>
                  </a:cubicBezTo>
                  <a:cubicBezTo>
                    <a:pt x="3583" y="509"/>
                    <a:pt x="3514" y="546"/>
                    <a:pt x="3340" y="568"/>
                  </a:cubicBezTo>
                  <a:cubicBezTo>
                    <a:pt x="3119" y="253"/>
                    <a:pt x="2962" y="1"/>
                    <a:pt x="255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4" name="Google Shape;7954;p83"/>
            <p:cNvSpPr/>
            <p:nvPr/>
          </p:nvSpPr>
          <p:spPr>
            <a:xfrm>
              <a:off x="-11056425" y="3254850"/>
              <a:ext cx="117400" cy="125250"/>
            </a:xfrm>
            <a:custGeom>
              <a:rect b="b" l="l" r="r" t="t"/>
              <a:pathLst>
                <a:path extrusionOk="0" h="5010" w="4696">
                  <a:moveTo>
                    <a:pt x="2175" y="1701"/>
                  </a:moveTo>
                  <a:cubicBezTo>
                    <a:pt x="2647" y="1701"/>
                    <a:pt x="2994" y="2048"/>
                    <a:pt x="2994" y="2521"/>
                  </a:cubicBezTo>
                  <a:cubicBezTo>
                    <a:pt x="2994" y="2962"/>
                    <a:pt x="2616" y="3340"/>
                    <a:pt x="2175" y="3340"/>
                  </a:cubicBezTo>
                  <a:cubicBezTo>
                    <a:pt x="1702" y="3340"/>
                    <a:pt x="1324" y="2993"/>
                    <a:pt x="1324" y="2521"/>
                  </a:cubicBezTo>
                  <a:cubicBezTo>
                    <a:pt x="1324" y="2048"/>
                    <a:pt x="1702" y="1701"/>
                    <a:pt x="2175" y="1701"/>
                  </a:cubicBezTo>
                  <a:close/>
                  <a:moveTo>
                    <a:pt x="2112" y="0"/>
                  </a:moveTo>
                  <a:cubicBezTo>
                    <a:pt x="1702" y="0"/>
                    <a:pt x="1545" y="221"/>
                    <a:pt x="1324" y="567"/>
                  </a:cubicBezTo>
                  <a:cubicBezTo>
                    <a:pt x="1022" y="511"/>
                    <a:pt x="957" y="499"/>
                    <a:pt x="927" y="499"/>
                  </a:cubicBezTo>
                  <a:cubicBezTo>
                    <a:pt x="907" y="499"/>
                    <a:pt x="902" y="504"/>
                    <a:pt x="852" y="504"/>
                  </a:cubicBezTo>
                  <a:cubicBezTo>
                    <a:pt x="915" y="630"/>
                    <a:pt x="915" y="725"/>
                    <a:pt x="915" y="819"/>
                  </a:cubicBezTo>
                  <a:cubicBezTo>
                    <a:pt x="915" y="1260"/>
                    <a:pt x="757" y="1701"/>
                    <a:pt x="442" y="2016"/>
                  </a:cubicBezTo>
                  <a:cubicBezTo>
                    <a:pt x="442" y="2458"/>
                    <a:pt x="284" y="2836"/>
                    <a:pt x="1" y="3119"/>
                  </a:cubicBezTo>
                  <a:lnTo>
                    <a:pt x="32" y="3151"/>
                  </a:lnTo>
                  <a:lnTo>
                    <a:pt x="221" y="3308"/>
                  </a:lnTo>
                  <a:cubicBezTo>
                    <a:pt x="158" y="3718"/>
                    <a:pt x="127" y="3938"/>
                    <a:pt x="442" y="4253"/>
                  </a:cubicBezTo>
                  <a:cubicBezTo>
                    <a:pt x="628" y="4440"/>
                    <a:pt x="793" y="4494"/>
                    <a:pt x="974" y="4494"/>
                  </a:cubicBezTo>
                  <a:cubicBezTo>
                    <a:pt x="1099" y="4494"/>
                    <a:pt x="1233" y="4468"/>
                    <a:pt x="1387" y="4442"/>
                  </a:cubicBezTo>
                  <a:cubicBezTo>
                    <a:pt x="1608" y="4757"/>
                    <a:pt x="1765" y="5009"/>
                    <a:pt x="2175" y="5009"/>
                  </a:cubicBezTo>
                  <a:cubicBezTo>
                    <a:pt x="2584" y="5009"/>
                    <a:pt x="2742" y="4757"/>
                    <a:pt x="2962" y="4442"/>
                  </a:cubicBezTo>
                  <a:cubicBezTo>
                    <a:pt x="3112" y="4480"/>
                    <a:pt x="3247" y="4507"/>
                    <a:pt x="3375" y="4507"/>
                  </a:cubicBezTo>
                  <a:cubicBezTo>
                    <a:pt x="3570" y="4507"/>
                    <a:pt x="3749" y="4443"/>
                    <a:pt x="3939" y="4253"/>
                  </a:cubicBezTo>
                  <a:cubicBezTo>
                    <a:pt x="4254" y="3938"/>
                    <a:pt x="4160" y="3655"/>
                    <a:pt x="4128" y="3308"/>
                  </a:cubicBezTo>
                  <a:cubicBezTo>
                    <a:pt x="4443" y="3088"/>
                    <a:pt x="4695" y="2930"/>
                    <a:pt x="4695" y="2521"/>
                  </a:cubicBezTo>
                  <a:cubicBezTo>
                    <a:pt x="4632" y="2079"/>
                    <a:pt x="4412" y="1922"/>
                    <a:pt x="4097" y="1701"/>
                  </a:cubicBezTo>
                  <a:cubicBezTo>
                    <a:pt x="4191" y="1292"/>
                    <a:pt x="4223" y="1071"/>
                    <a:pt x="3907" y="756"/>
                  </a:cubicBezTo>
                  <a:cubicBezTo>
                    <a:pt x="3721" y="570"/>
                    <a:pt x="3546" y="516"/>
                    <a:pt x="3349" y="516"/>
                  </a:cubicBezTo>
                  <a:cubicBezTo>
                    <a:pt x="3213" y="516"/>
                    <a:pt x="3067" y="542"/>
                    <a:pt x="2899" y="567"/>
                  </a:cubicBezTo>
                  <a:cubicBezTo>
                    <a:pt x="2679" y="221"/>
                    <a:pt x="2521" y="0"/>
                    <a:pt x="211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5" name="Google Shape;7955;p83"/>
            <p:cNvSpPr/>
            <p:nvPr/>
          </p:nvSpPr>
          <p:spPr>
            <a:xfrm>
              <a:off x="-11209225" y="3503725"/>
              <a:ext cx="188275" cy="62250"/>
            </a:xfrm>
            <a:custGeom>
              <a:rect b="b" l="l" r="r" t="t"/>
              <a:pathLst>
                <a:path extrusionOk="0" h="2490" w="7531">
                  <a:moveTo>
                    <a:pt x="1356" y="1"/>
                  </a:moveTo>
                  <a:lnTo>
                    <a:pt x="127" y="1859"/>
                  </a:lnTo>
                  <a:cubicBezTo>
                    <a:pt x="1" y="2017"/>
                    <a:pt x="32" y="2206"/>
                    <a:pt x="158" y="2364"/>
                  </a:cubicBezTo>
                  <a:cubicBezTo>
                    <a:pt x="179" y="2448"/>
                    <a:pt x="284" y="2490"/>
                    <a:pt x="408" y="2490"/>
                  </a:cubicBezTo>
                  <a:cubicBezTo>
                    <a:pt x="470" y="2490"/>
                    <a:pt x="536" y="2479"/>
                    <a:pt x="600" y="2458"/>
                  </a:cubicBezTo>
                  <a:lnTo>
                    <a:pt x="1419" y="2017"/>
                  </a:lnTo>
                  <a:cubicBezTo>
                    <a:pt x="1623" y="1922"/>
                    <a:pt x="1844" y="1875"/>
                    <a:pt x="2064" y="1875"/>
                  </a:cubicBezTo>
                  <a:cubicBezTo>
                    <a:pt x="2285" y="1875"/>
                    <a:pt x="2506" y="1922"/>
                    <a:pt x="2710" y="2017"/>
                  </a:cubicBezTo>
                  <a:cubicBezTo>
                    <a:pt x="3025" y="2175"/>
                    <a:pt x="3372" y="2253"/>
                    <a:pt x="3718" y="2253"/>
                  </a:cubicBezTo>
                  <a:cubicBezTo>
                    <a:pt x="4065" y="2253"/>
                    <a:pt x="4412" y="2175"/>
                    <a:pt x="4727" y="2017"/>
                  </a:cubicBezTo>
                  <a:cubicBezTo>
                    <a:pt x="4931" y="1922"/>
                    <a:pt x="5152" y="1875"/>
                    <a:pt x="5373" y="1875"/>
                  </a:cubicBezTo>
                  <a:cubicBezTo>
                    <a:pt x="5593" y="1875"/>
                    <a:pt x="5814" y="1922"/>
                    <a:pt x="6018" y="2017"/>
                  </a:cubicBezTo>
                  <a:lnTo>
                    <a:pt x="6869" y="2458"/>
                  </a:lnTo>
                  <a:cubicBezTo>
                    <a:pt x="6921" y="2479"/>
                    <a:pt x="6978" y="2490"/>
                    <a:pt x="7035" y="2490"/>
                  </a:cubicBezTo>
                  <a:cubicBezTo>
                    <a:pt x="7149" y="2490"/>
                    <a:pt x="7268" y="2448"/>
                    <a:pt x="7373" y="2364"/>
                  </a:cubicBezTo>
                  <a:cubicBezTo>
                    <a:pt x="7499" y="2206"/>
                    <a:pt x="7531" y="2017"/>
                    <a:pt x="7405" y="1859"/>
                  </a:cubicBezTo>
                  <a:lnTo>
                    <a:pt x="617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6" name="Google Shape;7956;p83"/>
            <p:cNvSpPr/>
            <p:nvPr/>
          </p:nvSpPr>
          <p:spPr>
            <a:xfrm>
              <a:off x="-11167475" y="3462775"/>
              <a:ext cx="103200" cy="20500"/>
            </a:xfrm>
            <a:custGeom>
              <a:rect b="b" l="l" r="r" t="t"/>
              <a:pathLst>
                <a:path extrusionOk="0" h="820" w="4128">
                  <a:moveTo>
                    <a:pt x="1" y="0"/>
                  </a:moveTo>
                  <a:lnTo>
                    <a:pt x="1" y="820"/>
                  </a:lnTo>
                  <a:lnTo>
                    <a:pt x="4128" y="820"/>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7" name="Google Shape;7957;p83"/>
            <p:cNvSpPr/>
            <p:nvPr/>
          </p:nvSpPr>
          <p:spPr>
            <a:xfrm>
              <a:off x="-11213150" y="3344625"/>
              <a:ext cx="141000" cy="97700"/>
            </a:xfrm>
            <a:custGeom>
              <a:rect b="b" l="l" r="r" t="t"/>
              <a:pathLst>
                <a:path extrusionOk="0" h="3908" w="5640">
                  <a:moveTo>
                    <a:pt x="2206" y="1"/>
                  </a:moveTo>
                  <a:lnTo>
                    <a:pt x="2080" y="64"/>
                  </a:lnTo>
                  <a:cubicBezTo>
                    <a:pt x="2080" y="442"/>
                    <a:pt x="2017" y="851"/>
                    <a:pt x="1607" y="1261"/>
                  </a:cubicBezTo>
                  <a:cubicBezTo>
                    <a:pt x="1292" y="1576"/>
                    <a:pt x="946" y="1733"/>
                    <a:pt x="504" y="1733"/>
                  </a:cubicBezTo>
                  <a:lnTo>
                    <a:pt x="441" y="1733"/>
                  </a:lnTo>
                  <a:cubicBezTo>
                    <a:pt x="315" y="1860"/>
                    <a:pt x="158" y="1954"/>
                    <a:pt x="0" y="2080"/>
                  </a:cubicBezTo>
                  <a:lnTo>
                    <a:pt x="1355" y="3907"/>
                  </a:lnTo>
                  <a:lnTo>
                    <a:pt x="4411" y="3907"/>
                  </a:lnTo>
                  <a:lnTo>
                    <a:pt x="5608" y="536"/>
                  </a:lnTo>
                  <a:cubicBezTo>
                    <a:pt x="5640" y="379"/>
                    <a:pt x="5608" y="221"/>
                    <a:pt x="5608" y="127"/>
                  </a:cubicBezTo>
                  <a:lnTo>
                    <a:pt x="5482" y="32"/>
                  </a:lnTo>
                  <a:cubicBezTo>
                    <a:pt x="5356" y="64"/>
                    <a:pt x="5199" y="64"/>
                    <a:pt x="5073" y="64"/>
                  </a:cubicBezTo>
                  <a:lnTo>
                    <a:pt x="5010" y="64"/>
                  </a:lnTo>
                  <a:cubicBezTo>
                    <a:pt x="4758" y="347"/>
                    <a:pt x="4411" y="599"/>
                    <a:pt x="3875" y="599"/>
                  </a:cubicBezTo>
                  <a:cubicBezTo>
                    <a:pt x="3308" y="599"/>
                    <a:pt x="2962" y="347"/>
                    <a:pt x="2678" y="64"/>
                  </a:cubicBezTo>
                  <a:lnTo>
                    <a:pt x="2647" y="64"/>
                  </a:lnTo>
                  <a:cubicBezTo>
                    <a:pt x="2489" y="64"/>
                    <a:pt x="2363" y="32"/>
                    <a:pt x="220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8" name="Google Shape;7958;p83"/>
            <p:cNvSpPr/>
            <p:nvPr/>
          </p:nvSpPr>
          <p:spPr>
            <a:xfrm>
              <a:off x="-11080825" y="3379275"/>
              <a:ext cx="59100" cy="61475"/>
            </a:xfrm>
            <a:custGeom>
              <a:rect b="b" l="l" r="r" t="t"/>
              <a:pathLst>
                <a:path extrusionOk="0" h="2459" w="2364">
                  <a:moveTo>
                    <a:pt x="882" y="1"/>
                  </a:moveTo>
                  <a:lnTo>
                    <a:pt x="0" y="2458"/>
                  </a:lnTo>
                  <a:lnTo>
                    <a:pt x="1008" y="2458"/>
                  </a:lnTo>
                  <a:lnTo>
                    <a:pt x="2363" y="663"/>
                  </a:lnTo>
                  <a:cubicBezTo>
                    <a:pt x="2237" y="568"/>
                    <a:pt x="2080" y="474"/>
                    <a:pt x="1954" y="347"/>
                  </a:cubicBezTo>
                  <a:lnTo>
                    <a:pt x="1891" y="347"/>
                  </a:lnTo>
                  <a:cubicBezTo>
                    <a:pt x="1512" y="347"/>
                    <a:pt x="1197" y="221"/>
                    <a:pt x="8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59" name="Google Shape;7959;p83"/>
          <p:cNvGrpSpPr/>
          <p:nvPr/>
        </p:nvGrpSpPr>
        <p:grpSpPr>
          <a:xfrm>
            <a:off x="7528677" y="1972365"/>
            <a:ext cx="368106" cy="356232"/>
            <a:chOff x="-11299000" y="3647875"/>
            <a:chExt cx="365475" cy="353650"/>
          </a:xfrm>
        </p:grpSpPr>
        <p:sp>
          <p:nvSpPr>
            <p:cNvPr id="7960" name="Google Shape;7960;p83"/>
            <p:cNvSpPr/>
            <p:nvPr/>
          </p:nvSpPr>
          <p:spPr>
            <a:xfrm>
              <a:off x="-11299000" y="3734700"/>
              <a:ext cx="142575" cy="134325"/>
            </a:xfrm>
            <a:custGeom>
              <a:rect b="b" l="l" r="r" t="t"/>
              <a:pathLst>
                <a:path extrusionOk="0" h="5373" w="5703">
                  <a:moveTo>
                    <a:pt x="2300" y="0"/>
                  </a:moveTo>
                  <a:cubicBezTo>
                    <a:pt x="1772" y="0"/>
                    <a:pt x="1245" y="197"/>
                    <a:pt x="851" y="591"/>
                  </a:cubicBezTo>
                  <a:cubicBezTo>
                    <a:pt x="0" y="1379"/>
                    <a:pt x="0" y="2702"/>
                    <a:pt x="851" y="3490"/>
                  </a:cubicBezTo>
                  <a:lnTo>
                    <a:pt x="2615" y="5254"/>
                  </a:lnTo>
                  <a:cubicBezTo>
                    <a:pt x="2694" y="5333"/>
                    <a:pt x="2804" y="5372"/>
                    <a:pt x="2915" y="5372"/>
                  </a:cubicBezTo>
                  <a:cubicBezTo>
                    <a:pt x="3025" y="5372"/>
                    <a:pt x="3135" y="5333"/>
                    <a:pt x="3214" y="5254"/>
                  </a:cubicBezTo>
                  <a:lnTo>
                    <a:pt x="5514" y="2954"/>
                  </a:lnTo>
                  <a:cubicBezTo>
                    <a:pt x="5703" y="2797"/>
                    <a:pt x="5703" y="2513"/>
                    <a:pt x="5514" y="2355"/>
                  </a:cubicBezTo>
                  <a:lnTo>
                    <a:pt x="3749" y="591"/>
                  </a:lnTo>
                  <a:cubicBezTo>
                    <a:pt x="3356" y="197"/>
                    <a:pt x="2828" y="0"/>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1" name="Google Shape;7961;p83"/>
            <p:cNvSpPr/>
            <p:nvPr/>
          </p:nvSpPr>
          <p:spPr>
            <a:xfrm>
              <a:off x="-11076100" y="3734700"/>
              <a:ext cx="142575" cy="134325"/>
            </a:xfrm>
            <a:custGeom>
              <a:rect b="b" l="l" r="r" t="t"/>
              <a:pathLst>
                <a:path extrusionOk="0" h="5373" w="5703">
                  <a:moveTo>
                    <a:pt x="3379" y="0"/>
                  </a:moveTo>
                  <a:cubicBezTo>
                    <a:pt x="2836" y="0"/>
                    <a:pt x="2300" y="197"/>
                    <a:pt x="1922" y="591"/>
                  </a:cubicBezTo>
                  <a:lnTo>
                    <a:pt x="158" y="2355"/>
                  </a:lnTo>
                  <a:cubicBezTo>
                    <a:pt x="0" y="2513"/>
                    <a:pt x="0" y="2797"/>
                    <a:pt x="158" y="2954"/>
                  </a:cubicBezTo>
                  <a:lnTo>
                    <a:pt x="2521" y="5254"/>
                  </a:lnTo>
                  <a:cubicBezTo>
                    <a:pt x="2599" y="5333"/>
                    <a:pt x="2710" y="5372"/>
                    <a:pt x="2820" y="5372"/>
                  </a:cubicBezTo>
                  <a:cubicBezTo>
                    <a:pt x="2930" y="5372"/>
                    <a:pt x="3040" y="5333"/>
                    <a:pt x="3119" y="5254"/>
                  </a:cubicBezTo>
                  <a:lnTo>
                    <a:pt x="4884" y="3490"/>
                  </a:lnTo>
                  <a:cubicBezTo>
                    <a:pt x="5703" y="2702"/>
                    <a:pt x="5703" y="1379"/>
                    <a:pt x="4884" y="591"/>
                  </a:cubicBezTo>
                  <a:cubicBezTo>
                    <a:pt x="4474" y="197"/>
                    <a:pt x="3923" y="0"/>
                    <a:pt x="3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2" name="Google Shape;7962;p83"/>
            <p:cNvSpPr/>
            <p:nvPr/>
          </p:nvSpPr>
          <p:spPr>
            <a:xfrm>
              <a:off x="-11254900" y="3917225"/>
              <a:ext cx="124475" cy="84300"/>
            </a:xfrm>
            <a:custGeom>
              <a:rect b="b" l="l" r="r" t="t"/>
              <a:pathLst>
                <a:path extrusionOk="0" h="3372" w="4979">
                  <a:moveTo>
                    <a:pt x="3466" y="1"/>
                  </a:moveTo>
                  <a:lnTo>
                    <a:pt x="316" y="2616"/>
                  </a:lnTo>
                  <a:cubicBezTo>
                    <a:pt x="1" y="2836"/>
                    <a:pt x="190" y="3372"/>
                    <a:pt x="568" y="3372"/>
                  </a:cubicBezTo>
                  <a:lnTo>
                    <a:pt x="3372" y="3372"/>
                  </a:lnTo>
                  <a:cubicBezTo>
                    <a:pt x="3466" y="3309"/>
                    <a:pt x="3561" y="3277"/>
                    <a:pt x="3655" y="3214"/>
                  </a:cubicBezTo>
                  <a:lnTo>
                    <a:pt x="4978" y="1702"/>
                  </a:ln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3" name="Google Shape;7963;p83"/>
            <p:cNvSpPr/>
            <p:nvPr/>
          </p:nvSpPr>
          <p:spPr>
            <a:xfrm>
              <a:off x="-11099725" y="3838475"/>
              <a:ext cx="55150" cy="50425"/>
            </a:xfrm>
            <a:custGeom>
              <a:rect b="b" l="l" r="r" t="t"/>
              <a:pathLst>
                <a:path extrusionOk="0" h="2017" w="2206">
                  <a:moveTo>
                    <a:pt x="1197" y="0"/>
                  </a:moveTo>
                  <a:lnTo>
                    <a:pt x="0" y="914"/>
                  </a:lnTo>
                  <a:lnTo>
                    <a:pt x="1323" y="2017"/>
                  </a:lnTo>
                  <a:lnTo>
                    <a:pt x="2205" y="1040"/>
                  </a:lnTo>
                  <a:lnTo>
                    <a:pt x="11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4" name="Google Shape;7964;p83"/>
            <p:cNvSpPr/>
            <p:nvPr/>
          </p:nvSpPr>
          <p:spPr>
            <a:xfrm>
              <a:off x="-11187950" y="3836900"/>
              <a:ext cx="210325" cy="162275"/>
            </a:xfrm>
            <a:custGeom>
              <a:rect b="b" l="l" r="r" t="t"/>
              <a:pathLst>
                <a:path extrusionOk="0" h="6491" w="8413">
                  <a:moveTo>
                    <a:pt x="1040" y="0"/>
                  </a:moveTo>
                  <a:lnTo>
                    <a:pt x="1" y="1103"/>
                  </a:lnTo>
                  <a:lnTo>
                    <a:pt x="4758" y="6364"/>
                  </a:lnTo>
                  <a:cubicBezTo>
                    <a:pt x="4821" y="6459"/>
                    <a:pt x="4947" y="6490"/>
                    <a:pt x="5073" y="6490"/>
                  </a:cubicBezTo>
                  <a:lnTo>
                    <a:pt x="7845" y="6490"/>
                  </a:lnTo>
                  <a:cubicBezTo>
                    <a:pt x="8255" y="6490"/>
                    <a:pt x="8412" y="6018"/>
                    <a:pt x="8129" y="5734"/>
                  </a:cubicBezTo>
                  <a:lnTo>
                    <a:pt x="104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5" name="Google Shape;7965;p83"/>
            <p:cNvSpPr/>
            <p:nvPr/>
          </p:nvSpPr>
          <p:spPr>
            <a:xfrm>
              <a:off x="-11292700" y="3647875"/>
              <a:ext cx="353675" cy="87450"/>
            </a:xfrm>
            <a:custGeom>
              <a:rect b="b" l="l" r="r" t="t"/>
              <a:pathLst>
                <a:path extrusionOk="0" h="3498" w="14147">
                  <a:moveTo>
                    <a:pt x="441" y="0"/>
                  </a:moveTo>
                  <a:cubicBezTo>
                    <a:pt x="189" y="0"/>
                    <a:pt x="0" y="189"/>
                    <a:pt x="0" y="378"/>
                  </a:cubicBezTo>
                  <a:cubicBezTo>
                    <a:pt x="0" y="630"/>
                    <a:pt x="189" y="819"/>
                    <a:pt x="441" y="819"/>
                  </a:cubicBezTo>
                  <a:lnTo>
                    <a:pt x="1639" y="819"/>
                  </a:lnTo>
                  <a:lnTo>
                    <a:pt x="1639" y="1670"/>
                  </a:lnTo>
                  <a:lnTo>
                    <a:pt x="1261" y="1670"/>
                  </a:lnTo>
                  <a:cubicBezTo>
                    <a:pt x="599" y="1670"/>
                    <a:pt x="0" y="2237"/>
                    <a:pt x="0" y="2899"/>
                  </a:cubicBezTo>
                  <a:lnTo>
                    <a:pt x="0" y="3497"/>
                  </a:lnTo>
                  <a:lnTo>
                    <a:pt x="32" y="3466"/>
                  </a:lnTo>
                  <a:cubicBezTo>
                    <a:pt x="536" y="2930"/>
                    <a:pt x="1292" y="2615"/>
                    <a:pt x="2080" y="2615"/>
                  </a:cubicBezTo>
                  <a:cubicBezTo>
                    <a:pt x="2867" y="2615"/>
                    <a:pt x="3623" y="2930"/>
                    <a:pt x="4128" y="3466"/>
                  </a:cubicBezTo>
                  <a:lnTo>
                    <a:pt x="4159" y="3497"/>
                  </a:lnTo>
                  <a:lnTo>
                    <a:pt x="4159" y="2899"/>
                  </a:lnTo>
                  <a:cubicBezTo>
                    <a:pt x="4159" y="2237"/>
                    <a:pt x="3623" y="1670"/>
                    <a:pt x="2899" y="1670"/>
                  </a:cubicBezTo>
                  <a:lnTo>
                    <a:pt x="2521" y="1670"/>
                  </a:lnTo>
                  <a:lnTo>
                    <a:pt x="2521" y="819"/>
                  </a:lnTo>
                  <a:lnTo>
                    <a:pt x="11657" y="819"/>
                  </a:lnTo>
                  <a:lnTo>
                    <a:pt x="11657" y="1670"/>
                  </a:lnTo>
                  <a:lnTo>
                    <a:pt x="11216" y="1670"/>
                  </a:lnTo>
                  <a:cubicBezTo>
                    <a:pt x="10555" y="1670"/>
                    <a:pt x="9956" y="2237"/>
                    <a:pt x="9956" y="2899"/>
                  </a:cubicBezTo>
                  <a:lnTo>
                    <a:pt x="9956" y="3497"/>
                  </a:lnTo>
                  <a:lnTo>
                    <a:pt x="9987" y="3466"/>
                  </a:lnTo>
                  <a:cubicBezTo>
                    <a:pt x="10523" y="2930"/>
                    <a:pt x="11248" y="2615"/>
                    <a:pt x="12035" y="2615"/>
                  </a:cubicBezTo>
                  <a:cubicBezTo>
                    <a:pt x="12823" y="2615"/>
                    <a:pt x="13579" y="2930"/>
                    <a:pt x="14083" y="3466"/>
                  </a:cubicBezTo>
                  <a:lnTo>
                    <a:pt x="14146" y="3497"/>
                  </a:lnTo>
                  <a:lnTo>
                    <a:pt x="14146" y="2899"/>
                  </a:lnTo>
                  <a:cubicBezTo>
                    <a:pt x="14146" y="2237"/>
                    <a:pt x="13579" y="1670"/>
                    <a:pt x="12917" y="1670"/>
                  </a:cubicBezTo>
                  <a:lnTo>
                    <a:pt x="12476" y="1670"/>
                  </a:lnTo>
                  <a:lnTo>
                    <a:pt x="12476" y="819"/>
                  </a:lnTo>
                  <a:lnTo>
                    <a:pt x="13705" y="819"/>
                  </a:lnTo>
                  <a:cubicBezTo>
                    <a:pt x="13926" y="819"/>
                    <a:pt x="14083" y="630"/>
                    <a:pt x="14083" y="378"/>
                  </a:cubicBezTo>
                  <a:cubicBezTo>
                    <a:pt x="14083" y="158"/>
                    <a:pt x="13894" y="0"/>
                    <a:pt x="1370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66" name="Google Shape;7966;p83"/>
          <p:cNvGrpSpPr/>
          <p:nvPr/>
        </p:nvGrpSpPr>
        <p:grpSpPr>
          <a:xfrm>
            <a:off x="7544139" y="2428316"/>
            <a:ext cx="357808" cy="333240"/>
            <a:chOff x="-11295075" y="4092875"/>
            <a:chExt cx="355250" cy="330825"/>
          </a:xfrm>
        </p:grpSpPr>
        <p:sp>
          <p:nvSpPr>
            <p:cNvPr id="7967" name="Google Shape;7967;p83"/>
            <p:cNvSpPr/>
            <p:nvPr/>
          </p:nvSpPr>
          <p:spPr>
            <a:xfrm>
              <a:off x="-11084775" y="4196825"/>
              <a:ext cx="61475" cy="61475"/>
            </a:xfrm>
            <a:custGeom>
              <a:rect b="b" l="l" r="r" t="t"/>
              <a:pathLst>
                <a:path extrusionOk="0" h="2459" w="2459">
                  <a:moveTo>
                    <a:pt x="64" y="1"/>
                  </a:moveTo>
                  <a:cubicBezTo>
                    <a:pt x="32" y="410"/>
                    <a:pt x="1" y="852"/>
                    <a:pt x="1" y="1230"/>
                  </a:cubicBezTo>
                  <a:cubicBezTo>
                    <a:pt x="1" y="1639"/>
                    <a:pt x="32" y="2049"/>
                    <a:pt x="64" y="2458"/>
                  </a:cubicBezTo>
                  <a:lnTo>
                    <a:pt x="1198" y="2458"/>
                  </a:lnTo>
                  <a:cubicBezTo>
                    <a:pt x="1891" y="2458"/>
                    <a:pt x="2458" y="1891"/>
                    <a:pt x="2458" y="1230"/>
                  </a:cubicBezTo>
                  <a:cubicBezTo>
                    <a:pt x="2458" y="568"/>
                    <a:pt x="1922" y="1"/>
                    <a:pt x="119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8" name="Google Shape;7968;p83"/>
            <p:cNvSpPr/>
            <p:nvPr/>
          </p:nvSpPr>
          <p:spPr>
            <a:xfrm>
              <a:off x="-11080050" y="4092875"/>
              <a:ext cx="140225" cy="269375"/>
            </a:xfrm>
            <a:custGeom>
              <a:rect b="b" l="l" r="r" t="t"/>
              <a:pathLst>
                <a:path extrusionOk="0" h="10775" w="5609">
                  <a:moveTo>
                    <a:pt x="2679" y="0"/>
                  </a:moveTo>
                  <a:cubicBezTo>
                    <a:pt x="1450" y="0"/>
                    <a:pt x="442" y="1387"/>
                    <a:pt x="1" y="3308"/>
                  </a:cubicBezTo>
                  <a:lnTo>
                    <a:pt x="1009" y="3308"/>
                  </a:lnTo>
                  <a:cubicBezTo>
                    <a:pt x="2175" y="3308"/>
                    <a:pt x="3120" y="4253"/>
                    <a:pt x="3120" y="5388"/>
                  </a:cubicBezTo>
                  <a:cubicBezTo>
                    <a:pt x="3120" y="6522"/>
                    <a:pt x="2175" y="7467"/>
                    <a:pt x="1009" y="7467"/>
                  </a:cubicBezTo>
                  <a:lnTo>
                    <a:pt x="1" y="7467"/>
                  </a:lnTo>
                  <a:cubicBezTo>
                    <a:pt x="442" y="9420"/>
                    <a:pt x="1450" y="10775"/>
                    <a:pt x="2679" y="10775"/>
                  </a:cubicBezTo>
                  <a:cubicBezTo>
                    <a:pt x="4285" y="10775"/>
                    <a:pt x="5609" y="8381"/>
                    <a:pt x="5609" y="5419"/>
                  </a:cubicBezTo>
                  <a:cubicBezTo>
                    <a:pt x="5609" y="2458"/>
                    <a:pt x="4285" y="0"/>
                    <a:pt x="26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9" name="Google Shape;7969;p83"/>
            <p:cNvSpPr/>
            <p:nvPr/>
          </p:nvSpPr>
          <p:spPr>
            <a:xfrm>
              <a:off x="-11230475" y="4320500"/>
              <a:ext cx="103975" cy="103200"/>
            </a:xfrm>
            <a:custGeom>
              <a:rect b="b" l="l" r="r" t="t"/>
              <a:pathLst>
                <a:path extrusionOk="0" h="4128" w="4159">
                  <a:moveTo>
                    <a:pt x="0" y="0"/>
                  </a:moveTo>
                  <a:lnTo>
                    <a:pt x="0" y="2867"/>
                  </a:lnTo>
                  <a:cubicBezTo>
                    <a:pt x="0" y="3529"/>
                    <a:pt x="536" y="4127"/>
                    <a:pt x="1260" y="4127"/>
                  </a:cubicBezTo>
                  <a:cubicBezTo>
                    <a:pt x="1922" y="4127"/>
                    <a:pt x="2521" y="3560"/>
                    <a:pt x="2521" y="2867"/>
                  </a:cubicBezTo>
                  <a:lnTo>
                    <a:pt x="2521" y="1638"/>
                  </a:lnTo>
                  <a:lnTo>
                    <a:pt x="2962" y="1638"/>
                  </a:lnTo>
                  <a:cubicBezTo>
                    <a:pt x="3623" y="1638"/>
                    <a:pt x="4127" y="1134"/>
                    <a:pt x="4159" y="473"/>
                  </a:cubicBezTo>
                  <a:cubicBezTo>
                    <a:pt x="3875" y="347"/>
                    <a:pt x="3623" y="221"/>
                    <a:pt x="3340" y="158"/>
                  </a:cubicBezTo>
                  <a:lnTo>
                    <a:pt x="3340" y="378"/>
                  </a:lnTo>
                  <a:cubicBezTo>
                    <a:pt x="3340" y="630"/>
                    <a:pt x="3151" y="788"/>
                    <a:pt x="2962" y="788"/>
                  </a:cubicBezTo>
                  <a:lnTo>
                    <a:pt x="2521" y="788"/>
                  </a:lnTo>
                  <a:lnTo>
                    <a:pt x="2521" y="0"/>
                  </a:lnTo>
                  <a:cubicBezTo>
                    <a:pt x="2468" y="11"/>
                    <a:pt x="2416" y="14"/>
                    <a:pt x="2364" y="14"/>
                  </a:cubicBezTo>
                  <a:cubicBezTo>
                    <a:pt x="2262" y="14"/>
                    <a:pt x="2164" y="0"/>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0" name="Google Shape;7970;p83"/>
            <p:cNvSpPr/>
            <p:nvPr/>
          </p:nvSpPr>
          <p:spPr>
            <a:xfrm>
              <a:off x="-11210000" y="4113350"/>
              <a:ext cx="137850" cy="226075"/>
            </a:xfrm>
            <a:custGeom>
              <a:rect b="b" l="l" r="r" t="t"/>
              <a:pathLst>
                <a:path extrusionOk="0" h="9043" w="5514">
                  <a:moveTo>
                    <a:pt x="5514" y="0"/>
                  </a:moveTo>
                  <a:lnTo>
                    <a:pt x="4096" y="883"/>
                  </a:lnTo>
                  <a:cubicBezTo>
                    <a:pt x="3308" y="1355"/>
                    <a:pt x="2363" y="1607"/>
                    <a:pt x="1418" y="1607"/>
                  </a:cubicBezTo>
                  <a:cubicBezTo>
                    <a:pt x="536" y="2300"/>
                    <a:pt x="0" y="3340"/>
                    <a:pt x="0" y="4537"/>
                  </a:cubicBezTo>
                  <a:cubicBezTo>
                    <a:pt x="0" y="5703"/>
                    <a:pt x="567" y="6774"/>
                    <a:pt x="1418" y="7436"/>
                  </a:cubicBezTo>
                  <a:cubicBezTo>
                    <a:pt x="2363" y="7499"/>
                    <a:pt x="3308" y="7719"/>
                    <a:pt x="4096" y="8192"/>
                  </a:cubicBezTo>
                  <a:lnTo>
                    <a:pt x="5514" y="9042"/>
                  </a:lnTo>
                  <a:cubicBezTo>
                    <a:pt x="4695" y="8097"/>
                    <a:pt x="4159" y="6427"/>
                    <a:pt x="4159" y="4537"/>
                  </a:cubicBezTo>
                  <a:cubicBezTo>
                    <a:pt x="4159" y="2647"/>
                    <a:pt x="4726" y="946"/>
                    <a:pt x="55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1" name="Google Shape;7971;p83"/>
            <p:cNvSpPr/>
            <p:nvPr/>
          </p:nvSpPr>
          <p:spPr>
            <a:xfrm>
              <a:off x="-11295075" y="4153525"/>
              <a:ext cx="89825" cy="145725"/>
            </a:xfrm>
            <a:custGeom>
              <a:rect b="b" l="l" r="r" t="t"/>
              <a:pathLst>
                <a:path extrusionOk="0" h="5829" w="3593">
                  <a:moveTo>
                    <a:pt x="3088" y="0"/>
                  </a:moveTo>
                  <a:cubicBezTo>
                    <a:pt x="1482" y="0"/>
                    <a:pt x="127" y="1229"/>
                    <a:pt x="64" y="2773"/>
                  </a:cubicBezTo>
                  <a:cubicBezTo>
                    <a:pt x="1" y="4505"/>
                    <a:pt x="1356" y="5829"/>
                    <a:pt x="2962" y="5829"/>
                  </a:cubicBezTo>
                  <a:lnTo>
                    <a:pt x="3592" y="5829"/>
                  </a:lnTo>
                  <a:cubicBezTo>
                    <a:pt x="2931" y="5041"/>
                    <a:pt x="2521" y="4064"/>
                    <a:pt x="2521" y="2930"/>
                  </a:cubicBezTo>
                  <a:cubicBezTo>
                    <a:pt x="2521" y="1796"/>
                    <a:pt x="2931" y="788"/>
                    <a:pt x="35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72" name="Google Shape;7972;p83"/>
          <p:cNvGrpSpPr/>
          <p:nvPr/>
        </p:nvGrpSpPr>
        <p:grpSpPr>
          <a:xfrm>
            <a:off x="5769739" y="2891364"/>
            <a:ext cx="312585" cy="355451"/>
            <a:chOff x="-9500075" y="3180800"/>
            <a:chExt cx="310350" cy="352875"/>
          </a:xfrm>
        </p:grpSpPr>
        <p:sp>
          <p:nvSpPr>
            <p:cNvPr id="7973" name="Google Shape;7973;p83"/>
            <p:cNvSpPr/>
            <p:nvPr/>
          </p:nvSpPr>
          <p:spPr>
            <a:xfrm>
              <a:off x="-9429175" y="3332825"/>
              <a:ext cx="82725" cy="55150"/>
            </a:xfrm>
            <a:custGeom>
              <a:rect b="b" l="l" r="r" t="t"/>
              <a:pathLst>
                <a:path extrusionOk="0" h="2206" w="3309">
                  <a:moveTo>
                    <a:pt x="1670" y="0"/>
                  </a:moveTo>
                  <a:lnTo>
                    <a:pt x="0" y="2205"/>
                  </a:lnTo>
                  <a:lnTo>
                    <a:pt x="3308" y="2205"/>
                  </a:ln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4" name="Google Shape;7974;p83"/>
            <p:cNvSpPr/>
            <p:nvPr/>
          </p:nvSpPr>
          <p:spPr>
            <a:xfrm>
              <a:off x="-9335450" y="3274525"/>
              <a:ext cx="19700" cy="19725"/>
            </a:xfrm>
            <a:custGeom>
              <a:rect b="b" l="l" r="r" t="t"/>
              <a:pathLst>
                <a:path extrusionOk="0" h="789" w="788">
                  <a:moveTo>
                    <a:pt x="378" y="1"/>
                  </a:moveTo>
                  <a:cubicBezTo>
                    <a:pt x="189" y="1"/>
                    <a:pt x="0" y="190"/>
                    <a:pt x="0" y="379"/>
                  </a:cubicBezTo>
                  <a:cubicBezTo>
                    <a:pt x="0" y="599"/>
                    <a:pt x="189" y="788"/>
                    <a:pt x="378" y="788"/>
                  </a:cubicBezTo>
                  <a:cubicBezTo>
                    <a:pt x="599" y="788"/>
                    <a:pt x="788" y="599"/>
                    <a:pt x="788" y="379"/>
                  </a:cubicBezTo>
                  <a:cubicBezTo>
                    <a:pt x="788" y="190"/>
                    <a:pt x="599"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5" name="Google Shape;7975;p83"/>
            <p:cNvSpPr/>
            <p:nvPr/>
          </p:nvSpPr>
          <p:spPr>
            <a:xfrm>
              <a:off x="-9330725" y="3351725"/>
              <a:ext cx="62250" cy="36250"/>
            </a:xfrm>
            <a:custGeom>
              <a:rect b="b" l="l" r="r" t="t"/>
              <a:pathLst>
                <a:path extrusionOk="0" h="1450" w="2490">
                  <a:moveTo>
                    <a:pt x="1040" y="0"/>
                  </a:moveTo>
                  <a:lnTo>
                    <a:pt x="0" y="977"/>
                  </a:lnTo>
                  <a:lnTo>
                    <a:pt x="410" y="1449"/>
                  </a:lnTo>
                  <a:lnTo>
                    <a:pt x="2489" y="1449"/>
                  </a:lnTo>
                  <a:lnTo>
                    <a:pt x="104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6" name="Google Shape;7976;p83"/>
            <p:cNvSpPr/>
            <p:nvPr/>
          </p:nvSpPr>
          <p:spPr>
            <a:xfrm>
              <a:off x="-9440200" y="3220975"/>
              <a:ext cx="186675" cy="152025"/>
            </a:xfrm>
            <a:custGeom>
              <a:rect b="b" l="l" r="r" t="t"/>
              <a:pathLst>
                <a:path extrusionOk="0" h="6081" w="7467">
                  <a:moveTo>
                    <a:pt x="4568" y="1324"/>
                  </a:moveTo>
                  <a:cubicBezTo>
                    <a:pt x="5261" y="1324"/>
                    <a:pt x="5828" y="1859"/>
                    <a:pt x="5828" y="2552"/>
                  </a:cubicBezTo>
                  <a:cubicBezTo>
                    <a:pt x="5828" y="3214"/>
                    <a:pt x="5293" y="3813"/>
                    <a:pt x="4568" y="3813"/>
                  </a:cubicBezTo>
                  <a:cubicBezTo>
                    <a:pt x="3875" y="3813"/>
                    <a:pt x="3308" y="3245"/>
                    <a:pt x="3308" y="2552"/>
                  </a:cubicBezTo>
                  <a:cubicBezTo>
                    <a:pt x="3308" y="1828"/>
                    <a:pt x="3875" y="1324"/>
                    <a:pt x="4568" y="1324"/>
                  </a:cubicBezTo>
                  <a:close/>
                  <a:moveTo>
                    <a:pt x="0" y="0"/>
                  </a:moveTo>
                  <a:lnTo>
                    <a:pt x="0" y="5860"/>
                  </a:lnTo>
                  <a:lnTo>
                    <a:pt x="1733" y="3529"/>
                  </a:lnTo>
                  <a:cubicBezTo>
                    <a:pt x="1812" y="3434"/>
                    <a:pt x="1945" y="3387"/>
                    <a:pt x="2079" y="3387"/>
                  </a:cubicBezTo>
                  <a:cubicBezTo>
                    <a:pt x="2213" y="3387"/>
                    <a:pt x="2347" y="3434"/>
                    <a:pt x="2426" y="3529"/>
                  </a:cubicBezTo>
                  <a:lnTo>
                    <a:pt x="3907" y="5482"/>
                  </a:lnTo>
                  <a:lnTo>
                    <a:pt x="5104" y="4317"/>
                  </a:lnTo>
                  <a:cubicBezTo>
                    <a:pt x="5183" y="4238"/>
                    <a:pt x="5285" y="4198"/>
                    <a:pt x="5387" y="4198"/>
                  </a:cubicBezTo>
                  <a:cubicBezTo>
                    <a:pt x="5490" y="4198"/>
                    <a:pt x="5592" y="4238"/>
                    <a:pt x="5671" y="4317"/>
                  </a:cubicBezTo>
                  <a:lnTo>
                    <a:pt x="7467" y="6081"/>
                  </a:lnTo>
                  <a:lnTo>
                    <a:pt x="746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7" name="Google Shape;7977;p83"/>
            <p:cNvSpPr/>
            <p:nvPr/>
          </p:nvSpPr>
          <p:spPr>
            <a:xfrm>
              <a:off x="-9500075" y="3222550"/>
              <a:ext cx="310350" cy="228425"/>
            </a:xfrm>
            <a:custGeom>
              <a:rect b="b" l="l" r="r" t="t"/>
              <a:pathLst>
                <a:path extrusionOk="0" h="9137" w="12414">
                  <a:moveTo>
                    <a:pt x="1229" y="0"/>
                  </a:moveTo>
                  <a:cubicBezTo>
                    <a:pt x="568" y="0"/>
                    <a:pt x="1" y="599"/>
                    <a:pt x="1" y="1261"/>
                  </a:cubicBezTo>
                  <a:lnTo>
                    <a:pt x="1" y="7877"/>
                  </a:lnTo>
                  <a:cubicBezTo>
                    <a:pt x="1" y="8538"/>
                    <a:pt x="568" y="9137"/>
                    <a:pt x="1229" y="9137"/>
                  </a:cubicBezTo>
                  <a:lnTo>
                    <a:pt x="11153" y="9137"/>
                  </a:lnTo>
                  <a:cubicBezTo>
                    <a:pt x="11815" y="9137"/>
                    <a:pt x="12414" y="8538"/>
                    <a:pt x="12414" y="7877"/>
                  </a:cubicBezTo>
                  <a:lnTo>
                    <a:pt x="12414" y="1261"/>
                  </a:lnTo>
                  <a:cubicBezTo>
                    <a:pt x="12319" y="536"/>
                    <a:pt x="11784" y="0"/>
                    <a:pt x="11122" y="0"/>
                  </a:cubicBezTo>
                  <a:lnTo>
                    <a:pt x="10712" y="0"/>
                  </a:lnTo>
                  <a:lnTo>
                    <a:pt x="10712" y="7058"/>
                  </a:lnTo>
                  <a:cubicBezTo>
                    <a:pt x="10712" y="7278"/>
                    <a:pt x="10523" y="7436"/>
                    <a:pt x="10334" y="7436"/>
                  </a:cubicBezTo>
                  <a:lnTo>
                    <a:pt x="2048" y="7436"/>
                  </a:lnTo>
                  <a:cubicBezTo>
                    <a:pt x="1828" y="7436"/>
                    <a:pt x="1607" y="7247"/>
                    <a:pt x="1607" y="7058"/>
                  </a:cubicBezTo>
                  <a:lnTo>
                    <a:pt x="16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8" name="Google Shape;7978;p83"/>
            <p:cNvSpPr/>
            <p:nvPr/>
          </p:nvSpPr>
          <p:spPr>
            <a:xfrm>
              <a:off x="-9398475" y="3180800"/>
              <a:ext cx="103200" cy="21300"/>
            </a:xfrm>
            <a:custGeom>
              <a:rect b="b" l="l" r="r" t="t"/>
              <a:pathLst>
                <a:path extrusionOk="0" h="852" w="4128">
                  <a:moveTo>
                    <a:pt x="820" y="1"/>
                  </a:moveTo>
                  <a:cubicBezTo>
                    <a:pt x="347" y="1"/>
                    <a:pt x="1" y="379"/>
                    <a:pt x="1" y="851"/>
                  </a:cubicBezTo>
                  <a:lnTo>
                    <a:pt x="4128" y="851"/>
                  </a:lnTo>
                  <a:cubicBezTo>
                    <a:pt x="4128" y="379"/>
                    <a:pt x="3781" y="1"/>
                    <a:pt x="3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9" name="Google Shape;7979;p83"/>
            <p:cNvSpPr/>
            <p:nvPr/>
          </p:nvSpPr>
          <p:spPr>
            <a:xfrm>
              <a:off x="-9460700" y="3471450"/>
              <a:ext cx="41775" cy="62225"/>
            </a:xfrm>
            <a:custGeom>
              <a:rect b="b" l="l" r="r" t="t"/>
              <a:pathLst>
                <a:path extrusionOk="0" h="2489" w="1671">
                  <a:moveTo>
                    <a:pt x="1" y="0"/>
                  </a:moveTo>
                  <a:lnTo>
                    <a:pt x="1" y="1670"/>
                  </a:lnTo>
                  <a:cubicBezTo>
                    <a:pt x="1" y="2142"/>
                    <a:pt x="347" y="2489"/>
                    <a:pt x="820" y="2489"/>
                  </a:cubicBezTo>
                  <a:cubicBezTo>
                    <a:pt x="1293" y="2489"/>
                    <a:pt x="1671" y="2142"/>
                    <a:pt x="1671" y="1670"/>
                  </a:cubicBezTo>
                  <a:lnTo>
                    <a:pt x="167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0" name="Google Shape;7980;p83"/>
            <p:cNvSpPr/>
            <p:nvPr/>
          </p:nvSpPr>
          <p:spPr>
            <a:xfrm>
              <a:off x="-9274800" y="3471450"/>
              <a:ext cx="41750" cy="62225"/>
            </a:xfrm>
            <a:custGeom>
              <a:rect b="b" l="l" r="r" t="t"/>
              <a:pathLst>
                <a:path extrusionOk="0" h="2489" w="1670">
                  <a:moveTo>
                    <a:pt x="0" y="0"/>
                  </a:moveTo>
                  <a:lnTo>
                    <a:pt x="0" y="1670"/>
                  </a:lnTo>
                  <a:cubicBezTo>
                    <a:pt x="0" y="2142"/>
                    <a:pt x="378" y="2489"/>
                    <a:pt x="851" y="2489"/>
                  </a:cubicBezTo>
                  <a:cubicBezTo>
                    <a:pt x="1323" y="2489"/>
                    <a:pt x="1670" y="2142"/>
                    <a:pt x="1670" y="1670"/>
                  </a:cubicBez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1" name="Google Shape;7981;p83"/>
            <p:cNvSpPr/>
            <p:nvPr/>
          </p:nvSpPr>
          <p:spPr>
            <a:xfrm>
              <a:off x="-9398475" y="3471450"/>
              <a:ext cx="103200" cy="20500"/>
            </a:xfrm>
            <a:custGeom>
              <a:rect b="b" l="l" r="r" t="t"/>
              <a:pathLst>
                <a:path extrusionOk="0" h="820" w="4128">
                  <a:moveTo>
                    <a:pt x="1" y="0"/>
                  </a:moveTo>
                  <a:lnTo>
                    <a:pt x="1" y="819"/>
                  </a:lnTo>
                  <a:lnTo>
                    <a:pt x="4128" y="819"/>
                  </a:lnTo>
                  <a:lnTo>
                    <a:pt x="412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82" name="Google Shape;7982;p83"/>
          <p:cNvGrpSpPr/>
          <p:nvPr/>
        </p:nvGrpSpPr>
        <p:grpSpPr>
          <a:xfrm>
            <a:off x="5747530" y="3366879"/>
            <a:ext cx="356221" cy="356257"/>
            <a:chOff x="-9523700" y="3614000"/>
            <a:chExt cx="353675" cy="353675"/>
          </a:xfrm>
        </p:grpSpPr>
        <p:sp>
          <p:nvSpPr>
            <p:cNvPr id="7983" name="Google Shape;7983;p83"/>
            <p:cNvSpPr/>
            <p:nvPr/>
          </p:nvSpPr>
          <p:spPr>
            <a:xfrm>
              <a:off x="-9523700" y="3843975"/>
              <a:ext cx="124475" cy="123700"/>
            </a:xfrm>
            <a:custGeom>
              <a:rect b="b" l="l" r="r" t="t"/>
              <a:pathLst>
                <a:path extrusionOk="0" h="4948" w="4979">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828" y="1198"/>
                    <a:pt x="2489" y="1198"/>
                  </a:cubicBezTo>
                  <a:close/>
                  <a:moveTo>
                    <a:pt x="2489" y="1"/>
                  </a:moveTo>
                  <a:cubicBezTo>
                    <a:pt x="1103" y="1"/>
                    <a:pt x="1" y="1103"/>
                    <a:pt x="1" y="2458"/>
                  </a:cubicBezTo>
                  <a:cubicBezTo>
                    <a:pt x="1" y="3844"/>
                    <a:pt x="1135" y="4947"/>
                    <a:pt x="2489" y="4947"/>
                  </a:cubicBezTo>
                  <a:cubicBezTo>
                    <a:pt x="3876" y="4947"/>
                    <a:pt x="4978" y="3844"/>
                    <a:pt x="4978" y="2458"/>
                  </a:cubicBezTo>
                  <a:cubicBezTo>
                    <a:pt x="4978" y="1103"/>
                    <a:pt x="3876"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4" name="Google Shape;7984;p83"/>
            <p:cNvSpPr/>
            <p:nvPr/>
          </p:nvSpPr>
          <p:spPr>
            <a:xfrm>
              <a:off x="-9515825" y="3656525"/>
              <a:ext cx="116600" cy="195350"/>
            </a:xfrm>
            <a:custGeom>
              <a:rect b="b" l="l" r="r" t="t"/>
              <a:pathLst>
                <a:path extrusionOk="0" h="7814" w="4664">
                  <a:moveTo>
                    <a:pt x="2994" y="1"/>
                  </a:moveTo>
                  <a:cubicBezTo>
                    <a:pt x="2206" y="1"/>
                    <a:pt x="1513" y="536"/>
                    <a:pt x="1387" y="1324"/>
                  </a:cubicBezTo>
                  <a:lnTo>
                    <a:pt x="1" y="7499"/>
                  </a:lnTo>
                  <a:cubicBezTo>
                    <a:pt x="599" y="6963"/>
                    <a:pt x="1355" y="6648"/>
                    <a:pt x="2174" y="6648"/>
                  </a:cubicBezTo>
                  <a:cubicBezTo>
                    <a:pt x="3151" y="6648"/>
                    <a:pt x="4065" y="7089"/>
                    <a:pt x="4663" y="7814"/>
                  </a:cubicBezTo>
                  <a:lnTo>
                    <a:pt x="4663" y="1639"/>
                  </a:lnTo>
                  <a:cubicBezTo>
                    <a:pt x="4663" y="757"/>
                    <a:pt x="3907" y="1"/>
                    <a:pt x="29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5" name="Google Shape;7985;p83"/>
            <p:cNvSpPr/>
            <p:nvPr/>
          </p:nvSpPr>
          <p:spPr>
            <a:xfrm>
              <a:off x="-9481175" y="3614000"/>
              <a:ext cx="80375" cy="37050"/>
            </a:xfrm>
            <a:custGeom>
              <a:rect b="b" l="l" r="r" t="t"/>
              <a:pathLst>
                <a:path extrusionOk="0" h="1482" w="3215">
                  <a:moveTo>
                    <a:pt x="1608" y="0"/>
                  </a:moveTo>
                  <a:cubicBezTo>
                    <a:pt x="788" y="63"/>
                    <a:pt x="127" y="693"/>
                    <a:pt x="1" y="1481"/>
                  </a:cubicBezTo>
                  <a:cubicBezTo>
                    <a:pt x="442" y="1072"/>
                    <a:pt x="1009" y="851"/>
                    <a:pt x="1608" y="851"/>
                  </a:cubicBezTo>
                  <a:cubicBezTo>
                    <a:pt x="2238" y="851"/>
                    <a:pt x="2805" y="1072"/>
                    <a:pt x="3214" y="1481"/>
                  </a:cubicBezTo>
                  <a:cubicBezTo>
                    <a:pt x="3120" y="630"/>
                    <a:pt x="2427" y="0"/>
                    <a:pt x="16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6" name="Google Shape;7986;p83"/>
            <p:cNvSpPr/>
            <p:nvPr/>
          </p:nvSpPr>
          <p:spPr>
            <a:xfrm>
              <a:off x="-9294500" y="3843975"/>
              <a:ext cx="124475" cy="123700"/>
            </a:xfrm>
            <a:custGeom>
              <a:rect b="b" l="l" r="r" t="t"/>
              <a:pathLst>
                <a:path extrusionOk="0" h="4948" w="4979">
                  <a:moveTo>
                    <a:pt x="2489" y="1198"/>
                  </a:moveTo>
                  <a:cubicBezTo>
                    <a:pt x="3151" y="1198"/>
                    <a:pt x="3718" y="1765"/>
                    <a:pt x="3718" y="2427"/>
                  </a:cubicBezTo>
                  <a:cubicBezTo>
                    <a:pt x="3718" y="3088"/>
                    <a:pt x="3151" y="3687"/>
                    <a:pt x="2489" y="3687"/>
                  </a:cubicBezTo>
                  <a:cubicBezTo>
                    <a:pt x="1828" y="3687"/>
                    <a:pt x="1229" y="3151"/>
                    <a:pt x="1229" y="2427"/>
                  </a:cubicBezTo>
                  <a:cubicBezTo>
                    <a:pt x="1229" y="1734"/>
                    <a:pt x="1796" y="1198"/>
                    <a:pt x="2489" y="1198"/>
                  </a:cubicBezTo>
                  <a:close/>
                  <a:moveTo>
                    <a:pt x="2489" y="1"/>
                  </a:moveTo>
                  <a:cubicBezTo>
                    <a:pt x="1103" y="1"/>
                    <a:pt x="0" y="1103"/>
                    <a:pt x="0" y="2458"/>
                  </a:cubicBezTo>
                  <a:cubicBezTo>
                    <a:pt x="0" y="3844"/>
                    <a:pt x="1103" y="4947"/>
                    <a:pt x="2489" y="4947"/>
                  </a:cubicBezTo>
                  <a:cubicBezTo>
                    <a:pt x="3876" y="4947"/>
                    <a:pt x="4978" y="3844"/>
                    <a:pt x="4978" y="2458"/>
                  </a:cubicBezTo>
                  <a:cubicBezTo>
                    <a:pt x="4978" y="1103"/>
                    <a:pt x="3876" y="1"/>
                    <a:pt x="24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7" name="Google Shape;7987;p83"/>
            <p:cNvSpPr/>
            <p:nvPr/>
          </p:nvSpPr>
          <p:spPr>
            <a:xfrm>
              <a:off x="-9294500" y="3656525"/>
              <a:ext cx="116600" cy="195350"/>
            </a:xfrm>
            <a:custGeom>
              <a:rect b="b" l="l" r="r" t="t"/>
              <a:pathLst>
                <a:path extrusionOk="0" h="7814" w="4664">
                  <a:moveTo>
                    <a:pt x="1670" y="1"/>
                  </a:moveTo>
                  <a:cubicBezTo>
                    <a:pt x="757" y="1"/>
                    <a:pt x="0" y="757"/>
                    <a:pt x="0" y="1639"/>
                  </a:cubicBezTo>
                  <a:lnTo>
                    <a:pt x="0" y="7814"/>
                  </a:lnTo>
                  <a:cubicBezTo>
                    <a:pt x="599" y="7089"/>
                    <a:pt x="1513" y="6648"/>
                    <a:pt x="2489" y="6648"/>
                  </a:cubicBezTo>
                  <a:cubicBezTo>
                    <a:pt x="3308" y="6648"/>
                    <a:pt x="4065" y="6963"/>
                    <a:pt x="4663" y="7499"/>
                  </a:cubicBezTo>
                  <a:lnTo>
                    <a:pt x="3277" y="1324"/>
                  </a:lnTo>
                  <a:cubicBezTo>
                    <a:pt x="3119" y="536"/>
                    <a:pt x="2458"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8" name="Google Shape;7988;p83"/>
            <p:cNvSpPr/>
            <p:nvPr/>
          </p:nvSpPr>
          <p:spPr>
            <a:xfrm>
              <a:off x="-9294500" y="3615575"/>
              <a:ext cx="81150" cy="36250"/>
            </a:xfrm>
            <a:custGeom>
              <a:rect b="b" l="l" r="r" t="t"/>
              <a:pathLst>
                <a:path extrusionOk="0" h="1450" w="3246">
                  <a:moveTo>
                    <a:pt x="1639" y="0"/>
                  </a:moveTo>
                  <a:cubicBezTo>
                    <a:pt x="788" y="0"/>
                    <a:pt x="126" y="630"/>
                    <a:pt x="0" y="1450"/>
                  </a:cubicBezTo>
                  <a:cubicBezTo>
                    <a:pt x="442" y="1040"/>
                    <a:pt x="1040" y="820"/>
                    <a:pt x="1639" y="820"/>
                  </a:cubicBezTo>
                  <a:cubicBezTo>
                    <a:pt x="2269" y="820"/>
                    <a:pt x="2804" y="1040"/>
                    <a:pt x="3245" y="1450"/>
                  </a:cubicBezTo>
                  <a:cubicBezTo>
                    <a:pt x="3119" y="599"/>
                    <a:pt x="2458" y="0"/>
                    <a:pt x="16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9" name="Google Shape;7989;p83"/>
            <p:cNvSpPr/>
            <p:nvPr/>
          </p:nvSpPr>
          <p:spPr>
            <a:xfrm>
              <a:off x="-9378775" y="3822725"/>
              <a:ext cx="63025" cy="41750"/>
            </a:xfrm>
            <a:custGeom>
              <a:rect b="b" l="l" r="r" t="t"/>
              <a:pathLst>
                <a:path extrusionOk="0" h="1670" w="2521">
                  <a:moveTo>
                    <a:pt x="0" y="0"/>
                  </a:moveTo>
                  <a:lnTo>
                    <a:pt x="0" y="1670"/>
                  </a:lnTo>
                  <a:lnTo>
                    <a:pt x="2521" y="1670"/>
                  </a:lnTo>
                  <a:lnTo>
                    <a:pt x="25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0" name="Google Shape;7990;p83"/>
            <p:cNvSpPr/>
            <p:nvPr/>
          </p:nvSpPr>
          <p:spPr>
            <a:xfrm>
              <a:off x="-9336250" y="3739225"/>
              <a:ext cx="21300" cy="63050"/>
            </a:xfrm>
            <a:custGeom>
              <a:rect b="b" l="l" r="r" t="t"/>
              <a:pathLst>
                <a:path extrusionOk="0" h="2522" w="852">
                  <a:moveTo>
                    <a:pt x="1" y="1"/>
                  </a:moveTo>
                  <a:lnTo>
                    <a:pt x="1" y="2521"/>
                  </a:lnTo>
                  <a:lnTo>
                    <a:pt x="851" y="2521"/>
                  </a:lnTo>
                  <a:lnTo>
                    <a:pt x="8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1" name="Google Shape;7991;p83"/>
            <p:cNvSpPr/>
            <p:nvPr/>
          </p:nvSpPr>
          <p:spPr>
            <a:xfrm>
              <a:off x="-9378775" y="3739225"/>
              <a:ext cx="20500" cy="63050"/>
            </a:xfrm>
            <a:custGeom>
              <a:rect b="b" l="l" r="r" t="t"/>
              <a:pathLst>
                <a:path extrusionOk="0" h="2522" w="820">
                  <a:moveTo>
                    <a:pt x="0" y="1"/>
                  </a:moveTo>
                  <a:lnTo>
                    <a:pt x="0" y="2521"/>
                  </a:lnTo>
                  <a:lnTo>
                    <a:pt x="820" y="2521"/>
                  </a:lnTo>
                  <a:lnTo>
                    <a:pt x="82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992" name="Google Shape;7992;p83"/>
          <p:cNvGrpSpPr/>
          <p:nvPr/>
        </p:nvGrpSpPr>
        <p:grpSpPr>
          <a:xfrm>
            <a:off x="7532481" y="3389521"/>
            <a:ext cx="356221" cy="354670"/>
            <a:chOff x="-9523700" y="4049550"/>
            <a:chExt cx="353675" cy="352100"/>
          </a:xfrm>
        </p:grpSpPr>
        <p:sp>
          <p:nvSpPr>
            <p:cNvPr id="7993" name="Google Shape;7993;p83"/>
            <p:cNvSpPr/>
            <p:nvPr/>
          </p:nvSpPr>
          <p:spPr>
            <a:xfrm>
              <a:off x="-9523700" y="4049550"/>
              <a:ext cx="82725" cy="82725"/>
            </a:xfrm>
            <a:custGeom>
              <a:rect b="b" l="l" r="r" t="t"/>
              <a:pathLst>
                <a:path extrusionOk="0" h="3309" w="3309">
                  <a:moveTo>
                    <a:pt x="1670" y="1"/>
                  </a:moveTo>
                  <a:cubicBezTo>
                    <a:pt x="757" y="1"/>
                    <a:pt x="1" y="725"/>
                    <a:pt x="1" y="1639"/>
                  </a:cubicBezTo>
                  <a:cubicBezTo>
                    <a:pt x="1" y="2552"/>
                    <a:pt x="757" y="3309"/>
                    <a:pt x="1670" y="3309"/>
                  </a:cubicBezTo>
                  <a:cubicBezTo>
                    <a:pt x="2584" y="3309"/>
                    <a:pt x="3309" y="2552"/>
                    <a:pt x="3309" y="1639"/>
                  </a:cubicBezTo>
                  <a:cubicBezTo>
                    <a:pt x="3309" y="725"/>
                    <a:pt x="2584"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4" name="Google Shape;7994;p83"/>
            <p:cNvSpPr/>
            <p:nvPr/>
          </p:nvSpPr>
          <p:spPr>
            <a:xfrm>
              <a:off x="-9523700" y="4148800"/>
              <a:ext cx="82725" cy="252850"/>
            </a:xfrm>
            <a:custGeom>
              <a:rect b="b" l="l" r="r" t="t"/>
              <a:pathLst>
                <a:path extrusionOk="0" h="10114" w="3309">
                  <a:moveTo>
                    <a:pt x="820" y="0"/>
                  </a:moveTo>
                  <a:lnTo>
                    <a:pt x="820" y="7876"/>
                  </a:lnTo>
                  <a:cubicBezTo>
                    <a:pt x="316" y="8160"/>
                    <a:pt x="1" y="8695"/>
                    <a:pt x="1" y="9294"/>
                  </a:cubicBezTo>
                  <a:lnTo>
                    <a:pt x="1" y="9672"/>
                  </a:lnTo>
                  <a:cubicBezTo>
                    <a:pt x="1" y="9924"/>
                    <a:pt x="190" y="10113"/>
                    <a:pt x="442" y="10113"/>
                  </a:cubicBezTo>
                  <a:lnTo>
                    <a:pt x="2930" y="10113"/>
                  </a:lnTo>
                  <a:cubicBezTo>
                    <a:pt x="3151" y="10113"/>
                    <a:pt x="3309" y="9924"/>
                    <a:pt x="3309" y="9672"/>
                  </a:cubicBezTo>
                  <a:lnTo>
                    <a:pt x="3309" y="9294"/>
                  </a:lnTo>
                  <a:cubicBezTo>
                    <a:pt x="3309" y="8664"/>
                    <a:pt x="2993" y="8160"/>
                    <a:pt x="2489" y="7876"/>
                  </a:cubicBezTo>
                  <a:lnTo>
                    <a:pt x="2489" y="0"/>
                  </a:lnTo>
                  <a:cubicBezTo>
                    <a:pt x="2206" y="63"/>
                    <a:pt x="1922" y="158"/>
                    <a:pt x="1670" y="158"/>
                  </a:cubicBezTo>
                  <a:cubicBezTo>
                    <a:pt x="1387" y="158"/>
                    <a:pt x="1103" y="63"/>
                    <a:pt x="8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5" name="Google Shape;7995;p83"/>
            <p:cNvSpPr/>
            <p:nvPr/>
          </p:nvSpPr>
          <p:spPr>
            <a:xfrm>
              <a:off x="-9252750" y="4049550"/>
              <a:ext cx="82725" cy="82725"/>
            </a:xfrm>
            <a:custGeom>
              <a:rect b="b" l="l" r="r" t="t"/>
              <a:pathLst>
                <a:path extrusionOk="0" h="3309" w="3309">
                  <a:moveTo>
                    <a:pt x="1670" y="1"/>
                  </a:moveTo>
                  <a:cubicBezTo>
                    <a:pt x="756" y="1"/>
                    <a:pt x="0" y="725"/>
                    <a:pt x="0" y="1639"/>
                  </a:cubicBezTo>
                  <a:cubicBezTo>
                    <a:pt x="0" y="2552"/>
                    <a:pt x="756" y="3309"/>
                    <a:pt x="1670" y="3309"/>
                  </a:cubicBezTo>
                  <a:cubicBezTo>
                    <a:pt x="2552" y="3309"/>
                    <a:pt x="3308" y="2552"/>
                    <a:pt x="3308" y="1639"/>
                  </a:cubicBezTo>
                  <a:cubicBezTo>
                    <a:pt x="3308" y="725"/>
                    <a:pt x="2552"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6" name="Google Shape;7996;p83"/>
            <p:cNvSpPr/>
            <p:nvPr/>
          </p:nvSpPr>
          <p:spPr>
            <a:xfrm>
              <a:off x="-9252750" y="4148800"/>
              <a:ext cx="82725" cy="252850"/>
            </a:xfrm>
            <a:custGeom>
              <a:rect b="b" l="l" r="r" t="t"/>
              <a:pathLst>
                <a:path extrusionOk="0" h="10114" w="3309">
                  <a:moveTo>
                    <a:pt x="819" y="0"/>
                  </a:moveTo>
                  <a:lnTo>
                    <a:pt x="819" y="7876"/>
                  </a:lnTo>
                  <a:cubicBezTo>
                    <a:pt x="315" y="8160"/>
                    <a:pt x="0" y="8695"/>
                    <a:pt x="0" y="9294"/>
                  </a:cubicBezTo>
                  <a:lnTo>
                    <a:pt x="0" y="9704"/>
                  </a:lnTo>
                  <a:cubicBezTo>
                    <a:pt x="0" y="9924"/>
                    <a:pt x="189" y="10113"/>
                    <a:pt x="441" y="10113"/>
                  </a:cubicBezTo>
                  <a:lnTo>
                    <a:pt x="2899" y="10113"/>
                  </a:lnTo>
                  <a:cubicBezTo>
                    <a:pt x="3151" y="10113"/>
                    <a:pt x="3308" y="9924"/>
                    <a:pt x="3308" y="9704"/>
                  </a:cubicBezTo>
                  <a:lnTo>
                    <a:pt x="3308" y="9294"/>
                  </a:lnTo>
                  <a:cubicBezTo>
                    <a:pt x="3308" y="8664"/>
                    <a:pt x="2962" y="8160"/>
                    <a:pt x="2489" y="7876"/>
                  </a:cubicBezTo>
                  <a:lnTo>
                    <a:pt x="2489" y="0"/>
                  </a:lnTo>
                  <a:cubicBezTo>
                    <a:pt x="2206" y="95"/>
                    <a:pt x="1922" y="158"/>
                    <a:pt x="1638" y="158"/>
                  </a:cubicBezTo>
                  <a:cubicBezTo>
                    <a:pt x="1386" y="158"/>
                    <a:pt x="1103" y="95"/>
                    <a:pt x="8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7" name="Google Shape;7997;p83"/>
            <p:cNvSpPr/>
            <p:nvPr/>
          </p:nvSpPr>
          <p:spPr>
            <a:xfrm>
              <a:off x="-9440200" y="4214950"/>
              <a:ext cx="187475" cy="167000"/>
            </a:xfrm>
            <a:custGeom>
              <a:rect b="b" l="l" r="r" t="t"/>
              <a:pathLst>
                <a:path extrusionOk="0" h="6680" w="7499">
                  <a:moveTo>
                    <a:pt x="1229" y="1"/>
                  </a:moveTo>
                  <a:cubicBezTo>
                    <a:pt x="1071" y="1"/>
                    <a:pt x="914" y="64"/>
                    <a:pt x="882" y="221"/>
                  </a:cubicBezTo>
                  <a:lnTo>
                    <a:pt x="0" y="1954"/>
                  </a:lnTo>
                  <a:lnTo>
                    <a:pt x="0" y="4852"/>
                  </a:lnTo>
                  <a:cubicBezTo>
                    <a:pt x="536" y="5325"/>
                    <a:pt x="851" y="5955"/>
                    <a:pt x="851" y="6680"/>
                  </a:cubicBezTo>
                  <a:lnTo>
                    <a:pt x="6679" y="6680"/>
                  </a:lnTo>
                  <a:cubicBezTo>
                    <a:pt x="6679" y="5955"/>
                    <a:pt x="6994" y="5325"/>
                    <a:pt x="7498" y="4852"/>
                  </a:cubicBezTo>
                  <a:lnTo>
                    <a:pt x="7498" y="1954"/>
                  </a:lnTo>
                  <a:lnTo>
                    <a:pt x="6616" y="221"/>
                  </a:lnTo>
                  <a:cubicBezTo>
                    <a:pt x="6553" y="64"/>
                    <a:pt x="6427" y="1"/>
                    <a:pt x="6270" y="1"/>
                  </a:cubicBezTo>
                  <a:lnTo>
                    <a:pt x="4726" y="1"/>
                  </a:lnTo>
                  <a:lnTo>
                    <a:pt x="6616" y="4443"/>
                  </a:lnTo>
                  <a:cubicBezTo>
                    <a:pt x="6679" y="4569"/>
                    <a:pt x="6679" y="4726"/>
                    <a:pt x="6585" y="4852"/>
                  </a:cubicBezTo>
                  <a:cubicBezTo>
                    <a:pt x="6522" y="4947"/>
                    <a:pt x="6396" y="5041"/>
                    <a:pt x="6238" y="5041"/>
                  </a:cubicBezTo>
                  <a:lnTo>
                    <a:pt x="1260" y="5041"/>
                  </a:lnTo>
                  <a:cubicBezTo>
                    <a:pt x="1103" y="5041"/>
                    <a:pt x="1008" y="4947"/>
                    <a:pt x="914" y="4852"/>
                  </a:cubicBezTo>
                  <a:cubicBezTo>
                    <a:pt x="851" y="4726"/>
                    <a:pt x="851" y="4569"/>
                    <a:pt x="882" y="4443"/>
                  </a:cubicBezTo>
                  <a:lnTo>
                    <a:pt x="27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8" name="Google Shape;7998;p83"/>
            <p:cNvSpPr/>
            <p:nvPr/>
          </p:nvSpPr>
          <p:spPr>
            <a:xfrm>
              <a:off x="-9393750" y="4214950"/>
              <a:ext cx="93750" cy="104000"/>
            </a:xfrm>
            <a:custGeom>
              <a:rect b="b" l="l" r="r" t="t"/>
              <a:pathLst>
                <a:path extrusionOk="0" h="4160" w="3750">
                  <a:moveTo>
                    <a:pt x="1828" y="1"/>
                  </a:moveTo>
                  <a:lnTo>
                    <a:pt x="1" y="4159"/>
                  </a:lnTo>
                  <a:lnTo>
                    <a:pt x="3750" y="4159"/>
                  </a:lnTo>
                  <a:lnTo>
                    <a:pt x="19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9" name="Google Shape;7999;p83"/>
            <p:cNvSpPr/>
            <p:nvPr/>
          </p:nvSpPr>
          <p:spPr>
            <a:xfrm>
              <a:off x="-9440200" y="4140125"/>
              <a:ext cx="187475" cy="32325"/>
            </a:xfrm>
            <a:custGeom>
              <a:rect b="b" l="l" r="r" t="t"/>
              <a:pathLst>
                <a:path extrusionOk="0" h="1293" w="7499">
                  <a:moveTo>
                    <a:pt x="0" y="1"/>
                  </a:moveTo>
                  <a:lnTo>
                    <a:pt x="0" y="851"/>
                  </a:lnTo>
                  <a:cubicBezTo>
                    <a:pt x="1229" y="1135"/>
                    <a:pt x="2489" y="1292"/>
                    <a:pt x="3749" y="1292"/>
                  </a:cubicBezTo>
                  <a:cubicBezTo>
                    <a:pt x="5009" y="1292"/>
                    <a:pt x="6270" y="1135"/>
                    <a:pt x="7498" y="851"/>
                  </a:cubicBezTo>
                  <a:lnTo>
                    <a:pt x="7498" y="1"/>
                  </a:lnTo>
                  <a:cubicBezTo>
                    <a:pt x="6270" y="300"/>
                    <a:pt x="5001" y="450"/>
                    <a:pt x="3737" y="450"/>
                  </a:cubicBezTo>
                  <a:cubicBezTo>
                    <a:pt x="2473" y="450"/>
                    <a:pt x="1213" y="300"/>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00" name="Google Shape;8000;p83"/>
          <p:cNvGrpSpPr/>
          <p:nvPr/>
        </p:nvGrpSpPr>
        <p:grpSpPr>
          <a:xfrm>
            <a:off x="7088596" y="3389494"/>
            <a:ext cx="357002" cy="311029"/>
            <a:chOff x="-8209150" y="3659675"/>
            <a:chExt cx="354450" cy="308775"/>
          </a:xfrm>
        </p:grpSpPr>
        <p:sp>
          <p:nvSpPr>
            <p:cNvPr id="8001" name="Google Shape;8001;p83"/>
            <p:cNvSpPr/>
            <p:nvPr/>
          </p:nvSpPr>
          <p:spPr>
            <a:xfrm>
              <a:off x="-8209150" y="3907775"/>
              <a:ext cx="353675" cy="60675"/>
            </a:xfrm>
            <a:custGeom>
              <a:rect b="b" l="l" r="r" t="t"/>
              <a:pathLst>
                <a:path extrusionOk="0" h="2427" w="14147">
                  <a:moveTo>
                    <a:pt x="1261" y="1"/>
                  </a:moveTo>
                  <a:cubicBezTo>
                    <a:pt x="599" y="1"/>
                    <a:pt x="0" y="536"/>
                    <a:pt x="0" y="1229"/>
                  </a:cubicBezTo>
                  <a:lnTo>
                    <a:pt x="0" y="2048"/>
                  </a:lnTo>
                  <a:cubicBezTo>
                    <a:pt x="0" y="2269"/>
                    <a:pt x="189" y="2427"/>
                    <a:pt x="378" y="2427"/>
                  </a:cubicBezTo>
                  <a:lnTo>
                    <a:pt x="13673" y="2427"/>
                  </a:lnTo>
                  <a:cubicBezTo>
                    <a:pt x="13894" y="2427"/>
                    <a:pt x="14052" y="2238"/>
                    <a:pt x="14052" y="2048"/>
                  </a:cubicBezTo>
                  <a:lnTo>
                    <a:pt x="14052" y="1229"/>
                  </a:lnTo>
                  <a:cubicBezTo>
                    <a:pt x="14146" y="599"/>
                    <a:pt x="13579" y="1"/>
                    <a:pt x="128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2" name="Google Shape;8002;p83"/>
            <p:cNvSpPr/>
            <p:nvPr/>
          </p:nvSpPr>
          <p:spPr>
            <a:xfrm>
              <a:off x="-8188675" y="3825075"/>
              <a:ext cx="311125" cy="63050"/>
            </a:xfrm>
            <a:custGeom>
              <a:rect b="b" l="l" r="r" t="t"/>
              <a:pathLst>
                <a:path extrusionOk="0" h="2522" w="12445">
                  <a:moveTo>
                    <a:pt x="442" y="1"/>
                  </a:moveTo>
                  <a:cubicBezTo>
                    <a:pt x="189" y="1"/>
                    <a:pt x="0" y="190"/>
                    <a:pt x="0" y="410"/>
                  </a:cubicBezTo>
                  <a:lnTo>
                    <a:pt x="0" y="2521"/>
                  </a:lnTo>
                  <a:lnTo>
                    <a:pt x="3308" y="2521"/>
                  </a:lnTo>
                  <a:lnTo>
                    <a:pt x="3308" y="2080"/>
                  </a:lnTo>
                  <a:cubicBezTo>
                    <a:pt x="3308" y="1828"/>
                    <a:pt x="3497" y="1670"/>
                    <a:pt x="3718" y="1670"/>
                  </a:cubicBezTo>
                  <a:cubicBezTo>
                    <a:pt x="3939" y="1670"/>
                    <a:pt x="4128" y="1891"/>
                    <a:pt x="4128" y="2080"/>
                  </a:cubicBezTo>
                  <a:lnTo>
                    <a:pt x="4128" y="2521"/>
                  </a:lnTo>
                  <a:lnTo>
                    <a:pt x="5797" y="2521"/>
                  </a:lnTo>
                  <a:lnTo>
                    <a:pt x="5797" y="2080"/>
                  </a:lnTo>
                  <a:cubicBezTo>
                    <a:pt x="5797" y="1828"/>
                    <a:pt x="5986" y="1670"/>
                    <a:pt x="6238" y="1670"/>
                  </a:cubicBezTo>
                  <a:cubicBezTo>
                    <a:pt x="6459" y="1670"/>
                    <a:pt x="6616" y="1891"/>
                    <a:pt x="6616" y="2080"/>
                  </a:cubicBezTo>
                  <a:lnTo>
                    <a:pt x="6616" y="2521"/>
                  </a:lnTo>
                  <a:lnTo>
                    <a:pt x="8318" y="2521"/>
                  </a:lnTo>
                  <a:lnTo>
                    <a:pt x="8318" y="2080"/>
                  </a:lnTo>
                  <a:cubicBezTo>
                    <a:pt x="8318" y="1828"/>
                    <a:pt x="8507" y="1670"/>
                    <a:pt x="8696" y="1670"/>
                  </a:cubicBezTo>
                  <a:cubicBezTo>
                    <a:pt x="8948" y="1670"/>
                    <a:pt x="9105" y="1891"/>
                    <a:pt x="9105" y="2080"/>
                  </a:cubicBezTo>
                  <a:lnTo>
                    <a:pt x="9105" y="2521"/>
                  </a:lnTo>
                  <a:lnTo>
                    <a:pt x="12445" y="2521"/>
                  </a:lnTo>
                  <a:lnTo>
                    <a:pt x="12445" y="410"/>
                  </a:lnTo>
                  <a:cubicBezTo>
                    <a:pt x="12445" y="190"/>
                    <a:pt x="12256" y="1"/>
                    <a:pt x="1206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3" name="Google Shape;8003;p83"/>
            <p:cNvSpPr/>
            <p:nvPr/>
          </p:nvSpPr>
          <p:spPr>
            <a:xfrm>
              <a:off x="-7913800" y="3743175"/>
              <a:ext cx="59100" cy="62250"/>
            </a:xfrm>
            <a:custGeom>
              <a:rect b="b" l="l" r="r" t="t"/>
              <a:pathLst>
                <a:path extrusionOk="0" h="2490" w="2364">
                  <a:moveTo>
                    <a:pt x="1922" y="0"/>
                  </a:moveTo>
                  <a:cubicBezTo>
                    <a:pt x="1261" y="0"/>
                    <a:pt x="599" y="189"/>
                    <a:pt x="1" y="567"/>
                  </a:cubicBezTo>
                  <a:cubicBezTo>
                    <a:pt x="284" y="1134"/>
                    <a:pt x="473" y="1827"/>
                    <a:pt x="536" y="2489"/>
                  </a:cubicBezTo>
                  <a:lnTo>
                    <a:pt x="1796" y="2489"/>
                  </a:lnTo>
                  <a:lnTo>
                    <a:pt x="2332" y="504"/>
                  </a:lnTo>
                  <a:cubicBezTo>
                    <a:pt x="2364" y="410"/>
                    <a:pt x="2332" y="284"/>
                    <a:pt x="2238" y="158"/>
                  </a:cubicBezTo>
                  <a:cubicBezTo>
                    <a:pt x="2175" y="32"/>
                    <a:pt x="2048" y="0"/>
                    <a:pt x="19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4" name="Google Shape;8004;p83"/>
            <p:cNvSpPr/>
            <p:nvPr/>
          </p:nvSpPr>
          <p:spPr>
            <a:xfrm>
              <a:off x="-8105975" y="3659675"/>
              <a:ext cx="185125" cy="145750"/>
            </a:xfrm>
            <a:custGeom>
              <a:rect b="b" l="l" r="r" t="t"/>
              <a:pathLst>
                <a:path extrusionOk="0" h="5830" w="7405">
                  <a:moveTo>
                    <a:pt x="442" y="1"/>
                  </a:moveTo>
                  <a:cubicBezTo>
                    <a:pt x="316" y="1"/>
                    <a:pt x="158" y="64"/>
                    <a:pt x="95" y="190"/>
                  </a:cubicBezTo>
                  <a:cubicBezTo>
                    <a:pt x="0" y="316"/>
                    <a:pt x="0" y="442"/>
                    <a:pt x="32" y="599"/>
                  </a:cubicBezTo>
                  <a:lnTo>
                    <a:pt x="2017" y="5829"/>
                  </a:lnTo>
                  <a:lnTo>
                    <a:pt x="7404" y="5829"/>
                  </a:lnTo>
                  <a:cubicBezTo>
                    <a:pt x="6806" y="2521"/>
                    <a:pt x="3907" y="1"/>
                    <a:pt x="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5" name="Google Shape;8005;p83"/>
            <p:cNvSpPr/>
            <p:nvPr/>
          </p:nvSpPr>
          <p:spPr>
            <a:xfrm>
              <a:off x="-8168975" y="3700625"/>
              <a:ext cx="91375" cy="104000"/>
            </a:xfrm>
            <a:custGeom>
              <a:rect b="b" l="l" r="r" t="t"/>
              <a:pathLst>
                <a:path extrusionOk="0" h="4160" w="3655">
                  <a:moveTo>
                    <a:pt x="473" y="1"/>
                  </a:moveTo>
                  <a:cubicBezTo>
                    <a:pt x="347" y="1"/>
                    <a:pt x="189" y="95"/>
                    <a:pt x="126" y="158"/>
                  </a:cubicBezTo>
                  <a:cubicBezTo>
                    <a:pt x="32" y="284"/>
                    <a:pt x="0" y="410"/>
                    <a:pt x="95" y="505"/>
                  </a:cubicBezTo>
                  <a:lnTo>
                    <a:pt x="1260" y="4097"/>
                  </a:lnTo>
                  <a:lnTo>
                    <a:pt x="3631" y="4097"/>
                  </a:lnTo>
                  <a:lnTo>
                    <a:pt x="2205" y="284"/>
                  </a:lnTo>
                  <a:cubicBezTo>
                    <a:pt x="1670" y="95"/>
                    <a:pt x="1071" y="1"/>
                    <a:pt x="473" y="1"/>
                  </a:cubicBezTo>
                  <a:close/>
                  <a:moveTo>
                    <a:pt x="3631" y="4097"/>
                  </a:moveTo>
                  <a:lnTo>
                    <a:pt x="3655" y="4160"/>
                  </a:lnTo>
                  <a:lnTo>
                    <a:pt x="3655" y="4097"/>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6" name="Google Shape;8006;p83"/>
            <p:cNvSpPr/>
            <p:nvPr/>
          </p:nvSpPr>
          <p:spPr>
            <a:xfrm>
              <a:off x="-8209150" y="3742375"/>
              <a:ext cx="50425" cy="61475"/>
            </a:xfrm>
            <a:custGeom>
              <a:rect b="b" l="l" r="r" t="t"/>
              <a:pathLst>
                <a:path extrusionOk="0" h="2459" w="2017">
                  <a:moveTo>
                    <a:pt x="441" y="1"/>
                  </a:moveTo>
                  <a:cubicBezTo>
                    <a:pt x="315" y="1"/>
                    <a:pt x="189" y="32"/>
                    <a:pt x="126" y="158"/>
                  </a:cubicBezTo>
                  <a:cubicBezTo>
                    <a:pt x="32" y="253"/>
                    <a:pt x="0" y="379"/>
                    <a:pt x="32" y="505"/>
                  </a:cubicBezTo>
                  <a:lnTo>
                    <a:pt x="504" y="2458"/>
                  </a:lnTo>
                  <a:lnTo>
                    <a:pt x="2017" y="2458"/>
                  </a:lnTo>
                  <a:lnTo>
                    <a:pt x="1229" y="64"/>
                  </a:lnTo>
                  <a:cubicBezTo>
                    <a:pt x="977" y="32"/>
                    <a:pt x="693" y="1"/>
                    <a:pt x="4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07" name="Google Shape;8007;p83"/>
          <p:cNvGrpSpPr/>
          <p:nvPr/>
        </p:nvGrpSpPr>
        <p:grpSpPr>
          <a:xfrm>
            <a:off x="6191845" y="1532024"/>
            <a:ext cx="356221" cy="355476"/>
            <a:chOff x="-12643475" y="3212300"/>
            <a:chExt cx="353675" cy="352900"/>
          </a:xfrm>
        </p:grpSpPr>
        <p:sp>
          <p:nvSpPr>
            <p:cNvPr id="8008" name="Google Shape;8008;p83"/>
            <p:cNvSpPr/>
            <p:nvPr/>
          </p:nvSpPr>
          <p:spPr>
            <a:xfrm>
              <a:off x="-12372525" y="3517125"/>
              <a:ext cx="20500" cy="48075"/>
            </a:xfrm>
            <a:custGeom>
              <a:rect b="b" l="l" r="r" t="t"/>
              <a:pathLst>
                <a:path extrusionOk="0" h="1923" w="820">
                  <a:moveTo>
                    <a:pt x="0" y="0"/>
                  </a:moveTo>
                  <a:lnTo>
                    <a:pt x="0" y="1513"/>
                  </a:lnTo>
                  <a:cubicBezTo>
                    <a:pt x="0" y="1765"/>
                    <a:pt x="189" y="1922"/>
                    <a:pt x="410" y="1922"/>
                  </a:cubicBezTo>
                  <a:cubicBezTo>
                    <a:pt x="662" y="1922"/>
                    <a:pt x="819" y="1702"/>
                    <a:pt x="819" y="1513"/>
                  </a:cubicBezTo>
                  <a:lnTo>
                    <a:pt x="819" y="0"/>
                  </a:lnTo>
                  <a:cubicBezTo>
                    <a:pt x="662" y="126"/>
                    <a:pt x="567" y="221"/>
                    <a:pt x="410" y="221"/>
                  </a:cubicBezTo>
                  <a:cubicBezTo>
                    <a:pt x="189" y="221"/>
                    <a:pt x="126" y="126"/>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9" name="Google Shape;8009;p83"/>
            <p:cNvSpPr/>
            <p:nvPr/>
          </p:nvSpPr>
          <p:spPr>
            <a:xfrm>
              <a:off x="-12581250" y="3480900"/>
              <a:ext cx="63025" cy="21275"/>
            </a:xfrm>
            <a:custGeom>
              <a:rect b="b" l="l" r="r" t="t"/>
              <a:pathLst>
                <a:path extrusionOk="0" h="851" w="2521">
                  <a:moveTo>
                    <a:pt x="0" y="0"/>
                  </a:moveTo>
                  <a:lnTo>
                    <a:pt x="0" y="851"/>
                  </a:lnTo>
                  <a:lnTo>
                    <a:pt x="2521" y="851"/>
                  </a:lnTo>
                  <a:lnTo>
                    <a:pt x="252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0" name="Google Shape;8010;p83"/>
            <p:cNvSpPr/>
            <p:nvPr/>
          </p:nvSpPr>
          <p:spPr>
            <a:xfrm>
              <a:off x="-12643475" y="3398975"/>
              <a:ext cx="186700" cy="166225"/>
            </a:xfrm>
            <a:custGeom>
              <a:rect b="b" l="l" r="r" t="t"/>
              <a:pathLst>
                <a:path extrusionOk="0" h="6649" w="7468">
                  <a:moveTo>
                    <a:pt x="5419" y="2458"/>
                  </a:moveTo>
                  <a:cubicBezTo>
                    <a:pt x="5671" y="2458"/>
                    <a:pt x="5860" y="2647"/>
                    <a:pt x="5860" y="2899"/>
                  </a:cubicBezTo>
                  <a:lnTo>
                    <a:pt x="5860" y="4537"/>
                  </a:lnTo>
                  <a:cubicBezTo>
                    <a:pt x="5860" y="4789"/>
                    <a:pt x="5671" y="4978"/>
                    <a:pt x="5419" y="4978"/>
                  </a:cubicBezTo>
                  <a:lnTo>
                    <a:pt x="2080" y="4978"/>
                  </a:lnTo>
                  <a:cubicBezTo>
                    <a:pt x="1859" y="4978"/>
                    <a:pt x="1639" y="4789"/>
                    <a:pt x="1639" y="4537"/>
                  </a:cubicBezTo>
                  <a:lnTo>
                    <a:pt x="1639" y="2899"/>
                  </a:lnTo>
                  <a:cubicBezTo>
                    <a:pt x="1639" y="2647"/>
                    <a:pt x="1859" y="2458"/>
                    <a:pt x="2080" y="2458"/>
                  </a:cubicBezTo>
                  <a:close/>
                  <a:moveTo>
                    <a:pt x="1639" y="1"/>
                  </a:moveTo>
                  <a:lnTo>
                    <a:pt x="1639" y="977"/>
                  </a:lnTo>
                  <a:lnTo>
                    <a:pt x="662" y="1450"/>
                  </a:lnTo>
                  <a:cubicBezTo>
                    <a:pt x="221" y="1639"/>
                    <a:pt x="0" y="2080"/>
                    <a:pt x="0" y="2552"/>
                  </a:cubicBezTo>
                  <a:lnTo>
                    <a:pt x="0" y="5356"/>
                  </a:lnTo>
                  <a:cubicBezTo>
                    <a:pt x="0" y="6049"/>
                    <a:pt x="536" y="6648"/>
                    <a:pt x="1261" y="6648"/>
                  </a:cubicBezTo>
                  <a:lnTo>
                    <a:pt x="6270" y="6648"/>
                  </a:lnTo>
                  <a:cubicBezTo>
                    <a:pt x="6931" y="6648"/>
                    <a:pt x="7467" y="6049"/>
                    <a:pt x="7467" y="5388"/>
                  </a:cubicBezTo>
                  <a:lnTo>
                    <a:pt x="7467" y="2584"/>
                  </a:lnTo>
                  <a:cubicBezTo>
                    <a:pt x="7467" y="2111"/>
                    <a:pt x="7215" y="1670"/>
                    <a:pt x="6805" y="1481"/>
                  </a:cubicBezTo>
                  <a:lnTo>
                    <a:pt x="5829" y="1009"/>
                  </a:lnTo>
                  <a:lnTo>
                    <a:pt x="58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1" name="Google Shape;8011;p83"/>
            <p:cNvSpPr/>
            <p:nvPr/>
          </p:nvSpPr>
          <p:spPr>
            <a:xfrm>
              <a:off x="-12431600" y="3212300"/>
              <a:ext cx="141800" cy="137075"/>
            </a:xfrm>
            <a:custGeom>
              <a:rect b="b" l="l" r="r" t="t"/>
              <a:pathLst>
                <a:path extrusionOk="0" h="5483" w="5672">
                  <a:moveTo>
                    <a:pt x="2741" y="1"/>
                  </a:moveTo>
                  <a:cubicBezTo>
                    <a:pt x="1481" y="1"/>
                    <a:pt x="378" y="883"/>
                    <a:pt x="0" y="2017"/>
                  </a:cubicBezTo>
                  <a:lnTo>
                    <a:pt x="2300" y="3845"/>
                  </a:lnTo>
                  <a:lnTo>
                    <a:pt x="2300" y="2143"/>
                  </a:lnTo>
                  <a:cubicBezTo>
                    <a:pt x="2300" y="1891"/>
                    <a:pt x="2521" y="1702"/>
                    <a:pt x="2741" y="1702"/>
                  </a:cubicBezTo>
                  <a:cubicBezTo>
                    <a:pt x="2993" y="1702"/>
                    <a:pt x="3151" y="1891"/>
                    <a:pt x="3151" y="2143"/>
                  </a:cubicBezTo>
                  <a:lnTo>
                    <a:pt x="3151" y="5483"/>
                  </a:lnTo>
                  <a:lnTo>
                    <a:pt x="5608" y="3561"/>
                  </a:lnTo>
                  <a:lnTo>
                    <a:pt x="5608" y="2931"/>
                  </a:lnTo>
                  <a:cubicBezTo>
                    <a:pt x="5671" y="1324"/>
                    <a:pt x="4348" y="1"/>
                    <a:pt x="27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2" name="Google Shape;8012;p83"/>
            <p:cNvSpPr/>
            <p:nvPr/>
          </p:nvSpPr>
          <p:spPr>
            <a:xfrm>
              <a:off x="-12352050" y="3326525"/>
              <a:ext cx="62250" cy="104775"/>
            </a:xfrm>
            <a:custGeom>
              <a:rect b="b" l="l" r="r" t="t"/>
              <a:pathLst>
                <a:path extrusionOk="0" h="4191" w="2490">
                  <a:moveTo>
                    <a:pt x="2489" y="0"/>
                  </a:moveTo>
                  <a:lnTo>
                    <a:pt x="0" y="1890"/>
                  </a:lnTo>
                  <a:lnTo>
                    <a:pt x="0" y="4190"/>
                  </a:lnTo>
                  <a:lnTo>
                    <a:pt x="2489" y="2300"/>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3" name="Google Shape;8013;p83"/>
            <p:cNvSpPr/>
            <p:nvPr/>
          </p:nvSpPr>
          <p:spPr>
            <a:xfrm>
              <a:off x="-12434750" y="3285550"/>
              <a:ext cx="62250" cy="104000"/>
            </a:xfrm>
            <a:custGeom>
              <a:rect b="b" l="l" r="r" t="t"/>
              <a:pathLst>
                <a:path extrusionOk="0" h="4160" w="2490">
                  <a:moveTo>
                    <a:pt x="0" y="1"/>
                  </a:moveTo>
                  <a:lnTo>
                    <a:pt x="0" y="2269"/>
                  </a:lnTo>
                  <a:lnTo>
                    <a:pt x="2489" y="4160"/>
                  </a:lnTo>
                  <a:lnTo>
                    <a:pt x="2489" y="1891"/>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4" name="Google Shape;8014;p83"/>
            <p:cNvSpPr/>
            <p:nvPr/>
          </p:nvSpPr>
          <p:spPr>
            <a:xfrm>
              <a:off x="-12352050" y="3409225"/>
              <a:ext cx="62250" cy="107925"/>
            </a:xfrm>
            <a:custGeom>
              <a:rect b="b" l="l" r="r" t="t"/>
              <a:pathLst>
                <a:path extrusionOk="0" h="4317" w="2490">
                  <a:moveTo>
                    <a:pt x="2489" y="0"/>
                  </a:moveTo>
                  <a:lnTo>
                    <a:pt x="0" y="1859"/>
                  </a:lnTo>
                  <a:lnTo>
                    <a:pt x="0" y="4316"/>
                  </a:lnTo>
                  <a:lnTo>
                    <a:pt x="1607" y="2678"/>
                  </a:lnTo>
                  <a:cubicBezTo>
                    <a:pt x="2174" y="2142"/>
                    <a:pt x="2489" y="1418"/>
                    <a:pt x="2489" y="630"/>
                  </a:cubicBez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5" name="Google Shape;8015;p83"/>
            <p:cNvSpPr/>
            <p:nvPr/>
          </p:nvSpPr>
          <p:spPr>
            <a:xfrm>
              <a:off x="-12434750" y="3368250"/>
              <a:ext cx="62250" cy="148900"/>
            </a:xfrm>
            <a:custGeom>
              <a:rect b="b" l="l" r="r" t="t"/>
              <a:pathLst>
                <a:path extrusionOk="0" h="5956" w="2490">
                  <a:moveTo>
                    <a:pt x="0" y="1"/>
                  </a:moveTo>
                  <a:lnTo>
                    <a:pt x="0" y="2269"/>
                  </a:lnTo>
                  <a:cubicBezTo>
                    <a:pt x="0" y="3057"/>
                    <a:pt x="315" y="3781"/>
                    <a:pt x="851" y="4317"/>
                  </a:cubicBezTo>
                  <a:lnTo>
                    <a:pt x="2489" y="5955"/>
                  </a:lnTo>
                  <a:lnTo>
                    <a:pt x="2489" y="1860"/>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6" name="Google Shape;8016;p83"/>
            <p:cNvSpPr/>
            <p:nvPr/>
          </p:nvSpPr>
          <p:spPr>
            <a:xfrm>
              <a:off x="-12623000" y="3336750"/>
              <a:ext cx="145725" cy="40975"/>
            </a:xfrm>
            <a:custGeom>
              <a:rect b="b" l="l" r="r" t="t"/>
              <a:pathLst>
                <a:path extrusionOk="0" h="1639" w="5829">
                  <a:moveTo>
                    <a:pt x="820" y="1"/>
                  </a:moveTo>
                  <a:cubicBezTo>
                    <a:pt x="347" y="1"/>
                    <a:pt x="1" y="347"/>
                    <a:pt x="1" y="820"/>
                  </a:cubicBezTo>
                  <a:cubicBezTo>
                    <a:pt x="1" y="1292"/>
                    <a:pt x="410" y="1639"/>
                    <a:pt x="820" y="1639"/>
                  </a:cubicBezTo>
                  <a:lnTo>
                    <a:pt x="5010" y="1639"/>
                  </a:lnTo>
                  <a:cubicBezTo>
                    <a:pt x="5482" y="1639"/>
                    <a:pt x="5829" y="1292"/>
                    <a:pt x="5829" y="820"/>
                  </a:cubicBezTo>
                  <a:cubicBezTo>
                    <a:pt x="5829" y="347"/>
                    <a:pt x="5482" y="1"/>
                    <a:pt x="50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17" name="Google Shape;8017;p83"/>
          <p:cNvGrpSpPr/>
          <p:nvPr/>
        </p:nvGrpSpPr>
        <p:grpSpPr>
          <a:xfrm>
            <a:off x="6191845" y="1983798"/>
            <a:ext cx="356221" cy="333366"/>
            <a:chOff x="-12643475" y="3657325"/>
            <a:chExt cx="353675" cy="330950"/>
          </a:xfrm>
        </p:grpSpPr>
        <p:sp>
          <p:nvSpPr>
            <p:cNvPr id="8018" name="Google Shape;8018;p83"/>
            <p:cNvSpPr/>
            <p:nvPr/>
          </p:nvSpPr>
          <p:spPr>
            <a:xfrm>
              <a:off x="-12580475" y="3719550"/>
              <a:ext cx="19725" cy="19700"/>
            </a:xfrm>
            <a:custGeom>
              <a:rect b="b" l="l" r="r" t="t"/>
              <a:pathLst>
                <a:path extrusionOk="0" h="788" w="789">
                  <a:moveTo>
                    <a:pt x="379" y="0"/>
                  </a:moveTo>
                  <a:cubicBezTo>
                    <a:pt x="190" y="0"/>
                    <a:pt x="1" y="189"/>
                    <a:pt x="1" y="410"/>
                  </a:cubicBezTo>
                  <a:cubicBezTo>
                    <a:pt x="1" y="599"/>
                    <a:pt x="190" y="788"/>
                    <a:pt x="379" y="788"/>
                  </a:cubicBezTo>
                  <a:cubicBezTo>
                    <a:pt x="599" y="788"/>
                    <a:pt x="788" y="599"/>
                    <a:pt x="788" y="410"/>
                  </a:cubicBezTo>
                  <a:cubicBezTo>
                    <a:pt x="788" y="189"/>
                    <a:pt x="599"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9" name="Google Shape;8019;p83"/>
            <p:cNvSpPr/>
            <p:nvPr/>
          </p:nvSpPr>
          <p:spPr>
            <a:xfrm>
              <a:off x="-12456800" y="3719550"/>
              <a:ext cx="19700" cy="19700"/>
            </a:xfrm>
            <a:custGeom>
              <a:rect b="b" l="l" r="r" t="t"/>
              <a:pathLst>
                <a:path extrusionOk="0" h="788" w="788">
                  <a:moveTo>
                    <a:pt x="410" y="0"/>
                  </a:moveTo>
                  <a:cubicBezTo>
                    <a:pt x="189" y="0"/>
                    <a:pt x="0" y="189"/>
                    <a:pt x="0" y="410"/>
                  </a:cubicBezTo>
                  <a:cubicBezTo>
                    <a:pt x="0" y="599"/>
                    <a:pt x="189" y="788"/>
                    <a:pt x="410" y="788"/>
                  </a:cubicBezTo>
                  <a:cubicBezTo>
                    <a:pt x="630" y="788"/>
                    <a:pt x="788" y="599"/>
                    <a:pt x="788" y="410"/>
                  </a:cubicBezTo>
                  <a:cubicBezTo>
                    <a:pt x="788" y="189"/>
                    <a:pt x="630"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0" name="Google Shape;8020;p83"/>
            <p:cNvSpPr/>
            <p:nvPr/>
          </p:nvSpPr>
          <p:spPr>
            <a:xfrm>
              <a:off x="-12643475" y="3657325"/>
              <a:ext cx="268600" cy="144950"/>
            </a:xfrm>
            <a:custGeom>
              <a:rect b="b" l="l" r="r" t="t"/>
              <a:pathLst>
                <a:path extrusionOk="0" h="5798" w="10744">
                  <a:moveTo>
                    <a:pt x="2899" y="1670"/>
                  </a:moveTo>
                  <a:cubicBezTo>
                    <a:pt x="3592" y="1670"/>
                    <a:pt x="4159" y="2205"/>
                    <a:pt x="4159" y="2899"/>
                  </a:cubicBezTo>
                  <a:cubicBezTo>
                    <a:pt x="4159" y="3560"/>
                    <a:pt x="3623" y="4159"/>
                    <a:pt x="2899" y="4159"/>
                  </a:cubicBezTo>
                  <a:cubicBezTo>
                    <a:pt x="2237" y="4159"/>
                    <a:pt x="1639" y="3592"/>
                    <a:pt x="1639" y="2899"/>
                  </a:cubicBezTo>
                  <a:cubicBezTo>
                    <a:pt x="1639" y="2205"/>
                    <a:pt x="2206" y="1670"/>
                    <a:pt x="2899" y="1670"/>
                  </a:cubicBezTo>
                  <a:close/>
                  <a:moveTo>
                    <a:pt x="7877" y="1670"/>
                  </a:moveTo>
                  <a:cubicBezTo>
                    <a:pt x="8538" y="1670"/>
                    <a:pt x="9137" y="2205"/>
                    <a:pt x="9137" y="2899"/>
                  </a:cubicBezTo>
                  <a:cubicBezTo>
                    <a:pt x="9137" y="3560"/>
                    <a:pt x="8570" y="4159"/>
                    <a:pt x="7877" y="4159"/>
                  </a:cubicBezTo>
                  <a:cubicBezTo>
                    <a:pt x="7215" y="4159"/>
                    <a:pt x="6616" y="3592"/>
                    <a:pt x="6616" y="2899"/>
                  </a:cubicBezTo>
                  <a:cubicBezTo>
                    <a:pt x="6616" y="2205"/>
                    <a:pt x="7152" y="1670"/>
                    <a:pt x="7877" y="1670"/>
                  </a:cubicBezTo>
                  <a:close/>
                  <a:moveTo>
                    <a:pt x="2899" y="0"/>
                  </a:moveTo>
                  <a:cubicBezTo>
                    <a:pt x="1292" y="0"/>
                    <a:pt x="32" y="1323"/>
                    <a:pt x="32" y="2899"/>
                  </a:cubicBezTo>
                  <a:cubicBezTo>
                    <a:pt x="0" y="4505"/>
                    <a:pt x="1292" y="5797"/>
                    <a:pt x="2899" y="5797"/>
                  </a:cubicBezTo>
                  <a:cubicBezTo>
                    <a:pt x="3970" y="5797"/>
                    <a:pt x="4884" y="5198"/>
                    <a:pt x="5388" y="4379"/>
                  </a:cubicBezTo>
                  <a:cubicBezTo>
                    <a:pt x="5892" y="5230"/>
                    <a:pt x="6805" y="5797"/>
                    <a:pt x="7877" y="5797"/>
                  </a:cubicBezTo>
                  <a:cubicBezTo>
                    <a:pt x="9483" y="5797"/>
                    <a:pt x="10744" y="4505"/>
                    <a:pt x="10744" y="2899"/>
                  </a:cubicBezTo>
                  <a:cubicBezTo>
                    <a:pt x="10744" y="1260"/>
                    <a:pt x="9452" y="0"/>
                    <a:pt x="7877" y="0"/>
                  </a:cubicBezTo>
                  <a:cubicBezTo>
                    <a:pt x="6805" y="0"/>
                    <a:pt x="5892" y="599"/>
                    <a:pt x="5388" y="1418"/>
                  </a:cubicBezTo>
                  <a:cubicBezTo>
                    <a:pt x="4884" y="567"/>
                    <a:pt x="3970" y="0"/>
                    <a:pt x="28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1" name="Google Shape;8021;p83"/>
            <p:cNvSpPr/>
            <p:nvPr/>
          </p:nvSpPr>
          <p:spPr>
            <a:xfrm>
              <a:off x="-12581250" y="3905425"/>
              <a:ext cx="62250" cy="20500"/>
            </a:xfrm>
            <a:custGeom>
              <a:rect b="b" l="l" r="r" t="t"/>
              <a:pathLst>
                <a:path extrusionOk="0" h="820" w="2490">
                  <a:moveTo>
                    <a:pt x="0" y="0"/>
                  </a:moveTo>
                  <a:lnTo>
                    <a:pt x="0" y="819"/>
                  </a:lnTo>
                  <a:lnTo>
                    <a:pt x="2489" y="819"/>
                  </a:lnTo>
                  <a:lnTo>
                    <a:pt x="24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2" name="Google Shape;8022;p83"/>
            <p:cNvSpPr/>
            <p:nvPr/>
          </p:nvSpPr>
          <p:spPr>
            <a:xfrm>
              <a:off x="-12643475" y="3802250"/>
              <a:ext cx="269400" cy="185900"/>
            </a:xfrm>
            <a:custGeom>
              <a:rect b="b" l="l" r="r" t="t"/>
              <a:pathLst>
                <a:path extrusionOk="0" h="7436" w="10776">
                  <a:moveTo>
                    <a:pt x="7057" y="1670"/>
                  </a:moveTo>
                  <a:cubicBezTo>
                    <a:pt x="7278" y="1670"/>
                    <a:pt x="7436" y="1859"/>
                    <a:pt x="7436" y="2048"/>
                  </a:cubicBezTo>
                  <a:cubicBezTo>
                    <a:pt x="7436" y="2300"/>
                    <a:pt x="7247" y="2489"/>
                    <a:pt x="7057" y="2489"/>
                  </a:cubicBezTo>
                  <a:cubicBezTo>
                    <a:pt x="6805" y="2489"/>
                    <a:pt x="6616" y="2300"/>
                    <a:pt x="6616" y="2048"/>
                  </a:cubicBezTo>
                  <a:cubicBezTo>
                    <a:pt x="6616" y="1859"/>
                    <a:pt x="6805" y="1670"/>
                    <a:pt x="7057" y="1670"/>
                  </a:cubicBezTo>
                  <a:close/>
                  <a:moveTo>
                    <a:pt x="8696" y="1670"/>
                  </a:moveTo>
                  <a:cubicBezTo>
                    <a:pt x="8948" y="1670"/>
                    <a:pt x="9137" y="1859"/>
                    <a:pt x="9137" y="2048"/>
                  </a:cubicBezTo>
                  <a:cubicBezTo>
                    <a:pt x="9137" y="2300"/>
                    <a:pt x="8948" y="2489"/>
                    <a:pt x="8696" y="2489"/>
                  </a:cubicBezTo>
                  <a:cubicBezTo>
                    <a:pt x="8475" y="2489"/>
                    <a:pt x="8318" y="2300"/>
                    <a:pt x="8318" y="2048"/>
                  </a:cubicBezTo>
                  <a:cubicBezTo>
                    <a:pt x="8255" y="1859"/>
                    <a:pt x="8475" y="1670"/>
                    <a:pt x="8696" y="1670"/>
                  </a:cubicBezTo>
                  <a:close/>
                  <a:moveTo>
                    <a:pt x="5388" y="3277"/>
                  </a:moveTo>
                  <a:cubicBezTo>
                    <a:pt x="5640" y="3277"/>
                    <a:pt x="5829" y="3466"/>
                    <a:pt x="5829" y="3686"/>
                  </a:cubicBezTo>
                  <a:lnTo>
                    <a:pt x="5829" y="5356"/>
                  </a:lnTo>
                  <a:cubicBezTo>
                    <a:pt x="5829" y="5608"/>
                    <a:pt x="5640" y="5797"/>
                    <a:pt x="5388" y="5797"/>
                  </a:cubicBezTo>
                  <a:lnTo>
                    <a:pt x="2080" y="5797"/>
                  </a:lnTo>
                  <a:cubicBezTo>
                    <a:pt x="1859" y="5797"/>
                    <a:pt x="1639" y="5608"/>
                    <a:pt x="1639" y="5356"/>
                  </a:cubicBezTo>
                  <a:lnTo>
                    <a:pt x="1639" y="3686"/>
                  </a:lnTo>
                  <a:cubicBezTo>
                    <a:pt x="1639" y="3466"/>
                    <a:pt x="1859" y="3277"/>
                    <a:pt x="2080" y="3277"/>
                  </a:cubicBezTo>
                  <a:close/>
                  <a:moveTo>
                    <a:pt x="5230" y="0"/>
                  </a:moveTo>
                  <a:cubicBezTo>
                    <a:pt x="4600" y="504"/>
                    <a:pt x="3781" y="819"/>
                    <a:pt x="2899" y="819"/>
                  </a:cubicBezTo>
                  <a:cubicBezTo>
                    <a:pt x="2080" y="819"/>
                    <a:pt x="1324" y="536"/>
                    <a:pt x="756" y="126"/>
                  </a:cubicBezTo>
                  <a:cubicBezTo>
                    <a:pt x="315" y="315"/>
                    <a:pt x="32" y="756"/>
                    <a:pt x="32" y="1260"/>
                  </a:cubicBezTo>
                  <a:lnTo>
                    <a:pt x="32" y="6206"/>
                  </a:lnTo>
                  <a:cubicBezTo>
                    <a:pt x="0" y="6900"/>
                    <a:pt x="536" y="7435"/>
                    <a:pt x="1261" y="7435"/>
                  </a:cubicBezTo>
                  <a:lnTo>
                    <a:pt x="9515" y="7435"/>
                  </a:lnTo>
                  <a:cubicBezTo>
                    <a:pt x="10208" y="7435"/>
                    <a:pt x="10775" y="6900"/>
                    <a:pt x="10775" y="6206"/>
                  </a:cubicBezTo>
                  <a:lnTo>
                    <a:pt x="10775" y="1260"/>
                  </a:lnTo>
                  <a:cubicBezTo>
                    <a:pt x="10775" y="756"/>
                    <a:pt x="10460" y="315"/>
                    <a:pt x="10082" y="126"/>
                  </a:cubicBezTo>
                  <a:cubicBezTo>
                    <a:pt x="9452" y="536"/>
                    <a:pt x="8727" y="819"/>
                    <a:pt x="7908" y="819"/>
                  </a:cubicBezTo>
                  <a:cubicBezTo>
                    <a:pt x="7057" y="819"/>
                    <a:pt x="6270" y="504"/>
                    <a:pt x="557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3" name="Google Shape;8023;p83"/>
            <p:cNvSpPr/>
            <p:nvPr/>
          </p:nvSpPr>
          <p:spPr>
            <a:xfrm>
              <a:off x="-12352850" y="3802125"/>
              <a:ext cx="63050" cy="186150"/>
            </a:xfrm>
            <a:custGeom>
              <a:rect b="b" l="l" r="r" t="t"/>
              <a:pathLst>
                <a:path extrusionOk="0" h="7446" w="2522">
                  <a:moveTo>
                    <a:pt x="2092" y="0"/>
                  </a:moveTo>
                  <a:cubicBezTo>
                    <a:pt x="2035" y="0"/>
                    <a:pt x="1976" y="10"/>
                    <a:pt x="1923" y="37"/>
                  </a:cubicBezTo>
                  <a:lnTo>
                    <a:pt x="1" y="982"/>
                  </a:lnTo>
                  <a:lnTo>
                    <a:pt x="1" y="6464"/>
                  </a:lnTo>
                  <a:lnTo>
                    <a:pt x="1923" y="7409"/>
                  </a:lnTo>
                  <a:cubicBezTo>
                    <a:pt x="1976" y="7435"/>
                    <a:pt x="2035" y="7445"/>
                    <a:pt x="2092" y="7445"/>
                  </a:cubicBezTo>
                  <a:cubicBezTo>
                    <a:pt x="2170" y="7445"/>
                    <a:pt x="2246" y="7427"/>
                    <a:pt x="2301" y="7409"/>
                  </a:cubicBezTo>
                  <a:cubicBezTo>
                    <a:pt x="2427" y="7314"/>
                    <a:pt x="2521" y="7220"/>
                    <a:pt x="2521" y="7062"/>
                  </a:cubicBezTo>
                  <a:lnTo>
                    <a:pt x="2521" y="415"/>
                  </a:lnTo>
                  <a:cubicBezTo>
                    <a:pt x="2521" y="257"/>
                    <a:pt x="2427" y="131"/>
                    <a:pt x="2301" y="37"/>
                  </a:cubicBezTo>
                  <a:cubicBezTo>
                    <a:pt x="2246" y="18"/>
                    <a:pt x="2170" y="0"/>
                    <a:pt x="20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24" name="Google Shape;8024;p83"/>
          <p:cNvGrpSpPr/>
          <p:nvPr/>
        </p:nvGrpSpPr>
        <p:grpSpPr>
          <a:xfrm>
            <a:off x="6202157" y="2418407"/>
            <a:ext cx="356221" cy="353059"/>
            <a:chOff x="-12643475" y="4081850"/>
            <a:chExt cx="353675" cy="350500"/>
          </a:xfrm>
        </p:grpSpPr>
        <p:sp>
          <p:nvSpPr>
            <p:cNvPr id="8025" name="Google Shape;8025;p83"/>
            <p:cNvSpPr/>
            <p:nvPr/>
          </p:nvSpPr>
          <p:spPr>
            <a:xfrm>
              <a:off x="-12552125" y="4262400"/>
              <a:ext cx="22875" cy="20125"/>
            </a:xfrm>
            <a:custGeom>
              <a:rect b="b" l="l" r="r" t="t"/>
              <a:pathLst>
                <a:path extrusionOk="0" h="805" w="915">
                  <a:moveTo>
                    <a:pt x="458" y="1"/>
                  </a:moveTo>
                  <a:cubicBezTo>
                    <a:pt x="348" y="1"/>
                    <a:pt x="237" y="40"/>
                    <a:pt x="158" y="119"/>
                  </a:cubicBezTo>
                  <a:cubicBezTo>
                    <a:pt x="1" y="276"/>
                    <a:pt x="1" y="528"/>
                    <a:pt x="158" y="686"/>
                  </a:cubicBezTo>
                  <a:cubicBezTo>
                    <a:pt x="237" y="765"/>
                    <a:pt x="348" y="804"/>
                    <a:pt x="458" y="804"/>
                  </a:cubicBezTo>
                  <a:cubicBezTo>
                    <a:pt x="568" y="804"/>
                    <a:pt x="678" y="765"/>
                    <a:pt x="757" y="686"/>
                  </a:cubicBezTo>
                  <a:cubicBezTo>
                    <a:pt x="915" y="528"/>
                    <a:pt x="915" y="276"/>
                    <a:pt x="757" y="119"/>
                  </a:cubicBezTo>
                  <a:cubicBezTo>
                    <a:pt x="678" y="40"/>
                    <a:pt x="568" y="1"/>
                    <a:pt x="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6" name="Google Shape;8026;p83"/>
            <p:cNvSpPr/>
            <p:nvPr/>
          </p:nvSpPr>
          <p:spPr>
            <a:xfrm>
              <a:off x="-12480450" y="4241725"/>
              <a:ext cx="69350" cy="47275"/>
            </a:xfrm>
            <a:custGeom>
              <a:rect b="b" l="l" r="r" t="t"/>
              <a:pathLst>
                <a:path extrusionOk="0" h="1891" w="2774">
                  <a:moveTo>
                    <a:pt x="568" y="1"/>
                  </a:moveTo>
                  <a:lnTo>
                    <a:pt x="1" y="568"/>
                  </a:lnTo>
                  <a:lnTo>
                    <a:pt x="2206" y="1891"/>
                  </a:lnTo>
                  <a:lnTo>
                    <a:pt x="2773" y="1324"/>
                  </a:lnTo>
                  <a:lnTo>
                    <a:pt x="5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7" name="Google Shape;8027;p83"/>
            <p:cNvSpPr/>
            <p:nvPr/>
          </p:nvSpPr>
          <p:spPr>
            <a:xfrm>
              <a:off x="-12643475" y="4081850"/>
              <a:ext cx="353675" cy="350500"/>
            </a:xfrm>
            <a:custGeom>
              <a:rect b="b" l="l" r="r" t="t"/>
              <a:pathLst>
                <a:path extrusionOk="0" h="14020" w="14147">
                  <a:moveTo>
                    <a:pt x="8207" y="3127"/>
                  </a:moveTo>
                  <a:cubicBezTo>
                    <a:pt x="8318" y="3127"/>
                    <a:pt x="8428" y="3166"/>
                    <a:pt x="8507" y="3245"/>
                  </a:cubicBezTo>
                  <a:lnTo>
                    <a:pt x="9105" y="3812"/>
                  </a:lnTo>
                  <a:cubicBezTo>
                    <a:pt x="9263" y="3970"/>
                    <a:pt x="9263" y="4253"/>
                    <a:pt x="9105" y="4411"/>
                  </a:cubicBezTo>
                  <a:cubicBezTo>
                    <a:pt x="9027" y="4490"/>
                    <a:pt x="8916" y="4529"/>
                    <a:pt x="8806" y="4529"/>
                  </a:cubicBezTo>
                  <a:cubicBezTo>
                    <a:pt x="8696" y="4529"/>
                    <a:pt x="8585" y="4490"/>
                    <a:pt x="8507" y="4411"/>
                  </a:cubicBezTo>
                  <a:lnTo>
                    <a:pt x="7908" y="3812"/>
                  </a:lnTo>
                  <a:cubicBezTo>
                    <a:pt x="7751" y="3655"/>
                    <a:pt x="7751" y="3403"/>
                    <a:pt x="7908" y="3245"/>
                  </a:cubicBezTo>
                  <a:cubicBezTo>
                    <a:pt x="7987" y="3166"/>
                    <a:pt x="8097" y="3127"/>
                    <a:pt x="8207" y="3127"/>
                  </a:cubicBezTo>
                  <a:close/>
                  <a:moveTo>
                    <a:pt x="9940" y="4860"/>
                  </a:moveTo>
                  <a:cubicBezTo>
                    <a:pt x="10050" y="4860"/>
                    <a:pt x="10161" y="4899"/>
                    <a:pt x="10239" y="4978"/>
                  </a:cubicBezTo>
                  <a:lnTo>
                    <a:pt x="10838" y="5545"/>
                  </a:lnTo>
                  <a:cubicBezTo>
                    <a:pt x="10996" y="5766"/>
                    <a:pt x="10996" y="5986"/>
                    <a:pt x="10838" y="6144"/>
                  </a:cubicBezTo>
                  <a:cubicBezTo>
                    <a:pt x="10759" y="6222"/>
                    <a:pt x="10649" y="6262"/>
                    <a:pt x="10539" y="6262"/>
                  </a:cubicBezTo>
                  <a:cubicBezTo>
                    <a:pt x="10429" y="6262"/>
                    <a:pt x="10318" y="6222"/>
                    <a:pt x="10239" y="6144"/>
                  </a:cubicBezTo>
                  <a:lnTo>
                    <a:pt x="9641" y="5545"/>
                  </a:lnTo>
                  <a:cubicBezTo>
                    <a:pt x="9483" y="5388"/>
                    <a:pt x="9483" y="5136"/>
                    <a:pt x="9641" y="4978"/>
                  </a:cubicBezTo>
                  <a:cubicBezTo>
                    <a:pt x="9720" y="4899"/>
                    <a:pt x="9830" y="4860"/>
                    <a:pt x="9940" y="4860"/>
                  </a:cubicBezTo>
                  <a:close/>
                  <a:moveTo>
                    <a:pt x="7058" y="5467"/>
                  </a:moveTo>
                  <a:cubicBezTo>
                    <a:pt x="7125" y="5467"/>
                    <a:pt x="7192" y="5481"/>
                    <a:pt x="7247" y="5514"/>
                  </a:cubicBezTo>
                  <a:lnTo>
                    <a:pt x="10145" y="7278"/>
                  </a:lnTo>
                  <a:cubicBezTo>
                    <a:pt x="10397" y="7404"/>
                    <a:pt x="10429" y="7719"/>
                    <a:pt x="10271" y="7908"/>
                  </a:cubicBezTo>
                  <a:lnTo>
                    <a:pt x="7373" y="10838"/>
                  </a:lnTo>
                  <a:cubicBezTo>
                    <a:pt x="7136" y="11074"/>
                    <a:pt x="6821" y="11192"/>
                    <a:pt x="6498" y="11192"/>
                  </a:cubicBezTo>
                  <a:cubicBezTo>
                    <a:pt x="6175" y="11192"/>
                    <a:pt x="5845" y="11074"/>
                    <a:pt x="5577" y="10838"/>
                  </a:cubicBezTo>
                  <a:cubicBezTo>
                    <a:pt x="5104" y="10365"/>
                    <a:pt x="5104" y="9578"/>
                    <a:pt x="5577" y="9074"/>
                  </a:cubicBezTo>
                  <a:cubicBezTo>
                    <a:pt x="5813" y="8837"/>
                    <a:pt x="6144" y="8719"/>
                    <a:pt x="6475" y="8719"/>
                  </a:cubicBezTo>
                  <a:cubicBezTo>
                    <a:pt x="6805" y="8719"/>
                    <a:pt x="7136" y="8837"/>
                    <a:pt x="7373" y="9074"/>
                  </a:cubicBezTo>
                  <a:cubicBezTo>
                    <a:pt x="7467" y="9168"/>
                    <a:pt x="7562" y="9294"/>
                    <a:pt x="7593" y="9420"/>
                  </a:cubicBezTo>
                  <a:lnTo>
                    <a:pt x="8160" y="8853"/>
                  </a:lnTo>
                  <a:lnTo>
                    <a:pt x="5955" y="7561"/>
                  </a:lnTo>
                  <a:lnTo>
                    <a:pt x="5010" y="8507"/>
                  </a:lnTo>
                  <a:cubicBezTo>
                    <a:pt x="4773" y="8743"/>
                    <a:pt x="4458" y="8861"/>
                    <a:pt x="4135" y="8861"/>
                  </a:cubicBezTo>
                  <a:cubicBezTo>
                    <a:pt x="3812" y="8861"/>
                    <a:pt x="3482" y="8743"/>
                    <a:pt x="3214" y="8507"/>
                  </a:cubicBezTo>
                  <a:cubicBezTo>
                    <a:pt x="2741" y="8034"/>
                    <a:pt x="2741" y="7246"/>
                    <a:pt x="3214" y="6742"/>
                  </a:cubicBezTo>
                  <a:cubicBezTo>
                    <a:pt x="3450" y="6506"/>
                    <a:pt x="3781" y="6388"/>
                    <a:pt x="4112" y="6388"/>
                  </a:cubicBezTo>
                  <a:cubicBezTo>
                    <a:pt x="4443" y="6388"/>
                    <a:pt x="4773" y="6506"/>
                    <a:pt x="5010" y="6742"/>
                  </a:cubicBezTo>
                  <a:cubicBezTo>
                    <a:pt x="5104" y="6837"/>
                    <a:pt x="5199" y="6963"/>
                    <a:pt x="5230" y="7089"/>
                  </a:cubicBezTo>
                  <a:lnTo>
                    <a:pt x="6742" y="5577"/>
                  </a:lnTo>
                  <a:cubicBezTo>
                    <a:pt x="6804" y="5515"/>
                    <a:pt x="6932" y="5467"/>
                    <a:pt x="7058" y="5467"/>
                  </a:cubicBezTo>
                  <a:close/>
                  <a:moveTo>
                    <a:pt x="9042" y="0"/>
                  </a:moveTo>
                  <a:cubicBezTo>
                    <a:pt x="8948" y="0"/>
                    <a:pt x="8853" y="32"/>
                    <a:pt x="8790" y="126"/>
                  </a:cubicBezTo>
                  <a:cubicBezTo>
                    <a:pt x="8711" y="205"/>
                    <a:pt x="8601" y="244"/>
                    <a:pt x="8491" y="244"/>
                  </a:cubicBezTo>
                  <a:cubicBezTo>
                    <a:pt x="8381" y="244"/>
                    <a:pt x="8270" y="205"/>
                    <a:pt x="8192" y="126"/>
                  </a:cubicBezTo>
                  <a:cubicBezTo>
                    <a:pt x="8113" y="47"/>
                    <a:pt x="8003" y="8"/>
                    <a:pt x="7892" y="8"/>
                  </a:cubicBezTo>
                  <a:cubicBezTo>
                    <a:pt x="7782" y="8"/>
                    <a:pt x="7672" y="47"/>
                    <a:pt x="7593" y="126"/>
                  </a:cubicBezTo>
                  <a:lnTo>
                    <a:pt x="6490" y="1229"/>
                  </a:lnTo>
                  <a:lnTo>
                    <a:pt x="7373" y="2080"/>
                  </a:lnTo>
                  <a:cubicBezTo>
                    <a:pt x="7530" y="2237"/>
                    <a:pt x="7530" y="2521"/>
                    <a:pt x="7373" y="2678"/>
                  </a:cubicBezTo>
                  <a:cubicBezTo>
                    <a:pt x="7294" y="2757"/>
                    <a:pt x="7184" y="2796"/>
                    <a:pt x="7073" y="2796"/>
                  </a:cubicBezTo>
                  <a:cubicBezTo>
                    <a:pt x="6963" y="2796"/>
                    <a:pt x="6853" y="2757"/>
                    <a:pt x="6774" y="2678"/>
                  </a:cubicBezTo>
                  <a:lnTo>
                    <a:pt x="5892" y="1828"/>
                  </a:lnTo>
                  <a:lnTo>
                    <a:pt x="158" y="7561"/>
                  </a:lnTo>
                  <a:cubicBezTo>
                    <a:pt x="0" y="7719"/>
                    <a:pt x="0" y="8002"/>
                    <a:pt x="158" y="8160"/>
                  </a:cubicBezTo>
                  <a:cubicBezTo>
                    <a:pt x="221" y="8223"/>
                    <a:pt x="284" y="8349"/>
                    <a:pt x="284" y="8444"/>
                  </a:cubicBezTo>
                  <a:cubicBezTo>
                    <a:pt x="284" y="8538"/>
                    <a:pt x="221" y="8633"/>
                    <a:pt x="158" y="8696"/>
                  </a:cubicBezTo>
                  <a:cubicBezTo>
                    <a:pt x="63" y="8790"/>
                    <a:pt x="32" y="8916"/>
                    <a:pt x="32" y="8979"/>
                  </a:cubicBezTo>
                  <a:cubicBezTo>
                    <a:pt x="32" y="9105"/>
                    <a:pt x="63" y="9168"/>
                    <a:pt x="158" y="9263"/>
                  </a:cubicBezTo>
                  <a:lnTo>
                    <a:pt x="756" y="9861"/>
                  </a:lnTo>
                  <a:cubicBezTo>
                    <a:pt x="820" y="9924"/>
                    <a:pt x="946" y="9956"/>
                    <a:pt x="1009" y="9956"/>
                  </a:cubicBezTo>
                  <a:cubicBezTo>
                    <a:pt x="1135" y="9956"/>
                    <a:pt x="1229" y="9924"/>
                    <a:pt x="1292" y="9861"/>
                  </a:cubicBezTo>
                  <a:cubicBezTo>
                    <a:pt x="1371" y="9782"/>
                    <a:pt x="1481" y="9743"/>
                    <a:pt x="1591" y="9743"/>
                  </a:cubicBezTo>
                  <a:cubicBezTo>
                    <a:pt x="1702" y="9743"/>
                    <a:pt x="1812" y="9782"/>
                    <a:pt x="1891" y="9861"/>
                  </a:cubicBezTo>
                  <a:cubicBezTo>
                    <a:pt x="1985" y="9924"/>
                    <a:pt x="2017" y="10050"/>
                    <a:pt x="2017" y="10113"/>
                  </a:cubicBezTo>
                  <a:cubicBezTo>
                    <a:pt x="2017" y="10239"/>
                    <a:pt x="1985" y="10334"/>
                    <a:pt x="1891" y="10397"/>
                  </a:cubicBezTo>
                  <a:cubicBezTo>
                    <a:pt x="1733" y="10554"/>
                    <a:pt x="1733" y="10838"/>
                    <a:pt x="1891" y="10995"/>
                  </a:cubicBezTo>
                  <a:lnTo>
                    <a:pt x="3088" y="12161"/>
                  </a:lnTo>
                  <a:cubicBezTo>
                    <a:pt x="3167" y="12240"/>
                    <a:pt x="3269" y="12279"/>
                    <a:pt x="3371" y="12279"/>
                  </a:cubicBezTo>
                  <a:cubicBezTo>
                    <a:pt x="3474" y="12279"/>
                    <a:pt x="3576" y="12240"/>
                    <a:pt x="3655" y="12161"/>
                  </a:cubicBezTo>
                  <a:cubicBezTo>
                    <a:pt x="3734" y="12082"/>
                    <a:pt x="3844" y="12043"/>
                    <a:pt x="3954" y="12043"/>
                  </a:cubicBezTo>
                  <a:cubicBezTo>
                    <a:pt x="4065" y="12043"/>
                    <a:pt x="4175" y="12082"/>
                    <a:pt x="4254" y="12161"/>
                  </a:cubicBezTo>
                  <a:cubicBezTo>
                    <a:pt x="4411" y="12319"/>
                    <a:pt x="4411" y="12602"/>
                    <a:pt x="4254" y="12760"/>
                  </a:cubicBezTo>
                  <a:cubicBezTo>
                    <a:pt x="4159" y="12854"/>
                    <a:pt x="4128" y="12949"/>
                    <a:pt x="4128" y="13043"/>
                  </a:cubicBezTo>
                  <a:cubicBezTo>
                    <a:pt x="4128" y="13169"/>
                    <a:pt x="4159" y="13232"/>
                    <a:pt x="4254" y="13327"/>
                  </a:cubicBezTo>
                  <a:lnTo>
                    <a:pt x="4852" y="13894"/>
                  </a:lnTo>
                  <a:cubicBezTo>
                    <a:pt x="4915" y="13988"/>
                    <a:pt x="5041" y="14020"/>
                    <a:pt x="5136" y="14020"/>
                  </a:cubicBezTo>
                  <a:cubicBezTo>
                    <a:pt x="5230" y="14020"/>
                    <a:pt x="5325" y="13988"/>
                    <a:pt x="5388" y="13894"/>
                  </a:cubicBezTo>
                  <a:cubicBezTo>
                    <a:pt x="5466" y="13815"/>
                    <a:pt x="5577" y="13776"/>
                    <a:pt x="5687" y="13776"/>
                  </a:cubicBezTo>
                  <a:cubicBezTo>
                    <a:pt x="5797" y="13776"/>
                    <a:pt x="5908" y="13815"/>
                    <a:pt x="5986" y="13894"/>
                  </a:cubicBezTo>
                  <a:cubicBezTo>
                    <a:pt x="6081" y="13988"/>
                    <a:pt x="6175" y="14020"/>
                    <a:pt x="6270" y="14020"/>
                  </a:cubicBezTo>
                  <a:cubicBezTo>
                    <a:pt x="6396" y="14020"/>
                    <a:pt x="6459" y="13988"/>
                    <a:pt x="6553" y="13894"/>
                  </a:cubicBezTo>
                  <a:lnTo>
                    <a:pt x="12287" y="8160"/>
                  </a:lnTo>
                  <a:lnTo>
                    <a:pt x="11437" y="7278"/>
                  </a:lnTo>
                  <a:cubicBezTo>
                    <a:pt x="11248" y="7120"/>
                    <a:pt x="11248" y="6837"/>
                    <a:pt x="11437" y="6711"/>
                  </a:cubicBezTo>
                  <a:cubicBezTo>
                    <a:pt x="11515" y="6632"/>
                    <a:pt x="11618" y="6593"/>
                    <a:pt x="11720" y="6593"/>
                  </a:cubicBezTo>
                  <a:cubicBezTo>
                    <a:pt x="11823" y="6593"/>
                    <a:pt x="11925" y="6632"/>
                    <a:pt x="12004" y="6711"/>
                  </a:cubicBezTo>
                  <a:lnTo>
                    <a:pt x="12886" y="7561"/>
                  </a:lnTo>
                  <a:lnTo>
                    <a:pt x="13989" y="6459"/>
                  </a:lnTo>
                  <a:cubicBezTo>
                    <a:pt x="14146" y="6301"/>
                    <a:pt x="14146" y="6018"/>
                    <a:pt x="13989" y="5860"/>
                  </a:cubicBezTo>
                  <a:cubicBezTo>
                    <a:pt x="13894" y="5797"/>
                    <a:pt x="13863" y="5671"/>
                    <a:pt x="13863" y="5608"/>
                  </a:cubicBezTo>
                  <a:cubicBezTo>
                    <a:pt x="13863" y="5482"/>
                    <a:pt x="13894" y="5388"/>
                    <a:pt x="13989" y="5325"/>
                  </a:cubicBezTo>
                  <a:cubicBezTo>
                    <a:pt x="14115" y="5293"/>
                    <a:pt x="14146" y="5167"/>
                    <a:pt x="14146" y="5041"/>
                  </a:cubicBezTo>
                  <a:cubicBezTo>
                    <a:pt x="14146" y="4915"/>
                    <a:pt x="14115" y="4852"/>
                    <a:pt x="14020" y="4757"/>
                  </a:cubicBezTo>
                  <a:lnTo>
                    <a:pt x="13421" y="4190"/>
                  </a:lnTo>
                  <a:cubicBezTo>
                    <a:pt x="13358" y="4096"/>
                    <a:pt x="13232" y="4064"/>
                    <a:pt x="13138" y="4064"/>
                  </a:cubicBezTo>
                  <a:cubicBezTo>
                    <a:pt x="13075" y="4064"/>
                    <a:pt x="12949" y="4096"/>
                    <a:pt x="12886" y="4190"/>
                  </a:cubicBezTo>
                  <a:cubicBezTo>
                    <a:pt x="12807" y="4269"/>
                    <a:pt x="12697" y="4309"/>
                    <a:pt x="12587" y="4309"/>
                  </a:cubicBezTo>
                  <a:cubicBezTo>
                    <a:pt x="12476" y="4309"/>
                    <a:pt x="12366" y="4269"/>
                    <a:pt x="12287" y="4190"/>
                  </a:cubicBezTo>
                  <a:cubicBezTo>
                    <a:pt x="12193" y="4096"/>
                    <a:pt x="12161" y="3970"/>
                    <a:pt x="12161" y="3907"/>
                  </a:cubicBezTo>
                  <a:cubicBezTo>
                    <a:pt x="12161" y="3781"/>
                    <a:pt x="12193" y="3718"/>
                    <a:pt x="12287" y="3623"/>
                  </a:cubicBezTo>
                  <a:cubicBezTo>
                    <a:pt x="12445" y="3466"/>
                    <a:pt x="12445" y="3182"/>
                    <a:pt x="12287" y="3025"/>
                  </a:cubicBezTo>
                  <a:lnTo>
                    <a:pt x="11090" y="1859"/>
                  </a:lnTo>
                  <a:cubicBezTo>
                    <a:pt x="11011" y="1780"/>
                    <a:pt x="10909" y="1741"/>
                    <a:pt x="10807" y="1741"/>
                  </a:cubicBezTo>
                  <a:cubicBezTo>
                    <a:pt x="10704" y="1741"/>
                    <a:pt x="10602" y="1780"/>
                    <a:pt x="10523" y="1859"/>
                  </a:cubicBezTo>
                  <a:cubicBezTo>
                    <a:pt x="10444" y="1938"/>
                    <a:pt x="10334" y="1977"/>
                    <a:pt x="10224" y="1977"/>
                  </a:cubicBezTo>
                  <a:cubicBezTo>
                    <a:pt x="10113" y="1977"/>
                    <a:pt x="10003" y="1938"/>
                    <a:pt x="9924" y="1859"/>
                  </a:cubicBezTo>
                  <a:cubicBezTo>
                    <a:pt x="9767" y="1701"/>
                    <a:pt x="9767" y="1418"/>
                    <a:pt x="9924" y="1260"/>
                  </a:cubicBezTo>
                  <a:cubicBezTo>
                    <a:pt x="9987" y="1197"/>
                    <a:pt x="10050" y="1071"/>
                    <a:pt x="10050" y="977"/>
                  </a:cubicBezTo>
                  <a:cubicBezTo>
                    <a:pt x="10050" y="882"/>
                    <a:pt x="9987" y="788"/>
                    <a:pt x="9924" y="725"/>
                  </a:cubicBezTo>
                  <a:lnTo>
                    <a:pt x="9326" y="126"/>
                  </a:lnTo>
                  <a:cubicBezTo>
                    <a:pt x="9263" y="32"/>
                    <a:pt x="9137" y="0"/>
                    <a:pt x="90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8" name="Google Shape;8028;p83"/>
            <p:cNvSpPr/>
            <p:nvPr/>
          </p:nvSpPr>
          <p:spPr>
            <a:xfrm>
              <a:off x="-12493050" y="4319900"/>
              <a:ext cx="22875" cy="20900"/>
            </a:xfrm>
            <a:custGeom>
              <a:rect b="b" l="l" r="r" t="t"/>
              <a:pathLst>
                <a:path extrusionOk="0" h="836" w="915">
                  <a:moveTo>
                    <a:pt x="446" y="1"/>
                  </a:moveTo>
                  <a:cubicBezTo>
                    <a:pt x="339" y="1"/>
                    <a:pt x="237" y="40"/>
                    <a:pt x="158" y="119"/>
                  </a:cubicBezTo>
                  <a:cubicBezTo>
                    <a:pt x="1" y="276"/>
                    <a:pt x="1" y="560"/>
                    <a:pt x="158" y="717"/>
                  </a:cubicBezTo>
                  <a:cubicBezTo>
                    <a:pt x="237" y="796"/>
                    <a:pt x="347" y="835"/>
                    <a:pt x="458" y="835"/>
                  </a:cubicBezTo>
                  <a:cubicBezTo>
                    <a:pt x="568" y="835"/>
                    <a:pt x="678" y="796"/>
                    <a:pt x="757" y="717"/>
                  </a:cubicBezTo>
                  <a:cubicBezTo>
                    <a:pt x="914" y="560"/>
                    <a:pt x="914" y="276"/>
                    <a:pt x="757" y="119"/>
                  </a:cubicBezTo>
                  <a:cubicBezTo>
                    <a:pt x="662" y="40"/>
                    <a:pt x="552" y="1"/>
                    <a:pt x="4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29" name="Google Shape;8029;p83"/>
          <p:cNvGrpSpPr/>
          <p:nvPr/>
        </p:nvGrpSpPr>
        <p:grpSpPr>
          <a:xfrm>
            <a:off x="7974847" y="1532427"/>
            <a:ext cx="355416" cy="354670"/>
            <a:chOff x="-10857925" y="3213875"/>
            <a:chExt cx="352875" cy="352100"/>
          </a:xfrm>
        </p:grpSpPr>
        <p:sp>
          <p:nvSpPr>
            <p:cNvPr id="8030" name="Google Shape;8030;p83"/>
            <p:cNvSpPr/>
            <p:nvPr/>
          </p:nvSpPr>
          <p:spPr>
            <a:xfrm>
              <a:off x="-10759475" y="3265875"/>
              <a:ext cx="64600" cy="87450"/>
            </a:xfrm>
            <a:custGeom>
              <a:rect b="b" l="l" r="r" t="t"/>
              <a:pathLst>
                <a:path extrusionOk="0" h="3498" w="2584">
                  <a:moveTo>
                    <a:pt x="1702" y="0"/>
                  </a:moveTo>
                  <a:lnTo>
                    <a:pt x="0" y="1418"/>
                  </a:lnTo>
                  <a:lnTo>
                    <a:pt x="2584" y="3497"/>
                  </a:lnTo>
                  <a:cubicBezTo>
                    <a:pt x="2458" y="2111"/>
                    <a:pt x="2143" y="914"/>
                    <a:pt x="17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1" name="Google Shape;8031;p83"/>
            <p:cNvSpPr/>
            <p:nvPr/>
          </p:nvSpPr>
          <p:spPr>
            <a:xfrm>
              <a:off x="-10857925" y="3265075"/>
              <a:ext cx="64600" cy="87450"/>
            </a:xfrm>
            <a:custGeom>
              <a:rect b="b" l="l" r="r" t="t"/>
              <a:pathLst>
                <a:path extrusionOk="0" h="3498" w="2584">
                  <a:moveTo>
                    <a:pt x="882" y="1"/>
                  </a:moveTo>
                  <a:cubicBezTo>
                    <a:pt x="441" y="946"/>
                    <a:pt x="189" y="2143"/>
                    <a:pt x="0" y="3498"/>
                  </a:cubicBezTo>
                  <a:lnTo>
                    <a:pt x="2584" y="1418"/>
                  </a:lnTo>
                  <a:lnTo>
                    <a:pt x="88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2" name="Google Shape;8032;p83"/>
            <p:cNvSpPr/>
            <p:nvPr/>
          </p:nvSpPr>
          <p:spPr>
            <a:xfrm>
              <a:off x="-10850050" y="3313925"/>
              <a:ext cx="148100" cy="65375"/>
            </a:xfrm>
            <a:custGeom>
              <a:rect b="b" l="l" r="r" t="t"/>
              <a:pathLst>
                <a:path extrusionOk="0" h="2615" w="5924">
                  <a:moveTo>
                    <a:pt x="2993" y="0"/>
                  </a:moveTo>
                  <a:lnTo>
                    <a:pt x="0" y="2363"/>
                  </a:lnTo>
                  <a:cubicBezTo>
                    <a:pt x="221" y="2520"/>
                    <a:pt x="410" y="2615"/>
                    <a:pt x="693" y="2615"/>
                  </a:cubicBezTo>
                  <a:lnTo>
                    <a:pt x="5261" y="2615"/>
                  </a:lnTo>
                  <a:cubicBezTo>
                    <a:pt x="5482" y="2615"/>
                    <a:pt x="5734" y="2520"/>
                    <a:pt x="5923" y="2363"/>
                  </a:cubicBezTo>
                  <a:lnTo>
                    <a:pt x="299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3" name="Google Shape;8033;p83"/>
            <p:cNvSpPr/>
            <p:nvPr/>
          </p:nvSpPr>
          <p:spPr>
            <a:xfrm>
              <a:off x="-10857925" y="3391900"/>
              <a:ext cx="165425" cy="133125"/>
            </a:xfrm>
            <a:custGeom>
              <a:rect b="b" l="l" r="r" t="t"/>
              <a:pathLst>
                <a:path extrusionOk="0" h="5325" w="6617">
                  <a:moveTo>
                    <a:pt x="6616" y="0"/>
                  </a:moveTo>
                  <a:cubicBezTo>
                    <a:pt x="6301" y="189"/>
                    <a:pt x="5986" y="315"/>
                    <a:pt x="5608" y="315"/>
                  </a:cubicBezTo>
                  <a:lnTo>
                    <a:pt x="1040" y="315"/>
                  </a:lnTo>
                  <a:cubicBezTo>
                    <a:pt x="662" y="315"/>
                    <a:pt x="284" y="189"/>
                    <a:pt x="32" y="0"/>
                  </a:cubicBezTo>
                  <a:lnTo>
                    <a:pt x="32" y="0"/>
                  </a:lnTo>
                  <a:cubicBezTo>
                    <a:pt x="0" y="1449"/>
                    <a:pt x="221" y="2867"/>
                    <a:pt x="630" y="4001"/>
                  </a:cubicBezTo>
                  <a:cubicBezTo>
                    <a:pt x="914" y="4757"/>
                    <a:pt x="1638" y="5324"/>
                    <a:pt x="2426" y="5324"/>
                  </a:cubicBezTo>
                  <a:lnTo>
                    <a:pt x="4001" y="5324"/>
                  </a:lnTo>
                  <a:cubicBezTo>
                    <a:pt x="4946" y="5324"/>
                    <a:pt x="5671" y="4789"/>
                    <a:pt x="5955" y="4001"/>
                  </a:cubicBezTo>
                  <a:cubicBezTo>
                    <a:pt x="6396" y="2867"/>
                    <a:pt x="6585" y="1449"/>
                    <a:pt x="66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4" name="Google Shape;8034;p83"/>
            <p:cNvSpPr/>
            <p:nvPr/>
          </p:nvSpPr>
          <p:spPr>
            <a:xfrm>
              <a:off x="-10824850" y="3213875"/>
              <a:ext cx="98475" cy="74850"/>
            </a:xfrm>
            <a:custGeom>
              <a:rect b="b" l="l" r="r" t="t"/>
              <a:pathLst>
                <a:path extrusionOk="0" h="2994" w="3939">
                  <a:moveTo>
                    <a:pt x="1954" y="1"/>
                  </a:moveTo>
                  <a:cubicBezTo>
                    <a:pt x="1198" y="1"/>
                    <a:pt x="536" y="505"/>
                    <a:pt x="0" y="1324"/>
                  </a:cubicBezTo>
                  <a:lnTo>
                    <a:pt x="1954" y="2994"/>
                  </a:lnTo>
                  <a:lnTo>
                    <a:pt x="3938" y="1324"/>
                  </a:lnTo>
                  <a:cubicBezTo>
                    <a:pt x="3371" y="505"/>
                    <a:pt x="2710" y="1"/>
                    <a:pt x="195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5" name="Google Shape;8035;p83"/>
            <p:cNvSpPr/>
            <p:nvPr/>
          </p:nvSpPr>
          <p:spPr>
            <a:xfrm>
              <a:off x="-10571250" y="3306825"/>
              <a:ext cx="64625" cy="87450"/>
            </a:xfrm>
            <a:custGeom>
              <a:rect b="b" l="l" r="r" t="t"/>
              <a:pathLst>
                <a:path extrusionOk="0" h="3498" w="2585">
                  <a:moveTo>
                    <a:pt x="1702" y="0"/>
                  </a:moveTo>
                  <a:lnTo>
                    <a:pt x="1" y="1418"/>
                  </a:lnTo>
                  <a:lnTo>
                    <a:pt x="2584" y="3498"/>
                  </a:lnTo>
                  <a:cubicBezTo>
                    <a:pt x="2458" y="2143"/>
                    <a:pt x="2143" y="914"/>
                    <a:pt x="17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6" name="Google Shape;8036;p83"/>
            <p:cNvSpPr/>
            <p:nvPr/>
          </p:nvSpPr>
          <p:spPr>
            <a:xfrm>
              <a:off x="-10669700" y="3306025"/>
              <a:ext cx="63825" cy="87475"/>
            </a:xfrm>
            <a:custGeom>
              <a:rect b="b" l="l" r="r" t="t"/>
              <a:pathLst>
                <a:path extrusionOk="0" h="3499" w="2553">
                  <a:moveTo>
                    <a:pt x="883" y="1"/>
                  </a:moveTo>
                  <a:cubicBezTo>
                    <a:pt x="442" y="946"/>
                    <a:pt x="127" y="2175"/>
                    <a:pt x="1" y="3498"/>
                  </a:cubicBezTo>
                  <a:lnTo>
                    <a:pt x="2553" y="1419"/>
                  </a:lnTo>
                  <a:lnTo>
                    <a:pt x="8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7" name="Google Shape;8037;p83"/>
            <p:cNvSpPr/>
            <p:nvPr/>
          </p:nvSpPr>
          <p:spPr>
            <a:xfrm>
              <a:off x="-10661825" y="3355650"/>
              <a:ext cx="148100" cy="64625"/>
            </a:xfrm>
            <a:custGeom>
              <a:rect b="b" l="l" r="r" t="t"/>
              <a:pathLst>
                <a:path extrusionOk="0" h="2585" w="5924">
                  <a:moveTo>
                    <a:pt x="2994" y="1"/>
                  </a:moveTo>
                  <a:lnTo>
                    <a:pt x="1" y="2364"/>
                  </a:lnTo>
                  <a:cubicBezTo>
                    <a:pt x="221" y="2521"/>
                    <a:pt x="410" y="2584"/>
                    <a:pt x="694" y="2584"/>
                  </a:cubicBezTo>
                  <a:lnTo>
                    <a:pt x="5231" y="2584"/>
                  </a:lnTo>
                  <a:cubicBezTo>
                    <a:pt x="5483" y="2584"/>
                    <a:pt x="5735" y="2521"/>
                    <a:pt x="5924" y="2364"/>
                  </a:cubicBezTo>
                  <a:lnTo>
                    <a:pt x="29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8" name="Google Shape;8038;p83"/>
            <p:cNvSpPr/>
            <p:nvPr/>
          </p:nvSpPr>
          <p:spPr>
            <a:xfrm>
              <a:off x="-10670475" y="3432850"/>
              <a:ext cx="165425" cy="133125"/>
            </a:xfrm>
            <a:custGeom>
              <a:rect b="b" l="l" r="r" t="t"/>
              <a:pathLst>
                <a:path extrusionOk="0" h="5325" w="6617">
                  <a:moveTo>
                    <a:pt x="6616" y="0"/>
                  </a:moveTo>
                  <a:cubicBezTo>
                    <a:pt x="6301" y="221"/>
                    <a:pt x="5986" y="315"/>
                    <a:pt x="5577" y="315"/>
                  </a:cubicBezTo>
                  <a:lnTo>
                    <a:pt x="1040" y="315"/>
                  </a:lnTo>
                  <a:cubicBezTo>
                    <a:pt x="630" y="315"/>
                    <a:pt x="284" y="221"/>
                    <a:pt x="0" y="0"/>
                  </a:cubicBezTo>
                  <a:lnTo>
                    <a:pt x="0" y="0"/>
                  </a:lnTo>
                  <a:cubicBezTo>
                    <a:pt x="0" y="1481"/>
                    <a:pt x="221" y="2930"/>
                    <a:pt x="630" y="4064"/>
                  </a:cubicBezTo>
                  <a:cubicBezTo>
                    <a:pt x="914" y="4821"/>
                    <a:pt x="1607" y="5325"/>
                    <a:pt x="2395" y="5325"/>
                  </a:cubicBezTo>
                  <a:lnTo>
                    <a:pt x="3970" y="5325"/>
                  </a:lnTo>
                  <a:cubicBezTo>
                    <a:pt x="4915" y="5325"/>
                    <a:pt x="5671" y="4852"/>
                    <a:pt x="5955" y="4064"/>
                  </a:cubicBezTo>
                  <a:cubicBezTo>
                    <a:pt x="6364" y="2930"/>
                    <a:pt x="6585" y="1481"/>
                    <a:pt x="661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9" name="Google Shape;8039;p83"/>
            <p:cNvSpPr/>
            <p:nvPr/>
          </p:nvSpPr>
          <p:spPr>
            <a:xfrm>
              <a:off x="-10638175" y="3254850"/>
              <a:ext cx="98475" cy="74850"/>
            </a:xfrm>
            <a:custGeom>
              <a:rect b="b" l="l" r="r" t="t"/>
              <a:pathLst>
                <a:path extrusionOk="0" h="2994" w="3939">
                  <a:moveTo>
                    <a:pt x="1985" y="0"/>
                  </a:moveTo>
                  <a:cubicBezTo>
                    <a:pt x="1229" y="0"/>
                    <a:pt x="567" y="504"/>
                    <a:pt x="0" y="1355"/>
                  </a:cubicBezTo>
                  <a:lnTo>
                    <a:pt x="1985" y="2993"/>
                  </a:lnTo>
                  <a:lnTo>
                    <a:pt x="3938" y="1355"/>
                  </a:lnTo>
                  <a:cubicBezTo>
                    <a:pt x="3403" y="504"/>
                    <a:pt x="2709" y="0"/>
                    <a:pt x="19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40" name="Google Shape;8040;p83"/>
          <p:cNvSpPr/>
          <p:nvPr/>
        </p:nvSpPr>
        <p:spPr>
          <a:xfrm>
            <a:off x="8015262" y="1973047"/>
            <a:ext cx="273732" cy="354519"/>
          </a:xfrm>
          <a:custGeom>
            <a:rect b="b" l="l" r="r" t="t"/>
            <a:pathLst>
              <a:path extrusionOk="0" h="14078" w="10871">
                <a:moveTo>
                  <a:pt x="8255" y="5009"/>
                </a:moveTo>
                <a:lnTo>
                  <a:pt x="8255" y="6648"/>
                </a:lnTo>
                <a:lnTo>
                  <a:pt x="2490" y="6648"/>
                </a:lnTo>
                <a:lnTo>
                  <a:pt x="2490" y="5009"/>
                </a:lnTo>
                <a:close/>
                <a:moveTo>
                  <a:pt x="9106" y="5230"/>
                </a:moveTo>
                <a:lnTo>
                  <a:pt x="9925" y="5639"/>
                </a:lnTo>
                <a:lnTo>
                  <a:pt x="9925" y="6679"/>
                </a:lnTo>
                <a:cubicBezTo>
                  <a:pt x="9799" y="6648"/>
                  <a:pt x="9641" y="6616"/>
                  <a:pt x="9484" y="6616"/>
                </a:cubicBezTo>
                <a:lnTo>
                  <a:pt x="9043" y="6616"/>
                </a:lnTo>
                <a:lnTo>
                  <a:pt x="9043" y="5230"/>
                </a:lnTo>
                <a:close/>
                <a:moveTo>
                  <a:pt x="1608" y="5261"/>
                </a:moveTo>
                <a:lnTo>
                  <a:pt x="1608" y="6648"/>
                </a:lnTo>
                <a:lnTo>
                  <a:pt x="1230" y="6648"/>
                </a:lnTo>
                <a:cubicBezTo>
                  <a:pt x="1072" y="6648"/>
                  <a:pt x="946" y="6679"/>
                  <a:pt x="789" y="6711"/>
                </a:cubicBezTo>
                <a:lnTo>
                  <a:pt x="789" y="5671"/>
                </a:lnTo>
                <a:lnTo>
                  <a:pt x="1608" y="5261"/>
                </a:lnTo>
                <a:close/>
                <a:moveTo>
                  <a:pt x="7405" y="9136"/>
                </a:moveTo>
                <a:lnTo>
                  <a:pt x="5357" y="10649"/>
                </a:lnTo>
                <a:lnTo>
                  <a:pt x="3277" y="9136"/>
                </a:lnTo>
                <a:close/>
                <a:moveTo>
                  <a:pt x="2049" y="0"/>
                </a:moveTo>
                <a:cubicBezTo>
                  <a:pt x="1828" y="0"/>
                  <a:pt x="1671" y="189"/>
                  <a:pt x="1671" y="378"/>
                </a:cubicBezTo>
                <a:lnTo>
                  <a:pt x="1671" y="4285"/>
                </a:lnTo>
                <a:lnTo>
                  <a:pt x="253" y="5009"/>
                </a:lnTo>
                <a:cubicBezTo>
                  <a:pt x="127" y="5041"/>
                  <a:pt x="1" y="5198"/>
                  <a:pt x="1" y="5356"/>
                </a:cubicBezTo>
                <a:lnTo>
                  <a:pt x="1" y="7845"/>
                </a:lnTo>
                <a:cubicBezTo>
                  <a:pt x="1" y="8506"/>
                  <a:pt x="568" y="9042"/>
                  <a:pt x="1261" y="9042"/>
                </a:cubicBezTo>
                <a:lnTo>
                  <a:pt x="1986" y="9042"/>
                </a:lnTo>
                <a:lnTo>
                  <a:pt x="4727" y="11153"/>
                </a:lnTo>
                <a:lnTo>
                  <a:pt x="1860" y="13295"/>
                </a:lnTo>
                <a:cubicBezTo>
                  <a:pt x="1671" y="13421"/>
                  <a:pt x="1608" y="13705"/>
                  <a:pt x="1765" y="13894"/>
                </a:cubicBezTo>
                <a:cubicBezTo>
                  <a:pt x="1842" y="14009"/>
                  <a:pt x="1978" y="14077"/>
                  <a:pt x="2115" y="14077"/>
                </a:cubicBezTo>
                <a:cubicBezTo>
                  <a:pt x="2202" y="14077"/>
                  <a:pt x="2290" y="14050"/>
                  <a:pt x="2364" y="13988"/>
                </a:cubicBezTo>
                <a:lnTo>
                  <a:pt x="5451" y="11657"/>
                </a:lnTo>
                <a:lnTo>
                  <a:pt x="8507" y="13988"/>
                </a:lnTo>
                <a:cubicBezTo>
                  <a:pt x="8586" y="14027"/>
                  <a:pt x="8675" y="14050"/>
                  <a:pt x="8763" y="14050"/>
                </a:cubicBezTo>
                <a:cubicBezTo>
                  <a:pt x="8889" y="14050"/>
                  <a:pt x="9014" y="14004"/>
                  <a:pt x="9106" y="13894"/>
                </a:cubicBezTo>
                <a:cubicBezTo>
                  <a:pt x="9232" y="13705"/>
                  <a:pt x="9232" y="13453"/>
                  <a:pt x="9011" y="13295"/>
                </a:cubicBezTo>
                <a:lnTo>
                  <a:pt x="6144" y="11153"/>
                </a:lnTo>
                <a:lnTo>
                  <a:pt x="8917" y="9042"/>
                </a:lnTo>
                <a:lnTo>
                  <a:pt x="9610" y="9042"/>
                </a:lnTo>
                <a:cubicBezTo>
                  <a:pt x="10271" y="9042"/>
                  <a:pt x="10870" y="8506"/>
                  <a:pt x="10870" y="7845"/>
                </a:cubicBezTo>
                <a:lnTo>
                  <a:pt x="10870" y="5387"/>
                </a:lnTo>
                <a:cubicBezTo>
                  <a:pt x="10870" y="5230"/>
                  <a:pt x="10744" y="5072"/>
                  <a:pt x="10650" y="5041"/>
                </a:cubicBezTo>
                <a:lnTo>
                  <a:pt x="9232" y="4316"/>
                </a:lnTo>
                <a:lnTo>
                  <a:pt x="9232" y="441"/>
                </a:lnTo>
                <a:cubicBezTo>
                  <a:pt x="9232" y="189"/>
                  <a:pt x="9011" y="32"/>
                  <a:pt x="8822" y="32"/>
                </a:cubicBezTo>
                <a:cubicBezTo>
                  <a:pt x="8602" y="32"/>
                  <a:pt x="8381" y="221"/>
                  <a:pt x="8381" y="441"/>
                </a:cubicBezTo>
                <a:lnTo>
                  <a:pt x="8381" y="851"/>
                </a:lnTo>
                <a:lnTo>
                  <a:pt x="2616" y="851"/>
                </a:lnTo>
                <a:lnTo>
                  <a:pt x="2616" y="378"/>
                </a:lnTo>
                <a:lnTo>
                  <a:pt x="2490" y="378"/>
                </a:lnTo>
                <a:cubicBezTo>
                  <a:pt x="2490" y="158"/>
                  <a:pt x="2269" y="0"/>
                  <a:pt x="20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41" name="Google Shape;8041;p83"/>
          <p:cNvGrpSpPr/>
          <p:nvPr/>
        </p:nvGrpSpPr>
        <p:grpSpPr>
          <a:xfrm>
            <a:off x="7984757" y="2428316"/>
            <a:ext cx="356221" cy="333240"/>
            <a:chOff x="-10858725" y="4092875"/>
            <a:chExt cx="353675" cy="330825"/>
          </a:xfrm>
        </p:grpSpPr>
        <p:sp>
          <p:nvSpPr>
            <p:cNvPr id="8042" name="Google Shape;8042;p83"/>
            <p:cNvSpPr/>
            <p:nvPr/>
          </p:nvSpPr>
          <p:spPr>
            <a:xfrm>
              <a:off x="-10795700" y="4237000"/>
              <a:ext cx="41750" cy="41775"/>
            </a:xfrm>
            <a:custGeom>
              <a:rect b="b" l="l" r="r" t="t"/>
              <a:pathLst>
                <a:path extrusionOk="0" h="1671" w="167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3" name="Google Shape;8043;p83"/>
            <p:cNvSpPr/>
            <p:nvPr/>
          </p:nvSpPr>
          <p:spPr>
            <a:xfrm>
              <a:off x="-10713000" y="4154300"/>
              <a:ext cx="41750" cy="41775"/>
            </a:xfrm>
            <a:custGeom>
              <a:rect b="b" l="l" r="r" t="t"/>
              <a:pathLst>
                <a:path extrusionOk="0" h="1671" w="1670">
                  <a:moveTo>
                    <a:pt x="851" y="1"/>
                  </a:moveTo>
                  <a:cubicBezTo>
                    <a:pt x="378" y="1"/>
                    <a:pt x="0" y="379"/>
                    <a:pt x="0" y="851"/>
                  </a:cubicBezTo>
                  <a:cubicBezTo>
                    <a:pt x="0" y="1292"/>
                    <a:pt x="378" y="1670"/>
                    <a:pt x="851" y="1670"/>
                  </a:cubicBezTo>
                  <a:cubicBezTo>
                    <a:pt x="1292" y="1670"/>
                    <a:pt x="1670" y="1292"/>
                    <a:pt x="1670" y="851"/>
                  </a:cubicBezTo>
                  <a:cubicBezTo>
                    <a:pt x="1670" y="379"/>
                    <a:pt x="1292" y="1"/>
                    <a:pt x="8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4" name="Google Shape;8044;p83"/>
            <p:cNvSpPr/>
            <p:nvPr/>
          </p:nvSpPr>
          <p:spPr>
            <a:xfrm>
              <a:off x="-10713000" y="4320500"/>
              <a:ext cx="41750" cy="40975"/>
            </a:xfrm>
            <a:custGeom>
              <a:rect b="b" l="l" r="r" t="t"/>
              <a:pathLst>
                <a:path extrusionOk="0" h="1639" w="1670">
                  <a:moveTo>
                    <a:pt x="851" y="0"/>
                  </a:moveTo>
                  <a:cubicBezTo>
                    <a:pt x="378" y="0"/>
                    <a:pt x="0" y="347"/>
                    <a:pt x="0" y="819"/>
                  </a:cubicBezTo>
                  <a:cubicBezTo>
                    <a:pt x="0" y="1260"/>
                    <a:pt x="378" y="1638"/>
                    <a:pt x="851" y="1638"/>
                  </a:cubicBezTo>
                  <a:cubicBezTo>
                    <a:pt x="1292" y="1638"/>
                    <a:pt x="1670" y="1260"/>
                    <a:pt x="1670" y="819"/>
                  </a:cubicBezTo>
                  <a:cubicBezTo>
                    <a:pt x="1670" y="347"/>
                    <a:pt x="1292" y="0"/>
                    <a:pt x="8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5" name="Google Shape;8045;p83"/>
            <p:cNvSpPr/>
            <p:nvPr/>
          </p:nvSpPr>
          <p:spPr>
            <a:xfrm>
              <a:off x="-10858725" y="4092875"/>
              <a:ext cx="331625" cy="330825"/>
            </a:xfrm>
            <a:custGeom>
              <a:rect b="b" l="l" r="r" t="t"/>
              <a:pathLst>
                <a:path extrusionOk="0" h="13233" w="13265">
                  <a:moveTo>
                    <a:pt x="6648" y="1639"/>
                  </a:moveTo>
                  <a:cubicBezTo>
                    <a:pt x="7562" y="1639"/>
                    <a:pt x="8318" y="2395"/>
                    <a:pt x="8318" y="3308"/>
                  </a:cubicBezTo>
                  <a:cubicBezTo>
                    <a:pt x="8318" y="4222"/>
                    <a:pt x="7562" y="4947"/>
                    <a:pt x="6648" y="4947"/>
                  </a:cubicBezTo>
                  <a:cubicBezTo>
                    <a:pt x="5766" y="4947"/>
                    <a:pt x="5010" y="4222"/>
                    <a:pt x="5010" y="3308"/>
                  </a:cubicBezTo>
                  <a:cubicBezTo>
                    <a:pt x="5010" y="2395"/>
                    <a:pt x="5735" y="1639"/>
                    <a:pt x="6648" y="1639"/>
                  </a:cubicBezTo>
                  <a:close/>
                  <a:moveTo>
                    <a:pt x="6648" y="5797"/>
                  </a:moveTo>
                  <a:cubicBezTo>
                    <a:pt x="7121" y="5797"/>
                    <a:pt x="7499" y="6144"/>
                    <a:pt x="7499" y="6616"/>
                  </a:cubicBezTo>
                  <a:cubicBezTo>
                    <a:pt x="7499" y="7089"/>
                    <a:pt x="7121" y="7435"/>
                    <a:pt x="6648" y="7435"/>
                  </a:cubicBezTo>
                  <a:cubicBezTo>
                    <a:pt x="6207" y="7435"/>
                    <a:pt x="5829" y="7089"/>
                    <a:pt x="5829" y="6616"/>
                  </a:cubicBezTo>
                  <a:cubicBezTo>
                    <a:pt x="5829" y="6144"/>
                    <a:pt x="6207" y="5797"/>
                    <a:pt x="6648" y="5797"/>
                  </a:cubicBezTo>
                  <a:close/>
                  <a:moveTo>
                    <a:pt x="3372" y="4947"/>
                  </a:moveTo>
                  <a:cubicBezTo>
                    <a:pt x="4254" y="4947"/>
                    <a:pt x="5010" y="5703"/>
                    <a:pt x="5010" y="6616"/>
                  </a:cubicBezTo>
                  <a:cubicBezTo>
                    <a:pt x="5010" y="7530"/>
                    <a:pt x="4254" y="8255"/>
                    <a:pt x="3372" y="8255"/>
                  </a:cubicBezTo>
                  <a:cubicBezTo>
                    <a:pt x="2458" y="8255"/>
                    <a:pt x="1702" y="7530"/>
                    <a:pt x="1702" y="6616"/>
                  </a:cubicBezTo>
                  <a:cubicBezTo>
                    <a:pt x="1702" y="5703"/>
                    <a:pt x="2395" y="4947"/>
                    <a:pt x="3372" y="4947"/>
                  </a:cubicBezTo>
                  <a:close/>
                  <a:moveTo>
                    <a:pt x="9956" y="4947"/>
                  </a:moveTo>
                  <a:cubicBezTo>
                    <a:pt x="10870" y="4947"/>
                    <a:pt x="11626" y="5703"/>
                    <a:pt x="11626" y="6616"/>
                  </a:cubicBezTo>
                  <a:cubicBezTo>
                    <a:pt x="11626" y="7530"/>
                    <a:pt x="10870" y="8255"/>
                    <a:pt x="9956" y="8255"/>
                  </a:cubicBezTo>
                  <a:cubicBezTo>
                    <a:pt x="9074" y="8255"/>
                    <a:pt x="8318" y="7530"/>
                    <a:pt x="8318" y="6616"/>
                  </a:cubicBezTo>
                  <a:cubicBezTo>
                    <a:pt x="8318" y="5703"/>
                    <a:pt x="9011" y="4947"/>
                    <a:pt x="9956" y="4947"/>
                  </a:cubicBezTo>
                  <a:close/>
                  <a:moveTo>
                    <a:pt x="6648" y="8255"/>
                  </a:moveTo>
                  <a:cubicBezTo>
                    <a:pt x="7562" y="8255"/>
                    <a:pt x="8318" y="9011"/>
                    <a:pt x="8318" y="9924"/>
                  </a:cubicBezTo>
                  <a:cubicBezTo>
                    <a:pt x="8318" y="10838"/>
                    <a:pt x="7562" y="11563"/>
                    <a:pt x="6648" y="11563"/>
                  </a:cubicBezTo>
                  <a:cubicBezTo>
                    <a:pt x="5766" y="11563"/>
                    <a:pt x="5010" y="10838"/>
                    <a:pt x="5010" y="9924"/>
                  </a:cubicBezTo>
                  <a:cubicBezTo>
                    <a:pt x="5010" y="9011"/>
                    <a:pt x="5766" y="8255"/>
                    <a:pt x="6648" y="8255"/>
                  </a:cubicBezTo>
                  <a:close/>
                  <a:moveTo>
                    <a:pt x="6648" y="0"/>
                  </a:moveTo>
                  <a:cubicBezTo>
                    <a:pt x="2994" y="0"/>
                    <a:pt x="1" y="2962"/>
                    <a:pt x="1" y="6616"/>
                  </a:cubicBezTo>
                  <a:cubicBezTo>
                    <a:pt x="1" y="10271"/>
                    <a:pt x="2994" y="13232"/>
                    <a:pt x="6648" y="13232"/>
                  </a:cubicBezTo>
                  <a:cubicBezTo>
                    <a:pt x="10334" y="13232"/>
                    <a:pt x="13264" y="10271"/>
                    <a:pt x="13264" y="6616"/>
                  </a:cubicBezTo>
                  <a:cubicBezTo>
                    <a:pt x="13264" y="2962"/>
                    <a:pt x="10334" y="0"/>
                    <a:pt x="66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6" name="Google Shape;8046;p83"/>
            <p:cNvSpPr/>
            <p:nvPr/>
          </p:nvSpPr>
          <p:spPr>
            <a:xfrm>
              <a:off x="-10630300" y="4237000"/>
              <a:ext cx="41750" cy="41775"/>
            </a:xfrm>
            <a:custGeom>
              <a:rect b="b" l="l" r="r" t="t"/>
              <a:pathLst>
                <a:path extrusionOk="0" h="1671" w="1670">
                  <a:moveTo>
                    <a:pt x="819" y="1"/>
                  </a:moveTo>
                  <a:cubicBezTo>
                    <a:pt x="378" y="1"/>
                    <a:pt x="0" y="379"/>
                    <a:pt x="0" y="851"/>
                  </a:cubicBezTo>
                  <a:cubicBezTo>
                    <a:pt x="0" y="1292"/>
                    <a:pt x="378" y="1670"/>
                    <a:pt x="819" y="1670"/>
                  </a:cubicBezTo>
                  <a:cubicBezTo>
                    <a:pt x="1292" y="1670"/>
                    <a:pt x="1670" y="1292"/>
                    <a:pt x="1670" y="851"/>
                  </a:cubicBezTo>
                  <a:cubicBezTo>
                    <a:pt x="1670" y="379"/>
                    <a:pt x="1292" y="1"/>
                    <a:pt x="8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7" name="Google Shape;8047;p83"/>
            <p:cNvSpPr/>
            <p:nvPr/>
          </p:nvSpPr>
          <p:spPr>
            <a:xfrm>
              <a:off x="-10607475" y="4340975"/>
              <a:ext cx="102425" cy="82725"/>
            </a:xfrm>
            <a:custGeom>
              <a:rect b="b" l="l" r="r" t="t"/>
              <a:pathLst>
                <a:path extrusionOk="0" h="3309" w="4097">
                  <a:moveTo>
                    <a:pt x="3309" y="0"/>
                  </a:moveTo>
                  <a:cubicBezTo>
                    <a:pt x="2584" y="1418"/>
                    <a:pt x="1418" y="2584"/>
                    <a:pt x="1" y="3308"/>
                  </a:cubicBezTo>
                  <a:lnTo>
                    <a:pt x="3655" y="3308"/>
                  </a:lnTo>
                  <a:cubicBezTo>
                    <a:pt x="3907" y="3308"/>
                    <a:pt x="4096" y="3119"/>
                    <a:pt x="4096" y="2867"/>
                  </a:cubicBezTo>
                  <a:lnTo>
                    <a:pt x="4096" y="378"/>
                  </a:lnTo>
                  <a:cubicBezTo>
                    <a:pt x="4065" y="189"/>
                    <a:pt x="3907" y="0"/>
                    <a:pt x="365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48" name="Google Shape;8048;p83"/>
          <p:cNvGrpSpPr/>
          <p:nvPr/>
        </p:nvGrpSpPr>
        <p:grpSpPr>
          <a:xfrm>
            <a:off x="6191762" y="2891855"/>
            <a:ext cx="356096" cy="354469"/>
            <a:chOff x="-9089725" y="3180200"/>
            <a:chExt cx="353550" cy="351900"/>
          </a:xfrm>
        </p:grpSpPr>
        <p:sp>
          <p:nvSpPr>
            <p:cNvPr id="8049" name="Google Shape;8049;p83"/>
            <p:cNvSpPr/>
            <p:nvPr/>
          </p:nvSpPr>
          <p:spPr>
            <a:xfrm>
              <a:off x="-9089725" y="3180200"/>
              <a:ext cx="165425" cy="250300"/>
            </a:xfrm>
            <a:custGeom>
              <a:rect b="b" l="l" r="r" t="t"/>
              <a:pathLst>
                <a:path extrusionOk="0" h="10012" w="6617">
                  <a:moveTo>
                    <a:pt x="2945" y="1"/>
                  </a:moveTo>
                  <a:cubicBezTo>
                    <a:pt x="2900" y="1"/>
                    <a:pt x="2854" y="8"/>
                    <a:pt x="2805" y="25"/>
                  </a:cubicBezTo>
                  <a:cubicBezTo>
                    <a:pt x="2647" y="56"/>
                    <a:pt x="2521" y="214"/>
                    <a:pt x="2521" y="434"/>
                  </a:cubicBezTo>
                  <a:lnTo>
                    <a:pt x="2521" y="6924"/>
                  </a:lnTo>
                  <a:cubicBezTo>
                    <a:pt x="2301" y="6767"/>
                    <a:pt x="2017" y="6704"/>
                    <a:pt x="1702" y="6704"/>
                  </a:cubicBezTo>
                  <a:cubicBezTo>
                    <a:pt x="788" y="6704"/>
                    <a:pt x="64" y="7428"/>
                    <a:pt x="64" y="8342"/>
                  </a:cubicBezTo>
                  <a:cubicBezTo>
                    <a:pt x="1" y="9256"/>
                    <a:pt x="757" y="10012"/>
                    <a:pt x="1671" y="10012"/>
                  </a:cubicBezTo>
                  <a:cubicBezTo>
                    <a:pt x="2584" y="10012"/>
                    <a:pt x="3309" y="9256"/>
                    <a:pt x="3309" y="8342"/>
                  </a:cubicBezTo>
                  <a:lnTo>
                    <a:pt x="3309" y="1820"/>
                  </a:lnTo>
                  <a:cubicBezTo>
                    <a:pt x="3907" y="2545"/>
                    <a:pt x="4632" y="3144"/>
                    <a:pt x="5294" y="3616"/>
                  </a:cubicBezTo>
                  <a:cubicBezTo>
                    <a:pt x="5609" y="3868"/>
                    <a:pt x="5798" y="4215"/>
                    <a:pt x="5798" y="4593"/>
                  </a:cubicBezTo>
                  <a:cubicBezTo>
                    <a:pt x="5798" y="5286"/>
                    <a:pt x="5262" y="5822"/>
                    <a:pt x="4537" y="5822"/>
                  </a:cubicBezTo>
                  <a:cubicBezTo>
                    <a:pt x="4317" y="5822"/>
                    <a:pt x="4159" y="6011"/>
                    <a:pt x="4159" y="6263"/>
                  </a:cubicBezTo>
                  <a:cubicBezTo>
                    <a:pt x="4159" y="6483"/>
                    <a:pt x="4348" y="6704"/>
                    <a:pt x="4537" y="6704"/>
                  </a:cubicBezTo>
                  <a:cubicBezTo>
                    <a:pt x="5672" y="6704"/>
                    <a:pt x="6617" y="5727"/>
                    <a:pt x="6617" y="4593"/>
                  </a:cubicBezTo>
                  <a:cubicBezTo>
                    <a:pt x="6617" y="3931"/>
                    <a:pt x="6302" y="3333"/>
                    <a:pt x="5798" y="2955"/>
                  </a:cubicBezTo>
                  <a:cubicBezTo>
                    <a:pt x="5042" y="2388"/>
                    <a:pt x="4317" y="1726"/>
                    <a:pt x="3750" y="907"/>
                  </a:cubicBezTo>
                  <a:lnTo>
                    <a:pt x="3277" y="182"/>
                  </a:lnTo>
                  <a:cubicBezTo>
                    <a:pt x="3184" y="65"/>
                    <a:pt x="3073" y="1"/>
                    <a:pt x="29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0" name="Google Shape;8050;p83"/>
            <p:cNvSpPr/>
            <p:nvPr/>
          </p:nvSpPr>
          <p:spPr>
            <a:xfrm>
              <a:off x="-8965275" y="3264575"/>
              <a:ext cx="229100" cy="267525"/>
            </a:xfrm>
            <a:custGeom>
              <a:rect b="b" l="l" r="r" t="t"/>
              <a:pathLst>
                <a:path extrusionOk="0" h="10701" w="9164">
                  <a:moveTo>
                    <a:pt x="8747" y="0"/>
                  </a:moveTo>
                  <a:cubicBezTo>
                    <a:pt x="8709" y="0"/>
                    <a:pt x="8671" y="7"/>
                    <a:pt x="8633" y="21"/>
                  </a:cubicBezTo>
                  <a:lnTo>
                    <a:pt x="2804" y="1659"/>
                  </a:lnTo>
                  <a:cubicBezTo>
                    <a:pt x="2584" y="1690"/>
                    <a:pt x="2489" y="1848"/>
                    <a:pt x="2489" y="2069"/>
                  </a:cubicBezTo>
                  <a:lnTo>
                    <a:pt x="2489" y="7645"/>
                  </a:lnTo>
                  <a:cubicBezTo>
                    <a:pt x="2237" y="7487"/>
                    <a:pt x="1985" y="7424"/>
                    <a:pt x="1670" y="7424"/>
                  </a:cubicBezTo>
                  <a:cubicBezTo>
                    <a:pt x="757" y="7424"/>
                    <a:pt x="1" y="8149"/>
                    <a:pt x="1" y="9063"/>
                  </a:cubicBezTo>
                  <a:cubicBezTo>
                    <a:pt x="1" y="9976"/>
                    <a:pt x="757" y="10701"/>
                    <a:pt x="1670" y="10701"/>
                  </a:cubicBezTo>
                  <a:cubicBezTo>
                    <a:pt x="2552" y="10701"/>
                    <a:pt x="3309" y="9976"/>
                    <a:pt x="3309" y="9063"/>
                  </a:cubicBezTo>
                  <a:lnTo>
                    <a:pt x="3309" y="3990"/>
                  </a:lnTo>
                  <a:lnTo>
                    <a:pt x="8318" y="2573"/>
                  </a:lnTo>
                  <a:lnTo>
                    <a:pt x="8318" y="5944"/>
                  </a:lnTo>
                  <a:cubicBezTo>
                    <a:pt x="8066" y="5786"/>
                    <a:pt x="7814" y="5723"/>
                    <a:pt x="7499" y="5723"/>
                  </a:cubicBezTo>
                  <a:cubicBezTo>
                    <a:pt x="6585" y="5723"/>
                    <a:pt x="5829" y="6448"/>
                    <a:pt x="5829" y="7361"/>
                  </a:cubicBezTo>
                  <a:cubicBezTo>
                    <a:pt x="5829" y="8275"/>
                    <a:pt x="6585" y="9031"/>
                    <a:pt x="7499" y="9031"/>
                  </a:cubicBezTo>
                  <a:cubicBezTo>
                    <a:pt x="8381" y="9031"/>
                    <a:pt x="9137" y="8275"/>
                    <a:pt x="9137" y="7361"/>
                  </a:cubicBezTo>
                  <a:lnTo>
                    <a:pt x="9137" y="367"/>
                  </a:lnTo>
                  <a:cubicBezTo>
                    <a:pt x="9164" y="207"/>
                    <a:pt x="8963" y="0"/>
                    <a:pt x="87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51" name="Google Shape;8051;p83"/>
          <p:cNvGrpSpPr/>
          <p:nvPr/>
        </p:nvGrpSpPr>
        <p:grpSpPr>
          <a:xfrm>
            <a:off x="6243280" y="3367282"/>
            <a:ext cx="252278" cy="355451"/>
            <a:chOff x="-9039300" y="3614000"/>
            <a:chExt cx="250475" cy="352875"/>
          </a:xfrm>
        </p:grpSpPr>
        <p:sp>
          <p:nvSpPr>
            <p:cNvPr id="8052" name="Google Shape;8052;p83"/>
            <p:cNvSpPr/>
            <p:nvPr/>
          </p:nvSpPr>
          <p:spPr>
            <a:xfrm>
              <a:off x="-8944000" y="3614000"/>
              <a:ext cx="63025" cy="63025"/>
            </a:xfrm>
            <a:custGeom>
              <a:rect b="b" l="l" r="r" t="t"/>
              <a:pathLst>
                <a:path extrusionOk="0" h="2521" w="2521">
                  <a:moveTo>
                    <a:pt x="1260" y="0"/>
                  </a:moveTo>
                  <a:cubicBezTo>
                    <a:pt x="567" y="0"/>
                    <a:pt x="0" y="567"/>
                    <a:pt x="0" y="1261"/>
                  </a:cubicBezTo>
                  <a:cubicBezTo>
                    <a:pt x="0" y="1954"/>
                    <a:pt x="567" y="2521"/>
                    <a:pt x="1260" y="2521"/>
                  </a:cubicBezTo>
                  <a:cubicBezTo>
                    <a:pt x="1985" y="2521"/>
                    <a:pt x="2521" y="1954"/>
                    <a:pt x="2521" y="1261"/>
                  </a:cubicBezTo>
                  <a:cubicBezTo>
                    <a:pt x="2521" y="567"/>
                    <a:pt x="1985" y="0"/>
                    <a:pt x="12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3" name="Google Shape;8053;p83"/>
            <p:cNvSpPr/>
            <p:nvPr/>
          </p:nvSpPr>
          <p:spPr>
            <a:xfrm>
              <a:off x="-9039300" y="3696700"/>
              <a:ext cx="250475" cy="270175"/>
            </a:xfrm>
            <a:custGeom>
              <a:rect b="b" l="l" r="r" t="t"/>
              <a:pathLst>
                <a:path extrusionOk="0" h="10807" w="10019">
                  <a:moveTo>
                    <a:pt x="914" y="0"/>
                  </a:moveTo>
                  <a:cubicBezTo>
                    <a:pt x="473" y="32"/>
                    <a:pt x="126" y="410"/>
                    <a:pt x="126" y="883"/>
                  </a:cubicBezTo>
                  <a:cubicBezTo>
                    <a:pt x="126" y="1355"/>
                    <a:pt x="473" y="1702"/>
                    <a:pt x="945" y="1702"/>
                  </a:cubicBezTo>
                  <a:lnTo>
                    <a:pt x="4253" y="1702"/>
                  </a:lnTo>
                  <a:lnTo>
                    <a:pt x="4253" y="4033"/>
                  </a:lnTo>
                  <a:lnTo>
                    <a:pt x="441" y="6868"/>
                  </a:lnTo>
                  <a:cubicBezTo>
                    <a:pt x="95" y="7120"/>
                    <a:pt x="0" y="7656"/>
                    <a:pt x="284" y="8003"/>
                  </a:cubicBezTo>
                  <a:cubicBezTo>
                    <a:pt x="453" y="8210"/>
                    <a:pt x="713" y="8327"/>
                    <a:pt x="962" y="8327"/>
                  </a:cubicBezTo>
                  <a:cubicBezTo>
                    <a:pt x="1129" y="8327"/>
                    <a:pt x="1291" y="8274"/>
                    <a:pt x="1418" y="8160"/>
                  </a:cubicBezTo>
                  <a:lnTo>
                    <a:pt x="4222" y="6018"/>
                  </a:lnTo>
                  <a:lnTo>
                    <a:pt x="4222" y="9956"/>
                  </a:lnTo>
                  <a:cubicBezTo>
                    <a:pt x="4222" y="10428"/>
                    <a:pt x="4568" y="10807"/>
                    <a:pt x="5041" y="10807"/>
                  </a:cubicBezTo>
                  <a:cubicBezTo>
                    <a:pt x="5513" y="10807"/>
                    <a:pt x="5860" y="10460"/>
                    <a:pt x="5860" y="9956"/>
                  </a:cubicBezTo>
                  <a:lnTo>
                    <a:pt x="5860" y="1670"/>
                  </a:lnTo>
                  <a:lnTo>
                    <a:pt x="9168" y="1670"/>
                  </a:lnTo>
                  <a:cubicBezTo>
                    <a:pt x="9641" y="1670"/>
                    <a:pt x="10019" y="1292"/>
                    <a:pt x="10019" y="820"/>
                  </a:cubicBezTo>
                  <a:cubicBezTo>
                    <a:pt x="10019" y="347"/>
                    <a:pt x="9641" y="0"/>
                    <a:pt x="91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54" name="Google Shape;8054;p83"/>
          <p:cNvGrpSpPr/>
          <p:nvPr/>
        </p:nvGrpSpPr>
        <p:grpSpPr>
          <a:xfrm>
            <a:off x="7975246" y="3389521"/>
            <a:ext cx="354635" cy="354670"/>
            <a:chOff x="-9088150" y="4049550"/>
            <a:chExt cx="352100" cy="352100"/>
          </a:xfrm>
        </p:grpSpPr>
        <p:sp>
          <p:nvSpPr>
            <p:cNvPr id="8055" name="Google Shape;8055;p83"/>
            <p:cNvSpPr/>
            <p:nvPr/>
          </p:nvSpPr>
          <p:spPr>
            <a:xfrm>
              <a:off x="-9047975" y="4049550"/>
              <a:ext cx="290650" cy="165425"/>
            </a:xfrm>
            <a:custGeom>
              <a:rect b="b" l="l" r="r" t="t"/>
              <a:pathLst>
                <a:path extrusionOk="0" h="6617" w="11626">
                  <a:moveTo>
                    <a:pt x="473" y="1"/>
                  </a:moveTo>
                  <a:cubicBezTo>
                    <a:pt x="316" y="1"/>
                    <a:pt x="158" y="64"/>
                    <a:pt x="64" y="221"/>
                  </a:cubicBezTo>
                  <a:cubicBezTo>
                    <a:pt x="1" y="379"/>
                    <a:pt x="32" y="536"/>
                    <a:pt x="158" y="662"/>
                  </a:cubicBezTo>
                  <a:lnTo>
                    <a:pt x="3340" y="4317"/>
                  </a:lnTo>
                  <a:lnTo>
                    <a:pt x="3340" y="2048"/>
                  </a:lnTo>
                  <a:cubicBezTo>
                    <a:pt x="3340" y="1796"/>
                    <a:pt x="3529" y="1639"/>
                    <a:pt x="3781" y="1639"/>
                  </a:cubicBezTo>
                  <a:cubicBezTo>
                    <a:pt x="4002" y="1639"/>
                    <a:pt x="4159" y="1859"/>
                    <a:pt x="4159" y="2048"/>
                  </a:cubicBezTo>
                  <a:lnTo>
                    <a:pt x="4159" y="5262"/>
                  </a:lnTo>
                  <a:lnTo>
                    <a:pt x="5325" y="6617"/>
                  </a:lnTo>
                  <a:lnTo>
                    <a:pt x="10744" y="6617"/>
                  </a:lnTo>
                  <a:cubicBezTo>
                    <a:pt x="11311" y="6112"/>
                    <a:pt x="11626" y="5356"/>
                    <a:pt x="11626" y="4537"/>
                  </a:cubicBezTo>
                  <a:cubicBezTo>
                    <a:pt x="11626" y="2899"/>
                    <a:pt x="10303" y="1607"/>
                    <a:pt x="8727" y="1607"/>
                  </a:cubicBezTo>
                  <a:lnTo>
                    <a:pt x="7751" y="1607"/>
                  </a:lnTo>
                  <a:cubicBezTo>
                    <a:pt x="7436" y="1607"/>
                    <a:pt x="7121" y="1481"/>
                    <a:pt x="6900" y="1261"/>
                  </a:cubicBezTo>
                  <a:lnTo>
                    <a:pt x="6207" y="599"/>
                  </a:lnTo>
                  <a:cubicBezTo>
                    <a:pt x="5829" y="190"/>
                    <a:pt x="5325" y="1"/>
                    <a:pt x="47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6" name="Google Shape;8056;p83"/>
            <p:cNvSpPr/>
            <p:nvPr/>
          </p:nvSpPr>
          <p:spPr>
            <a:xfrm>
              <a:off x="-8964475" y="4157450"/>
              <a:ext cx="20500" cy="57525"/>
            </a:xfrm>
            <a:custGeom>
              <a:rect b="b" l="l" r="r" t="t"/>
              <a:pathLst>
                <a:path extrusionOk="0" h="2301" w="820">
                  <a:moveTo>
                    <a:pt x="0" y="1"/>
                  </a:moveTo>
                  <a:lnTo>
                    <a:pt x="0" y="2301"/>
                  </a:lnTo>
                  <a:lnTo>
                    <a:pt x="819" y="2301"/>
                  </a:lnTo>
                  <a:lnTo>
                    <a:pt x="819" y="946"/>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7" name="Google Shape;8057;p83"/>
            <p:cNvSpPr/>
            <p:nvPr/>
          </p:nvSpPr>
          <p:spPr>
            <a:xfrm>
              <a:off x="-9088150" y="4235425"/>
              <a:ext cx="352100" cy="82725"/>
            </a:xfrm>
            <a:custGeom>
              <a:rect b="b" l="l" r="r" t="t"/>
              <a:pathLst>
                <a:path extrusionOk="0" h="3309" w="14084">
                  <a:moveTo>
                    <a:pt x="2868" y="1"/>
                  </a:moveTo>
                  <a:cubicBezTo>
                    <a:pt x="2206" y="1"/>
                    <a:pt x="1639" y="568"/>
                    <a:pt x="1639" y="1229"/>
                  </a:cubicBezTo>
                  <a:lnTo>
                    <a:pt x="1639" y="1670"/>
                  </a:lnTo>
                  <a:lnTo>
                    <a:pt x="820" y="1670"/>
                  </a:lnTo>
                  <a:cubicBezTo>
                    <a:pt x="347" y="1670"/>
                    <a:pt x="1" y="2017"/>
                    <a:pt x="1" y="2490"/>
                  </a:cubicBezTo>
                  <a:lnTo>
                    <a:pt x="1" y="2868"/>
                  </a:lnTo>
                  <a:cubicBezTo>
                    <a:pt x="1" y="3120"/>
                    <a:pt x="190" y="3309"/>
                    <a:pt x="379" y="3309"/>
                  </a:cubicBezTo>
                  <a:lnTo>
                    <a:pt x="13264" y="3309"/>
                  </a:lnTo>
                  <a:cubicBezTo>
                    <a:pt x="13737" y="3309"/>
                    <a:pt x="14083" y="2962"/>
                    <a:pt x="14083" y="2490"/>
                  </a:cubicBezTo>
                  <a:lnTo>
                    <a:pt x="14083" y="410"/>
                  </a:lnTo>
                  <a:cubicBezTo>
                    <a:pt x="14083" y="158"/>
                    <a:pt x="13894" y="1"/>
                    <a:pt x="136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8" name="Google Shape;8058;p83"/>
            <p:cNvSpPr/>
            <p:nvPr/>
          </p:nvSpPr>
          <p:spPr>
            <a:xfrm>
              <a:off x="-9064525" y="4338600"/>
              <a:ext cx="53600" cy="63050"/>
            </a:xfrm>
            <a:custGeom>
              <a:rect b="b" l="l" r="r" t="t"/>
              <a:pathLst>
                <a:path extrusionOk="0" h="2522" w="2144">
                  <a:moveTo>
                    <a:pt x="1" y="1"/>
                  </a:moveTo>
                  <a:lnTo>
                    <a:pt x="253" y="2175"/>
                  </a:lnTo>
                  <a:cubicBezTo>
                    <a:pt x="316" y="2364"/>
                    <a:pt x="473" y="2521"/>
                    <a:pt x="663" y="2521"/>
                  </a:cubicBezTo>
                  <a:lnTo>
                    <a:pt x="1482" y="2521"/>
                  </a:lnTo>
                  <a:cubicBezTo>
                    <a:pt x="1671" y="2521"/>
                    <a:pt x="1891" y="2364"/>
                    <a:pt x="1891" y="2175"/>
                  </a:cubicBezTo>
                  <a:lnTo>
                    <a:pt x="214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9" name="Google Shape;8059;p83"/>
            <p:cNvSpPr/>
            <p:nvPr/>
          </p:nvSpPr>
          <p:spPr>
            <a:xfrm>
              <a:off x="-8898325" y="4338600"/>
              <a:ext cx="54375" cy="63050"/>
            </a:xfrm>
            <a:custGeom>
              <a:rect b="b" l="l" r="r" t="t"/>
              <a:pathLst>
                <a:path extrusionOk="0" h="2522" w="2175">
                  <a:moveTo>
                    <a:pt x="0" y="1"/>
                  </a:moveTo>
                  <a:lnTo>
                    <a:pt x="284" y="2175"/>
                  </a:lnTo>
                  <a:cubicBezTo>
                    <a:pt x="284" y="2364"/>
                    <a:pt x="473" y="2521"/>
                    <a:pt x="662" y="2521"/>
                  </a:cubicBezTo>
                  <a:lnTo>
                    <a:pt x="1481" y="2521"/>
                  </a:lnTo>
                  <a:cubicBezTo>
                    <a:pt x="1702" y="2521"/>
                    <a:pt x="1891" y="2364"/>
                    <a:pt x="1891" y="2175"/>
                  </a:cubicBezTo>
                  <a:lnTo>
                    <a:pt x="217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0" name="Google Shape;8060;p83"/>
            <p:cNvSpPr/>
            <p:nvPr/>
          </p:nvSpPr>
          <p:spPr>
            <a:xfrm>
              <a:off x="-8814850" y="4338600"/>
              <a:ext cx="54375" cy="63050"/>
            </a:xfrm>
            <a:custGeom>
              <a:rect b="b" l="l" r="r" t="t"/>
              <a:pathLst>
                <a:path extrusionOk="0" h="2522" w="2175">
                  <a:moveTo>
                    <a:pt x="1" y="1"/>
                  </a:moveTo>
                  <a:lnTo>
                    <a:pt x="285" y="2175"/>
                  </a:lnTo>
                  <a:cubicBezTo>
                    <a:pt x="285" y="2364"/>
                    <a:pt x="442" y="2521"/>
                    <a:pt x="663" y="2521"/>
                  </a:cubicBezTo>
                  <a:lnTo>
                    <a:pt x="1513" y="2521"/>
                  </a:lnTo>
                  <a:cubicBezTo>
                    <a:pt x="1702" y="2521"/>
                    <a:pt x="1891" y="2364"/>
                    <a:pt x="1891" y="2175"/>
                  </a:cubicBezTo>
                  <a:lnTo>
                    <a:pt x="217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61" name="Google Shape;8061;p83"/>
          <p:cNvGrpSpPr/>
          <p:nvPr/>
        </p:nvGrpSpPr>
        <p:grpSpPr>
          <a:xfrm>
            <a:off x="7109610" y="2891754"/>
            <a:ext cx="315757" cy="354670"/>
            <a:chOff x="-8191825" y="3174500"/>
            <a:chExt cx="313500" cy="352100"/>
          </a:xfrm>
        </p:grpSpPr>
        <p:sp>
          <p:nvSpPr>
            <p:cNvPr id="8062" name="Google Shape;8062;p83"/>
            <p:cNvSpPr/>
            <p:nvPr/>
          </p:nvSpPr>
          <p:spPr>
            <a:xfrm>
              <a:off x="-8191825" y="3486400"/>
              <a:ext cx="310350" cy="40200"/>
            </a:xfrm>
            <a:custGeom>
              <a:rect b="b" l="l" r="r" t="t"/>
              <a:pathLst>
                <a:path extrusionOk="0" h="1608" w="12414">
                  <a:moveTo>
                    <a:pt x="0" y="1"/>
                  </a:moveTo>
                  <a:lnTo>
                    <a:pt x="0" y="1229"/>
                  </a:lnTo>
                  <a:lnTo>
                    <a:pt x="63" y="1229"/>
                  </a:lnTo>
                  <a:cubicBezTo>
                    <a:pt x="63" y="1450"/>
                    <a:pt x="252" y="1607"/>
                    <a:pt x="441" y="1607"/>
                  </a:cubicBezTo>
                  <a:lnTo>
                    <a:pt x="12035" y="1607"/>
                  </a:lnTo>
                  <a:cubicBezTo>
                    <a:pt x="12256" y="1607"/>
                    <a:pt x="12413" y="1418"/>
                    <a:pt x="12413" y="1229"/>
                  </a:cubicBezTo>
                  <a:lnTo>
                    <a:pt x="124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3" name="Google Shape;8063;p83"/>
            <p:cNvSpPr/>
            <p:nvPr/>
          </p:nvSpPr>
          <p:spPr>
            <a:xfrm>
              <a:off x="-8188675" y="3318650"/>
              <a:ext cx="310350" cy="146500"/>
            </a:xfrm>
            <a:custGeom>
              <a:rect b="b" l="l" r="r" t="t"/>
              <a:pathLst>
                <a:path extrusionOk="0" h="5860" w="12414">
                  <a:moveTo>
                    <a:pt x="5199" y="0"/>
                  </a:moveTo>
                  <a:lnTo>
                    <a:pt x="4096" y="2237"/>
                  </a:lnTo>
                  <a:cubicBezTo>
                    <a:pt x="4024" y="2404"/>
                    <a:pt x="3863" y="2481"/>
                    <a:pt x="3706" y="2481"/>
                  </a:cubicBezTo>
                  <a:cubicBezTo>
                    <a:pt x="3656" y="2481"/>
                    <a:pt x="3606" y="2473"/>
                    <a:pt x="3560" y="2457"/>
                  </a:cubicBezTo>
                  <a:cubicBezTo>
                    <a:pt x="3371" y="2331"/>
                    <a:pt x="3277" y="2111"/>
                    <a:pt x="3371" y="1890"/>
                  </a:cubicBezTo>
                  <a:lnTo>
                    <a:pt x="4222" y="126"/>
                  </a:lnTo>
                  <a:lnTo>
                    <a:pt x="4222" y="126"/>
                  </a:lnTo>
                  <a:cubicBezTo>
                    <a:pt x="1828" y="630"/>
                    <a:pt x="0" y="2836"/>
                    <a:pt x="0" y="5450"/>
                  </a:cubicBezTo>
                  <a:lnTo>
                    <a:pt x="0" y="5860"/>
                  </a:lnTo>
                  <a:lnTo>
                    <a:pt x="12413" y="5860"/>
                  </a:lnTo>
                  <a:lnTo>
                    <a:pt x="12413" y="5450"/>
                  </a:lnTo>
                  <a:cubicBezTo>
                    <a:pt x="12319" y="2836"/>
                    <a:pt x="10523" y="630"/>
                    <a:pt x="8129" y="126"/>
                  </a:cubicBezTo>
                  <a:lnTo>
                    <a:pt x="8129" y="126"/>
                  </a:lnTo>
                  <a:lnTo>
                    <a:pt x="8979" y="1890"/>
                  </a:lnTo>
                  <a:cubicBezTo>
                    <a:pt x="9105" y="2111"/>
                    <a:pt x="8979" y="2331"/>
                    <a:pt x="8790" y="2457"/>
                  </a:cubicBezTo>
                  <a:cubicBezTo>
                    <a:pt x="8741" y="2482"/>
                    <a:pt x="8685" y="2494"/>
                    <a:pt x="8628" y="2494"/>
                  </a:cubicBezTo>
                  <a:cubicBezTo>
                    <a:pt x="8468" y="2494"/>
                    <a:pt x="8301" y="2400"/>
                    <a:pt x="8255" y="2237"/>
                  </a:cubicBezTo>
                  <a:lnTo>
                    <a:pt x="7152" y="0"/>
                  </a:lnTo>
                  <a:lnTo>
                    <a:pt x="6585" y="0"/>
                  </a:lnTo>
                  <a:lnTo>
                    <a:pt x="6585" y="2899"/>
                  </a:lnTo>
                  <a:cubicBezTo>
                    <a:pt x="6585" y="3119"/>
                    <a:pt x="6396" y="3308"/>
                    <a:pt x="6207" y="3308"/>
                  </a:cubicBezTo>
                  <a:cubicBezTo>
                    <a:pt x="5955" y="3308"/>
                    <a:pt x="5797" y="3119"/>
                    <a:pt x="5797" y="2899"/>
                  </a:cubicBezTo>
                  <a:lnTo>
                    <a:pt x="579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4" name="Google Shape;8064;p83"/>
            <p:cNvSpPr/>
            <p:nvPr/>
          </p:nvSpPr>
          <p:spPr>
            <a:xfrm>
              <a:off x="-8169775" y="3174500"/>
              <a:ext cx="267825" cy="129975"/>
            </a:xfrm>
            <a:custGeom>
              <a:rect b="b" l="l" r="r" t="t"/>
              <a:pathLst>
                <a:path extrusionOk="0" h="5199" w="10713">
                  <a:moveTo>
                    <a:pt x="1639" y="1"/>
                  </a:moveTo>
                  <a:cubicBezTo>
                    <a:pt x="757" y="1"/>
                    <a:pt x="1" y="725"/>
                    <a:pt x="1" y="1639"/>
                  </a:cubicBezTo>
                  <a:lnTo>
                    <a:pt x="1" y="2080"/>
                  </a:lnTo>
                  <a:cubicBezTo>
                    <a:pt x="1" y="2301"/>
                    <a:pt x="190" y="2521"/>
                    <a:pt x="379" y="2521"/>
                  </a:cubicBezTo>
                  <a:lnTo>
                    <a:pt x="2521" y="2521"/>
                  </a:lnTo>
                  <a:lnTo>
                    <a:pt x="3057" y="5199"/>
                  </a:lnTo>
                  <a:cubicBezTo>
                    <a:pt x="3529" y="5073"/>
                    <a:pt x="4002" y="4978"/>
                    <a:pt x="4537" y="4978"/>
                  </a:cubicBezTo>
                  <a:lnTo>
                    <a:pt x="6176" y="4978"/>
                  </a:lnTo>
                  <a:cubicBezTo>
                    <a:pt x="6680" y="4978"/>
                    <a:pt x="7152" y="5073"/>
                    <a:pt x="7625" y="5199"/>
                  </a:cubicBezTo>
                  <a:lnTo>
                    <a:pt x="8192" y="2521"/>
                  </a:lnTo>
                  <a:lnTo>
                    <a:pt x="10303" y="2521"/>
                  </a:lnTo>
                  <a:cubicBezTo>
                    <a:pt x="10555" y="2521"/>
                    <a:pt x="10712" y="2301"/>
                    <a:pt x="10712" y="2080"/>
                  </a:cubicBezTo>
                  <a:lnTo>
                    <a:pt x="10712" y="1639"/>
                  </a:lnTo>
                  <a:cubicBezTo>
                    <a:pt x="10712" y="725"/>
                    <a:pt x="9956" y="1"/>
                    <a:pt x="9042" y="1"/>
                  </a:cubicBezTo>
                  <a:cubicBezTo>
                    <a:pt x="8160" y="1"/>
                    <a:pt x="7404" y="725"/>
                    <a:pt x="7404" y="1639"/>
                  </a:cubicBezTo>
                  <a:lnTo>
                    <a:pt x="7310" y="1639"/>
                  </a:lnTo>
                  <a:cubicBezTo>
                    <a:pt x="6617" y="1639"/>
                    <a:pt x="5892" y="1891"/>
                    <a:pt x="5325" y="2364"/>
                  </a:cubicBezTo>
                  <a:cubicBezTo>
                    <a:pt x="4852" y="1891"/>
                    <a:pt x="4128" y="1639"/>
                    <a:pt x="3372" y="1639"/>
                  </a:cubicBezTo>
                  <a:lnTo>
                    <a:pt x="3309" y="1639"/>
                  </a:lnTo>
                  <a:cubicBezTo>
                    <a:pt x="3309" y="725"/>
                    <a:pt x="2552" y="1"/>
                    <a:pt x="16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8068" name="Shape 8068"/>
        <p:cNvGrpSpPr/>
        <p:nvPr/>
      </p:nvGrpSpPr>
      <p:grpSpPr>
        <a:xfrm>
          <a:off x="0" y="0"/>
          <a:ext cx="0" cy="0"/>
          <a:chOff x="0" y="0"/>
          <a:chExt cx="0" cy="0"/>
        </a:xfrm>
      </p:grpSpPr>
      <p:sp>
        <p:nvSpPr>
          <p:cNvPr id="8069" name="Google Shape;8069;p84"/>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Nature Icons</a:t>
            </a:r>
            <a:endParaRPr>
              <a:solidFill>
                <a:srgbClr val="FFFFFF"/>
              </a:solidFill>
              <a:latin typeface="Arial"/>
              <a:ea typeface="Arial"/>
              <a:cs typeface="Arial"/>
              <a:sym typeface="Arial"/>
            </a:endParaRPr>
          </a:p>
        </p:txBody>
      </p:sp>
      <p:sp>
        <p:nvSpPr>
          <p:cNvPr id="8070" name="Google Shape;8070;p84"/>
          <p:cNvSpPr/>
          <p:nvPr/>
        </p:nvSpPr>
        <p:spPr>
          <a:xfrm>
            <a:off x="801940" y="1691070"/>
            <a:ext cx="343404" cy="446998"/>
          </a:xfrm>
          <a:custGeom>
            <a:rect b="b" l="l" r="r" t="t"/>
            <a:pathLst>
              <a:path extrusionOk="0" h="12099" w="9295">
                <a:moveTo>
                  <a:pt x="4601" y="1"/>
                </a:moveTo>
                <a:cubicBezTo>
                  <a:pt x="3624" y="1"/>
                  <a:pt x="2836" y="788"/>
                  <a:pt x="2836" y="1796"/>
                </a:cubicBezTo>
                <a:cubicBezTo>
                  <a:pt x="2836" y="2647"/>
                  <a:pt x="3467" y="3372"/>
                  <a:pt x="4254" y="3529"/>
                </a:cubicBezTo>
                <a:lnTo>
                  <a:pt x="4254" y="4789"/>
                </a:lnTo>
                <a:cubicBezTo>
                  <a:pt x="3656" y="4033"/>
                  <a:pt x="2742" y="3561"/>
                  <a:pt x="1765" y="3561"/>
                </a:cubicBezTo>
                <a:lnTo>
                  <a:pt x="348" y="3561"/>
                </a:lnTo>
                <a:cubicBezTo>
                  <a:pt x="158" y="3561"/>
                  <a:pt x="1" y="3718"/>
                  <a:pt x="1" y="3907"/>
                </a:cubicBezTo>
                <a:cubicBezTo>
                  <a:pt x="1" y="5671"/>
                  <a:pt x="1450" y="7152"/>
                  <a:pt x="3214" y="7152"/>
                </a:cubicBezTo>
                <a:lnTo>
                  <a:pt x="4286" y="7152"/>
                </a:lnTo>
                <a:lnTo>
                  <a:pt x="4286" y="9988"/>
                </a:lnTo>
                <a:cubicBezTo>
                  <a:pt x="3845" y="9547"/>
                  <a:pt x="3340" y="9231"/>
                  <a:pt x="2805" y="9042"/>
                </a:cubicBezTo>
                <a:cubicBezTo>
                  <a:pt x="2836" y="8885"/>
                  <a:pt x="2868" y="8727"/>
                  <a:pt x="2868" y="8570"/>
                </a:cubicBezTo>
                <a:cubicBezTo>
                  <a:pt x="2868" y="7782"/>
                  <a:pt x="2238" y="7152"/>
                  <a:pt x="1450" y="7152"/>
                </a:cubicBezTo>
                <a:cubicBezTo>
                  <a:pt x="663" y="7152"/>
                  <a:pt x="32" y="7782"/>
                  <a:pt x="32" y="8570"/>
                </a:cubicBezTo>
                <a:cubicBezTo>
                  <a:pt x="32" y="9358"/>
                  <a:pt x="663" y="9988"/>
                  <a:pt x="1450" y="9988"/>
                </a:cubicBezTo>
                <a:cubicBezTo>
                  <a:pt x="1797" y="9988"/>
                  <a:pt x="2112" y="9862"/>
                  <a:pt x="2364" y="9610"/>
                </a:cubicBezTo>
                <a:cubicBezTo>
                  <a:pt x="3183" y="9830"/>
                  <a:pt x="3908" y="10366"/>
                  <a:pt x="4286" y="11122"/>
                </a:cubicBezTo>
                <a:lnTo>
                  <a:pt x="4286" y="11752"/>
                </a:lnTo>
                <a:cubicBezTo>
                  <a:pt x="4286" y="11941"/>
                  <a:pt x="4443" y="12098"/>
                  <a:pt x="4632" y="12098"/>
                </a:cubicBezTo>
                <a:cubicBezTo>
                  <a:pt x="4853" y="12098"/>
                  <a:pt x="5010" y="11941"/>
                  <a:pt x="5010" y="11752"/>
                </a:cubicBezTo>
                <a:lnTo>
                  <a:pt x="5010" y="11342"/>
                </a:lnTo>
                <a:lnTo>
                  <a:pt x="6050" y="11342"/>
                </a:lnTo>
                <a:cubicBezTo>
                  <a:pt x="7846" y="11342"/>
                  <a:pt x="9295" y="9893"/>
                  <a:pt x="9295" y="8129"/>
                </a:cubicBezTo>
                <a:cubicBezTo>
                  <a:pt x="9200" y="7971"/>
                  <a:pt x="9043" y="7814"/>
                  <a:pt x="8854" y="7814"/>
                </a:cubicBezTo>
                <a:lnTo>
                  <a:pt x="7436" y="7814"/>
                </a:lnTo>
                <a:cubicBezTo>
                  <a:pt x="6428" y="7814"/>
                  <a:pt x="5546" y="8286"/>
                  <a:pt x="4947" y="9042"/>
                </a:cubicBezTo>
                <a:lnTo>
                  <a:pt x="4947" y="6837"/>
                </a:lnTo>
                <a:cubicBezTo>
                  <a:pt x="5357" y="6081"/>
                  <a:pt x="6050" y="5545"/>
                  <a:pt x="6901" y="5325"/>
                </a:cubicBezTo>
                <a:cubicBezTo>
                  <a:pt x="7121" y="5545"/>
                  <a:pt x="7436" y="5671"/>
                  <a:pt x="7814" y="5671"/>
                </a:cubicBezTo>
                <a:cubicBezTo>
                  <a:pt x="8602" y="5671"/>
                  <a:pt x="9200" y="5041"/>
                  <a:pt x="9200" y="4254"/>
                </a:cubicBezTo>
                <a:cubicBezTo>
                  <a:pt x="9200" y="3466"/>
                  <a:pt x="8602" y="2836"/>
                  <a:pt x="7814" y="2836"/>
                </a:cubicBezTo>
                <a:cubicBezTo>
                  <a:pt x="7027" y="2836"/>
                  <a:pt x="6396" y="3466"/>
                  <a:pt x="6396" y="4254"/>
                </a:cubicBezTo>
                <a:cubicBezTo>
                  <a:pt x="6396" y="4411"/>
                  <a:pt x="6428" y="4569"/>
                  <a:pt x="6459" y="4726"/>
                </a:cubicBezTo>
                <a:cubicBezTo>
                  <a:pt x="5861" y="4947"/>
                  <a:pt x="5357" y="5262"/>
                  <a:pt x="4947" y="5671"/>
                </a:cubicBezTo>
                <a:lnTo>
                  <a:pt x="4947" y="3529"/>
                </a:lnTo>
                <a:cubicBezTo>
                  <a:pt x="5798" y="3372"/>
                  <a:pt x="6365" y="2615"/>
                  <a:pt x="6365" y="1796"/>
                </a:cubicBezTo>
                <a:cubicBezTo>
                  <a:pt x="6365" y="788"/>
                  <a:pt x="5577" y="1"/>
                  <a:pt x="46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71" name="Google Shape;8071;p84"/>
          <p:cNvGrpSpPr/>
          <p:nvPr/>
        </p:nvGrpSpPr>
        <p:grpSpPr>
          <a:xfrm>
            <a:off x="748855" y="2243507"/>
            <a:ext cx="452798" cy="449473"/>
            <a:chOff x="-21322300" y="3693325"/>
            <a:chExt cx="306400" cy="304150"/>
          </a:xfrm>
        </p:grpSpPr>
        <p:sp>
          <p:nvSpPr>
            <p:cNvPr id="8072" name="Google Shape;8072;p84"/>
            <p:cNvSpPr/>
            <p:nvPr/>
          </p:nvSpPr>
          <p:spPr>
            <a:xfrm>
              <a:off x="-21142725" y="3868400"/>
              <a:ext cx="111850" cy="69325"/>
            </a:xfrm>
            <a:custGeom>
              <a:rect b="b" l="l" r="r" t="t"/>
              <a:pathLst>
                <a:path extrusionOk="0" h="2773" w="4474">
                  <a:moveTo>
                    <a:pt x="4474" y="0"/>
                  </a:moveTo>
                  <a:lnTo>
                    <a:pt x="4474" y="0"/>
                  </a:lnTo>
                  <a:cubicBezTo>
                    <a:pt x="4317" y="189"/>
                    <a:pt x="4159" y="378"/>
                    <a:pt x="4001" y="536"/>
                  </a:cubicBezTo>
                  <a:cubicBezTo>
                    <a:pt x="2899" y="1639"/>
                    <a:pt x="1418" y="2174"/>
                    <a:pt x="0" y="2426"/>
                  </a:cubicBezTo>
                  <a:cubicBezTo>
                    <a:pt x="473" y="2678"/>
                    <a:pt x="945" y="2773"/>
                    <a:pt x="1450" y="2773"/>
                  </a:cubicBezTo>
                  <a:cubicBezTo>
                    <a:pt x="2269" y="2773"/>
                    <a:pt x="3088" y="2458"/>
                    <a:pt x="3749" y="1828"/>
                  </a:cubicBezTo>
                  <a:cubicBezTo>
                    <a:pt x="4254" y="1324"/>
                    <a:pt x="4474" y="662"/>
                    <a:pt x="44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3" name="Google Shape;8073;p84"/>
            <p:cNvSpPr/>
            <p:nvPr/>
          </p:nvSpPr>
          <p:spPr>
            <a:xfrm>
              <a:off x="-21141950" y="3693325"/>
              <a:ext cx="126050" cy="120750"/>
            </a:xfrm>
            <a:custGeom>
              <a:rect b="b" l="l" r="r" t="t"/>
              <a:pathLst>
                <a:path extrusionOk="0" h="4830" w="5042">
                  <a:moveTo>
                    <a:pt x="1828" y="1214"/>
                  </a:moveTo>
                  <a:cubicBezTo>
                    <a:pt x="1915" y="1214"/>
                    <a:pt x="2001" y="1254"/>
                    <a:pt x="2080" y="1333"/>
                  </a:cubicBezTo>
                  <a:cubicBezTo>
                    <a:pt x="2238" y="1490"/>
                    <a:pt x="2238" y="1679"/>
                    <a:pt x="2080" y="1837"/>
                  </a:cubicBezTo>
                  <a:cubicBezTo>
                    <a:pt x="2001" y="1915"/>
                    <a:pt x="1915" y="1955"/>
                    <a:pt x="1828" y="1955"/>
                  </a:cubicBezTo>
                  <a:cubicBezTo>
                    <a:pt x="1742" y="1955"/>
                    <a:pt x="1655" y="1915"/>
                    <a:pt x="1576" y="1837"/>
                  </a:cubicBezTo>
                  <a:cubicBezTo>
                    <a:pt x="1419" y="1679"/>
                    <a:pt x="1419" y="1490"/>
                    <a:pt x="1576" y="1333"/>
                  </a:cubicBezTo>
                  <a:cubicBezTo>
                    <a:pt x="1655" y="1254"/>
                    <a:pt x="1742" y="1214"/>
                    <a:pt x="1828" y="1214"/>
                  </a:cubicBezTo>
                  <a:close/>
                  <a:moveTo>
                    <a:pt x="2301" y="0"/>
                  </a:moveTo>
                  <a:cubicBezTo>
                    <a:pt x="1786" y="0"/>
                    <a:pt x="1193" y="72"/>
                    <a:pt x="599" y="230"/>
                  </a:cubicBezTo>
                  <a:cubicBezTo>
                    <a:pt x="1" y="1427"/>
                    <a:pt x="221" y="2908"/>
                    <a:pt x="1230" y="3884"/>
                  </a:cubicBezTo>
                  <a:cubicBezTo>
                    <a:pt x="1797" y="4483"/>
                    <a:pt x="2647" y="4830"/>
                    <a:pt x="3498" y="4830"/>
                  </a:cubicBezTo>
                  <a:cubicBezTo>
                    <a:pt x="3970" y="4830"/>
                    <a:pt x="4443" y="4704"/>
                    <a:pt x="4884" y="4515"/>
                  </a:cubicBezTo>
                  <a:cubicBezTo>
                    <a:pt x="5042" y="3443"/>
                    <a:pt x="5042" y="2498"/>
                    <a:pt x="4947" y="1931"/>
                  </a:cubicBezTo>
                  <a:cubicBezTo>
                    <a:pt x="4884" y="1522"/>
                    <a:pt x="4601" y="1207"/>
                    <a:pt x="4254" y="1081"/>
                  </a:cubicBezTo>
                  <a:cubicBezTo>
                    <a:pt x="4160" y="1049"/>
                    <a:pt x="4065" y="1049"/>
                    <a:pt x="3970" y="1049"/>
                  </a:cubicBezTo>
                  <a:cubicBezTo>
                    <a:pt x="3970" y="955"/>
                    <a:pt x="3939" y="860"/>
                    <a:pt x="3939" y="765"/>
                  </a:cubicBezTo>
                  <a:cubicBezTo>
                    <a:pt x="3813" y="387"/>
                    <a:pt x="3498" y="104"/>
                    <a:pt x="3120" y="72"/>
                  </a:cubicBezTo>
                  <a:cubicBezTo>
                    <a:pt x="2885" y="25"/>
                    <a:pt x="2607" y="0"/>
                    <a:pt x="23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4" name="Google Shape;8074;p84"/>
            <p:cNvSpPr/>
            <p:nvPr/>
          </p:nvSpPr>
          <p:spPr>
            <a:xfrm>
              <a:off x="-21263225" y="3707725"/>
              <a:ext cx="69325" cy="112650"/>
            </a:xfrm>
            <a:custGeom>
              <a:rect b="b" l="l" r="r" t="t"/>
              <a:pathLst>
                <a:path extrusionOk="0" h="4506" w="2773">
                  <a:moveTo>
                    <a:pt x="2773" y="0"/>
                  </a:moveTo>
                  <a:cubicBezTo>
                    <a:pt x="2079" y="0"/>
                    <a:pt x="1418" y="252"/>
                    <a:pt x="945" y="757"/>
                  </a:cubicBezTo>
                  <a:cubicBezTo>
                    <a:pt x="347" y="1355"/>
                    <a:pt x="0" y="2174"/>
                    <a:pt x="0" y="3025"/>
                  </a:cubicBezTo>
                  <a:cubicBezTo>
                    <a:pt x="0" y="3560"/>
                    <a:pt x="126" y="4065"/>
                    <a:pt x="347" y="4506"/>
                  </a:cubicBezTo>
                  <a:cubicBezTo>
                    <a:pt x="630" y="3025"/>
                    <a:pt x="1197" y="1513"/>
                    <a:pt x="2205" y="473"/>
                  </a:cubicBezTo>
                  <a:cubicBezTo>
                    <a:pt x="2363" y="315"/>
                    <a:pt x="2552" y="158"/>
                    <a:pt x="277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5" name="Google Shape;8075;p84"/>
            <p:cNvSpPr/>
            <p:nvPr/>
          </p:nvSpPr>
          <p:spPr>
            <a:xfrm>
              <a:off x="-21322300" y="3703775"/>
              <a:ext cx="294600" cy="293700"/>
            </a:xfrm>
            <a:custGeom>
              <a:rect b="b" l="l" r="r" t="t"/>
              <a:pathLst>
                <a:path extrusionOk="0" h="11748" w="11784">
                  <a:moveTo>
                    <a:pt x="6604" y="3797"/>
                  </a:moveTo>
                  <a:cubicBezTo>
                    <a:pt x="6773" y="3797"/>
                    <a:pt x="6905" y="3909"/>
                    <a:pt x="6931" y="4065"/>
                  </a:cubicBezTo>
                  <a:cubicBezTo>
                    <a:pt x="7026" y="4254"/>
                    <a:pt x="6900" y="4443"/>
                    <a:pt x="6711" y="4506"/>
                  </a:cubicBezTo>
                  <a:lnTo>
                    <a:pt x="6270" y="4664"/>
                  </a:lnTo>
                  <a:cubicBezTo>
                    <a:pt x="6018" y="4727"/>
                    <a:pt x="5955" y="5042"/>
                    <a:pt x="6112" y="5231"/>
                  </a:cubicBezTo>
                  <a:lnTo>
                    <a:pt x="6490" y="5640"/>
                  </a:lnTo>
                  <a:cubicBezTo>
                    <a:pt x="6575" y="5713"/>
                    <a:pt x="6674" y="5748"/>
                    <a:pt x="6767" y="5748"/>
                  </a:cubicBezTo>
                  <a:cubicBezTo>
                    <a:pt x="6916" y="5748"/>
                    <a:pt x="7050" y="5657"/>
                    <a:pt x="7089" y="5483"/>
                  </a:cubicBezTo>
                  <a:lnTo>
                    <a:pt x="7246" y="5042"/>
                  </a:lnTo>
                  <a:cubicBezTo>
                    <a:pt x="7321" y="4892"/>
                    <a:pt x="7455" y="4802"/>
                    <a:pt x="7586" y="4802"/>
                  </a:cubicBezTo>
                  <a:cubicBezTo>
                    <a:pt x="7620" y="4802"/>
                    <a:pt x="7655" y="4808"/>
                    <a:pt x="7687" y="4821"/>
                  </a:cubicBezTo>
                  <a:cubicBezTo>
                    <a:pt x="7908" y="4884"/>
                    <a:pt x="8002" y="5073"/>
                    <a:pt x="7971" y="5262"/>
                  </a:cubicBezTo>
                  <a:lnTo>
                    <a:pt x="7813" y="5703"/>
                  </a:lnTo>
                  <a:cubicBezTo>
                    <a:pt x="7655" y="6177"/>
                    <a:pt x="7212" y="6453"/>
                    <a:pt x="6764" y="6453"/>
                  </a:cubicBezTo>
                  <a:cubicBezTo>
                    <a:pt x="6498" y="6453"/>
                    <a:pt x="6229" y="6356"/>
                    <a:pt x="6018" y="6144"/>
                  </a:cubicBezTo>
                  <a:lnTo>
                    <a:pt x="5640" y="5766"/>
                  </a:lnTo>
                  <a:cubicBezTo>
                    <a:pt x="5073" y="5199"/>
                    <a:pt x="5293" y="4223"/>
                    <a:pt x="6081" y="3971"/>
                  </a:cubicBezTo>
                  <a:lnTo>
                    <a:pt x="6490" y="3813"/>
                  </a:lnTo>
                  <a:cubicBezTo>
                    <a:pt x="6529" y="3802"/>
                    <a:pt x="6567" y="3797"/>
                    <a:pt x="6604" y="3797"/>
                  </a:cubicBezTo>
                  <a:close/>
                  <a:moveTo>
                    <a:pt x="6900" y="1"/>
                  </a:moveTo>
                  <a:lnTo>
                    <a:pt x="6900" y="1"/>
                  </a:lnTo>
                  <a:cubicBezTo>
                    <a:pt x="6238" y="253"/>
                    <a:pt x="5608" y="600"/>
                    <a:pt x="5136" y="1104"/>
                  </a:cubicBezTo>
                  <a:cubicBezTo>
                    <a:pt x="3434" y="2805"/>
                    <a:pt x="3088" y="6176"/>
                    <a:pt x="3088" y="7657"/>
                  </a:cubicBezTo>
                  <a:cubicBezTo>
                    <a:pt x="2726" y="7476"/>
                    <a:pt x="2328" y="7387"/>
                    <a:pt x="1930" y="7387"/>
                  </a:cubicBezTo>
                  <a:cubicBezTo>
                    <a:pt x="1287" y="7387"/>
                    <a:pt x="644" y="7619"/>
                    <a:pt x="158" y="8066"/>
                  </a:cubicBezTo>
                  <a:cubicBezTo>
                    <a:pt x="0" y="8224"/>
                    <a:pt x="32" y="8539"/>
                    <a:pt x="252" y="8665"/>
                  </a:cubicBezTo>
                  <a:cubicBezTo>
                    <a:pt x="1449" y="9295"/>
                    <a:pt x="2489" y="10334"/>
                    <a:pt x="3119" y="11532"/>
                  </a:cubicBezTo>
                  <a:cubicBezTo>
                    <a:pt x="3191" y="11676"/>
                    <a:pt x="3304" y="11748"/>
                    <a:pt x="3429" y="11748"/>
                  </a:cubicBezTo>
                  <a:cubicBezTo>
                    <a:pt x="3523" y="11748"/>
                    <a:pt x="3623" y="11707"/>
                    <a:pt x="3718" y="11626"/>
                  </a:cubicBezTo>
                  <a:cubicBezTo>
                    <a:pt x="4505" y="10839"/>
                    <a:pt x="4663" y="9641"/>
                    <a:pt x="4127" y="8696"/>
                  </a:cubicBezTo>
                  <a:lnTo>
                    <a:pt x="4190" y="8696"/>
                  </a:lnTo>
                  <a:cubicBezTo>
                    <a:pt x="5640" y="8696"/>
                    <a:pt x="8979" y="8350"/>
                    <a:pt x="10680" y="6648"/>
                  </a:cubicBezTo>
                  <a:cubicBezTo>
                    <a:pt x="11184" y="6144"/>
                    <a:pt x="11531" y="5514"/>
                    <a:pt x="11783" y="4853"/>
                  </a:cubicBezTo>
                  <a:lnTo>
                    <a:pt x="11783" y="4853"/>
                  </a:lnTo>
                  <a:cubicBezTo>
                    <a:pt x="11374" y="4979"/>
                    <a:pt x="11027" y="5042"/>
                    <a:pt x="10649" y="5042"/>
                  </a:cubicBezTo>
                  <a:cubicBezTo>
                    <a:pt x="9578" y="5042"/>
                    <a:pt x="8601" y="4664"/>
                    <a:pt x="7876" y="3908"/>
                  </a:cubicBezTo>
                  <a:cubicBezTo>
                    <a:pt x="6805" y="2836"/>
                    <a:pt x="6490" y="1356"/>
                    <a:pt x="690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76" name="Google Shape;8076;p84"/>
          <p:cNvGrpSpPr/>
          <p:nvPr/>
        </p:nvGrpSpPr>
        <p:grpSpPr>
          <a:xfrm>
            <a:off x="748263" y="2810244"/>
            <a:ext cx="453980" cy="422540"/>
            <a:chOff x="-21322300" y="4077125"/>
            <a:chExt cx="307200" cy="285925"/>
          </a:xfrm>
        </p:grpSpPr>
        <p:sp>
          <p:nvSpPr>
            <p:cNvPr id="8077" name="Google Shape;8077;p84"/>
            <p:cNvSpPr/>
            <p:nvPr/>
          </p:nvSpPr>
          <p:spPr>
            <a:xfrm>
              <a:off x="-21177375" y="4077125"/>
              <a:ext cx="17350" cy="52800"/>
            </a:xfrm>
            <a:custGeom>
              <a:rect b="b" l="l" r="r" t="t"/>
              <a:pathLst>
                <a:path extrusionOk="0" h="2112" w="694">
                  <a:moveTo>
                    <a:pt x="347" y="0"/>
                  </a:moveTo>
                  <a:cubicBezTo>
                    <a:pt x="158" y="0"/>
                    <a:pt x="0" y="158"/>
                    <a:pt x="0" y="347"/>
                  </a:cubicBezTo>
                  <a:lnTo>
                    <a:pt x="0" y="1764"/>
                  </a:lnTo>
                  <a:cubicBezTo>
                    <a:pt x="0" y="1953"/>
                    <a:pt x="158" y="2111"/>
                    <a:pt x="347" y="2111"/>
                  </a:cubicBezTo>
                  <a:cubicBezTo>
                    <a:pt x="536" y="2111"/>
                    <a:pt x="693" y="1953"/>
                    <a:pt x="693" y="1764"/>
                  </a:cubicBezTo>
                  <a:lnTo>
                    <a:pt x="693" y="347"/>
                  </a:ln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8" name="Google Shape;8078;p84"/>
            <p:cNvSpPr/>
            <p:nvPr/>
          </p:nvSpPr>
          <p:spPr>
            <a:xfrm>
              <a:off x="-21279775" y="4117475"/>
              <a:ext cx="46500" cy="44525"/>
            </a:xfrm>
            <a:custGeom>
              <a:rect b="b" l="l" r="r" t="t"/>
              <a:pathLst>
                <a:path extrusionOk="0" h="1781" w="1860">
                  <a:moveTo>
                    <a:pt x="410" y="1"/>
                  </a:moveTo>
                  <a:cubicBezTo>
                    <a:pt x="323" y="1"/>
                    <a:pt x="237" y="40"/>
                    <a:pt x="158" y="119"/>
                  </a:cubicBezTo>
                  <a:cubicBezTo>
                    <a:pt x="0" y="276"/>
                    <a:pt x="0" y="466"/>
                    <a:pt x="158" y="623"/>
                  </a:cubicBezTo>
                  <a:lnTo>
                    <a:pt x="1166" y="1663"/>
                  </a:lnTo>
                  <a:cubicBezTo>
                    <a:pt x="1261" y="1741"/>
                    <a:pt x="1355" y="1781"/>
                    <a:pt x="1446" y="1781"/>
                  </a:cubicBezTo>
                  <a:cubicBezTo>
                    <a:pt x="1536" y="1781"/>
                    <a:pt x="1623" y="1741"/>
                    <a:pt x="1702" y="1663"/>
                  </a:cubicBezTo>
                  <a:cubicBezTo>
                    <a:pt x="1859" y="1505"/>
                    <a:pt x="1859" y="1285"/>
                    <a:pt x="1702" y="1127"/>
                  </a:cubicBezTo>
                  <a:lnTo>
                    <a:pt x="662" y="119"/>
                  </a:lnTo>
                  <a:cubicBezTo>
                    <a:pt x="583" y="40"/>
                    <a:pt x="497" y="1"/>
                    <a:pt x="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9" name="Google Shape;8079;p84"/>
            <p:cNvSpPr/>
            <p:nvPr/>
          </p:nvSpPr>
          <p:spPr>
            <a:xfrm>
              <a:off x="-21103350" y="4117475"/>
              <a:ext cx="45700" cy="44525"/>
            </a:xfrm>
            <a:custGeom>
              <a:rect b="b" l="l" r="r" t="t"/>
              <a:pathLst>
                <a:path extrusionOk="0" h="1781" w="1828">
                  <a:moveTo>
                    <a:pt x="1418" y="1"/>
                  </a:moveTo>
                  <a:cubicBezTo>
                    <a:pt x="1332" y="1"/>
                    <a:pt x="1245" y="40"/>
                    <a:pt x="1166" y="119"/>
                  </a:cubicBezTo>
                  <a:lnTo>
                    <a:pt x="158" y="1127"/>
                  </a:lnTo>
                  <a:cubicBezTo>
                    <a:pt x="1" y="1285"/>
                    <a:pt x="1" y="1474"/>
                    <a:pt x="158" y="1663"/>
                  </a:cubicBezTo>
                  <a:cubicBezTo>
                    <a:pt x="237" y="1741"/>
                    <a:pt x="331" y="1781"/>
                    <a:pt x="422" y="1781"/>
                  </a:cubicBezTo>
                  <a:cubicBezTo>
                    <a:pt x="513" y="1781"/>
                    <a:pt x="599" y="1741"/>
                    <a:pt x="662" y="1663"/>
                  </a:cubicBezTo>
                  <a:lnTo>
                    <a:pt x="1670" y="623"/>
                  </a:lnTo>
                  <a:cubicBezTo>
                    <a:pt x="1828" y="466"/>
                    <a:pt x="1828" y="276"/>
                    <a:pt x="1670" y="119"/>
                  </a:cubicBezTo>
                  <a:cubicBezTo>
                    <a:pt x="1592" y="40"/>
                    <a:pt x="1505"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0" name="Google Shape;8080;p84"/>
            <p:cNvSpPr/>
            <p:nvPr/>
          </p:nvSpPr>
          <p:spPr>
            <a:xfrm>
              <a:off x="-21137225" y="4103750"/>
              <a:ext cx="27600" cy="34975"/>
            </a:xfrm>
            <a:custGeom>
              <a:rect b="b" l="l" r="r" t="t"/>
              <a:pathLst>
                <a:path extrusionOk="0" h="1399" w="1104">
                  <a:moveTo>
                    <a:pt x="670" y="1"/>
                  </a:moveTo>
                  <a:cubicBezTo>
                    <a:pt x="536" y="1"/>
                    <a:pt x="417" y="89"/>
                    <a:pt x="347" y="227"/>
                  </a:cubicBezTo>
                  <a:lnTo>
                    <a:pt x="95" y="888"/>
                  </a:lnTo>
                  <a:cubicBezTo>
                    <a:pt x="1" y="1109"/>
                    <a:pt x="127" y="1298"/>
                    <a:pt x="284" y="1361"/>
                  </a:cubicBezTo>
                  <a:cubicBezTo>
                    <a:pt x="335" y="1386"/>
                    <a:pt x="386" y="1398"/>
                    <a:pt x="435" y="1398"/>
                  </a:cubicBezTo>
                  <a:cubicBezTo>
                    <a:pt x="568" y="1398"/>
                    <a:pt x="688" y="1310"/>
                    <a:pt x="757" y="1172"/>
                  </a:cubicBezTo>
                  <a:lnTo>
                    <a:pt x="1041" y="510"/>
                  </a:lnTo>
                  <a:cubicBezTo>
                    <a:pt x="1104" y="321"/>
                    <a:pt x="1041" y="101"/>
                    <a:pt x="820" y="38"/>
                  </a:cubicBezTo>
                  <a:cubicBezTo>
                    <a:pt x="769" y="13"/>
                    <a:pt x="719" y="1"/>
                    <a:pt x="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1" name="Google Shape;8081;p84"/>
            <p:cNvSpPr/>
            <p:nvPr/>
          </p:nvSpPr>
          <p:spPr>
            <a:xfrm>
              <a:off x="-21227800" y="4103750"/>
              <a:ext cx="27600" cy="34975"/>
            </a:xfrm>
            <a:custGeom>
              <a:rect b="b" l="l" r="r" t="t"/>
              <a:pathLst>
                <a:path extrusionOk="0" h="1399" w="1104">
                  <a:moveTo>
                    <a:pt x="434" y="1"/>
                  </a:moveTo>
                  <a:cubicBezTo>
                    <a:pt x="386" y="1"/>
                    <a:pt x="335" y="13"/>
                    <a:pt x="284" y="38"/>
                  </a:cubicBezTo>
                  <a:cubicBezTo>
                    <a:pt x="95" y="101"/>
                    <a:pt x="1" y="321"/>
                    <a:pt x="95" y="510"/>
                  </a:cubicBezTo>
                  <a:lnTo>
                    <a:pt x="347" y="1172"/>
                  </a:lnTo>
                  <a:cubicBezTo>
                    <a:pt x="417" y="1310"/>
                    <a:pt x="536" y="1398"/>
                    <a:pt x="670" y="1398"/>
                  </a:cubicBezTo>
                  <a:cubicBezTo>
                    <a:pt x="719" y="1398"/>
                    <a:pt x="769" y="1386"/>
                    <a:pt x="820" y="1361"/>
                  </a:cubicBezTo>
                  <a:cubicBezTo>
                    <a:pt x="1040" y="1298"/>
                    <a:pt x="1103" y="1109"/>
                    <a:pt x="1040" y="888"/>
                  </a:cubicBezTo>
                  <a:lnTo>
                    <a:pt x="757" y="227"/>
                  </a:lnTo>
                  <a:cubicBezTo>
                    <a:pt x="688" y="89"/>
                    <a:pt x="568" y="1"/>
                    <a:pt x="4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2" name="Google Shape;8082;p84"/>
            <p:cNvSpPr/>
            <p:nvPr/>
          </p:nvSpPr>
          <p:spPr>
            <a:xfrm>
              <a:off x="-21319950" y="4219675"/>
              <a:ext cx="53600" cy="18150"/>
            </a:xfrm>
            <a:custGeom>
              <a:rect b="b" l="l" r="r" t="t"/>
              <a:pathLst>
                <a:path extrusionOk="0" h="726" w="2144">
                  <a:moveTo>
                    <a:pt x="347" y="1"/>
                  </a:moveTo>
                  <a:cubicBezTo>
                    <a:pt x="158" y="1"/>
                    <a:pt x="1" y="158"/>
                    <a:pt x="1" y="347"/>
                  </a:cubicBezTo>
                  <a:cubicBezTo>
                    <a:pt x="1" y="568"/>
                    <a:pt x="158" y="725"/>
                    <a:pt x="347" y="725"/>
                  </a:cubicBezTo>
                  <a:lnTo>
                    <a:pt x="1797" y="725"/>
                  </a:lnTo>
                  <a:cubicBezTo>
                    <a:pt x="1986" y="725"/>
                    <a:pt x="2143" y="568"/>
                    <a:pt x="2143" y="347"/>
                  </a:cubicBezTo>
                  <a:cubicBezTo>
                    <a:pt x="2143" y="158"/>
                    <a:pt x="1986" y="1"/>
                    <a:pt x="17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3" name="Google Shape;8083;p84"/>
            <p:cNvSpPr/>
            <p:nvPr/>
          </p:nvSpPr>
          <p:spPr>
            <a:xfrm>
              <a:off x="-21070275" y="4219675"/>
              <a:ext cx="54375" cy="18150"/>
            </a:xfrm>
            <a:custGeom>
              <a:rect b="b" l="l" r="r" t="t"/>
              <a:pathLst>
                <a:path extrusionOk="0" h="726" w="2175">
                  <a:moveTo>
                    <a:pt x="347" y="1"/>
                  </a:moveTo>
                  <a:cubicBezTo>
                    <a:pt x="158" y="1"/>
                    <a:pt x="1" y="158"/>
                    <a:pt x="1" y="347"/>
                  </a:cubicBezTo>
                  <a:cubicBezTo>
                    <a:pt x="1" y="568"/>
                    <a:pt x="158" y="725"/>
                    <a:pt x="347" y="725"/>
                  </a:cubicBezTo>
                  <a:lnTo>
                    <a:pt x="1828" y="725"/>
                  </a:lnTo>
                  <a:cubicBezTo>
                    <a:pt x="2017" y="725"/>
                    <a:pt x="2175" y="568"/>
                    <a:pt x="2175" y="347"/>
                  </a:cubicBezTo>
                  <a:cubicBezTo>
                    <a:pt x="2175" y="158"/>
                    <a:pt x="2017" y="1"/>
                    <a:pt x="182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4" name="Google Shape;8084;p84"/>
            <p:cNvSpPr/>
            <p:nvPr/>
          </p:nvSpPr>
          <p:spPr>
            <a:xfrm>
              <a:off x="-21078925" y="4171825"/>
              <a:ext cx="37025" cy="25175"/>
            </a:xfrm>
            <a:custGeom>
              <a:rect b="b" l="l" r="r" t="t"/>
              <a:pathLst>
                <a:path extrusionOk="0" h="1007" w="1481">
                  <a:moveTo>
                    <a:pt x="1086" y="1"/>
                  </a:moveTo>
                  <a:cubicBezTo>
                    <a:pt x="1040" y="1"/>
                    <a:pt x="993" y="9"/>
                    <a:pt x="945" y="24"/>
                  </a:cubicBezTo>
                  <a:lnTo>
                    <a:pt x="284" y="308"/>
                  </a:lnTo>
                  <a:cubicBezTo>
                    <a:pt x="63" y="371"/>
                    <a:pt x="0" y="623"/>
                    <a:pt x="63" y="780"/>
                  </a:cubicBezTo>
                  <a:cubicBezTo>
                    <a:pt x="132" y="919"/>
                    <a:pt x="252" y="1006"/>
                    <a:pt x="386" y="1006"/>
                  </a:cubicBezTo>
                  <a:cubicBezTo>
                    <a:pt x="435" y="1006"/>
                    <a:pt x="485" y="995"/>
                    <a:pt x="536" y="969"/>
                  </a:cubicBezTo>
                  <a:lnTo>
                    <a:pt x="1229" y="686"/>
                  </a:lnTo>
                  <a:cubicBezTo>
                    <a:pt x="1418" y="623"/>
                    <a:pt x="1481" y="434"/>
                    <a:pt x="1418" y="213"/>
                  </a:cubicBezTo>
                  <a:cubicBezTo>
                    <a:pt x="1347" y="72"/>
                    <a:pt x="1223" y="1"/>
                    <a:pt x="10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5" name="Google Shape;8085;p84"/>
            <p:cNvSpPr/>
            <p:nvPr/>
          </p:nvSpPr>
          <p:spPr>
            <a:xfrm>
              <a:off x="-21294750" y="4172625"/>
              <a:ext cx="37850" cy="25150"/>
            </a:xfrm>
            <a:custGeom>
              <a:rect b="b" l="l" r="r" t="t"/>
              <a:pathLst>
                <a:path extrusionOk="0" h="1006" w="1514">
                  <a:moveTo>
                    <a:pt x="414" y="1"/>
                  </a:moveTo>
                  <a:cubicBezTo>
                    <a:pt x="263" y="1"/>
                    <a:pt x="143" y="77"/>
                    <a:pt x="95" y="244"/>
                  </a:cubicBezTo>
                  <a:cubicBezTo>
                    <a:pt x="1" y="402"/>
                    <a:pt x="127" y="622"/>
                    <a:pt x="284" y="717"/>
                  </a:cubicBezTo>
                  <a:lnTo>
                    <a:pt x="946" y="969"/>
                  </a:lnTo>
                  <a:cubicBezTo>
                    <a:pt x="997" y="994"/>
                    <a:pt x="1050" y="1006"/>
                    <a:pt x="1101" y="1006"/>
                  </a:cubicBezTo>
                  <a:cubicBezTo>
                    <a:pt x="1242" y="1006"/>
                    <a:pt x="1372" y="918"/>
                    <a:pt x="1419" y="780"/>
                  </a:cubicBezTo>
                  <a:cubicBezTo>
                    <a:pt x="1513" y="591"/>
                    <a:pt x="1419" y="402"/>
                    <a:pt x="1230" y="307"/>
                  </a:cubicBezTo>
                  <a:lnTo>
                    <a:pt x="568" y="24"/>
                  </a:lnTo>
                  <a:cubicBezTo>
                    <a:pt x="514" y="8"/>
                    <a:pt x="463" y="1"/>
                    <a:pt x="4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6" name="Google Shape;8086;p84"/>
            <p:cNvSpPr/>
            <p:nvPr/>
          </p:nvSpPr>
          <p:spPr>
            <a:xfrm>
              <a:off x="-21321525" y="4328375"/>
              <a:ext cx="306425" cy="34675"/>
            </a:xfrm>
            <a:custGeom>
              <a:rect b="b" l="l" r="r" t="t"/>
              <a:pathLst>
                <a:path extrusionOk="0" h="1387" w="12257">
                  <a:moveTo>
                    <a:pt x="1844" y="0"/>
                  </a:moveTo>
                  <a:cubicBezTo>
                    <a:pt x="1403" y="0"/>
                    <a:pt x="962" y="126"/>
                    <a:pt x="568" y="378"/>
                  </a:cubicBezTo>
                  <a:cubicBezTo>
                    <a:pt x="473" y="410"/>
                    <a:pt x="379" y="504"/>
                    <a:pt x="284" y="536"/>
                  </a:cubicBezTo>
                  <a:cubicBezTo>
                    <a:pt x="95" y="630"/>
                    <a:pt x="1" y="819"/>
                    <a:pt x="95" y="1008"/>
                  </a:cubicBezTo>
                  <a:cubicBezTo>
                    <a:pt x="141" y="1147"/>
                    <a:pt x="272" y="1234"/>
                    <a:pt x="413" y="1234"/>
                  </a:cubicBezTo>
                  <a:cubicBezTo>
                    <a:pt x="464" y="1234"/>
                    <a:pt x="517" y="1223"/>
                    <a:pt x="568" y="1197"/>
                  </a:cubicBezTo>
                  <a:cubicBezTo>
                    <a:pt x="725" y="1166"/>
                    <a:pt x="883" y="1103"/>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103"/>
                    <a:pt x="11563" y="1166"/>
                    <a:pt x="11721" y="1260"/>
                  </a:cubicBezTo>
                  <a:cubicBezTo>
                    <a:pt x="11766" y="1276"/>
                    <a:pt x="11812" y="1284"/>
                    <a:pt x="11857" y="1284"/>
                  </a:cubicBezTo>
                  <a:cubicBezTo>
                    <a:pt x="11996" y="1284"/>
                    <a:pt x="12122" y="1207"/>
                    <a:pt x="12193" y="1040"/>
                  </a:cubicBezTo>
                  <a:cubicBezTo>
                    <a:pt x="12256" y="819"/>
                    <a:pt x="12193" y="567"/>
                    <a:pt x="11973" y="536"/>
                  </a:cubicBezTo>
                  <a:cubicBezTo>
                    <a:pt x="11878" y="504"/>
                    <a:pt x="11784" y="473"/>
                    <a:pt x="11658" y="378"/>
                  </a:cubicBezTo>
                  <a:cubicBezTo>
                    <a:pt x="11264" y="126"/>
                    <a:pt x="10823" y="0"/>
                    <a:pt x="10382" y="0"/>
                  </a:cubicBezTo>
                  <a:cubicBezTo>
                    <a:pt x="9941" y="0"/>
                    <a:pt x="9499" y="126"/>
                    <a:pt x="9106" y="378"/>
                  </a:cubicBezTo>
                  <a:cubicBezTo>
                    <a:pt x="8854" y="552"/>
                    <a:pt x="8546" y="638"/>
                    <a:pt x="8239" y="638"/>
                  </a:cubicBezTo>
                  <a:cubicBezTo>
                    <a:pt x="7932" y="638"/>
                    <a:pt x="7625" y="552"/>
                    <a:pt x="7373" y="378"/>
                  </a:cubicBezTo>
                  <a:cubicBezTo>
                    <a:pt x="6979" y="126"/>
                    <a:pt x="6538" y="0"/>
                    <a:pt x="6101" y="0"/>
                  </a:cubicBezTo>
                  <a:cubicBezTo>
                    <a:pt x="5664" y="0"/>
                    <a:pt x="5231" y="126"/>
                    <a:pt x="4852" y="378"/>
                  </a:cubicBezTo>
                  <a:cubicBezTo>
                    <a:pt x="4600" y="552"/>
                    <a:pt x="4293" y="638"/>
                    <a:pt x="3986" y="638"/>
                  </a:cubicBezTo>
                  <a:cubicBezTo>
                    <a:pt x="3679" y="638"/>
                    <a:pt x="3372" y="552"/>
                    <a:pt x="3120" y="378"/>
                  </a:cubicBezTo>
                  <a:cubicBezTo>
                    <a:pt x="2726" y="126"/>
                    <a:pt x="2285" y="0"/>
                    <a:pt x="18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7" name="Google Shape;8087;p84"/>
            <p:cNvSpPr/>
            <p:nvPr/>
          </p:nvSpPr>
          <p:spPr>
            <a:xfrm>
              <a:off x="-21321525" y="4292150"/>
              <a:ext cx="306425" cy="34675"/>
            </a:xfrm>
            <a:custGeom>
              <a:rect b="b" l="l" r="r" t="t"/>
              <a:pathLst>
                <a:path extrusionOk="0" h="1387" w="12257">
                  <a:moveTo>
                    <a:pt x="1844" y="0"/>
                  </a:moveTo>
                  <a:cubicBezTo>
                    <a:pt x="1403" y="0"/>
                    <a:pt x="962" y="126"/>
                    <a:pt x="568" y="378"/>
                  </a:cubicBezTo>
                  <a:cubicBezTo>
                    <a:pt x="473" y="410"/>
                    <a:pt x="379" y="504"/>
                    <a:pt x="284" y="536"/>
                  </a:cubicBezTo>
                  <a:cubicBezTo>
                    <a:pt x="95" y="599"/>
                    <a:pt x="1" y="819"/>
                    <a:pt x="95" y="1008"/>
                  </a:cubicBezTo>
                  <a:cubicBezTo>
                    <a:pt x="141" y="1147"/>
                    <a:pt x="272" y="1234"/>
                    <a:pt x="413" y="1234"/>
                  </a:cubicBezTo>
                  <a:cubicBezTo>
                    <a:pt x="464" y="1234"/>
                    <a:pt x="517" y="1223"/>
                    <a:pt x="568" y="1197"/>
                  </a:cubicBezTo>
                  <a:cubicBezTo>
                    <a:pt x="725" y="1166"/>
                    <a:pt x="883" y="1071"/>
                    <a:pt x="1009" y="1008"/>
                  </a:cubicBezTo>
                  <a:cubicBezTo>
                    <a:pt x="1261" y="835"/>
                    <a:pt x="1560" y="748"/>
                    <a:pt x="1863" y="748"/>
                  </a:cubicBezTo>
                  <a:cubicBezTo>
                    <a:pt x="2167" y="748"/>
                    <a:pt x="2474" y="835"/>
                    <a:pt x="2742" y="1008"/>
                  </a:cubicBezTo>
                  <a:cubicBezTo>
                    <a:pt x="3135" y="1260"/>
                    <a:pt x="3577" y="1386"/>
                    <a:pt x="4014" y="1386"/>
                  </a:cubicBezTo>
                  <a:cubicBezTo>
                    <a:pt x="4451" y="1386"/>
                    <a:pt x="4884" y="1260"/>
                    <a:pt x="5262" y="1008"/>
                  </a:cubicBezTo>
                  <a:cubicBezTo>
                    <a:pt x="5514" y="835"/>
                    <a:pt x="5813" y="748"/>
                    <a:pt x="6117" y="748"/>
                  </a:cubicBezTo>
                  <a:cubicBezTo>
                    <a:pt x="6420" y="748"/>
                    <a:pt x="6727" y="835"/>
                    <a:pt x="6995" y="1008"/>
                  </a:cubicBezTo>
                  <a:cubicBezTo>
                    <a:pt x="7389" y="1260"/>
                    <a:pt x="7830" y="1386"/>
                    <a:pt x="8267" y="1386"/>
                  </a:cubicBezTo>
                  <a:cubicBezTo>
                    <a:pt x="8704" y="1386"/>
                    <a:pt x="9137" y="1260"/>
                    <a:pt x="9515" y="1008"/>
                  </a:cubicBezTo>
                  <a:cubicBezTo>
                    <a:pt x="9767" y="835"/>
                    <a:pt x="10067" y="748"/>
                    <a:pt x="10374" y="748"/>
                  </a:cubicBezTo>
                  <a:cubicBezTo>
                    <a:pt x="10681" y="748"/>
                    <a:pt x="10996" y="835"/>
                    <a:pt x="11279" y="1008"/>
                  </a:cubicBezTo>
                  <a:cubicBezTo>
                    <a:pt x="11437" y="1071"/>
                    <a:pt x="11563" y="1166"/>
                    <a:pt x="11721" y="1229"/>
                  </a:cubicBezTo>
                  <a:cubicBezTo>
                    <a:pt x="11771" y="1254"/>
                    <a:pt x="11822" y="1266"/>
                    <a:pt x="11871" y="1266"/>
                  </a:cubicBezTo>
                  <a:cubicBezTo>
                    <a:pt x="12004" y="1266"/>
                    <a:pt x="12124" y="1178"/>
                    <a:pt x="12193" y="1040"/>
                  </a:cubicBezTo>
                  <a:cubicBezTo>
                    <a:pt x="12256" y="819"/>
                    <a:pt x="12193" y="599"/>
                    <a:pt x="11973" y="536"/>
                  </a:cubicBezTo>
                  <a:cubicBezTo>
                    <a:pt x="11878" y="504"/>
                    <a:pt x="11784" y="441"/>
                    <a:pt x="11658" y="378"/>
                  </a:cubicBezTo>
                  <a:cubicBezTo>
                    <a:pt x="11264" y="126"/>
                    <a:pt x="10823" y="0"/>
                    <a:pt x="10382" y="0"/>
                  </a:cubicBezTo>
                  <a:cubicBezTo>
                    <a:pt x="9941" y="0"/>
                    <a:pt x="9499" y="126"/>
                    <a:pt x="9106" y="378"/>
                  </a:cubicBezTo>
                  <a:cubicBezTo>
                    <a:pt x="8854" y="551"/>
                    <a:pt x="8546" y="638"/>
                    <a:pt x="8239" y="638"/>
                  </a:cubicBezTo>
                  <a:cubicBezTo>
                    <a:pt x="7932" y="638"/>
                    <a:pt x="7625" y="551"/>
                    <a:pt x="7373" y="378"/>
                  </a:cubicBezTo>
                  <a:cubicBezTo>
                    <a:pt x="6979" y="126"/>
                    <a:pt x="6538" y="0"/>
                    <a:pt x="6101" y="0"/>
                  </a:cubicBezTo>
                  <a:cubicBezTo>
                    <a:pt x="5664" y="0"/>
                    <a:pt x="5231" y="126"/>
                    <a:pt x="4852" y="378"/>
                  </a:cubicBezTo>
                  <a:cubicBezTo>
                    <a:pt x="4600" y="551"/>
                    <a:pt x="4293" y="638"/>
                    <a:pt x="3986" y="638"/>
                  </a:cubicBezTo>
                  <a:cubicBezTo>
                    <a:pt x="3679" y="638"/>
                    <a:pt x="3372" y="551"/>
                    <a:pt x="3120" y="378"/>
                  </a:cubicBezTo>
                  <a:cubicBezTo>
                    <a:pt x="2726" y="126"/>
                    <a:pt x="2285" y="0"/>
                    <a:pt x="18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8" name="Google Shape;8088;p84"/>
            <p:cNvSpPr/>
            <p:nvPr/>
          </p:nvSpPr>
          <p:spPr>
            <a:xfrm>
              <a:off x="-21322300" y="4148000"/>
              <a:ext cx="307200" cy="143375"/>
            </a:xfrm>
            <a:custGeom>
              <a:rect b="b" l="l" r="r" t="t"/>
              <a:pathLst>
                <a:path extrusionOk="0" h="5735" w="12288">
                  <a:moveTo>
                    <a:pt x="6175" y="1"/>
                  </a:moveTo>
                  <a:cubicBezTo>
                    <a:pt x="4411" y="1"/>
                    <a:pt x="2962" y="1450"/>
                    <a:pt x="2962" y="3214"/>
                  </a:cubicBezTo>
                  <a:cubicBezTo>
                    <a:pt x="2962" y="3813"/>
                    <a:pt x="3151" y="4380"/>
                    <a:pt x="3434" y="4884"/>
                  </a:cubicBezTo>
                  <a:cubicBezTo>
                    <a:pt x="3308" y="4852"/>
                    <a:pt x="3245" y="4789"/>
                    <a:pt x="3119" y="4726"/>
                  </a:cubicBezTo>
                  <a:cubicBezTo>
                    <a:pt x="2725" y="4474"/>
                    <a:pt x="2284" y="4348"/>
                    <a:pt x="1843" y="4348"/>
                  </a:cubicBezTo>
                  <a:cubicBezTo>
                    <a:pt x="1402" y="4348"/>
                    <a:pt x="961" y="4474"/>
                    <a:pt x="567" y="4726"/>
                  </a:cubicBezTo>
                  <a:cubicBezTo>
                    <a:pt x="473" y="4758"/>
                    <a:pt x="347" y="4852"/>
                    <a:pt x="284" y="4884"/>
                  </a:cubicBezTo>
                  <a:cubicBezTo>
                    <a:pt x="95" y="4947"/>
                    <a:pt x="0" y="5167"/>
                    <a:pt x="95" y="5356"/>
                  </a:cubicBezTo>
                  <a:cubicBezTo>
                    <a:pt x="141" y="5495"/>
                    <a:pt x="255" y="5583"/>
                    <a:pt x="399" y="5583"/>
                  </a:cubicBezTo>
                  <a:cubicBezTo>
                    <a:pt x="451" y="5583"/>
                    <a:pt x="508" y="5571"/>
                    <a:pt x="567" y="5545"/>
                  </a:cubicBezTo>
                  <a:cubicBezTo>
                    <a:pt x="725" y="5514"/>
                    <a:pt x="882" y="5419"/>
                    <a:pt x="977" y="5356"/>
                  </a:cubicBezTo>
                  <a:cubicBezTo>
                    <a:pt x="1245" y="5183"/>
                    <a:pt x="1552" y="5097"/>
                    <a:pt x="1855" y="5097"/>
                  </a:cubicBezTo>
                  <a:cubicBezTo>
                    <a:pt x="2158" y="5097"/>
                    <a:pt x="2458" y="5183"/>
                    <a:pt x="2710" y="5356"/>
                  </a:cubicBezTo>
                  <a:cubicBezTo>
                    <a:pt x="3103" y="5608"/>
                    <a:pt x="3552" y="5735"/>
                    <a:pt x="3993" y="5735"/>
                  </a:cubicBezTo>
                  <a:cubicBezTo>
                    <a:pt x="4435" y="5735"/>
                    <a:pt x="4868" y="5608"/>
                    <a:pt x="5230" y="5356"/>
                  </a:cubicBezTo>
                  <a:cubicBezTo>
                    <a:pt x="5498" y="5183"/>
                    <a:pt x="5805" y="5097"/>
                    <a:pt x="6108" y="5097"/>
                  </a:cubicBezTo>
                  <a:cubicBezTo>
                    <a:pt x="6411" y="5097"/>
                    <a:pt x="6711" y="5183"/>
                    <a:pt x="6963" y="5356"/>
                  </a:cubicBezTo>
                  <a:cubicBezTo>
                    <a:pt x="7341" y="5608"/>
                    <a:pt x="7790" y="5735"/>
                    <a:pt x="8235" y="5735"/>
                  </a:cubicBezTo>
                  <a:cubicBezTo>
                    <a:pt x="8680" y="5735"/>
                    <a:pt x="9121" y="5608"/>
                    <a:pt x="9483" y="5356"/>
                  </a:cubicBezTo>
                  <a:cubicBezTo>
                    <a:pt x="9751" y="5183"/>
                    <a:pt x="10058" y="5097"/>
                    <a:pt x="10369" y="5097"/>
                  </a:cubicBezTo>
                  <a:cubicBezTo>
                    <a:pt x="10680" y="5097"/>
                    <a:pt x="10995" y="5183"/>
                    <a:pt x="11279" y="5356"/>
                  </a:cubicBezTo>
                  <a:cubicBezTo>
                    <a:pt x="11437" y="5419"/>
                    <a:pt x="11531" y="5514"/>
                    <a:pt x="11689" y="5577"/>
                  </a:cubicBezTo>
                  <a:cubicBezTo>
                    <a:pt x="11748" y="5602"/>
                    <a:pt x="11804" y="5614"/>
                    <a:pt x="11857" y="5614"/>
                  </a:cubicBezTo>
                  <a:cubicBezTo>
                    <a:pt x="12001" y="5614"/>
                    <a:pt x="12115" y="5526"/>
                    <a:pt x="12161" y="5388"/>
                  </a:cubicBezTo>
                  <a:cubicBezTo>
                    <a:pt x="12287" y="5167"/>
                    <a:pt x="12224" y="4947"/>
                    <a:pt x="12004" y="4884"/>
                  </a:cubicBezTo>
                  <a:cubicBezTo>
                    <a:pt x="11909" y="4852"/>
                    <a:pt x="11815" y="4789"/>
                    <a:pt x="11689" y="4726"/>
                  </a:cubicBezTo>
                  <a:cubicBezTo>
                    <a:pt x="11295" y="4474"/>
                    <a:pt x="10854" y="4348"/>
                    <a:pt x="10413" y="4348"/>
                  </a:cubicBezTo>
                  <a:cubicBezTo>
                    <a:pt x="9972" y="4348"/>
                    <a:pt x="9530" y="4474"/>
                    <a:pt x="9137" y="4726"/>
                  </a:cubicBezTo>
                  <a:lnTo>
                    <a:pt x="8916" y="4852"/>
                  </a:lnTo>
                  <a:cubicBezTo>
                    <a:pt x="9168" y="4380"/>
                    <a:pt x="9389" y="3781"/>
                    <a:pt x="9389" y="3214"/>
                  </a:cubicBezTo>
                  <a:cubicBezTo>
                    <a:pt x="9389" y="1450"/>
                    <a:pt x="7971" y="1"/>
                    <a:pt x="61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89" name="Google Shape;8089;p84"/>
          <p:cNvGrpSpPr/>
          <p:nvPr/>
        </p:nvGrpSpPr>
        <p:grpSpPr>
          <a:xfrm>
            <a:off x="3525440" y="1689128"/>
            <a:ext cx="451653" cy="450212"/>
            <a:chOff x="-19394200" y="3333800"/>
            <a:chExt cx="305625" cy="304650"/>
          </a:xfrm>
        </p:grpSpPr>
        <p:sp>
          <p:nvSpPr>
            <p:cNvPr id="8090" name="Google Shape;8090;p84"/>
            <p:cNvSpPr/>
            <p:nvPr/>
          </p:nvSpPr>
          <p:spPr>
            <a:xfrm>
              <a:off x="-19206750" y="3495850"/>
              <a:ext cx="82725" cy="18150"/>
            </a:xfrm>
            <a:custGeom>
              <a:rect b="b" l="l" r="r" t="t"/>
              <a:pathLst>
                <a:path extrusionOk="0" h="726" w="3309">
                  <a:moveTo>
                    <a:pt x="1" y="1"/>
                  </a:moveTo>
                  <a:cubicBezTo>
                    <a:pt x="158" y="190"/>
                    <a:pt x="284" y="442"/>
                    <a:pt x="316" y="725"/>
                  </a:cubicBezTo>
                  <a:lnTo>
                    <a:pt x="2836" y="725"/>
                  </a:lnTo>
                  <a:cubicBezTo>
                    <a:pt x="3309" y="725"/>
                    <a:pt x="3309" y="1"/>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1" name="Google Shape;8091;p84"/>
            <p:cNvSpPr/>
            <p:nvPr/>
          </p:nvSpPr>
          <p:spPr>
            <a:xfrm>
              <a:off x="-19205950" y="3532875"/>
              <a:ext cx="64600" cy="17350"/>
            </a:xfrm>
            <a:custGeom>
              <a:rect b="b" l="l" r="r" t="t"/>
              <a:pathLst>
                <a:path extrusionOk="0" h="694" w="2584">
                  <a:moveTo>
                    <a:pt x="315" y="0"/>
                  </a:moveTo>
                  <a:cubicBezTo>
                    <a:pt x="252" y="252"/>
                    <a:pt x="126" y="504"/>
                    <a:pt x="0" y="693"/>
                  </a:cubicBezTo>
                  <a:lnTo>
                    <a:pt x="2111" y="693"/>
                  </a:lnTo>
                  <a:cubicBezTo>
                    <a:pt x="2583" y="693"/>
                    <a:pt x="2583" y="0"/>
                    <a:pt x="211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2" name="Google Shape;8092;p84"/>
            <p:cNvSpPr/>
            <p:nvPr/>
          </p:nvSpPr>
          <p:spPr>
            <a:xfrm>
              <a:off x="-19323325" y="3568325"/>
              <a:ext cx="163850" cy="17350"/>
            </a:xfrm>
            <a:custGeom>
              <a:rect b="b" l="l" r="r" t="t"/>
              <a:pathLst>
                <a:path extrusionOk="0" h="694" w="6554">
                  <a:moveTo>
                    <a:pt x="379" y="0"/>
                  </a:moveTo>
                  <a:cubicBezTo>
                    <a:pt x="221" y="0"/>
                    <a:pt x="95" y="95"/>
                    <a:pt x="32" y="252"/>
                  </a:cubicBezTo>
                  <a:cubicBezTo>
                    <a:pt x="1" y="410"/>
                    <a:pt x="95" y="693"/>
                    <a:pt x="379" y="693"/>
                  </a:cubicBezTo>
                  <a:lnTo>
                    <a:pt x="6081" y="693"/>
                  </a:lnTo>
                  <a:cubicBezTo>
                    <a:pt x="6554" y="693"/>
                    <a:pt x="6554" y="0"/>
                    <a:pt x="60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3" name="Google Shape;8093;p84"/>
            <p:cNvSpPr/>
            <p:nvPr/>
          </p:nvSpPr>
          <p:spPr>
            <a:xfrm>
              <a:off x="-19343000" y="3460400"/>
              <a:ext cx="201650" cy="18150"/>
            </a:xfrm>
            <a:custGeom>
              <a:rect b="b" l="l" r="r" t="t"/>
              <a:pathLst>
                <a:path extrusionOk="0" h="726" w="8066">
                  <a:moveTo>
                    <a:pt x="473" y="1"/>
                  </a:moveTo>
                  <a:cubicBezTo>
                    <a:pt x="0" y="1"/>
                    <a:pt x="0" y="726"/>
                    <a:pt x="473" y="726"/>
                  </a:cubicBezTo>
                  <a:lnTo>
                    <a:pt x="7593" y="726"/>
                  </a:lnTo>
                  <a:cubicBezTo>
                    <a:pt x="8065" y="726"/>
                    <a:pt x="8065" y="1"/>
                    <a:pt x="759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4" name="Google Shape;8094;p84"/>
            <p:cNvSpPr/>
            <p:nvPr/>
          </p:nvSpPr>
          <p:spPr>
            <a:xfrm>
              <a:off x="-19361125" y="3495850"/>
              <a:ext cx="82725" cy="18150"/>
            </a:xfrm>
            <a:custGeom>
              <a:rect b="b" l="l" r="r" t="t"/>
              <a:pathLst>
                <a:path extrusionOk="0" h="726" w="3309">
                  <a:moveTo>
                    <a:pt x="473" y="1"/>
                  </a:moveTo>
                  <a:cubicBezTo>
                    <a:pt x="1" y="1"/>
                    <a:pt x="1" y="725"/>
                    <a:pt x="473" y="725"/>
                  </a:cubicBezTo>
                  <a:lnTo>
                    <a:pt x="2994" y="725"/>
                  </a:lnTo>
                  <a:cubicBezTo>
                    <a:pt x="3025" y="473"/>
                    <a:pt x="3151" y="253"/>
                    <a:pt x="3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5" name="Google Shape;8095;p84"/>
            <p:cNvSpPr/>
            <p:nvPr/>
          </p:nvSpPr>
          <p:spPr>
            <a:xfrm>
              <a:off x="-19305200" y="3603750"/>
              <a:ext cx="124475" cy="34700"/>
            </a:xfrm>
            <a:custGeom>
              <a:rect b="b" l="l" r="r" t="t"/>
              <a:pathLst>
                <a:path extrusionOk="0" h="1388" w="4979">
                  <a:moveTo>
                    <a:pt x="95" y="1"/>
                  </a:moveTo>
                  <a:cubicBezTo>
                    <a:pt x="63" y="95"/>
                    <a:pt x="0" y="221"/>
                    <a:pt x="0" y="347"/>
                  </a:cubicBezTo>
                  <a:cubicBezTo>
                    <a:pt x="0" y="946"/>
                    <a:pt x="473" y="1387"/>
                    <a:pt x="1072" y="1387"/>
                  </a:cubicBezTo>
                  <a:lnTo>
                    <a:pt x="3907" y="1387"/>
                  </a:lnTo>
                  <a:cubicBezTo>
                    <a:pt x="4506" y="1387"/>
                    <a:pt x="4978" y="946"/>
                    <a:pt x="4978" y="347"/>
                  </a:cubicBezTo>
                  <a:cubicBezTo>
                    <a:pt x="4978" y="221"/>
                    <a:pt x="4947" y="95"/>
                    <a:pt x="48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6" name="Google Shape;8096;p84"/>
            <p:cNvSpPr/>
            <p:nvPr/>
          </p:nvSpPr>
          <p:spPr>
            <a:xfrm>
              <a:off x="-19269750" y="3495850"/>
              <a:ext cx="54350" cy="53575"/>
            </a:xfrm>
            <a:custGeom>
              <a:rect b="b" l="l" r="r" t="t"/>
              <a:pathLst>
                <a:path extrusionOk="0" h="2143" w="2174">
                  <a:moveTo>
                    <a:pt x="1071" y="1"/>
                  </a:moveTo>
                  <a:cubicBezTo>
                    <a:pt x="473" y="1"/>
                    <a:pt x="0" y="473"/>
                    <a:pt x="0" y="1072"/>
                  </a:cubicBezTo>
                  <a:cubicBezTo>
                    <a:pt x="0" y="1670"/>
                    <a:pt x="473" y="2143"/>
                    <a:pt x="1071" y="2143"/>
                  </a:cubicBezTo>
                  <a:cubicBezTo>
                    <a:pt x="1670" y="2143"/>
                    <a:pt x="2142" y="1670"/>
                    <a:pt x="2142" y="1072"/>
                  </a:cubicBezTo>
                  <a:cubicBezTo>
                    <a:pt x="2174" y="536"/>
                    <a:pt x="1670"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7" name="Google Shape;8097;p84"/>
            <p:cNvSpPr/>
            <p:nvPr/>
          </p:nvSpPr>
          <p:spPr>
            <a:xfrm>
              <a:off x="-19394200" y="3333800"/>
              <a:ext cx="305625" cy="107725"/>
            </a:xfrm>
            <a:custGeom>
              <a:rect b="b" l="l" r="r" t="t"/>
              <a:pathLst>
                <a:path extrusionOk="0" h="4309" w="12225">
                  <a:moveTo>
                    <a:pt x="8916" y="1"/>
                  </a:moveTo>
                  <a:cubicBezTo>
                    <a:pt x="8830" y="1"/>
                    <a:pt x="8743" y="40"/>
                    <a:pt x="8664" y="119"/>
                  </a:cubicBezTo>
                  <a:cubicBezTo>
                    <a:pt x="8507" y="276"/>
                    <a:pt x="8507" y="465"/>
                    <a:pt x="8664" y="623"/>
                  </a:cubicBezTo>
                  <a:lnTo>
                    <a:pt x="9483" y="1442"/>
                  </a:lnTo>
                  <a:lnTo>
                    <a:pt x="347" y="1442"/>
                  </a:lnTo>
                  <a:cubicBezTo>
                    <a:pt x="158" y="1442"/>
                    <a:pt x="0" y="1599"/>
                    <a:pt x="0" y="1820"/>
                  </a:cubicBezTo>
                  <a:cubicBezTo>
                    <a:pt x="0" y="2009"/>
                    <a:pt x="158" y="2166"/>
                    <a:pt x="347" y="2166"/>
                  </a:cubicBezTo>
                  <a:lnTo>
                    <a:pt x="1639" y="2166"/>
                  </a:lnTo>
                  <a:lnTo>
                    <a:pt x="819" y="2986"/>
                  </a:lnTo>
                  <a:cubicBezTo>
                    <a:pt x="662" y="3143"/>
                    <a:pt x="662" y="3332"/>
                    <a:pt x="819" y="3490"/>
                  </a:cubicBezTo>
                  <a:cubicBezTo>
                    <a:pt x="898" y="3568"/>
                    <a:pt x="985" y="3608"/>
                    <a:pt x="1072" y="3608"/>
                  </a:cubicBezTo>
                  <a:cubicBezTo>
                    <a:pt x="1158" y="3608"/>
                    <a:pt x="1245" y="3568"/>
                    <a:pt x="1324" y="3490"/>
                  </a:cubicBezTo>
                  <a:lnTo>
                    <a:pt x="2678" y="2166"/>
                  </a:lnTo>
                  <a:lnTo>
                    <a:pt x="5734" y="2166"/>
                  </a:lnTo>
                  <a:lnTo>
                    <a:pt x="5734" y="2923"/>
                  </a:lnTo>
                  <a:lnTo>
                    <a:pt x="3970" y="2923"/>
                  </a:lnTo>
                  <a:cubicBezTo>
                    <a:pt x="3371" y="2923"/>
                    <a:pt x="2899" y="3395"/>
                    <a:pt x="2899" y="3962"/>
                  </a:cubicBezTo>
                  <a:cubicBezTo>
                    <a:pt x="2899" y="4088"/>
                    <a:pt x="2930" y="4214"/>
                    <a:pt x="2993" y="4309"/>
                  </a:cubicBezTo>
                  <a:lnTo>
                    <a:pt x="9294" y="4309"/>
                  </a:lnTo>
                  <a:cubicBezTo>
                    <a:pt x="9326" y="4214"/>
                    <a:pt x="9357" y="4088"/>
                    <a:pt x="9357" y="3962"/>
                  </a:cubicBezTo>
                  <a:cubicBezTo>
                    <a:pt x="9357" y="3395"/>
                    <a:pt x="8885" y="2923"/>
                    <a:pt x="8286" y="2923"/>
                  </a:cubicBezTo>
                  <a:lnTo>
                    <a:pt x="6522" y="2923"/>
                  </a:lnTo>
                  <a:lnTo>
                    <a:pt x="6522" y="2166"/>
                  </a:lnTo>
                  <a:lnTo>
                    <a:pt x="11878" y="2166"/>
                  </a:lnTo>
                  <a:cubicBezTo>
                    <a:pt x="12067" y="2166"/>
                    <a:pt x="12224" y="2009"/>
                    <a:pt x="12224" y="1820"/>
                  </a:cubicBezTo>
                  <a:cubicBezTo>
                    <a:pt x="12224" y="1599"/>
                    <a:pt x="12004" y="1442"/>
                    <a:pt x="11815" y="1442"/>
                  </a:cubicBezTo>
                  <a:lnTo>
                    <a:pt x="10492" y="1442"/>
                  </a:lnTo>
                  <a:lnTo>
                    <a:pt x="9168" y="119"/>
                  </a:lnTo>
                  <a:cubicBezTo>
                    <a:pt x="9090" y="40"/>
                    <a:pt x="9003" y="1"/>
                    <a:pt x="891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8" name="Google Shape;8098;p84"/>
            <p:cNvSpPr/>
            <p:nvPr/>
          </p:nvSpPr>
          <p:spPr>
            <a:xfrm>
              <a:off x="-19341425" y="3532875"/>
              <a:ext cx="63025" cy="17350"/>
            </a:xfrm>
            <a:custGeom>
              <a:rect b="b" l="l" r="r" t="t"/>
              <a:pathLst>
                <a:path extrusionOk="0" h="694" w="2521">
                  <a:moveTo>
                    <a:pt x="410" y="0"/>
                  </a:moveTo>
                  <a:cubicBezTo>
                    <a:pt x="221" y="0"/>
                    <a:pt x="32" y="158"/>
                    <a:pt x="32" y="252"/>
                  </a:cubicBezTo>
                  <a:cubicBezTo>
                    <a:pt x="0" y="410"/>
                    <a:pt x="126" y="693"/>
                    <a:pt x="410" y="693"/>
                  </a:cubicBezTo>
                  <a:lnTo>
                    <a:pt x="2521" y="693"/>
                  </a:lnTo>
                  <a:cubicBezTo>
                    <a:pt x="2363" y="473"/>
                    <a:pt x="2237" y="221"/>
                    <a:pt x="22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099" name="Google Shape;8099;p84"/>
          <p:cNvGrpSpPr/>
          <p:nvPr/>
        </p:nvGrpSpPr>
        <p:grpSpPr>
          <a:xfrm>
            <a:off x="3524276" y="2243580"/>
            <a:ext cx="453980" cy="449325"/>
            <a:chOff x="-19396575" y="3708500"/>
            <a:chExt cx="307200" cy="304050"/>
          </a:xfrm>
        </p:grpSpPr>
        <p:sp>
          <p:nvSpPr>
            <p:cNvPr id="8100" name="Google Shape;8100;p84"/>
            <p:cNvSpPr/>
            <p:nvPr/>
          </p:nvSpPr>
          <p:spPr>
            <a:xfrm>
              <a:off x="-19215425" y="3708500"/>
              <a:ext cx="70925" cy="70925"/>
            </a:xfrm>
            <a:custGeom>
              <a:rect b="b" l="l" r="r" t="t"/>
              <a:pathLst>
                <a:path extrusionOk="0" h="2837" w="2837">
                  <a:moveTo>
                    <a:pt x="1419" y="1"/>
                  </a:moveTo>
                  <a:cubicBezTo>
                    <a:pt x="631" y="1"/>
                    <a:pt x="1" y="631"/>
                    <a:pt x="1" y="1419"/>
                  </a:cubicBezTo>
                  <a:cubicBezTo>
                    <a:pt x="1" y="2206"/>
                    <a:pt x="631" y="2836"/>
                    <a:pt x="1419" y="2836"/>
                  </a:cubicBezTo>
                  <a:cubicBezTo>
                    <a:pt x="2206" y="2836"/>
                    <a:pt x="2836" y="2206"/>
                    <a:pt x="2836" y="1419"/>
                  </a:cubicBezTo>
                  <a:cubicBezTo>
                    <a:pt x="2836" y="631"/>
                    <a:pt x="2175" y="1"/>
                    <a:pt x="14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1" name="Google Shape;8101;p84"/>
            <p:cNvSpPr/>
            <p:nvPr/>
          </p:nvSpPr>
          <p:spPr>
            <a:xfrm>
              <a:off x="-19396575" y="3773100"/>
              <a:ext cx="277275" cy="239450"/>
            </a:xfrm>
            <a:custGeom>
              <a:rect b="b" l="l" r="r" t="t"/>
              <a:pathLst>
                <a:path extrusionOk="0" h="9578" w="11091">
                  <a:moveTo>
                    <a:pt x="5073" y="6207"/>
                  </a:moveTo>
                  <a:lnTo>
                    <a:pt x="5073" y="6774"/>
                  </a:lnTo>
                  <a:lnTo>
                    <a:pt x="4380" y="6774"/>
                  </a:lnTo>
                  <a:lnTo>
                    <a:pt x="5073" y="6207"/>
                  </a:lnTo>
                  <a:close/>
                  <a:moveTo>
                    <a:pt x="6806" y="0"/>
                  </a:moveTo>
                  <a:lnTo>
                    <a:pt x="6806" y="0"/>
                  </a:lnTo>
                  <a:cubicBezTo>
                    <a:pt x="6711" y="662"/>
                    <a:pt x="6900" y="1355"/>
                    <a:pt x="7373" y="1891"/>
                  </a:cubicBezTo>
                  <a:lnTo>
                    <a:pt x="8759" y="3371"/>
                  </a:lnTo>
                  <a:cubicBezTo>
                    <a:pt x="8917" y="3623"/>
                    <a:pt x="8759" y="3938"/>
                    <a:pt x="8444" y="3938"/>
                  </a:cubicBezTo>
                  <a:lnTo>
                    <a:pt x="7814" y="3938"/>
                  </a:lnTo>
                  <a:cubicBezTo>
                    <a:pt x="7499" y="2552"/>
                    <a:pt x="6459" y="1450"/>
                    <a:pt x="5136" y="1166"/>
                  </a:cubicBezTo>
                  <a:cubicBezTo>
                    <a:pt x="4862" y="1101"/>
                    <a:pt x="4592" y="1070"/>
                    <a:pt x="4326" y="1070"/>
                  </a:cubicBezTo>
                  <a:cubicBezTo>
                    <a:pt x="3557" y="1070"/>
                    <a:pt x="2831" y="1335"/>
                    <a:pt x="2175" y="1828"/>
                  </a:cubicBezTo>
                  <a:cubicBezTo>
                    <a:pt x="1419" y="2426"/>
                    <a:pt x="946" y="3245"/>
                    <a:pt x="851" y="4159"/>
                  </a:cubicBezTo>
                  <a:cubicBezTo>
                    <a:pt x="1135" y="4001"/>
                    <a:pt x="1513" y="3907"/>
                    <a:pt x="1860" y="3907"/>
                  </a:cubicBezTo>
                  <a:lnTo>
                    <a:pt x="2238" y="3907"/>
                  </a:lnTo>
                  <a:cubicBezTo>
                    <a:pt x="2427" y="3088"/>
                    <a:pt x="3120" y="2489"/>
                    <a:pt x="4002" y="2489"/>
                  </a:cubicBezTo>
                  <a:lnTo>
                    <a:pt x="4695" y="2489"/>
                  </a:lnTo>
                  <a:cubicBezTo>
                    <a:pt x="4884" y="2489"/>
                    <a:pt x="5042" y="2647"/>
                    <a:pt x="5042" y="2867"/>
                  </a:cubicBezTo>
                  <a:cubicBezTo>
                    <a:pt x="5042" y="3056"/>
                    <a:pt x="4884" y="3214"/>
                    <a:pt x="4695" y="3214"/>
                  </a:cubicBezTo>
                  <a:lnTo>
                    <a:pt x="4002" y="3214"/>
                  </a:lnTo>
                  <a:cubicBezTo>
                    <a:pt x="3498" y="3214"/>
                    <a:pt x="3120" y="3529"/>
                    <a:pt x="2962" y="3907"/>
                  </a:cubicBezTo>
                  <a:lnTo>
                    <a:pt x="5420" y="3907"/>
                  </a:lnTo>
                  <a:cubicBezTo>
                    <a:pt x="5609" y="3907"/>
                    <a:pt x="5766" y="4064"/>
                    <a:pt x="5766" y="4285"/>
                  </a:cubicBezTo>
                  <a:cubicBezTo>
                    <a:pt x="5766" y="4474"/>
                    <a:pt x="5609" y="4632"/>
                    <a:pt x="5420" y="4632"/>
                  </a:cubicBezTo>
                  <a:lnTo>
                    <a:pt x="1828" y="4632"/>
                  </a:lnTo>
                  <a:cubicBezTo>
                    <a:pt x="883" y="4632"/>
                    <a:pt x="1" y="5388"/>
                    <a:pt x="64" y="6427"/>
                  </a:cubicBezTo>
                  <a:cubicBezTo>
                    <a:pt x="84" y="6633"/>
                    <a:pt x="239" y="6745"/>
                    <a:pt x="397" y="6745"/>
                  </a:cubicBezTo>
                  <a:cubicBezTo>
                    <a:pt x="481" y="6745"/>
                    <a:pt x="565" y="6713"/>
                    <a:pt x="631" y="6648"/>
                  </a:cubicBezTo>
                  <a:cubicBezTo>
                    <a:pt x="1041" y="6238"/>
                    <a:pt x="1576" y="6049"/>
                    <a:pt x="2143" y="6049"/>
                  </a:cubicBezTo>
                  <a:lnTo>
                    <a:pt x="4096" y="6049"/>
                  </a:lnTo>
                  <a:lnTo>
                    <a:pt x="3025" y="6837"/>
                  </a:lnTo>
                  <a:cubicBezTo>
                    <a:pt x="2773" y="7026"/>
                    <a:pt x="2931" y="7467"/>
                    <a:pt x="3246" y="7467"/>
                  </a:cubicBezTo>
                  <a:lnTo>
                    <a:pt x="5010" y="7467"/>
                  </a:lnTo>
                  <a:lnTo>
                    <a:pt x="5010" y="9231"/>
                  </a:lnTo>
                  <a:cubicBezTo>
                    <a:pt x="5010" y="9420"/>
                    <a:pt x="5168" y="9578"/>
                    <a:pt x="5357" y="9578"/>
                  </a:cubicBezTo>
                  <a:cubicBezTo>
                    <a:pt x="5577" y="9578"/>
                    <a:pt x="5735" y="9420"/>
                    <a:pt x="5735" y="9231"/>
                  </a:cubicBezTo>
                  <a:lnTo>
                    <a:pt x="5735" y="7467"/>
                  </a:lnTo>
                  <a:lnTo>
                    <a:pt x="6428" y="7467"/>
                  </a:lnTo>
                  <a:lnTo>
                    <a:pt x="6428" y="7814"/>
                  </a:lnTo>
                  <a:cubicBezTo>
                    <a:pt x="6428" y="8003"/>
                    <a:pt x="6585" y="8160"/>
                    <a:pt x="6774" y="8160"/>
                  </a:cubicBezTo>
                  <a:cubicBezTo>
                    <a:pt x="6995" y="8160"/>
                    <a:pt x="7152" y="8003"/>
                    <a:pt x="7152" y="7814"/>
                  </a:cubicBezTo>
                  <a:lnTo>
                    <a:pt x="7152" y="7120"/>
                  </a:lnTo>
                  <a:cubicBezTo>
                    <a:pt x="7152" y="6900"/>
                    <a:pt x="6995" y="6774"/>
                    <a:pt x="6774" y="6774"/>
                  </a:cubicBezTo>
                  <a:lnTo>
                    <a:pt x="5735" y="6774"/>
                  </a:lnTo>
                  <a:lnTo>
                    <a:pt x="5735" y="6049"/>
                  </a:lnTo>
                  <a:lnTo>
                    <a:pt x="8413" y="6049"/>
                  </a:lnTo>
                  <a:cubicBezTo>
                    <a:pt x="9295" y="6049"/>
                    <a:pt x="10177" y="5545"/>
                    <a:pt x="10587" y="4726"/>
                  </a:cubicBezTo>
                  <a:cubicBezTo>
                    <a:pt x="11091" y="3781"/>
                    <a:pt x="10902" y="2584"/>
                    <a:pt x="10208" y="1828"/>
                  </a:cubicBezTo>
                  <a:lnTo>
                    <a:pt x="9389" y="882"/>
                  </a:lnTo>
                  <a:cubicBezTo>
                    <a:pt x="9137" y="977"/>
                    <a:pt x="8917" y="1008"/>
                    <a:pt x="8633" y="1008"/>
                  </a:cubicBezTo>
                  <a:cubicBezTo>
                    <a:pt x="7846" y="1008"/>
                    <a:pt x="7184" y="567"/>
                    <a:pt x="680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2" name="Google Shape;8102;p84"/>
            <p:cNvSpPr/>
            <p:nvPr/>
          </p:nvSpPr>
          <p:spPr>
            <a:xfrm>
              <a:off x="-19140600" y="3727425"/>
              <a:ext cx="51225" cy="70550"/>
            </a:xfrm>
            <a:custGeom>
              <a:rect b="b" l="l" r="r" t="t"/>
              <a:pathLst>
                <a:path extrusionOk="0" h="2822" w="2049">
                  <a:moveTo>
                    <a:pt x="442" y="0"/>
                  </a:moveTo>
                  <a:lnTo>
                    <a:pt x="442" y="0"/>
                  </a:lnTo>
                  <a:cubicBezTo>
                    <a:pt x="505" y="252"/>
                    <a:pt x="568" y="441"/>
                    <a:pt x="568" y="725"/>
                  </a:cubicBezTo>
                  <a:cubicBezTo>
                    <a:pt x="568" y="1260"/>
                    <a:pt x="316" y="1764"/>
                    <a:pt x="1" y="2142"/>
                  </a:cubicBezTo>
                  <a:cubicBezTo>
                    <a:pt x="505" y="2174"/>
                    <a:pt x="1041" y="2363"/>
                    <a:pt x="1419" y="2709"/>
                  </a:cubicBezTo>
                  <a:cubicBezTo>
                    <a:pt x="1503" y="2793"/>
                    <a:pt x="1601" y="2821"/>
                    <a:pt x="1694" y="2821"/>
                  </a:cubicBezTo>
                  <a:cubicBezTo>
                    <a:pt x="1741" y="2821"/>
                    <a:pt x="1786" y="2814"/>
                    <a:pt x="1828" y="2804"/>
                  </a:cubicBezTo>
                  <a:cubicBezTo>
                    <a:pt x="1923" y="2741"/>
                    <a:pt x="2049" y="2615"/>
                    <a:pt x="2049" y="2489"/>
                  </a:cubicBezTo>
                  <a:lnTo>
                    <a:pt x="2049" y="1764"/>
                  </a:lnTo>
                  <a:cubicBezTo>
                    <a:pt x="2017" y="882"/>
                    <a:pt x="1293" y="126"/>
                    <a:pt x="4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03" name="Google Shape;8103;p84"/>
          <p:cNvGrpSpPr/>
          <p:nvPr/>
        </p:nvGrpSpPr>
        <p:grpSpPr>
          <a:xfrm>
            <a:off x="3518457" y="2796461"/>
            <a:ext cx="465618" cy="450101"/>
            <a:chOff x="-19394200" y="4084200"/>
            <a:chExt cx="315075" cy="304575"/>
          </a:xfrm>
        </p:grpSpPr>
        <p:sp>
          <p:nvSpPr>
            <p:cNvPr id="8104" name="Google Shape;8104;p84"/>
            <p:cNvSpPr/>
            <p:nvPr/>
          </p:nvSpPr>
          <p:spPr>
            <a:xfrm>
              <a:off x="-19185475" y="4234650"/>
              <a:ext cx="40175" cy="28375"/>
            </a:xfrm>
            <a:custGeom>
              <a:rect b="b" l="l" r="r" t="t"/>
              <a:pathLst>
                <a:path extrusionOk="0" h="1135" w="1607">
                  <a:moveTo>
                    <a:pt x="1134" y="0"/>
                  </a:moveTo>
                  <a:lnTo>
                    <a:pt x="0" y="1134"/>
                  </a:lnTo>
                  <a:lnTo>
                    <a:pt x="1607" y="1134"/>
                  </a:lnTo>
                  <a:cubicBezTo>
                    <a:pt x="1575" y="756"/>
                    <a:pt x="1418" y="347"/>
                    <a:pt x="11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5" name="Google Shape;8105;p84"/>
            <p:cNvSpPr/>
            <p:nvPr/>
          </p:nvSpPr>
          <p:spPr>
            <a:xfrm>
              <a:off x="-19244550" y="4293725"/>
              <a:ext cx="28375" cy="39400"/>
            </a:xfrm>
            <a:custGeom>
              <a:rect b="b" l="l" r="r" t="t"/>
              <a:pathLst>
                <a:path extrusionOk="0" h="1576" w="1135">
                  <a:moveTo>
                    <a:pt x="1134" y="0"/>
                  </a:moveTo>
                  <a:lnTo>
                    <a:pt x="0" y="1134"/>
                  </a:lnTo>
                  <a:cubicBezTo>
                    <a:pt x="315" y="1386"/>
                    <a:pt x="693" y="1512"/>
                    <a:pt x="1134" y="1575"/>
                  </a:cubicBezTo>
                  <a:lnTo>
                    <a:pt x="113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6" name="Google Shape;8106;p84"/>
            <p:cNvSpPr/>
            <p:nvPr/>
          </p:nvSpPr>
          <p:spPr>
            <a:xfrm>
              <a:off x="-19280000" y="4201050"/>
              <a:ext cx="200875" cy="187725"/>
            </a:xfrm>
            <a:custGeom>
              <a:rect b="b" l="l" r="r" t="t"/>
              <a:pathLst>
                <a:path extrusionOk="0" h="7509" w="8035">
                  <a:moveTo>
                    <a:pt x="6410" y="1"/>
                  </a:moveTo>
                  <a:cubicBezTo>
                    <a:pt x="6316" y="1"/>
                    <a:pt x="6219" y="40"/>
                    <a:pt x="6144" y="115"/>
                  </a:cubicBezTo>
                  <a:lnTo>
                    <a:pt x="5388" y="872"/>
                  </a:lnTo>
                  <a:cubicBezTo>
                    <a:pt x="6459" y="2195"/>
                    <a:pt x="6302" y="4022"/>
                    <a:pt x="5136" y="5125"/>
                  </a:cubicBezTo>
                  <a:cubicBezTo>
                    <a:pt x="4533" y="5728"/>
                    <a:pt x="3723" y="6057"/>
                    <a:pt x="2891" y="6057"/>
                  </a:cubicBezTo>
                  <a:cubicBezTo>
                    <a:pt x="2201" y="6057"/>
                    <a:pt x="1497" y="5831"/>
                    <a:pt x="883" y="5345"/>
                  </a:cubicBezTo>
                  <a:lnTo>
                    <a:pt x="158" y="6101"/>
                  </a:lnTo>
                  <a:cubicBezTo>
                    <a:pt x="1" y="6259"/>
                    <a:pt x="1" y="6479"/>
                    <a:pt x="190" y="6637"/>
                  </a:cubicBezTo>
                  <a:cubicBezTo>
                    <a:pt x="991" y="7209"/>
                    <a:pt x="1954" y="7509"/>
                    <a:pt x="2924" y="7509"/>
                  </a:cubicBezTo>
                  <a:cubicBezTo>
                    <a:pt x="4090" y="7509"/>
                    <a:pt x="5264" y="7076"/>
                    <a:pt x="6176" y="6164"/>
                  </a:cubicBezTo>
                  <a:cubicBezTo>
                    <a:pt x="7877" y="4463"/>
                    <a:pt x="8034" y="2006"/>
                    <a:pt x="6680" y="147"/>
                  </a:cubicBezTo>
                  <a:cubicBezTo>
                    <a:pt x="6614" y="48"/>
                    <a:pt x="6513" y="1"/>
                    <a:pt x="64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7" name="Google Shape;8107;p84"/>
            <p:cNvSpPr/>
            <p:nvPr/>
          </p:nvSpPr>
          <p:spPr>
            <a:xfrm>
              <a:off x="-19197300" y="4293725"/>
              <a:ext cx="28375" cy="39400"/>
            </a:xfrm>
            <a:custGeom>
              <a:rect b="b" l="l" r="r" t="t"/>
              <a:pathLst>
                <a:path extrusionOk="0" h="1576" w="1135">
                  <a:moveTo>
                    <a:pt x="1" y="0"/>
                  </a:moveTo>
                  <a:lnTo>
                    <a:pt x="1" y="1575"/>
                  </a:lnTo>
                  <a:cubicBezTo>
                    <a:pt x="379" y="1512"/>
                    <a:pt x="788" y="1386"/>
                    <a:pt x="1135" y="1134"/>
                  </a:cubicBez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8" name="Google Shape;8108;p84"/>
            <p:cNvSpPr/>
            <p:nvPr/>
          </p:nvSpPr>
          <p:spPr>
            <a:xfrm>
              <a:off x="-19394200" y="4084200"/>
              <a:ext cx="252850" cy="303275"/>
            </a:xfrm>
            <a:custGeom>
              <a:rect b="b" l="l" r="r" t="t"/>
              <a:pathLst>
                <a:path extrusionOk="0" h="12131" w="10114">
                  <a:moveTo>
                    <a:pt x="3938" y="1"/>
                  </a:moveTo>
                  <a:cubicBezTo>
                    <a:pt x="3718" y="1"/>
                    <a:pt x="3560" y="158"/>
                    <a:pt x="3560" y="347"/>
                  </a:cubicBezTo>
                  <a:cubicBezTo>
                    <a:pt x="3560" y="536"/>
                    <a:pt x="3718" y="694"/>
                    <a:pt x="3938" y="694"/>
                  </a:cubicBezTo>
                  <a:cubicBezTo>
                    <a:pt x="4411" y="694"/>
                    <a:pt x="4789" y="1040"/>
                    <a:pt x="4947" y="1481"/>
                  </a:cubicBezTo>
                  <a:cubicBezTo>
                    <a:pt x="2206" y="1670"/>
                    <a:pt x="0" y="4002"/>
                    <a:pt x="0" y="6806"/>
                  </a:cubicBezTo>
                  <a:cubicBezTo>
                    <a:pt x="0" y="9389"/>
                    <a:pt x="1922" y="11815"/>
                    <a:pt x="4758" y="12130"/>
                  </a:cubicBezTo>
                  <a:cubicBezTo>
                    <a:pt x="4411" y="11910"/>
                    <a:pt x="4033" y="11658"/>
                    <a:pt x="3718" y="11342"/>
                  </a:cubicBezTo>
                  <a:cubicBezTo>
                    <a:pt x="3560" y="11185"/>
                    <a:pt x="3560" y="10964"/>
                    <a:pt x="3718" y="10807"/>
                  </a:cubicBezTo>
                  <a:lnTo>
                    <a:pt x="10113" y="4411"/>
                  </a:lnTo>
                  <a:cubicBezTo>
                    <a:pt x="9231" y="2710"/>
                    <a:pt x="7593" y="1607"/>
                    <a:pt x="5671" y="1481"/>
                  </a:cubicBezTo>
                  <a:cubicBezTo>
                    <a:pt x="5514" y="662"/>
                    <a:pt x="4789" y="1"/>
                    <a:pt x="39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9" name="Google Shape;8109;p84"/>
            <p:cNvSpPr/>
            <p:nvPr/>
          </p:nvSpPr>
          <p:spPr>
            <a:xfrm>
              <a:off x="-19185475" y="4281100"/>
              <a:ext cx="40175" cy="28400"/>
            </a:xfrm>
            <a:custGeom>
              <a:rect b="b" l="l" r="r" t="t"/>
              <a:pathLst>
                <a:path extrusionOk="0" h="1136" w="1607">
                  <a:moveTo>
                    <a:pt x="0" y="1"/>
                  </a:moveTo>
                  <a:lnTo>
                    <a:pt x="1134" y="1135"/>
                  </a:lnTo>
                  <a:cubicBezTo>
                    <a:pt x="1418" y="820"/>
                    <a:pt x="1575" y="411"/>
                    <a:pt x="160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10" name="Google Shape;8110;p84"/>
          <p:cNvGrpSpPr/>
          <p:nvPr/>
        </p:nvGrpSpPr>
        <p:grpSpPr>
          <a:xfrm>
            <a:off x="6324167" y="1689001"/>
            <a:ext cx="400447" cy="450470"/>
            <a:chOff x="-17526750" y="3309200"/>
            <a:chExt cx="270975" cy="304825"/>
          </a:xfrm>
        </p:grpSpPr>
        <p:sp>
          <p:nvSpPr>
            <p:cNvPr id="8111" name="Google Shape;8111;p84"/>
            <p:cNvSpPr/>
            <p:nvPr/>
          </p:nvSpPr>
          <p:spPr>
            <a:xfrm>
              <a:off x="-17507050" y="3452525"/>
              <a:ext cx="232375" cy="161500"/>
            </a:xfrm>
            <a:custGeom>
              <a:rect b="b" l="l" r="r" t="t"/>
              <a:pathLst>
                <a:path extrusionOk="0" h="6460" w="9295">
                  <a:moveTo>
                    <a:pt x="1765" y="725"/>
                  </a:moveTo>
                  <a:cubicBezTo>
                    <a:pt x="1954" y="725"/>
                    <a:pt x="2111" y="883"/>
                    <a:pt x="2111" y="1072"/>
                  </a:cubicBezTo>
                  <a:cubicBezTo>
                    <a:pt x="2111" y="1261"/>
                    <a:pt x="1954" y="1419"/>
                    <a:pt x="1765" y="1419"/>
                  </a:cubicBezTo>
                  <a:cubicBezTo>
                    <a:pt x="1575" y="1419"/>
                    <a:pt x="1418" y="1261"/>
                    <a:pt x="1418" y="1072"/>
                  </a:cubicBezTo>
                  <a:cubicBezTo>
                    <a:pt x="1418" y="883"/>
                    <a:pt x="1575" y="725"/>
                    <a:pt x="1765" y="725"/>
                  </a:cubicBezTo>
                  <a:close/>
                  <a:moveTo>
                    <a:pt x="3214" y="725"/>
                  </a:moveTo>
                  <a:cubicBezTo>
                    <a:pt x="3434" y="725"/>
                    <a:pt x="3592" y="883"/>
                    <a:pt x="3592" y="1072"/>
                  </a:cubicBezTo>
                  <a:cubicBezTo>
                    <a:pt x="3592" y="1261"/>
                    <a:pt x="3434" y="1419"/>
                    <a:pt x="3214" y="1419"/>
                  </a:cubicBezTo>
                  <a:cubicBezTo>
                    <a:pt x="3025" y="1419"/>
                    <a:pt x="2867" y="1261"/>
                    <a:pt x="2867" y="1072"/>
                  </a:cubicBezTo>
                  <a:cubicBezTo>
                    <a:pt x="2867" y="883"/>
                    <a:pt x="3025" y="725"/>
                    <a:pt x="3214" y="725"/>
                  </a:cubicBezTo>
                  <a:close/>
                  <a:moveTo>
                    <a:pt x="2521" y="1419"/>
                  </a:moveTo>
                  <a:cubicBezTo>
                    <a:pt x="2710" y="1419"/>
                    <a:pt x="2867" y="1576"/>
                    <a:pt x="2867" y="1797"/>
                  </a:cubicBezTo>
                  <a:cubicBezTo>
                    <a:pt x="2867" y="1986"/>
                    <a:pt x="2710" y="2143"/>
                    <a:pt x="2521" y="2143"/>
                  </a:cubicBezTo>
                  <a:cubicBezTo>
                    <a:pt x="2332" y="2143"/>
                    <a:pt x="2174" y="1986"/>
                    <a:pt x="2174" y="1797"/>
                  </a:cubicBezTo>
                  <a:cubicBezTo>
                    <a:pt x="2111" y="1576"/>
                    <a:pt x="2332" y="1419"/>
                    <a:pt x="2521" y="1419"/>
                  </a:cubicBezTo>
                  <a:close/>
                  <a:moveTo>
                    <a:pt x="32" y="1"/>
                  </a:moveTo>
                  <a:lnTo>
                    <a:pt x="32" y="127"/>
                  </a:lnTo>
                  <a:lnTo>
                    <a:pt x="0" y="127"/>
                  </a:lnTo>
                  <a:cubicBezTo>
                    <a:pt x="0" y="2962"/>
                    <a:pt x="1796" y="5514"/>
                    <a:pt x="4537" y="6428"/>
                  </a:cubicBezTo>
                  <a:cubicBezTo>
                    <a:pt x="4568" y="6428"/>
                    <a:pt x="4600" y="6459"/>
                    <a:pt x="4631" y="6459"/>
                  </a:cubicBezTo>
                  <a:cubicBezTo>
                    <a:pt x="4694" y="6459"/>
                    <a:pt x="4726" y="6459"/>
                    <a:pt x="4757" y="6428"/>
                  </a:cubicBezTo>
                  <a:cubicBezTo>
                    <a:pt x="7467" y="5514"/>
                    <a:pt x="9294" y="2962"/>
                    <a:pt x="9294" y="127"/>
                  </a:cubicBezTo>
                  <a:lnTo>
                    <a:pt x="92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2" name="Google Shape;8112;p84"/>
            <p:cNvSpPr/>
            <p:nvPr/>
          </p:nvSpPr>
          <p:spPr>
            <a:xfrm>
              <a:off x="-17417275" y="3309200"/>
              <a:ext cx="52800" cy="54350"/>
            </a:xfrm>
            <a:custGeom>
              <a:rect b="b" l="l" r="r" t="t"/>
              <a:pathLst>
                <a:path extrusionOk="0" h="2174" w="2112">
                  <a:moveTo>
                    <a:pt x="347" y="0"/>
                  </a:moveTo>
                  <a:cubicBezTo>
                    <a:pt x="158" y="0"/>
                    <a:pt x="1" y="158"/>
                    <a:pt x="1" y="347"/>
                  </a:cubicBezTo>
                  <a:lnTo>
                    <a:pt x="1" y="1103"/>
                  </a:lnTo>
                  <a:cubicBezTo>
                    <a:pt x="1" y="1701"/>
                    <a:pt x="473" y="2174"/>
                    <a:pt x="1040" y="2174"/>
                  </a:cubicBezTo>
                  <a:cubicBezTo>
                    <a:pt x="1639" y="2174"/>
                    <a:pt x="2112" y="1701"/>
                    <a:pt x="2112" y="1103"/>
                  </a:cubicBezTo>
                  <a:lnTo>
                    <a:pt x="2112" y="347"/>
                  </a:lnTo>
                  <a:cubicBezTo>
                    <a:pt x="2112" y="158"/>
                    <a:pt x="1954"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3" name="Google Shape;8113;p84"/>
            <p:cNvSpPr/>
            <p:nvPr/>
          </p:nvSpPr>
          <p:spPr>
            <a:xfrm>
              <a:off x="-17456650" y="3369825"/>
              <a:ext cx="130775" cy="64625"/>
            </a:xfrm>
            <a:custGeom>
              <a:rect b="b" l="l" r="r" t="t"/>
              <a:pathLst>
                <a:path extrusionOk="0" h="2585" w="5231">
                  <a:moveTo>
                    <a:pt x="1450" y="1"/>
                  </a:moveTo>
                  <a:cubicBezTo>
                    <a:pt x="631" y="442"/>
                    <a:pt x="1" y="1419"/>
                    <a:pt x="158" y="2584"/>
                  </a:cubicBezTo>
                  <a:lnTo>
                    <a:pt x="5073" y="2584"/>
                  </a:lnTo>
                  <a:cubicBezTo>
                    <a:pt x="5230" y="1513"/>
                    <a:pt x="4663" y="473"/>
                    <a:pt x="3718" y="1"/>
                  </a:cubicBezTo>
                  <a:cubicBezTo>
                    <a:pt x="3403" y="284"/>
                    <a:pt x="3025" y="442"/>
                    <a:pt x="2584" y="442"/>
                  </a:cubicBezTo>
                  <a:cubicBezTo>
                    <a:pt x="2143" y="442"/>
                    <a:pt x="1765" y="284"/>
                    <a:pt x="14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4" name="Google Shape;8114;p84"/>
            <p:cNvSpPr/>
            <p:nvPr/>
          </p:nvSpPr>
          <p:spPr>
            <a:xfrm>
              <a:off x="-17526750" y="3344625"/>
              <a:ext cx="95325" cy="89825"/>
            </a:xfrm>
            <a:custGeom>
              <a:rect b="b" l="l" r="r" t="t"/>
              <a:pathLst>
                <a:path extrusionOk="0" h="3593" w="3813">
                  <a:moveTo>
                    <a:pt x="3277" y="1"/>
                  </a:moveTo>
                  <a:cubicBezTo>
                    <a:pt x="1891" y="1"/>
                    <a:pt x="662" y="851"/>
                    <a:pt x="221" y="2175"/>
                  </a:cubicBezTo>
                  <a:cubicBezTo>
                    <a:pt x="1" y="2836"/>
                    <a:pt x="536" y="3529"/>
                    <a:pt x="1261" y="3529"/>
                  </a:cubicBezTo>
                  <a:lnTo>
                    <a:pt x="2231" y="3529"/>
                  </a:lnTo>
                  <a:cubicBezTo>
                    <a:pt x="2102" y="2170"/>
                    <a:pt x="2820" y="1000"/>
                    <a:pt x="3813" y="442"/>
                  </a:cubicBezTo>
                  <a:cubicBezTo>
                    <a:pt x="3750" y="316"/>
                    <a:pt x="3687" y="158"/>
                    <a:pt x="3655" y="1"/>
                  </a:cubicBezTo>
                  <a:close/>
                  <a:moveTo>
                    <a:pt x="2231" y="3529"/>
                  </a:moveTo>
                  <a:lnTo>
                    <a:pt x="2231" y="3529"/>
                  </a:lnTo>
                  <a:cubicBezTo>
                    <a:pt x="2233" y="3550"/>
                    <a:pt x="2235" y="3571"/>
                    <a:pt x="2237" y="3592"/>
                  </a:cubicBezTo>
                  <a:lnTo>
                    <a:pt x="2237" y="3529"/>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5" name="Google Shape;8115;p84"/>
            <p:cNvSpPr/>
            <p:nvPr/>
          </p:nvSpPr>
          <p:spPr>
            <a:xfrm>
              <a:off x="-17351900" y="3345425"/>
              <a:ext cx="96125" cy="89800"/>
            </a:xfrm>
            <a:custGeom>
              <a:rect b="b" l="l" r="r" t="t"/>
              <a:pathLst>
                <a:path extrusionOk="0" h="3592" w="3845">
                  <a:moveTo>
                    <a:pt x="158" y="0"/>
                  </a:moveTo>
                  <a:cubicBezTo>
                    <a:pt x="127" y="158"/>
                    <a:pt x="95" y="315"/>
                    <a:pt x="1" y="441"/>
                  </a:cubicBezTo>
                  <a:cubicBezTo>
                    <a:pt x="1103" y="1071"/>
                    <a:pt x="1734" y="2300"/>
                    <a:pt x="1576" y="3592"/>
                  </a:cubicBezTo>
                  <a:lnTo>
                    <a:pt x="2584" y="3592"/>
                  </a:lnTo>
                  <a:cubicBezTo>
                    <a:pt x="3309" y="3560"/>
                    <a:pt x="3844" y="2867"/>
                    <a:pt x="3592" y="2174"/>
                  </a:cubicBezTo>
                  <a:cubicBezTo>
                    <a:pt x="3151" y="882"/>
                    <a:pt x="1954" y="0"/>
                    <a:pt x="5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16" name="Google Shape;8116;p84"/>
          <p:cNvGrpSpPr/>
          <p:nvPr/>
        </p:nvGrpSpPr>
        <p:grpSpPr>
          <a:xfrm>
            <a:off x="6300319" y="2244173"/>
            <a:ext cx="448143" cy="448143"/>
            <a:chOff x="-17542500" y="3684100"/>
            <a:chExt cx="303250" cy="303250"/>
          </a:xfrm>
        </p:grpSpPr>
        <p:sp>
          <p:nvSpPr>
            <p:cNvPr id="8117" name="Google Shape;8117;p84"/>
            <p:cNvSpPr/>
            <p:nvPr/>
          </p:nvSpPr>
          <p:spPr>
            <a:xfrm>
              <a:off x="-17542500" y="3863675"/>
              <a:ext cx="70900" cy="52800"/>
            </a:xfrm>
            <a:custGeom>
              <a:rect b="b" l="l" r="r" t="t"/>
              <a:pathLst>
                <a:path extrusionOk="0" h="2112" w="2836">
                  <a:moveTo>
                    <a:pt x="347" y="0"/>
                  </a:moveTo>
                  <a:cubicBezTo>
                    <a:pt x="158" y="0"/>
                    <a:pt x="1" y="158"/>
                    <a:pt x="1" y="347"/>
                  </a:cubicBezTo>
                  <a:lnTo>
                    <a:pt x="1" y="693"/>
                  </a:lnTo>
                  <a:cubicBezTo>
                    <a:pt x="1" y="1481"/>
                    <a:pt x="631" y="2111"/>
                    <a:pt x="1418" y="2111"/>
                  </a:cubicBezTo>
                  <a:cubicBezTo>
                    <a:pt x="2174" y="2111"/>
                    <a:pt x="2836" y="1481"/>
                    <a:pt x="2836" y="693"/>
                  </a:cubicBezTo>
                  <a:lnTo>
                    <a:pt x="2489" y="693"/>
                  </a:lnTo>
                  <a:cubicBezTo>
                    <a:pt x="2363" y="693"/>
                    <a:pt x="2237" y="693"/>
                    <a:pt x="2111" y="662"/>
                  </a:cubicBezTo>
                  <a:lnTo>
                    <a:pt x="2111" y="693"/>
                  </a:lnTo>
                  <a:cubicBezTo>
                    <a:pt x="2111" y="1103"/>
                    <a:pt x="1796" y="1418"/>
                    <a:pt x="1418" y="1418"/>
                  </a:cubicBezTo>
                  <a:cubicBezTo>
                    <a:pt x="1009" y="1418"/>
                    <a:pt x="694" y="1103"/>
                    <a:pt x="694" y="693"/>
                  </a:cubicBezTo>
                  <a:lnTo>
                    <a:pt x="694" y="347"/>
                  </a:ln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8" name="Google Shape;8118;p84"/>
            <p:cNvSpPr/>
            <p:nvPr/>
          </p:nvSpPr>
          <p:spPr>
            <a:xfrm>
              <a:off x="-17488150" y="3881000"/>
              <a:ext cx="70900" cy="106350"/>
            </a:xfrm>
            <a:custGeom>
              <a:rect b="b" l="l" r="r" t="t"/>
              <a:pathLst>
                <a:path extrusionOk="0" h="4254" w="2836">
                  <a:moveTo>
                    <a:pt x="2111" y="0"/>
                  </a:moveTo>
                  <a:lnTo>
                    <a:pt x="2111" y="2836"/>
                  </a:lnTo>
                  <a:cubicBezTo>
                    <a:pt x="2111" y="3245"/>
                    <a:pt x="1796" y="3561"/>
                    <a:pt x="1418" y="3561"/>
                  </a:cubicBezTo>
                  <a:cubicBezTo>
                    <a:pt x="1009" y="3561"/>
                    <a:pt x="693" y="3245"/>
                    <a:pt x="693" y="2836"/>
                  </a:cubicBezTo>
                  <a:lnTo>
                    <a:pt x="693" y="2489"/>
                  </a:lnTo>
                  <a:cubicBezTo>
                    <a:pt x="693" y="2300"/>
                    <a:pt x="536" y="2143"/>
                    <a:pt x="347" y="2143"/>
                  </a:cubicBezTo>
                  <a:cubicBezTo>
                    <a:pt x="158" y="2143"/>
                    <a:pt x="0" y="2300"/>
                    <a:pt x="0" y="2489"/>
                  </a:cubicBezTo>
                  <a:lnTo>
                    <a:pt x="0" y="2836"/>
                  </a:lnTo>
                  <a:cubicBezTo>
                    <a:pt x="0" y="3624"/>
                    <a:pt x="630" y="4254"/>
                    <a:pt x="1418" y="4254"/>
                  </a:cubicBezTo>
                  <a:cubicBezTo>
                    <a:pt x="2206" y="4254"/>
                    <a:pt x="2836" y="3624"/>
                    <a:pt x="2836" y="2836"/>
                  </a:cubicBezTo>
                  <a:lnTo>
                    <a:pt x="283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9" name="Google Shape;8119;p84"/>
            <p:cNvSpPr/>
            <p:nvPr/>
          </p:nvSpPr>
          <p:spPr>
            <a:xfrm>
              <a:off x="-17310150" y="3863675"/>
              <a:ext cx="70900" cy="52800"/>
            </a:xfrm>
            <a:custGeom>
              <a:rect b="b" l="l" r="r" t="t"/>
              <a:pathLst>
                <a:path extrusionOk="0" h="2112" w="2836">
                  <a:moveTo>
                    <a:pt x="2489" y="0"/>
                  </a:moveTo>
                  <a:cubicBezTo>
                    <a:pt x="2269" y="0"/>
                    <a:pt x="2111" y="126"/>
                    <a:pt x="2111" y="347"/>
                  </a:cubicBezTo>
                  <a:lnTo>
                    <a:pt x="2111" y="693"/>
                  </a:lnTo>
                  <a:cubicBezTo>
                    <a:pt x="2111" y="1072"/>
                    <a:pt x="1796" y="1387"/>
                    <a:pt x="1418" y="1387"/>
                  </a:cubicBezTo>
                  <a:cubicBezTo>
                    <a:pt x="1009" y="1387"/>
                    <a:pt x="694" y="1072"/>
                    <a:pt x="694" y="693"/>
                  </a:cubicBezTo>
                  <a:lnTo>
                    <a:pt x="694" y="662"/>
                  </a:lnTo>
                  <a:cubicBezTo>
                    <a:pt x="599" y="693"/>
                    <a:pt x="473" y="693"/>
                    <a:pt x="347" y="693"/>
                  </a:cubicBezTo>
                  <a:lnTo>
                    <a:pt x="0" y="693"/>
                  </a:lnTo>
                  <a:cubicBezTo>
                    <a:pt x="0" y="1481"/>
                    <a:pt x="631" y="2111"/>
                    <a:pt x="1418" y="2111"/>
                  </a:cubicBezTo>
                  <a:cubicBezTo>
                    <a:pt x="2206" y="2111"/>
                    <a:pt x="2836" y="1481"/>
                    <a:pt x="2836" y="693"/>
                  </a:cubicBezTo>
                  <a:lnTo>
                    <a:pt x="2836" y="347"/>
                  </a:lnTo>
                  <a:cubicBezTo>
                    <a:pt x="2836" y="158"/>
                    <a:pt x="2678"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0" name="Google Shape;8120;p84"/>
            <p:cNvSpPr/>
            <p:nvPr/>
          </p:nvSpPr>
          <p:spPr>
            <a:xfrm>
              <a:off x="-17364500" y="3881000"/>
              <a:ext cx="70925" cy="106350"/>
            </a:xfrm>
            <a:custGeom>
              <a:rect b="b" l="l" r="r" t="t"/>
              <a:pathLst>
                <a:path extrusionOk="0" h="4254" w="2837">
                  <a:moveTo>
                    <a:pt x="1" y="0"/>
                  </a:moveTo>
                  <a:lnTo>
                    <a:pt x="1" y="2836"/>
                  </a:lnTo>
                  <a:cubicBezTo>
                    <a:pt x="1" y="3624"/>
                    <a:pt x="631" y="4254"/>
                    <a:pt x="1418" y="4254"/>
                  </a:cubicBezTo>
                  <a:cubicBezTo>
                    <a:pt x="2206" y="4254"/>
                    <a:pt x="2836" y="3624"/>
                    <a:pt x="2836" y="2836"/>
                  </a:cubicBezTo>
                  <a:lnTo>
                    <a:pt x="2836" y="2489"/>
                  </a:lnTo>
                  <a:cubicBezTo>
                    <a:pt x="2836" y="2300"/>
                    <a:pt x="2710" y="2111"/>
                    <a:pt x="2490" y="2111"/>
                  </a:cubicBezTo>
                  <a:cubicBezTo>
                    <a:pt x="2301" y="2111"/>
                    <a:pt x="2143" y="2269"/>
                    <a:pt x="2143" y="2489"/>
                  </a:cubicBezTo>
                  <a:lnTo>
                    <a:pt x="2143" y="2836"/>
                  </a:lnTo>
                  <a:cubicBezTo>
                    <a:pt x="2143" y="3214"/>
                    <a:pt x="1828" y="3529"/>
                    <a:pt x="1418" y="3529"/>
                  </a:cubicBezTo>
                  <a:cubicBezTo>
                    <a:pt x="1040" y="3529"/>
                    <a:pt x="725" y="3214"/>
                    <a:pt x="725" y="2836"/>
                  </a:cubicBez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1" name="Google Shape;8121;p84"/>
            <p:cNvSpPr/>
            <p:nvPr/>
          </p:nvSpPr>
          <p:spPr>
            <a:xfrm>
              <a:off x="-17505475" y="3845550"/>
              <a:ext cx="228425" cy="18150"/>
            </a:xfrm>
            <a:custGeom>
              <a:rect b="b" l="l" r="r" t="t"/>
              <a:pathLst>
                <a:path extrusionOk="0" h="726" w="9137">
                  <a:moveTo>
                    <a:pt x="0" y="1"/>
                  </a:moveTo>
                  <a:cubicBezTo>
                    <a:pt x="158" y="379"/>
                    <a:pt x="536" y="725"/>
                    <a:pt x="1008" y="725"/>
                  </a:cubicBezTo>
                  <a:lnTo>
                    <a:pt x="8129" y="725"/>
                  </a:lnTo>
                  <a:cubicBezTo>
                    <a:pt x="8601" y="725"/>
                    <a:pt x="8979" y="379"/>
                    <a:pt x="91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2" name="Google Shape;8122;p84"/>
            <p:cNvSpPr/>
            <p:nvPr/>
          </p:nvSpPr>
          <p:spPr>
            <a:xfrm>
              <a:off x="-17523600" y="3706925"/>
              <a:ext cx="265450" cy="121325"/>
            </a:xfrm>
            <a:custGeom>
              <a:rect b="b" l="l" r="r" t="t"/>
              <a:pathLst>
                <a:path extrusionOk="0" h="4853" w="10618">
                  <a:moveTo>
                    <a:pt x="2364" y="1"/>
                  </a:moveTo>
                  <a:cubicBezTo>
                    <a:pt x="1135" y="789"/>
                    <a:pt x="253" y="2080"/>
                    <a:pt x="32" y="3624"/>
                  </a:cubicBezTo>
                  <a:cubicBezTo>
                    <a:pt x="1" y="3939"/>
                    <a:pt x="64" y="4223"/>
                    <a:pt x="253" y="4443"/>
                  </a:cubicBezTo>
                  <a:cubicBezTo>
                    <a:pt x="473" y="4695"/>
                    <a:pt x="788" y="4853"/>
                    <a:pt x="1103" y="4853"/>
                  </a:cubicBezTo>
                  <a:lnTo>
                    <a:pt x="9515" y="4853"/>
                  </a:lnTo>
                  <a:cubicBezTo>
                    <a:pt x="9830" y="4853"/>
                    <a:pt x="10145" y="4695"/>
                    <a:pt x="10334" y="4443"/>
                  </a:cubicBezTo>
                  <a:cubicBezTo>
                    <a:pt x="10555" y="4223"/>
                    <a:pt x="10618" y="3908"/>
                    <a:pt x="10586" y="3624"/>
                  </a:cubicBezTo>
                  <a:cubicBezTo>
                    <a:pt x="10334" y="2080"/>
                    <a:pt x="9484" y="789"/>
                    <a:pt x="8255" y="1"/>
                  </a:cubicBezTo>
                  <a:cubicBezTo>
                    <a:pt x="7782" y="1135"/>
                    <a:pt x="6648" y="1954"/>
                    <a:pt x="5293" y="1954"/>
                  </a:cubicBezTo>
                  <a:cubicBezTo>
                    <a:pt x="4002" y="1954"/>
                    <a:pt x="2868" y="1167"/>
                    <a:pt x="23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3" name="Google Shape;8123;p84"/>
            <p:cNvSpPr/>
            <p:nvPr/>
          </p:nvSpPr>
          <p:spPr>
            <a:xfrm>
              <a:off x="-17448775" y="3684100"/>
              <a:ext cx="115800" cy="52800"/>
            </a:xfrm>
            <a:custGeom>
              <a:rect b="b" l="l" r="r" t="t"/>
              <a:pathLst>
                <a:path extrusionOk="0" h="2112" w="4632">
                  <a:moveTo>
                    <a:pt x="2300" y="0"/>
                  </a:moveTo>
                  <a:cubicBezTo>
                    <a:pt x="1481" y="0"/>
                    <a:pt x="694" y="189"/>
                    <a:pt x="1" y="504"/>
                  </a:cubicBezTo>
                  <a:cubicBezTo>
                    <a:pt x="347" y="1513"/>
                    <a:pt x="1261" y="2111"/>
                    <a:pt x="2300" y="2111"/>
                  </a:cubicBezTo>
                  <a:cubicBezTo>
                    <a:pt x="3372" y="2111"/>
                    <a:pt x="4285" y="1450"/>
                    <a:pt x="4632" y="504"/>
                  </a:cubicBezTo>
                  <a:cubicBezTo>
                    <a:pt x="3939" y="158"/>
                    <a:pt x="3151" y="0"/>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24" name="Google Shape;8124;p84"/>
          <p:cNvGrpSpPr/>
          <p:nvPr/>
        </p:nvGrpSpPr>
        <p:grpSpPr>
          <a:xfrm>
            <a:off x="6299728" y="2810817"/>
            <a:ext cx="449325" cy="421395"/>
            <a:chOff x="-17542500" y="4068450"/>
            <a:chExt cx="304050" cy="285150"/>
          </a:xfrm>
        </p:grpSpPr>
        <p:sp>
          <p:nvSpPr>
            <p:cNvPr id="8125" name="Google Shape;8125;p84"/>
            <p:cNvSpPr/>
            <p:nvPr/>
          </p:nvSpPr>
          <p:spPr>
            <a:xfrm>
              <a:off x="-17519650" y="4281900"/>
              <a:ext cx="256000" cy="71700"/>
            </a:xfrm>
            <a:custGeom>
              <a:rect b="b" l="l" r="r" t="t"/>
              <a:pathLst>
                <a:path extrusionOk="0" h="2868" w="10240">
                  <a:moveTo>
                    <a:pt x="10239" y="0"/>
                  </a:moveTo>
                  <a:cubicBezTo>
                    <a:pt x="9546" y="32"/>
                    <a:pt x="9042" y="0"/>
                    <a:pt x="8223" y="536"/>
                  </a:cubicBezTo>
                  <a:cubicBezTo>
                    <a:pt x="7341" y="1135"/>
                    <a:pt x="6333" y="1450"/>
                    <a:pt x="5261" y="1450"/>
                  </a:cubicBezTo>
                  <a:lnTo>
                    <a:pt x="4978" y="1450"/>
                  </a:lnTo>
                  <a:cubicBezTo>
                    <a:pt x="3938" y="1450"/>
                    <a:pt x="2899" y="1135"/>
                    <a:pt x="2048" y="536"/>
                  </a:cubicBezTo>
                  <a:cubicBezTo>
                    <a:pt x="1197" y="0"/>
                    <a:pt x="693" y="63"/>
                    <a:pt x="0" y="0"/>
                  </a:cubicBezTo>
                  <a:lnTo>
                    <a:pt x="0" y="0"/>
                  </a:lnTo>
                  <a:cubicBezTo>
                    <a:pt x="1103" y="1733"/>
                    <a:pt x="3025" y="2867"/>
                    <a:pt x="5104" y="2867"/>
                  </a:cubicBezTo>
                  <a:cubicBezTo>
                    <a:pt x="7183" y="2867"/>
                    <a:pt x="9168" y="1765"/>
                    <a:pt x="102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6" name="Google Shape;8126;p84"/>
            <p:cNvSpPr/>
            <p:nvPr/>
          </p:nvSpPr>
          <p:spPr>
            <a:xfrm>
              <a:off x="-17542500" y="4166900"/>
              <a:ext cx="304050" cy="133925"/>
            </a:xfrm>
            <a:custGeom>
              <a:rect b="b" l="l" r="r" t="t"/>
              <a:pathLst>
                <a:path extrusionOk="0" h="5357" w="12162">
                  <a:moveTo>
                    <a:pt x="4632" y="2458"/>
                  </a:moveTo>
                  <a:cubicBezTo>
                    <a:pt x="4852" y="2458"/>
                    <a:pt x="5010" y="2616"/>
                    <a:pt x="5010" y="2836"/>
                  </a:cubicBezTo>
                  <a:cubicBezTo>
                    <a:pt x="5010" y="3025"/>
                    <a:pt x="4852" y="3183"/>
                    <a:pt x="4632" y="3183"/>
                  </a:cubicBezTo>
                  <a:cubicBezTo>
                    <a:pt x="4443" y="3183"/>
                    <a:pt x="4285" y="3025"/>
                    <a:pt x="4285" y="2836"/>
                  </a:cubicBezTo>
                  <a:cubicBezTo>
                    <a:pt x="4285" y="2616"/>
                    <a:pt x="4443" y="2458"/>
                    <a:pt x="4632" y="2458"/>
                  </a:cubicBezTo>
                  <a:close/>
                  <a:moveTo>
                    <a:pt x="7467" y="2458"/>
                  </a:moveTo>
                  <a:cubicBezTo>
                    <a:pt x="7688" y="2458"/>
                    <a:pt x="7845" y="2616"/>
                    <a:pt x="7845" y="2836"/>
                  </a:cubicBezTo>
                  <a:cubicBezTo>
                    <a:pt x="7845" y="3025"/>
                    <a:pt x="7688" y="3183"/>
                    <a:pt x="7467" y="3183"/>
                  </a:cubicBezTo>
                  <a:cubicBezTo>
                    <a:pt x="7278" y="3183"/>
                    <a:pt x="7121" y="3025"/>
                    <a:pt x="7121" y="2836"/>
                  </a:cubicBezTo>
                  <a:cubicBezTo>
                    <a:pt x="7121" y="2616"/>
                    <a:pt x="7278" y="2458"/>
                    <a:pt x="7467" y="2458"/>
                  </a:cubicBezTo>
                  <a:close/>
                  <a:moveTo>
                    <a:pt x="6049" y="1"/>
                  </a:moveTo>
                  <a:cubicBezTo>
                    <a:pt x="5545" y="1040"/>
                    <a:pt x="4443" y="1765"/>
                    <a:pt x="3214" y="1765"/>
                  </a:cubicBezTo>
                  <a:cubicBezTo>
                    <a:pt x="2174" y="1765"/>
                    <a:pt x="1261" y="1261"/>
                    <a:pt x="662" y="473"/>
                  </a:cubicBezTo>
                  <a:cubicBezTo>
                    <a:pt x="221" y="1166"/>
                    <a:pt x="1" y="1986"/>
                    <a:pt x="1" y="2836"/>
                  </a:cubicBezTo>
                  <a:cubicBezTo>
                    <a:pt x="1" y="3403"/>
                    <a:pt x="473" y="3876"/>
                    <a:pt x="1072" y="3876"/>
                  </a:cubicBezTo>
                  <a:cubicBezTo>
                    <a:pt x="1891" y="3876"/>
                    <a:pt x="2647" y="4033"/>
                    <a:pt x="3372" y="4569"/>
                  </a:cubicBezTo>
                  <a:cubicBezTo>
                    <a:pt x="4128" y="5073"/>
                    <a:pt x="5041" y="5357"/>
                    <a:pt x="5955" y="5357"/>
                  </a:cubicBezTo>
                  <a:lnTo>
                    <a:pt x="6207" y="5357"/>
                  </a:lnTo>
                  <a:cubicBezTo>
                    <a:pt x="7121" y="5357"/>
                    <a:pt x="8034" y="5073"/>
                    <a:pt x="8790" y="4569"/>
                  </a:cubicBezTo>
                  <a:cubicBezTo>
                    <a:pt x="9515" y="4033"/>
                    <a:pt x="10271" y="3876"/>
                    <a:pt x="11090" y="3876"/>
                  </a:cubicBezTo>
                  <a:cubicBezTo>
                    <a:pt x="11689" y="3876"/>
                    <a:pt x="12161" y="3403"/>
                    <a:pt x="12161" y="2836"/>
                  </a:cubicBezTo>
                  <a:cubicBezTo>
                    <a:pt x="12130" y="1954"/>
                    <a:pt x="11878" y="1166"/>
                    <a:pt x="11468" y="473"/>
                  </a:cubicBezTo>
                  <a:cubicBezTo>
                    <a:pt x="10870" y="1261"/>
                    <a:pt x="9956" y="1765"/>
                    <a:pt x="8885" y="1765"/>
                  </a:cubicBezTo>
                  <a:cubicBezTo>
                    <a:pt x="7625" y="1765"/>
                    <a:pt x="6585" y="1040"/>
                    <a:pt x="6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7" name="Google Shape;8127;p84"/>
            <p:cNvSpPr/>
            <p:nvPr/>
          </p:nvSpPr>
          <p:spPr>
            <a:xfrm>
              <a:off x="-17329050" y="4121225"/>
              <a:ext cx="18125" cy="18150"/>
            </a:xfrm>
            <a:custGeom>
              <a:rect b="b" l="l" r="r" t="t"/>
              <a:pathLst>
                <a:path extrusionOk="0" h="726" w="725">
                  <a:moveTo>
                    <a:pt x="347" y="0"/>
                  </a:moveTo>
                  <a:cubicBezTo>
                    <a:pt x="158" y="0"/>
                    <a:pt x="0" y="158"/>
                    <a:pt x="0" y="347"/>
                  </a:cubicBezTo>
                  <a:cubicBezTo>
                    <a:pt x="0" y="568"/>
                    <a:pt x="158" y="725"/>
                    <a:pt x="347" y="725"/>
                  </a:cubicBezTo>
                  <a:cubicBezTo>
                    <a:pt x="567" y="725"/>
                    <a:pt x="725" y="568"/>
                    <a:pt x="725" y="347"/>
                  </a:cubicBez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8" name="Google Shape;8128;p84"/>
            <p:cNvSpPr/>
            <p:nvPr/>
          </p:nvSpPr>
          <p:spPr>
            <a:xfrm>
              <a:off x="-17381825" y="4068450"/>
              <a:ext cx="123675" cy="123675"/>
            </a:xfrm>
            <a:custGeom>
              <a:rect b="b" l="l" r="r" t="t"/>
              <a:pathLst>
                <a:path extrusionOk="0" h="4947" w="4947">
                  <a:moveTo>
                    <a:pt x="2458" y="1418"/>
                  </a:moveTo>
                  <a:cubicBezTo>
                    <a:pt x="3057" y="1418"/>
                    <a:pt x="3529" y="1891"/>
                    <a:pt x="3529" y="2458"/>
                  </a:cubicBezTo>
                  <a:cubicBezTo>
                    <a:pt x="3529" y="3057"/>
                    <a:pt x="3057" y="3529"/>
                    <a:pt x="2458" y="3529"/>
                  </a:cubicBezTo>
                  <a:cubicBezTo>
                    <a:pt x="1891" y="3529"/>
                    <a:pt x="1418" y="3057"/>
                    <a:pt x="1418" y="2458"/>
                  </a:cubicBezTo>
                  <a:cubicBezTo>
                    <a:pt x="1418" y="1891"/>
                    <a:pt x="1891" y="1418"/>
                    <a:pt x="2458" y="1418"/>
                  </a:cubicBezTo>
                  <a:close/>
                  <a:moveTo>
                    <a:pt x="2458" y="1"/>
                  </a:moveTo>
                  <a:cubicBezTo>
                    <a:pt x="1103" y="1"/>
                    <a:pt x="1" y="1103"/>
                    <a:pt x="1" y="2458"/>
                  </a:cubicBezTo>
                  <a:cubicBezTo>
                    <a:pt x="1" y="3844"/>
                    <a:pt x="1103" y="4947"/>
                    <a:pt x="2458" y="4947"/>
                  </a:cubicBezTo>
                  <a:cubicBezTo>
                    <a:pt x="3844" y="4947"/>
                    <a:pt x="4947" y="3844"/>
                    <a:pt x="4947" y="2458"/>
                  </a:cubicBezTo>
                  <a:cubicBezTo>
                    <a:pt x="4947" y="1103"/>
                    <a:pt x="3844" y="1"/>
                    <a:pt x="2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9" name="Google Shape;8129;p84"/>
            <p:cNvSpPr/>
            <p:nvPr/>
          </p:nvSpPr>
          <p:spPr>
            <a:xfrm>
              <a:off x="-17471625" y="4121225"/>
              <a:ext cx="17375" cy="18150"/>
            </a:xfrm>
            <a:custGeom>
              <a:rect b="b" l="l" r="r" t="t"/>
              <a:pathLst>
                <a:path extrusionOk="0" h="726" w="695">
                  <a:moveTo>
                    <a:pt x="348" y="0"/>
                  </a:moveTo>
                  <a:cubicBezTo>
                    <a:pt x="158" y="0"/>
                    <a:pt x="1" y="158"/>
                    <a:pt x="1" y="347"/>
                  </a:cubicBezTo>
                  <a:cubicBezTo>
                    <a:pt x="1" y="568"/>
                    <a:pt x="158" y="725"/>
                    <a:pt x="348" y="725"/>
                  </a:cubicBezTo>
                  <a:cubicBezTo>
                    <a:pt x="537" y="725"/>
                    <a:pt x="694" y="568"/>
                    <a:pt x="694" y="347"/>
                  </a:cubicBezTo>
                  <a:cubicBezTo>
                    <a:pt x="694" y="158"/>
                    <a:pt x="537" y="0"/>
                    <a:pt x="34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0" name="Google Shape;8130;p84"/>
            <p:cNvSpPr/>
            <p:nvPr/>
          </p:nvSpPr>
          <p:spPr>
            <a:xfrm>
              <a:off x="-17525175" y="4068450"/>
              <a:ext cx="124475" cy="123675"/>
            </a:xfrm>
            <a:custGeom>
              <a:rect b="b" l="l" r="r" t="t"/>
              <a:pathLst>
                <a:path extrusionOk="0" h="4947" w="4979">
                  <a:moveTo>
                    <a:pt x="2490" y="1418"/>
                  </a:moveTo>
                  <a:cubicBezTo>
                    <a:pt x="3088" y="1418"/>
                    <a:pt x="3561" y="1891"/>
                    <a:pt x="3561" y="2458"/>
                  </a:cubicBezTo>
                  <a:cubicBezTo>
                    <a:pt x="3561" y="3057"/>
                    <a:pt x="3088" y="3529"/>
                    <a:pt x="2490" y="3529"/>
                  </a:cubicBezTo>
                  <a:cubicBezTo>
                    <a:pt x="1891" y="3529"/>
                    <a:pt x="1418" y="3057"/>
                    <a:pt x="1418" y="2458"/>
                  </a:cubicBezTo>
                  <a:cubicBezTo>
                    <a:pt x="1418" y="1891"/>
                    <a:pt x="1891" y="1418"/>
                    <a:pt x="2490" y="1418"/>
                  </a:cubicBezTo>
                  <a:close/>
                  <a:moveTo>
                    <a:pt x="2490" y="1"/>
                  </a:moveTo>
                  <a:cubicBezTo>
                    <a:pt x="1103" y="1"/>
                    <a:pt x="1" y="1103"/>
                    <a:pt x="1" y="2458"/>
                  </a:cubicBezTo>
                  <a:cubicBezTo>
                    <a:pt x="1" y="3844"/>
                    <a:pt x="1103" y="4947"/>
                    <a:pt x="2490" y="4947"/>
                  </a:cubicBezTo>
                  <a:cubicBezTo>
                    <a:pt x="3876" y="4947"/>
                    <a:pt x="4978" y="3844"/>
                    <a:pt x="4978" y="2458"/>
                  </a:cubicBezTo>
                  <a:cubicBezTo>
                    <a:pt x="4978" y="1103"/>
                    <a:pt x="3876" y="1"/>
                    <a:pt x="24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31" name="Google Shape;8131;p84"/>
          <p:cNvGrpSpPr/>
          <p:nvPr/>
        </p:nvGrpSpPr>
        <p:grpSpPr>
          <a:xfrm>
            <a:off x="3530150" y="3342211"/>
            <a:ext cx="343404" cy="449325"/>
            <a:chOff x="-15652200" y="3335975"/>
            <a:chExt cx="232375" cy="304050"/>
          </a:xfrm>
        </p:grpSpPr>
        <p:sp>
          <p:nvSpPr>
            <p:cNvPr id="8132" name="Google Shape;8132;p84"/>
            <p:cNvSpPr/>
            <p:nvPr/>
          </p:nvSpPr>
          <p:spPr>
            <a:xfrm>
              <a:off x="-15652200" y="3403700"/>
              <a:ext cx="36250" cy="168575"/>
            </a:xfrm>
            <a:custGeom>
              <a:rect b="b" l="l" r="r" t="t"/>
              <a:pathLst>
                <a:path extrusionOk="0" h="6743" w="1450">
                  <a:moveTo>
                    <a:pt x="0" y="1"/>
                  </a:moveTo>
                  <a:lnTo>
                    <a:pt x="0" y="6743"/>
                  </a:lnTo>
                  <a:lnTo>
                    <a:pt x="1450" y="6018"/>
                  </a:lnTo>
                  <a:lnTo>
                    <a:pt x="1450" y="694"/>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3" name="Google Shape;8133;p84"/>
            <p:cNvSpPr/>
            <p:nvPr/>
          </p:nvSpPr>
          <p:spPr>
            <a:xfrm>
              <a:off x="-15455300" y="3403700"/>
              <a:ext cx="35475" cy="168575"/>
            </a:xfrm>
            <a:custGeom>
              <a:rect b="b" l="l" r="r" t="t"/>
              <a:pathLst>
                <a:path extrusionOk="0" h="6743" w="1419">
                  <a:moveTo>
                    <a:pt x="1418" y="1"/>
                  </a:moveTo>
                  <a:lnTo>
                    <a:pt x="1" y="694"/>
                  </a:lnTo>
                  <a:lnTo>
                    <a:pt x="1" y="6018"/>
                  </a:lnTo>
                  <a:lnTo>
                    <a:pt x="1418" y="6743"/>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4" name="Google Shape;8134;p84"/>
            <p:cNvSpPr/>
            <p:nvPr/>
          </p:nvSpPr>
          <p:spPr>
            <a:xfrm>
              <a:off x="-15644325" y="3570675"/>
              <a:ext cx="62250" cy="62250"/>
            </a:xfrm>
            <a:custGeom>
              <a:rect b="b" l="l" r="r" t="t"/>
              <a:pathLst>
                <a:path extrusionOk="0" h="2490" w="2490">
                  <a:moveTo>
                    <a:pt x="1418" y="1"/>
                  </a:moveTo>
                  <a:lnTo>
                    <a:pt x="0" y="725"/>
                  </a:lnTo>
                  <a:lnTo>
                    <a:pt x="1765" y="2489"/>
                  </a:lnTo>
                  <a:lnTo>
                    <a:pt x="2489" y="1072"/>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5" name="Google Shape;8135;p84"/>
            <p:cNvSpPr/>
            <p:nvPr/>
          </p:nvSpPr>
          <p:spPr>
            <a:xfrm>
              <a:off x="-15489950" y="3570675"/>
              <a:ext cx="63025" cy="62250"/>
            </a:xfrm>
            <a:custGeom>
              <a:rect b="b" l="l" r="r" t="t"/>
              <a:pathLst>
                <a:path extrusionOk="0" h="2490" w="2521">
                  <a:moveTo>
                    <a:pt x="1072" y="1"/>
                  </a:moveTo>
                  <a:lnTo>
                    <a:pt x="0" y="1072"/>
                  </a:lnTo>
                  <a:lnTo>
                    <a:pt x="725" y="2489"/>
                  </a:lnTo>
                  <a:lnTo>
                    <a:pt x="2521" y="725"/>
                  </a:lnTo>
                  <a:lnTo>
                    <a:pt x="107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6" name="Google Shape;8136;p84"/>
            <p:cNvSpPr/>
            <p:nvPr/>
          </p:nvSpPr>
          <p:spPr>
            <a:xfrm>
              <a:off x="-15644325" y="3342275"/>
              <a:ext cx="62250" cy="63025"/>
            </a:xfrm>
            <a:custGeom>
              <a:rect b="b" l="l" r="r" t="t"/>
              <a:pathLst>
                <a:path extrusionOk="0" h="2521" w="2490">
                  <a:moveTo>
                    <a:pt x="1765" y="0"/>
                  </a:moveTo>
                  <a:lnTo>
                    <a:pt x="0" y="1827"/>
                  </a:lnTo>
                  <a:lnTo>
                    <a:pt x="1418" y="2521"/>
                  </a:lnTo>
                  <a:lnTo>
                    <a:pt x="2489" y="1481"/>
                  </a:lnTo>
                  <a:lnTo>
                    <a:pt x="17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7" name="Google Shape;8137;p84"/>
            <p:cNvSpPr/>
            <p:nvPr/>
          </p:nvSpPr>
          <p:spPr>
            <a:xfrm>
              <a:off x="-15489950" y="3342275"/>
              <a:ext cx="63025" cy="63025"/>
            </a:xfrm>
            <a:custGeom>
              <a:rect b="b" l="l" r="r" t="t"/>
              <a:pathLst>
                <a:path extrusionOk="0" h="2521" w="2521">
                  <a:moveTo>
                    <a:pt x="725" y="0"/>
                  </a:moveTo>
                  <a:lnTo>
                    <a:pt x="0" y="1481"/>
                  </a:lnTo>
                  <a:lnTo>
                    <a:pt x="1072" y="2521"/>
                  </a:lnTo>
                  <a:lnTo>
                    <a:pt x="2521" y="1827"/>
                  </a:lnTo>
                  <a:lnTo>
                    <a:pt x="72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8" name="Google Shape;8138;p84"/>
            <p:cNvSpPr/>
            <p:nvPr/>
          </p:nvSpPr>
          <p:spPr>
            <a:xfrm>
              <a:off x="-15584475" y="3604550"/>
              <a:ext cx="96900" cy="35475"/>
            </a:xfrm>
            <a:custGeom>
              <a:rect b="b" l="l" r="r" t="t"/>
              <a:pathLst>
                <a:path extrusionOk="0" h="1419" w="3876">
                  <a:moveTo>
                    <a:pt x="725" y="0"/>
                  </a:moveTo>
                  <a:lnTo>
                    <a:pt x="1" y="1418"/>
                  </a:lnTo>
                  <a:lnTo>
                    <a:pt x="3876" y="1418"/>
                  </a:lnTo>
                  <a:lnTo>
                    <a:pt x="31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9" name="Google Shape;8139;p84"/>
            <p:cNvSpPr/>
            <p:nvPr/>
          </p:nvSpPr>
          <p:spPr>
            <a:xfrm>
              <a:off x="-15584475" y="3335975"/>
              <a:ext cx="96900" cy="35450"/>
            </a:xfrm>
            <a:custGeom>
              <a:rect b="b" l="l" r="r" t="t"/>
              <a:pathLst>
                <a:path extrusionOk="0" h="1418" w="3876">
                  <a:moveTo>
                    <a:pt x="1" y="0"/>
                  </a:moveTo>
                  <a:lnTo>
                    <a:pt x="725" y="1418"/>
                  </a:lnTo>
                  <a:lnTo>
                    <a:pt x="3151" y="1418"/>
                  </a:lnTo>
                  <a:lnTo>
                    <a:pt x="387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0" name="Google Shape;8140;p84"/>
            <p:cNvSpPr/>
            <p:nvPr/>
          </p:nvSpPr>
          <p:spPr>
            <a:xfrm>
              <a:off x="-15597850" y="3388725"/>
              <a:ext cx="124450" cy="197725"/>
            </a:xfrm>
            <a:custGeom>
              <a:rect b="b" l="l" r="r" t="t"/>
              <a:pathLst>
                <a:path extrusionOk="0" h="7909" w="4978">
                  <a:moveTo>
                    <a:pt x="1197" y="1"/>
                  </a:moveTo>
                  <a:lnTo>
                    <a:pt x="1197" y="33"/>
                  </a:lnTo>
                  <a:lnTo>
                    <a:pt x="0" y="1261"/>
                  </a:lnTo>
                  <a:lnTo>
                    <a:pt x="0" y="6712"/>
                  </a:lnTo>
                  <a:lnTo>
                    <a:pt x="1197" y="7909"/>
                  </a:lnTo>
                  <a:lnTo>
                    <a:pt x="3781" y="7909"/>
                  </a:lnTo>
                  <a:lnTo>
                    <a:pt x="4978" y="6712"/>
                  </a:lnTo>
                  <a:lnTo>
                    <a:pt x="4978" y="1230"/>
                  </a:lnTo>
                  <a:lnTo>
                    <a:pt x="378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41" name="Google Shape;8141;p84"/>
          <p:cNvGrpSpPr/>
          <p:nvPr/>
        </p:nvGrpSpPr>
        <p:grpSpPr>
          <a:xfrm>
            <a:off x="1303491" y="1689573"/>
            <a:ext cx="450470" cy="449325"/>
            <a:chOff x="-20946600" y="3317850"/>
            <a:chExt cx="304825" cy="304050"/>
          </a:xfrm>
        </p:grpSpPr>
        <p:sp>
          <p:nvSpPr>
            <p:cNvPr id="8142" name="Google Shape;8142;p84"/>
            <p:cNvSpPr/>
            <p:nvPr/>
          </p:nvSpPr>
          <p:spPr>
            <a:xfrm>
              <a:off x="-20946600" y="3317850"/>
              <a:ext cx="232350" cy="248925"/>
            </a:xfrm>
            <a:custGeom>
              <a:rect b="b" l="l" r="r" t="t"/>
              <a:pathLst>
                <a:path extrusionOk="0" h="9957" w="9294">
                  <a:moveTo>
                    <a:pt x="4631" y="1"/>
                  </a:moveTo>
                  <a:cubicBezTo>
                    <a:pt x="3340" y="1"/>
                    <a:pt x="2268" y="977"/>
                    <a:pt x="2142" y="2237"/>
                  </a:cubicBezTo>
                  <a:cubicBezTo>
                    <a:pt x="1292" y="2521"/>
                    <a:pt x="693" y="3340"/>
                    <a:pt x="693" y="4254"/>
                  </a:cubicBezTo>
                  <a:cubicBezTo>
                    <a:pt x="693" y="4695"/>
                    <a:pt x="819" y="5073"/>
                    <a:pt x="1040" y="5451"/>
                  </a:cubicBezTo>
                  <a:cubicBezTo>
                    <a:pt x="378" y="5923"/>
                    <a:pt x="0" y="6648"/>
                    <a:pt x="0" y="7499"/>
                  </a:cubicBezTo>
                  <a:cubicBezTo>
                    <a:pt x="0" y="8853"/>
                    <a:pt x="1134" y="9956"/>
                    <a:pt x="2520" y="9956"/>
                  </a:cubicBezTo>
                  <a:lnTo>
                    <a:pt x="4316" y="9956"/>
                  </a:lnTo>
                  <a:lnTo>
                    <a:pt x="4316" y="8349"/>
                  </a:lnTo>
                  <a:lnTo>
                    <a:pt x="2962" y="7026"/>
                  </a:lnTo>
                  <a:cubicBezTo>
                    <a:pt x="2804" y="6869"/>
                    <a:pt x="2804" y="6648"/>
                    <a:pt x="2962" y="6491"/>
                  </a:cubicBezTo>
                  <a:cubicBezTo>
                    <a:pt x="3040" y="6412"/>
                    <a:pt x="3135" y="6372"/>
                    <a:pt x="3229" y="6372"/>
                  </a:cubicBezTo>
                  <a:cubicBezTo>
                    <a:pt x="3324" y="6372"/>
                    <a:pt x="3418" y="6412"/>
                    <a:pt x="3497" y="6491"/>
                  </a:cubicBezTo>
                  <a:lnTo>
                    <a:pt x="4316" y="7341"/>
                  </a:lnTo>
                  <a:lnTo>
                    <a:pt x="4316" y="5482"/>
                  </a:lnTo>
                  <a:lnTo>
                    <a:pt x="2962" y="4128"/>
                  </a:lnTo>
                  <a:cubicBezTo>
                    <a:pt x="2804" y="3970"/>
                    <a:pt x="2804" y="3781"/>
                    <a:pt x="2962" y="3624"/>
                  </a:cubicBezTo>
                  <a:cubicBezTo>
                    <a:pt x="3040" y="3545"/>
                    <a:pt x="3135" y="3505"/>
                    <a:pt x="3229" y="3505"/>
                  </a:cubicBezTo>
                  <a:cubicBezTo>
                    <a:pt x="3324" y="3505"/>
                    <a:pt x="3418" y="3545"/>
                    <a:pt x="3497" y="3624"/>
                  </a:cubicBezTo>
                  <a:lnTo>
                    <a:pt x="4316" y="4443"/>
                  </a:lnTo>
                  <a:lnTo>
                    <a:pt x="4316" y="2458"/>
                  </a:lnTo>
                  <a:cubicBezTo>
                    <a:pt x="4316" y="2237"/>
                    <a:pt x="4474" y="2080"/>
                    <a:pt x="4663" y="2080"/>
                  </a:cubicBezTo>
                  <a:cubicBezTo>
                    <a:pt x="4852" y="2080"/>
                    <a:pt x="5009" y="2237"/>
                    <a:pt x="5009" y="2458"/>
                  </a:cubicBezTo>
                  <a:lnTo>
                    <a:pt x="5009" y="5860"/>
                  </a:lnTo>
                  <a:lnTo>
                    <a:pt x="5860" y="5041"/>
                  </a:lnTo>
                  <a:cubicBezTo>
                    <a:pt x="5939" y="4963"/>
                    <a:pt x="6025" y="4923"/>
                    <a:pt x="6112" y="4923"/>
                  </a:cubicBezTo>
                  <a:cubicBezTo>
                    <a:pt x="6199" y="4923"/>
                    <a:pt x="6285" y="4963"/>
                    <a:pt x="6364" y="5041"/>
                  </a:cubicBezTo>
                  <a:cubicBezTo>
                    <a:pt x="6522" y="5199"/>
                    <a:pt x="6522" y="5388"/>
                    <a:pt x="6364" y="5545"/>
                  </a:cubicBezTo>
                  <a:lnTo>
                    <a:pt x="5009" y="6900"/>
                  </a:lnTo>
                  <a:lnTo>
                    <a:pt x="5009" y="9956"/>
                  </a:lnTo>
                  <a:lnTo>
                    <a:pt x="6805" y="9956"/>
                  </a:lnTo>
                  <a:cubicBezTo>
                    <a:pt x="8160" y="9956"/>
                    <a:pt x="9294" y="8853"/>
                    <a:pt x="9294" y="7499"/>
                  </a:cubicBezTo>
                  <a:cubicBezTo>
                    <a:pt x="9294" y="6648"/>
                    <a:pt x="8884" y="5923"/>
                    <a:pt x="8223" y="5451"/>
                  </a:cubicBezTo>
                  <a:cubicBezTo>
                    <a:pt x="8443" y="5073"/>
                    <a:pt x="8569" y="4695"/>
                    <a:pt x="8569" y="4254"/>
                  </a:cubicBezTo>
                  <a:cubicBezTo>
                    <a:pt x="8569" y="3340"/>
                    <a:pt x="7971" y="2521"/>
                    <a:pt x="7120" y="2237"/>
                  </a:cubicBezTo>
                  <a:cubicBezTo>
                    <a:pt x="6994" y="977"/>
                    <a:pt x="5923" y="1"/>
                    <a:pt x="46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3" name="Google Shape;8143;p84"/>
            <p:cNvSpPr/>
            <p:nvPr/>
          </p:nvSpPr>
          <p:spPr>
            <a:xfrm>
              <a:off x="-20775700" y="3318650"/>
              <a:ext cx="133925" cy="249700"/>
            </a:xfrm>
            <a:custGeom>
              <a:rect b="b" l="l" r="r" t="t"/>
              <a:pathLst>
                <a:path extrusionOk="0" h="9988" w="5357">
                  <a:moveTo>
                    <a:pt x="694" y="0"/>
                  </a:moveTo>
                  <a:cubicBezTo>
                    <a:pt x="473" y="0"/>
                    <a:pt x="253" y="32"/>
                    <a:pt x="1" y="126"/>
                  </a:cubicBezTo>
                  <a:cubicBezTo>
                    <a:pt x="473" y="567"/>
                    <a:pt x="820" y="1103"/>
                    <a:pt x="977" y="1764"/>
                  </a:cubicBezTo>
                  <a:cubicBezTo>
                    <a:pt x="1891" y="2300"/>
                    <a:pt x="2490" y="3245"/>
                    <a:pt x="2490" y="4285"/>
                  </a:cubicBezTo>
                  <a:cubicBezTo>
                    <a:pt x="2490" y="4663"/>
                    <a:pt x="2395" y="4978"/>
                    <a:pt x="2269" y="5293"/>
                  </a:cubicBezTo>
                  <a:cubicBezTo>
                    <a:pt x="2836" y="5860"/>
                    <a:pt x="3183" y="6648"/>
                    <a:pt x="3183" y="7498"/>
                  </a:cubicBezTo>
                  <a:cubicBezTo>
                    <a:pt x="3183" y="8506"/>
                    <a:pt x="2710" y="9389"/>
                    <a:pt x="1985" y="9987"/>
                  </a:cubicBezTo>
                  <a:lnTo>
                    <a:pt x="2836" y="9987"/>
                  </a:lnTo>
                  <a:cubicBezTo>
                    <a:pt x="4222" y="9987"/>
                    <a:pt x="5325" y="8853"/>
                    <a:pt x="5325" y="7498"/>
                  </a:cubicBezTo>
                  <a:cubicBezTo>
                    <a:pt x="5357" y="6679"/>
                    <a:pt x="4915" y="5891"/>
                    <a:pt x="4285" y="5450"/>
                  </a:cubicBezTo>
                  <a:cubicBezTo>
                    <a:pt x="4537" y="5104"/>
                    <a:pt x="4632" y="4694"/>
                    <a:pt x="4632" y="4253"/>
                  </a:cubicBezTo>
                  <a:cubicBezTo>
                    <a:pt x="4632" y="3340"/>
                    <a:pt x="4065" y="2520"/>
                    <a:pt x="3183" y="2237"/>
                  </a:cubicBezTo>
                  <a:cubicBezTo>
                    <a:pt x="3057" y="977"/>
                    <a:pt x="2017" y="0"/>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4" name="Google Shape;8144;p84"/>
            <p:cNvSpPr/>
            <p:nvPr/>
          </p:nvSpPr>
          <p:spPr>
            <a:xfrm>
              <a:off x="-20890700" y="3586425"/>
              <a:ext cx="195375" cy="35475"/>
            </a:xfrm>
            <a:custGeom>
              <a:rect b="b" l="l" r="r" t="t"/>
              <a:pathLst>
                <a:path extrusionOk="0" h="1419" w="7815">
                  <a:moveTo>
                    <a:pt x="2112" y="1"/>
                  </a:moveTo>
                  <a:lnTo>
                    <a:pt x="2112" y="725"/>
                  </a:lnTo>
                  <a:lnTo>
                    <a:pt x="347" y="725"/>
                  </a:lnTo>
                  <a:cubicBezTo>
                    <a:pt x="158" y="725"/>
                    <a:pt x="1" y="883"/>
                    <a:pt x="1" y="1072"/>
                  </a:cubicBezTo>
                  <a:cubicBezTo>
                    <a:pt x="1" y="1261"/>
                    <a:pt x="158" y="1418"/>
                    <a:pt x="347" y="1418"/>
                  </a:cubicBezTo>
                  <a:lnTo>
                    <a:pt x="7468" y="1418"/>
                  </a:lnTo>
                  <a:cubicBezTo>
                    <a:pt x="7657" y="1418"/>
                    <a:pt x="7814" y="1261"/>
                    <a:pt x="7814" y="1072"/>
                  </a:cubicBezTo>
                  <a:cubicBezTo>
                    <a:pt x="7814" y="883"/>
                    <a:pt x="7625" y="725"/>
                    <a:pt x="7436" y="725"/>
                  </a:cubicBezTo>
                  <a:lnTo>
                    <a:pt x="5672" y="725"/>
                  </a:lnTo>
                  <a:lnTo>
                    <a:pt x="5672" y="1"/>
                  </a:lnTo>
                  <a:lnTo>
                    <a:pt x="4947" y="1"/>
                  </a:lnTo>
                  <a:lnTo>
                    <a:pt x="4947" y="725"/>
                  </a:lnTo>
                  <a:lnTo>
                    <a:pt x="2836" y="725"/>
                  </a:lnTo>
                  <a:lnTo>
                    <a:pt x="283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45" name="Google Shape;8145;p84"/>
          <p:cNvGrpSpPr/>
          <p:nvPr/>
        </p:nvGrpSpPr>
        <p:grpSpPr>
          <a:xfrm>
            <a:off x="1304064" y="2243729"/>
            <a:ext cx="449325" cy="449030"/>
            <a:chOff x="-20945825" y="3692175"/>
            <a:chExt cx="304050" cy="303850"/>
          </a:xfrm>
        </p:grpSpPr>
        <p:sp>
          <p:nvSpPr>
            <p:cNvPr id="8146" name="Google Shape;8146;p84"/>
            <p:cNvSpPr/>
            <p:nvPr/>
          </p:nvSpPr>
          <p:spPr>
            <a:xfrm>
              <a:off x="-20841850" y="3692175"/>
              <a:ext cx="92950" cy="89600"/>
            </a:xfrm>
            <a:custGeom>
              <a:rect b="b" l="l" r="r" t="t"/>
              <a:pathLst>
                <a:path extrusionOk="0" h="3584" w="3718">
                  <a:moveTo>
                    <a:pt x="410" y="0"/>
                  </a:moveTo>
                  <a:cubicBezTo>
                    <a:pt x="323" y="0"/>
                    <a:pt x="237" y="40"/>
                    <a:pt x="158" y="118"/>
                  </a:cubicBezTo>
                  <a:cubicBezTo>
                    <a:pt x="0" y="276"/>
                    <a:pt x="0" y="465"/>
                    <a:pt x="158" y="622"/>
                  </a:cubicBezTo>
                  <a:lnTo>
                    <a:pt x="819" y="1221"/>
                  </a:lnTo>
                  <a:cubicBezTo>
                    <a:pt x="630" y="1442"/>
                    <a:pt x="473" y="1788"/>
                    <a:pt x="473" y="2166"/>
                  </a:cubicBezTo>
                  <a:cubicBezTo>
                    <a:pt x="473" y="2954"/>
                    <a:pt x="1103" y="3584"/>
                    <a:pt x="1891" y="3584"/>
                  </a:cubicBezTo>
                  <a:cubicBezTo>
                    <a:pt x="2678" y="3584"/>
                    <a:pt x="3308" y="2954"/>
                    <a:pt x="3308" y="2166"/>
                  </a:cubicBezTo>
                  <a:cubicBezTo>
                    <a:pt x="3308" y="1788"/>
                    <a:pt x="3182" y="1473"/>
                    <a:pt x="2962" y="1221"/>
                  </a:cubicBezTo>
                  <a:lnTo>
                    <a:pt x="3560" y="622"/>
                  </a:lnTo>
                  <a:cubicBezTo>
                    <a:pt x="3718" y="465"/>
                    <a:pt x="3718" y="276"/>
                    <a:pt x="3560" y="118"/>
                  </a:cubicBezTo>
                  <a:cubicBezTo>
                    <a:pt x="3482" y="40"/>
                    <a:pt x="3387" y="0"/>
                    <a:pt x="3293" y="0"/>
                  </a:cubicBezTo>
                  <a:cubicBezTo>
                    <a:pt x="3198" y="0"/>
                    <a:pt x="3103" y="40"/>
                    <a:pt x="3025" y="118"/>
                  </a:cubicBezTo>
                  <a:lnTo>
                    <a:pt x="2332" y="811"/>
                  </a:lnTo>
                  <a:cubicBezTo>
                    <a:pt x="2174" y="780"/>
                    <a:pt x="2017" y="748"/>
                    <a:pt x="1859" y="748"/>
                  </a:cubicBezTo>
                  <a:cubicBezTo>
                    <a:pt x="1702" y="748"/>
                    <a:pt x="1544" y="780"/>
                    <a:pt x="1386" y="811"/>
                  </a:cubicBezTo>
                  <a:lnTo>
                    <a:pt x="662" y="118"/>
                  </a:lnTo>
                  <a:cubicBezTo>
                    <a:pt x="583" y="40"/>
                    <a:pt x="496" y="0"/>
                    <a:pt x="41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7" name="Google Shape;8147;p84"/>
            <p:cNvSpPr/>
            <p:nvPr/>
          </p:nvSpPr>
          <p:spPr>
            <a:xfrm>
              <a:off x="-20945825" y="3746325"/>
              <a:ext cx="304050" cy="70900"/>
            </a:xfrm>
            <a:custGeom>
              <a:rect b="b" l="l" r="r" t="t"/>
              <a:pathLst>
                <a:path extrusionOk="0" h="2836" w="12162">
                  <a:moveTo>
                    <a:pt x="1072" y="0"/>
                  </a:moveTo>
                  <a:cubicBezTo>
                    <a:pt x="473" y="0"/>
                    <a:pt x="1" y="473"/>
                    <a:pt x="1" y="1071"/>
                  </a:cubicBezTo>
                  <a:lnTo>
                    <a:pt x="1" y="1953"/>
                  </a:lnTo>
                  <a:cubicBezTo>
                    <a:pt x="1" y="2426"/>
                    <a:pt x="379" y="2836"/>
                    <a:pt x="851" y="2836"/>
                  </a:cubicBezTo>
                  <a:lnTo>
                    <a:pt x="11311" y="2836"/>
                  </a:lnTo>
                  <a:cubicBezTo>
                    <a:pt x="11783" y="2836"/>
                    <a:pt x="12162" y="2426"/>
                    <a:pt x="12162" y="1953"/>
                  </a:cubicBezTo>
                  <a:lnTo>
                    <a:pt x="12162" y="1071"/>
                  </a:lnTo>
                  <a:cubicBezTo>
                    <a:pt x="12162" y="473"/>
                    <a:pt x="11657" y="0"/>
                    <a:pt x="11059" y="0"/>
                  </a:cubicBezTo>
                  <a:cubicBezTo>
                    <a:pt x="9988" y="0"/>
                    <a:pt x="8916" y="284"/>
                    <a:pt x="8034" y="819"/>
                  </a:cubicBezTo>
                  <a:cubicBezTo>
                    <a:pt x="7719" y="1607"/>
                    <a:pt x="6932" y="2174"/>
                    <a:pt x="6050" y="2174"/>
                  </a:cubicBezTo>
                  <a:cubicBezTo>
                    <a:pt x="5136" y="2174"/>
                    <a:pt x="4411" y="1607"/>
                    <a:pt x="4096" y="819"/>
                  </a:cubicBezTo>
                  <a:cubicBezTo>
                    <a:pt x="3183" y="315"/>
                    <a:pt x="2111"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8" name="Google Shape;8148;p84"/>
            <p:cNvSpPr/>
            <p:nvPr/>
          </p:nvSpPr>
          <p:spPr>
            <a:xfrm>
              <a:off x="-20814300" y="3864450"/>
              <a:ext cx="39425" cy="131575"/>
            </a:xfrm>
            <a:custGeom>
              <a:rect b="b" l="l" r="r" t="t"/>
              <a:pathLst>
                <a:path extrusionOk="0" h="5263" w="1577">
                  <a:moveTo>
                    <a:pt x="789" y="1"/>
                  </a:moveTo>
                  <a:cubicBezTo>
                    <a:pt x="568" y="221"/>
                    <a:pt x="284" y="410"/>
                    <a:pt x="1" y="631"/>
                  </a:cubicBezTo>
                  <a:cubicBezTo>
                    <a:pt x="127" y="757"/>
                    <a:pt x="284" y="852"/>
                    <a:pt x="442" y="883"/>
                  </a:cubicBezTo>
                  <a:lnTo>
                    <a:pt x="442" y="4916"/>
                  </a:lnTo>
                  <a:cubicBezTo>
                    <a:pt x="442" y="5105"/>
                    <a:pt x="600" y="5262"/>
                    <a:pt x="789" y="5262"/>
                  </a:cubicBezTo>
                  <a:cubicBezTo>
                    <a:pt x="978" y="5262"/>
                    <a:pt x="1135" y="5105"/>
                    <a:pt x="1135" y="4916"/>
                  </a:cubicBezTo>
                  <a:lnTo>
                    <a:pt x="1135" y="883"/>
                  </a:lnTo>
                  <a:cubicBezTo>
                    <a:pt x="1293" y="852"/>
                    <a:pt x="1450" y="757"/>
                    <a:pt x="1576" y="631"/>
                  </a:cubicBezTo>
                  <a:cubicBezTo>
                    <a:pt x="1293" y="410"/>
                    <a:pt x="1041" y="221"/>
                    <a:pt x="7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9" name="Google Shape;8149;p84"/>
            <p:cNvSpPr/>
            <p:nvPr/>
          </p:nvSpPr>
          <p:spPr>
            <a:xfrm>
              <a:off x="-20929275" y="3834525"/>
              <a:ext cx="268600" cy="53600"/>
            </a:xfrm>
            <a:custGeom>
              <a:rect b="b" l="l" r="r" t="t"/>
              <a:pathLst>
                <a:path extrusionOk="0" h="2144" w="10744">
                  <a:moveTo>
                    <a:pt x="788" y="1"/>
                  </a:moveTo>
                  <a:cubicBezTo>
                    <a:pt x="441" y="1"/>
                    <a:pt x="126" y="284"/>
                    <a:pt x="32" y="631"/>
                  </a:cubicBezTo>
                  <a:cubicBezTo>
                    <a:pt x="0" y="788"/>
                    <a:pt x="0" y="914"/>
                    <a:pt x="0" y="1072"/>
                  </a:cubicBezTo>
                  <a:cubicBezTo>
                    <a:pt x="0" y="1670"/>
                    <a:pt x="473" y="2143"/>
                    <a:pt x="1071" y="2143"/>
                  </a:cubicBezTo>
                  <a:cubicBezTo>
                    <a:pt x="2111" y="2143"/>
                    <a:pt x="3308" y="1828"/>
                    <a:pt x="4253" y="1103"/>
                  </a:cubicBezTo>
                  <a:lnTo>
                    <a:pt x="4285" y="1072"/>
                  </a:lnTo>
                  <a:cubicBezTo>
                    <a:pt x="4537" y="914"/>
                    <a:pt x="4757" y="725"/>
                    <a:pt x="5009" y="473"/>
                  </a:cubicBezTo>
                  <a:lnTo>
                    <a:pt x="5104" y="379"/>
                  </a:lnTo>
                  <a:cubicBezTo>
                    <a:pt x="5167" y="316"/>
                    <a:pt x="5262" y="284"/>
                    <a:pt x="5360" y="284"/>
                  </a:cubicBezTo>
                  <a:cubicBezTo>
                    <a:pt x="5458" y="284"/>
                    <a:pt x="5561" y="316"/>
                    <a:pt x="5640" y="379"/>
                  </a:cubicBezTo>
                  <a:lnTo>
                    <a:pt x="5766" y="473"/>
                  </a:lnTo>
                  <a:cubicBezTo>
                    <a:pt x="5955" y="694"/>
                    <a:pt x="6175" y="914"/>
                    <a:pt x="6459" y="1072"/>
                  </a:cubicBezTo>
                  <a:lnTo>
                    <a:pt x="6490" y="1103"/>
                  </a:lnTo>
                  <a:cubicBezTo>
                    <a:pt x="7341" y="1702"/>
                    <a:pt x="8475" y="2143"/>
                    <a:pt x="9704" y="2143"/>
                  </a:cubicBezTo>
                  <a:cubicBezTo>
                    <a:pt x="10271" y="2143"/>
                    <a:pt x="10743" y="1670"/>
                    <a:pt x="10743" y="1072"/>
                  </a:cubicBezTo>
                  <a:cubicBezTo>
                    <a:pt x="10743" y="914"/>
                    <a:pt x="10743" y="788"/>
                    <a:pt x="10712" y="631"/>
                  </a:cubicBezTo>
                  <a:cubicBezTo>
                    <a:pt x="10712" y="284"/>
                    <a:pt x="10397" y="1"/>
                    <a:pt x="99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50" name="Google Shape;8150;p84"/>
          <p:cNvGrpSpPr/>
          <p:nvPr/>
        </p:nvGrpSpPr>
        <p:grpSpPr>
          <a:xfrm>
            <a:off x="1329667" y="2797442"/>
            <a:ext cx="398119" cy="448143"/>
            <a:chOff x="-20930075" y="4066100"/>
            <a:chExt cx="269400" cy="303250"/>
          </a:xfrm>
        </p:grpSpPr>
        <p:sp>
          <p:nvSpPr>
            <p:cNvPr id="8151" name="Google Shape;8151;p84"/>
            <p:cNvSpPr/>
            <p:nvPr/>
          </p:nvSpPr>
          <p:spPr>
            <a:xfrm>
              <a:off x="-20865475" y="4066100"/>
              <a:ext cx="141775" cy="144150"/>
            </a:xfrm>
            <a:custGeom>
              <a:rect b="b" l="l" r="r" t="t"/>
              <a:pathLst>
                <a:path extrusionOk="0" h="5766" w="5671">
                  <a:moveTo>
                    <a:pt x="2836" y="2174"/>
                  </a:moveTo>
                  <a:cubicBezTo>
                    <a:pt x="3245" y="2174"/>
                    <a:pt x="3560" y="2489"/>
                    <a:pt x="3560" y="2867"/>
                  </a:cubicBezTo>
                  <a:cubicBezTo>
                    <a:pt x="3560" y="3277"/>
                    <a:pt x="3245" y="3592"/>
                    <a:pt x="2836" y="3592"/>
                  </a:cubicBezTo>
                  <a:cubicBezTo>
                    <a:pt x="2457" y="3592"/>
                    <a:pt x="2142" y="3277"/>
                    <a:pt x="2142" y="2867"/>
                  </a:cubicBezTo>
                  <a:cubicBezTo>
                    <a:pt x="2142" y="2489"/>
                    <a:pt x="2457" y="2174"/>
                    <a:pt x="2836" y="2174"/>
                  </a:cubicBezTo>
                  <a:close/>
                  <a:moveTo>
                    <a:pt x="2836" y="0"/>
                  </a:moveTo>
                  <a:cubicBezTo>
                    <a:pt x="2457" y="0"/>
                    <a:pt x="2111" y="252"/>
                    <a:pt x="1890" y="599"/>
                  </a:cubicBezTo>
                  <a:cubicBezTo>
                    <a:pt x="1791" y="563"/>
                    <a:pt x="1685" y="545"/>
                    <a:pt x="1577" y="545"/>
                  </a:cubicBezTo>
                  <a:cubicBezTo>
                    <a:pt x="1307" y="545"/>
                    <a:pt x="1031" y="657"/>
                    <a:pt x="851" y="882"/>
                  </a:cubicBezTo>
                  <a:cubicBezTo>
                    <a:pt x="630" y="1071"/>
                    <a:pt x="536" y="1355"/>
                    <a:pt x="536" y="1607"/>
                  </a:cubicBezTo>
                  <a:cubicBezTo>
                    <a:pt x="536" y="1733"/>
                    <a:pt x="536" y="1827"/>
                    <a:pt x="567" y="1922"/>
                  </a:cubicBezTo>
                  <a:cubicBezTo>
                    <a:pt x="189" y="2142"/>
                    <a:pt x="0" y="2489"/>
                    <a:pt x="0" y="2867"/>
                  </a:cubicBezTo>
                  <a:cubicBezTo>
                    <a:pt x="0" y="3308"/>
                    <a:pt x="189" y="3655"/>
                    <a:pt x="567" y="3812"/>
                  </a:cubicBezTo>
                  <a:cubicBezTo>
                    <a:pt x="536" y="3938"/>
                    <a:pt x="536" y="4033"/>
                    <a:pt x="536" y="4127"/>
                  </a:cubicBezTo>
                  <a:cubicBezTo>
                    <a:pt x="536" y="4411"/>
                    <a:pt x="630" y="4694"/>
                    <a:pt x="851" y="4883"/>
                  </a:cubicBezTo>
                  <a:cubicBezTo>
                    <a:pt x="1036" y="5092"/>
                    <a:pt x="1325" y="5216"/>
                    <a:pt x="1603" y="5216"/>
                  </a:cubicBezTo>
                  <a:cubicBezTo>
                    <a:pt x="1702" y="5216"/>
                    <a:pt x="1799" y="5200"/>
                    <a:pt x="1890" y="5167"/>
                  </a:cubicBezTo>
                  <a:cubicBezTo>
                    <a:pt x="2111" y="5513"/>
                    <a:pt x="2457" y="5766"/>
                    <a:pt x="2836" y="5766"/>
                  </a:cubicBezTo>
                  <a:cubicBezTo>
                    <a:pt x="3245" y="5766"/>
                    <a:pt x="3592" y="5513"/>
                    <a:pt x="3781" y="5167"/>
                  </a:cubicBezTo>
                  <a:cubicBezTo>
                    <a:pt x="3889" y="5203"/>
                    <a:pt x="3999" y="5221"/>
                    <a:pt x="4109" y="5221"/>
                  </a:cubicBezTo>
                  <a:cubicBezTo>
                    <a:pt x="4382" y="5221"/>
                    <a:pt x="4649" y="5108"/>
                    <a:pt x="4852" y="4883"/>
                  </a:cubicBezTo>
                  <a:cubicBezTo>
                    <a:pt x="5041" y="4694"/>
                    <a:pt x="5167" y="4411"/>
                    <a:pt x="5167" y="4127"/>
                  </a:cubicBezTo>
                  <a:cubicBezTo>
                    <a:pt x="5167" y="4033"/>
                    <a:pt x="5167" y="3938"/>
                    <a:pt x="5135" y="3812"/>
                  </a:cubicBezTo>
                  <a:cubicBezTo>
                    <a:pt x="5482" y="3623"/>
                    <a:pt x="5671" y="3277"/>
                    <a:pt x="5671" y="2867"/>
                  </a:cubicBezTo>
                  <a:cubicBezTo>
                    <a:pt x="5671" y="2489"/>
                    <a:pt x="5450" y="2142"/>
                    <a:pt x="5135" y="1922"/>
                  </a:cubicBezTo>
                  <a:cubicBezTo>
                    <a:pt x="5167" y="1827"/>
                    <a:pt x="5167" y="1733"/>
                    <a:pt x="5167" y="1607"/>
                  </a:cubicBezTo>
                  <a:cubicBezTo>
                    <a:pt x="5167" y="1355"/>
                    <a:pt x="5041" y="1071"/>
                    <a:pt x="4852" y="882"/>
                  </a:cubicBezTo>
                  <a:cubicBezTo>
                    <a:pt x="4643" y="673"/>
                    <a:pt x="4348" y="550"/>
                    <a:pt x="4069" y="550"/>
                  </a:cubicBezTo>
                  <a:cubicBezTo>
                    <a:pt x="3969" y="550"/>
                    <a:pt x="3872" y="566"/>
                    <a:pt x="3781" y="599"/>
                  </a:cubicBezTo>
                  <a:cubicBezTo>
                    <a:pt x="3592" y="252"/>
                    <a:pt x="3245" y="0"/>
                    <a:pt x="283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2" name="Google Shape;8152;p84"/>
            <p:cNvSpPr/>
            <p:nvPr/>
          </p:nvSpPr>
          <p:spPr>
            <a:xfrm>
              <a:off x="-20930075" y="4191325"/>
              <a:ext cx="269400" cy="178025"/>
            </a:xfrm>
            <a:custGeom>
              <a:rect b="b" l="l" r="r" t="t"/>
              <a:pathLst>
                <a:path extrusionOk="0" h="7121" w="10776">
                  <a:moveTo>
                    <a:pt x="379" y="0"/>
                  </a:moveTo>
                  <a:cubicBezTo>
                    <a:pt x="253" y="0"/>
                    <a:pt x="190" y="32"/>
                    <a:pt x="95" y="95"/>
                  </a:cubicBezTo>
                  <a:cubicBezTo>
                    <a:pt x="32" y="189"/>
                    <a:pt x="1" y="252"/>
                    <a:pt x="1" y="378"/>
                  </a:cubicBezTo>
                  <a:cubicBezTo>
                    <a:pt x="1" y="473"/>
                    <a:pt x="190" y="2710"/>
                    <a:pt x="1103" y="3655"/>
                  </a:cubicBezTo>
                  <a:cubicBezTo>
                    <a:pt x="1513" y="4096"/>
                    <a:pt x="1922" y="4285"/>
                    <a:pt x="2364" y="4285"/>
                  </a:cubicBezTo>
                  <a:cubicBezTo>
                    <a:pt x="2679" y="4285"/>
                    <a:pt x="3025" y="4159"/>
                    <a:pt x="3340" y="3907"/>
                  </a:cubicBezTo>
                  <a:lnTo>
                    <a:pt x="4947" y="5514"/>
                  </a:lnTo>
                  <a:lnTo>
                    <a:pt x="4947" y="6427"/>
                  </a:lnTo>
                  <a:lnTo>
                    <a:pt x="2458" y="6427"/>
                  </a:lnTo>
                  <a:cubicBezTo>
                    <a:pt x="2269" y="6427"/>
                    <a:pt x="2112" y="6585"/>
                    <a:pt x="2112" y="6774"/>
                  </a:cubicBezTo>
                  <a:cubicBezTo>
                    <a:pt x="2112" y="6963"/>
                    <a:pt x="2269" y="7120"/>
                    <a:pt x="2458" y="7120"/>
                  </a:cubicBezTo>
                  <a:lnTo>
                    <a:pt x="8192" y="7120"/>
                  </a:lnTo>
                  <a:cubicBezTo>
                    <a:pt x="8381" y="7120"/>
                    <a:pt x="8539" y="6963"/>
                    <a:pt x="8539" y="6774"/>
                  </a:cubicBezTo>
                  <a:cubicBezTo>
                    <a:pt x="8539" y="6585"/>
                    <a:pt x="8381" y="6427"/>
                    <a:pt x="8192" y="6427"/>
                  </a:cubicBezTo>
                  <a:lnTo>
                    <a:pt x="5672" y="6427"/>
                  </a:lnTo>
                  <a:lnTo>
                    <a:pt x="5672" y="6207"/>
                  </a:lnTo>
                  <a:lnTo>
                    <a:pt x="7278" y="4600"/>
                  </a:lnTo>
                  <a:cubicBezTo>
                    <a:pt x="7751" y="4884"/>
                    <a:pt x="8066" y="5010"/>
                    <a:pt x="8413" y="5010"/>
                  </a:cubicBezTo>
                  <a:cubicBezTo>
                    <a:pt x="8854" y="5010"/>
                    <a:pt x="9232" y="4789"/>
                    <a:pt x="9673" y="4380"/>
                  </a:cubicBezTo>
                  <a:cubicBezTo>
                    <a:pt x="10586" y="3466"/>
                    <a:pt x="10775" y="1229"/>
                    <a:pt x="10775" y="1103"/>
                  </a:cubicBezTo>
                  <a:cubicBezTo>
                    <a:pt x="10775" y="977"/>
                    <a:pt x="10744" y="883"/>
                    <a:pt x="10649" y="820"/>
                  </a:cubicBezTo>
                  <a:cubicBezTo>
                    <a:pt x="10586" y="757"/>
                    <a:pt x="10492" y="693"/>
                    <a:pt x="10397" y="693"/>
                  </a:cubicBezTo>
                  <a:cubicBezTo>
                    <a:pt x="10303" y="693"/>
                    <a:pt x="8066" y="883"/>
                    <a:pt x="7121" y="1796"/>
                  </a:cubicBezTo>
                  <a:cubicBezTo>
                    <a:pt x="6365" y="2552"/>
                    <a:pt x="6302" y="3308"/>
                    <a:pt x="6869" y="4033"/>
                  </a:cubicBezTo>
                  <a:lnTo>
                    <a:pt x="5735" y="5167"/>
                  </a:lnTo>
                  <a:lnTo>
                    <a:pt x="5735" y="1324"/>
                  </a:lnTo>
                  <a:cubicBezTo>
                    <a:pt x="5609" y="1387"/>
                    <a:pt x="5514" y="1387"/>
                    <a:pt x="5388" y="1387"/>
                  </a:cubicBezTo>
                  <a:cubicBezTo>
                    <a:pt x="5262" y="1387"/>
                    <a:pt x="5136" y="1387"/>
                    <a:pt x="5041" y="1324"/>
                  </a:cubicBezTo>
                  <a:lnTo>
                    <a:pt x="5041" y="4443"/>
                  </a:lnTo>
                  <a:lnTo>
                    <a:pt x="3876" y="3340"/>
                  </a:lnTo>
                  <a:cubicBezTo>
                    <a:pt x="4474" y="2584"/>
                    <a:pt x="4411" y="1828"/>
                    <a:pt x="3655" y="1103"/>
                  </a:cubicBezTo>
                  <a:cubicBezTo>
                    <a:pt x="2742" y="189"/>
                    <a:pt x="505"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53" name="Google Shape;8153;p84"/>
          <p:cNvGrpSpPr/>
          <p:nvPr/>
        </p:nvGrpSpPr>
        <p:grpSpPr>
          <a:xfrm>
            <a:off x="4110888" y="1689848"/>
            <a:ext cx="372516" cy="448771"/>
            <a:chOff x="-18994100" y="3334775"/>
            <a:chExt cx="252075" cy="303675"/>
          </a:xfrm>
        </p:grpSpPr>
        <p:sp>
          <p:nvSpPr>
            <p:cNvPr id="8154" name="Google Shape;8154;p84"/>
            <p:cNvSpPr/>
            <p:nvPr/>
          </p:nvSpPr>
          <p:spPr>
            <a:xfrm>
              <a:off x="-18967300" y="3424975"/>
              <a:ext cx="198500" cy="207150"/>
            </a:xfrm>
            <a:custGeom>
              <a:rect b="b" l="l" r="r" t="t"/>
              <a:pathLst>
                <a:path extrusionOk="0" h="8286" w="7940">
                  <a:moveTo>
                    <a:pt x="2552" y="3592"/>
                  </a:moveTo>
                  <a:cubicBezTo>
                    <a:pt x="2772" y="3592"/>
                    <a:pt x="2930" y="3749"/>
                    <a:pt x="2930" y="3938"/>
                  </a:cubicBezTo>
                  <a:cubicBezTo>
                    <a:pt x="2930" y="4096"/>
                    <a:pt x="2772" y="4316"/>
                    <a:pt x="2552" y="4316"/>
                  </a:cubicBezTo>
                  <a:cubicBezTo>
                    <a:pt x="2363" y="4316"/>
                    <a:pt x="2205" y="4159"/>
                    <a:pt x="2205" y="3938"/>
                  </a:cubicBezTo>
                  <a:cubicBezTo>
                    <a:pt x="2205" y="3749"/>
                    <a:pt x="2363" y="3592"/>
                    <a:pt x="2552" y="3592"/>
                  </a:cubicBezTo>
                  <a:close/>
                  <a:moveTo>
                    <a:pt x="5387" y="3592"/>
                  </a:moveTo>
                  <a:cubicBezTo>
                    <a:pt x="5608" y="3592"/>
                    <a:pt x="5765" y="3749"/>
                    <a:pt x="5765" y="3938"/>
                  </a:cubicBezTo>
                  <a:cubicBezTo>
                    <a:pt x="5765" y="4096"/>
                    <a:pt x="5608" y="4316"/>
                    <a:pt x="5387" y="4316"/>
                  </a:cubicBezTo>
                  <a:cubicBezTo>
                    <a:pt x="5198" y="4316"/>
                    <a:pt x="5041" y="4159"/>
                    <a:pt x="5041" y="3938"/>
                  </a:cubicBezTo>
                  <a:cubicBezTo>
                    <a:pt x="5041" y="3749"/>
                    <a:pt x="5198" y="3592"/>
                    <a:pt x="5387" y="3592"/>
                  </a:cubicBezTo>
                  <a:close/>
                  <a:moveTo>
                    <a:pt x="3623" y="0"/>
                  </a:moveTo>
                  <a:cubicBezTo>
                    <a:pt x="3277" y="63"/>
                    <a:pt x="2930" y="126"/>
                    <a:pt x="2583" y="315"/>
                  </a:cubicBezTo>
                  <a:cubicBezTo>
                    <a:pt x="1733" y="725"/>
                    <a:pt x="1166" y="1418"/>
                    <a:pt x="882" y="2332"/>
                  </a:cubicBezTo>
                  <a:cubicBezTo>
                    <a:pt x="882" y="2363"/>
                    <a:pt x="851" y="2363"/>
                    <a:pt x="851" y="2426"/>
                  </a:cubicBezTo>
                  <a:cubicBezTo>
                    <a:pt x="756" y="2741"/>
                    <a:pt x="725" y="3056"/>
                    <a:pt x="725" y="3371"/>
                  </a:cubicBezTo>
                  <a:lnTo>
                    <a:pt x="725" y="3466"/>
                  </a:lnTo>
                  <a:cubicBezTo>
                    <a:pt x="725" y="3749"/>
                    <a:pt x="599" y="4001"/>
                    <a:pt x="410" y="4253"/>
                  </a:cubicBezTo>
                  <a:cubicBezTo>
                    <a:pt x="126" y="4600"/>
                    <a:pt x="0" y="4978"/>
                    <a:pt x="0" y="5356"/>
                  </a:cubicBezTo>
                  <a:cubicBezTo>
                    <a:pt x="0" y="6144"/>
                    <a:pt x="599" y="6900"/>
                    <a:pt x="1575" y="7372"/>
                  </a:cubicBezTo>
                  <a:cubicBezTo>
                    <a:pt x="1733" y="7782"/>
                    <a:pt x="2111" y="8034"/>
                    <a:pt x="2520" y="8286"/>
                  </a:cubicBezTo>
                  <a:lnTo>
                    <a:pt x="3592" y="6711"/>
                  </a:lnTo>
                  <a:lnTo>
                    <a:pt x="3592" y="6238"/>
                  </a:lnTo>
                  <a:lnTo>
                    <a:pt x="2993" y="5640"/>
                  </a:lnTo>
                  <a:cubicBezTo>
                    <a:pt x="2835" y="5482"/>
                    <a:pt x="2835" y="5293"/>
                    <a:pt x="2993" y="5136"/>
                  </a:cubicBezTo>
                  <a:cubicBezTo>
                    <a:pt x="3072" y="5057"/>
                    <a:pt x="3166" y="5017"/>
                    <a:pt x="3261" y="5017"/>
                  </a:cubicBezTo>
                  <a:cubicBezTo>
                    <a:pt x="3355" y="5017"/>
                    <a:pt x="3450" y="5057"/>
                    <a:pt x="3529" y="5136"/>
                  </a:cubicBezTo>
                  <a:lnTo>
                    <a:pt x="4001" y="5608"/>
                  </a:lnTo>
                  <a:lnTo>
                    <a:pt x="4474" y="5136"/>
                  </a:lnTo>
                  <a:cubicBezTo>
                    <a:pt x="4553" y="5057"/>
                    <a:pt x="4639" y="5017"/>
                    <a:pt x="4726" y="5017"/>
                  </a:cubicBezTo>
                  <a:cubicBezTo>
                    <a:pt x="4812" y="5017"/>
                    <a:pt x="4899" y="5057"/>
                    <a:pt x="4978" y="5136"/>
                  </a:cubicBezTo>
                  <a:cubicBezTo>
                    <a:pt x="5135" y="5293"/>
                    <a:pt x="5135" y="5482"/>
                    <a:pt x="4978" y="5640"/>
                  </a:cubicBezTo>
                  <a:lnTo>
                    <a:pt x="4379" y="6238"/>
                  </a:lnTo>
                  <a:lnTo>
                    <a:pt x="4379" y="6711"/>
                  </a:lnTo>
                  <a:lnTo>
                    <a:pt x="5450" y="8286"/>
                  </a:lnTo>
                  <a:cubicBezTo>
                    <a:pt x="5891" y="8097"/>
                    <a:pt x="6238" y="7782"/>
                    <a:pt x="6396" y="7372"/>
                  </a:cubicBezTo>
                  <a:cubicBezTo>
                    <a:pt x="7372" y="6900"/>
                    <a:pt x="7939" y="6144"/>
                    <a:pt x="7939" y="5356"/>
                  </a:cubicBezTo>
                  <a:cubicBezTo>
                    <a:pt x="7939" y="4978"/>
                    <a:pt x="7813" y="4631"/>
                    <a:pt x="7530" y="4253"/>
                  </a:cubicBezTo>
                  <a:cubicBezTo>
                    <a:pt x="7278" y="4001"/>
                    <a:pt x="7183" y="3718"/>
                    <a:pt x="7183" y="3466"/>
                  </a:cubicBezTo>
                  <a:lnTo>
                    <a:pt x="7183" y="3371"/>
                  </a:lnTo>
                  <a:cubicBezTo>
                    <a:pt x="7183" y="3025"/>
                    <a:pt x="7120" y="2710"/>
                    <a:pt x="7057" y="2426"/>
                  </a:cubicBezTo>
                  <a:cubicBezTo>
                    <a:pt x="7057" y="2363"/>
                    <a:pt x="7057" y="2363"/>
                    <a:pt x="7026" y="2332"/>
                  </a:cubicBezTo>
                  <a:cubicBezTo>
                    <a:pt x="6742" y="1418"/>
                    <a:pt x="6144" y="725"/>
                    <a:pt x="5324" y="315"/>
                  </a:cubicBezTo>
                  <a:cubicBezTo>
                    <a:pt x="5009" y="158"/>
                    <a:pt x="4631" y="63"/>
                    <a:pt x="425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5" name="Google Shape;8155;p84"/>
            <p:cNvSpPr/>
            <p:nvPr/>
          </p:nvSpPr>
          <p:spPr>
            <a:xfrm>
              <a:off x="-18885400" y="3610050"/>
              <a:ext cx="35475" cy="28400"/>
            </a:xfrm>
            <a:custGeom>
              <a:rect b="b" l="l" r="r" t="t"/>
              <a:pathLst>
                <a:path extrusionOk="0" h="1136" w="1419">
                  <a:moveTo>
                    <a:pt x="694" y="1"/>
                  </a:moveTo>
                  <a:lnTo>
                    <a:pt x="1" y="1072"/>
                  </a:lnTo>
                  <a:cubicBezTo>
                    <a:pt x="221" y="1104"/>
                    <a:pt x="473" y="1135"/>
                    <a:pt x="694" y="1135"/>
                  </a:cubicBezTo>
                  <a:cubicBezTo>
                    <a:pt x="946" y="1135"/>
                    <a:pt x="1166" y="1104"/>
                    <a:pt x="1418" y="1072"/>
                  </a:cubicBezTo>
                  <a:lnTo>
                    <a:pt x="69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6" name="Google Shape;8156;p84"/>
            <p:cNvSpPr/>
            <p:nvPr/>
          </p:nvSpPr>
          <p:spPr>
            <a:xfrm>
              <a:off x="-18994100" y="3334775"/>
              <a:ext cx="96900" cy="140625"/>
            </a:xfrm>
            <a:custGeom>
              <a:rect b="b" l="l" r="r" t="t"/>
              <a:pathLst>
                <a:path extrusionOk="0" h="5625" w="3876">
                  <a:moveTo>
                    <a:pt x="855" y="1"/>
                  </a:moveTo>
                  <a:cubicBezTo>
                    <a:pt x="804" y="1"/>
                    <a:pt x="757" y="17"/>
                    <a:pt x="725" y="48"/>
                  </a:cubicBezTo>
                  <a:cubicBezTo>
                    <a:pt x="631" y="80"/>
                    <a:pt x="568" y="143"/>
                    <a:pt x="536" y="237"/>
                  </a:cubicBezTo>
                  <a:cubicBezTo>
                    <a:pt x="1" y="1529"/>
                    <a:pt x="1" y="2978"/>
                    <a:pt x="536" y="4301"/>
                  </a:cubicBezTo>
                  <a:cubicBezTo>
                    <a:pt x="725" y="4774"/>
                    <a:pt x="1009" y="5183"/>
                    <a:pt x="1324" y="5625"/>
                  </a:cubicBezTo>
                  <a:cubicBezTo>
                    <a:pt x="1702" y="4553"/>
                    <a:pt x="2427" y="3734"/>
                    <a:pt x="3372" y="3262"/>
                  </a:cubicBezTo>
                  <a:cubicBezTo>
                    <a:pt x="3529" y="3199"/>
                    <a:pt x="3718" y="3104"/>
                    <a:pt x="3876" y="3073"/>
                  </a:cubicBezTo>
                  <a:cubicBezTo>
                    <a:pt x="3876" y="3041"/>
                    <a:pt x="3844" y="2947"/>
                    <a:pt x="3844" y="2915"/>
                  </a:cubicBezTo>
                  <a:cubicBezTo>
                    <a:pt x="3277" y="1623"/>
                    <a:pt x="2301" y="584"/>
                    <a:pt x="1009" y="48"/>
                  </a:cubicBezTo>
                  <a:cubicBezTo>
                    <a:pt x="962" y="17"/>
                    <a:pt x="907" y="1"/>
                    <a:pt x="8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7" name="Google Shape;8157;p84"/>
            <p:cNvSpPr/>
            <p:nvPr/>
          </p:nvSpPr>
          <p:spPr>
            <a:xfrm>
              <a:off x="-18838150" y="3334775"/>
              <a:ext cx="96125" cy="139850"/>
            </a:xfrm>
            <a:custGeom>
              <a:rect b="b" l="l" r="r" t="t"/>
              <a:pathLst>
                <a:path extrusionOk="0" h="5594" w="3845">
                  <a:moveTo>
                    <a:pt x="3010" y="1"/>
                  </a:moveTo>
                  <a:cubicBezTo>
                    <a:pt x="2962" y="1"/>
                    <a:pt x="2915" y="17"/>
                    <a:pt x="2868" y="48"/>
                  </a:cubicBezTo>
                  <a:cubicBezTo>
                    <a:pt x="1576" y="584"/>
                    <a:pt x="536" y="1623"/>
                    <a:pt x="32" y="2915"/>
                  </a:cubicBezTo>
                  <a:cubicBezTo>
                    <a:pt x="1" y="2947"/>
                    <a:pt x="1" y="3041"/>
                    <a:pt x="1" y="3073"/>
                  </a:cubicBezTo>
                  <a:cubicBezTo>
                    <a:pt x="190" y="3104"/>
                    <a:pt x="347" y="3167"/>
                    <a:pt x="568" y="3262"/>
                  </a:cubicBezTo>
                  <a:cubicBezTo>
                    <a:pt x="1513" y="3703"/>
                    <a:pt x="2206" y="4553"/>
                    <a:pt x="2553" y="5593"/>
                  </a:cubicBezTo>
                  <a:cubicBezTo>
                    <a:pt x="2868" y="5183"/>
                    <a:pt x="3151" y="4742"/>
                    <a:pt x="3340" y="4238"/>
                  </a:cubicBezTo>
                  <a:cubicBezTo>
                    <a:pt x="3813" y="3041"/>
                    <a:pt x="3844" y="1497"/>
                    <a:pt x="3340" y="237"/>
                  </a:cubicBezTo>
                  <a:cubicBezTo>
                    <a:pt x="3309" y="143"/>
                    <a:pt x="3214" y="80"/>
                    <a:pt x="3151" y="48"/>
                  </a:cubicBezTo>
                  <a:cubicBezTo>
                    <a:pt x="3104" y="17"/>
                    <a:pt x="3057" y="1"/>
                    <a:pt x="30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58" name="Google Shape;8158;p84"/>
          <p:cNvGrpSpPr/>
          <p:nvPr/>
        </p:nvGrpSpPr>
        <p:grpSpPr>
          <a:xfrm>
            <a:off x="4125445" y="2244743"/>
            <a:ext cx="343404" cy="446998"/>
            <a:chOff x="-18983850" y="3710075"/>
            <a:chExt cx="232375" cy="302475"/>
          </a:xfrm>
        </p:grpSpPr>
        <p:sp>
          <p:nvSpPr>
            <p:cNvPr id="8159" name="Google Shape;8159;p84"/>
            <p:cNvSpPr/>
            <p:nvPr/>
          </p:nvSpPr>
          <p:spPr>
            <a:xfrm>
              <a:off x="-18840500" y="3874700"/>
              <a:ext cx="89025" cy="119750"/>
            </a:xfrm>
            <a:custGeom>
              <a:rect b="b" l="l" r="r" t="t"/>
              <a:pathLst>
                <a:path extrusionOk="0" h="4790" w="3561">
                  <a:moveTo>
                    <a:pt x="2300" y="0"/>
                  </a:moveTo>
                  <a:cubicBezTo>
                    <a:pt x="1796" y="883"/>
                    <a:pt x="945" y="1513"/>
                    <a:pt x="0" y="1796"/>
                  </a:cubicBezTo>
                  <a:lnTo>
                    <a:pt x="0" y="1954"/>
                  </a:lnTo>
                  <a:cubicBezTo>
                    <a:pt x="0" y="3529"/>
                    <a:pt x="1324" y="4789"/>
                    <a:pt x="2836" y="4789"/>
                  </a:cubicBezTo>
                  <a:lnTo>
                    <a:pt x="3560" y="4789"/>
                  </a:lnTo>
                  <a:lnTo>
                    <a:pt x="3560" y="4033"/>
                  </a:lnTo>
                  <a:cubicBezTo>
                    <a:pt x="3434" y="4065"/>
                    <a:pt x="3308" y="4065"/>
                    <a:pt x="3214" y="4065"/>
                  </a:cubicBezTo>
                  <a:cubicBezTo>
                    <a:pt x="2993" y="4065"/>
                    <a:pt x="2836" y="4033"/>
                    <a:pt x="2773" y="4033"/>
                  </a:cubicBezTo>
                  <a:cubicBezTo>
                    <a:pt x="1985" y="3844"/>
                    <a:pt x="1418" y="3119"/>
                    <a:pt x="1418" y="2300"/>
                  </a:cubicBezTo>
                  <a:cubicBezTo>
                    <a:pt x="1387" y="2143"/>
                    <a:pt x="1544" y="1985"/>
                    <a:pt x="1733" y="1985"/>
                  </a:cubicBezTo>
                  <a:cubicBezTo>
                    <a:pt x="1954" y="1985"/>
                    <a:pt x="2111" y="2143"/>
                    <a:pt x="2111" y="2332"/>
                  </a:cubicBezTo>
                  <a:cubicBezTo>
                    <a:pt x="2111" y="2804"/>
                    <a:pt x="2426" y="3245"/>
                    <a:pt x="2930" y="3371"/>
                  </a:cubicBezTo>
                  <a:cubicBezTo>
                    <a:pt x="3000" y="3383"/>
                    <a:pt x="3069" y="3390"/>
                    <a:pt x="3141" y="3390"/>
                  </a:cubicBezTo>
                  <a:cubicBezTo>
                    <a:pt x="3266" y="3390"/>
                    <a:pt x="3401" y="3368"/>
                    <a:pt x="3560" y="3308"/>
                  </a:cubicBezTo>
                  <a:lnTo>
                    <a:pt x="3560" y="1954"/>
                  </a:lnTo>
                  <a:cubicBezTo>
                    <a:pt x="3560" y="1072"/>
                    <a:pt x="3056" y="316"/>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0" name="Google Shape;8160;p84"/>
            <p:cNvSpPr/>
            <p:nvPr/>
          </p:nvSpPr>
          <p:spPr>
            <a:xfrm>
              <a:off x="-18983850" y="3901475"/>
              <a:ext cx="208750" cy="111075"/>
            </a:xfrm>
            <a:custGeom>
              <a:rect b="b" l="l" r="r" t="t"/>
              <a:pathLst>
                <a:path extrusionOk="0" h="4443" w="8350">
                  <a:moveTo>
                    <a:pt x="2111" y="1"/>
                  </a:moveTo>
                  <a:lnTo>
                    <a:pt x="2111" y="1261"/>
                  </a:lnTo>
                  <a:cubicBezTo>
                    <a:pt x="2111" y="2300"/>
                    <a:pt x="2584" y="3151"/>
                    <a:pt x="3340" y="3750"/>
                  </a:cubicBezTo>
                  <a:lnTo>
                    <a:pt x="2017" y="3750"/>
                  </a:lnTo>
                  <a:lnTo>
                    <a:pt x="1387" y="2521"/>
                  </a:lnTo>
                  <a:cubicBezTo>
                    <a:pt x="1317" y="2404"/>
                    <a:pt x="1177" y="2339"/>
                    <a:pt x="1046" y="2339"/>
                  </a:cubicBezTo>
                  <a:cubicBezTo>
                    <a:pt x="1000" y="2339"/>
                    <a:pt x="955" y="2347"/>
                    <a:pt x="914" y="2363"/>
                  </a:cubicBezTo>
                  <a:cubicBezTo>
                    <a:pt x="757" y="2458"/>
                    <a:pt x="662" y="2679"/>
                    <a:pt x="757" y="2836"/>
                  </a:cubicBezTo>
                  <a:lnTo>
                    <a:pt x="1229" y="3750"/>
                  </a:lnTo>
                  <a:lnTo>
                    <a:pt x="347" y="3750"/>
                  </a:lnTo>
                  <a:cubicBezTo>
                    <a:pt x="158" y="3750"/>
                    <a:pt x="0" y="3907"/>
                    <a:pt x="0" y="4096"/>
                  </a:cubicBezTo>
                  <a:cubicBezTo>
                    <a:pt x="0" y="4285"/>
                    <a:pt x="158" y="4443"/>
                    <a:pt x="347" y="4443"/>
                  </a:cubicBezTo>
                  <a:lnTo>
                    <a:pt x="8223" y="4443"/>
                  </a:lnTo>
                  <a:cubicBezTo>
                    <a:pt x="8255" y="4443"/>
                    <a:pt x="8318" y="4443"/>
                    <a:pt x="8349" y="4411"/>
                  </a:cubicBezTo>
                  <a:cubicBezTo>
                    <a:pt x="6459" y="4348"/>
                    <a:pt x="5010" y="2805"/>
                    <a:pt x="5010" y="914"/>
                  </a:cubicBezTo>
                  <a:lnTo>
                    <a:pt x="4632" y="914"/>
                  </a:lnTo>
                  <a:cubicBezTo>
                    <a:pt x="3970" y="914"/>
                    <a:pt x="3340" y="757"/>
                    <a:pt x="2741" y="442"/>
                  </a:cubicBezTo>
                  <a:cubicBezTo>
                    <a:pt x="2521" y="316"/>
                    <a:pt x="2332" y="158"/>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1" name="Google Shape;8161;p84"/>
            <p:cNvSpPr/>
            <p:nvPr/>
          </p:nvSpPr>
          <p:spPr>
            <a:xfrm>
              <a:off x="-18947625" y="3710075"/>
              <a:ext cx="159925" cy="67775"/>
            </a:xfrm>
            <a:custGeom>
              <a:rect b="b" l="l" r="r" t="t"/>
              <a:pathLst>
                <a:path extrusionOk="0" h="2711" w="6397">
                  <a:moveTo>
                    <a:pt x="1765" y="1"/>
                  </a:moveTo>
                  <a:cubicBezTo>
                    <a:pt x="788" y="1"/>
                    <a:pt x="1" y="789"/>
                    <a:pt x="1" y="1765"/>
                  </a:cubicBezTo>
                  <a:lnTo>
                    <a:pt x="1" y="2301"/>
                  </a:lnTo>
                  <a:cubicBezTo>
                    <a:pt x="410" y="1954"/>
                    <a:pt x="883" y="1765"/>
                    <a:pt x="1450" y="1765"/>
                  </a:cubicBezTo>
                  <a:cubicBezTo>
                    <a:pt x="2175" y="1765"/>
                    <a:pt x="2805" y="2143"/>
                    <a:pt x="3183" y="2710"/>
                  </a:cubicBezTo>
                  <a:cubicBezTo>
                    <a:pt x="3592" y="2112"/>
                    <a:pt x="4222" y="1765"/>
                    <a:pt x="4978" y="1765"/>
                  </a:cubicBezTo>
                  <a:cubicBezTo>
                    <a:pt x="5514" y="1765"/>
                    <a:pt x="5987" y="1954"/>
                    <a:pt x="6396" y="2301"/>
                  </a:cubicBezTo>
                  <a:lnTo>
                    <a:pt x="6396" y="1765"/>
                  </a:lnTo>
                  <a:cubicBezTo>
                    <a:pt x="6396" y="789"/>
                    <a:pt x="5609" y="1"/>
                    <a:pt x="4600" y="1"/>
                  </a:cubicBezTo>
                  <a:cubicBezTo>
                    <a:pt x="4411" y="1"/>
                    <a:pt x="4254" y="158"/>
                    <a:pt x="4254" y="348"/>
                  </a:cubicBezTo>
                  <a:cubicBezTo>
                    <a:pt x="4254" y="537"/>
                    <a:pt x="4096" y="694"/>
                    <a:pt x="3907" y="694"/>
                  </a:cubicBezTo>
                  <a:lnTo>
                    <a:pt x="2490" y="694"/>
                  </a:lnTo>
                  <a:cubicBezTo>
                    <a:pt x="2301" y="694"/>
                    <a:pt x="2143" y="537"/>
                    <a:pt x="2143" y="348"/>
                  </a:cubicBezTo>
                  <a:cubicBezTo>
                    <a:pt x="2143" y="158"/>
                    <a:pt x="1985"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2" name="Google Shape;8162;p84"/>
            <p:cNvSpPr/>
            <p:nvPr/>
          </p:nvSpPr>
          <p:spPr>
            <a:xfrm>
              <a:off x="-18949200" y="3773100"/>
              <a:ext cx="159125" cy="133925"/>
            </a:xfrm>
            <a:custGeom>
              <a:rect b="b" l="l" r="r" t="t"/>
              <a:pathLst>
                <a:path extrusionOk="0" h="5357" w="6365">
                  <a:moveTo>
                    <a:pt x="1828" y="1040"/>
                  </a:moveTo>
                  <a:cubicBezTo>
                    <a:pt x="2048" y="1040"/>
                    <a:pt x="2206" y="1198"/>
                    <a:pt x="2206" y="1387"/>
                  </a:cubicBezTo>
                  <a:cubicBezTo>
                    <a:pt x="2206" y="1607"/>
                    <a:pt x="2048" y="1765"/>
                    <a:pt x="1828" y="1765"/>
                  </a:cubicBezTo>
                  <a:cubicBezTo>
                    <a:pt x="1639" y="1765"/>
                    <a:pt x="1481" y="1607"/>
                    <a:pt x="1481" y="1387"/>
                  </a:cubicBezTo>
                  <a:cubicBezTo>
                    <a:pt x="1481" y="1198"/>
                    <a:pt x="1639" y="1040"/>
                    <a:pt x="1828" y="1040"/>
                  </a:cubicBezTo>
                  <a:close/>
                  <a:moveTo>
                    <a:pt x="4663" y="1040"/>
                  </a:moveTo>
                  <a:cubicBezTo>
                    <a:pt x="4884" y="1040"/>
                    <a:pt x="5041" y="1198"/>
                    <a:pt x="5041" y="1387"/>
                  </a:cubicBezTo>
                  <a:cubicBezTo>
                    <a:pt x="5041" y="1607"/>
                    <a:pt x="4884" y="1765"/>
                    <a:pt x="4663" y="1765"/>
                  </a:cubicBezTo>
                  <a:cubicBezTo>
                    <a:pt x="4474" y="1765"/>
                    <a:pt x="4317" y="1607"/>
                    <a:pt x="4317" y="1387"/>
                  </a:cubicBezTo>
                  <a:cubicBezTo>
                    <a:pt x="4317" y="1198"/>
                    <a:pt x="4474" y="1040"/>
                    <a:pt x="4663" y="1040"/>
                  </a:cubicBezTo>
                  <a:close/>
                  <a:moveTo>
                    <a:pt x="2887" y="2126"/>
                  </a:moveTo>
                  <a:cubicBezTo>
                    <a:pt x="3056" y="2126"/>
                    <a:pt x="3188" y="2239"/>
                    <a:pt x="3214" y="2395"/>
                  </a:cubicBezTo>
                  <a:cubicBezTo>
                    <a:pt x="3297" y="2230"/>
                    <a:pt x="3451" y="2137"/>
                    <a:pt x="3594" y="2137"/>
                  </a:cubicBezTo>
                  <a:cubicBezTo>
                    <a:pt x="3615" y="2137"/>
                    <a:pt x="3635" y="2139"/>
                    <a:pt x="3655" y="2143"/>
                  </a:cubicBezTo>
                  <a:cubicBezTo>
                    <a:pt x="3844" y="2237"/>
                    <a:pt x="3939" y="2426"/>
                    <a:pt x="3876" y="2584"/>
                  </a:cubicBezTo>
                  <a:lnTo>
                    <a:pt x="3529" y="3655"/>
                  </a:lnTo>
                  <a:cubicBezTo>
                    <a:pt x="3498" y="3812"/>
                    <a:pt x="3340" y="3875"/>
                    <a:pt x="3183" y="3875"/>
                  </a:cubicBezTo>
                  <a:cubicBezTo>
                    <a:pt x="3025" y="3875"/>
                    <a:pt x="2899" y="3812"/>
                    <a:pt x="2836" y="3655"/>
                  </a:cubicBezTo>
                  <a:lnTo>
                    <a:pt x="2458" y="2584"/>
                  </a:lnTo>
                  <a:cubicBezTo>
                    <a:pt x="2521" y="2426"/>
                    <a:pt x="2584" y="2237"/>
                    <a:pt x="2773" y="2143"/>
                  </a:cubicBezTo>
                  <a:cubicBezTo>
                    <a:pt x="2812" y="2132"/>
                    <a:pt x="2850" y="2126"/>
                    <a:pt x="2887" y="2126"/>
                  </a:cubicBezTo>
                  <a:close/>
                  <a:moveTo>
                    <a:pt x="1418" y="0"/>
                  </a:moveTo>
                  <a:cubicBezTo>
                    <a:pt x="631" y="0"/>
                    <a:pt x="1" y="630"/>
                    <a:pt x="1" y="1418"/>
                  </a:cubicBezTo>
                  <a:lnTo>
                    <a:pt x="1" y="1481"/>
                  </a:lnTo>
                  <a:lnTo>
                    <a:pt x="1" y="2111"/>
                  </a:lnTo>
                  <a:cubicBezTo>
                    <a:pt x="1" y="2269"/>
                    <a:pt x="1" y="2458"/>
                    <a:pt x="32" y="2615"/>
                  </a:cubicBezTo>
                  <a:cubicBezTo>
                    <a:pt x="95" y="2678"/>
                    <a:pt x="95" y="2741"/>
                    <a:pt x="95" y="2773"/>
                  </a:cubicBezTo>
                  <a:cubicBezTo>
                    <a:pt x="158" y="2899"/>
                    <a:pt x="158" y="3025"/>
                    <a:pt x="190" y="3151"/>
                  </a:cubicBezTo>
                  <a:cubicBezTo>
                    <a:pt x="190" y="3182"/>
                    <a:pt x="221" y="3214"/>
                    <a:pt x="221" y="3245"/>
                  </a:cubicBezTo>
                  <a:cubicBezTo>
                    <a:pt x="253" y="3371"/>
                    <a:pt x="347" y="3529"/>
                    <a:pt x="379" y="3655"/>
                  </a:cubicBezTo>
                  <a:cubicBezTo>
                    <a:pt x="379" y="3686"/>
                    <a:pt x="410" y="3686"/>
                    <a:pt x="410" y="3718"/>
                  </a:cubicBezTo>
                  <a:cubicBezTo>
                    <a:pt x="505" y="3875"/>
                    <a:pt x="631" y="4033"/>
                    <a:pt x="694" y="4159"/>
                  </a:cubicBezTo>
                  <a:cubicBezTo>
                    <a:pt x="977" y="4474"/>
                    <a:pt x="1292" y="4758"/>
                    <a:pt x="1639" y="4947"/>
                  </a:cubicBezTo>
                  <a:cubicBezTo>
                    <a:pt x="2111" y="5230"/>
                    <a:pt x="2647" y="5356"/>
                    <a:pt x="3183" y="5356"/>
                  </a:cubicBezTo>
                  <a:cubicBezTo>
                    <a:pt x="4285" y="5356"/>
                    <a:pt x="5262" y="4789"/>
                    <a:pt x="5829" y="3938"/>
                  </a:cubicBezTo>
                  <a:cubicBezTo>
                    <a:pt x="5829" y="3938"/>
                    <a:pt x="5829" y="3875"/>
                    <a:pt x="5861" y="3875"/>
                  </a:cubicBezTo>
                  <a:cubicBezTo>
                    <a:pt x="5955" y="3718"/>
                    <a:pt x="6018" y="3623"/>
                    <a:pt x="6081" y="3434"/>
                  </a:cubicBezTo>
                  <a:cubicBezTo>
                    <a:pt x="6144" y="3403"/>
                    <a:pt x="6144" y="3340"/>
                    <a:pt x="6176" y="3277"/>
                  </a:cubicBezTo>
                  <a:cubicBezTo>
                    <a:pt x="6207" y="3182"/>
                    <a:pt x="6270" y="3025"/>
                    <a:pt x="6302" y="2899"/>
                  </a:cubicBezTo>
                  <a:cubicBezTo>
                    <a:pt x="6302" y="2867"/>
                    <a:pt x="6333" y="2773"/>
                    <a:pt x="6333" y="2741"/>
                  </a:cubicBezTo>
                  <a:cubicBezTo>
                    <a:pt x="6365" y="2552"/>
                    <a:pt x="6365" y="2363"/>
                    <a:pt x="6365" y="2143"/>
                  </a:cubicBezTo>
                  <a:lnTo>
                    <a:pt x="6365" y="1292"/>
                  </a:lnTo>
                  <a:cubicBezTo>
                    <a:pt x="6302" y="567"/>
                    <a:pt x="5703" y="0"/>
                    <a:pt x="4947" y="0"/>
                  </a:cubicBezTo>
                  <a:cubicBezTo>
                    <a:pt x="4159" y="0"/>
                    <a:pt x="3529" y="630"/>
                    <a:pt x="3529" y="1418"/>
                  </a:cubicBezTo>
                  <a:cubicBezTo>
                    <a:pt x="3529" y="1607"/>
                    <a:pt x="3372" y="1765"/>
                    <a:pt x="3183" y="1765"/>
                  </a:cubicBezTo>
                  <a:cubicBezTo>
                    <a:pt x="2994" y="1765"/>
                    <a:pt x="2836" y="1607"/>
                    <a:pt x="2836" y="1418"/>
                  </a:cubicBezTo>
                  <a:cubicBezTo>
                    <a:pt x="2836" y="630"/>
                    <a:pt x="2206"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63" name="Google Shape;8163;p84"/>
          <p:cNvGrpSpPr/>
          <p:nvPr/>
        </p:nvGrpSpPr>
        <p:grpSpPr>
          <a:xfrm>
            <a:off x="4071911" y="2797422"/>
            <a:ext cx="450470" cy="448180"/>
            <a:chOff x="-19020075" y="4084200"/>
            <a:chExt cx="304825" cy="303275"/>
          </a:xfrm>
        </p:grpSpPr>
        <p:sp>
          <p:nvSpPr>
            <p:cNvPr id="8164" name="Google Shape;8164;p84"/>
            <p:cNvSpPr/>
            <p:nvPr/>
          </p:nvSpPr>
          <p:spPr>
            <a:xfrm>
              <a:off x="-18962575" y="4274800"/>
              <a:ext cx="103975" cy="94550"/>
            </a:xfrm>
            <a:custGeom>
              <a:rect b="b" l="l" r="r" t="t"/>
              <a:pathLst>
                <a:path extrusionOk="0" h="3782" w="4159">
                  <a:moveTo>
                    <a:pt x="3403" y="1"/>
                  </a:moveTo>
                  <a:cubicBezTo>
                    <a:pt x="3151" y="1356"/>
                    <a:pt x="1985" y="2364"/>
                    <a:pt x="599" y="2364"/>
                  </a:cubicBezTo>
                  <a:cubicBezTo>
                    <a:pt x="410" y="2364"/>
                    <a:pt x="221" y="2332"/>
                    <a:pt x="0" y="2301"/>
                  </a:cubicBezTo>
                  <a:lnTo>
                    <a:pt x="0" y="2301"/>
                  </a:lnTo>
                  <a:cubicBezTo>
                    <a:pt x="284" y="3151"/>
                    <a:pt x="1071" y="3781"/>
                    <a:pt x="2048" y="3781"/>
                  </a:cubicBezTo>
                  <a:cubicBezTo>
                    <a:pt x="3214" y="3781"/>
                    <a:pt x="4159" y="2836"/>
                    <a:pt x="4159" y="1671"/>
                  </a:cubicBezTo>
                  <a:cubicBezTo>
                    <a:pt x="4159" y="978"/>
                    <a:pt x="3875" y="410"/>
                    <a:pt x="34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5" name="Google Shape;8165;p84"/>
            <p:cNvSpPr/>
            <p:nvPr/>
          </p:nvSpPr>
          <p:spPr>
            <a:xfrm>
              <a:off x="-18883025" y="4281900"/>
              <a:ext cx="78000" cy="105575"/>
            </a:xfrm>
            <a:custGeom>
              <a:rect b="b" l="l" r="r" t="t"/>
              <a:pathLst>
                <a:path extrusionOk="0" h="4223" w="3120">
                  <a:moveTo>
                    <a:pt x="1323" y="0"/>
                  </a:moveTo>
                  <a:lnTo>
                    <a:pt x="1323" y="0"/>
                  </a:lnTo>
                  <a:cubicBezTo>
                    <a:pt x="1544" y="442"/>
                    <a:pt x="1670" y="914"/>
                    <a:pt x="1670" y="1387"/>
                  </a:cubicBezTo>
                  <a:cubicBezTo>
                    <a:pt x="1670" y="2552"/>
                    <a:pt x="977" y="3529"/>
                    <a:pt x="0" y="3970"/>
                  </a:cubicBezTo>
                  <a:cubicBezTo>
                    <a:pt x="284" y="4128"/>
                    <a:pt x="599" y="4222"/>
                    <a:pt x="977" y="4222"/>
                  </a:cubicBezTo>
                  <a:cubicBezTo>
                    <a:pt x="2142" y="4222"/>
                    <a:pt x="3088" y="3277"/>
                    <a:pt x="3088" y="2080"/>
                  </a:cubicBezTo>
                  <a:cubicBezTo>
                    <a:pt x="3119" y="1072"/>
                    <a:pt x="2331" y="189"/>
                    <a:pt x="132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6" name="Google Shape;8166;p84"/>
            <p:cNvSpPr/>
            <p:nvPr/>
          </p:nvSpPr>
          <p:spPr>
            <a:xfrm>
              <a:off x="-18809000" y="4281100"/>
              <a:ext cx="57525" cy="88250"/>
            </a:xfrm>
            <a:custGeom>
              <a:rect b="b" l="l" r="r" t="t"/>
              <a:pathLst>
                <a:path extrusionOk="0" h="3530" w="2301">
                  <a:moveTo>
                    <a:pt x="536" y="1"/>
                  </a:moveTo>
                  <a:cubicBezTo>
                    <a:pt x="316" y="1"/>
                    <a:pt x="158" y="32"/>
                    <a:pt x="1" y="64"/>
                  </a:cubicBezTo>
                  <a:cubicBezTo>
                    <a:pt x="568" y="568"/>
                    <a:pt x="883" y="1324"/>
                    <a:pt x="883" y="2112"/>
                  </a:cubicBezTo>
                  <a:cubicBezTo>
                    <a:pt x="883" y="2616"/>
                    <a:pt x="725" y="3088"/>
                    <a:pt x="473" y="3529"/>
                  </a:cubicBezTo>
                  <a:lnTo>
                    <a:pt x="536" y="3529"/>
                  </a:lnTo>
                  <a:cubicBezTo>
                    <a:pt x="1513" y="3529"/>
                    <a:pt x="2300" y="2742"/>
                    <a:pt x="2300" y="1765"/>
                  </a:cubicBezTo>
                  <a:cubicBezTo>
                    <a:pt x="2300" y="820"/>
                    <a:pt x="1513" y="1"/>
                    <a:pt x="5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7" name="Google Shape;8167;p84"/>
            <p:cNvSpPr/>
            <p:nvPr/>
          </p:nvSpPr>
          <p:spPr>
            <a:xfrm>
              <a:off x="-18770400" y="4263000"/>
              <a:ext cx="55150" cy="66975"/>
            </a:xfrm>
            <a:custGeom>
              <a:rect b="b" l="l" r="r" t="t"/>
              <a:pathLst>
                <a:path extrusionOk="0" h="2679" w="2206">
                  <a:moveTo>
                    <a:pt x="756" y="0"/>
                  </a:moveTo>
                  <a:cubicBezTo>
                    <a:pt x="473" y="0"/>
                    <a:pt x="189" y="95"/>
                    <a:pt x="0" y="252"/>
                  </a:cubicBezTo>
                  <a:cubicBezTo>
                    <a:pt x="882" y="630"/>
                    <a:pt x="1450" y="1513"/>
                    <a:pt x="1450" y="2521"/>
                  </a:cubicBezTo>
                  <a:lnTo>
                    <a:pt x="1450" y="2678"/>
                  </a:lnTo>
                  <a:cubicBezTo>
                    <a:pt x="1891" y="2458"/>
                    <a:pt x="2206" y="1985"/>
                    <a:pt x="2206" y="1450"/>
                  </a:cubicBezTo>
                  <a:cubicBezTo>
                    <a:pt x="2174" y="662"/>
                    <a:pt x="1544" y="0"/>
                    <a:pt x="7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8" name="Google Shape;8168;p84"/>
            <p:cNvSpPr/>
            <p:nvPr/>
          </p:nvSpPr>
          <p:spPr>
            <a:xfrm>
              <a:off x="-18768050" y="4227550"/>
              <a:ext cx="52025" cy="31525"/>
            </a:xfrm>
            <a:custGeom>
              <a:rect b="b" l="l" r="r" t="t"/>
              <a:pathLst>
                <a:path extrusionOk="0" h="1261" w="2081">
                  <a:moveTo>
                    <a:pt x="1009" y="1"/>
                  </a:moveTo>
                  <a:cubicBezTo>
                    <a:pt x="505" y="1"/>
                    <a:pt x="64" y="347"/>
                    <a:pt x="1" y="820"/>
                  </a:cubicBezTo>
                  <a:cubicBezTo>
                    <a:pt x="221" y="757"/>
                    <a:pt x="410" y="725"/>
                    <a:pt x="662" y="725"/>
                  </a:cubicBezTo>
                  <a:cubicBezTo>
                    <a:pt x="1198" y="725"/>
                    <a:pt x="1671" y="946"/>
                    <a:pt x="2080" y="1261"/>
                  </a:cubicBezTo>
                  <a:lnTo>
                    <a:pt x="2080" y="1072"/>
                  </a:lnTo>
                  <a:cubicBezTo>
                    <a:pt x="2080" y="473"/>
                    <a:pt x="1608"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9" name="Google Shape;8169;p84"/>
            <p:cNvSpPr/>
            <p:nvPr/>
          </p:nvSpPr>
          <p:spPr>
            <a:xfrm>
              <a:off x="-19000400" y="4262200"/>
              <a:ext cx="106350" cy="52800"/>
            </a:xfrm>
            <a:custGeom>
              <a:rect b="b" l="l" r="r" t="t"/>
              <a:pathLst>
                <a:path extrusionOk="0" h="2112" w="4254">
                  <a:moveTo>
                    <a:pt x="1" y="1"/>
                  </a:moveTo>
                  <a:cubicBezTo>
                    <a:pt x="1" y="1167"/>
                    <a:pt x="946" y="2112"/>
                    <a:pt x="2112" y="2112"/>
                  </a:cubicBezTo>
                  <a:cubicBezTo>
                    <a:pt x="3309" y="2112"/>
                    <a:pt x="4254" y="1230"/>
                    <a:pt x="4254" y="32"/>
                  </a:cubicBezTo>
                  <a:lnTo>
                    <a:pt x="4254" y="32"/>
                  </a:lnTo>
                  <a:cubicBezTo>
                    <a:pt x="3655" y="473"/>
                    <a:pt x="2899" y="757"/>
                    <a:pt x="2112" y="757"/>
                  </a:cubicBezTo>
                  <a:cubicBezTo>
                    <a:pt x="1324" y="757"/>
                    <a:pt x="568" y="473"/>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0" name="Google Shape;8170;p84"/>
            <p:cNvSpPr/>
            <p:nvPr/>
          </p:nvSpPr>
          <p:spPr>
            <a:xfrm>
              <a:off x="-18912175" y="4173200"/>
              <a:ext cx="18125" cy="35475"/>
            </a:xfrm>
            <a:custGeom>
              <a:rect b="b" l="l" r="r" t="t"/>
              <a:pathLst>
                <a:path extrusionOk="0" h="1419" w="725">
                  <a:moveTo>
                    <a:pt x="378" y="1"/>
                  </a:moveTo>
                  <a:cubicBezTo>
                    <a:pt x="189" y="1"/>
                    <a:pt x="0" y="284"/>
                    <a:pt x="0" y="725"/>
                  </a:cubicBezTo>
                  <a:cubicBezTo>
                    <a:pt x="0" y="1166"/>
                    <a:pt x="189" y="1418"/>
                    <a:pt x="378" y="1418"/>
                  </a:cubicBezTo>
                  <a:cubicBezTo>
                    <a:pt x="536" y="1418"/>
                    <a:pt x="725" y="1166"/>
                    <a:pt x="725" y="725"/>
                  </a:cubicBezTo>
                  <a:cubicBezTo>
                    <a:pt x="725" y="284"/>
                    <a:pt x="536"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1" name="Google Shape;8171;p84"/>
            <p:cNvSpPr/>
            <p:nvPr/>
          </p:nvSpPr>
          <p:spPr>
            <a:xfrm>
              <a:off x="-19001975" y="4173200"/>
              <a:ext cx="18150" cy="35475"/>
            </a:xfrm>
            <a:custGeom>
              <a:rect b="b" l="l" r="r" t="t"/>
              <a:pathLst>
                <a:path extrusionOk="0" h="1419" w="726">
                  <a:moveTo>
                    <a:pt x="379" y="1"/>
                  </a:moveTo>
                  <a:cubicBezTo>
                    <a:pt x="221" y="1"/>
                    <a:pt x="1" y="284"/>
                    <a:pt x="1" y="725"/>
                  </a:cubicBezTo>
                  <a:cubicBezTo>
                    <a:pt x="1" y="1166"/>
                    <a:pt x="221" y="1418"/>
                    <a:pt x="379" y="1418"/>
                  </a:cubicBezTo>
                  <a:cubicBezTo>
                    <a:pt x="536" y="1418"/>
                    <a:pt x="725" y="1166"/>
                    <a:pt x="725" y="725"/>
                  </a:cubicBezTo>
                  <a:cubicBezTo>
                    <a:pt x="725" y="284"/>
                    <a:pt x="536" y="1"/>
                    <a:pt x="3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2" name="Google Shape;8172;p84"/>
            <p:cNvSpPr/>
            <p:nvPr/>
          </p:nvSpPr>
          <p:spPr>
            <a:xfrm>
              <a:off x="-19020075" y="4084200"/>
              <a:ext cx="143375" cy="178025"/>
            </a:xfrm>
            <a:custGeom>
              <a:rect b="b" l="l" r="r" t="t"/>
              <a:pathLst>
                <a:path extrusionOk="0" h="7121" w="5735">
                  <a:moveTo>
                    <a:pt x="1418" y="1"/>
                  </a:moveTo>
                  <a:cubicBezTo>
                    <a:pt x="630" y="1"/>
                    <a:pt x="0" y="662"/>
                    <a:pt x="0" y="1450"/>
                  </a:cubicBezTo>
                  <a:cubicBezTo>
                    <a:pt x="0" y="1923"/>
                    <a:pt x="221" y="2301"/>
                    <a:pt x="567" y="2584"/>
                  </a:cubicBezTo>
                  <a:cubicBezTo>
                    <a:pt x="315" y="2962"/>
                    <a:pt x="95" y="3435"/>
                    <a:pt x="32" y="3907"/>
                  </a:cubicBezTo>
                  <a:cubicBezTo>
                    <a:pt x="158" y="3277"/>
                    <a:pt x="536" y="2868"/>
                    <a:pt x="1040" y="2868"/>
                  </a:cubicBezTo>
                  <a:cubicBezTo>
                    <a:pt x="1638" y="2868"/>
                    <a:pt x="2111" y="3498"/>
                    <a:pt x="2111" y="4285"/>
                  </a:cubicBezTo>
                  <a:cubicBezTo>
                    <a:pt x="2111" y="5073"/>
                    <a:pt x="1638" y="5703"/>
                    <a:pt x="1040" y="5703"/>
                  </a:cubicBezTo>
                  <a:cubicBezTo>
                    <a:pt x="567" y="5703"/>
                    <a:pt x="158" y="5262"/>
                    <a:pt x="32" y="4632"/>
                  </a:cubicBezTo>
                  <a:lnTo>
                    <a:pt x="32" y="4632"/>
                  </a:lnTo>
                  <a:cubicBezTo>
                    <a:pt x="189" y="6050"/>
                    <a:pt x="1418" y="7121"/>
                    <a:pt x="2867" y="7121"/>
                  </a:cubicBezTo>
                  <a:cubicBezTo>
                    <a:pt x="4316" y="7121"/>
                    <a:pt x="5514" y="6018"/>
                    <a:pt x="5703" y="4632"/>
                  </a:cubicBezTo>
                  <a:lnTo>
                    <a:pt x="5703" y="4632"/>
                  </a:lnTo>
                  <a:cubicBezTo>
                    <a:pt x="5577" y="5262"/>
                    <a:pt x="5199" y="5703"/>
                    <a:pt x="4694" y="5703"/>
                  </a:cubicBezTo>
                  <a:cubicBezTo>
                    <a:pt x="4096" y="5703"/>
                    <a:pt x="3623" y="5073"/>
                    <a:pt x="3623" y="4285"/>
                  </a:cubicBezTo>
                  <a:cubicBezTo>
                    <a:pt x="3623" y="3498"/>
                    <a:pt x="4096" y="2868"/>
                    <a:pt x="4694" y="2868"/>
                  </a:cubicBezTo>
                  <a:cubicBezTo>
                    <a:pt x="5199" y="2868"/>
                    <a:pt x="5577" y="3277"/>
                    <a:pt x="5703" y="3907"/>
                  </a:cubicBezTo>
                  <a:cubicBezTo>
                    <a:pt x="5608" y="3403"/>
                    <a:pt x="5419" y="2962"/>
                    <a:pt x="5136" y="2584"/>
                  </a:cubicBezTo>
                  <a:cubicBezTo>
                    <a:pt x="5514" y="2301"/>
                    <a:pt x="5734" y="1923"/>
                    <a:pt x="5734" y="1450"/>
                  </a:cubicBezTo>
                  <a:cubicBezTo>
                    <a:pt x="5734" y="662"/>
                    <a:pt x="5104" y="1"/>
                    <a:pt x="4316" y="1"/>
                  </a:cubicBezTo>
                  <a:cubicBezTo>
                    <a:pt x="4127" y="1"/>
                    <a:pt x="3970" y="127"/>
                    <a:pt x="3970" y="347"/>
                  </a:cubicBezTo>
                  <a:cubicBezTo>
                    <a:pt x="3970" y="536"/>
                    <a:pt x="4127" y="694"/>
                    <a:pt x="4316" y="694"/>
                  </a:cubicBezTo>
                  <a:cubicBezTo>
                    <a:pt x="4726" y="694"/>
                    <a:pt x="5041" y="1040"/>
                    <a:pt x="5041" y="1450"/>
                  </a:cubicBezTo>
                  <a:cubicBezTo>
                    <a:pt x="5041" y="1702"/>
                    <a:pt x="4883" y="1954"/>
                    <a:pt x="4631" y="2080"/>
                  </a:cubicBezTo>
                  <a:cubicBezTo>
                    <a:pt x="4159" y="1670"/>
                    <a:pt x="3529" y="1450"/>
                    <a:pt x="2867" y="1450"/>
                  </a:cubicBezTo>
                  <a:cubicBezTo>
                    <a:pt x="2206" y="1450"/>
                    <a:pt x="1607" y="1670"/>
                    <a:pt x="1103" y="2080"/>
                  </a:cubicBezTo>
                  <a:cubicBezTo>
                    <a:pt x="851" y="1954"/>
                    <a:pt x="693" y="1702"/>
                    <a:pt x="693" y="1450"/>
                  </a:cubicBezTo>
                  <a:cubicBezTo>
                    <a:pt x="693" y="1040"/>
                    <a:pt x="1008" y="694"/>
                    <a:pt x="1418" y="694"/>
                  </a:cubicBezTo>
                  <a:cubicBezTo>
                    <a:pt x="1607" y="694"/>
                    <a:pt x="1764" y="536"/>
                    <a:pt x="1764" y="347"/>
                  </a:cubicBezTo>
                  <a:cubicBezTo>
                    <a:pt x="1764" y="127"/>
                    <a:pt x="1607"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73" name="Google Shape;8173;p84"/>
          <p:cNvGrpSpPr/>
          <p:nvPr/>
        </p:nvGrpSpPr>
        <p:grpSpPr>
          <a:xfrm>
            <a:off x="6889176" y="1689001"/>
            <a:ext cx="396937" cy="450470"/>
            <a:chOff x="-17149475" y="3309200"/>
            <a:chExt cx="268600" cy="304825"/>
          </a:xfrm>
        </p:grpSpPr>
        <p:sp>
          <p:nvSpPr>
            <p:cNvPr id="8174" name="Google Shape;8174;p84"/>
            <p:cNvSpPr/>
            <p:nvPr/>
          </p:nvSpPr>
          <p:spPr>
            <a:xfrm>
              <a:off x="-17021100" y="3309200"/>
              <a:ext cx="102425" cy="72475"/>
            </a:xfrm>
            <a:custGeom>
              <a:rect b="b" l="l" r="r" t="t"/>
              <a:pathLst>
                <a:path extrusionOk="0" h="2899" w="4097">
                  <a:moveTo>
                    <a:pt x="1639" y="0"/>
                  </a:moveTo>
                  <a:cubicBezTo>
                    <a:pt x="914" y="0"/>
                    <a:pt x="284" y="441"/>
                    <a:pt x="1" y="1071"/>
                  </a:cubicBezTo>
                  <a:cubicBezTo>
                    <a:pt x="631" y="1418"/>
                    <a:pt x="1103" y="2111"/>
                    <a:pt x="1230" y="2898"/>
                  </a:cubicBezTo>
                  <a:cubicBezTo>
                    <a:pt x="1356" y="2867"/>
                    <a:pt x="1482" y="2835"/>
                    <a:pt x="1639" y="2835"/>
                  </a:cubicBezTo>
                  <a:cubicBezTo>
                    <a:pt x="2994" y="2835"/>
                    <a:pt x="4096" y="1733"/>
                    <a:pt x="4096" y="347"/>
                  </a:cubicBezTo>
                  <a:cubicBezTo>
                    <a:pt x="4096" y="158"/>
                    <a:pt x="3939" y="0"/>
                    <a:pt x="37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5" name="Google Shape;8175;p84"/>
            <p:cNvSpPr/>
            <p:nvPr/>
          </p:nvSpPr>
          <p:spPr>
            <a:xfrm>
              <a:off x="-17149475" y="3346200"/>
              <a:ext cx="268600" cy="267825"/>
            </a:xfrm>
            <a:custGeom>
              <a:rect b="b" l="l" r="r" t="t"/>
              <a:pathLst>
                <a:path extrusionOk="0" h="10713" w="10744">
                  <a:moveTo>
                    <a:pt x="3939" y="1"/>
                  </a:moveTo>
                  <a:cubicBezTo>
                    <a:pt x="3718" y="1"/>
                    <a:pt x="3561" y="158"/>
                    <a:pt x="3561" y="379"/>
                  </a:cubicBezTo>
                  <a:cubicBezTo>
                    <a:pt x="3561" y="568"/>
                    <a:pt x="3718" y="725"/>
                    <a:pt x="3939" y="725"/>
                  </a:cubicBezTo>
                  <a:cubicBezTo>
                    <a:pt x="4506" y="725"/>
                    <a:pt x="4978" y="1198"/>
                    <a:pt x="4978" y="1797"/>
                  </a:cubicBezTo>
                  <a:lnTo>
                    <a:pt x="4978" y="2364"/>
                  </a:lnTo>
                  <a:cubicBezTo>
                    <a:pt x="4569" y="2206"/>
                    <a:pt x="4096" y="2143"/>
                    <a:pt x="3592" y="2143"/>
                  </a:cubicBezTo>
                  <a:cubicBezTo>
                    <a:pt x="1418" y="2143"/>
                    <a:pt x="1" y="3561"/>
                    <a:pt x="1" y="5735"/>
                  </a:cubicBezTo>
                  <a:cubicBezTo>
                    <a:pt x="1" y="8034"/>
                    <a:pt x="1576" y="10712"/>
                    <a:pt x="3592" y="10712"/>
                  </a:cubicBezTo>
                  <a:cubicBezTo>
                    <a:pt x="3813" y="10712"/>
                    <a:pt x="4002" y="10681"/>
                    <a:pt x="4254" y="10649"/>
                  </a:cubicBezTo>
                  <a:cubicBezTo>
                    <a:pt x="4632" y="10523"/>
                    <a:pt x="5002" y="10460"/>
                    <a:pt x="5372" y="10460"/>
                  </a:cubicBezTo>
                  <a:cubicBezTo>
                    <a:pt x="5742" y="10460"/>
                    <a:pt x="6112" y="10523"/>
                    <a:pt x="6491" y="10649"/>
                  </a:cubicBezTo>
                  <a:cubicBezTo>
                    <a:pt x="6680" y="10712"/>
                    <a:pt x="6932" y="10712"/>
                    <a:pt x="7152" y="10712"/>
                  </a:cubicBezTo>
                  <a:cubicBezTo>
                    <a:pt x="9168" y="10712"/>
                    <a:pt x="10744" y="8034"/>
                    <a:pt x="10744" y="5735"/>
                  </a:cubicBezTo>
                  <a:cubicBezTo>
                    <a:pt x="10649" y="3529"/>
                    <a:pt x="9294" y="2143"/>
                    <a:pt x="7121" y="2143"/>
                  </a:cubicBezTo>
                  <a:cubicBezTo>
                    <a:pt x="6617" y="2143"/>
                    <a:pt x="6144" y="2206"/>
                    <a:pt x="5703" y="2364"/>
                  </a:cubicBezTo>
                  <a:lnTo>
                    <a:pt x="5703" y="1797"/>
                  </a:lnTo>
                  <a:cubicBezTo>
                    <a:pt x="5703" y="788"/>
                    <a:pt x="4915" y="1"/>
                    <a:pt x="393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76" name="Google Shape;8176;p84"/>
          <p:cNvGrpSpPr/>
          <p:nvPr/>
        </p:nvGrpSpPr>
        <p:grpSpPr>
          <a:xfrm>
            <a:off x="6862982" y="2258120"/>
            <a:ext cx="449325" cy="420249"/>
            <a:chOff x="-17168375" y="3692750"/>
            <a:chExt cx="304050" cy="284375"/>
          </a:xfrm>
        </p:grpSpPr>
        <p:sp>
          <p:nvSpPr>
            <p:cNvPr id="8177" name="Google Shape;8177;p84"/>
            <p:cNvSpPr/>
            <p:nvPr/>
          </p:nvSpPr>
          <p:spPr>
            <a:xfrm>
              <a:off x="-16963600" y="3694325"/>
              <a:ext cx="99275" cy="92175"/>
            </a:xfrm>
            <a:custGeom>
              <a:rect b="b" l="l" r="r" t="t"/>
              <a:pathLst>
                <a:path extrusionOk="0" h="3687" w="3971">
                  <a:moveTo>
                    <a:pt x="1859" y="1"/>
                  </a:moveTo>
                  <a:cubicBezTo>
                    <a:pt x="1072" y="1"/>
                    <a:pt x="379" y="410"/>
                    <a:pt x="1" y="1041"/>
                  </a:cubicBezTo>
                  <a:cubicBezTo>
                    <a:pt x="1387" y="1482"/>
                    <a:pt x="2553" y="2458"/>
                    <a:pt x="3277" y="3687"/>
                  </a:cubicBezTo>
                  <a:cubicBezTo>
                    <a:pt x="3687" y="3277"/>
                    <a:pt x="3970" y="2710"/>
                    <a:pt x="3970" y="2112"/>
                  </a:cubicBezTo>
                  <a:cubicBezTo>
                    <a:pt x="3970" y="915"/>
                    <a:pt x="3025" y="1"/>
                    <a:pt x="18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8" name="Google Shape;8178;p84"/>
            <p:cNvSpPr/>
            <p:nvPr/>
          </p:nvSpPr>
          <p:spPr>
            <a:xfrm>
              <a:off x="-17102225" y="3817525"/>
              <a:ext cx="61475" cy="69650"/>
            </a:xfrm>
            <a:custGeom>
              <a:rect b="b" l="l" r="r" t="t"/>
              <a:pathLst>
                <a:path extrusionOk="0" h="2786" w="2459">
                  <a:moveTo>
                    <a:pt x="1293" y="1437"/>
                  </a:moveTo>
                  <a:cubicBezTo>
                    <a:pt x="1482" y="1437"/>
                    <a:pt x="1639" y="1594"/>
                    <a:pt x="1639" y="1783"/>
                  </a:cubicBezTo>
                  <a:cubicBezTo>
                    <a:pt x="1639" y="2004"/>
                    <a:pt x="1482" y="2161"/>
                    <a:pt x="1293" y="2161"/>
                  </a:cubicBezTo>
                  <a:cubicBezTo>
                    <a:pt x="1103" y="2161"/>
                    <a:pt x="946" y="2004"/>
                    <a:pt x="946" y="1783"/>
                  </a:cubicBezTo>
                  <a:cubicBezTo>
                    <a:pt x="946" y="1594"/>
                    <a:pt x="1103" y="1437"/>
                    <a:pt x="1293" y="1437"/>
                  </a:cubicBezTo>
                  <a:close/>
                  <a:moveTo>
                    <a:pt x="1452" y="0"/>
                  </a:moveTo>
                  <a:cubicBezTo>
                    <a:pt x="939" y="0"/>
                    <a:pt x="434" y="473"/>
                    <a:pt x="221" y="1059"/>
                  </a:cubicBezTo>
                  <a:cubicBezTo>
                    <a:pt x="1" y="1720"/>
                    <a:pt x="158" y="2539"/>
                    <a:pt x="725" y="2729"/>
                  </a:cubicBezTo>
                  <a:cubicBezTo>
                    <a:pt x="818" y="2768"/>
                    <a:pt x="916" y="2786"/>
                    <a:pt x="1017" y="2786"/>
                  </a:cubicBezTo>
                  <a:cubicBezTo>
                    <a:pt x="1157" y="2786"/>
                    <a:pt x="1304" y="2752"/>
                    <a:pt x="1450" y="2697"/>
                  </a:cubicBezTo>
                  <a:cubicBezTo>
                    <a:pt x="1576" y="2508"/>
                    <a:pt x="1734" y="2287"/>
                    <a:pt x="1923" y="2098"/>
                  </a:cubicBezTo>
                  <a:cubicBezTo>
                    <a:pt x="1986" y="2004"/>
                    <a:pt x="2112" y="1909"/>
                    <a:pt x="2206" y="1846"/>
                  </a:cubicBezTo>
                  <a:cubicBezTo>
                    <a:pt x="2458" y="1153"/>
                    <a:pt x="2364" y="271"/>
                    <a:pt x="1734" y="51"/>
                  </a:cubicBezTo>
                  <a:cubicBezTo>
                    <a:pt x="1641" y="16"/>
                    <a:pt x="1546" y="0"/>
                    <a:pt x="14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79" name="Google Shape;8179;p84"/>
            <p:cNvSpPr/>
            <p:nvPr/>
          </p:nvSpPr>
          <p:spPr>
            <a:xfrm>
              <a:off x="-17064400" y="3870925"/>
              <a:ext cx="93750" cy="106200"/>
            </a:xfrm>
            <a:custGeom>
              <a:rect b="b" l="l" r="r" t="t"/>
              <a:pathLst>
                <a:path extrusionOk="0" h="4248" w="3750">
                  <a:moveTo>
                    <a:pt x="1992" y="0"/>
                  </a:moveTo>
                  <a:cubicBezTo>
                    <a:pt x="1596" y="0"/>
                    <a:pt x="1195" y="152"/>
                    <a:pt x="945" y="435"/>
                  </a:cubicBezTo>
                  <a:cubicBezTo>
                    <a:pt x="221" y="1286"/>
                    <a:pt x="0" y="1727"/>
                    <a:pt x="284" y="4090"/>
                  </a:cubicBezTo>
                  <a:cubicBezTo>
                    <a:pt x="567" y="4216"/>
                    <a:pt x="914" y="4247"/>
                    <a:pt x="1229" y="4247"/>
                  </a:cubicBezTo>
                  <a:lnTo>
                    <a:pt x="1575" y="4247"/>
                  </a:lnTo>
                  <a:lnTo>
                    <a:pt x="1575" y="2609"/>
                  </a:lnTo>
                  <a:lnTo>
                    <a:pt x="1008" y="2010"/>
                  </a:lnTo>
                  <a:cubicBezTo>
                    <a:pt x="914" y="1947"/>
                    <a:pt x="882" y="1853"/>
                    <a:pt x="882" y="1790"/>
                  </a:cubicBezTo>
                  <a:cubicBezTo>
                    <a:pt x="882" y="1191"/>
                    <a:pt x="1355" y="719"/>
                    <a:pt x="1953" y="719"/>
                  </a:cubicBezTo>
                  <a:cubicBezTo>
                    <a:pt x="2552" y="719"/>
                    <a:pt x="3025" y="1191"/>
                    <a:pt x="3025" y="1790"/>
                  </a:cubicBezTo>
                  <a:cubicBezTo>
                    <a:pt x="3025" y="1853"/>
                    <a:pt x="2962" y="1979"/>
                    <a:pt x="2898" y="2010"/>
                  </a:cubicBezTo>
                  <a:lnTo>
                    <a:pt x="2300" y="2609"/>
                  </a:lnTo>
                  <a:lnTo>
                    <a:pt x="2300" y="4247"/>
                  </a:lnTo>
                  <a:lnTo>
                    <a:pt x="2489" y="4247"/>
                  </a:lnTo>
                  <a:cubicBezTo>
                    <a:pt x="2930" y="4247"/>
                    <a:pt x="3277" y="4216"/>
                    <a:pt x="3655" y="4090"/>
                  </a:cubicBezTo>
                  <a:cubicBezTo>
                    <a:pt x="3749" y="2483"/>
                    <a:pt x="3749" y="1664"/>
                    <a:pt x="3434" y="1065"/>
                  </a:cubicBezTo>
                  <a:cubicBezTo>
                    <a:pt x="3308" y="845"/>
                    <a:pt x="3119" y="593"/>
                    <a:pt x="2930" y="372"/>
                  </a:cubicBezTo>
                  <a:cubicBezTo>
                    <a:pt x="2693" y="120"/>
                    <a:pt x="2344" y="0"/>
                    <a:pt x="19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0" name="Google Shape;8180;p84"/>
            <p:cNvSpPr/>
            <p:nvPr/>
          </p:nvSpPr>
          <p:spPr>
            <a:xfrm>
              <a:off x="-17025025" y="3907200"/>
              <a:ext cx="15775" cy="13200"/>
            </a:xfrm>
            <a:custGeom>
              <a:rect b="b" l="l" r="r" t="t"/>
              <a:pathLst>
                <a:path extrusionOk="0" h="528" w="631">
                  <a:moveTo>
                    <a:pt x="327" y="0"/>
                  </a:moveTo>
                  <a:cubicBezTo>
                    <a:pt x="189" y="0"/>
                    <a:pt x="48" y="71"/>
                    <a:pt x="0" y="213"/>
                  </a:cubicBezTo>
                  <a:lnTo>
                    <a:pt x="315" y="528"/>
                  </a:lnTo>
                  <a:lnTo>
                    <a:pt x="630" y="213"/>
                  </a:lnTo>
                  <a:cubicBezTo>
                    <a:pt x="599" y="71"/>
                    <a:pt x="465" y="0"/>
                    <a:pt x="3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1" name="Google Shape;8181;p84"/>
            <p:cNvSpPr/>
            <p:nvPr/>
          </p:nvSpPr>
          <p:spPr>
            <a:xfrm>
              <a:off x="-16995100" y="3817825"/>
              <a:ext cx="63025" cy="69900"/>
            </a:xfrm>
            <a:custGeom>
              <a:rect b="b" l="l" r="r" t="t"/>
              <a:pathLst>
                <a:path extrusionOk="0" h="2796" w="2521">
                  <a:moveTo>
                    <a:pt x="1292" y="1425"/>
                  </a:moveTo>
                  <a:cubicBezTo>
                    <a:pt x="1481" y="1425"/>
                    <a:pt x="1670" y="1582"/>
                    <a:pt x="1670" y="1771"/>
                  </a:cubicBezTo>
                  <a:cubicBezTo>
                    <a:pt x="1639" y="1992"/>
                    <a:pt x="1481" y="2149"/>
                    <a:pt x="1292" y="2149"/>
                  </a:cubicBezTo>
                  <a:cubicBezTo>
                    <a:pt x="1103" y="2149"/>
                    <a:pt x="946" y="1992"/>
                    <a:pt x="946" y="1771"/>
                  </a:cubicBezTo>
                  <a:cubicBezTo>
                    <a:pt x="946" y="1582"/>
                    <a:pt x="1103" y="1425"/>
                    <a:pt x="1292" y="1425"/>
                  </a:cubicBezTo>
                  <a:close/>
                  <a:moveTo>
                    <a:pt x="1017" y="0"/>
                  </a:moveTo>
                  <a:cubicBezTo>
                    <a:pt x="931" y="0"/>
                    <a:pt x="844" y="12"/>
                    <a:pt x="757" y="39"/>
                  </a:cubicBezTo>
                  <a:cubicBezTo>
                    <a:pt x="158" y="259"/>
                    <a:pt x="0" y="1047"/>
                    <a:pt x="190" y="1708"/>
                  </a:cubicBezTo>
                  <a:cubicBezTo>
                    <a:pt x="347" y="1771"/>
                    <a:pt x="505" y="1897"/>
                    <a:pt x="631" y="2023"/>
                  </a:cubicBezTo>
                  <a:cubicBezTo>
                    <a:pt x="851" y="2244"/>
                    <a:pt x="1072" y="2496"/>
                    <a:pt x="1229" y="2748"/>
                  </a:cubicBezTo>
                  <a:cubicBezTo>
                    <a:pt x="1308" y="2780"/>
                    <a:pt x="1395" y="2795"/>
                    <a:pt x="1481" y="2795"/>
                  </a:cubicBezTo>
                  <a:cubicBezTo>
                    <a:pt x="1568" y="2795"/>
                    <a:pt x="1654" y="2780"/>
                    <a:pt x="1733" y="2748"/>
                  </a:cubicBezTo>
                  <a:cubicBezTo>
                    <a:pt x="2269" y="2527"/>
                    <a:pt x="2521" y="1771"/>
                    <a:pt x="2237" y="1047"/>
                  </a:cubicBezTo>
                  <a:cubicBezTo>
                    <a:pt x="2047" y="477"/>
                    <a:pt x="1553" y="0"/>
                    <a:pt x="10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2" name="Google Shape;8182;p84"/>
            <p:cNvSpPr/>
            <p:nvPr/>
          </p:nvSpPr>
          <p:spPr>
            <a:xfrm>
              <a:off x="-17150275" y="3728200"/>
              <a:ext cx="267825" cy="236300"/>
            </a:xfrm>
            <a:custGeom>
              <a:rect b="b" l="l" r="r" t="t"/>
              <a:pathLst>
                <a:path extrusionOk="0" h="9452" w="10713">
                  <a:moveTo>
                    <a:pt x="5325" y="1"/>
                  </a:moveTo>
                  <a:cubicBezTo>
                    <a:pt x="2395" y="1"/>
                    <a:pt x="1" y="2269"/>
                    <a:pt x="1" y="5010"/>
                  </a:cubicBezTo>
                  <a:cubicBezTo>
                    <a:pt x="1" y="6900"/>
                    <a:pt x="1135" y="8601"/>
                    <a:pt x="2899" y="9452"/>
                  </a:cubicBezTo>
                  <a:cubicBezTo>
                    <a:pt x="2773" y="8412"/>
                    <a:pt x="2773" y="7688"/>
                    <a:pt x="2994" y="7089"/>
                  </a:cubicBezTo>
                  <a:lnTo>
                    <a:pt x="2931" y="7089"/>
                  </a:lnTo>
                  <a:cubicBezTo>
                    <a:pt x="2742" y="7089"/>
                    <a:pt x="2584" y="7058"/>
                    <a:pt x="2427" y="7026"/>
                  </a:cubicBezTo>
                  <a:cubicBezTo>
                    <a:pt x="1482" y="6680"/>
                    <a:pt x="1104" y="5482"/>
                    <a:pt x="1482" y="4380"/>
                  </a:cubicBezTo>
                  <a:cubicBezTo>
                    <a:pt x="1822" y="3490"/>
                    <a:pt x="2596" y="2883"/>
                    <a:pt x="3390" y="2883"/>
                  </a:cubicBezTo>
                  <a:cubicBezTo>
                    <a:pt x="3553" y="2883"/>
                    <a:pt x="3716" y="2909"/>
                    <a:pt x="3876" y="2962"/>
                  </a:cubicBezTo>
                  <a:cubicBezTo>
                    <a:pt x="4601" y="3214"/>
                    <a:pt x="5105" y="4002"/>
                    <a:pt x="4947" y="5041"/>
                  </a:cubicBezTo>
                  <a:cubicBezTo>
                    <a:pt x="5073" y="5010"/>
                    <a:pt x="5231" y="5010"/>
                    <a:pt x="5388" y="5010"/>
                  </a:cubicBezTo>
                  <a:cubicBezTo>
                    <a:pt x="5451" y="5010"/>
                    <a:pt x="5546" y="5010"/>
                    <a:pt x="5672" y="5041"/>
                  </a:cubicBezTo>
                  <a:cubicBezTo>
                    <a:pt x="5546" y="4002"/>
                    <a:pt x="6018" y="3246"/>
                    <a:pt x="6712" y="2962"/>
                  </a:cubicBezTo>
                  <a:cubicBezTo>
                    <a:pt x="6883" y="2899"/>
                    <a:pt x="7058" y="2870"/>
                    <a:pt x="7233" y="2870"/>
                  </a:cubicBezTo>
                  <a:cubicBezTo>
                    <a:pt x="8023" y="2870"/>
                    <a:pt x="8802" y="3477"/>
                    <a:pt x="9137" y="4380"/>
                  </a:cubicBezTo>
                  <a:cubicBezTo>
                    <a:pt x="9515" y="5482"/>
                    <a:pt x="9074" y="6680"/>
                    <a:pt x="8161" y="7026"/>
                  </a:cubicBezTo>
                  <a:cubicBezTo>
                    <a:pt x="8003" y="7058"/>
                    <a:pt x="7877" y="7089"/>
                    <a:pt x="7751" y="7089"/>
                  </a:cubicBezTo>
                  <a:cubicBezTo>
                    <a:pt x="7909" y="7688"/>
                    <a:pt x="7909" y="8444"/>
                    <a:pt x="7783" y="9452"/>
                  </a:cubicBezTo>
                  <a:cubicBezTo>
                    <a:pt x="9547" y="8633"/>
                    <a:pt x="10713" y="6900"/>
                    <a:pt x="10713" y="5010"/>
                  </a:cubicBezTo>
                  <a:cubicBezTo>
                    <a:pt x="10681" y="2269"/>
                    <a:pt x="8287" y="1"/>
                    <a:pt x="53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3" name="Google Shape;8183;p84"/>
            <p:cNvSpPr/>
            <p:nvPr/>
          </p:nvSpPr>
          <p:spPr>
            <a:xfrm>
              <a:off x="-17168375" y="3692750"/>
              <a:ext cx="99250" cy="92975"/>
            </a:xfrm>
            <a:custGeom>
              <a:rect b="b" l="l" r="r" t="t"/>
              <a:pathLst>
                <a:path extrusionOk="0" h="3719" w="3970">
                  <a:moveTo>
                    <a:pt x="2111" y="1"/>
                  </a:moveTo>
                  <a:cubicBezTo>
                    <a:pt x="946" y="1"/>
                    <a:pt x="0" y="946"/>
                    <a:pt x="0" y="2143"/>
                  </a:cubicBezTo>
                  <a:cubicBezTo>
                    <a:pt x="0" y="2773"/>
                    <a:pt x="284" y="3309"/>
                    <a:pt x="693" y="3718"/>
                  </a:cubicBezTo>
                  <a:cubicBezTo>
                    <a:pt x="1418" y="2521"/>
                    <a:pt x="2552" y="1545"/>
                    <a:pt x="3970" y="1072"/>
                  </a:cubicBezTo>
                  <a:cubicBezTo>
                    <a:pt x="3623" y="442"/>
                    <a:pt x="2899"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184" name="Google Shape;8184;p84"/>
          <p:cNvGrpSpPr/>
          <p:nvPr/>
        </p:nvGrpSpPr>
        <p:grpSpPr>
          <a:xfrm>
            <a:off x="6859491" y="2796852"/>
            <a:ext cx="456308" cy="449325"/>
            <a:chOff x="-17170750" y="4058800"/>
            <a:chExt cx="308775" cy="304050"/>
          </a:xfrm>
        </p:grpSpPr>
        <p:sp>
          <p:nvSpPr>
            <p:cNvPr id="8185" name="Google Shape;8185;p84"/>
            <p:cNvSpPr/>
            <p:nvPr/>
          </p:nvSpPr>
          <p:spPr>
            <a:xfrm>
              <a:off x="-17041575" y="4058800"/>
              <a:ext cx="49650" cy="49850"/>
            </a:xfrm>
            <a:custGeom>
              <a:rect b="b" l="l" r="r" t="t"/>
              <a:pathLst>
                <a:path extrusionOk="0" h="1994" w="1986">
                  <a:moveTo>
                    <a:pt x="989" y="1"/>
                  </a:moveTo>
                  <a:cubicBezTo>
                    <a:pt x="859" y="1"/>
                    <a:pt x="725" y="56"/>
                    <a:pt x="662" y="166"/>
                  </a:cubicBezTo>
                  <a:lnTo>
                    <a:pt x="1" y="1521"/>
                  </a:lnTo>
                  <a:lnTo>
                    <a:pt x="32" y="1521"/>
                  </a:lnTo>
                  <a:lnTo>
                    <a:pt x="977" y="1993"/>
                  </a:lnTo>
                  <a:lnTo>
                    <a:pt x="1954" y="1521"/>
                  </a:lnTo>
                  <a:lnTo>
                    <a:pt x="1985" y="1521"/>
                  </a:lnTo>
                  <a:lnTo>
                    <a:pt x="1292" y="166"/>
                  </a:lnTo>
                  <a:cubicBezTo>
                    <a:pt x="1245" y="56"/>
                    <a:pt x="1119" y="1"/>
                    <a:pt x="98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6" name="Google Shape;8186;p84"/>
            <p:cNvSpPr/>
            <p:nvPr/>
          </p:nvSpPr>
          <p:spPr>
            <a:xfrm>
              <a:off x="-17041575" y="4312625"/>
              <a:ext cx="49650" cy="50225"/>
            </a:xfrm>
            <a:custGeom>
              <a:rect b="b" l="l" r="r" t="t"/>
              <a:pathLst>
                <a:path extrusionOk="0" h="2009" w="1986">
                  <a:moveTo>
                    <a:pt x="977" y="0"/>
                  </a:moveTo>
                  <a:lnTo>
                    <a:pt x="32" y="473"/>
                  </a:lnTo>
                  <a:lnTo>
                    <a:pt x="1" y="473"/>
                  </a:lnTo>
                  <a:lnTo>
                    <a:pt x="662" y="1796"/>
                  </a:lnTo>
                  <a:cubicBezTo>
                    <a:pt x="757" y="1938"/>
                    <a:pt x="891" y="2009"/>
                    <a:pt x="1013" y="2009"/>
                  </a:cubicBezTo>
                  <a:cubicBezTo>
                    <a:pt x="1135" y="2009"/>
                    <a:pt x="1245" y="1938"/>
                    <a:pt x="1292" y="1796"/>
                  </a:cubicBezTo>
                  <a:lnTo>
                    <a:pt x="1985" y="473"/>
                  </a:lnTo>
                  <a:lnTo>
                    <a:pt x="1954" y="473"/>
                  </a:lnTo>
                  <a:lnTo>
                    <a:pt x="9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7" name="Google Shape;8187;p84"/>
            <p:cNvSpPr/>
            <p:nvPr/>
          </p:nvSpPr>
          <p:spPr>
            <a:xfrm>
              <a:off x="-17170750" y="4186600"/>
              <a:ext cx="52800" cy="48075"/>
            </a:xfrm>
            <a:custGeom>
              <a:rect b="b" l="l" r="r" t="t"/>
              <a:pathLst>
                <a:path extrusionOk="0" h="1923" w="2112">
                  <a:moveTo>
                    <a:pt x="1639" y="0"/>
                  </a:moveTo>
                  <a:lnTo>
                    <a:pt x="284" y="630"/>
                  </a:lnTo>
                  <a:cubicBezTo>
                    <a:pt x="1" y="788"/>
                    <a:pt x="1" y="1135"/>
                    <a:pt x="284" y="1261"/>
                  </a:cubicBezTo>
                  <a:lnTo>
                    <a:pt x="1639" y="1922"/>
                  </a:lnTo>
                  <a:lnTo>
                    <a:pt x="1639" y="1891"/>
                  </a:lnTo>
                  <a:lnTo>
                    <a:pt x="2112" y="946"/>
                  </a:lnTo>
                  <a:lnTo>
                    <a:pt x="163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8" name="Google Shape;8188;p84"/>
            <p:cNvSpPr/>
            <p:nvPr/>
          </p:nvSpPr>
          <p:spPr>
            <a:xfrm>
              <a:off x="-16914775" y="4185025"/>
              <a:ext cx="52800" cy="49650"/>
            </a:xfrm>
            <a:custGeom>
              <a:rect b="b" l="l" r="r" t="t"/>
              <a:pathLst>
                <a:path extrusionOk="0" h="1986" w="2112">
                  <a:moveTo>
                    <a:pt x="474" y="0"/>
                  </a:moveTo>
                  <a:lnTo>
                    <a:pt x="474" y="63"/>
                  </a:lnTo>
                  <a:lnTo>
                    <a:pt x="1" y="1009"/>
                  </a:lnTo>
                  <a:lnTo>
                    <a:pt x="474" y="1954"/>
                  </a:lnTo>
                  <a:lnTo>
                    <a:pt x="474" y="1985"/>
                  </a:lnTo>
                  <a:lnTo>
                    <a:pt x="1828" y="1324"/>
                  </a:lnTo>
                  <a:cubicBezTo>
                    <a:pt x="2112" y="1198"/>
                    <a:pt x="2112" y="851"/>
                    <a:pt x="1828" y="693"/>
                  </a:cubicBezTo>
                  <a:lnTo>
                    <a:pt x="47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9" name="Google Shape;8189;p84"/>
            <p:cNvSpPr/>
            <p:nvPr/>
          </p:nvSpPr>
          <p:spPr>
            <a:xfrm>
              <a:off x="-17127800" y="4273225"/>
              <a:ext cx="47650" cy="46500"/>
            </a:xfrm>
            <a:custGeom>
              <a:rect b="b" l="l" r="r" t="t"/>
              <a:pathLst>
                <a:path extrusionOk="0" h="1860" w="1906">
                  <a:moveTo>
                    <a:pt x="551" y="1"/>
                  </a:moveTo>
                  <a:lnTo>
                    <a:pt x="79" y="1419"/>
                  </a:lnTo>
                  <a:cubicBezTo>
                    <a:pt x="0" y="1628"/>
                    <a:pt x="183" y="1859"/>
                    <a:pt x="373" y="1859"/>
                  </a:cubicBezTo>
                  <a:cubicBezTo>
                    <a:pt x="412" y="1859"/>
                    <a:pt x="451" y="1850"/>
                    <a:pt x="488" y="1828"/>
                  </a:cubicBezTo>
                  <a:lnTo>
                    <a:pt x="1906" y="1356"/>
                  </a:lnTo>
                  <a:lnTo>
                    <a:pt x="1906" y="1324"/>
                  </a:lnTo>
                  <a:lnTo>
                    <a:pt x="1591" y="347"/>
                  </a:lnTo>
                  <a:lnTo>
                    <a:pt x="58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0" name="Google Shape;8190;p84"/>
            <p:cNvSpPr/>
            <p:nvPr/>
          </p:nvSpPr>
          <p:spPr>
            <a:xfrm>
              <a:off x="-16952575" y="4100775"/>
              <a:ext cx="47675" cy="47250"/>
            </a:xfrm>
            <a:custGeom>
              <a:rect b="b" l="l" r="r" t="t"/>
              <a:pathLst>
                <a:path extrusionOk="0" h="1890" w="1907">
                  <a:moveTo>
                    <a:pt x="1544" y="0"/>
                  </a:moveTo>
                  <a:cubicBezTo>
                    <a:pt x="1503" y="0"/>
                    <a:pt x="1461" y="10"/>
                    <a:pt x="1418" y="31"/>
                  </a:cubicBezTo>
                  <a:lnTo>
                    <a:pt x="1" y="503"/>
                  </a:lnTo>
                  <a:lnTo>
                    <a:pt x="1" y="535"/>
                  </a:lnTo>
                  <a:lnTo>
                    <a:pt x="316" y="1543"/>
                  </a:lnTo>
                  <a:lnTo>
                    <a:pt x="1324" y="1890"/>
                  </a:lnTo>
                  <a:lnTo>
                    <a:pt x="1355" y="1890"/>
                  </a:lnTo>
                  <a:lnTo>
                    <a:pt x="1828" y="472"/>
                  </a:lnTo>
                  <a:cubicBezTo>
                    <a:pt x="1907" y="236"/>
                    <a:pt x="1745" y="0"/>
                    <a:pt x="154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1" name="Google Shape;8191;p84"/>
            <p:cNvSpPr/>
            <p:nvPr/>
          </p:nvSpPr>
          <p:spPr>
            <a:xfrm>
              <a:off x="-16954150" y="4273225"/>
              <a:ext cx="49200" cy="47800"/>
            </a:xfrm>
            <a:custGeom>
              <a:rect b="b" l="l" r="r" t="t"/>
              <a:pathLst>
                <a:path extrusionOk="0" h="1912" w="1968">
                  <a:moveTo>
                    <a:pt x="1387" y="1"/>
                  </a:moveTo>
                  <a:lnTo>
                    <a:pt x="379" y="347"/>
                  </a:lnTo>
                  <a:lnTo>
                    <a:pt x="1" y="1356"/>
                  </a:lnTo>
                  <a:lnTo>
                    <a:pt x="1" y="1419"/>
                  </a:lnTo>
                  <a:lnTo>
                    <a:pt x="1418" y="1891"/>
                  </a:lnTo>
                  <a:cubicBezTo>
                    <a:pt x="1460" y="1905"/>
                    <a:pt x="1501" y="1911"/>
                    <a:pt x="1541" y="1911"/>
                  </a:cubicBezTo>
                  <a:cubicBezTo>
                    <a:pt x="1776" y="1911"/>
                    <a:pt x="1967" y="1692"/>
                    <a:pt x="1860" y="1450"/>
                  </a:cubicBezTo>
                  <a:lnTo>
                    <a:pt x="138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2" name="Google Shape;8192;p84"/>
            <p:cNvSpPr/>
            <p:nvPr/>
          </p:nvSpPr>
          <p:spPr>
            <a:xfrm>
              <a:off x="-17128625" y="4101275"/>
              <a:ext cx="48475" cy="46750"/>
            </a:xfrm>
            <a:custGeom>
              <a:rect b="b" l="l" r="r" t="t"/>
              <a:pathLst>
                <a:path extrusionOk="0" h="1870" w="1939">
                  <a:moveTo>
                    <a:pt x="433" y="0"/>
                  </a:moveTo>
                  <a:cubicBezTo>
                    <a:pt x="209" y="0"/>
                    <a:pt x="0" y="201"/>
                    <a:pt x="112" y="452"/>
                  </a:cubicBezTo>
                  <a:lnTo>
                    <a:pt x="584" y="1870"/>
                  </a:lnTo>
                  <a:lnTo>
                    <a:pt x="1592" y="1523"/>
                  </a:lnTo>
                  <a:lnTo>
                    <a:pt x="1939" y="483"/>
                  </a:lnTo>
                  <a:lnTo>
                    <a:pt x="521" y="11"/>
                  </a:lnTo>
                  <a:cubicBezTo>
                    <a:pt x="492" y="4"/>
                    <a:pt x="462" y="0"/>
                    <a:pt x="4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3" name="Google Shape;8193;p84"/>
            <p:cNvSpPr/>
            <p:nvPr/>
          </p:nvSpPr>
          <p:spPr>
            <a:xfrm>
              <a:off x="-17043150" y="4183450"/>
              <a:ext cx="52800" cy="52800"/>
            </a:xfrm>
            <a:custGeom>
              <a:rect b="b" l="l" r="r" t="t"/>
              <a:pathLst>
                <a:path extrusionOk="0" h="2112" w="2112">
                  <a:moveTo>
                    <a:pt x="1040" y="0"/>
                  </a:moveTo>
                  <a:cubicBezTo>
                    <a:pt x="473" y="0"/>
                    <a:pt x="1" y="473"/>
                    <a:pt x="1" y="1072"/>
                  </a:cubicBezTo>
                  <a:cubicBezTo>
                    <a:pt x="1" y="1639"/>
                    <a:pt x="473" y="2111"/>
                    <a:pt x="1040" y="2111"/>
                  </a:cubicBezTo>
                  <a:cubicBezTo>
                    <a:pt x="1639" y="2111"/>
                    <a:pt x="2112" y="1639"/>
                    <a:pt x="2112" y="1072"/>
                  </a:cubicBezTo>
                  <a:cubicBezTo>
                    <a:pt x="2112" y="504"/>
                    <a:pt x="1639"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4" name="Google Shape;8194;p84"/>
            <p:cNvSpPr/>
            <p:nvPr/>
          </p:nvSpPr>
          <p:spPr>
            <a:xfrm>
              <a:off x="-17070725" y="4111975"/>
              <a:ext cx="44925" cy="60475"/>
            </a:xfrm>
            <a:custGeom>
              <a:rect b="b" l="l" r="r" t="t"/>
              <a:pathLst>
                <a:path extrusionOk="0" h="2419" w="1797">
                  <a:moveTo>
                    <a:pt x="722" y="0"/>
                  </a:moveTo>
                  <a:cubicBezTo>
                    <a:pt x="663" y="0"/>
                    <a:pt x="600" y="8"/>
                    <a:pt x="537" y="24"/>
                  </a:cubicBezTo>
                  <a:cubicBezTo>
                    <a:pt x="411" y="55"/>
                    <a:pt x="348" y="150"/>
                    <a:pt x="316" y="244"/>
                  </a:cubicBezTo>
                  <a:lnTo>
                    <a:pt x="1" y="1253"/>
                  </a:lnTo>
                  <a:lnTo>
                    <a:pt x="1167" y="2418"/>
                  </a:lnTo>
                  <a:cubicBezTo>
                    <a:pt x="1356" y="2355"/>
                    <a:pt x="1576" y="2229"/>
                    <a:pt x="1797" y="2198"/>
                  </a:cubicBezTo>
                  <a:lnTo>
                    <a:pt x="1797" y="496"/>
                  </a:lnTo>
                  <a:lnTo>
                    <a:pt x="883" y="24"/>
                  </a:lnTo>
                  <a:cubicBezTo>
                    <a:pt x="836" y="8"/>
                    <a:pt x="781" y="0"/>
                    <a:pt x="7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5" name="Google Shape;8195;p84"/>
            <p:cNvSpPr/>
            <p:nvPr/>
          </p:nvSpPr>
          <p:spPr>
            <a:xfrm>
              <a:off x="-16979350" y="4156675"/>
              <a:ext cx="60675" cy="45700"/>
            </a:xfrm>
            <a:custGeom>
              <a:rect b="b" l="l" r="r" t="t"/>
              <a:pathLst>
                <a:path extrusionOk="0" h="1828" w="2427">
                  <a:moveTo>
                    <a:pt x="1166" y="0"/>
                  </a:moveTo>
                  <a:lnTo>
                    <a:pt x="1" y="1166"/>
                  </a:lnTo>
                  <a:cubicBezTo>
                    <a:pt x="127" y="1386"/>
                    <a:pt x="190" y="1575"/>
                    <a:pt x="284" y="1827"/>
                  </a:cubicBezTo>
                  <a:lnTo>
                    <a:pt x="1954" y="1827"/>
                  </a:lnTo>
                  <a:lnTo>
                    <a:pt x="2426" y="914"/>
                  </a:lnTo>
                  <a:cubicBezTo>
                    <a:pt x="2426" y="756"/>
                    <a:pt x="2426" y="630"/>
                    <a:pt x="2395" y="567"/>
                  </a:cubicBezTo>
                  <a:cubicBezTo>
                    <a:pt x="2363" y="441"/>
                    <a:pt x="2269" y="347"/>
                    <a:pt x="2174" y="315"/>
                  </a:cubicBezTo>
                  <a:lnTo>
                    <a:pt x="116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6" name="Google Shape;8196;p84"/>
            <p:cNvSpPr/>
            <p:nvPr/>
          </p:nvSpPr>
          <p:spPr>
            <a:xfrm>
              <a:off x="-17116400" y="4155875"/>
              <a:ext cx="63050" cy="44125"/>
            </a:xfrm>
            <a:custGeom>
              <a:rect b="b" l="l" r="r" t="t"/>
              <a:pathLst>
                <a:path extrusionOk="0" h="1765" w="2522">
                  <a:moveTo>
                    <a:pt x="1292" y="1"/>
                  </a:moveTo>
                  <a:lnTo>
                    <a:pt x="316" y="316"/>
                  </a:lnTo>
                  <a:cubicBezTo>
                    <a:pt x="190" y="347"/>
                    <a:pt x="127" y="442"/>
                    <a:pt x="95" y="536"/>
                  </a:cubicBezTo>
                  <a:cubicBezTo>
                    <a:pt x="32" y="662"/>
                    <a:pt x="1" y="788"/>
                    <a:pt x="95" y="851"/>
                  </a:cubicBezTo>
                  <a:lnTo>
                    <a:pt x="568" y="1765"/>
                  </a:lnTo>
                  <a:lnTo>
                    <a:pt x="2238" y="1765"/>
                  </a:lnTo>
                  <a:cubicBezTo>
                    <a:pt x="2301" y="1544"/>
                    <a:pt x="2364" y="1324"/>
                    <a:pt x="2521" y="1135"/>
                  </a:cubicBezTo>
                  <a:lnTo>
                    <a:pt x="129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7" name="Google Shape;8197;p84"/>
            <p:cNvSpPr/>
            <p:nvPr/>
          </p:nvSpPr>
          <p:spPr>
            <a:xfrm>
              <a:off x="-17007700" y="4112450"/>
              <a:ext cx="44925" cy="60775"/>
            </a:xfrm>
            <a:custGeom>
              <a:rect b="b" l="l" r="r" t="t"/>
              <a:pathLst>
                <a:path extrusionOk="0" h="2431" w="1797">
                  <a:moveTo>
                    <a:pt x="1042" y="0"/>
                  </a:moveTo>
                  <a:cubicBezTo>
                    <a:pt x="989" y="0"/>
                    <a:pt x="936" y="10"/>
                    <a:pt x="883" y="36"/>
                  </a:cubicBezTo>
                  <a:lnTo>
                    <a:pt x="0" y="509"/>
                  </a:lnTo>
                  <a:lnTo>
                    <a:pt x="0" y="2179"/>
                  </a:lnTo>
                  <a:cubicBezTo>
                    <a:pt x="221" y="2210"/>
                    <a:pt x="410" y="2273"/>
                    <a:pt x="630" y="2431"/>
                  </a:cubicBezTo>
                  <a:lnTo>
                    <a:pt x="1796" y="1265"/>
                  </a:lnTo>
                  <a:lnTo>
                    <a:pt x="1481" y="288"/>
                  </a:lnTo>
                  <a:cubicBezTo>
                    <a:pt x="1450" y="162"/>
                    <a:pt x="1355" y="68"/>
                    <a:pt x="1261" y="36"/>
                  </a:cubicBezTo>
                  <a:cubicBezTo>
                    <a:pt x="1188" y="18"/>
                    <a:pt x="1115" y="0"/>
                    <a:pt x="10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8" name="Google Shape;8198;p84"/>
            <p:cNvSpPr/>
            <p:nvPr/>
          </p:nvSpPr>
          <p:spPr>
            <a:xfrm>
              <a:off x="-17007700" y="4248025"/>
              <a:ext cx="44925" cy="61475"/>
            </a:xfrm>
            <a:custGeom>
              <a:rect b="b" l="l" r="r" t="t"/>
              <a:pathLst>
                <a:path extrusionOk="0" h="2459" w="1797">
                  <a:moveTo>
                    <a:pt x="630" y="1"/>
                  </a:moveTo>
                  <a:cubicBezTo>
                    <a:pt x="473" y="95"/>
                    <a:pt x="221" y="221"/>
                    <a:pt x="0" y="253"/>
                  </a:cubicBezTo>
                  <a:lnTo>
                    <a:pt x="0" y="1954"/>
                  </a:lnTo>
                  <a:lnTo>
                    <a:pt x="883" y="2427"/>
                  </a:lnTo>
                  <a:cubicBezTo>
                    <a:pt x="946" y="2458"/>
                    <a:pt x="1009" y="2458"/>
                    <a:pt x="1040" y="2458"/>
                  </a:cubicBezTo>
                  <a:cubicBezTo>
                    <a:pt x="1135" y="2458"/>
                    <a:pt x="1198" y="2427"/>
                    <a:pt x="1261" y="2364"/>
                  </a:cubicBezTo>
                  <a:cubicBezTo>
                    <a:pt x="1324" y="2332"/>
                    <a:pt x="1450" y="2269"/>
                    <a:pt x="1481" y="2175"/>
                  </a:cubicBezTo>
                  <a:lnTo>
                    <a:pt x="1796" y="1198"/>
                  </a:lnTo>
                  <a:lnTo>
                    <a:pt x="63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9" name="Google Shape;8199;p84"/>
            <p:cNvSpPr/>
            <p:nvPr/>
          </p:nvSpPr>
          <p:spPr>
            <a:xfrm>
              <a:off x="-16980125" y="4219675"/>
              <a:ext cx="61450" cy="45700"/>
            </a:xfrm>
            <a:custGeom>
              <a:rect b="b" l="l" r="r" t="t"/>
              <a:pathLst>
                <a:path extrusionOk="0" h="1828" w="2458">
                  <a:moveTo>
                    <a:pt x="252" y="1"/>
                  </a:moveTo>
                  <a:cubicBezTo>
                    <a:pt x="221" y="253"/>
                    <a:pt x="158" y="442"/>
                    <a:pt x="0" y="631"/>
                  </a:cubicBezTo>
                  <a:lnTo>
                    <a:pt x="1166" y="1828"/>
                  </a:lnTo>
                  <a:lnTo>
                    <a:pt x="2142" y="1513"/>
                  </a:lnTo>
                  <a:cubicBezTo>
                    <a:pt x="2268" y="1450"/>
                    <a:pt x="2363" y="1387"/>
                    <a:pt x="2394" y="1261"/>
                  </a:cubicBezTo>
                  <a:cubicBezTo>
                    <a:pt x="2426" y="1135"/>
                    <a:pt x="2457" y="1009"/>
                    <a:pt x="2394" y="946"/>
                  </a:cubicBezTo>
                  <a:lnTo>
                    <a:pt x="195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0" name="Google Shape;8200;p84"/>
            <p:cNvSpPr/>
            <p:nvPr/>
          </p:nvSpPr>
          <p:spPr>
            <a:xfrm>
              <a:off x="-17070725" y="4247250"/>
              <a:ext cx="44925" cy="61300"/>
            </a:xfrm>
            <a:custGeom>
              <a:rect b="b" l="l" r="r" t="t"/>
              <a:pathLst>
                <a:path extrusionOk="0" h="2452" w="1797">
                  <a:moveTo>
                    <a:pt x="1167" y="0"/>
                  </a:moveTo>
                  <a:lnTo>
                    <a:pt x="1" y="1197"/>
                  </a:lnTo>
                  <a:lnTo>
                    <a:pt x="316" y="2174"/>
                  </a:lnTo>
                  <a:cubicBezTo>
                    <a:pt x="348" y="2300"/>
                    <a:pt x="411" y="2332"/>
                    <a:pt x="505" y="2363"/>
                  </a:cubicBezTo>
                  <a:cubicBezTo>
                    <a:pt x="578" y="2418"/>
                    <a:pt x="641" y="2452"/>
                    <a:pt x="711" y="2452"/>
                  </a:cubicBezTo>
                  <a:cubicBezTo>
                    <a:pt x="762" y="2452"/>
                    <a:pt x="817" y="2434"/>
                    <a:pt x="883" y="2395"/>
                  </a:cubicBezTo>
                  <a:lnTo>
                    <a:pt x="1797" y="1922"/>
                  </a:lnTo>
                  <a:lnTo>
                    <a:pt x="1797" y="284"/>
                  </a:lnTo>
                  <a:cubicBezTo>
                    <a:pt x="1576" y="221"/>
                    <a:pt x="1356" y="158"/>
                    <a:pt x="116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1" name="Google Shape;8201;p84"/>
            <p:cNvSpPr/>
            <p:nvPr/>
          </p:nvSpPr>
          <p:spPr>
            <a:xfrm>
              <a:off x="-17115600" y="4218900"/>
              <a:ext cx="61450" cy="44900"/>
            </a:xfrm>
            <a:custGeom>
              <a:rect b="b" l="l" r="r" t="t"/>
              <a:pathLst>
                <a:path extrusionOk="0" h="1796" w="2458">
                  <a:moveTo>
                    <a:pt x="536" y="0"/>
                  </a:moveTo>
                  <a:lnTo>
                    <a:pt x="536" y="32"/>
                  </a:lnTo>
                  <a:lnTo>
                    <a:pt x="63" y="945"/>
                  </a:lnTo>
                  <a:cubicBezTo>
                    <a:pt x="0" y="1071"/>
                    <a:pt x="0" y="1166"/>
                    <a:pt x="63" y="1260"/>
                  </a:cubicBezTo>
                  <a:cubicBezTo>
                    <a:pt x="95" y="1386"/>
                    <a:pt x="158" y="1449"/>
                    <a:pt x="284" y="1481"/>
                  </a:cubicBezTo>
                  <a:lnTo>
                    <a:pt x="1260" y="1796"/>
                  </a:lnTo>
                  <a:lnTo>
                    <a:pt x="2458" y="630"/>
                  </a:lnTo>
                  <a:cubicBezTo>
                    <a:pt x="2332" y="441"/>
                    <a:pt x="2269" y="221"/>
                    <a:pt x="21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2" name="Google Shape;8202;p84"/>
          <p:cNvGrpSpPr/>
          <p:nvPr/>
        </p:nvGrpSpPr>
        <p:grpSpPr>
          <a:xfrm>
            <a:off x="5721388" y="3343358"/>
            <a:ext cx="450470" cy="446998"/>
            <a:chOff x="-15688425" y="3707725"/>
            <a:chExt cx="304825" cy="302475"/>
          </a:xfrm>
        </p:grpSpPr>
        <p:sp>
          <p:nvSpPr>
            <p:cNvPr id="8203" name="Google Shape;8203;p84"/>
            <p:cNvSpPr/>
            <p:nvPr/>
          </p:nvSpPr>
          <p:spPr>
            <a:xfrm>
              <a:off x="-15687650" y="3884950"/>
              <a:ext cx="304050" cy="125250"/>
            </a:xfrm>
            <a:custGeom>
              <a:rect b="b" l="l" r="r" t="t"/>
              <a:pathLst>
                <a:path extrusionOk="0" h="5010" w="12162">
                  <a:moveTo>
                    <a:pt x="347" y="0"/>
                  </a:moveTo>
                  <a:cubicBezTo>
                    <a:pt x="158" y="0"/>
                    <a:pt x="1" y="158"/>
                    <a:pt x="1" y="347"/>
                  </a:cubicBezTo>
                  <a:cubicBezTo>
                    <a:pt x="1" y="567"/>
                    <a:pt x="158" y="725"/>
                    <a:pt x="347" y="725"/>
                  </a:cubicBezTo>
                  <a:lnTo>
                    <a:pt x="851" y="725"/>
                  </a:lnTo>
                  <a:lnTo>
                    <a:pt x="1481" y="1922"/>
                  </a:lnTo>
                  <a:cubicBezTo>
                    <a:pt x="1576" y="2048"/>
                    <a:pt x="1702" y="2142"/>
                    <a:pt x="1796" y="2142"/>
                  </a:cubicBezTo>
                  <a:lnTo>
                    <a:pt x="3057" y="2142"/>
                  </a:lnTo>
                  <a:lnTo>
                    <a:pt x="3624" y="2835"/>
                  </a:lnTo>
                  <a:lnTo>
                    <a:pt x="6113" y="2835"/>
                  </a:lnTo>
                  <a:cubicBezTo>
                    <a:pt x="6302" y="2835"/>
                    <a:pt x="6459" y="2993"/>
                    <a:pt x="6459" y="3182"/>
                  </a:cubicBezTo>
                  <a:cubicBezTo>
                    <a:pt x="6459" y="3403"/>
                    <a:pt x="6302" y="3560"/>
                    <a:pt x="6113" y="3560"/>
                  </a:cubicBezTo>
                  <a:lnTo>
                    <a:pt x="4128" y="3560"/>
                  </a:lnTo>
                  <a:lnTo>
                    <a:pt x="5073" y="4852"/>
                  </a:lnTo>
                  <a:cubicBezTo>
                    <a:pt x="5168" y="4915"/>
                    <a:pt x="5231" y="5009"/>
                    <a:pt x="5357" y="5009"/>
                  </a:cubicBezTo>
                  <a:lnTo>
                    <a:pt x="6774" y="5009"/>
                  </a:lnTo>
                  <a:cubicBezTo>
                    <a:pt x="6900" y="5009"/>
                    <a:pt x="7058" y="4915"/>
                    <a:pt x="7089" y="4820"/>
                  </a:cubicBezTo>
                  <a:lnTo>
                    <a:pt x="7719" y="3560"/>
                  </a:lnTo>
                  <a:lnTo>
                    <a:pt x="8948" y="3560"/>
                  </a:lnTo>
                  <a:cubicBezTo>
                    <a:pt x="9043" y="3560"/>
                    <a:pt x="9169" y="3497"/>
                    <a:pt x="9200" y="3403"/>
                  </a:cubicBezTo>
                  <a:lnTo>
                    <a:pt x="10145" y="2079"/>
                  </a:lnTo>
                  <a:lnTo>
                    <a:pt x="8948" y="2079"/>
                  </a:lnTo>
                  <a:lnTo>
                    <a:pt x="8948" y="2142"/>
                  </a:lnTo>
                  <a:cubicBezTo>
                    <a:pt x="8728" y="2142"/>
                    <a:pt x="8570" y="1985"/>
                    <a:pt x="8570" y="1764"/>
                  </a:cubicBezTo>
                  <a:cubicBezTo>
                    <a:pt x="8570" y="1575"/>
                    <a:pt x="8728" y="1418"/>
                    <a:pt x="8948" y="1418"/>
                  </a:cubicBezTo>
                  <a:lnTo>
                    <a:pt x="10712" y="1418"/>
                  </a:lnTo>
                  <a:lnTo>
                    <a:pt x="11248" y="725"/>
                  </a:lnTo>
                  <a:lnTo>
                    <a:pt x="11815" y="725"/>
                  </a:lnTo>
                  <a:cubicBezTo>
                    <a:pt x="12004" y="725"/>
                    <a:pt x="12162" y="567"/>
                    <a:pt x="12162" y="347"/>
                  </a:cubicBezTo>
                  <a:cubicBezTo>
                    <a:pt x="12162" y="158"/>
                    <a:pt x="12004" y="0"/>
                    <a:pt x="118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4" name="Google Shape;8204;p84"/>
            <p:cNvSpPr/>
            <p:nvPr/>
          </p:nvSpPr>
          <p:spPr>
            <a:xfrm>
              <a:off x="-15634875" y="3956600"/>
              <a:ext cx="49650" cy="18150"/>
            </a:xfrm>
            <a:custGeom>
              <a:rect b="b" l="l" r="r" t="t"/>
              <a:pathLst>
                <a:path extrusionOk="0" h="726" w="1986">
                  <a:moveTo>
                    <a:pt x="379" y="1"/>
                  </a:moveTo>
                  <a:cubicBezTo>
                    <a:pt x="158" y="1"/>
                    <a:pt x="1" y="158"/>
                    <a:pt x="1" y="348"/>
                  </a:cubicBezTo>
                  <a:cubicBezTo>
                    <a:pt x="1" y="568"/>
                    <a:pt x="158" y="726"/>
                    <a:pt x="379" y="726"/>
                  </a:cubicBezTo>
                  <a:lnTo>
                    <a:pt x="1985" y="726"/>
                  </a:lnTo>
                  <a:lnTo>
                    <a:pt x="14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5" name="Google Shape;8205;p84"/>
            <p:cNvSpPr/>
            <p:nvPr/>
          </p:nvSpPr>
          <p:spPr>
            <a:xfrm>
              <a:off x="-15434025" y="3920375"/>
              <a:ext cx="31525" cy="18150"/>
            </a:xfrm>
            <a:custGeom>
              <a:rect b="b" l="l" r="r" t="t"/>
              <a:pathLst>
                <a:path extrusionOk="0" h="726" w="1261">
                  <a:moveTo>
                    <a:pt x="567" y="1"/>
                  </a:moveTo>
                  <a:lnTo>
                    <a:pt x="0" y="725"/>
                  </a:lnTo>
                  <a:lnTo>
                    <a:pt x="914" y="725"/>
                  </a:lnTo>
                  <a:cubicBezTo>
                    <a:pt x="1103" y="725"/>
                    <a:pt x="1261" y="568"/>
                    <a:pt x="1261" y="347"/>
                  </a:cubicBezTo>
                  <a:cubicBezTo>
                    <a:pt x="1261" y="158"/>
                    <a:pt x="1103" y="1"/>
                    <a:pt x="9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6" name="Google Shape;8206;p84"/>
            <p:cNvSpPr/>
            <p:nvPr/>
          </p:nvSpPr>
          <p:spPr>
            <a:xfrm>
              <a:off x="-15436400" y="3974725"/>
              <a:ext cx="52800" cy="17350"/>
            </a:xfrm>
            <a:custGeom>
              <a:rect b="b" l="l" r="r" t="t"/>
              <a:pathLst>
                <a:path extrusionOk="0" h="694" w="2112">
                  <a:moveTo>
                    <a:pt x="347" y="1"/>
                  </a:moveTo>
                  <a:cubicBezTo>
                    <a:pt x="158" y="1"/>
                    <a:pt x="1" y="158"/>
                    <a:pt x="1" y="347"/>
                  </a:cubicBezTo>
                  <a:cubicBezTo>
                    <a:pt x="1" y="536"/>
                    <a:pt x="158" y="694"/>
                    <a:pt x="347" y="694"/>
                  </a:cubicBezTo>
                  <a:lnTo>
                    <a:pt x="1765" y="694"/>
                  </a:lnTo>
                  <a:cubicBezTo>
                    <a:pt x="1954" y="694"/>
                    <a:pt x="2112" y="536"/>
                    <a:pt x="2112" y="347"/>
                  </a:cubicBezTo>
                  <a:cubicBezTo>
                    <a:pt x="2112" y="158"/>
                    <a:pt x="1954"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7" name="Google Shape;8207;p84"/>
            <p:cNvSpPr/>
            <p:nvPr/>
          </p:nvSpPr>
          <p:spPr>
            <a:xfrm>
              <a:off x="-15688425" y="3992050"/>
              <a:ext cx="54350" cy="18150"/>
            </a:xfrm>
            <a:custGeom>
              <a:rect b="b" l="l" r="r" t="t"/>
              <a:pathLst>
                <a:path extrusionOk="0" h="726" w="2174">
                  <a:moveTo>
                    <a:pt x="347" y="1"/>
                  </a:moveTo>
                  <a:cubicBezTo>
                    <a:pt x="158" y="1"/>
                    <a:pt x="0" y="158"/>
                    <a:pt x="0" y="379"/>
                  </a:cubicBezTo>
                  <a:cubicBezTo>
                    <a:pt x="0" y="568"/>
                    <a:pt x="158" y="725"/>
                    <a:pt x="347" y="725"/>
                  </a:cubicBezTo>
                  <a:lnTo>
                    <a:pt x="1796" y="725"/>
                  </a:lnTo>
                  <a:cubicBezTo>
                    <a:pt x="1985" y="725"/>
                    <a:pt x="2174" y="568"/>
                    <a:pt x="2174" y="379"/>
                  </a:cubicBezTo>
                  <a:cubicBezTo>
                    <a:pt x="2174" y="158"/>
                    <a:pt x="1985" y="1"/>
                    <a:pt x="17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8" name="Google Shape;8208;p84"/>
            <p:cNvSpPr/>
            <p:nvPr/>
          </p:nvSpPr>
          <p:spPr>
            <a:xfrm>
              <a:off x="-15664800" y="3707725"/>
              <a:ext cx="252850" cy="161475"/>
            </a:xfrm>
            <a:custGeom>
              <a:rect b="b" l="l" r="r" t="t"/>
              <a:pathLst>
                <a:path extrusionOk="0" h="6459" w="10114">
                  <a:moveTo>
                    <a:pt x="4443" y="0"/>
                  </a:moveTo>
                  <a:cubicBezTo>
                    <a:pt x="4285" y="0"/>
                    <a:pt x="4159" y="95"/>
                    <a:pt x="4096" y="252"/>
                  </a:cubicBezTo>
                  <a:lnTo>
                    <a:pt x="3686" y="1450"/>
                  </a:lnTo>
                  <a:lnTo>
                    <a:pt x="5136" y="1450"/>
                  </a:lnTo>
                  <a:cubicBezTo>
                    <a:pt x="5356" y="1450"/>
                    <a:pt x="5514" y="1607"/>
                    <a:pt x="5514" y="1828"/>
                  </a:cubicBezTo>
                  <a:cubicBezTo>
                    <a:pt x="5514" y="2017"/>
                    <a:pt x="5356" y="2174"/>
                    <a:pt x="5136" y="2174"/>
                  </a:cubicBezTo>
                  <a:lnTo>
                    <a:pt x="2993" y="2174"/>
                  </a:lnTo>
                  <a:cubicBezTo>
                    <a:pt x="2867" y="2174"/>
                    <a:pt x="2710" y="2237"/>
                    <a:pt x="2678" y="2363"/>
                  </a:cubicBezTo>
                  <a:lnTo>
                    <a:pt x="1985" y="3718"/>
                  </a:lnTo>
                  <a:lnTo>
                    <a:pt x="662" y="4380"/>
                  </a:lnTo>
                  <a:cubicBezTo>
                    <a:pt x="567" y="4411"/>
                    <a:pt x="504" y="4506"/>
                    <a:pt x="473" y="4600"/>
                  </a:cubicBezTo>
                  <a:lnTo>
                    <a:pt x="0" y="6459"/>
                  </a:lnTo>
                  <a:lnTo>
                    <a:pt x="3497" y="6459"/>
                  </a:lnTo>
                  <a:lnTo>
                    <a:pt x="4096" y="3813"/>
                  </a:lnTo>
                  <a:cubicBezTo>
                    <a:pt x="4122" y="3657"/>
                    <a:pt x="4255" y="3544"/>
                    <a:pt x="4406" y="3544"/>
                  </a:cubicBezTo>
                  <a:cubicBezTo>
                    <a:pt x="4439" y="3544"/>
                    <a:pt x="4472" y="3549"/>
                    <a:pt x="4506" y="3560"/>
                  </a:cubicBezTo>
                  <a:cubicBezTo>
                    <a:pt x="4726" y="3592"/>
                    <a:pt x="4821" y="3781"/>
                    <a:pt x="4789" y="3970"/>
                  </a:cubicBezTo>
                  <a:lnTo>
                    <a:pt x="4317" y="6427"/>
                  </a:lnTo>
                  <a:lnTo>
                    <a:pt x="5860" y="6427"/>
                  </a:lnTo>
                  <a:lnTo>
                    <a:pt x="5545" y="5482"/>
                  </a:lnTo>
                  <a:cubicBezTo>
                    <a:pt x="5451" y="5293"/>
                    <a:pt x="5577" y="5073"/>
                    <a:pt x="5766" y="5041"/>
                  </a:cubicBezTo>
                  <a:cubicBezTo>
                    <a:pt x="5811" y="5028"/>
                    <a:pt x="5855" y="5022"/>
                    <a:pt x="5896" y="5022"/>
                  </a:cubicBezTo>
                  <a:cubicBezTo>
                    <a:pt x="6057" y="5022"/>
                    <a:pt x="6182" y="5118"/>
                    <a:pt x="6207" y="5293"/>
                  </a:cubicBezTo>
                  <a:lnTo>
                    <a:pt x="6616" y="6459"/>
                  </a:lnTo>
                  <a:lnTo>
                    <a:pt x="10113" y="6459"/>
                  </a:lnTo>
                  <a:lnTo>
                    <a:pt x="9042" y="3813"/>
                  </a:lnTo>
                  <a:cubicBezTo>
                    <a:pt x="9011" y="3750"/>
                    <a:pt x="8979" y="3655"/>
                    <a:pt x="8885" y="3623"/>
                  </a:cubicBezTo>
                  <a:lnTo>
                    <a:pt x="7562" y="2962"/>
                  </a:lnTo>
                  <a:lnTo>
                    <a:pt x="6175" y="189"/>
                  </a:lnTo>
                  <a:cubicBezTo>
                    <a:pt x="6081" y="95"/>
                    <a:pt x="5986" y="0"/>
                    <a:pt x="586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09" name="Google Shape;8209;p84"/>
          <p:cNvGrpSpPr/>
          <p:nvPr/>
        </p:nvGrpSpPr>
        <p:grpSpPr>
          <a:xfrm>
            <a:off x="1865544" y="1690441"/>
            <a:ext cx="451653" cy="447589"/>
            <a:chOff x="-20572500" y="3319025"/>
            <a:chExt cx="305625" cy="302875"/>
          </a:xfrm>
        </p:grpSpPr>
        <p:sp>
          <p:nvSpPr>
            <p:cNvPr id="8210" name="Google Shape;8210;p84"/>
            <p:cNvSpPr/>
            <p:nvPr/>
          </p:nvSpPr>
          <p:spPr>
            <a:xfrm>
              <a:off x="-20429150" y="3569900"/>
              <a:ext cx="18150" cy="52000"/>
            </a:xfrm>
            <a:custGeom>
              <a:rect b="b" l="l" r="r" t="t"/>
              <a:pathLst>
                <a:path extrusionOk="0" h="2080" w="726">
                  <a:moveTo>
                    <a:pt x="347" y="0"/>
                  </a:moveTo>
                  <a:lnTo>
                    <a:pt x="1" y="126"/>
                  </a:lnTo>
                  <a:lnTo>
                    <a:pt x="1" y="1733"/>
                  </a:lnTo>
                  <a:cubicBezTo>
                    <a:pt x="1" y="1922"/>
                    <a:pt x="158" y="2079"/>
                    <a:pt x="347" y="2079"/>
                  </a:cubicBezTo>
                  <a:cubicBezTo>
                    <a:pt x="568" y="2079"/>
                    <a:pt x="725" y="1922"/>
                    <a:pt x="725" y="1733"/>
                  </a:cubicBezTo>
                  <a:lnTo>
                    <a:pt x="725" y="126"/>
                  </a:lnTo>
                  <a:lnTo>
                    <a:pt x="3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1" name="Google Shape;8211;p84"/>
            <p:cNvSpPr/>
            <p:nvPr/>
          </p:nvSpPr>
          <p:spPr>
            <a:xfrm>
              <a:off x="-20572500" y="3319025"/>
              <a:ext cx="305625" cy="267350"/>
            </a:xfrm>
            <a:custGeom>
              <a:rect b="b" l="l" r="r" t="t"/>
              <a:pathLst>
                <a:path extrusionOk="0" h="10694" w="12225">
                  <a:moveTo>
                    <a:pt x="6097" y="1"/>
                  </a:moveTo>
                  <a:cubicBezTo>
                    <a:pt x="5979" y="1"/>
                    <a:pt x="5861" y="48"/>
                    <a:pt x="5798" y="143"/>
                  </a:cubicBezTo>
                  <a:lnTo>
                    <a:pt x="5168" y="1119"/>
                  </a:lnTo>
                  <a:cubicBezTo>
                    <a:pt x="4758" y="1749"/>
                    <a:pt x="4034" y="2159"/>
                    <a:pt x="3246" y="2159"/>
                  </a:cubicBezTo>
                  <a:cubicBezTo>
                    <a:pt x="2931" y="2159"/>
                    <a:pt x="2773" y="2537"/>
                    <a:pt x="3025" y="2757"/>
                  </a:cubicBezTo>
                  <a:cubicBezTo>
                    <a:pt x="3593" y="3388"/>
                    <a:pt x="3813" y="4900"/>
                    <a:pt x="3403" y="5813"/>
                  </a:cubicBezTo>
                  <a:cubicBezTo>
                    <a:pt x="2931" y="5656"/>
                    <a:pt x="2490" y="5372"/>
                    <a:pt x="2143" y="5057"/>
                  </a:cubicBezTo>
                  <a:cubicBezTo>
                    <a:pt x="2080" y="4994"/>
                    <a:pt x="2006" y="4966"/>
                    <a:pt x="1932" y="4966"/>
                  </a:cubicBezTo>
                  <a:cubicBezTo>
                    <a:pt x="1823" y="4966"/>
                    <a:pt x="1714" y="5026"/>
                    <a:pt x="1639" y="5120"/>
                  </a:cubicBezTo>
                  <a:cubicBezTo>
                    <a:pt x="1293" y="5624"/>
                    <a:pt x="789" y="6034"/>
                    <a:pt x="221" y="6286"/>
                  </a:cubicBezTo>
                  <a:cubicBezTo>
                    <a:pt x="64" y="6381"/>
                    <a:pt x="1" y="6570"/>
                    <a:pt x="64" y="6759"/>
                  </a:cubicBezTo>
                  <a:cubicBezTo>
                    <a:pt x="284" y="7326"/>
                    <a:pt x="411" y="7956"/>
                    <a:pt x="379" y="8523"/>
                  </a:cubicBezTo>
                  <a:cubicBezTo>
                    <a:pt x="379" y="8743"/>
                    <a:pt x="537" y="8932"/>
                    <a:pt x="726" y="8932"/>
                  </a:cubicBezTo>
                  <a:lnTo>
                    <a:pt x="883" y="8932"/>
                  </a:lnTo>
                  <a:cubicBezTo>
                    <a:pt x="1293" y="8932"/>
                    <a:pt x="1671" y="8964"/>
                    <a:pt x="2049" y="9121"/>
                  </a:cubicBezTo>
                  <a:lnTo>
                    <a:pt x="1482" y="10193"/>
                  </a:lnTo>
                  <a:cubicBezTo>
                    <a:pt x="1349" y="10432"/>
                    <a:pt x="1530" y="10694"/>
                    <a:pt x="1779" y="10694"/>
                  </a:cubicBezTo>
                  <a:cubicBezTo>
                    <a:pt x="1825" y="10694"/>
                    <a:pt x="1874" y="10685"/>
                    <a:pt x="1923" y="10665"/>
                  </a:cubicBezTo>
                  <a:lnTo>
                    <a:pt x="5735" y="9405"/>
                  </a:lnTo>
                  <a:lnTo>
                    <a:pt x="5735" y="9153"/>
                  </a:lnTo>
                  <a:lnTo>
                    <a:pt x="2395" y="7830"/>
                  </a:lnTo>
                  <a:cubicBezTo>
                    <a:pt x="2206" y="7735"/>
                    <a:pt x="2112" y="7546"/>
                    <a:pt x="2206" y="7357"/>
                  </a:cubicBezTo>
                  <a:cubicBezTo>
                    <a:pt x="2252" y="7219"/>
                    <a:pt x="2366" y="7131"/>
                    <a:pt x="2498" y="7131"/>
                  </a:cubicBezTo>
                  <a:cubicBezTo>
                    <a:pt x="2546" y="7131"/>
                    <a:pt x="2597" y="7143"/>
                    <a:pt x="2647" y="7168"/>
                  </a:cubicBezTo>
                  <a:lnTo>
                    <a:pt x="5735" y="8397"/>
                  </a:lnTo>
                  <a:lnTo>
                    <a:pt x="5735" y="3923"/>
                  </a:lnTo>
                  <a:cubicBezTo>
                    <a:pt x="5735" y="3734"/>
                    <a:pt x="5892" y="3577"/>
                    <a:pt x="6081" y="3577"/>
                  </a:cubicBezTo>
                  <a:cubicBezTo>
                    <a:pt x="6302" y="3577"/>
                    <a:pt x="6459" y="3734"/>
                    <a:pt x="6459" y="3923"/>
                  </a:cubicBezTo>
                  <a:lnTo>
                    <a:pt x="6459" y="8397"/>
                  </a:lnTo>
                  <a:lnTo>
                    <a:pt x="9515" y="7168"/>
                  </a:lnTo>
                  <a:cubicBezTo>
                    <a:pt x="9566" y="7143"/>
                    <a:pt x="9619" y="7131"/>
                    <a:pt x="9671" y="7131"/>
                  </a:cubicBezTo>
                  <a:cubicBezTo>
                    <a:pt x="9811" y="7131"/>
                    <a:pt x="9942" y="7219"/>
                    <a:pt x="9988" y="7357"/>
                  </a:cubicBezTo>
                  <a:cubicBezTo>
                    <a:pt x="10083" y="7546"/>
                    <a:pt x="9988" y="7735"/>
                    <a:pt x="9799" y="7830"/>
                  </a:cubicBezTo>
                  <a:lnTo>
                    <a:pt x="6459" y="9153"/>
                  </a:lnTo>
                  <a:lnTo>
                    <a:pt x="6459" y="9405"/>
                  </a:lnTo>
                  <a:lnTo>
                    <a:pt x="10272" y="10665"/>
                  </a:lnTo>
                  <a:cubicBezTo>
                    <a:pt x="10311" y="10685"/>
                    <a:pt x="10352" y="10694"/>
                    <a:pt x="10394" y="10694"/>
                  </a:cubicBezTo>
                  <a:cubicBezTo>
                    <a:pt x="10619" y="10694"/>
                    <a:pt x="10841" y="10432"/>
                    <a:pt x="10681" y="10193"/>
                  </a:cubicBezTo>
                  <a:lnTo>
                    <a:pt x="10146" y="9121"/>
                  </a:lnTo>
                  <a:cubicBezTo>
                    <a:pt x="10492" y="8995"/>
                    <a:pt x="10902" y="8932"/>
                    <a:pt x="11280" y="8932"/>
                  </a:cubicBezTo>
                  <a:lnTo>
                    <a:pt x="11437" y="8932"/>
                  </a:lnTo>
                  <a:cubicBezTo>
                    <a:pt x="11658" y="8932"/>
                    <a:pt x="11847" y="8806"/>
                    <a:pt x="11847" y="8523"/>
                  </a:cubicBezTo>
                  <a:cubicBezTo>
                    <a:pt x="11815" y="7956"/>
                    <a:pt x="11910" y="7326"/>
                    <a:pt x="12162" y="6759"/>
                  </a:cubicBezTo>
                  <a:cubicBezTo>
                    <a:pt x="12225" y="6570"/>
                    <a:pt x="12162" y="6381"/>
                    <a:pt x="12004" y="6286"/>
                  </a:cubicBezTo>
                  <a:cubicBezTo>
                    <a:pt x="11437" y="6034"/>
                    <a:pt x="10933" y="5624"/>
                    <a:pt x="10587" y="5120"/>
                  </a:cubicBezTo>
                  <a:cubicBezTo>
                    <a:pt x="10518" y="5001"/>
                    <a:pt x="10404" y="4946"/>
                    <a:pt x="10293" y="4946"/>
                  </a:cubicBezTo>
                  <a:cubicBezTo>
                    <a:pt x="10200" y="4946"/>
                    <a:pt x="10109" y="4985"/>
                    <a:pt x="10051" y="5057"/>
                  </a:cubicBezTo>
                  <a:cubicBezTo>
                    <a:pt x="9704" y="5372"/>
                    <a:pt x="9263" y="5656"/>
                    <a:pt x="8791" y="5813"/>
                  </a:cubicBezTo>
                  <a:cubicBezTo>
                    <a:pt x="8413" y="4900"/>
                    <a:pt x="8602" y="3325"/>
                    <a:pt x="9200" y="2757"/>
                  </a:cubicBezTo>
                  <a:cubicBezTo>
                    <a:pt x="9421" y="2537"/>
                    <a:pt x="9263" y="2159"/>
                    <a:pt x="8948" y="2159"/>
                  </a:cubicBezTo>
                  <a:cubicBezTo>
                    <a:pt x="8161" y="2159"/>
                    <a:pt x="7468" y="1749"/>
                    <a:pt x="7027" y="1119"/>
                  </a:cubicBezTo>
                  <a:lnTo>
                    <a:pt x="6396" y="143"/>
                  </a:lnTo>
                  <a:cubicBezTo>
                    <a:pt x="6333" y="48"/>
                    <a:pt x="6215" y="1"/>
                    <a:pt x="60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12" name="Google Shape;8212;p84"/>
          <p:cNvGrpSpPr/>
          <p:nvPr/>
        </p:nvGrpSpPr>
        <p:grpSpPr>
          <a:xfrm>
            <a:off x="1866708" y="2305410"/>
            <a:ext cx="449325" cy="325670"/>
            <a:chOff x="-20571700" y="3722875"/>
            <a:chExt cx="304050" cy="220375"/>
          </a:xfrm>
        </p:grpSpPr>
        <p:sp>
          <p:nvSpPr>
            <p:cNvPr id="8213" name="Google Shape;8213;p84"/>
            <p:cNvSpPr/>
            <p:nvPr/>
          </p:nvSpPr>
          <p:spPr>
            <a:xfrm>
              <a:off x="-20333850" y="3728200"/>
              <a:ext cx="66200" cy="35475"/>
            </a:xfrm>
            <a:custGeom>
              <a:rect b="b" l="l" r="r" t="t"/>
              <a:pathLst>
                <a:path extrusionOk="0" h="1419" w="2648">
                  <a:moveTo>
                    <a:pt x="2301" y="1"/>
                  </a:moveTo>
                  <a:cubicBezTo>
                    <a:pt x="1324" y="1"/>
                    <a:pt x="411" y="599"/>
                    <a:pt x="1" y="1418"/>
                  </a:cubicBezTo>
                  <a:lnTo>
                    <a:pt x="820" y="1418"/>
                  </a:lnTo>
                  <a:cubicBezTo>
                    <a:pt x="1135" y="1040"/>
                    <a:pt x="1702" y="725"/>
                    <a:pt x="2301" y="725"/>
                  </a:cubicBezTo>
                  <a:cubicBezTo>
                    <a:pt x="2490" y="725"/>
                    <a:pt x="2647" y="568"/>
                    <a:pt x="2647" y="379"/>
                  </a:cubicBezTo>
                  <a:cubicBezTo>
                    <a:pt x="2647" y="158"/>
                    <a:pt x="2490" y="1"/>
                    <a:pt x="230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4" name="Google Shape;8214;p84"/>
            <p:cNvSpPr/>
            <p:nvPr/>
          </p:nvSpPr>
          <p:spPr>
            <a:xfrm>
              <a:off x="-20571700" y="3782550"/>
              <a:ext cx="49650" cy="51225"/>
            </a:xfrm>
            <a:custGeom>
              <a:rect b="b" l="l" r="r" t="t"/>
              <a:pathLst>
                <a:path extrusionOk="0" h="2049" w="1986">
                  <a:moveTo>
                    <a:pt x="379" y="0"/>
                  </a:moveTo>
                  <a:cubicBezTo>
                    <a:pt x="189" y="0"/>
                    <a:pt x="32" y="158"/>
                    <a:pt x="32" y="347"/>
                  </a:cubicBezTo>
                  <a:cubicBezTo>
                    <a:pt x="0" y="473"/>
                    <a:pt x="0" y="599"/>
                    <a:pt x="32" y="725"/>
                  </a:cubicBezTo>
                  <a:cubicBezTo>
                    <a:pt x="158" y="1355"/>
                    <a:pt x="662" y="1891"/>
                    <a:pt x="1292" y="2048"/>
                  </a:cubicBezTo>
                  <a:lnTo>
                    <a:pt x="198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5" name="Google Shape;8215;p84"/>
            <p:cNvSpPr/>
            <p:nvPr/>
          </p:nvSpPr>
          <p:spPr>
            <a:xfrm>
              <a:off x="-20320450" y="3782550"/>
              <a:ext cx="52800" cy="52800"/>
            </a:xfrm>
            <a:custGeom>
              <a:rect b="b" l="l" r="r" t="t"/>
              <a:pathLst>
                <a:path extrusionOk="0" h="2112" w="2112">
                  <a:moveTo>
                    <a:pt x="1040" y="0"/>
                  </a:moveTo>
                  <a:cubicBezTo>
                    <a:pt x="442" y="0"/>
                    <a:pt x="1" y="473"/>
                    <a:pt x="1" y="1072"/>
                  </a:cubicBezTo>
                  <a:cubicBezTo>
                    <a:pt x="1" y="1670"/>
                    <a:pt x="442" y="2111"/>
                    <a:pt x="1040" y="2111"/>
                  </a:cubicBezTo>
                  <a:cubicBezTo>
                    <a:pt x="1639" y="2111"/>
                    <a:pt x="2111" y="1670"/>
                    <a:pt x="2111" y="1072"/>
                  </a:cubicBezTo>
                  <a:cubicBezTo>
                    <a:pt x="2111" y="473"/>
                    <a:pt x="1639"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6" name="Google Shape;8216;p84"/>
            <p:cNvSpPr/>
            <p:nvPr/>
          </p:nvSpPr>
          <p:spPr>
            <a:xfrm>
              <a:off x="-20571700" y="3722875"/>
              <a:ext cx="178025" cy="220375"/>
            </a:xfrm>
            <a:custGeom>
              <a:rect b="b" l="l" r="r" t="t"/>
              <a:pathLst>
                <a:path extrusionOk="0" h="8815" w="7121">
                  <a:moveTo>
                    <a:pt x="4017" y="1"/>
                  </a:moveTo>
                  <a:cubicBezTo>
                    <a:pt x="3729" y="1"/>
                    <a:pt x="3444" y="168"/>
                    <a:pt x="3340" y="497"/>
                  </a:cubicBezTo>
                  <a:lnTo>
                    <a:pt x="820" y="8090"/>
                  </a:lnTo>
                  <a:lnTo>
                    <a:pt x="347" y="8090"/>
                  </a:lnTo>
                  <a:cubicBezTo>
                    <a:pt x="158" y="8090"/>
                    <a:pt x="0" y="8247"/>
                    <a:pt x="0" y="8436"/>
                  </a:cubicBezTo>
                  <a:cubicBezTo>
                    <a:pt x="0" y="8657"/>
                    <a:pt x="158" y="8814"/>
                    <a:pt x="347" y="8814"/>
                  </a:cubicBezTo>
                  <a:lnTo>
                    <a:pt x="1040" y="8814"/>
                  </a:lnTo>
                  <a:cubicBezTo>
                    <a:pt x="1198" y="8814"/>
                    <a:pt x="1324" y="8720"/>
                    <a:pt x="1418" y="8562"/>
                  </a:cubicBezTo>
                  <a:lnTo>
                    <a:pt x="3781" y="1442"/>
                  </a:lnTo>
                  <a:lnTo>
                    <a:pt x="4285" y="5002"/>
                  </a:lnTo>
                  <a:cubicBezTo>
                    <a:pt x="4348" y="5664"/>
                    <a:pt x="4884" y="6199"/>
                    <a:pt x="5545" y="6294"/>
                  </a:cubicBezTo>
                  <a:cubicBezTo>
                    <a:pt x="5583" y="6297"/>
                    <a:pt x="5620" y="6298"/>
                    <a:pt x="5657" y="6298"/>
                  </a:cubicBezTo>
                  <a:cubicBezTo>
                    <a:pt x="6459" y="6298"/>
                    <a:pt x="7121" y="5659"/>
                    <a:pt x="7121" y="4876"/>
                  </a:cubicBezTo>
                  <a:cubicBezTo>
                    <a:pt x="7121" y="4593"/>
                    <a:pt x="7026" y="4372"/>
                    <a:pt x="6932" y="4120"/>
                  </a:cubicBezTo>
                  <a:lnTo>
                    <a:pt x="4632" y="340"/>
                  </a:lnTo>
                  <a:cubicBezTo>
                    <a:pt x="4490" y="113"/>
                    <a:pt x="4252" y="1"/>
                    <a:pt x="401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7" name="Google Shape;8217;p84"/>
            <p:cNvSpPr/>
            <p:nvPr/>
          </p:nvSpPr>
          <p:spPr>
            <a:xfrm>
              <a:off x="-20404725" y="3782550"/>
              <a:ext cx="28375" cy="41775"/>
            </a:xfrm>
            <a:custGeom>
              <a:rect b="b" l="l" r="r" t="t"/>
              <a:pathLst>
                <a:path extrusionOk="0" h="1671" w="1135">
                  <a:moveTo>
                    <a:pt x="0" y="0"/>
                  </a:moveTo>
                  <a:lnTo>
                    <a:pt x="820" y="1387"/>
                  </a:lnTo>
                  <a:cubicBezTo>
                    <a:pt x="914" y="1450"/>
                    <a:pt x="914" y="1576"/>
                    <a:pt x="946" y="1670"/>
                  </a:cubicBezTo>
                  <a:cubicBezTo>
                    <a:pt x="1072" y="1513"/>
                    <a:pt x="1135" y="1292"/>
                    <a:pt x="1135" y="1072"/>
                  </a:cubicBezTo>
                  <a:lnTo>
                    <a:pt x="11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8" name="Google Shape;8218;p84"/>
            <p:cNvSpPr/>
            <p:nvPr/>
          </p:nvSpPr>
          <p:spPr>
            <a:xfrm>
              <a:off x="-20502400" y="3887300"/>
              <a:ext cx="1600" cy="25"/>
            </a:xfrm>
            <a:custGeom>
              <a:rect b="b" l="l" r="r" t="t"/>
              <a:pathLst>
                <a:path extrusionOk="0" h="1" w="64">
                  <a:moveTo>
                    <a:pt x="64" y="1"/>
                  </a:moveTo>
                  <a:cubicBezTo>
                    <a:pt x="1" y="1"/>
                    <a:pt x="1" y="1"/>
                    <a:pt x="6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9" name="Google Shape;8219;p84"/>
            <p:cNvSpPr/>
            <p:nvPr/>
          </p:nvSpPr>
          <p:spPr>
            <a:xfrm>
              <a:off x="-20500825" y="3782550"/>
              <a:ext cx="220575" cy="159125"/>
            </a:xfrm>
            <a:custGeom>
              <a:rect b="b" l="l" r="r" t="t"/>
              <a:pathLst>
                <a:path extrusionOk="0" h="6365" w="8823">
                  <a:moveTo>
                    <a:pt x="5703" y="0"/>
                  </a:moveTo>
                  <a:lnTo>
                    <a:pt x="5703" y="1072"/>
                  </a:lnTo>
                  <a:cubicBezTo>
                    <a:pt x="5703" y="1670"/>
                    <a:pt x="5420" y="2174"/>
                    <a:pt x="4979" y="2489"/>
                  </a:cubicBezTo>
                  <a:cubicBezTo>
                    <a:pt x="4979" y="3655"/>
                    <a:pt x="4034" y="4600"/>
                    <a:pt x="2868" y="4600"/>
                  </a:cubicBezTo>
                  <a:cubicBezTo>
                    <a:pt x="1828" y="4600"/>
                    <a:pt x="946" y="3875"/>
                    <a:pt x="789" y="2836"/>
                  </a:cubicBezTo>
                  <a:cubicBezTo>
                    <a:pt x="694" y="2489"/>
                    <a:pt x="694" y="2395"/>
                    <a:pt x="662" y="2111"/>
                  </a:cubicBezTo>
                  <a:cubicBezTo>
                    <a:pt x="631" y="2206"/>
                    <a:pt x="32" y="4065"/>
                    <a:pt x="1" y="4159"/>
                  </a:cubicBezTo>
                  <a:cubicBezTo>
                    <a:pt x="473" y="4632"/>
                    <a:pt x="1104" y="4947"/>
                    <a:pt x="1797" y="4947"/>
                  </a:cubicBezTo>
                  <a:lnTo>
                    <a:pt x="3971" y="4947"/>
                  </a:lnTo>
                  <a:lnTo>
                    <a:pt x="3687" y="5671"/>
                  </a:lnTo>
                  <a:lnTo>
                    <a:pt x="3214" y="5671"/>
                  </a:lnTo>
                  <a:cubicBezTo>
                    <a:pt x="3025" y="5671"/>
                    <a:pt x="2868" y="5829"/>
                    <a:pt x="2868" y="6018"/>
                  </a:cubicBezTo>
                  <a:cubicBezTo>
                    <a:pt x="2868" y="6207"/>
                    <a:pt x="3025" y="6364"/>
                    <a:pt x="3214" y="6364"/>
                  </a:cubicBezTo>
                  <a:lnTo>
                    <a:pt x="3939" y="6364"/>
                  </a:lnTo>
                  <a:cubicBezTo>
                    <a:pt x="4097" y="6364"/>
                    <a:pt x="4191" y="6301"/>
                    <a:pt x="4254" y="6144"/>
                  </a:cubicBezTo>
                  <a:lnTo>
                    <a:pt x="4727" y="4915"/>
                  </a:lnTo>
                  <a:lnTo>
                    <a:pt x="5924" y="4915"/>
                  </a:lnTo>
                  <a:lnTo>
                    <a:pt x="6396" y="6144"/>
                  </a:lnTo>
                  <a:cubicBezTo>
                    <a:pt x="6459" y="6270"/>
                    <a:pt x="6617" y="6364"/>
                    <a:pt x="6711" y="6364"/>
                  </a:cubicBezTo>
                  <a:lnTo>
                    <a:pt x="7436" y="6364"/>
                  </a:lnTo>
                  <a:cubicBezTo>
                    <a:pt x="7625" y="6364"/>
                    <a:pt x="7783" y="6207"/>
                    <a:pt x="7783" y="6018"/>
                  </a:cubicBezTo>
                  <a:cubicBezTo>
                    <a:pt x="7783" y="5829"/>
                    <a:pt x="7625" y="5671"/>
                    <a:pt x="7436" y="5671"/>
                  </a:cubicBezTo>
                  <a:lnTo>
                    <a:pt x="6963" y="5671"/>
                  </a:lnTo>
                  <a:lnTo>
                    <a:pt x="6680" y="4947"/>
                  </a:lnTo>
                  <a:lnTo>
                    <a:pt x="6743" y="4947"/>
                  </a:lnTo>
                  <a:cubicBezTo>
                    <a:pt x="7310" y="4947"/>
                    <a:pt x="7846" y="4632"/>
                    <a:pt x="8066" y="4128"/>
                  </a:cubicBezTo>
                  <a:lnTo>
                    <a:pt x="8822" y="2710"/>
                  </a:lnTo>
                  <a:lnTo>
                    <a:pt x="8822" y="2710"/>
                  </a:lnTo>
                  <a:cubicBezTo>
                    <a:pt x="8633" y="2804"/>
                    <a:pt x="8381" y="2836"/>
                    <a:pt x="8192" y="2836"/>
                  </a:cubicBezTo>
                  <a:cubicBezTo>
                    <a:pt x="7279" y="2836"/>
                    <a:pt x="6491" y="2048"/>
                    <a:pt x="6491" y="1072"/>
                  </a:cubicBezTo>
                  <a:cubicBezTo>
                    <a:pt x="6491" y="662"/>
                    <a:pt x="6648" y="284"/>
                    <a:pt x="683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0" name="Google Shape;8220;p84"/>
          <p:cNvGrpSpPr/>
          <p:nvPr/>
        </p:nvGrpSpPr>
        <p:grpSpPr>
          <a:xfrm>
            <a:off x="1866135" y="2796278"/>
            <a:ext cx="450470" cy="450470"/>
            <a:chOff x="-20571700" y="4066875"/>
            <a:chExt cx="304825" cy="304825"/>
          </a:xfrm>
        </p:grpSpPr>
        <p:sp>
          <p:nvSpPr>
            <p:cNvPr id="8221" name="Google Shape;8221;p84"/>
            <p:cNvSpPr/>
            <p:nvPr/>
          </p:nvSpPr>
          <p:spPr>
            <a:xfrm>
              <a:off x="-20385825" y="4211025"/>
              <a:ext cx="118950" cy="160675"/>
            </a:xfrm>
            <a:custGeom>
              <a:rect b="b" l="l" r="r" t="t"/>
              <a:pathLst>
                <a:path extrusionOk="0" h="6427" w="4758">
                  <a:moveTo>
                    <a:pt x="757" y="0"/>
                  </a:moveTo>
                  <a:cubicBezTo>
                    <a:pt x="473" y="0"/>
                    <a:pt x="221" y="63"/>
                    <a:pt x="1" y="189"/>
                  </a:cubicBezTo>
                  <a:lnTo>
                    <a:pt x="2836" y="6427"/>
                  </a:lnTo>
                  <a:lnTo>
                    <a:pt x="4380" y="6427"/>
                  </a:lnTo>
                  <a:cubicBezTo>
                    <a:pt x="4474" y="6427"/>
                    <a:pt x="4600" y="6332"/>
                    <a:pt x="4695" y="6269"/>
                  </a:cubicBezTo>
                  <a:cubicBezTo>
                    <a:pt x="4758" y="6143"/>
                    <a:pt x="4758" y="6017"/>
                    <a:pt x="4695" y="5891"/>
                  </a:cubicBezTo>
                  <a:lnTo>
                    <a:pt x="2111" y="819"/>
                  </a:lnTo>
                  <a:cubicBezTo>
                    <a:pt x="1891" y="315"/>
                    <a:pt x="1387" y="0"/>
                    <a:pt x="7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2" name="Google Shape;8222;p84"/>
            <p:cNvSpPr/>
            <p:nvPr/>
          </p:nvSpPr>
          <p:spPr>
            <a:xfrm>
              <a:off x="-20412600" y="4084875"/>
              <a:ext cx="109500" cy="89925"/>
            </a:xfrm>
            <a:custGeom>
              <a:rect b="b" l="l" r="r" t="t"/>
              <a:pathLst>
                <a:path extrusionOk="0" h="3597" w="4380">
                  <a:moveTo>
                    <a:pt x="2203" y="0"/>
                  </a:moveTo>
                  <a:cubicBezTo>
                    <a:pt x="2118" y="0"/>
                    <a:pt x="2029" y="10"/>
                    <a:pt x="1922" y="37"/>
                  </a:cubicBezTo>
                  <a:cubicBezTo>
                    <a:pt x="1261" y="194"/>
                    <a:pt x="788" y="824"/>
                    <a:pt x="788" y="1486"/>
                  </a:cubicBezTo>
                  <a:cubicBezTo>
                    <a:pt x="284" y="1707"/>
                    <a:pt x="0" y="2211"/>
                    <a:pt x="126" y="2715"/>
                  </a:cubicBezTo>
                  <a:cubicBezTo>
                    <a:pt x="252" y="3219"/>
                    <a:pt x="694" y="3597"/>
                    <a:pt x="1198" y="3597"/>
                  </a:cubicBezTo>
                  <a:lnTo>
                    <a:pt x="3308" y="3597"/>
                  </a:lnTo>
                  <a:cubicBezTo>
                    <a:pt x="3876" y="3597"/>
                    <a:pt x="4380" y="3124"/>
                    <a:pt x="4380" y="2526"/>
                  </a:cubicBezTo>
                  <a:cubicBezTo>
                    <a:pt x="4380" y="2179"/>
                    <a:pt x="4222" y="1801"/>
                    <a:pt x="3813" y="1580"/>
                  </a:cubicBezTo>
                  <a:cubicBezTo>
                    <a:pt x="3718" y="1549"/>
                    <a:pt x="3655" y="1423"/>
                    <a:pt x="3624" y="1297"/>
                  </a:cubicBezTo>
                  <a:cubicBezTo>
                    <a:pt x="3561" y="635"/>
                    <a:pt x="3119" y="194"/>
                    <a:pt x="2552" y="37"/>
                  </a:cubicBezTo>
                  <a:cubicBezTo>
                    <a:pt x="2425" y="19"/>
                    <a:pt x="2319" y="0"/>
                    <a:pt x="22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3" name="Google Shape;8223;p84"/>
            <p:cNvSpPr/>
            <p:nvPr/>
          </p:nvSpPr>
          <p:spPr>
            <a:xfrm>
              <a:off x="-20332275" y="4066875"/>
              <a:ext cx="64625" cy="80375"/>
            </a:xfrm>
            <a:custGeom>
              <a:rect b="b" l="l" r="r" t="t"/>
              <a:pathLst>
                <a:path extrusionOk="0" h="3215" w="2585">
                  <a:moveTo>
                    <a:pt x="820" y="1"/>
                  </a:moveTo>
                  <a:cubicBezTo>
                    <a:pt x="505" y="1"/>
                    <a:pt x="221" y="95"/>
                    <a:pt x="1" y="253"/>
                  </a:cubicBezTo>
                  <a:cubicBezTo>
                    <a:pt x="253" y="379"/>
                    <a:pt x="505" y="568"/>
                    <a:pt x="726" y="851"/>
                  </a:cubicBezTo>
                  <a:cubicBezTo>
                    <a:pt x="915" y="1103"/>
                    <a:pt x="1072" y="1418"/>
                    <a:pt x="1135" y="1733"/>
                  </a:cubicBezTo>
                  <a:cubicBezTo>
                    <a:pt x="1356" y="1891"/>
                    <a:pt x="1608" y="2174"/>
                    <a:pt x="1702" y="2490"/>
                  </a:cubicBezTo>
                  <a:cubicBezTo>
                    <a:pt x="1797" y="2679"/>
                    <a:pt x="1860" y="2962"/>
                    <a:pt x="1860" y="3214"/>
                  </a:cubicBezTo>
                  <a:cubicBezTo>
                    <a:pt x="2301" y="2899"/>
                    <a:pt x="2584" y="2363"/>
                    <a:pt x="2584" y="1796"/>
                  </a:cubicBezTo>
                  <a:cubicBezTo>
                    <a:pt x="2584" y="788"/>
                    <a:pt x="1797" y="1"/>
                    <a:pt x="82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4" name="Google Shape;8224;p84"/>
            <p:cNvSpPr/>
            <p:nvPr/>
          </p:nvSpPr>
          <p:spPr>
            <a:xfrm>
              <a:off x="-20553575" y="4103900"/>
              <a:ext cx="107925" cy="89025"/>
            </a:xfrm>
            <a:custGeom>
              <a:rect b="b" l="l" r="r" t="t"/>
              <a:pathLst>
                <a:path extrusionOk="0" h="3561" w="4317">
                  <a:moveTo>
                    <a:pt x="2174" y="0"/>
                  </a:moveTo>
                  <a:cubicBezTo>
                    <a:pt x="1386" y="0"/>
                    <a:pt x="756" y="630"/>
                    <a:pt x="756" y="1418"/>
                  </a:cubicBezTo>
                  <a:lnTo>
                    <a:pt x="756" y="1481"/>
                  </a:lnTo>
                  <a:cubicBezTo>
                    <a:pt x="284" y="1639"/>
                    <a:pt x="63" y="2048"/>
                    <a:pt x="63" y="2458"/>
                  </a:cubicBezTo>
                  <a:cubicBezTo>
                    <a:pt x="0" y="3088"/>
                    <a:pt x="473" y="3560"/>
                    <a:pt x="1071" y="3560"/>
                  </a:cubicBezTo>
                  <a:lnTo>
                    <a:pt x="3214" y="3560"/>
                  </a:lnTo>
                  <a:cubicBezTo>
                    <a:pt x="3686" y="3560"/>
                    <a:pt x="4159" y="3214"/>
                    <a:pt x="4253" y="2710"/>
                  </a:cubicBezTo>
                  <a:cubicBezTo>
                    <a:pt x="4253" y="2615"/>
                    <a:pt x="4316" y="2552"/>
                    <a:pt x="4316" y="2521"/>
                  </a:cubicBezTo>
                  <a:cubicBezTo>
                    <a:pt x="4316" y="2080"/>
                    <a:pt x="4033" y="1670"/>
                    <a:pt x="3592" y="1481"/>
                  </a:cubicBezTo>
                  <a:cubicBezTo>
                    <a:pt x="3592" y="1135"/>
                    <a:pt x="3529" y="819"/>
                    <a:pt x="3308" y="536"/>
                  </a:cubicBezTo>
                  <a:cubicBezTo>
                    <a:pt x="3056" y="189"/>
                    <a:pt x="2646" y="0"/>
                    <a:pt x="21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5" name="Google Shape;8225;p84"/>
            <p:cNvSpPr/>
            <p:nvPr/>
          </p:nvSpPr>
          <p:spPr>
            <a:xfrm>
              <a:off x="-20515000" y="4168475"/>
              <a:ext cx="119750" cy="91400"/>
            </a:xfrm>
            <a:custGeom>
              <a:rect b="b" l="l" r="r" t="t"/>
              <a:pathLst>
                <a:path extrusionOk="0" h="3656" w="4790">
                  <a:moveTo>
                    <a:pt x="3435" y="1"/>
                  </a:moveTo>
                  <a:cubicBezTo>
                    <a:pt x="3435" y="316"/>
                    <a:pt x="3372" y="599"/>
                    <a:pt x="3151" y="914"/>
                  </a:cubicBezTo>
                  <a:cubicBezTo>
                    <a:pt x="2773" y="1450"/>
                    <a:pt x="2206" y="1702"/>
                    <a:pt x="1671" y="1702"/>
                  </a:cubicBezTo>
                  <a:lnTo>
                    <a:pt x="473" y="1702"/>
                  </a:lnTo>
                  <a:lnTo>
                    <a:pt x="1" y="2710"/>
                  </a:lnTo>
                  <a:lnTo>
                    <a:pt x="946" y="3655"/>
                  </a:lnTo>
                  <a:lnTo>
                    <a:pt x="2143" y="2490"/>
                  </a:lnTo>
                  <a:cubicBezTo>
                    <a:pt x="2222" y="2411"/>
                    <a:pt x="2309" y="2371"/>
                    <a:pt x="2395" y="2371"/>
                  </a:cubicBezTo>
                  <a:cubicBezTo>
                    <a:pt x="2482" y="2371"/>
                    <a:pt x="2568" y="2411"/>
                    <a:pt x="2647" y="2490"/>
                  </a:cubicBezTo>
                  <a:lnTo>
                    <a:pt x="3844" y="3655"/>
                  </a:lnTo>
                  <a:lnTo>
                    <a:pt x="4790" y="2710"/>
                  </a:lnTo>
                  <a:lnTo>
                    <a:pt x="3718" y="410"/>
                  </a:lnTo>
                  <a:cubicBezTo>
                    <a:pt x="3624" y="253"/>
                    <a:pt x="3561" y="127"/>
                    <a:pt x="34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6" name="Google Shape;8226;p84"/>
            <p:cNvSpPr/>
            <p:nvPr/>
          </p:nvSpPr>
          <p:spPr>
            <a:xfrm>
              <a:off x="-20571700" y="4250400"/>
              <a:ext cx="233950" cy="120525"/>
            </a:xfrm>
            <a:custGeom>
              <a:rect b="b" l="l" r="r" t="t"/>
              <a:pathLst>
                <a:path extrusionOk="0" h="4821" w="9358">
                  <a:moveTo>
                    <a:pt x="4695" y="0"/>
                  </a:moveTo>
                  <a:lnTo>
                    <a:pt x="3497" y="1166"/>
                  </a:lnTo>
                  <a:cubicBezTo>
                    <a:pt x="3419" y="1245"/>
                    <a:pt x="3332" y="1284"/>
                    <a:pt x="3245" y="1284"/>
                  </a:cubicBezTo>
                  <a:cubicBezTo>
                    <a:pt x="3159" y="1284"/>
                    <a:pt x="3072" y="1245"/>
                    <a:pt x="2993" y="1166"/>
                  </a:cubicBezTo>
                  <a:lnTo>
                    <a:pt x="1954" y="158"/>
                  </a:lnTo>
                  <a:lnTo>
                    <a:pt x="32" y="4316"/>
                  </a:lnTo>
                  <a:cubicBezTo>
                    <a:pt x="0" y="4442"/>
                    <a:pt x="0" y="4568"/>
                    <a:pt x="63" y="4694"/>
                  </a:cubicBezTo>
                  <a:cubicBezTo>
                    <a:pt x="158" y="4789"/>
                    <a:pt x="252" y="4820"/>
                    <a:pt x="379" y="4820"/>
                  </a:cubicBezTo>
                  <a:lnTo>
                    <a:pt x="8979" y="4820"/>
                  </a:lnTo>
                  <a:cubicBezTo>
                    <a:pt x="9105" y="4820"/>
                    <a:pt x="9200" y="4757"/>
                    <a:pt x="9294" y="4694"/>
                  </a:cubicBezTo>
                  <a:cubicBezTo>
                    <a:pt x="9357" y="4568"/>
                    <a:pt x="9357" y="4442"/>
                    <a:pt x="9326" y="4316"/>
                  </a:cubicBezTo>
                  <a:lnTo>
                    <a:pt x="7341" y="158"/>
                  </a:lnTo>
                  <a:lnTo>
                    <a:pt x="6333" y="1166"/>
                  </a:lnTo>
                  <a:cubicBezTo>
                    <a:pt x="6270" y="1260"/>
                    <a:pt x="6175" y="1292"/>
                    <a:pt x="6112" y="1292"/>
                  </a:cubicBezTo>
                  <a:cubicBezTo>
                    <a:pt x="6018" y="1292"/>
                    <a:pt x="5892" y="1260"/>
                    <a:pt x="5860" y="1166"/>
                  </a:cubicBezTo>
                  <a:lnTo>
                    <a:pt x="46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27" name="Google Shape;8227;p84"/>
          <p:cNvGrpSpPr/>
          <p:nvPr/>
        </p:nvGrpSpPr>
        <p:grpSpPr>
          <a:xfrm>
            <a:off x="4632837" y="1688259"/>
            <a:ext cx="453980" cy="451948"/>
            <a:chOff x="-18645175" y="3334200"/>
            <a:chExt cx="307200" cy="305825"/>
          </a:xfrm>
        </p:grpSpPr>
        <p:sp>
          <p:nvSpPr>
            <p:cNvPr id="8228" name="Google Shape;8228;p84"/>
            <p:cNvSpPr/>
            <p:nvPr/>
          </p:nvSpPr>
          <p:spPr>
            <a:xfrm>
              <a:off x="-18627850" y="3424975"/>
              <a:ext cx="289875" cy="215050"/>
            </a:xfrm>
            <a:custGeom>
              <a:rect b="b" l="l" r="r" t="t"/>
              <a:pathLst>
                <a:path extrusionOk="0" h="8602" w="11595">
                  <a:moveTo>
                    <a:pt x="7530" y="2111"/>
                  </a:moveTo>
                  <a:cubicBezTo>
                    <a:pt x="7719" y="2111"/>
                    <a:pt x="7877" y="2269"/>
                    <a:pt x="7877" y="2458"/>
                  </a:cubicBezTo>
                  <a:lnTo>
                    <a:pt x="7877" y="4568"/>
                  </a:lnTo>
                  <a:cubicBezTo>
                    <a:pt x="7877" y="4789"/>
                    <a:pt x="7719" y="4946"/>
                    <a:pt x="7530" y="4946"/>
                  </a:cubicBezTo>
                  <a:cubicBezTo>
                    <a:pt x="7341" y="4946"/>
                    <a:pt x="7184" y="4789"/>
                    <a:pt x="7184" y="4568"/>
                  </a:cubicBezTo>
                  <a:lnTo>
                    <a:pt x="7184" y="2458"/>
                  </a:lnTo>
                  <a:cubicBezTo>
                    <a:pt x="7184" y="2269"/>
                    <a:pt x="7341" y="2111"/>
                    <a:pt x="7530" y="2111"/>
                  </a:cubicBezTo>
                  <a:close/>
                  <a:moveTo>
                    <a:pt x="2584" y="0"/>
                  </a:moveTo>
                  <a:cubicBezTo>
                    <a:pt x="2364" y="0"/>
                    <a:pt x="2206" y="158"/>
                    <a:pt x="2206" y="347"/>
                  </a:cubicBezTo>
                  <a:lnTo>
                    <a:pt x="2206" y="1764"/>
                  </a:lnTo>
                  <a:lnTo>
                    <a:pt x="2206" y="2489"/>
                  </a:lnTo>
                  <a:cubicBezTo>
                    <a:pt x="2206" y="2678"/>
                    <a:pt x="2364" y="2836"/>
                    <a:pt x="2584" y="2836"/>
                  </a:cubicBezTo>
                  <a:lnTo>
                    <a:pt x="3624" y="2836"/>
                  </a:lnTo>
                  <a:cubicBezTo>
                    <a:pt x="4821" y="2836"/>
                    <a:pt x="5766" y="3781"/>
                    <a:pt x="5766" y="4978"/>
                  </a:cubicBezTo>
                  <a:cubicBezTo>
                    <a:pt x="5766" y="6144"/>
                    <a:pt x="4821" y="7089"/>
                    <a:pt x="3624" y="7089"/>
                  </a:cubicBezTo>
                  <a:lnTo>
                    <a:pt x="3277" y="7089"/>
                  </a:lnTo>
                  <a:cubicBezTo>
                    <a:pt x="2616" y="7089"/>
                    <a:pt x="1986" y="6931"/>
                    <a:pt x="1387" y="6711"/>
                  </a:cubicBezTo>
                  <a:cubicBezTo>
                    <a:pt x="1072" y="7183"/>
                    <a:pt x="694" y="7593"/>
                    <a:pt x="221" y="7908"/>
                  </a:cubicBezTo>
                  <a:cubicBezTo>
                    <a:pt x="95" y="8002"/>
                    <a:pt x="1" y="8160"/>
                    <a:pt x="64" y="8317"/>
                  </a:cubicBezTo>
                  <a:cubicBezTo>
                    <a:pt x="95" y="8475"/>
                    <a:pt x="253" y="8538"/>
                    <a:pt x="410" y="8538"/>
                  </a:cubicBezTo>
                  <a:lnTo>
                    <a:pt x="3624" y="8538"/>
                  </a:lnTo>
                  <a:lnTo>
                    <a:pt x="3624" y="8191"/>
                  </a:lnTo>
                  <a:cubicBezTo>
                    <a:pt x="3624" y="8002"/>
                    <a:pt x="3781" y="7845"/>
                    <a:pt x="4002" y="7845"/>
                  </a:cubicBezTo>
                  <a:cubicBezTo>
                    <a:pt x="4191" y="7845"/>
                    <a:pt x="4348" y="8002"/>
                    <a:pt x="4348" y="8191"/>
                  </a:cubicBezTo>
                  <a:lnTo>
                    <a:pt x="4348" y="8538"/>
                  </a:lnTo>
                  <a:lnTo>
                    <a:pt x="6522" y="8538"/>
                  </a:lnTo>
                  <a:lnTo>
                    <a:pt x="6522" y="6049"/>
                  </a:lnTo>
                  <a:cubicBezTo>
                    <a:pt x="6522" y="5829"/>
                    <a:pt x="6680" y="5671"/>
                    <a:pt x="6869" y="5671"/>
                  </a:cubicBezTo>
                  <a:cubicBezTo>
                    <a:pt x="7058" y="5671"/>
                    <a:pt x="7215" y="5829"/>
                    <a:pt x="7215" y="6049"/>
                  </a:cubicBezTo>
                  <a:lnTo>
                    <a:pt x="7215" y="8601"/>
                  </a:lnTo>
                  <a:lnTo>
                    <a:pt x="11153" y="8601"/>
                  </a:lnTo>
                  <a:cubicBezTo>
                    <a:pt x="11468" y="8538"/>
                    <a:pt x="11595" y="8128"/>
                    <a:pt x="11311" y="7939"/>
                  </a:cubicBezTo>
                  <a:cubicBezTo>
                    <a:pt x="10208" y="7215"/>
                    <a:pt x="9547" y="5986"/>
                    <a:pt x="9389" y="4726"/>
                  </a:cubicBezTo>
                  <a:lnTo>
                    <a:pt x="10681" y="3434"/>
                  </a:lnTo>
                  <a:cubicBezTo>
                    <a:pt x="10775" y="3371"/>
                    <a:pt x="10807" y="3277"/>
                    <a:pt x="10807" y="3182"/>
                  </a:cubicBezTo>
                  <a:lnTo>
                    <a:pt x="10807" y="1764"/>
                  </a:lnTo>
                  <a:cubicBezTo>
                    <a:pt x="10807" y="1563"/>
                    <a:pt x="10625" y="1422"/>
                    <a:pt x="10440" y="1422"/>
                  </a:cubicBezTo>
                  <a:cubicBezTo>
                    <a:pt x="10394" y="1422"/>
                    <a:pt x="10347" y="1431"/>
                    <a:pt x="10303" y="1449"/>
                  </a:cubicBezTo>
                  <a:lnTo>
                    <a:pt x="9389" y="1922"/>
                  </a:lnTo>
                  <a:lnTo>
                    <a:pt x="9389" y="347"/>
                  </a:lnTo>
                  <a:cubicBezTo>
                    <a:pt x="9389" y="158"/>
                    <a:pt x="9232" y="0"/>
                    <a:pt x="9043" y="0"/>
                  </a:cubicBezTo>
                  <a:lnTo>
                    <a:pt x="6522" y="0"/>
                  </a:lnTo>
                  <a:lnTo>
                    <a:pt x="6522" y="3245"/>
                  </a:lnTo>
                  <a:cubicBezTo>
                    <a:pt x="6522" y="3434"/>
                    <a:pt x="6365" y="3592"/>
                    <a:pt x="6144" y="3592"/>
                  </a:cubicBezTo>
                  <a:cubicBezTo>
                    <a:pt x="5955" y="3592"/>
                    <a:pt x="5798" y="3434"/>
                    <a:pt x="5798" y="3245"/>
                  </a:cubicBezTo>
                  <a:lnTo>
                    <a:pt x="5798" y="0"/>
                  </a:lnTo>
                  <a:lnTo>
                    <a:pt x="4348" y="0"/>
                  </a:lnTo>
                  <a:lnTo>
                    <a:pt x="4348" y="1764"/>
                  </a:lnTo>
                  <a:cubicBezTo>
                    <a:pt x="4348" y="1985"/>
                    <a:pt x="4191" y="2143"/>
                    <a:pt x="4002" y="2143"/>
                  </a:cubicBezTo>
                  <a:cubicBezTo>
                    <a:pt x="3781" y="2143"/>
                    <a:pt x="3624" y="1985"/>
                    <a:pt x="3624" y="1764"/>
                  </a:cubicBezTo>
                  <a:lnTo>
                    <a:pt x="362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9" name="Google Shape;8229;p84"/>
            <p:cNvSpPr/>
            <p:nvPr/>
          </p:nvSpPr>
          <p:spPr>
            <a:xfrm>
              <a:off x="-18645175" y="3424975"/>
              <a:ext cx="141800" cy="159900"/>
            </a:xfrm>
            <a:custGeom>
              <a:rect b="b" l="l" r="r" t="t"/>
              <a:pathLst>
                <a:path extrusionOk="0" h="6396" w="5672">
                  <a:moveTo>
                    <a:pt x="347" y="0"/>
                  </a:moveTo>
                  <a:cubicBezTo>
                    <a:pt x="158" y="0"/>
                    <a:pt x="1" y="158"/>
                    <a:pt x="1" y="347"/>
                  </a:cubicBezTo>
                  <a:lnTo>
                    <a:pt x="1" y="2489"/>
                  </a:lnTo>
                  <a:cubicBezTo>
                    <a:pt x="1" y="4600"/>
                    <a:pt x="1733" y="6396"/>
                    <a:pt x="3907" y="6396"/>
                  </a:cubicBezTo>
                  <a:lnTo>
                    <a:pt x="4254" y="6396"/>
                  </a:lnTo>
                  <a:cubicBezTo>
                    <a:pt x="5041" y="6396"/>
                    <a:pt x="5671" y="5766"/>
                    <a:pt x="5671" y="4978"/>
                  </a:cubicBezTo>
                  <a:cubicBezTo>
                    <a:pt x="5671" y="4190"/>
                    <a:pt x="5041" y="3560"/>
                    <a:pt x="4254" y="3560"/>
                  </a:cubicBezTo>
                  <a:lnTo>
                    <a:pt x="3183" y="3560"/>
                  </a:lnTo>
                  <a:cubicBezTo>
                    <a:pt x="2584" y="3560"/>
                    <a:pt x="2111" y="3088"/>
                    <a:pt x="2111" y="2489"/>
                  </a:cubicBezTo>
                  <a:lnTo>
                    <a:pt x="2111" y="1764"/>
                  </a:lnTo>
                  <a:cubicBezTo>
                    <a:pt x="2111" y="788"/>
                    <a:pt x="132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0" name="Google Shape;8230;p84"/>
            <p:cNvSpPr/>
            <p:nvPr/>
          </p:nvSpPr>
          <p:spPr>
            <a:xfrm>
              <a:off x="-18466375" y="3334200"/>
              <a:ext cx="54350" cy="71100"/>
            </a:xfrm>
            <a:custGeom>
              <a:rect b="b" l="l" r="r" t="t"/>
              <a:pathLst>
                <a:path extrusionOk="0" h="2844" w="2174">
                  <a:moveTo>
                    <a:pt x="1449" y="0"/>
                  </a:moveTo>
                  <a:cubicBezTo>
                    <a:pt x="1371" y="0"/>
                    <a:pt x="1292" y="24"/>
                    <a:pt x="1229" y="71"/>
                  </a:cubicBezTo>
                  <a:cubicBezTo>
                    <a:pt x="1197" y="103"/>
                    <a:pt x="0" y="953"/>
                    <a:pt x="0" y="2150"/>
                  </a:cubicBezTo>
                  <a:cubicBezTo>
                    <a:pt x="0" y="2403"/>
                    <a:pt x="95" y="2623"/>
                    <a:pt x="158" y="2844"/>
                  </a:cubicBezTo>
                  <a:lnTo>
                    <a:pt x="756" y="2844"/>
                  </a:lnTo>
                  <a:cubicBezTo>
                    <a:pt x="882" y="1898"/>
                    <a:pt x="1386" y="1048"/>
                    <a:pt x="2174" y="544"/>
                  </a:cubicBezTo>
                  <a:cubicBezTo>
                    <a:pt x="1954" y="260"/>
                    <a:pt x="1701" y="71"/>
                    <a:pt x="1670" y="71"/>
                  </a:cubicBezTo>
                  <a:cubicBezTo>
                    <a:pt x="1607" y="24"/>
                    <a:pt x="1528" y="0"/>
                    <a:pt x="144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1" name="Google Shape;8231;p84"/>
            <p:cNvSpPr/>
            <p:nvPr/>
          </p:nvSpPr>
          <p:spPr>
            <a:xfrm>
              <a:off x="-18428575" y="3352500"/>
              <a:ext cx="87450" cy="82725"/>
            </a:xfrm>
            <a:custGeom>
              <a:rect b="b" l="l" r="r" t="t"/>
              <a:pathLst>
                <a:path extrusionOk="0" h="3309" w="3498">
                  <a:moveTo>
                    <a:pt x="2426" y="1"/>
                  </a:moveTo>
                  <a:cubicBezTo>
                    <a:pt x="1166" y="1"/>
                    <a:pt x="158" y="946"/>
                    <a:pt x="0" y="2112"/>
                  </a:cubicBezTo>
                  <a:lnTo>
                    <a:pt x="1009" y="2112"/>
                  </a:lnTo>
                  <a:cubicBezTo>
                    <a:pt x="1607" y="2112"/>
                    <a:pt x="2080" y="2584"/>
                    <a:pt x="2080" y="3183"/>
                  </a:cubicBezTo>
                  <a:lnTo>
                    <a:pt x="2080" y="3309"/>
                  </a:lnTo>
                  <a:cubicBezTo>
                    <a:pt x="2899" y="2899"/>
                    <a:pt x="3497" y="2049"/>
                    <a:pt x="3497" y="1072"/>
                  </a:cubicBezTo>
                  <a:lnTo>
                    <a:pt x="3497" y="347"/>
                  </a:lnTo>
                  <a:cubicBezTo>
                    <a:pt x="3497" y="158"/>
                    <a:pt x="3340" y="1"/>
                    <a:pt x="31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2" name="Google Shape;8232;p84"/>
            <p:cNvSpPr/>
            <p:nvPr/>
          </p:nvSpPr>
          <p:spPr>
            <a:xfrm>
              <a:off x="-18645175" y="3334400"/>
              <a:ext cx="70900" cy="70900"/>
            </a:xfrm>
            <a:custGeom>
              <a:rect b="b" l="l" r="r" t="t"/>
              <a:pathLst>
                <a:path extrusionOk="0" h="2836" w="2836">
                  <a:moveTo>
                    <a:pt x="1765" y="0"/>
                  </a:moveTo>
                  <a:cubicBezTo>
                    <a:pt x="788" y="0"/>
                    <a:pt x="1" y="788"/>
                    <a:pt x="1" y="1796"/>
                  </a:cubicBezTo>
                  <a:lnTo>
                    <a:pt x="1" y="2489"/>
                  </a:lnTo>
                  <a:cubicBezTo>
                    <a:pt x="1" y="2678"/>
                    <a:pt x="158" y="2836"/>
                    <a:pt x="347" y="2836"/>
                  </a:cubicBezTo>
                  <a:lnTo>
                    <a:pt x="1072" y="2836"/>
                  </a:lnTo>
                  <a:cubicBezTo>
                    <a:pt x="2048" y="2836"/>
                    <a:pt x="2836" y="2048"/>
                    <a:pt x="2836" y="1071"/>
                  </a:cubicBezTo>
                  <a:lnTo>
                    <a:pt x="2836" y="347"/>
                  </a:lnTo>
                  <a:cubicBezTo>
                    <a:pt x="2836" y="158"/>
                    <a:pt x="2679" y="0"/>
                    <a:pt x="248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33" name="Google Shape;8233;p84"/>
          <p:cNvGrpSpPr/>
          <p:nvPr/>
        </p:nvGrpSpPr>
        <p:grpSpPr>
          <a:xfrm>
            <a:off x="4633429" y="2242989"/>
            <a:ext cx="452798" cy="450507"/>
            <a:chOff x="-18645175" y="3708500"/>
            <a:chExt cx="306400" cy="304850"/>
          </a:xfrm>
        </p:grpSpPr>
        <p:sp>
          <p:nvSpPr>
            <p:cNvPr id="8234" name="Google Shape;8234;p84"/>
            <p:cNvSpPr/>
            <p:nvPr/>
          </p:nvSpPr>
          <p:spPr>
            <a:xfrm>
              <a:off x="-18555375" y="381720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5" name="Google Shape;8235;p84"/>
            <p:cNvSpPr/>
            <p:nvPr/>
          </p:nvSpPr>
          <p:spPr>
            <a:xfrm>
              <a:off x="-18501825" y="3894000"/>
              <a:ext cx="18150" cy="16950"/>
            </a:xfrm>
            <a:custGeom>
              <a:rect b="b" l="l" r="r" t="t"/>
              <a:pathLst>
                <a:path extrusionOk="0" h="678" w="726">
                  <a:moveTo>
                    <a:pt x="351" y="0"/>
                  </a:moveTo>
                  <a:cubicBezTo>
                    <a:pt x="197" y="0"/>
                    <a:pt x="48" y="79"/>
                    <a:pt x="0" y="237"/>
                  </a:cubicBezTo>
                  <a:lnTo>
                    <a:pt x="379" y="678"/>
                  </a:lnTo>
                  <a:lnTo>
                    <a:pt x="725" y="237"/>
                  </a:lnTo>
                  <a:cubicBezTo>
                    <a:pt x="662" y="79"/>
                    <a:pt x="505" y="0"/>
                    <a:pt x="3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6" name="Google Shape;8236;p84"/>
            <p:cNvSpPr/>
            <p:nvPr/>
          </p:nvSpPr>
          <p:spPr>
            <a:xfrm>
              <a:off x="-18546725" y="3835325"/>
              <a:ext cx="108725" cy="124450"/>
            </a:xfrm>
            <a:custGeom>
              <a:rect b="b" l="l" r="r" t="t"/>
              <a:pathLst>
                <a:path extrusionOk="0" h="4978" w="4349">
                  <a:moveTo>
                    <a:pt x="2175" y="0"/>
                  </a:moveTo>
                  <a:cubicBezTo>
                    <a:pt x="1481" y="0"/>
                    <a:pt x="914" y="473"/>
                    <a:pt x="757" y="1134"/>
                  </a:cubicBezTo>
                  <a:lnTo>
                    <a:pt x="221" y="3151"/>
                  </a:lnTo>
                  <a:cubicBezTo>
                    <a:pt x="1" y="4096"/>
                    <a:pt x="725" y="4978"/>
                    <a:pt x="1639" y="4978"/>
                  </a:cubicBezTo>
                  <a:lnTo>
                    <a:pt x="1796" y="4978"/>
                  </a:lnTo>
                  <a:lnTo>
                    <a:pt x="1796" y="3686"/>
                  </a:lnTo>
                  <a:lnTo>
                    <a:pt x="1198" y="2899"/>
                  </a:lnTo>
                  <a:cubicBezTo>
                    <a:pt x="1135" y="2804"/>
                    <a:pt x="1103" y="2741"/>
                    <a:pt x="1103" y="2647"/>
                  </a:cubicBezTo>
                  <a:cubicBezTo>
                    <a:pt x="1103" y="2048"/>
                    <a:pt x="1576" y="1575"/>
                    <a:pt x="2175" y="1575"/>
                  </a:cubicBezTo>
                  <a:cubicBezTo>
                    <a:pt x="2773" y="1575"/>
                    <a:pt x="3246" y="2048"/>
                    <a:pt x="3246" y="2647"/>
                  </a:cubicBezTo>
                  <a:cubicBezTo>
                    <a:pt x="3246" y="2741"/>
                    <a:pt x="3183" y="2804"/>
                    <a:pt x="3151" y="2899"/>
                  </a:cubicBezTo>
                  <a:lnTo>
                    <a:pt x="2521" y="3686"/>
                  </a:lnTo>
                  <a:lnTo>
                    <a:pt x="2521" y="4978"/>
                  </a:lnTo>
                  <a:lnTo>
                    <a:pt x="2679" y="4978"/>
                  </a:lnTo>
                  <a:cubicBezTo>
                    <a:pt x="3624" y="4978"/>
                    <a:pt x="4348" y="4064"/>
                    <a:pt x="4096" y="3151"/>
                  </a:cubicBezTo>
                  <a:lnTo>
                    <a:pt x="3592" y="1134"/>
                  </a:lnTo>
                  <a:cubicBezTo>
                    <a:pt x="3435" y="441"/>
                    <a:pt x="2836" y="0"/>
                    <a:pt x="21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7" name="Google Shape;8237;p84"/>
            <p:cNvSpPr/>
            <p:nvPr/>
          </p:nvSpPr>
          <p:spPr>
            <a:xfrm>
              <a:off x="-18644375" y="3728200"/>
              <a:ext cx="305600" cy="285150"/>
            </a:xfrm>
            <a:custGeom>
              <a:rect b="b" l="l" r="r" t="t"/>
              <a:pathLst>
                <a:path extrusionOk="0" h="11406" w="12224">
                  <a:moveTo>
                    <a:pt x="8128" y="2836"/>
                  </a:moveTo>
                  <a:cubicBezTo>
                    <a:pt x="8695" y="2836"/>
                    <a:pt x="9168" y="3309"/>
                    <a:pt x="9168" y="3907"/>
                  </a:cubicBezTo>
                  <a:cubicBezTo>
                    <a:pt x="9257" y="4501"/>
                    <a:pt x="8814" y="4984"/>
                    <a:pt x="8182" y="4984"/>
                  </a:cubicBezTo>
                  <a:cubicBezTo>
                    <a:pt x="8143" y="4984"/>
                    <a:pt x="8105" y="4982"/>
                    <a:pt x="8065" y="4978"/>
                  </a:cubicBezTo>
                  <a:lnTo>
                    <a:pt x="8065" y="4978"/>
                  </a:lnTo>
                  <a:cubicBezTo>
                    <a:pt x="8128" y="5041"/>
                    <a:pt x="8160" y="5136"/>
                    <a:pt x="8160" y="5199"/>
                  </a:cubicBezTo>
                  <a:lnTo>
                    <a:pt x="8664" y="7247"/>
                  </a:lnTo>
                  <a:cubicBezTo>
                    <a:pt x="9011" y="8633"/>
                    <a:pt x="7971" y="9988"/>
                    <a:pt x="6553" y="9988"/>
                  </a:cubicBezTo>
                  <a:lnTo>
                    <a:pt x="5513" y="9988"/>
                  </a:lnTo>
                  <a:cubicBezTo>
                    <a:pt x="4096" y="9988"/>
                    <a:pt x="3025" y="8633"/>
                    <a:pt x="3403" y="7247"/>
                  </a:cubicBezTo>
                  <a:lnTo>
                    <a:pt x="3907" y="5199"/>
                  </a:lnTo>
                  <a:cubicBezTo>
                    <a:pt x="3938" y="5136"/>
                    <a:pt x="3938" y="5041"/>
                    <a:pt x="3970" y="4978"/>
                  </a:cubicBezTo>
                  <a:lnTo>
                    <a:pt x="3970" y="4978"/>
                  </a:lnTo>
                  <a:cubicBezTo>
                    <a:pt x="3934" y="4982"/>
                    <a:pt x="3899" y="4983"/>
                    <a:pt x="3864" y="4983"/>
                  </a:cubicBezTo>
                  <a:cubicBezTo>
                    <a:pt x="3255" y="4983"/>
                    <a:pt x="2804" y="4473"/>
                    <a:pt x="2804" y="3907"/>
                  </a:cubicBezTo>
                  <a:cubicBezTo>
                    <a:pt x="2804" y="3309"/>
                    <a:pt x="3277" y="2836"/>
                    <a:pt x="3875" y="2836"/>
                  </a:cubicBezTo>
                  <a:cubicBezTo>
                    <a:pt x="4411" y="2836"/>
                    <a:pt x="4883" y="3277"/>
                    <a:pt x="4915" y="3844"/>
                  </a:cubicBezTo>
                  <a:cubicBezTo>
                    <a:pt x="5230" y="3624"/>
                    <a:pt x="5608" y="3561"/>
                    <a:pt x="5986" y="3561"/>
                  </a:cubicBezTo>
                  <a:cubicBezTo>
                    <a:pt x="6396" y="3561"/>
                    <a:pt x="6742" y="3687"/>
                    <a:pt x="7057" y="3844"/>
                  </a:cubicBezTo>
                  <a:cubicBezTo>
                    <a:pt x="7089" y="3277"/>
                    <a:pt x="7561" y="2836"/>
                    <a:pt x="8128" y="2836"/>
                  </a:cubicBezTo>
                  <a:close/>
                  <a:moveTo>
                    <a:pt x="4285" y="1"/>
                  </a:moveTo>
                  <a:cubicBezTo>
                    <a:pt x="2710" y="1"/>
                    <a:pt x="1449" y="946"/>
                    <a:pt x="1449" y="2143"/>
                  </a:cubicBezTo>
                  <a:lnTo>
                    <a:pt x="1449" y="2773"/>
                  </a:lnTo>
                  <a:cubicBezTo>
                    <a:pt x="1449" y="4380"/>
                    <a:pt x="945" y="5955"/>
                    <a:pt x="95" y="7310"/>
                  </a:cubicBezTo>
                  <a:cubicBezTo>
                    <a:pt x="0" y="7373"/>
                    <a:pt x="0" y="7530"/>
                    <a:pt x="32" y="7625"/>
                  </a:cubicBezTo>
                  <a:cubicBezTo>
                    <a:pt x="945" y="9893"/>
                    <a:pt x="3182" y="11405"/>
                    <a:pt x="5671" y="11405"/>
                  </a:cubicBezTo>
                  <a:lnTo>
                    <a:pt x="6553" y="11405"/>
                  </a:lnTo>
                  <a:cubicBezTo>
                    <a:pt x="9011" y="11405"/>
                    <a:pt x="11216" y="9893"/>
                    <a:pt x="12161" y="7625"/>
                  </a:cubicBezTo>
                  <a:cubicBezTo>
                    <a:pt x="12224" y="7499"/>
                    <a:pt x="12224" y="7373"/>
                    <a:pt x="12129" y="7310"/>
                  </a:cubicBezTo>
                  <a:cubicBezTo>
                    <a:pt x="11184" y="5955"/>
                    <a:pt x="10680" y="4380"/>
                    <a:pt x="10680" y="2773"/>
                  </a:cubicBezTo>
                  <a:lnTo>
                    <a:pt x="10680" y="2143"/>
                  </a:lnTo>
                  <a:cubicBezTo>
                    <a:pt x="10680" y="946"/>
                    <a:pt x="9420" y="1"/>
                    <a:pt x="7845" y="1"/>
                  </a:cubicBezTo>
                  <a:cubicBezTo>
                    <a:pt x="7183" y="1"/>
                    <a:pt x="6553" y="158"/>
                    <a:pt x="6081" y="473"/>
                  </a:cubicBezTo>
                  <a:cubicBezTo>
                    <a:pt x="5545" y="158"/>
                    <a:pt x="4915" y="1"/>
                    <a:pt x="42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8" name="Google Shape;8238;p84"/>
            <p:cNvSpPr/>
            <p:nvPr/>
          </p:nvSpPr>
          <p:spPr>
            <a:xfrm>
              <a:off x="-18448275" y="3817200"/>
              <a:ext cx="18150" cy="17350"/>
            </a:xfrm>
            <a:custGeom>
              <a:rect b="b" l="l" r="r" t="t"/>
              <a:pathLst>
                <a:path extrusionOk="0" h="694" w="726">
                  <a:moveTo>
                    <a:pt x="347" y="1"/>
                  </a:moveTo>
                  <a:cubicBezTo>
                    <a:pt x="158" y="1"/>
                    <a:pt x="1" y="158"/>
                    <a:pt x="1" y="347"/>
                  </a:cubicBezTo>
                  <a:cubicBezTo>
                    <a:pt x="1" y="536"/>
                    <a:pt x="158" y="694"/>
                    <a:pt x="347" y="694"/>
                  </a:cubicBezTo>
                  <a:cubicBezTo>
                    <a:pt x="536" y="694"/>
                    <a:pt x="725" y="536"/>
                    <a:pt x="725" y="347"/>
                  </a:cubicBezTo>
                  <a:cubicBezTo>
                    <a:pt x="694"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9" name="Google Shape;8239;p84"/>
            <p:cNvSpPr/>
            <p:nvPr/>
          </p:nvSpPr>
          <p:spPr>
            <a:xfrm>
              <a:off x="-18645175" y="3708500"/>
              <a:ext cx="74050" cy="91400"/>
            </a:xfrm>
            <a:custGeom>
              <a:rect b="b" l="l" r="r" t="t"/>
              <a:pathLst>
                <a:path extrusionOk="0" h="3656" w="2962">
                  <a:moveTo>
                    <a:pt x="2111" y="1"/>
                  </a:moveTo>
                  <a:cubicBezTo>
                    <a:pt x="946" y="1"/>
                    <a:pt x="1" y="946"/>
                    <a:pt x="1" y="2143"/>
                  </a:cubicBezTo>
                  <a:cubicBezTo>
                    <a:pt x="1" y="2710"/>
                    <a:pt x="221" y="3277"/>
                    <a:pt x="631" y="3656"/>
                  </a:cubicBezTo>
                  <a:lnTo>
                    <a:pt x="631" y="3498"/>
                  </a:lnTo>
                  <a:lnTo>
                    <a:pt x="631" y="2868"/>
                  </a:lnTo>
                  <a:cubicBezTo>
                    <a:pt x="631" y="1608"/>
                    <a:pt x="1576" y="600"/>
                    <a:pt x="2962" y="190"/>
                  </a:cubicBezTo>
                  <a:cubicBezTo>
                    <a:pt x="2679" y="95"/>
                    <a:pt x="2395"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0" name="Google Shape;8240;p84"/>
            <p:cNvSpPr/>
            <p:nvPr/>
          </p:nvSpPr>
          <p:spPr>
            <a:xfrm>
              <a:off x="-18415975" y="3710075"/>
              <a:ext cx="74850" cy="92975"/>
            </a:xfrm>
            <a:custGeom>
              <a:rect b="b" l="l" r="r" t="t"/>
              <a:pathLst>
                <a:path extrusionOk="0" h="3719" w="2994">
                  <a:moveTo>
                    <a:pt x="883" y="1"/>
                  </a:moveTo>
                  <a:cubicBezTo>
                    <a:pt x="568" y="1"/>
                    <a:pt x="284" y="64"/>
                    <a:pt x="1" y="190"/>
                  </a:cubicBezTo>
                  <a:cubicBezTo>
                    <a:pt x="1292" y="568"/>
                    <a:pt x="2206" y="1608"/>
                    <a:pt x="2206" y="2836"/>
                  </a:cubicBezTo>
                  <a:lnTo>
                    <a:pt x="2206" y="3466"/>
                  </a:lnTo>
                  <a:cubicBezTo>
                    <a:pt x="2206" y="3529"/>
                    <a:pt x="2206" y="3656"/>
                    <a:pt x="2237" y="3719"/>
                  </a:cubicBezTo>
                  <a:cubicBezTo>
                    <a:pt x="2710" y="3340"/>
                    <a:pt x="2993" y="2742"/>
                    <a:pt x="2993" y="2112"/>
                  </a:cubicBezTo>
                  <a:cubicBezTo>
                    <a:pt x="2993" y="946"/>
                    <a:pt x="2048" y="1"/>
                    <a:pt x="8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41" name="Google Shape;8241;p84"/>
          <p:cNvGrpSpPr/>
          <p:nvPr/>
        </p:nvGrpSpPr>
        <p:grpSpPr>
          <a:xfrm>
            <a:off x="4631101" y="2795630"/>
            <a:ext cx="457453" cy="451763"/>
            <a:chOff x="-18647525" y="4082625"/>
            <a:chExt cx="309550" cy="305700"/>
          </a:xfrm>
        </p:grpSpPr>
        <p:sp>
          <p:nvSpPr>
            <p:cNvPr id="8242" name="Google Shape;8242;p84"/>
            <p:cNvSpPr/>
            <p:nvPr/>
          </p:nvSpPr>
          <p:spPr>
            <a:xfrm>
              <a:off x="-18609725" y="4082625"/>
              <a:ext cx="123675" cy="61475"/>
            </a:xfrm>
            <a:custGeom>
              <a:rect b="b" l="l" r="r" t="t"/>
              <a:pathLst>
                <a:path extrusionOk="0" h="2459" w="4947">
                  <a:moveTo>
                    <a:pt x="2473" y="1"/>
                  </a:moveTo>
                  <a:cubicBezTo>
                    <a:pt x="2387" y="1"/>
                    <a:pt x="2300" y="32"/>
                    <a:pt x="2237" y="95"/>
                  </a:cubicBezTo>
                  <a:cubicBezTo>
                    <a:pt x="2206" y="127"/>
                    <a:pt x="1576" y="694"/>
                    <a:pt x="1450" y="1481"/>
                  </a:cubicBezTo>
                  <a:cubicBezTo>
                    <a:pt x="1324" y="1418"/>
                    <a:pt x="1166" y="1418"/>
                    <a:pt x="1071" y="1418"/>
                  </a:cubicBezTo>
                  <a:lnTo>
                    <a:pt x="347" y="1418"/>
                  </a:lnTo>
                  <a:cubicBezTo>
                    <a:pt x="158" y="1418"/>
                    <a:pt x="0" y="1576"/>
                    <a:pt x="0" y="1797"/>
                  </a:cubicBezTo>
                  <a:cubicBezTo>
                    <a:pt x="0" y="2017"/>
                    <a:pt x="32" y="2206"/>
                    <a:pt x="126" y="2427"/>
                  </a:cubicBezTo>
                  <a:cubicBezTo>
                    <a:pt x="1008" y="2175"/>
                    <a:pt x="1922" y="2175"/>
                    <a:pt x="2489" y="2175"/>
                  </a:cubicBezTo>
                  <a:cubicBezTo>
                    <a:pt x="3277" y="2175"/>
                    <a:pt x="4096" y="2206"/>
                    <a:pt x="4852" y="2458"/>
                  </a:cubicBezTo>
                  <a:cubicBezTo>
                    <a:pt x="4915" y="2269"/>
                    <a:pt x="4947" y="2017"/>
                    <a:pt x="4947" y="1797"/>
                  </a:cubicBezTo>
                  <a:cubicBezTo>
                    <a:pt x="4947" y="1576"/>
                    <a:pt x="4789" y="1418"/>
                    <a:pt x="4600" y="1418"/>
                  </a:cubicBezTo>
                  <a:lnTo>
                    <a:pt x="3907" y="1418"/>
                  </a:lnTo>
                  <a:cubicBezTo>
                    <a:pt x="3781" y="1418"/>
                    <a:pt x="3623" y="1418"/>
                    <a:pt x="3497" y="1481"/>
                  </a:cubicBezTo>
                  <a:cubicBezTo>
                    <a:pt x="3340" y="694"/>
                    <a:pt x="2710" y="127"/>
                    <a:pt x="2710" y="95"/>
                  </a:cubicBezTo>
                  <a:cubicBezTo>
                    <a:pt x="2647" y="32"/>
                    <a:pt x="2560" y="1"/>
                    <a:pt x="247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3" name="Google Shape;8243;p84"/>
            <p:cNvSpPr/>
            <p:nvPr/>
          </p:nvSpPr>
          <p:spPr>
            <a:xfrm>
              <a:off x="-18647525" y="4155875"/>
              <a:ext cx="148075" cy="195350"/>
            </a:xfrm>
            <a:custGeom>
              <a:rect b="b" l="l" r="r" t="t"/>
              <a:pathLst>
                <a:path extrusionOk="0" h="7814" w="5923">
                  <a:moveTo>
                    <a:pt x="1859" y="2836"/>
                  </a:moveTo>
                  <a:cubicBezTo>
                    <a:pt x="2048" y="2836"/>
                    <a:pt x="2205" y="2994"/>
                    <a:pt x="2205" y="3183"/>
                  </a:cubicBezTo>
                  <a:lnTo>
                    <a:pt x="2205" y="3907"/>
                  </a:lnTo>
                  <a:cubicBezTo>
                    <a:pt x="2205" y="4096"/>
                    <a:pt x="2048" y="4254"/>
                    <a:pt x="1859" y="4254"/>
                  </a:cubicBezTo>
                  <a:cubicBezTo>
                    <a:pt x="1670" y="4254"/>
                    <a:pt x="1512" y="4096"/>
                    <a:pt x="1512" y="3907"/>
                  </a:cubicBezTo>
                  <a:lnTo>
                    <a:pt x="1512" y="3183"/>
                  </a:lnTo>
                  <a:cubicBezTo>
                    <a:pt x="1512" y="2994"/>
                    <a:pt x="1670" y="2836"/>
                    <a:pt x="1859" y="2836"/>
                  </a:cubicBezTo>
                  <a:close/>
                  <a:moveTo>
                    <a:pt x="3938" y="1"/>
                  </a:moveTo>
                  <a:cubicBezTo>
                    <a:pt x="2678" y="1"/>
                    <a:pt x="0" y="1"/>
                    <a:pt x="0" y="2836"/>
                  </a:cubicBezTo>
                  <a:cubicBezTo>
                    <a:pt x="0" y="4569"/>
                    <a:pt x="914" y="6774"/>
                    <a:pt x="2205" y="7814"/>
                  </a:cubicBezTo>
                  <a:cubicBezTo>
                    <a:pt x="2016" y="6995"/>
                    <a:pt x="1985" y="6018"/>
                    <a:pt x="2268" y="4915"/>
                  </a:cubicBezTo>
                  <a:cubicBezTo>
                    <a:pt x="2457" y="4222"/>
                    <a:pt x="2741" y="3466"/>
                    <a:pt x="3088" y="2805"/>
                  </a:cubicBezTo>
                  <a:cubicBezTo>
                    <a:pt x="2962" y="2710"/>
                    <a:pt x="2899" y="2647"/>
                    <a:pt x="2899" y="2490"/>
                  </a:cubicBezTo>
                  <a:lnTo>
                    <a:pt x="2899" y="1765"/>
                  </a:lnTo>
                  <a:cubicBezTo>
                    <a:pt x="2899" y="1576"/>
                    <a:pt x="3056" y="1418"/>
                    <a:pt x="3245" y="1418"/>
                  </a:cubicBezTo>
                  <a:cubicBezTo>
                    <a:pt x="3434" y="1418"/>
                    <a:pt x="3592" y="1576"/>
                    <a:pt x="3592" y="1765"/>
                  </a:cubicBezTo>
                  <a:lnTo>
                    <a:pt x="3592" y="1954"/>
                  </a:lnTo>
                  <a:cubicBezTo>
                    <a:pt x="3781" y="1702"/>
                    <a:pt x="4033" y="1450"/>
                    <a:pt x="4222" y="1229"/>
                  </a:cubicBezTo>
                  <a:cubicBezTo>
                    <a:pt x="4726" y="694"/>
                    <a:pt x="5324" y="347"/>
                    <a:pt x="5923" y="190"/>
                  </a:cubicBezTo>
                  <a:cubicBezTo>
                    <a:pt x="5293" y="32"/>
                    <a:pt x="4631" y="1"/>
                    <a:pt x="393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4" name="Google Shape;8244;p84"/>
            <p:cNvSpPr/>
            <p:nvPr/>
          </p:nvSpPr>
          <p:spPr>
            <a:xfrm>
              <a:off x="-18442750" y="4150575"/>
              <a:ext cx="102400" cy="100625"/>
            </a:xfrm>
            <a:custGeom>
              <a:rect b="b" l="l" r="r" t="t"/>
              <a:pathLst>
                <a:path extrusionOk="0" h="4025" w="4096">
                  <a:moveTo>
                    <a:pt x="630" y="0"/>
                  </a:moveTo>
                  <a:cubicBezTo>
                    <a:pt x="544" y="0"/>
                    <a:pt x="457" y="39"/>
                    <a:pt x="378" y="118"/>
                  </a:cubicBezTo>
                  <a:cubicBezTo>
                    <a:pt x="221" y="276"/>
                    <a:pt x="95" y="496"/>
                    <a:pt x="0" y="685"/>
                  </a:cubicBezTo>
                  <a:cubicBezTo>
                    <a:pt x="851" y="1063"/>
                    <a:pt x="1481" y="1725"/>
                    <a:pt x="1891" y="2134"/>
                  </a:cubicBezTo>
                  <a:cubicBezTo>
                    <a:pt x="2300" y="2513"/>
                    <a:pt x="2962" y="3206"/>
                    <a:pt x="3371" y="4025"/>
                  </a:cubicBezTo>
                  <a:cubicBezTo>
                    <a:pt x="3560" y="3962"/>
                    <a:pt x="3749" y="3836"/>
                    <a:pt x="3907" y="3647"/>
                  </a:cubicBezTo>
                  <a:cubicBezTo>
                    <a:pt x="4096" y="3552"/>
                    <a:pt x="4096" y="3332"/>
                    <a:pt x="3938" y="3206"/>
                  </a:cubicBezTo>
                  <a:lnTo>
                    <a:pt x="3434" y="2702"/>
                  </a:lnTo>
                  <a:cubicBezTo>
                    <a:pt x="3371" y="2607"/>
                    <a:pt x="3245" y="2544"/>
                    <a:pt x="3119" y="2450"/>
                  </a:cubicBezTo>
                  <a:cubicBezTo>
                    <a:pt x="3560" y="1788"/>
                    <a:pt x="3529" y="937"/>
                    <a:pt x="3529" y="906"/>
                  </a:cubicBezTo>
                  <a:cubicBezTo>
                    <a:pt x="3529" y="717"/>
                    <a:pt x="3371" y="591"/>
                    <a:pt x="3151" y="559"/>
                  </a:cubicBezTo>
                  <a:cubicBezTo>
                    <a:pt x="3147" y="559"/>
                    <a:pt x="3130" y="559"/>
                    <a:pt x="3103" y="559"/>
                  </a:cubicBezTo>
                  <a:cubicBezTo>
                    <a:pt x="2910" y="559"/>
                    <a:pt x="2190" y="583"/>
                    <a:pt x="1639" y="969"/>
                  </a:cubicBezTo>
                  <a:cubicBezTo>
                    <a:pt x="1544" y="843"/>
                    <a:pt x="1481" y="748"/>
                    <a:pt x="1387" y="654"/>
                  </a:cubicBezTo>
                  <a:lnTo>
                    <a:pt x="882" y="118"/>
                  </a:lnTo>
                  <a:cubicBezTo>
                    <a:pt x="804" y="39"/>
                    <a:pt x="717" y="0"/>
                    <a:pt x="6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5" name="Google Shape;8245;p84"/>
            <p:cNvSpPr/>
            <p:nvPr/>
          </p:nvSpPr>
          <p:spPr>
            <a:xfrm>
              <a:off x="-18581375" y="4176775"/>
              <a:ext cx="243400" cy="211550"/>
            </a:xfrm>
            <a:custGeom>
              <a:rect b="b" l="l" r="r" t="t"/>
              <a:pathLst>
                <a:path extrusionOk="0" h="8462" w="9736">
                  <a:moveTo>
                    <a:pt x="4191" y="1000"/>
                  </a:moveTo>
                  <a:cubicBezTo>
                    <a:pt x="4277" y="1000"/>
                    <a:pt x="4364" y="1039"/>
                    <a:pt x="4443" y="1118"/>
                  </a:cubicBezTo>
                  <a:cubicBezTo>
                    <a:pt x="4600" y="1275"/>
                    <a:pt x="4600" y="1465"/>
                    <a:pt x="4443" y="1654"/>
                  </a:cubicBezTo>
                  <a:lnTo>
                    <a:pt x="3939" y="2158"/>
                  </a:lnTo>
                  <a:cubicBezTo>
                    <a:pt x="3860" y="2236"/>
                    <a:pt x="3765" y="2276"/>
                    <a:pt x="3675" y="2276"/>
                  </a:cubicBezTo>
                  <a:cubicBezTo>
                    <a:pt x="3584" y="2276"/>
                    <a:pt x="3498" y="2236"/>
                    <a:pt x="3435" y="2158"/>
                  </a:cubicBezTo>
                  <a:cubicBezTo>
                    <a:pt x="3277" y="2000"/>
                    <a:pt x="3277" y="1811"/>
                    <a:pt x="3435" y="1654"/>
                  </a:cubicBezTo>
                  <a:lnTo>
                    <a:pt x="3939" y="1118"/>
                  </a:lnTo>
                  <a:cubicBezTo>
                    <a:pt x="4017" y="1039"/>
                    <a:pt x="4104" y="1000"/>
                    <a:pt x="4191" y="1000"/>
                  </a:cubicBezTo>
                  <a:close/>
                  <a:moveTo>
                    <a:pt x="5230" y="3048"/>
                  </a:moveTo>
                  <a:cubicBezTo>
                    <a:pt x="5317" y="3048"/>
                    <a:pt x="5404" y="3087"/>
                    <a:pt x="5482" y="3166"/>
                  </a:cubicBezTo>
                  <a:cubicBezTo>
                    <a:pt x="5640" y="3323"/>
                    <a:pt x="5640" y="3512"/>
                    <a:pt x="5482" y="3701"/>
                  </a:cubicBezTo>
                  <a:lnTo>
                    <a:pt x="4978" y="4205"/>
                  </a:lnTo>
                  <a:cubicBezTo>
                    <a:pt x="4900" y="4284"/>
                    <a:pt x="4805" y="4324"/>
                    <a:pt x="4710" y="4324"/>
                  </a:cubicBezTo>
                  <a:cubicBezTo>
                    <a:pt x="4616" y="4324"/>
                    <a:pt x="4521" y="4284"/>
                    <a:pt x="4443" y="4205"/>
                  </a:cubicBezTo>
                  <a:cubicBezTo>
                    <a:pt x="4285" y="4048"/>
                    <a:pt x="4285" y="3796"/>
                    <a:pt x="4443" y="3701"/>
                  </a:cubicBezTo>
                  <a:lnTo>
                    <a:pt x="4978" y="3166"/>
                  </a:lnTo>
                  <a:cubicBezTo>
                    <a:pt x="5057" y="3087"/>
                    <a:pt x="5144" y="3048"/>
                    <a:pt x="5230" y="3048"/>
                  </a:cubicBezTo>
                  <a:close/>
                  <a:moveTo>
                    <a:pt x="2674" y="3583"/>
                  </a:moveTo>
                  <a:cubicBezTo>
                    <a:pt x="2765" y="3583"/>
                    <a:pt x="2852" y="3623"/>
                    <a:pt x="2930" y="3701"/>
                  </a:cubicBezTo>
                  <a:cubicBezTo>
                    <a:pt x="3088" y="3796"/>
                    <a:pt x="3088" y="4048"/>
                    <a:pt x="2930" y="4205"/>
                  </a:cubicBezTo>
                  <a:lnTo>
                    <a:pt x="2395" y="4710"/>
                  </a:lnTo>
                  <a:cubicBezTo>
                    <a:pt x="2316" y="4788"/>
                    <a:pt x="2229" y="4828"/>
                    <a:pt x="2143" y="4828"/>
                  </a:cubicBezTo>
                  <a:cubicBezTo>
                    <a:pt x="2056" y="4828"/>
                    <a:pt x="1970" y="4788"/>
                    <a:pt x="1891" y="4710"/>
                  </a:cubicBezTo>
                  <a:cubicBezTo>
                    <a:pt x="1733" y="4552"/>
                    <a:pt x="1733" y="4363"/>
                    <a:pt x="1891" y="4205"/>
                  </a:cubicBezTo>
                  <a:lnTo>
                    <a:pt x="2395" y="3701"/>
                  </a:lnTo>
                  <a:cubicBezTo>
                    <a:pt x="2489" y="3623"/>
                    <a:pt x="2584" y="3583"/>
                    <a:pt x="2674" y="3583"/>
                  </a:cubicBezTo>
                  <a:close/>
                  <a:moveTo>
                    <a:pt x="7207" y="4087"/>
                  </a:moveTo>
                  <a:cubicBezTo>
                    <a:pt x="7302" y="4087"/>
                    <a:pt x="7388" y="4127"/>
                    <a:pt x="7436" y="4205"/>
                  </a:cubicBezTo>
                  <a:cubicBezTo>
                    <a:pt x="7625" y="4363"/>
                    <a:pt x="7625" y="4552"/>
                    <a:pt x="7436" y="4710"/>
                  </a:cubicBezTo>
                  <a:lnTo>
                    <a:pt x="6932" y="5214"/>
                  </a:lnTo>
                  <a:cubicBezTo>
                    <a:pt x="6853" y="5292"/>
                    <a:pt x="6766" y="5332"/>
                    <a:pt x="6680" y="5332"/>
                  </a:cubicBezTo>
                  <a:cubicBezTo>
                    <a:pt x="6593" y="5332"/>
                    <a:pt x="6506" y="5292"/>
                    <a:pt x="6427" y="5214"/>
                  </a:cubicBezTo>
                  <a:cubicBezTo>
                    <a:pt x="6270" y="5056"/>
                    <a:pt x="6270" y="4867"/>
                    <a:pt x="6427" y="4710"/>
                  </a:cubicBezTo>
                  <a:lnTo>
                    <a:pt x="6932" y="4205"/>
                  </a:lnTo>
                  <a:cubicBezTo>
                    <a:pt x="7010" y="4127"/>
                    <a:pt x="7113" y="4087"/>
                    <a:pt x="7207" y="4087"/>
                  </a:cubicBezTo>
                  <a:close/>
                  <a:moveTo>
                    <a:pt x="5388" y="4875"/>
                  </a:moveTo>
                  <a:cubicBezTo>
                    <a:pt x="5474" y="4875"/>
                    <a:pt x="5561" y="4914"/>
                    <a:pt x="5640" y="4993"/>
                  </a:cubicBezTo>
                  <a:cubicBezTo>
                    <a:pt x="5797" y="5151"/>
                    <a:pt x="5797" y="5340"/>
                    <a:pt x="5640" y="5497"/>
                  </a:cubicBezTo>
                  <a:lnTo>
                    <a:pt x="5136" y="6001"/>
                  </a:lnTo>
                  <a:cubicBezTo>
                    <a:pt x="5057" y="6080"/>
                    <a:pt x="4963" y="6119"/>
                    <a:pt x="4868" y="6119"/>
                  </a:cubicBezTo>
                  <a:cubicBezTo>
                    <a:pt x="4773" y="6119"/>
                    <a:pt x="4679" y="6080"/>
                    <a:pt x="4600" y="6001"/>
                  </a:cubicBezTo>
                  <a:cubicBezTo>
                    <a:pt x="4443" y="5844"/>
                    <a:pt x="4443" y="5655"/>
                    <a:pt x="4600" y="5497"/>
                  </a:cubicBezTo>
                  <a:lnTo>
                    <a:pt x="5136" y="4993"/>
                  </a:lnTo>
                  <a:cubicBezTo>
                    <a:pt x="5215" y="4914"/>
                    <a:pt x="5301" y="4875"/>
                    <a:pt x="5388" y="4875"/>
                  </a:cubicBezTo>
                  <a:close/>
                  <a:moveTo>
                    <a:pt x="2674" y="5568"/>
                  </a:moveTo>
                  <a:cubicBezTo>
                    <a:pt x="2765" y="5568"/>
                    <a:pt x="2852" y="5607"/>
                    <a:pt x="2930" y="5686"/>
                  </a:cubicBezTo>
                  <a:cubicBezTo>
                    <a:pt x="3088" y="5844"/>
                    <a:pt x="3088" y="6064"/>
                    <a:pt x="2930" y="6222"/>
                  </a:cubicBezTo>
                  <a:lnTo>
                    <a:pt x="2395" y="6726"/>
                  </a:lnTo>
                  <a:cubicBezTo>
                    <a:pt x="2316" y="6805"/>
                    <a:pt x="2229" y="6844"/>
                    <a:pt x="2143" y="6844"/>
                  </a:cubicBezTo>
                  <a:cubicBezTo>
                    <a:pt x="2056" y="6844"/>
                    <a:pt x="1970" y="6805"/>
                    <a:pt x="1891" y="6726"/>
                  </a:cubicBezTo>
                  <a:cubicBezTo>
                    <a:pt x="1733" y="6568"/>
                    <a:pt x="1733" y="6379"/>
                    <a:pt x="1891" y="6222"/>
                  </a:cubicBezTo>
                  <a:lnTo>
                    <a:pt x="2395" y="5686"/>
                  </a:lnTo>
                  <a:cubicBezTo>
                    <a:pt x="2489" y="5607"/>
                    <a:pt x="2584" y="5568"/>
                    <a:pt x="2674" y="5568"/>
                  </a:cubicBezTo>
                  <a:close/>
                  <a:moveTo>
                    <a:pt x="4065" y="1"/>
                  </a:moveTo>
                  <a:cubicBezTo>
                    <a:pt x="3468" y="1"/>
                    <a:pt x="2828" y="244"/>
                    <a:pt x="2174" y="897"/>
                  </a:cubicBezTo>
                  <a:cubicBezTo>
                    <a:pt x="1355" y="1717"/>
                    <a:pt x="662" y="2977"/>
                    <a:pt x="347" y="4268"/>
                  </a:cubicBezTo>
                  <a:cubicBezTo>
                    <a:pt x="0" y="5781"/>
                    <a:pt x="190" y="7009"/>
                    <a:pt x="914" y="7702"/>
                  </a:cubicBezTo>
                  <a:cubicBezTo>
                    <a:pt x="1466" y="8255"/>
                    <a:pt x="2204" y="8461"/>
                    <a:pt x="2972" y="8461"/>
                  </a:cubicBezTo>
                  <a:cubicBezTo>
                    <a:pt x="3430" y="8461"/>
                    <a:pt x="3900" y="8387"/>
                    <a:pt x="4348" y="8270"/>
                  </a:cubicBezTo>
                  <a:cubicBezTo>
                    <a:pt x="5608" y="7955"/>
                    <a:pt x="6900" y="7230"/>
                    <a:pt x="7719" y="6442"/>
                  </a:cubicBezTo>
                  <a:cubicBezTo>
                    <a:pt x="9736" y="4426"/>
                    <a:pt x="7845" y="2536"/>
                    <a:pt x="6963" y="1654"/>
                  </a:cubicBezTo>
                  <a:cubicBezTo>
                    <a:pt x="6367" y="1057"/>
                    <a:pt x="5310" y="1"/>
                    <a:pt x="40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46" name="Google Shape;8246;p84"/>
          <p:cNvGrpSpPr/>
          <p:nvPr/>
        </p:nvGrpSpPr>
        <p:grpSpPr>
          <a:xfrm>
            <a:off x="7441485" y="1689592"/>
            <a:ext cx="395755" cy="449288"/>
            <a:chOff x="-16775350" y="3309200"/>
            <a:chExt cx="267800" cy="304025"/>
          </a:xfrm>
        </p:grpSpPr>
        <p:sp>
          <p:nvSpPr>
            <p:cNvPr id="8247" name="Google Shape;8247;p84"/>
            <p:cNvSpPr/>
            <p:nvPr/>
          </p:nvSpPr>
          <p:spPr>
            <a:xfrm>
              <a:off x="-16775350" y="3309200"/>
              <a:ext cx="267800" cy="160675"/>
            </a:xfrm>
            <a:custGeom>
              <a:rect b="b" l="l" r="r" t="t"/>
              <a:pathLst>
                <a:path extrusionOk="0" h="6427" w="10712">
                  <a:moveTo>
                    <a:pt x="4978" y="1418"/>
                  </a:moveTo>
                  <a:cubicBezTo>
                    <a:pt x="5388" y="1418"/>
                    <a:pt x="5703" y="1733"/>
                    <a:pt x="5703" y="2111"/>
                  </a:cubicBezTo>
                  <a:cubicBezTo>
                    <a:pt x="5703" y="2520"/>
                    <a:pt x="5388" y="2835"/>
                    <a:pt x="4978" y="2835"/>
                  </a:cubicBezTo>
                  <a:cubicBezTo>
                    <a:pt x="4600" y="2835"/>
                    <a:pt x="4285" y="2520"/>
                    <a:pt x="4285" y="2111"/>
                  </a:cubicBezTo>
                  <a:cubicBezTo>
                    <a:pt x="4285" y="1733"/>
                    <a:pt x="4600" y="1418"/>
                    <a:pt x="4978" y="1418"/>
                  </a:cubicBezTo>
                  <a:close/>
                  <a:moveTo>
                    <a:pt x="3182" y="2867"/>
                  </a:moveTo>
                  <a:cubicBezTo>
                    <a:pt x="3781" y="2867"/>
                    <a:pt x="4254" y="3340"/>
                    <a:pt x="4254" y="3938"/>
                  </a:cubicBezTo>
                  <a:cubicBezTo>
                    <a:pt x="4285" y="4505"/>
                    <a:pt x="3781" y="5009"/>
                    <a:pt x="3182" y="5009"/>
                  </a:cubicBezTo>
                  <a:cubicBezTo>
                    <a:pt x="2584" y="5009"/>
                    <a:pt x="2111" y="4537"/>
                    <a:pt x="2111" y="3938"/>
                  </a:cubicBezTo>
                  <a:cubicBezTo>
                    <a:pt x="2111" y="3340"/>
                    <a:pt x="2584" y="2867"/>
                    <a:pt x="3182" y="2867"/>
                  </a:cubicBezTo>
                  <a:close/>
                  <a:moveTo>
                    <a:pt x="5356" y="0"/>
                  </a:moveTo>
                  <a:cubicBezTo>
                    <a:pt x="2395" y="0"/>
                    <a:pt x="0" y="2394"/>
                    <a:pt x="0" y="5356"/>
                  </a:cubicBezTo>
                  <a:cubicBezTo>
                    <a:pt x="0" y="5954"/>
                    <a:pt x="473" y="6427"/>
                    <a:pt x="1040" y="6427"/>
                  </a:cubicBezTo>
                  <a:lnTo>
                    <a:pt x="9609" y="6427"/>
                  </a:lnTo>
                  <a:cubicBezTo>
                    <a:pt x="10208" y="6427"/>
                    <a:pt x="10681" y="5954"/>
                    <a:pt x="10681" y="5356"/>
                  </a:cubicBezTo>
                  <a:cubicBezTo>
                    <a:pt x="10712" y="2394"/>
                    <a:pt x="8286" y="0"/>
                    <a:pt x="535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8" name="Google Shape;8248;p84"/>
            <p:cNvSpPr/>
            <p:nvPr/>
          </p:nvSpPr>
          <p:spPr>
            <a:xfrm>
              <a:off x="-16704475" y="3398975"/>
              <a:ext cx="17350" cy="17350"/>
            </a:xfrm>
            <a:custGeom>
              <a:rect b="b" l="l" r="r" t="t"/>
              <a:pathLst>
                <a:path extrusionOk="0" h="694" w="694">
                  <a:moveTo>
                    <a:pt x="347" y="1"/>
                  </a:moveTo>
                  <a:cubicBezTo>
                    <a:pt x="158" y="1"/>
                    <a:pt x="1" y="127"/>
                    <a:pt x="1" y="347"/>
                  </a:cubicBezTo>
                  <a:cubicBezTo>
                    <a:pt x="1" y="536"/>
                    <a:pt x="158" y="694"/>
                    <a:pt x="347" y="694"/>
                  </a:cubicBezTo>
                  <a:cubicBezTo>
                    <a:pt x="536" y="694"/>
                    <a:pt x="694" y="536"/>
                    <a:pt x="694" y="347"/>
                  </a:cubicBezTo>
                  <a:cubicBezTo>
                    <a:pt x="694" y="127"/>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9" name="Google Shape;8249;p84"/>
            <p:cNvSpPr/>
            <p:nvPr/>
          </p:nvSpPr>
          <p:spPr>
            <a:xfrm>
              <a:off x="-16707625" y="3487200"/>
              <a:ext cx="129200" cy="126025"/>
            </a:xfrm>
            <a:custGeom>
              <a:rect b="b" l="l" r="r" t="t"/>
              <a:pathLst>
                <a:path extrusionOk="0" h="5041" w="5168">
                  <a:moveTo>
                    <a:pt x="1135" y="0"/>
                  </a:moveTo>
                  <a:cubicBezTo>
                    <a:pt x="1072" y="725"/>
                    <a:pt x="914" y="1449"/>
                    <a:pt x="631" y="2079"/>
                  </a:cubicBezTo>
                  <a:cubicBezTo>
                    <a:pt x="1" y="3592"/>
                    <a:pt x="1103" y="5041"/>
                    <a:pt x="2584" y="5041"/>
                  </a:cubicBezTo>
                  <a:cubicBezTo>
                    <a:pt x="3939" y="5041"/>
                    <a:pt x="5168" y="3875"/>
                    <a:pt x="4632" y="2237"/>
                  </a:cubicBezTo>
                  <a:cubicBezTo>
                    <a:pt x="4411" y="1449"/>
                    <a:pt x="4222" y="725"/>
                    <a:pt x="40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50" name="Google Shape;8250;p84"/>
          <p:cNvGrpSpPr/>
          <p:nvPr/>
        </p:nvGrpSpPr>
        <p:grpSpPr>
          <a:xfrm>
            <a:off x="7441485" y="2241827"/>
            <a:ext cx="395755" cy="452835"/>
            <a:chOff x="-16775350" y="3683300"/>
            <a:chExt cx="267800" cy="306425"/>
          </a:xfrm>
        </p:grpSpPr>
        <p:sp>
          <p:nvSpPr>
            <p:cNvPr id="8251" name="Google Shape;8251;p84"/>
            <p:cNvSpPr/>
            <p:nvPr/>
          </p:nvSpPr>
          <p:spPr>
            <a:xfrm>
              <a:off x="-16775350" y="3683300"/>
              <a:ext cx="267800" cy="306425"/>
            </a:xfrm>
            <a:custGeom>
              <a:rect b="b" l="l" r="r" t="t"/>
              <a:pathLst>
                <a:path extrusionOk="0" h="12257" w="10712">
                  <a:moveTo>
                    <a:pt x="5356" y="1"/>
                  </a:moveTo>
                  <a:cubicBezTo>
                    <a:pt x="2395" y="1"/>
                    <a:pt x="0" y="2395"/>
                    <a:pt x="0" y="5357"/>
                  </a:cubicBezTo>
                  <a:lnTo>
                    <a:pt x="0" y="11847"/>
                  </a:lnTo>
                  <a:cubicBezTo>
                    <a:pt x="0" y="12036"/>
                    <a:pt x="158" y="12193"/>
                    <a:pt x="347" y="12193"/>
                  </a:cubicBezTo>
                  <a:lnTo>
                    <a:pt x="1418" y="12193"/>
                  </a:lnTo>
                  <a:lnTo>
                    <a:pt x="1418" y="11153"/>
                  </a:lnTo>
                  <a:cubicBezTo>
                    <a:pt x="1418" y="10303"/>
                    <a:pt x="1702" y="9578"/>
                    <a:pt x="2206" y="8917"/>
                  </a:cubicBezTo>
                  <a:lnTo>
                    <a:pt x="2741" y="8224"/>
                  </a:lnTo>
                  <a:lnTo>
                    <a:pt x="2017" y="7121"/>
                  </a:lnTo>
                  <a:cubicBezTo>
                    <a:pt x="1607" y="6522"/>
                    <a:pt x="1418" y="5829"/>
                    <a:pt x="1418" y="5136"/>
                  </a:cubicBezTo>
                  <a:cubicBezTo>
                    <a:pt x="1418" y="4128"/>
                    <a:pt x="2080" y="3183"/>
                    <a:pt x="3025" y="2994"/>
                  </a:cubicBezTo>
                  <a:cubicBezTo>
                    <a:pt x="3197" y="2953"/>
                    <a:pt x="3371" y="2933"/>
                    <a:pt x="3544" y="2933"/>
                  </a:cubicBezTo>
                  <a:cubicBezTo>
                    <a:pt x="4034" y="2933"/>
                    <a:pt x="4511" y="3092"/>
                    <a:pt x="4884" y="3372"/>
                  </a:cubicBezTo>
                  <a:cubicBezTo>
                    <a:pt x="5041" y="3529"/>
                    <a:pt x="5199" y="3687"/>
                    <a:pt x="5293" y="3844"/>
                  </a:cubicBezTo>
                  <a:cubicBezTo>
                    <a:pt x="5388" y="3687"/>
                    <a:pt x="5514" y="3561"/>
                    <a:pt x="5671" y="3466"/>
                  </a:cubicBezTo>
                  <a:cubicBezTo>
                    <a:pt x="6052" y="3086"/>
                    <a:pt x="6649" y="2896"/>
                    <a:pt x="7187" y="2896"/>
                  </a:cubicBezTo>
                  <a:cubicBezTo>
                    <a:pt x="7228" y="2896"/>
                    <a:pt x="7269" y="2897"/>
                    <a:pt x="7310" y="2899"/>
                  </a:cubicBezTo>
                  <a:cubicBezTo>
                    <a:pt x="8412" y="3025"/>
                    <a:pt x="9263" y="4002"/>
                    <a:pt x="9263" y="5136"/>
                  </a:cubicBezTo>
                  <a:cubicBezTo>
                    <a:pt x="9263" y="5735"/>
                    <a:pt x="9137" y="6302"/>
                    <a:pt x="8885" y="6837"/>
                  </a:cubicBezTo>
                  <a:cubicBezTo>
                    <a:pt x="8664" y="7404"/>
                    <a:pt x="8349" y="7877"/>
                    <a:pt x="7940" y="8255"/>
                  </a:cubicBezTo>
                  <a:cubicBezTo>
                    <a:pt x="8349" y="8665"/>
                    <a:pt x="8664" y="9137"/>
                    <a:pt x="8885" y="9673"/>
                  </a:cubicBezTo>
                  <a:cubicBezTo>
                    <a:pt x="9137" y="10240"/>
                    <a:pt x="9263" y="10775"/>
                    <a:pt x="9263" y="11374"/>
                  </a:cubicBezTo>
                  <a:lnTo>
                    <a:pt x="9263" y="12256"/>
                  </a:lnTo>
                  <a:lnTo>
                    <a:pt x="10302" y="12256"/>
                  </a:lnTo>
                  <a:cubicBezTo>
                    <a:pt x="10523" y="12256"/>
                    <a:pt x="10681" y="12099"/>
                    <a:pt x="10681" y="11878"/>
                  </a:cubicBezTo>
                  <a:lnTo>
                    <a:pt x="10681" y="5420"/>
                  </a:lnTo>
                  <a:cubicBezTo>
                    <a:pt x="10712" y="2395"/>
                    <a:pt x="8286" y="1"/>
                    <a:pt x="53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2" name="Google Shape;8252;p84"/>
            <p:cNvSpPr/>
            <p:nvPr/>
          </p:nvSpPr>
          <p:spPr>
            <a:xfrm>
              <a:off x="-16648550" y="3847925"/>
              <a:ext cx="13425" cy="21275"/>
            </a:xfrm>
            <a:custGeom>
              <a:rect b="b" l="l" r="r" t="t"/>
              <a:pathLst>
                <a:path extrusionOk="0" h="851" w="537">
                  <a:moveTo>
                    <a:pt x="284" y="0"/>
                  </a:moveTo>
                  <a:lnTo>
                    <a:pt x="1" y="252"/>
                  </a:lnTo>
                  <a:lnTo>
                    <a:pt x="284" y="851"/>
                  </a:lnTo>
                  <a:lnTo>
                    <a:pt x="536" y="252"/>
                  </a:lnTo>
                  <a:lnTo>
                    <a:pt x="2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3" name="Google Shape;8253;p84"/>
            <p:cNvSpPr/>
            <p:nvPr/>
          </p:nvSpPr>
          <p:spPr>
            <a:xfrm>
              <a:off x="-16722575" y="3771400"/>
              <a:ext cx="161475" cy="215950"/>
            </a:xfrm>
            <a:custGeom>
              <a:rect b="b" l="l" r="r" t="t"/>
              <a:pathLst>
                <a:path extrusionOk="0" h="8638" w="6459">
                  <a:moveTo>
                    <a:pt x="1827" y="1486"/>
                  </a:moveTo>
                  <a:cubicBezTo>
                    <a:pt x="2017" y="1486"/>
                    <a:pt x="2174" y="1644"/>
                    <a:pt x="2174" y="1833"/>
                  </a:cubicBezTo>
                  <a:cubicBezTo>
                    <a:pt x="2174" y="2022"/>
                    <a:pt x="2017" y="2179"/>
                    <a:pt x="1827" y="2179"/>
                  </a:cubicBezTo>
                  <a:cubicBezTo>
                    <a:pt x="1607" y="2179"/>
                    <a:pt x="1449" y="2022"/>
                    <a:pt x="1449" y="1833"/>
                  </a:cubicBezTo>
                  <a:cubicBezTo>
                    <a:pt x="1449" y="1644"/>
                    <a:pt x="1607" y="1486"/>
                    <a:pt x="1827" y="1486"/>
                  </a:cubicBezTo>
                  <a:close/>
                  <a:moveTo>
                    <a:pt x="4663" y="1486"/>
                  </a:moveTo>
                  <a:cubicBezTo>
                    <a:pt x="4852" y="1486"/>
                    <a:pt x="5009" y="1644"/>
                    <a:pt x="5009" y="1833"/>
                  </a:cubicBezTo>
                  <a:cubicBezTo>
                    <a:pt x="5009" y="2022"/>
                    <a:pt x="4852" y="2179"/>
                    <a:pt x="4663" y="2179"/>
                  </a:cubicBezTo>
                  <a:cubicBezTo>
                    <a:pt x="4442" y="2179"/>
                    <a:pt x="4285" y="2022"/>
                    <a:pt x="4285" y="1833"/>
                  </a:cubicBezTo>
                  <a:cubicBezTo>
                    <a:pt x="4285" y="1644"/>
                    <a:pt x="4442" y="1486"/>
                    <a:pt x="4663" y="1486"/>
                  </a:cubicBezTo>
                  <a:close/>
                  <a:moveTo>
                    <a:pt x="3257" y="2219"/>
                  </a:moveTo>
                  <a:cubicBezTo>
                    <a:pt x="3348" y="2219"/>
                    <a:pt x="3434" y="2258"/>
                    <a:pt x="3497" y="2337"/>
                  </a:cubicBezTo>
                  <a:lnTo>
                    <a:pt x="4222" y="3061"/>
                  </a:lnTo>
                  <a:cubicBezTo>
                    <a:pt x="4285" y="3124"/>
                    <a:pt x="4348" y="3282"/>
                    <a:pt x="4253" y="3439"/>
                  </a:cubicBezTo>
                  <a:lnTo>
                    <a:pt x="3560" y="4857"/>
                  </a:lnTo>
                  <a:cubicBezTo>
                    <a:pt x="3466" y="4983"/>
                    <a:pt x="3340" y="5046"/>
                    <a:pt x="3245" y="5046"/>
                  </a:cubicBezTo>
                  <a:cubicBezTo>
                    <a:pt x="3119" y="5046"/>
                    <a:pt x="2962" y="4983"/>
                    <a:pt x="2930" y="4857"/>
                  </a:cubicBezTo>
                  <a:lnTo>
                    <a:pt x="2206" y="3439"/>
                  </a:lnTo>
                  <a:cubicBezTo>
                    <a:pt x="2143" y="3313"/>
                    <a:pt x="2174" y="3124"/>
                    <a:pt x="2300" y="3061"/>
                  </a:cubicBezTo>
                  <a:lnTo>
                    <a:pt x="2993" y="2337"/>
                  </a:lnTo>
                  <a:cubicBezTo>
                    <a:pt x="3072" y="2258"/>
                    <a:pt x="3166" y="2219"/>
                    <a:pt x="3257" y="2219"/>
                  </a:cubicBezTo>
                  <a:close/>
                  <a:moveTo>
                    <a:pt x="5044" y="1"/>
                  </a:moveTo>
                  <a:cubicBezTo>
                    <a:pt x="4682" y="1"/>
                    <a:pt x="4348" y="125"/>
                    <a:pt x="4064" y="352"/>
                  </a:cubicBezTo>
                  <a:cubicBezTo>
                    <a:pt x="3749" y="635"/>
                    <a:pt x="3592" y="1045"/>
                    <a:pt x="3592" y="1423"/>
                  </a:cubicBezTo>
                  <a:cubicBezTo>
                    <a:pt x="3592" y="1612"/>
                    <a:pt x="3434" y="1770"/>
                    <a:pt x="3245" y="1770"/>
                  </a:cubicBezTo>
                  <a:cubicBezTo>
                    <a:pt x="3025" y="1770"/>
                    <a:pt x="2867" y="1612"/>
                    <a:pt x="2867" y="1423"/>
                  </a:cubicBezTo>
                  <a:cubicBezTo>
                    <a:pt x="2867" y="982"/>
                    <a:pt x="2678" y="604"/>
                    <a:pt x="2332" y="320"/>
                  </a:cubicBezTo>
                  <a:cubicBezTo>
                    <a:pt x="2072" y="108"/>
                    <a:pt x="1759" y="1"/>
                    <a:pt x="1419" y="1"/>
                  </a:cubicBezTo>
                  <a:cubicBezTo>
                    <a:pt x="1306" y="1"/>
                    <a:pt x="1190" y="13"/>
                    <a:pt x="1071" y="37"/>
                  </a:cubicBezTo>
                  <a:cubicBezTo>
                    <a:pt x="410" y="194"/>
                    <a:pt x="0" y="887"/>
                    <a:pt x="0" y="1549"/>
                  </a:cubicBezTo>
                  <a:cubicBezTo>
                    <a:pt x="0" y="2085"/>
                    <a:pt x="158" y="2652"/>
                    <a:pt x="473" y="3124"/>
                  </a:cubicBezTo>
                  <a:lnTo>
                    <a:pt x="1386" y="4448"/>
                  </a:lnTo>
                  <a:cubicBezTo>
                    <a:pt x="1449" y="4574"/>
                    <a:pt x="1449" y="4763"/>
                    <a:pt x="1386" y="4889"/>
                  </a:cubicBezTo>
                  <a:lnTo>
                    <a:pt x="662" y="5802"/>
                  </a:lnTo>
                  <a:cubicBezTo>
                    <a:pt x="284" y="6275"/>
                    <a:pt x="32" y="6905"/>
                    <a:pt x="32" y="7566"/>
                  </a:cubicBezTo>
                  <a:lnTo>
                    <a:pt x="32" y="8638"/>
                  </a:lnTo>
                  <a:lnTo>
                    <a:pt x="6459" y="8638"/>
                  </a:lnTo>
                  <a:lnTo>
                    <a:pt x="6459" y="7756"/>
                  </a:lnTo>
                  <a:cubicBezTo>
                    <a:pt x="6459" y="7283"/>
                    <a:pt x="6396" y="6779"/>
                    <a:pt x="6175" y="6338"/>
                  </a:cubicBezTo>
                  <a:cubicBezTo>
                    <a:pt x="5860" y="5708"/>
                    <a:pt x="5545" y="5424"/>
                    <a:pt x="5136" y="4920"/>
                  </a:cubicBezTo>
                  <a:cubicBezTo>
                    <a:pt x="4978" y="4794"/>
                    <a:pt x="4978" y="4574"/>
                    <a:pt x="5136" y="4416"/>
                  </a:cubicBezTo>
                  <a:cubicBezTo>
                    <a:pt x="5608" y="3943"/>
                    <a:pt x="5860" y="3691"/>
                    <a:pt x="6144" y="2967"/>
                  </a:cubicBezTo>
                  <a:cubicBezTo>
                    <a:pt x="6333" y="2526"/>
                    <a:pt x="6427" y="2022"/>
                    <a:pt x="6427" y="1549"/>
                  </a:cubicBezTo>
                  <a:cubicBezTo>
                    <a:pt x="6427" y="793"/>
                    <a:pt x="5860" y="100"/>
                    <a:pt x="5167" y="5"/>
                  </a:cubicBezTo>
                  <a:cubicBezTo>
                    <a:pt x="5126" y="2"/>
                    <a:pt x="5085" y="1"/>
                    <a:pt x="50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54" name="Google Shape;8254;p84"/>
          <p:cNvGrpSpPr/>
          <p:nvPr/>
        </p:nvGrpSpPr>
        <p:grpSpPr>
          <a:xfrm>
            <a:off x="7413536" y="2796870"/>
            <a:ext cx="451653" cy="449288"/>
            <a:chOff x="-16794250" y="4058225"/>
            <a:chExt cx="305625" cy="304025"/>
          </a:xfrm>
        </p:grpSpPr>
        <p:sp>
          <p:nvSpPr>
            <p:cNvPr id="8255" name="Google Shape;8255;p84"/>
            <p:cNvSpPr/>
            <p:nvPr/>
          </p:nvSpPr>
          <p:spPr>
            <a:xfrm>
              <a:off x="-16793475" y="4309475"/>
              <a:ext cx="70925" cy="17350"/>
            </a:xfrm>
            <a:custGeom>
              <a:rect b="b" l="l" r="r" t="t"/>
              <a:pathLst>
                <a:path extrusionOk="0" h="694" w="2837">
                  <a:moveTo>
                    <a:pt x="347" y="0"/>
                  </a:moveTo>
                  <a:cubicBezTo>
                    <a:pt x="158" y="0"/>
                    <a:pt x="1" y="158"/>
                    <a:pt x="1" y="347"/>
                  </a:cubicBezTo>
                  <a:cubicBezTo>
                    <a:pt x="1" y="536"/>
                    <a:pt x="158" y="693"/>
                    <a:pt x="347" y="693"/>
                  </a:cubicBezTo>
                  <a:lnTo>
                    <a:pt x="2490" y="693"/>
                  </a:lnTo>
                  <a:cubicBezTo>
                    <a:pt x="2679" y="693"/>
                    <a:pt x="2836" y="536"/>
                    <a:pt x="2836" y="347"/>
                  </a:cubicBezTo>
                  <a:cubicBezTo>
                    <a:pt x="2836" y="158"/>
                    <a:pt x="2679" y="0"/>
                    <a:pt x="24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6" name="Google Shape;8256;p84"/>
            <p:cNvSpPr/>
            <p:nvPr/>
          </p:nvSpPr>
          <p:spPr>
            <a:xfrm>
              <a:off x="-16758025" y="4344900"/>
              <a:ext cx="89800" cy="17350"/>
            </a:xfrm>
            <a:custGeom>
              <a:rect b="b" l="l" r="r" t="t"/>
              <a:pathLst>
                <a:path extrusionOk="0" h="694" w="3592">
                  <a:moveTo>
                    <a:pt x="347" y="1"/>
                  </a:moveTo>
                  <a:cubicBezTo>
                    <a:pt x="158" y="1"/>
                    <a:pt x="0" y="158"/>
                    <a:pt x="0" y="347"/>
                  </a:cubicBezTo>
                  <a:cubicBezTo>
                    <a:pt x="0" y="536"/>
                    <a:pt x="158" y="694"/>
                    <a:pt x="347" y="694"/>
                  </a:cubicBezTo>
                  <a:lnTo>
                    <a:pt x="3245" y="694"/>
                  </a:lnTo>
                  <a:cubicBezTo>
                    <a:pt x="3435" y="694"/>
                    <a:pt x="3592" y="536"/>
                    <a:pt x="3592" y="347"/>
                  </a:cubicBezTo>
                  <a:cubicBezTo>
                    <a:pt x="3592" y="158"/>
                    <a:pt x="3435" y="1"/>
                    <a:pt x="32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7" name="Google Shape;8257;p84"/>
            <p:cNvSpPr/>
            <p:nvPr/>
          </p:nvSpPr>
          <p:spPr>
            <a:xfrm>
              <a:off x="-16615475" y="4344900"/>
              <a:ext cx="89825" cy="17350"/>
            </a:xfrm>
            <a:custGeom>
              <a:rect b="b" l="l" r="r" t="t"/>
              <a:pathLst>
                <a:path extrusionOk="0" h="694" w="3593">
                  <a:moveTo>
                    <a:pt x="379" y="1"/>
                  </a:moveTo>
                  <a:cubicBezTo>
                    <a:pt x="158" y="1"/>
                    <a:pt x="1" y="158"/>
                    <a:pt x="1" y="347"/>
                  </a:cubicBezTo>
                  <a:cubicBezTo>
                    <a:pt x="1" y="536"/>
                    <a:pt x="158" y="694"/>
                    <a:pt x="379" y="694"/>
                  </a:cubicBezTo>
                  <a:lnTo>
                    <a:pt x="3246" y="694"/>
                  </a:lnTo>
                  <a:cubicBezTo>
                    <a:pt x="3435" y="694"/>
                    <a:pt x="3592" y="536"/>
                    <a:pt x="3592" y="347"/>
                  </a:cubicBezTo>
                  <a:cubicBezTo>
                    <a:pt x="3592" y="158"/>
                    <a:pt x="3435" y="1"/>
                    <a:pt x="324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8" name="Google Shape;8258;p84"/>
            <p:cNvSpPr/>
            <p:nvPr/>
          </p:nvSpPr>
          <p:spPr>
            <a:xfrm>
              <a:off x="-16561900" y="4309475"/>
              <a:ext cx="71700" cy="17350"/>
            </a:xfrm>
            <a:custGeom>
              <a:rect b="b" l="l" r="r" t="t"/>
              <a:pathLst>
                <a:path extrusionOk="0" h="694" w="2868">
                  <a:moveTo>
                    <a:pt x="347" y="0"/>
                  </a:moveTo>
                  <a:cubicBezTo>
                    <a:pt x="158" y="0"/>
                    <a:pt x="0" y="158"/>
                    <a:pt x="0" y="347"/>
                  </a:cubicBezTo>
                  <a:cubicBezTo>
                    <a:pt x="0" y="536"/>
                    <a:pt x="158" y="693"/>
                    <a:pt x="347" y="693"/>
                  </a:cubicBezTo>
                  <a:lnTo>
                    <a:pt x="2521" y="693"/>
                  </a:lnTo>
                  <a:cubicBezTo>
                    <a:pt x="2710" y="693"/>
                    <a:pt x="2867" y="536"/>
                    <a:pt x="2867" y="347"/>
                  </a:cubicBezTo>
                  <a:cubicBezTo>
                    <a:pt x="2867" y="158"/>
                    <a:pt x="2710" y="0"/>
                    <a:pt x="25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9" name="Google Shape;8259;p84"/>
            <p:cNvSpPr/>
            <p:nvPr/>
          </p:nvSpPr>
          <p:spPr>
            <a:xfrm>
              <a:off x="-16704475" y="4309475"/>
              <a:ext cx="125275" cy="17350"/>
            </a:xfrm>
            <a:custGeom>
              <a:rect b="b" l="l" r="r" t="t"/>
              <a:pathLst>
                <a:path extrusionOk="0" h="694" w="5011">
                  <a:moveTo>
                    <a:pt x="347" y="0"/>
                  </a:moveTo>
                  <a:cubicBezTo>
                    <a:pt x="158" y="0"/>
                    <a:pt x="1" y="158"/>
                    <a:pt x="1" y="347"/>
                  </a:cubicBezTo>
                  <a:cubicBezTo>
                    <a:pt x="1" y="536"/>
                    <a:pt x="158" y="693"/>
                    <a:pt x="347" y="693"/>
                  </a:cubicBezTo>
                  <a:lnTo>
                    <a:pt x="4632" y="693"/>
                  </a:lnTo>
                  <a:cubicBezTo>
                    <a:pt x="4821" y="693"/>
                    <a:pt x="5010" y="536"/>
                    <a:pt x="5010" y="347"/>
                  </a:cubicBezTo>
                  <a:cubicBezTo>
                    <a:pt x="5010" y="158"/>
                    <a:pt x="4821" y="0"/>
                    <a:pt x="463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0" name="Google Shape;8260;p84"/>
            <p:cNvSpPr/>
            <p:nvPr/>
          </p:nvSpPr>
          <p:spPr>
            <a:xfrm>
              <a:off x="-16704475" y="4074750"/>
              <a:ext cx="126050" cy="165425"/>
            </a:xfrm>
            <a:custGeom>
              <a:rect b="b" l="l" r="r" t="t"/>
              <a:pathLst>
                <a:path extrusionOk="0" h="6617" w="5042">
                  <a:moveTo>
                    <a:pt x="1072" y="2931"/>
                  </a:moveTo>
                  <a:cubicBezTo>
                    <a:pt x="1261" y="2931"/>
                    <a:pt x="1419" y="3088"/>
                    <a:pt x="1419" y="3277"/>
                  </a:cubicBezTo>
                  <a:lnTo>
                    <a:pt x="1419" y="5483"/>
                  </a:lnTo>
                  <a:cubicBezTo>
                    <a:pt x="1419" y="5672"/>
                    <a:pt x="1261" y="5829"/>
                    <a:pt x="1072" y="5829"/>
                  </a:cubicBezTo>
                  <a:cubicBezTo>
                    <a:pt x="851" y="5829"/>
                    <a:pt x="694" y="5672"/>
                    <a:pt x="694" y="5483"/>
                  </a:cubicBezTo>
                  <a:lnTo>
                    <a:pt x="694" y="3277"/>
                  </a:lnTo>
                  <a:cubicBezTo>
                    <a:pt x="694" y="3088"/>
                    <a:pt x="851" y="2931"/>
                    <a:pt x="1072" y="2931"/>
                  </a:cubicBezTo>
                  <a:close/>
                  <a:moveTo>
                    <a:pt x="3939" y="2931"/>
                  </a:moveTo>
                  <a:cubicBezTo>
                    <a:pt x="4128" y="2931"/>
                    <a:pt x="4285" y="3088"/>
                    <a:pt x="4285" y="3277"/>
                  </a:cubicBezTo>
                  <a:lnTo>
                    <a:pt x="4285" y="5483"/>
                  </a:lnTo>
                  <a:cubicBezTo>
                    <a:pt x="4285" y="5672"/>
                    <a:pt x="4128" y="5829"/>
                    <a:pt x="3939" y="5829"/>
                  </a:cubicBezTo>
                  <a:cubicBezTo>
                    <a:pt x="3718" y="5829"/>
                    <a:pt x="3561" y="5672"/>
                    <a:pt x="3561" y="5483"/>
                  </a:cubicBezTo>
                  <a:lnTo>
                    <a:pt x="3561" y="3277"/>
                  </a:lnTo>
                  <a:cubicBezTo>
                    <a:pt x="3561" y="3088"/>
                    <a:pt x="3718" y="2931"/>
                    <a:pt x="3939" y="2931"/>
                  </a:cubicBezTo>
                  <a:close/>
                  <a:moveTo>
                    <a:pt x="1" y="1"/>
                  </a:moveTo>
                  <a:lnTo>
                    <a:pt x="1" y="6554"/>
                  </a:lnTo>
                  <a:cubicBezTo>
                    <a:pt x="116" y="6542"/>
                    <a:pt x="240" y="6535"/>
                    <a:pt x="366" y="6535"/>
                  </a:cubicBezTo>
                  <a:cubicBezTo>
                    <a:pt x="584" y="6535"/>
                    <a:pt x="809" y="6557"/>
                    <a:pt x="1009" y="6617"/>
                  </a:cubicBezTo>
                  <a:cubicBezTo>
                    <a:pt x="1293" y="6207"/>
                    <a:pt x="1671" y="5924"/>
                    <a:pt x="2143" y="5829"/>
                  </a:cubicBezTo>
                  <a:lnTo>
                    <a:pt x="2143" y="3939"/>
                  </a:lnTo>
                  <a:cubicBezTo>
                    <a:pt x="2143" y="3750"/>
                    <a:pt x="2332" y="3592"/>
                    <a:pt x="2521" y="3592"/>
                  </a:cubicBezTo>
                  <a:cubicBezTo>
                    <a:pt x="2710" y="3592"/>
                    <a:pt x="2868" y="3750"/>
                    <a:pt x="2868" y="3939"/>
                  </a:cubicBezTo>
                  <a:lnTo>
                    <a:pt x="2868" y="5829"/>
                  </a:lnTo>
                  <a:cubicBezTo>
                    <a:pt x="3340" y="5955"/>
                    <a:pt x="3750" y="6239"/>
                    <a:pt x="4002" y="6617"/>
                  </a:cubicBezTo>
                  <a:cubicBezTo>
                    <a:pt x="4207" y="6555"/>
                    <a:pt x="4439" y="6507"/>
                    <a:pt x="4672" y="6507"/>
                  </a:cubicBezTo>
                  <a:cubicBezTo>
                    <a:pt x="4796" y="6507"/>
                    <a:pt x="4921" y="6521"/>
                    <a:pt x="5042" y="6554"/>
                  </a:cubicBezTo>
                  <a:lnTo>
                    <a:pt x="5042" y="1"/>
                  </a:lnTo>
                  <a:lnTo>
                    <a:pt x="4285" y="1"/>
                  </a:lnTo>
                  <a:lnTo>
                    <a:pt x="4285" y="1796"/>
                  </a:lnTo>
                  <a:cubicBezTo>
                    <a:pt x="4285" y="1985"/>
                    <a:pt x="4128" y="2143"/>
                    <a:pt x="3939" y="2143"/>
                  </a:cubicBezTo>
                  <a:cubicBezTo>
                    <a:pt x="3718" y="2143"/>
                    <a:pt x="3561" y="1985"/>
                    <a:pt x="3561" y="1796"/>
                  </a:cubicBezTo>
                  <a:lnTo>
                    <a:pt x="3561" y="1"/>
                  </a:lnTo>
                  <a:lnTo>
                    <a:pt x="2868" y="1"/>
                  </a:lnTo>
                  <a:lnTo>
                    <a:pt x="2868" y="2490"/>
                  </a:lnTo>
                  <a:cubicBezTo>
                    <a:pt x="2868" y="2679"/>
                    <a:pt x="2710" y="2836"/>
                    <a:pt x="2521" y="2836"/>
                  </a:cubicBezTo>
                  <a:cubicBezTo>
                    <a:pt x="2301" y="2836"/>
                    <a:pt x="2143" y="2679"/>
                    <a:pt x="2143" y="2490"/>
                  </a:cubicBezTo>
                  <a:lnTo>
                    <a:pt x="2143" y="1"/>
                  </a:lnTo>
                  <a:lnTo>
                    <a:pt x="1450" y="1"/>
                  </a:lnTo>
                  <a:lnTo>
                    <a:pt x="1450" y="1796"/>
                  </a:lnTo>
                  <a:cubicBezTo>
                    <a:pt x="1450" y="1985"/>
                    <a:pt x="1293" y="2143"/>
                    <a:pt x="1103" y="2143"/>
                  </a:cubicBezTo>
                  <a:cubicBezTo>
                    <a:pt x="883" y="2143"/>
                    <a:pt x="725" y="1985"/>
                    <a:pt x="725" y="1796"/>
                  </a:cubicBezTo>
                  <a:lnTo>
                    <a:pt x="725"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1" name="Google Shape;8261;p84"/>
            <p:cNvSpPr/>
            <p:nvPr/>
          </p:nvSpPr>
          <p:spPr>
            <a:xfrm>
              <a:off x="-16725725" y="4237800"/>
              <a:ext cx="164625" cy="53575"/>
            </a:xfrm>
            <a:custGeom>
              <a:rect b="b" l="l" r="r" t="t"/>
              <a:pathLst>
                <a:path extrusionOk="0" h="2143" w="6585">
                  <a:moveTo>
                    <a:pt x="3308" y="0"/>
                  </a:moveTo>
                  <a:cubicBezTo>
                    <a:pt x="2867" y="0"/>
                    <a:pt x="2458" y="252"/>
                    <a:pt x="2300" y="693"/>
                  </a:cubicBezTo>
                  <a:cubicBezTo>
                    <a:pt x="2232" y="830"/>
                    <a:pt x="2082" y="933"/>
                    <a:pt x="1921" y="933"/>
                  </a:cubicBezTo>
                  <a:cubicBezTo>
                    <a:pt x="1859" y="933"/>
                    <a:pt x="1795" y="917"/>
                    <a:pt x="1733" y="882"/>
                  </a:cubicBezTo>
                  <a:cubicBezTo>
                    <a:pt x="1570" y="774"/>
                    <a:pt x="1377" y="721"/>
                    <a:pt x="1181" y="721"/>
                  </a:cubicBezTo>
                  <a:cubicBezTo>
                    <a:pt x="809" y="721"/>
                    <a:pt x="427" y="910"/>
                    <a:pt x="221" y="1260"/>
                  </a:cubicBezTo>
                  <a:cubicBezTo>
                    <a:pt x="63" y="1512"/>
                    <a:pt x="0" y="1827"/>
                    <a:pt x="126" y="2143"/>
                  </a:cubicBezTo>
                  <a:lnTo>
                    <a:pt x="6522" y="2143"/>
                  </a:lnTo>
                  <a:cubicBezTo>
                    <a:pt x="6585" y="1890"/>
                    <a:pt x="6585" y="1575"/>
                    <a:pt x="6459" y="1292"/>
                  </a:cubicBezTo>
                  <a:cubicBezTo>
                    <a:pt x="6292" y="918"/>
                    <a:pt x="5893" y="708"/>
                    <a:pt x="5487" y="708"/>
                  </a:cubicBezTo>
                  <a:cubicBezTo>
                    <a:pt x="5278" y="708"/>
                    <a:pt x="5066" y="764"/>
                    <a:pt x="4883" y="882"/>
                  </a:cubicBezTo>
                  <a:cubicBezTo>
                    <a:pt x="4820" y="924"/>
                    <a:pt x="4747" y="945"/>
                    <a:pt x="4675" y="945"/>
                  </a:cubicBezTo>
                  <a:cubicBezTo>
                    <a:pt x="4530" y="945"/>
                    <a:pt x="4390" y="861"/>
                    <a:pt x="4348" y="693"/>
                  </a:cubicBezTo>
                  <a:cubicBezTo>
                    <a:pt x="4190" y="252"/>
                    <a:pt x="3781" y="0"/>
                    <a:pt x="33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2" name="Google Shape;8262;p84"/>
            <p:cNvSpPr/>
            <p:nvPr/>
          </p:nvSpPr>
          <p:spPr>
            <a:xfrm>
              <a:off x="-16559550" y="4058225"/>
              <a:ext cx="70925" cy="233150"/>
            </a:xfrm>
            <a:custGeom>
              <a:rect b="b" l="l" r="r" t="t"/>
              <a:pathLst>
                <a:path extrusionOk="0" h="9326" w="2837">
                  <a:moveTo>
                    <a:pt x="694" y="0"/>
                  </a:moveTo>
                  <a:cubicBezTo>
                    <a:pt x="284" y="0"/>
                    <a:pt x="1" y="315"/>
                    <a:pt x="1" y="725"/>
                  </a:cubicBezTo>
                  <a:lnTo>
                    <a:pt x="1" y="7530"/>
                  </a:lnTo>
                  <a:cubicBezTo>
                    <a:pt x="127" y="7719"/>
                    <a:pt x="347" y="7908"/>
                    <a:pt x="442" y="8160"/>
                  </a:cubicBezTo>
                  <a:cubicBezTo>
                    <a:pt x="662" y="8506"/>
                    <a:pt x="694" y="8947"/>
                    <a:pt x="599" y="9326"/>
                  </a:cubicBezTo>
                  <a:lnTo>
                    <a:pt x="2458" y="9326"/>
                  </a:lnTo>
                  <a:cubicBezTo>
                    <a:pt x="2647" y="9326"/>
                    <a:pt x="2836" y="9168"/>
                    <a:pt x="2836" y="8979"/>
                  </a:cubicBezTo>
                  <a:lnTo>
                    <a:pt x="2836" y="2520"/>
                  </a:lnTo>
                  <a:cubicBezTo>
                    <a:pt x="2836" y="2048"/>
                    <a:pt x="2521" y="1670"/>
                    <a:pt x="2112" y="1512"/>
                  </a:cubicBezTo>
                  <a:lnTo>
                    <a:pt x="2112" y="6112"/>
                  </a:lnTo>
                  <a:cubicBezTo>
                    <a:pt x="2112" y="6301"/>
                    <a:pt x="1954" y="6459"/>
                    <a:pt x="1765" y="6459"/>
                  </a:cubicBezTo>
                  <a:cubicBezTo>
                    <a:pt x="1576" y="6459"/>
                    <a:pt x="1387" y="6301"/>
                    <a:pt x="1387" y="6112"/>
                  </a:cubicBezTo>
                  <a:lnTo>
                    <a:pt x="1387" y="725"/>
                  </a:lnTo>
                  <a:cubicBezTo>
                    <a:pt x="1387" y="315"/>
                    <a:pt x="1040" y="0"/>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3" name="Google Shape;8263;p84"/>
            <p:cNvSpPr/>
            <p:nvPr/>
          </p:nvSpPr>
          <p:spPr>
            <a:xfrm>
              <a:off x="-16794250" y="4059000"/>
              <a:ext cx="70900" cy="232375"/>
            </a:xfrm>
            <a:custGeom>
              <a:rect b="b" l="l" r="r" t="t"/>
              <a:pathLst>
                <a:path extrusionOk="0" h="9295" w="2836">
                  <a:moveTo>
                    <a:pt x="2111" y="1"/>
                  </a:moveTo>
                  <a:cubicBezTo>
                    <a:pt x="1733" y="1"/>
                    <a:pt x="1418" y="316"/>
                    <a:pt x="1418" y="725"/>
                  </a:cubicBezTo>
                  <a:lnTo>
                    <a:pt x="1418" y="6113"/>
                  </a:lnTo>
                  <a:cubicBezTo>
                    <a:pt x="1418" y="6302"/>
                    <a:pt x="1260" y="6459"/>
                    <a:pt x="1071" y="6459"/>
                  </a:cubicBezTo>
                  <a:cubicBezTo>
                    <a:pt x="851" y="6459"/>
                    <a:pt x="693" y="6302"/>
                    <a:pt x="693" y="6113"/>
                  </a:cubicBezTo>
                  <a:lnTo>
                    <a:pt x="693" y="1513"/>
                  </a:lnTo>
                  <a:cubicBezTo>
                    <a:pt x="284" y="1670"/>
                    <a:pt x="0" y="2048"/>
                    <a:pt x="0" y="2521"/>
                  </a:cubicBezTo>
                  <a:lnTo>
                    <a:pt x="0" y="8979"/>
                  </a:lnTo>
                  <a:cubicBezTo>
                    <a:pt x="0" y="9137"/>
                    <a:pt x="158" y="9295"/>
                    <a:pt x="347" y="9295"/>
                  </a:cubicBezTo>
                  <a:lnTo>
                    <a:pt x="2174" y="9295"/>
                  </a:lnTo>
                  <a:cubicBezTo>
                    <a:pt x="2080" y="8885"/>
                    <a:pt x="2111" y="8444"/>
                    <a:pt x="2363" y="8034"/>
                  </a:cubicBezTo>
                  <a:cubicBezTo>
                    <a:pt x="2489" y="7845"/>
                    <a:pt x="2647" y="7688"/>
                    <a:pt x="2836" y="7530"/>
                  </a:cubicBezTo>
                  <a:lnTo>
                    <a:pt x="2836" y="725"/>
                  </a:lnTo>
                  <a:cubicBezTo>
                    <a:pt x="2836" y="316"/>
                    <a:pt x="2489" y="1"/>
                    <a:pt x="21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64" name="Google Shape;8264;p84"/>
          <p:cNvSpPr/>
          <p:nvPr/>
        </p:nvSpPr>
        <p:spPr>
          <a:xfrm>
            <a:off x="7992205" y="1689084"/>
            <a:ext cx="452798" cy="450470"/>
          </a:xfrm>
          <a:custGeom>
            <a:rect b="b" l="l" r="r" t="t"/>
            <a:pathLst>
              <a:path extrusionOk="0" h="12193" w="12256">
                <a:moveTo>
                  <a:pt x="5324" y="2899"/>
                </a:moveTo>
                <a:cubicBezTo>
                  <a:pt x="5513" y="2899"/>
                  <a:pt x="5671" y="3056"/>
                  <a:pt x="5671" y="3245"/>
                </a:cubicBezTo>
                <a:lnTo>
                  <a:pt x="5671" y="3970"/>
                </a:lnTo>
                <a:cubicBezTo>
                  <a:pt x="5671" y="4159"/>
                  <a:pt x="5513" y="4316"/>
                  <a:pt x="5324" y="4316"/>
                </a:cubicBezTo>
                <a:cubicBezTo>
                  <a:pt x="5104" y="4316"/>
                  <a:pt x="4946" y="4159"/>
                  <a:pt x="4946" y="3970"/>
                </a:cubicBezTo>
                <a:lnTo>
                  <a:pt x="4946" y="3245"/>
                </a:lnTo>
                <a:cubicBezTo>
                  <a:pt x="4946" y="3056"/>
                  <a:pt x="5104" y="2899"/>
                  <a:pt x="5324" y="2899"/>
                </a:cubicBezTo>
                <a:close/>
                <a:moveTo>
                  <a:pt x="6742" y="2899"/>
                </a:moveTo>
                <a:cubicBezTo>
                  <a:pt x="6931" y="2899"/>
                  <a:pt x="7089" y="3056"/>
                  <a:pt x="7089" y="3245"/>
                </a:cubicBezTo>
                <a:lnTo>
                  <a:pt x="7089" y="3970"/>
                </a:lnTo>
                <a:cubicBezTo>
                  <a:pt x="7089" y="4159"/>
                  <a:pt x="6931" y="4316"/>
                  <a:pt x="6742" y="4316"/>
                </a:cubicBezTo>
                <a:cubicBezTo>
                  <a:pt x="6522" y="4316"/>
                  <a:pt x="6364" y="4159"/>
                  <a:pt x="6364" y="3970"/>
                </a:cubicBezTo>
                <a:lnTo>
                  <a:pt x="6364" y="3245"/>
                </a:lnTo>
                <a:cubicBezTo>
                  <a:pt x="6364" y="3056"/>
                  <a:pt x="6522" y="2899"/>
                  <a:pt x="6742" y="2899"/>
                </a:cubicBezTo>
                <a:close/>
                <a:moveTo>
                  <a:pt x="6017" y="5041"/>
                </a:moveTo>
                <a:cubicBezTo>
                  <a:pt x="6206" y="5041"/>
                  <a:pt x="6364" y="5198"/>
                  <a:pt x="6364" y="5387"/>
                </a:cubicBezTo>
                <a:lnTo>
                  <a:pt x="6364" y="6081"/>
                </a:lnTo>
                <a:cubicBezTo>
                  <a:pt x="6364" y="6301"/>
                  <a:pt x="6206" y="6427"/>
                  <a:pt x="6017" y="6427"/>
                </a:cubicBezTo>
                <a:cubicBezTo>
                  <a:pt x="5828" y="6427"/>
                  <a:pt x="5671" y="6301"/>
                  <a:pt x="5671" y="6081"/>
                </a:cubicBezTo>
                <a:lnTo>
                  <a:pt x="5671" y="5387"/>
                </a:lnTo>
                <a:cubicBezTo>
                  <a:pt x="5671" y="5198"/>
                  <a:pt x="5828" y="5041"/>
                  <a:pt x="6017" y="5041"/>
                </a:cubicBezTo>
                <a:close/>
                <a:moveTo>
                  <a:pt x="5324" y="7183"/>
                </a:moveTo>
                <a:cubicBezTo>
                  <a:pt x="5513" y="7183"/>
                  <a:pt x="5671" y="7341"/>
                  <a:pt x="5671" y="7561"/>
                </a:cubicBezTo>
                <a:lnTo>
                  <a:pt x="5671" y="8254"/>
                </a:lnTo>
                <a:cubicBezTo>
                  <a:pt x="5671" y="8443"/>
                  <a:pt x="5513" y="8601"/>
                  <a:pt x="5324" y="8601"/>
                </a:cubicBezTo>
                <a:cubicBezTo>
                  <a:pt x="5104" y="8601"/>
                  <a:pt x="4946" y="8443"/>
                  <a:pt x="4946" y="8254"/>
                </a:cubicBezTo>
                <a:lnTo>
                  <a:pt x="4946" y="7561"/>
                </a:lnTo>
                <a:cubicBezTo>
                  <a:pt x="4946" y="7341"/>
                  <a:pt x="5104" y="7183"/>
                  <a:pt x="5324" y="7183"/>
                </a:cubicBezTo>
                <a:close/>
                <a:moveTo>
                  <a:pt x="6742" y="7183"/>
                </a:moveTo>
                <a:cubicBezTo>
                  <a:pt x="6931" y="7183"/>
                  <a:pt x="7089" y="7341"/>
                  <a:pt x="7089" y="7561"/>
                </a:cubicBezTo>
                <a:lnTo>
                  <a:pt x="7089" y="8254"/>
                </a:lnTo>
                <a:cubicBezTo>
                  <a:pt x="7089" y="8443"/>
                  <a:pt x="6931" y="8601"/>
                  <a:pt x="6742" y="8601"/>
                </a:cubicBezTo>
                <a:cubicBezTo>
                  <a:pt x="6522" y="8601"/>
                  <a:pt x="6364" y="8443"/>
                  <a:pt x="6364" y="8254"/>
                </a:cubicBezTo>
                <a:lnTo>
                  <a:pt x="6364" y="7561"/>
                </a:lnTo>
                <a:cubicBezTo>
                  <a:pt x="6364" y="7341"/>
                  <a:pt x="6522" y="7183"/>
                  <a:pt x="6742" y="7183"/>
                </a:cubicBezTo>
                <a:close/>
                <a:moveTo>
                  <a:pt x="6017" y="9326"/>
                </a:moveTo>
                <a:cubicBezTo>
                  <a:pt x="6206" y="9326"/>
                  <a:pt x="6364" y="9483"/>
                  <a:pt x="6364" y="9672"/>
                </a:cubicBezTo>
                <a:lnTo>
                  <a:pt x="6364" y="10397"/>
                </a:lnTo>
                <a:cubicBezTo>
                  <a:pt x="6364" y="10586"/>
                  <a:pt x="6206" y="10743"/>
                  <a:pt x="6017" y="10743"/>
                </a:cubicBezTo>
                <a:cubicBezTo>
                  <a:pt x="5828" y="10743"/>
                  <a:pt x="5671" y="10586"/>
                  <a:pt x="5671" y="10397"/>
                </a:cubicBezTo>
                <a:lnTo>
                  <a:pt x="5671" y="9672"/>
                </a:lnTo>
                <a:cubicBezTo>
                  <a:pt x="5671" y="9483"/>
                  <a:pt x="5828" y="9326"/>
                  <a:pt x="6017" y="9326"/>
                </a:cubicBezTo>
                <a:close/>
                <a:moveTo>
                  <a:pt x="1418" y="0"/>
                </a:moveTo>
                <a:cubicBezTo>
                  <a:pt x="630" y="0"/>
                  <a:pt x="0" y="630"/>
                  <a:pt x="0" y="1418"/>
                </a:cubicBezTo>
                <a:lnTo>
                  <a:pt x="0" y="4631"/>
                </a:lnTo>
                <a:cubicBezTo>
                  <a:pt x="0" y="6396"/>
                  <a:pt x="1449" y="7876"/>
                  <a:pt x="3245" y="7876"/>
                </a:cubicBezTo>
                <a:lnTo>
                  <a:pt x="3623" y="7876"/>
                </a:lnTo>
                <a:lnTo>
                  <a:pt x="3623" y="11499"/>
                </a:lnTo>
                <a:lnTo>
                  <a:pt x="2552" y="11499"/>
                </a:lnTo>
                <a:cubicBezTo>
                  <a:pt x="2363" y="11499"/>
                  <a:pt x="2205" y="11657"/>
                  <a:pt x="2205" y="11846"/>
                </a:cubicBezTo>
                <a:cubicBezTo>
                  <a:pt x="2205" y="12035"/>
                  <a:pt x="2363" y="12193"/>
                  <a:pt x="2552" y="12193"/>
                </a:cubicBezTo>
                <a:lnTo>
                  <a:pt x="9704" y="12193"/>
                </a:lnTo>
                <a:cubicBezTo>
                  <a:pt x="9893" y="12193"/>
                  <a:pt x="10050" y="12035"/>
                  <a:pt x="10050" y="11846"/>
                </a:cubicBezTo>
                <a:cubicBezTo>
                  <a:pt x="10050" y="11657"/>
                  <a:pt x="9893" y="11499"/>
                  <a:pt x="9704" y="11499"/>
                </a:cubicBezTo>
                <a:lnTo>
                  <a:pt x="8632" y="11499"/>
                </a:lnTo>
                <a:lnTo>
                  <a:pt x="8632" y="10743"/>
                </a:lnTo>
                <a:lnTo>
                  <a:pt x="9010" y="10743"/>
                </a:lnTo>
                <a:cubicBezTo>
                  <a:pt x="10775" y="10743"/>
                  <a:pt x="12255" y="9294"/>
                  <a:pt x="12255" y="7498"/>
                </a:cubicBezTo>
                <a:lnTo>
                  <a:pt x="12255" y="5041"/>
                </a:lnTo>
                <a:cubicBezTo>
                  <a:pt x="12129" y="4253"/>
                  <a:pt x="11499" y="3623"/>
                  <a:pt x="10712" y="3623"/>
                </a:cubicBezTo>
                <a:cubicBezTo>
                  <a:pt x="9924" y="3623"/>
                  <a:pt x="9294" y="4253"/>
                  <a:pt x="9294" y="5041"/>
                </a:cubicBezTo>
                <a:lnTo>
                  <a:pt x="9294" y="7498"/>
                </a:lnTo>
                <a:cubicBezTo>
                  <a:pt x="9294" y="7719"/>
                  <a:pt x="9136" y="7876"/>
                  <a:pt x="8947" y="7876"/>
                </a:cubicBezTo>
                <a:lnTo>
                  <a:pt x="8538" y="7876"/>
                </a:lnTo>
                <a:lnTo>
                  <a:pt x="8538" y="3214"/>
                </a:lnTo>
                <a:cubicBezTo>
                  <a:pt x="8538" y="1827"/>
                  <a:pt x="7435" y="725"/>
                  <a:pt x="6049" y="725"/>
                </a:cubicBezTo>
                <a:cubicBezTo>
                  <a:pt x="4694" y="725"/>
                  <a:pt x="3592" y="1827"/>
                  <a:pt x="3592" y="3214"/>
                </a:cubicBezTo>
                <a:lnTo>
                  <a:pt x="3592" y="4978"/>
                </a:lnTo>
                <a:lnTo>
                  <a:pt x="3182" y="4978"/>
                </a:lnTo>
                <a:cubicBezTo>
                  <a:pt x="2993" y="4978"/>
                  <a:pt x="2835" y="4820"/>
                  <a:pt x="2835" y="4631"/>
                </a:cubicBezTo>
                <a:lnTo>
                  <a:pt x="2835" y="1418"/>
                </a:lnTo>
                <a:cubicBezTo>
                  <a:pt x="2835" y="630"/>
                  <a:pt x="2205" y="0"/>
                  <a:pt x="14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65" name="Google Shape;8265;p84"/>
          <p:cNvGrpSpPr/>
          <p:nvPr/>
        </p:nvGrpSpPr>
        <p:grpSpPr>
          <a:xfrm>
            <a:off x="2414953" y="1689573"/>
            <a:ext cx="457453" cy="449325"/>
            <a:chOff x="-20199150" y="3317850"/>
            <a:chExt cx="309550" cy="304050"/>
          </a:xfrm>
        </p:grpSpPr>
        <p:sp>
          <p:nvSpPr>
            <p:cNvPr id="8266" name="Google Shape;8266;p84"/>
            <p:cNvSpPr/>
            <p:nvPr/>
          </p:nvSpPr>
          <p:spPr>
            <a:xfrm>
              <a:off x="-20161350" y="3507675"/>
              <a:ext cx="68550" cy="43325"/>
            </a:xfrm>
            <a:custGeom>
              <a:rect b="b" l="l" r="r" t="t"/>
              <a:pathLst>
                <a:path extrusionOk="0" h="1733" w="2742">
                  <a:moveTo>
                    <a:pt x="2647" y="0"/>
                  </a:moveTo>
                  <a:cubicBezTo>
                    <a:pt x="2174" y="158"/>
                    <a:pt x="1639" y="284"/>
                    <a:pt x="1072" y="284"/>
                  </a:cubicBezTo>
                  <a:cubicBezTo>
                    <a:pt x="788" y="284"/>
                    <a:pt x="505" y="252"/>
                    <a:pt x="221" y="221"/>
                  </a:cubicBezTo>
                  <a:cubicBezTo>
                    <a:pt x="64" y="567"/>
                    <a:pt x="1" y="945"/>
                    <a:pt x="1" y="1386"/>
                  </a:cubicBezTo>
                  <a:cubicBezTo>
                    <a:pt x="1" y="1575"/>
                    <a:pt x="158" y="1733"/>
                    <a:pt x="347" y="1733"/>
                  </a:cubicBezTo>
                  <a:cubicBezTo>
                    <a:pt x="1292" y="1733"/>
                    <a:pt x="2174" y="1292"/>
                    <a:pt x="2741" y="630"/>
                  </a:cubicBezTo>
                  <a:cubicBezTo>
                    <a:pt x="2710" y="441"/>
                    <a:pt x="2678" y="189"/>
                    <a:pt x="26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7" name="Google Shape;8267;p84"/>
            <p:cNvSpPr/>
            <p:nvPr/>
          </p:nvSpPr>
          <p:spPr>
            <a:xfrm>
              <a:off x="-20161350" y="3389525"/>
              <a:ext cx="68550" cy="43350"/>
            </a:xfrm>
            <a:custGeom>
              <a:rect b="b" l="l" r="r" t="t"/>
              <a:pathLst>
                <a:path extrusionOk="0" h="1734" w="2742">
                  <a:moveTo>
                    <a:pt x="347" y="1"/>
                  </a:moveTo>
                  <a:cubicBezTo>
                    <a:pt x="158" y="1"/>
                    <a:pt x="1" y="158"/>
                    <a:pt x="1" y="379"/>
                  </a:cubicBezTo>
                  <a:cubicBezTo>
                    <a:pt x="1" y="757"/>
                    <a:pt x="64" y="1166"/>
                    <a:pt x="221" y="1544"/>
                  </a:cubicBezTo>
                  <a:cubicBezTo>
                    <a:pt x="505" y="1513"/>
                    <a:pt x="788" y="1481"/>
                    <a:pt x="1072" y="1481"/>
                  </a:cubicBezTo>
                  <a:cubicBezTo>
                    <a:pt x="1639" y="1481"/>
                    <a:pt x="2174" y="1576"/>
                    <a:pt x="2647" y="1733"/>
                  </a:cubicBezTo>
                  <a:cubicBezTo>
                    <a:pt x="2678" y="1544"/>
                    <a:pt x="2741" y="1292"/>
                    <a:pt x="2741" y="1103"/>
                  </a:cubicBezTo>
                  <a:cubicBezTo>
                    <a:pt x="2174" y="442"/>
                    <a:pt x="1292"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8" name="Google Shape;8268;p84"/>
            <p:cNvSpPr/>
            <p:nvPr/>
          </p:nvSpPr>
          <p:spPr>
            <a:xfrm>
              <a:off x="-20199150" y="3443075"/>
              <a:ext cx="97675" cy="53225"/>
            </a:xfrm>
            <a:custGeom>
              <a:rect b="b" l="l" r="r" t="t"/>
              <a:pathLst>
                <a:path extrusionOk="0" h="2129" w="3907">
                  <a:moveTo>
                    <a:pt x="2584" y="1"/>
                  </a:moveTo>
                  <a:cubicBezTo>
                    <a:pt x="1260" y="1"/>
                    <a:pt x="252" y="725"/>
                    <a:pt x="221" y="788"/>
                  </a:cubicBezTo>
                  <a:cubicBezTo>
                    <a:pt x="0" y="914"/>
                    <a:pt x="0" y="1230"/>
                    <a:pt x="221" y="1324"/>
                  </a:cubicBezTo>
                  <a:cubicBezTo>
                    <a:pt x="252" y="1387"/>
                    <a:pt x="1260" y="2112"/>
                    <a:pt x="2584" y="2112"/>
                  </a:cubicBezTo>
                  <a:cubicBezTo>
                    <a:pt x="2669" y="2123"/>
                    <a:pt x="2754" y="2128"/>
                    <a:pt x="2839" y="2128"/>
                  </a:cubicBezTo>
                  <a:cubicBezTo>
                    <a:pt x="3224" y="2128"/>
                    <a:pt x="3597" y="2020"/>
                    <a:pt x="3907" y="1891"/>
                  </a:cubicBezTo>
                  <a:cubicBezTo>
                    <a:pt x="3844" y="1639"/>
                    <a:pt x="3718" y="1450"/>
                    <a:pt x="3592" y="1230"/>
                  </a:cubicBezTo>
                  <a:cubicBezTo>
                    <a:pt x="3560" y="1103"/>
                    <a:pt x="3560" y="1009"/>
                    <a:pt x="3592" y="914"/>
                  </a:cubicBezTo>
                  <a:cubicBezTo>
                    <a:pt x="3718" y="662"/>
                    <a:pt x="3844" y="473"/>
                    <a:pt x="3907" y="221"/>
                  </a:cubicBezTo>
                  <a:cubicBezTo>
                    <a:pt x="3529" y="127"/>
                    <a:pt x="3088" y="1"/>
                    <a:pt x="258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69" name="Google Shape;8269;p84"/>
            <p:cNvSpPr/>
            <p:nvPr/>
          </p:nvSpPr>
          <p:spPr>
            <a:xfrm>
              <a:off x="-20091250" y="3479325"/>
              <a:ext cx="92175" cy="142575"/>
            </a:xfrm>
            <a:custGeom>
              <a:rect b="b" l="l" r="r" t="t"/>
              <a:pathLst>
                <a:path extrusionOk="0" h="5703" w="3687">
                  <a:moveTo>
                    <a:pt x="190" y="0"/>
                  </a:moveTo>
                  <a:cubicBezTo>
                    <a:pt x="946" y="1638"/>
                    <a:pt x="883" y="3592"/>
                    <a:pt x="95" y="5198"/>
                  </a:cubicBezTo>
                  <a:cubicBezTo>
                    <a:pt x="0" y="5450"/>
                    <a:pt x="158" y="5702"/>
                    <a:pt x="442" y="5702"/>
                  </a:cubicBezTo>
                  <a:lnTo>
                    <a:pt x="3245" y="5702"/>
                  </a:lnTo>
                  <a:cubicBezTo>
                    <a:pt x="3529" y="5702"/>
                    <a:pt x="3687" y="5450"/>
                    <a:pt x="3592" y="5198"/>
                  </a:cubicBezTo>
                  <a:cubicBezTo>
                    <a:pt x="2741" y="3592"/>
                    <a:pt x="2741" y="1607"/>
                    <a:pt x="34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0" name="Google Shape;8270;p84"/>
            <p:cNvSpPr/>
            <p:nvPr/>
          </p:nvSpPr>
          <p:spPr>
            <a:xfrm>
              <a:off x="-20090475" y="3317850"/>
              <a:ext cx="91400" cy="142575"/>
            </a:xfrm>
            <a:custGeom>
              <a:rect b="b" l="l" r="r" t="t"/>
              <a:pathLst>
                <a:path extrusionOk="0" h="5703" w="3656">
                  <a:moveTo>
                    <a:pt x="411" y="1"/>
                  </a:moveTo>
                  <a:cubicBezTo>
                    <a:pt x="285" y="1"/>
                    <a:pt x="159" y="95"/>
                    <a:pt x="64" y="158"/>
                  </a:cubicBezTo>
                  <a:cubicBezTo>
                    <a:pt x="1" y="284"/>
                    <a:pt x="1" y="410"/>
                    <a:pt x="64" y="505"/>
                  </a:cubicBezTo>
                  <a:cubicBezTo>
                    <a:pt x="915" y="2143"/>
                    <a:pt x="915" y="4096"/>
                    <a:pt x="159" y="5703"/>
                  </a:cubicBezTo>
                  <a:lnTo>
                    <a:pt x="3467" y="5703"/>
                  </a:lnTo>
                  <a:cubicBezTo>
                    <a:pt x="2710" y="4065"/>
                    <a:pt x="2710" y="2143"/>
                    <a:pt x="3530" y="505"/>
                  </a:cubicBezTo>
                  <a:cubicBezTo>
                    <a:pt x="3656" y="284"/>
                    <a:pt x="3467" y="1"/>
                    <a:pt x="321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1" name="Google Shape;8271;p84"/>
            <p:cNvSpPr/>
            <p:nvPr/>
          </p:nvSpPr>
          <p:spPr>
            <a:xfrm>
              <a:off x="-19984925" y="3389525"/>
              <a:ext cx="94550" cy="107925"/>
            </a:xfrm>
            <a:custGeom>
              <a:rect b="b" l="l" r="r" t="t"/>
              <a:pathLst>
                <a:path extrusionOk="0" h="4317" w="3782">
                  <a:moveTo>
                    <a:pt x="473" y="1"/>
                  </a:moveTo>
                  <a:cubicBezTo>
                    <a:pt x="190" y="1"/>
                    <a:pt x="1" y="316"/>
                    <a:pt x="158" y="568"/>
                  </a:cubicBezTo>
                  <a:cubicBezTo>
                    <a:pt x="946" y="1702"/>
                    <a:pt x="946" y="3119"/>
                    <a:pt x="253" y="4317"/>
                  </a:cubicBezTo>
                  <a:lnTo>
                    <a:pt x="3529" y="4317"/>
                  </a:lnTo>
                  <a:cubicBezTo>
                    <a:pt x="2868" y="3151"/>
                    <a:pt x="2868" y="1702"/>
                    <a:pt x="3624" y="568"/>
                  </a:cubicBezTo>
                  <a:cubicBezTo>
                    <a:pt x="3781" y="316"/>
                    <a:pt x="3624" y="1"/>
                    <a:pt x="33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2" name="Google Shape;8272;p84"/>
            <p:cNvSpPr/>
            <p:nvPr/>
          </p:nvSpPr>
          <p:spPr>
            <a:xfrm>
              <a:off x="-19984125" y="3514750"/>
              <a:ext cx="94525" cy="107150"/>
            </a:xfrm>
            <a:custGeom>
              <a:rect b="b" l="l" r="r" t="t"/>
              <a:pathLst>
                <a:path extrusionOk="0" h="4286" w="3781">
                  <a:moveTo>
                    <a:pt x="221" y="1"/>
                  </a:moveTo>
                  <a:cubicBezTo>
                    <a:pt x="914" y="1135"/>
                    <a:pt x="914" y="2647"/>
                    <a:pt x="158" y="3750"/>
                  </a:cubicBezTo>
                  <a:cubicBezTo>
                    <a:pt x="0" y="3970"/>
                    <a:pt x="158" y="4285"/>
                    <a:pt x="473" y="4285"/>
                  </a:cubicBezTo>
                  <a:lnTo>
                    <a:pt x="3308" y="4285"/>
                  </a:lnTo>
                  <a:cubicBezTo>
                    <a:pt x="3592" y="4285"/>
                    <a:pt x="3781" y="3970"/>
                    <a:pt x="3623" y="3750"/>
                  </a:cubicBezTo>
                  <a:cubicBezTo>
                    <a:pt x="2836" y="2584"/>
                    <a:pt x="2804" y="1135"/>
                    <a:pt x="34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73" name="Google Shape;8273;p84"/>
          <p:cNvGrpSpPr/>
          <p:nvPr/>
        </p:nvGrpSpPr>
        <p:grpSpPr>
          <a:xfrm>
            <a:off x="2417281" y="2242861"/>
            <a:ext cx="452798" cy="450766"/>
            <a:chOff x="-20199150" y="3693150"/>
            <a:chExt cx="306400" cy="305025"/>
          </a:xfrm>
        </p:grpSpPr>
        <p:sp>
          <p:nvSpPr>
            <p:cNvPr id="8274" name="Google Shape;8274;p84"/>
            <p:cNvSpPr/>
            <p:nvPr/>
          </p:nvSpPr>
          <p:spPr>
            <a:xfrm>
              <a:off x="-20182625" y="3762250"/>
              <a:ext cx="227650" cy="212650"/>
            </a:xfrm>
            <a:custGeom>
              <a:rect b="b" l="l" r="r" t="t"/>
              <a:pathLst>
                <a:path extrusionOk="0" h="8506" w="9106">
                  <a:moveTo>
                    <a:pt x="1862" y="1"/>
                  </a:moveTo>
                  <a:cubicBezTo>
                    <a:pt x="1462" y="1"/>
                    <a:pt x="1056" y="148"/>
                    <a:pt x="726" y="466"/>
                  </a:cubicBezTo>
                  <a:cubicBezTo>
                    <a:pt x="1" y="1222"/>
                    <a:pt x="158" y="2514"/>
                    <a:pt x="1104" y="3018"/>
                  </a:cubicBezTo>
                  <a:lnTo>
                    <a:pt x="4097" y="4687"/>
                  </a:lnTo>
                  <a:lnTo>
                    <a:pt x="5735" y="7680"/>
                  </a:lnTo>
                  <a:cubicBezTo>
                    <a:pt x="6024" y="8223"/>
                    <a:pt x="6562" y="8506"/>
                    <a:pt x="7117" y="8506"/>
                  </a:cubicBezTo>
                  <a:cubicBezTo>
                    <a:pt x="7529" y="8506"/>
                    <a:pt x="7951" y="8349"/>
                    <a:pt x="8287" y="8027"/>
                  </a:cubicBezTo>
                  <a:cubicBezTo>
                    <a:pt x="9106" y="7239"/>
                    <a:pt x="8854" y="5853"/>
                    <a:pt x="7783" y="5412"/>
                  </a:cubicBezTo>
                  <a:lnTo>
                    <a:pt x="4632" y="4152"/>
                  </a:lnTo>
                  <a:lnTo>
                    <a:pt x="3372" y="1001"/>
                  </a:lnTo>
                  <a:cubicBezTo>
                    <a:pt x="3102" y="366"/>
                    <a:pt x="2491" y="1"/>
                    <a:pt x="18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5" name="Google Shape;8275;p84"/>
            <p:cNvSpPr/>
            <p:nvPr/>
          </p:nvSpPr>
          <p:spPr>
            <a:xfrm>
              <a:off x="-20077075" y="3785225"/>
              <a:ext cx="97700" cy="91075"/>
            </a:xfrm>
            <a:custGeom>
              <a:rect b="b" l="l" r="r" t="t"/>
              <a:pathLst>
                <a:path extrusionOk="0" h="3643" w="3908">
                  <a:moveTo>
                    <a:pt x="1187" y="1"/>
                  </a:moveTo>
                  <a:cubicBezTo>
                    <a:pt x="799" y="1"/>
                    <a:pt x="395" y="94"/>
                    <a:pt x="1" y="303"/>
                  </a:cubicBezTo>
                  <a:lnTo>
                    <a:pt x="946" y="2697"/>
                  </a:lnTo>
                  <a:lnTo>
                    <a:pt x="3372" y="3642"/>
                  </a:lnTo>
                  <a:cubicBezTo>
                    <a:pt x="3907" y="2571"/>
                    <a:pt x="3624" y="1469"/>
                    <a:pt x="2931" y="713"/>
                  </a:cubicBezTo>
                  <a:cubicBezTo>
                    <a:pt x="2473" y="275"/>
                    <a:pt x="1852" y="1"/>
                    <a:pt x="118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6" name="Google Shape;8276;p84"/>
            <p:cNvSpPr/>
            <p:nvPr/>
          </p:nvSpPr>
          <p:spPr>
            <a:xfrm>
              <a:off x="-20051875" y="3693150"/>
              <a:ext cx="159125" cy="176850"/>
            </a:xfrm>
            <a:custGeom>
              <a:rect b="b" l="l" r="r" t="t"/>
              <a:pathLst>
                <a:path extrusionOk="0" h="7074" w="6365">
                  <a:moveTo>
                    <a:pt x="3159" y="1"/>
                  </a:moveTo>
                  <a:cubicBezTo>
                    <a:pt x="3104" y="1"/>
                    <a:pt x="3057" y="16"/>
                    <a:pt x="3025" y="48"/>
                  </a:cubicBezTo>
                  <a:lnTo>
                    <a:pt x="190" y="1466"/>
                  </a:lnTo>
                  <a:cubicBezTo>
                    <a:pt x="64" y="1529"/>
                    <a:pt x="1" y="1655"/>
                    <a:pt x="1" y="1781"/>
                  </a:cubicBezTo>
                  <a:lnTo>
                    <a:pt x="1" y="2978"/>
                  </a:lnTo>
                  <a:cubicBezTo>
                    <a:pt x="54" y="2975"/>
                    <a:pt x="107" y="2974"/>
                    <a:pt x="159" y="2974"/>
                  </a:cubicBezTo>
                  <a:cubicBezTo>
                    <a:pt x="727" y="2974"/>
                    <a:pt x="1246" y="3128"/>
                    <a:pt x="1765" y="3387"/>
                  </a:cubicBezTo>
                  <a:lnTo>
                    <a:pt x="2206" y="2631"/>
                  </a:lnTo>
                  <a:cubicBezTo>
                    <a:pt x="2249" y="2524"/>
                    <a:pt x="2379" y="2461"/>
                    <a:pt x="2507" y="2461"/>
                  </a:cubicBezTo>
                  <a:cubicBezTo>
                    <a:pt x="2568" y="2461"/>
                    <a:pt x="2628" y="2475"/>
                    <a:pt x="2679" y="2505"/>
                  </a:cubicBezTo>
                  <a:cubicBezTo>
                    <a:pt x="2836" y="2600"/>
                    <a:pt x="2899" y="2820"/>
                    <a:pt x="2773" y="2978"/>
                  </a:cubicBezTo>
                  <a:lnTo>
                    <a:pt x="2301" y="3828"/>
                  </a:lnTo>
                  <a:cubicBezTo>
                    <a:pt x="2553" y="4017"/>
                    <a:pt x="2679" y="4080"/>
                    <a:pt x="2899" y="4490"/>
                  </a:cubicBezTo>
                  <a:lnTo>
                    <a:pt x="3813" y="4238"/>
                  </a:lnTo>
                  <a:cubicBezTo>
                    <a:pt x="3832" y="4235"/>
                    <a:pt x="3852" y="4233"/>
                    <a:pt x="3872" y="4233"/>
                  </a:cubicBezTo>
                  <a:cubicBezTo>
                    <a:pt x="4045" y="4233"/>
                    <a:pt x="4226" y="4352"/>
                    <a:pt x="4254" y="4522"/>
                  </a:cubicBezTo>
                  <a:cubicBezTo>
                    <a:pt x="4285" y="4711"/>
                    <a:pt x="4159" y="4931"/>
                    <a:pt x="3970" y="4963"/>
                  </a:cubicBezTo>
                  <a:lnTo>
                    <a:pt x="3183" y="5152"/>
                  </a:lnTo>
                  <a:cubicBezTo>
                    <a:pt x="3372" y="5750"/>
                    <a:pt x="3435" y="6412"/>
                    <a:pt x="3214" y="7073"/>
                  </a:cubicBezTo>
                  <a:cubicBezTo>
                    <a:pt x="3340" y="7042"/>
                    <a:pt x="6050" y="5719"/>
                    <a:pt x="6176" y="5624"/>
                  </a:cubicBezTo>
                  <a:cubicBezTo>
                    <a:pt x="6302" y="5561"/>
                    <a:pt x="6365" y="5435"/>
                    <a:pt x="6365" y="5309"/>
                  </a:cubicBezTo>
                  <a:lnTo>
                    <a:pt x="6365" y="1718"/>
                  </a:lnTo>
                  <a:cubicBezTo>
                    <a:pt x="6365" y="1623"/>
                    <a:pt x="6302" y="1497"/>
                    <a:pt x="6176" y="1466"/>
                  </a:cubicBezTo>
                  <a:lnTo>
                    <a:pt x="3340" y="48"/>
                  </a:lnTo>
                  <a:cubicBezTo>
                    <a:pt x="3277" y="16"/>
                    <a:pt x="3214" y="1"/>
                    <a:pt x="31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7" name="Google Shape;8277;p84"/>
            <p:cNvSpPr/>
            <p:nvPr/>
          </p:nvSpPr>
          <p:spPr>
            <a:xfrm>
              <a:off x="-20155825" y="3861300"/>
              <a:ext cx="92950" cy="92175"/>
            </a:xfrm>
            <a:custGeom>
              <a:rect b="b" l="l" r="r" t="t"/>
              <a:pathLst>
                <a:path extrusionOk="0" h="3687" w="3718">
                  <a:moveTo>
                    <a:pt x="221" y="1"/>
                  </a:moveTo>
                  <a:lnTo>
                    <a:pt x="63" y="158"/>
                  </a:lnTo>
                  <a:lnTo>
                    <a:pt x="0" y="190"/>
                  </a:lnTo>
                  <a:lnTo>
                    <a:pt x="3529" y="3687"/>
                  </a:lnTo>
                  <a:lnTo>
                    <a:pt x="3560" y="3655"/>
                  </a:lnTo>
                  <a:lnTo>
                    <a:pt x="3718" y="3498"/>
                  </a:lnTo>
                  <a:lnTo>
                    <a:pt x="2457" y="1230"/>
                  </a:lnTo>
                  <a:lnTo>
                    <a:pt x="22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8" name="Google Shape;8278;p84"/>
            <p:cNvSpPr/>
            <p:nvPr/>
          </p:nvSpPr>
          <p:spPr>
            <a:xfrm>
              <a:off x="-20199150" y="3918025"/>
              <a:ext cx="81150" cy="80150"/>
            </a:xfrm>
            <a:custGeom>
              <a:rect b="b" l="l" r="r" t="t"/>
              <a:pathLst>
                <a:path extrusionOk="0" h="3206" w="3246">
                  <a:moveTo>
                    <a:pt x="851" y="0"/>
                  </a:moveTo>
                  <a:lnTo>
                    <a:pt x="851" y="0"/>
                  </a:lnTo>
                  <a:cubicBezTo>
                    <a:pt x="756" y="536"/>
                    <a:pt x="851" y="1134"/>
                    <a:pt x="1071" y="1670"/>
                  </a:cubicBezTo>
                  <a:lnTo>
                    <a:pt x="158" y="2584"/>
                  </a:lnTo>
                  <a:cubicBezTo>
                    <a:pt x="0" y="2741"/>
                    <a:pt x="0" y="2930"/>
                    <a:pt x="158" y="3088"/>
                  </a:cubicBezTo>
                  <a:cubicBezTo>
                    <a:pt x="237" y="3166"/>
                    <a:pt x="331" y="3206"/>
                    <a:pt x="426" y="3206"/>
                  </a:cubicBezTo>
                  <a:cubicBezTo>
                    <a:pt x="520" y="3206"/>
                    <a:pt x="615" y="3166"/>
                    <a:pt x="693" y="3088"/>
                  </a:cubicBezTo>
                  <a:lnTo>
                    <a:pt x="1607" y="2174"/>
                  </a:lnTo>
                  <a:cubicBezTo>
                    <a:pt x="2017" y="2332"/>
                    <a:pt x="2458" y="2458"/>
                    <a:pt x="2899" y="2458"/>
                  </a:cubicBezTo>
                  <a:cubicBezTo>
                    <a:pt x="3025" y="2458"/>
                    <a:pt x="3119" y="2426"/>
                    <a:pt x="3245" y="2426"/>
                  </a:cubicBezTo>
                  <a:lnTo>
                    <a:pt x="85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79" name="Google Shape;8279;p84"/>
            <p:cNvSpPr/>
            <p:nvPr/>
          </p:nvSpPr>
          <p:spPr>
            <a:xfrm>
              <a:off x="-20173950" y="3880200"/>
              <a:ext cx="92175" cy="92200"/>
            </a:xfrm>
            <a:custGeom>
              <a:rect b="b" l="l" r="r" t="t"/>
              <a:pathLst>
                <a:path extrusionOk="0" h="3688" w="3687">
                  <a:moveTo>
                    <a:pt x="316" y="1"/>
                  </a:moveTo>
                  <a:cubicBezTo>
                    <a:pt x="189" y="222"/>
                    <a:pt x="63" y="442"/>
                    <a:pt x="0" y="663"/>
                  </a:cubicBezTo>
                  <a:lnTo>
                    <a:pt x="3025" y="3687"/>
                  </a:lnTo>
                  <a:cubicBezTo>
                    <a:pt x="3245" y="3624"/>
                    <a:pt x="3498" y="3498"/>
                    <a:pt x="3687" y="3372"/>
                  </a:cubicBezTo>
                  <a:lnTo>
                    <a:pt x="31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80" name="Google Shape;8280;p84"/>
          <p:cNvGrpSpPr/>
          <p:nvPr/>
        </p:nvGrpSpPr>
        <p:grpSpPr>
          <a:xfrm>
            <a:off x="2417854" y="2795687"/>
            <a:ext cx="451653" cy="451653"/>
            <a:chOff x="-20197575" y="4066875"/>
            <a:chExt cx="305625" cy="305625"/>
          </a:xfrm>
        </p:grpSpPr>
        <p:sp>
          <p:nvSpPr>
            <p:cNvPr id="8281" name="Google Shape;8281;p84"/>
            <p:cNvSpPr/>
            <p:nvPr/>
          </p:nvSpPr>
          <p:spPr>
            <a:xfrm>
              <a:off x="-20089675" y="4066875"/>
              <a:ext cx="89025" cy="92175"/>
            </a:xfrm>
            <a:custGeom>
              <a:rect b="b" l="l" r="r" t="t"/>
              <a:pathLst>
                <a:path extrusionOk="0" h="3687" w="3561">
                  <a:moveTo>
                    <a:pt x="347" y="1"/>
                  </a:moveTo>
                  <a:cubicBezTo>
                    <a:pt x="158" y="1"/>
                    <a:pt x="0" y="158"/>
                    <a:pt x="0" y="379"/>
                  </a:cubicBezTo>
                  <a:cubicBezTo>
                    <a:pt x="0" y="568"/>
                    <a:pt x="158" y="725"/>
                    <a:pt x="347" y="725"/>
                  </a:cubicBezTo>
                  <a:cubicBezTo>
                    <a:pt x="946" y="725"/>
                    <a:pt x="1418" y="1229"/>
                    <a:pt x="1418" y="1828"/>
                  </a:cubicBezTo>
                  <a:lnTo>
                    <a:pt x="1418" y="3687"/>
                  </a:lnTo>
                  <a:cubicBezTo>
                    <a:pt x="1544" y="3624"/>
                    <a:pt x="1670" y="3592"/>
                    <a:pt x="1765" y="3592"/>
                  </a:cubicBezTo>
                  <a:cubicBezTo>
                    <a:pt x="1891" y="3592"/>
                    <a:pt x="2017" y="3624"/>
                    <a:pt x="2143" y="3687"/>
                  </a:cubicBezTo>
                  <a:lnTo>
                    <a:pt x="2143" y="1828"/>
                  </a:lnTo>
                  <a:cubicBezTo>
                    <a:pt x="2143" y="1229"/>
                    <a:pt x="2615" y="725"/>
                    <a:pt x="3182" y="725"/>
                  </a:cubicBezTo>
                  <a:cubicBezTo>
                    <a:pt x="3403" y="725"/>
                    <a:pt x="3561" y="568"/>
                    <a:pt x="3561" y="379"/>
                  </a:cubicBezTo>
                  <a:cubicBezTo>
                    <a:pt x="3561" y="158"/>
                    <a:pt x="3403" y="1"/>
                    <a:pt x="3182" y="1"/>
                  </a:cubicBezTo>
                  <a:cubicBezTo>
                    <a:pt x="2615" y="1"/>
                    <a:pt x="2080" y="284"/>
                    <a:pt x="1765" y="725"/>
                  </a:cubicBezTo>
                  <a:cubicBezTo>
                    <a:pt x="1450" y="284"/>
                    <a:pt x="94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2" name="Google Shape;8282;p84"/>
            <p:cNvSpPr/>
            <p:nvPr/>
          </p:nvSpPr>
          <p:spPr>
            <a:xfrm>
              <a:off x="-20024300" y="4085775"/>
              <a:ext cx="132350" cy="125250"/>
            </a:xfrm>
            <a:custGeom>
              <a:rect b="b" l="l" r="r" t="t"/>
              <a:pathLst>
                <a:path extrusionOk="0" h="5010" w="5294">
                  <a:moveTo>
                    <a:pt x="2741" y="2175"/>
                  </a:moveTo>
                  <a:cubicBezTo>
                    <a:pt x="2930" y="2175"/>
                    <a:pt x="3119" y="2332"/>
                    <a:pt x="3119" y="2521"/>
                  </a:cubicBezTo>
                  <a:cubicBezTo>
                    <a:pt x="3119" y="2710"/>
                    <a:pt x="2930" y="2868"/>
                    <a:pt x="2741" y="2868"/>
                  </a:cubicBezTo>
                  <a:cubicBezTo>
                    <a:pt x="2552" y="2868"/>
                    <a:pt x="2395" y="2710"/>
                    <a:pt x="2395" y="2521"/>
                  </a:cubicBezTo>
                  <a:cubicBezTo>
                    <a:pt x="2395" y="2332"/>
                    <a:pt x="2552" y="2175"/>
                    <a:pt x="2741" y="2175"/>
                  </a:cubicBezTo>
                  <a:close/>
                  <a:moveTo>
                    <a:pt x="1985" y="3592"/>
                  </a:moveTo>
                  <a:cubicBezTo>
                    <a:pt x="2206" y="3592"/>
                    <a:pt x="2363" y="3750"/>
                    <a:pt x="2363" y="3939"/>
                  </a:cubicBezTo>
                  <a:cubicBezTo>
                    <a:pt x="2395" y="4128"/>
                    <a:pt x="2206" y="4285"/>
                    <a:pt x="1985" y="4285"/>
                  </a:cubicBezTo>
                  <a:cubicBezTo>
                    <a:pt x="1796" y="4285"/>
                    <a:pt x="1639" y="4128"/>
                    <a:pt x="1639" y="3939"/>
                  </a:cubicBezTo>
                  <a:cubicBezTo>
                    <a:pt x="1639" y="3750"/>
                    <a:pt x="1796" y="3592"/>
                    <a:pt x="1985" y="3592"/>
                  </a:cubicBezTo>
                  <a:close/>
                  <a:moveTo>
                    <a:pt x="4915" y="1"/>
                  </a:moveTo>
                  <a:cubicBezTo>
                    <a:pt x="2710" y="1"/>
                    <a:pt x="820" y="1355"/>
                    <a:pt x="0" y="3246"/>
                  </a:cubicBezTo>
                  <a:cubicBezTo>
                    <a:pt x="158" y="3435"/>
                    <a:pt x="252" y="3655"/>
                    <a:pt x="252" y="3939"/>
                  </a:cubicBezTo>
                  <a:lnTo>
                    <a:pt x="252" y="5010"/>
                  </a:lnTo>
                  <a:lnTo>
                    <a:pt x="2899" y="5010"/>
                  </a:lnTo>
                  <a:cubicBezTo>
                    <a:pt x="3340" y="5010"/>
                    <a:pt x="3718" y="4695"/>
                    <a:pt x="3812" y="4254"/>
                  </a:cubicBezTo>
                  <a:cubicBezTo>
                    <a:pt x="4632" y="4096"/>
                    <a:pt x="5293" y="3403"/>
                    <a:pt x="5293" y="2490"/>
                  </a:cubicBezTo>
                  <a:lnTo>
                    <a:pt x="5293" y="347"/>
                  </a:lnTo>
                  <a:cubicBezTo>
                    <a:pt x="5262" y="158"/>
                    <a:pt x="5104" y="1"/>
                    <a:pt x="491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3" name="Google Shape;8283;p84"/>
            <p:cNvSpPr/>
            <p:nvPr/>
          </p:nvSpPr>
          <p:spPr>
            <a:xfrm>
              <a:off x="-19983350" y="4263775"/>
              <a:ext cx="18925" cy="18150"/>
            </a:xfrm>
            <a:custGeom>
              <a:rect b="b" l="l" r="r" t="t"/>
              <a:pathLst>
                <a:path extrusionOk="0" h="726" w="757">
                  <a:moveTo>
                    <a:pt x="347" y="1"/>
                  </a:moveTo>
                  <a:cubicBezTo>
                    <a:pt x="158" y="1"/>
                    <a:pt x="1" y="158"/>
                    <a:pt x="1" y="347"/>
                  </a:cubicBezTo>
                  <a:cubicBezTo>
                    <a:pt x="1" y="568"/>
                    <a:pt x="158" y="725"/>
                    <a:pt x="347" y="725"/>
                  </a:cubicBezTo>
                  <a:cubicBezTo>
                    <a:pt x="568" y="725"/>
                    <a:pt x="725" y="568"/>
                    <a:pt x="725" y="347"/>
                  </a:cubicBezTo>
                  <a:cubicBezTo>
                    <a:pt x="757" y="221"/>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4" name="Google Shape;8284;p84"/>
            <p:cNvSpPr/>
            <p:nvPr/>
          </p:nvSpPr>
          <p:spPr>
            <a:xfrm>
              <a:off x="-20035325" y="4228350"/>
              <a:ext cx="125250" cy="143350"/>
            </a:xfrm>
            <a:custGeom>
              <a:rect b="b" l="l" r="r" t="t"/>
              <a:pathLst>
                <a:path extrusionOk="0" h="5734" w="5010">
                  <a:moveTo>
                    <a:pt x="2426" y="756"/>
                  </a:moveTo>
                  <a:cubicBezTo>
                    <a:pt x="3025" y="756"/>
                    <a:pt x="3497" y="1229"/>
                    <a:pt x="3497" y="1827"/>
                  </a:cubicBezTo>
                  <a:cubicBezTo>
                    <a:pt x="3560" y="2363"/>
                    <a:pt x="3025" y="2899"/>
                    <a:pt x="2426" y="2899"/>
                  </a:cubicBezTo>
                  <a:cubicBezTo>
                    <a:pt x="1859" y="2899"/>
                    <a:pt x="1387" y="2426"/>
                    <a:pt x="1387" y="1827"/>
                  </a:cubicBezTo>
                  <a:cubicBezTo>
                    <a:pt x="1387" y="1229"/>
                    <a:pt x="1859" y="756"/>
                    <a:pt x="2426" y="756"/>
                  </a:cubicBezTo>
                  <a:close/>
                  <a:moveTo>
                    <a:pt x="693" y="0"/>
                  </a:moveTo>
                  <a:lnTo>
                    <a:pt x="693" y="2489"/>
                  </a:lnTo>
                  <a:cubicBezTo>
                    <a:pt x="693" y="2962"/>
                    <a:pt x="378" y="3371"/>
                    <a:pt x="0" y="3529"/>
                  </a:cubicBezTo>
                  <a:lnTo>
                    <a:pt x="0" y="4663"/>
                  </a:lnTo>
                  <a:cubicBezTo>
                    <a:pt x="0" y="5261"/>
                    <a:pt x="473" y="5734"/>
                    <a:pt x="1071" y="5734"/>
                  </a:cubicBezTo>
                  <a:cubicBezTo>
                    <a:pt x="1639" y="5734"/>
                    <a:pt x="2111" y="5261"/>
                    <a:pt x="2111" y="4663"/>
                  </a:cubicBezTo>
                  <a:cubicBezTo>
                    <a:pt x="2111" y="4474"/>
                    <a:pt x="2269" y="4316"/>
                    <a:pt x="2489" y="4316"/>
                  </a:cubicBezTo>
                  <a:cubicBezTo>
                    <a:pt x="3182" y="4316"/>
                    <a:pt x="3812" y="4033"/>
                    <a:pt x="4285" y="3529"/>
                  </a:cubicBezTo>
                  <a:cubicBezTo>
                    <a:pt x="4758" y="2993"/>
                    <a:pt x="5010" y="2331"/>
                    <a:pt x="4947" y="1670"/>
                  </a:cubicBezTo>
                  <a:cubicBezTo>
                    <a:pt x="4884" y="725"/>
                    <a:pt x="4127" y="0"/>
                    <a:pt x="32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5" name="Google Shape;8285;p84"/>
            <p:cNvSpPr/>
            <p:nvPr/>
          </p:nvSpPr>
          <p:spPr>
            <a:xfrm>
              <a:off x="-20054225" y="4175575"/>
              <a:ext cx="18125" cy="125250"/>
            </a:xfrm>
            <a:custGeom>
              <a:rect b="b" l="l" r="r" t="t"/>
              <a:pathLst>
                <a:path extrusionOk="0" h="5010" w="725">
                  <a:moveTo>
                    <a:pt x="347" y="0"/>
                  </a:moveTo>
                  <a:cubicBezTo>
                    <a:pt x="158" y="0"/>
                    <a:pt x="0" y="158"/>
                    <a:pt x="0" y="347"/>
                  </a:cubicBezTo>
                  <a:lnTo>
                    <a:pt x="0" y="4632"/>
                  </a:lnTo>
                  <a:cubicBezTo>
                    <a:pt x="0" y="4852"/>
                    <a:pt x="158" y="5010"/>
                    <a:pt x="347" y="5010"/>
                  </a:cubicBezTo>
                  <a:cubicBezTo>
                    <a:pt x="567" y="5010"/>
                    <a:pt x="725" y="4852"/>
                    <a:pt x="725" y="4632"/>
                  </a:cubicBezTo>
                  <a:lnTo>
                    <a:pt x="725" y="347"/>
                  </a:ln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6" name="Google Shape;8286;p84"/>
            <p:cNvSpPr/>
            <p:nvPr/>
          </p:nvSpPr>
          <p:spPr>
            <a:xfrm>
              <a:off x="-20197575" y="4085775"/>
              <a:ext cx="132350" cy="125250"/>
            </a:xfrm>
            <a:custGeom>
              <a:rect b="b" l="l" r="r" t="t"/>
              <a:pathLst>
                <a:path extrusionOk="0" h="5010" w="5294">
                  <a:moveTo>
                    <a:pt x="2521" y="2175"/>
                  </a:moveTo>
                  <a:cubicBezTo>
                    <a:pt x="2710" y="2175"/>
                    <a:pt x="2867" y="2332"/>
                    <a:pt x="2867" y="2521"/>
                  </a:cubicBezTo>
                  <a:cubicBezTo>
                    <a:pt x="2867" y="2710"/>
                    <a:pt x="2710" y="2868"/>
                    <a:pt x="2521" y="2868"/>
                  </a:cubicBezTo>
                  <a:cubicBezTo>
                    <a:pt x="2300" y="2868"/>
                    <a:pt x="2143" y="2710"/>
                    <a:pt x="2143" y="2521"/>
                  </a:cubicBezTo>
                  <a:cubicBezTo>
                    <a:pt x="2174" y="2332"/>
                    <a:pt x="2300" y="2175"/>
                    <a:pt x="2521" y="2175"/>
                  </a:cubicBezTo>
                  <a:close/>
                  <a:moveTo>
                    <a:pt x="3245" y="3592"/>
                  </a:moveTo>
                  <a:cubicBezTo>
                    <a:pt x="3466" y="3592"/>
                    <a:pt x="3623" y="3750"/>
                    <a:pt x="3623" y="3939"/>
                  </a:cubicBezTo>
                  <a:cubicBezTo>
                    <a:pt x="3623" y="4128"/>
                    <a:pt x="3466" y="4285"/>
                    <a:pt x="3245" y="4285"/>
                  </a:cubicBezTo>
                  <a:cubicBezTo>
                    <a:pt x="3056" y="4285"/>
                    <a:pt x="2899" y="4128"/>
                    <a:pt x="2899" y="3939"/>
                  </a:cubicBezTo>
                  <a:cubicBezTo>
                    <a:pt x="2867" y="3750"/>
                    <a:pt x="3056" y="3592"/>
                    <a:pt x="3245" y="3592"/>
                  </a:cubicBezTo>
                  <a:close/>
                  <a:moveTo>
                    <a:pt x="378" y="1"/>
                  </a:moveTo>
                  <a:cubicBezTo>
                    <a:pt x="189" y="1"/>
                    <a:pt x="32" y="158"/>
                    <a:pt x="32" y="347"/>
                  </a:cubicBezTo>
                  <a:lnTo>
                    <a:pt x="32" y="2490"/>
                  </a:lnTo>
                  <a:cubicBezTo>
                    <a:pt x="0" y="3403"/>
                    <a:pt x="662" y="4096"/>
                    <a:pt x="1481" y="4254"/>
                  </a:cubicBezTo>
                  <a:cubicBezTo>
                    <a:pt x="1576" y="4695"/>
                    <a:pt x="1954" y="5010"/>
                    <a:pt x="2395" y="5010"/>
                  </a:cubicBezTo>
                  <a:lnTo>
                    <a:pt x="5041" y="5010"/>
                  </a:lnTo>
                  <a:lnTo>
                    <a:pt x="5041" y="3939"/>
                  </a:lnTo>
                  <a:cubicBezTo>
                    <a:pt x="5041" y="3655"/>
                    <a:pt x="5136" y="3435"/>
                    <a:pt x="5293" y="3246"/>
                  </a:cubicBezTo>
                  <a:cubicBezTo>
                    <a:pt x="4474" y="1355"/>
                    <a:pt x="2584" y="1"/>
                    <a:pt x="3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7" name="Google Shape;8287;p84"/>
            <p:cNvSpPr/>
            <p:nvPr/>
          </p:nvSpPr>
          <p:spPr>
            <a:xfrm>
              <a:off x="-20179475" y="4229925"/>
              <a:ext cx="125275" cy="142575"/>
            </a:xfrm>
            <a:custGeom>
              <a:rect b="b" l="l" r="r" t="t"/>
              <a:pathLst>
                <a:path extrusionOk="0" h="5703" w="5011">
                  <a:moveTo>
                    <a:pt x="2521" y="693"/>
                  </a:moveTo>
                  <a:cubicBezTo>
                    <a:pt x="3120" y="693"/>
                    <a:pt x="3592" y="1166"/>
                    <a:pt x="3592" y="1764"/>
                  </a:cubicBezTo>
                  <a:cubicBezTo>
                    <a:pt x="3592" y="2300"/>
                    <a:pt x="3120" y="2836"/>
                    <a:pt x="2521" y="2836"/>
                  </a:cubicBezTo>
                  <a:cubicBezTo>
                    <a:pt x="1954" y="2836"/>
                    <a:pt x="1482" y="2363"/>
                    <a:pt x="1482" y="1764"/>
                  </a:cubicBezTo>
                  <a:cubicBezTo>
                    <a:pt x="1482" y="1166"/>
                    <a:pt x="1954" y="693"/>
                    <a:pt x="2521" y="693"/>
                  </a:cubicBezTo>
                  <a:close/>
                  <a:moveTo>
                    <a:pt x="1797" y="0"/>
                  </a:moveTo>
                  <a:cubicBezTo>
                    <a:pt x="883" y="0"/>
                    <a:pt x="95" y="693"/>
                    <a:pt x="64" y="1638"/>
                  </a:cubicBezTo>
                  <a:cubicBezTo>
                    <a:pt x="1" y="2363"/>
                    <a:pt x="253" y="2962"/>
                    <a:pt x="726" y="3497"/>
                  </a:cubicBezTo>
                  <a:cubicBezTo>
                    <a:pt x="1198" y="4001"/>
                    <a:pt x="1828" y="4285"/>
                    <a:pt x="2521" y="4285"/>
                  </a:cubicBezTo>
                  <a:cubicBezTo>
                    <a:pt x="2742" y="4285"/>
                    <a:pt x="2899" y="4442"/>
                    <a:pt x="2899" y="4631"/>
                  </a:cubicBezTo>
                  <a:cubicBezTo>
                    <a:pt x="2899" y="5230"/>
                    <a:pt x="3372" y="5702"/>
                    <a:pt x="3939" y="5702"/>
                  </a:cubicBezTo>
                  <a:cubicBezTo>
                    <a:pt x="4538" y="5702"/>
                    <a:pt x="5010" y="5230"/>
                    <a:pt x="5010" y="4631"/>
                  </a:cubicBezTo>
                  <a:lnTo>
                    <a:pt x="5010" y="3497"/>
                  </a:lnTo>
                  <a:cubicBezTo>
                    <a:pt x="4601" y="3340"/>
                    <a:pt x="4317" y="2899"/>
                    <a:pt x="4317" y="2458"/>
                  </a:cubicBezTo>
                  <a:lnTo>
                    <a:pt x="431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88" name="Google Shape;8288;p84"/>
            <p:cNvSpPr/>
            <p:nvPr/>
          </p:nvSpPr>
          <p:spPr>
            <a:xfrm>
              <a:off x="-20125125" y="4263775"/>
              <a:ext cx="18150" cy="18150"/>
            </a:xfrm>
            <a:custGeom>
              <a:rect b="b" l="l" r="r" t="t"/>
              <a:pathLst>
                <a:path extrusionOk="0" h="726" w="726">
                  <a:moveTo>
                    <a:pt x="347" y="1"/>
                  </a:moveTo>
                  <a:cubicBezTo>
                    <a:pt x="158" y="1"/>
                    <a:pt x="1" y="158"/>
                    <a:pt x="1" y="347"/>
                  </a:cubicBezTo>
                  <a:cubicBezTo>
                    <a:pt x="1" y="568"/>
                    <a:pt x="158" y="725"/>
                    <a:pt x="347" y="725"/>
                  </a:cubicBezTo>
                  <a:cubicBezTo>
                    <a:pt x="568" y="725"/>
                    <a:pt x="725" y="568"/>
                    <a:pt x="725" y="347"/>
                  </a:cubicBezTo>
                  <a:cubicBezTo>
                    <a:pt x="725" y="221"/>
                    <a:pt x="568"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89" name="Google Shape;8289;p84"/>
          <p:cNvGrpSpPr/>
          <p:nvPr/>
        </p:nvGrpSpPr>
        <p:grpSpPr>
          <a:xfrm>
            <a:off x="5200071" y="1687520"/>
            <a:ext cx="449325" cy="453426"/>
            <a:chOff x="-18271050" y="3333200"/>
            <a:chExt cx="304050" cy="306825"/>
          </a:xfrm>
        </p:grpSpPr>
        <p:sp>
          <p:nvSpPr>
            <p:cNvPr id="8290" name="Google Shape;8290;p84"/>
            <p:cNvSpPr/>
            <p:nvPr/>
          </p:nvSpPr>
          <p:spPr>
            <a:xfrm>
              <a:off x="-18271050" y="3407650"/>
              <a:ext cx="63025" cy="79575"/>
            </a:xfrm>
            <a:custGeom>
              <a:rect b="b" l="l" r="r" t="t"/>
              <a:pathLst>
                <a:path extrusionOk="0" h="3183" w="2521">
                  <a:moveTo>
                    <a:pt x="1765" y="0"/>
                  </a:moveTo>
                  <a:cubicBezTo>
                    <a:pt x="788" y="0"/>
                    <a:pt x="0" y="788"/>
                    <a:pt x="0" y="1764"/>
                  </a:cubicBezTo>
                  <a:cubicBezTo>
                    <a:pt x="0" y="2363"/>
                    <a:pt x="284" y="2867"/>
                    <a:pt x="694" y="3182"/>
                  </a:cubicBezTo>
                  <a:cubicBezTo>
                    <a:pt x="694" y="1733"/>
                    <a:pt x="1544" y="567"/>
                    <a:pt x="2521" y="158"/>
                  </a:cubicBezTo>
                  <a:cubicBezTo>
                    <a:pt x="2300" y="32"/>
                    <a:pt x="2048"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1" name="Google Shape;8291;p84"/>
            <p:cNvSpPr/>
            <p:nvPr/>
          </p:nvSpPr>
          <p:spPr>
            <a:xfrm>
              <a:off x="-18030050" y="3406850"/>
              <a:ext cx="63050" cy="79575"/>
            </a:xfrm>
            <a:custGeom>
              <a:rect b="b" l="l" r="r" t="t"/>
              <a:pathLst>
                <a:path extrusionOk="0" h="3183" w="2522">
                  <a:moveTo>
                    <a:pt x="757" y="1"/>
                  </a:moveTo>
                  <a:cubicBezTo>
                    <a:pt x="474" y="1"/>
                    <a:pt x="253" y="64"/>
                    <a:pt x="1" y="158"/>
                  </a:cubicBezTo>
                  <a:cubicBezTo>
                    <a:pt x="978" y="568"/>
                    <a:pt x="1828" y="1733"/>
                    <a:pt x="1828" y="3183"/>
                  </a:cubicBezTo>
                  <a:cubicBezTo>
                    <a:pt x="2238" y="2868"/>
                    <a:pt x="2521" y="2332"/>
                    <a:pt x="2521" y="1765"/>
                  </a:cubicBezTo>
                  <a:cubicBezTo>
                    <a:pt x="2521" y="788"/>
                    <a:pt x="1734" y="1"/>
                    <a:pt x="7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2" name="Google Shape;8292;p84"/>
            <p:cNvSpPr/>
            <p:nvPr/>
          </p:nvSpPr>
          <p:spPr>
            <a:xfrm>
              <a:off x="-18136375" y="3549400"/>
              <a:ext cx="35475" cy="32325"/>
            </a:xfrm>
            <a:custGeom>
              <a:rect b="b" l="l" r="r" t="t"/>
              <a:pathLst>
                <a:path extrusionOk="0" h="1293" w="1419">
                  <a:moveTo>
                    <a:pt x="725" y="1"/>
                  </a:moveTo>
                  <a:cubicBezTo>
                    <a:pt x="347" y="1"/>
                    <a:pt x="95" y="222"/>
                    <a:pt x="1" y="600"/>
                  </a:cubicBezTo>
                  <a:lnTo>
                    <a:pt x="725" y="1293"/>
                  </a:lnTo>
                  <a:lnTo>
                    <a:pt x="1419" y="600"/>
                  </a:lnTo>
                  <a:cubicBezTo>
                    <a:pt x="1355" y="285"/>
                    <a:pt x="1072" y="1"/>
                    <a:pt x="72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3" name="Google Shape;8293;p84"/>
            <p:cNvSpPr/>
            <p:nvPr/>
          </p:nvSpPr>
          <p:spPr>
            <a:xfrm>
              <a:off x="-18233250" y="3423625"/>
              <a:ext cx="230800" cy="216400"/>
            </a:xfrm>
            <a:custGeom>
              <a:rect b="b" l="l" r="r" t="t"/>
              <a:pathLst>
                <a:path extrusionOk="0" h="8656" w="9232">
                  <a:moveTo>
                    <a:pt x="2427" y="2890"/>
                  </a:moveTo>
                  <a:cubicBezTo>
                    <a:pt x="2616" y="2890"/>
                    <a:pt x="2773" y="3047"/>
                    <a:pt x="2773" y="3268"/>
                  </a:cubicBezTo>
                  <a:cubicBezTo>
                    <a:pt x="2773" y="3457"/>
                    <a:pt x="2616" y="3614"/>
                    <a:pt x="2427" y="3614"/>
                  </a:cubicBezTo>
                  <a:cubicBezTo>
                    <a:pt x="2238" y="3614"/>
                    <a:pt x="2080" y="3457"/>
                    <a:pt x="2080" y="3268"/>
                  </a:cubicBezTo>
                  <a:cubicBezTo>
                    <a:pt x="2080" y="3047"/>
                    <a:pt x="2238" y="2890"/>
                    <a:pt x="2427" y="2890"/>
                  </a:cubicBezTo>
                  <a:close/>
                  <a:moveTo>
                    <a:pt x="6711" y="2890"/>
                  </a:moveTo>
                  <a:cubicBezTo>
                    <a:pt x="6900" y="2890"/>
                    <a:pt x="7089" y="3047"/>
                    <a:pt x="7089" y="3268"/>
                  </a:cubicBezTo>
                  <a:cubicBezTo>
                    <a:pt x="7058" y="3457"/>
                    <a:pt x="6900" y="3614"/>
                    <a:pt x="6711" y="3614"/>
                  </a:cubicBezTo>
                  <a:cubicBezTo>
                    <a:pt x="6522" y="3614"/>
                    <a:pt x="6365" y="3457"/>
                    <a:pt x="6365" y="3268"/>
                  </a:cubicBezTo>
                  <a:cubicBezTo>
                    <a:pt x="6365" y="3047"/>
                    <a:pt x="6522" y="2890"/>
                    <a:pt x="6711" y="2890"/>
                  </a:cubicBezTo>
                  <a:close/>
                  <a:moveTo>
                    <a:pt x="2066" y="0"/>
                  </a:moveTo>
                  <a:cubicBezTo>
                    <a:pt x="1647" y="0"/>
                    <a:pt x="1224" y="147"/>
                    <a:pt x="883" y="464"/>
                  </a:cubicBezTo>
                  <a:cubicBezTo>
                    <a:pt x="316" y="999"/>
                    <a:pt x="1" y="1724"/>
                    <a:pt x="1" y="2543"/>
                  </a:cubicBezTo>
                  <a:cubicBezTo>
                    <a:pt x="1" y="4528"/>
                    <a:pt x="1765" y="8308"/>
                    <a:pt x="4285" y="8655"/>
                  </a:cubicBezTo>
                  <a:lnTo>
                    <a:pt x="4285" y="6985"/>
                  </a:lnTo>
                  <a:lnTo>
                    <a:pt x="3372" y="6103"/>
                  </a:lnTo>
                  <a:lnTo>
                    <a:pt x="3340" y="6040"/>
                  </a:lnTo>
                  <a:cubicBezTo>
                    <a:pt x="3246" y="5977"/>
                    <a:pt x="3214" y="5883"/>
                    <a:pt x="3214" y="5820"/>
                  </a:cubicBezTo>
                  <a:cubicBezTo>
                    <a:pt x="3214" y="5032"/>
                    <a:pt x="3844" y="4402"/>
                    <a:pt x="4632" y="4402"/>
                  </a:cubicBezTo>
                  <a:cubicBezTo>
                    <a:pt x="5420" y="4402"/>
                    <a:pt x="6050" y="5032"/>
                    <a:pt x="6050" y="5820"/>
                  </a:cubicBezTo>
                  <a:cubicBezTo>
                    <a:pt x="6050" y="5883"/>
                    <a:pt x="6018" y="6009"/>
                    <a:pt x="5924" y="6040"/>
                  </a:cubicBezTo>
                  <a:lnTo>
                    <a:pt x="4947" y="6985"/>
                  </a:lnTo>
                  <a:lnTo>
                    <a:pt x="4947" y="8655"/>
                  </a:lnTo>
                  <a:cubicBezTo>
                    <a:pt x="7436" y="8340"/>
                    <a:pt x="9232" y="4559"/>
                    <a:pt x="9232" y="2543"/>
                  </a:cubicBezTo>
                  <a:cubicBezTo>
                    <a:pt x="9232" y="1724"/>
                    <a:pt x="8917" y="999"/>
                    <a:pt x="8349" y="464"/>
                  </a:cubicBezTo>
                  <a:cubicBezTo>
                    <a:pt x="7984" y="157"/>
                    <a:pt x="7553" y="14"/>
                    <a:pt x="7131" y="14"/>
                  </a:cubicBezTo>
                  <a:cubicBezTo>
                    <a:pt x="6425" y="14"/>
                    <a:pt x="5747" y="415"/>
                    <a:pt x="5451" y="1125"/>
                  </a:cubicBezTo>
                  <a:lnTo>
                    <a:pt x="5230" y="1755"/>
                  </a:lnTo>
                  <a:cubicBezTo>
                    <a:pt x="5104" y="2039"/>
                    <a:pt x="4852" y="2197"/>
                    <a:pt x="4600" y="2197"/>
                  </a:cubicBezTo>
                  <a:cubicBezTo>
                    <a:pt x="4317" y="2197"/>
                    <a:pt x="4033" y="2039"/>
                    <a:pt x="3970" y="1755"/>
                  </a:cubicBezTo>
                  <a:lnTo>
                    <a:pt x="3718" y="1125"/>
                  </a:lnTo>
                  <a:cubicBezTo>
                    <a:pt x="3461" y="414"/>
                    <a:pt x="2771" y="0"/>
                    <a:pt x="206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4" name="Google Shape;8294;p84"/>
            <p:cNvSpPr/>
            <p:nvPr/>
          </p:nvSpPr>
          <p:spPr>
            <a:xfrm>
              <a:off x="-18231675" y="3333200"/>
              <a:ext cx="220575" cy="125650"/>
            </a:xfrm>
            <a:custGeom>
              <a:rect b="b" l="l" r="r" t="t"/>
              <a:pathLst>
                <a:path extrusionOk="0" h="5026" w="8823">
                  <a:moveTo>
                    <a:pt x="3088" y="1088"/>
                  </a:moveTo>
                  <a:cubicBezTo>
                    <a:pt x="3277" y="1088"/>
                    <a:pt x="3435" y="1245"/>
                    <a:pt x="3435" y="1434"/>
                  </a:cubicBezTo>
                  <a:lnTo>
                    <a:pt x="3435" y="2159"/>
                  </a:lnTo>
                  <a:cubicBezTo>
                    <a:pt x="3435" y="2348"/>
                    <a:pt x="3277" y="2506"/>
                    <a:pt x="3088" y="2506"/>
                  </a:cubicBezTo>
                  <a:cubicBezTo>
                    <a:pt x="2868" y="2506"/>
                    <a:pt x="2710" y="2348"/>
                    <a:pt x="2710" y="2159"/>
                  </a:cubicBezTo>
                  <a:lnTo>
                    <a:pt x="2710" y="1434"/>
                  </a:lnTo>
                  <a:cubicBezTo>
                    <a:pt x="2710" y="1245"/>
                    <a:pt x="2868" y="1088"/>
                    <a:pt x="3088" y="1088"/>
                  </a:cubicBezTo>
                  <a:close/>
                  <a:moveTo>
                    <a:pt x="5955" y="1088"/>
                  </a:moveTo>
                  <a:cubicBezTo>
                    <a:pt x="6144" y="1088"/>
                    <a:pt x="6302" y="1245"/>
                    <a:pt x="6302" y="1434"/>
                  </a:cubicBezTo>
                  <a:lnTo>
                    <a:pt x="6302" y="2159"/>
                  </a:lnTo>
                  <a:cubicBezTo>
                    <a:pt x="6302" y="2348"/>
                    <a:pt x="6144" y="2506"/>
                    <a:pt x="5955" y="2506"/>
                  </a:cubicBezTo>
                  <a:cubicBezTo>
                    <a:pt x="5735" y="2506"/>
                    <a:pt x="5577" y="2348"/>
                    <a:pt x="5577" y="2159"/>
                  </a:cubicBezTo>
                  <a:lnTo>
                    <a:pt x="5577" y="1434"/>
                  </a:lnTo>
                  <a:cubicBezTo>
                    <a:pt x="5577" y="1245"/>
                    <a:pt x="5735" y="1088"/>
                    <a:pt x="5955" y="1088"/>
                  </a:cubicBezTo>
                  <a:close/>
                  <a:moveTo>
                    <a:pt x="4537" y="1781"/>
                  </a:moveTo>
                  <a:cubicBezTo>
                    <a:pt x="4726" y="1781"/>
                    <a:pt x="4884" y="1938"/>
                    <a:pt x="4884" y="2159"/>
                  </a:cubicBezTo>
                  <a:lnTo>
                    <a:pt x="4884" y="2852"/>
                  </a:lnTo>
                  <a:cubicBezTo>
                    <a:pt x="4884" y="3041"/>
                    <a:pt x="4726" y="3199"/>
                    <a:pt x="4537" y="3199"/>
                  </a:cubicBezTo>
                  <a:cubicBezTo>
                    <a:pt x="4317" y="3199"/>
                    <a:pt x="4159" y="3041"/>
                    <a:pt x="4159" y="2852"/>
                  </a:cubicBezTo>
                  <a:lnTo>
                    <a:pt x="4159" y="2159"/>
                  </a:lnTo>
                  <a:cubicBezTo>
                    <a:pt x="4159" y="1938"/>
                    <a:pt x="4317" y="1781"/>
                    <a:pt x="4537" y="1781"/>
                  </a:cubicBezTo>
                  <a:close/>
                  <a:moveTo>
                    <a:pt x="4427" y="1"/>
                  </a:moveTo>
                  <a:cubicBezTo>
                    <a:pt x="4372" y="1"/>
                    <a:pt x="4317" y="17"/>
                    <a:pt x="4254" y="48"/>
                  </a:cubicBezTo>
                  <a:lnTo>
                    <a:pt x="3655" y="395"/>
                  </a:lnTo>
                  <a:lnTo>
                    <a:pt x="2994" y="237"/>
                  </a:lnTo>
                  <a:cubicBezTo>
                    <a:pt x="2964" y="230"/>
                    <a:pt x="2934" y="226"/>
                    <a:pt x="2905" y="226"/>
                  </a:cubicBezTo>
                  <a:cubicBezTo>
                    <a:pt x="2810" y="226"/>
                    <a:pt x="2719" y="267"/>
                    <a:pt x="2647" y="363"/>
                  </a:cubicBezTo>
                  <a:lnTo>
                    <a:pt x="2175" y="836"/>
                  </a:lnTo>
                  <a:lnTo>
                    <a:pt x="1481" y="867"/>
                  </a:lnTo>
                  <a:cubicBezTo>
                    <a:pt x="1387" y="867"/>
                    <a:pt x="1261" y="962"/>
                    <a:pt x="1166" y="1088"/>
                  </a:cubicBezTo>
                  <a:lnTo>
                    <a:pt x="851" y="1655"/>
                  </a:lnTo>
                  <a:cubicBezTo>
                    <a:pt x="599" y="1749"/>
                    <a:pt x="127" y="1875"/>
                    <a:pt x="1" y="2096"/>
                  </a:cubicBezTo>
                  <a:cubicBezTo>
                    <a:pt x="851" y="2159"/>
                    <a:pt x="1450" y="2380"/>
                    <a:pt x="1922" y="2821"/>
                  </a:cubicBezTo>
                  <a:cubicBezTo>
                    <a:pt x="2994" y="2821"/>
                    <a:pt x="3907" y="3451"/>
                    <a:pt x="4285" y="4396"/>
                  </a:cubicBezTo>
                  <a:lnTo>
                    <a:pt x="4537" y="5026"/>
                  </a:lnTo>
                  <a:lnTo>
                    <a:pt x="4726" y="4396"/>
                  </a:lnTo>
                  <a:cubicBezTo>
                    <a:pt x="5104" y="3451"/>
                    <a:pt x="6018" y="2821"/>
                    <a:pt x="7058" y="2821"/>
                  </a:cubicBezTo>
                  <a:cubicBezTo>
                    <a:pt x="7486" y="2421"/>
                    <a:pt x="7992" y="2150"/>
                    <a:pt x="8623" y="2150"/>
                  </a:cubicBezTo>
                  <a:cubicBezTo>
                    <a:pt x="8688" y="2150"/>
                    <a:pt x="8754" y="2153"/>
                    <a:pt x="8822" y="2159"/>
                  </a:cubicBezTo>
                  <a:cubicBezTo>
                    <a:pt x="8791" y="2033"/>
                    <a:pt x="8696" y="1938"/>
                    <a:pt x="8633" y="1907"/>
                  </a:cubicBezTo>
                  <a:lnTo>
                    <a:pt x="8003" y="1655"/>
                  </a:lnTo>
                  <a:lnTo>
                    <a:pt x="7688" y="1088"/>
                  </a:lnTo>
                  <a:cubicBezTo>
                    <a:pt x="7656" y="962"/>
                    <a:pt x="7530" y="867"/>
                    <a:pt x="7373" y="867"/>
                  </a:cubicBezTo>
                  <a:lnTo>
                    <a:pt x="6711" y="836"/>
                  </a:lnTo>
                  <a:lnTo>
                    <a:pt x="6239" y="363"/>
                  </a:lnTo>
                  <a:cubicBezTo>
                    <a:pt x="6144" y="300"/>
                    <a:pt x="5987" y="237"/>
                    <a:pt x="5861" y="237"/>
                  </a:cubicBezTo>
                  <a:lnTo>
                    <a:pt x="5199" y="395"/>
                  </a:lnTo>
                  <a:lnTo>
                    <a:pt x="4600" y="48"/>
                  </a:lnTo>
                  <a:cubicBezTo>
                    <a:pt x="4537" y="17"/>
                    <a:pt x="4482" y="1"/>
                    <a:pt x="44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295" name="Google Shape;8295;p84"/>
          <p:cNvGrpSpPr/>
          <p:nvPr/>
        </p:nvGrpSpPr>
        <p:grpSpPr>
          <a:xfrm>
            <a:off x="5200644" y="2244171"/>
            <a:ext cx="448180" cy="448143"/>
            <a:chOff x="-18270275" y="3710875"/>
            <a:chExt cx="303275" cy="303250"/>
          </a:xfrm>
        </p:grpSpPr>
        <p:sp>
          <p:nvSpPr>
            <p:cNvPr id="8296" name="Google Shape;8296;p84"/>
            <p:cNvSpPr/>
            <p:nvPr/>
          </p:nvSpPr>
          <p:spPr>
            <a:xfrm>
              <a:off x="-18240325" y="3896975"/>
              <a:ext cx="59875" cy="71475"/>
            </a:xfrm>
            <a:custGeom>
              <a:rect b="b" l="l" r="r" t="t"/>
              <a:pathLst>
                <a:path extrusionOk="0" h="2859" w="2395">
                  <a:moveTo>
                    <a:pt x="1520" y="0"/>
                  </a:moveTo>
                  <a:cubicBezTo>
                    <a:pt x="1300" y="0"/>
                    <a:pt x="1085" y="84"/>
                    <a:pt x="945" y="244"/>
                  </a:cubicBezTo>
                  <a:lnTo>
                    <a:pt x="0" y="1189"/>
                  </a:lnTo>
                  <a:cubicBezTo>
                    <a:pt x="725" y="1220"/>
                    <a:pt x="1418" y="1567"/>
                    <a:pt x="1827" y="2165"/>
                  </a:cubicBezTo>
                  <a:cubicBezTo>
                    <a:pt x="1827" y="2165"/>
                    <a:pt x="2048" y="2386"/>
                    <a:pt x="2395" y="2859"/>
                  </a:cubicBezTo>
                  <a:cubicBezTo>
                    <a:pt x="2395" y="2670"/>
                    <a:pt x="2363" y="2512"/>
                    <a:pt x="2363" y="2354"/>
                  </a:cubicBezTo>
                  <a:lnTo>
                    <a:pt x="2363" y="811"/>
                  </a:lnTo>
                  <a:cubicBezTo>
                    <a:pt x="2363" y="496"/>
                    <a:pt x="2205" y="244"/>
                    <a:pt x="1890" y="86"/>
                  </a:cubicBezTo>
                  <a:cubicBezTo>
                    <a:pt x="1775" y="28"/>
                    <a:pt x="1647" y="0"/>
                    <a:pt x="152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7" name="Google Shape;8297;p84"/>
            <p:cNvSpPr/>
            <p:nvPr/>
          </p:nvSpPr>
          <p:spPr>
            <a:xfrm>
              <a:off x="-18254500" y="3765100"/>
              <a:ext cx="267800" cy="249025"/>
            </a:xfrm>
            <a:custGeom>
              <a:rect b="b" l="l" r="r" t="t"/>
              <a:pathLst>
                <a:path extrusionOk="0" h="9961" w="10712">
                  <a:moveTo>
                    <a:pt x="2583" y="2880"/>
                  </a:moveTo>
                  <a:cubicBezTo>
                    <a:pt x="2670" y="2880"/>
                    <a:pt x="2757" y="2919"/>
                    <a:pt x="2835" y="2998"/>
                  </a:cubicBezTo>
                  <a:lnTo>
                    <a:pt x="3560" y="3691"/>
                  </a:lnTo>
                  <a:cubicBezTo>
                    <a:pt x="3718" y="3849"/>
                    <a:pt x="3718" y="4038"/>
                    <a:pt x="3560" y="4195"/>
                  </a:cubicBezTo>
                  <a:cubicBezTo>
                    <a:pt x="3466" y="4290"/>
                    <a:pt x="3403" y="4321"/>
                    <a:pt x="3308" y="4321"/>
                  </a:cubicBezTo>
                  <a:cubicBezTo>
                    <a:pt x="3245" y="4321"/>
                    <a:pt x="3119" y="4290"/>
                    <a:pt x="3088" y="4195"/>
                  </a:cubicBezTo>
                  <a:lnTo>
                    <a:pt x="2363" y="3502"/>
                  </a:lnTo>
                  <a:cubicBezTo>
                    <a:pt x="2174" y="3345"/>
                    <a:pt x="2174" y="3093"/>
                    <a:pt x="2331" y="2998"/>
                  </a:cubicBezTo>
                  <a:cubicBezTo>
                    <a:pt x="2410" y="2919"/>
                    <a:pt x="2497" y="2880"/>
                    <a:pt x="2583" y="2880"/>
                  </a:cubicBezTo>
                  <a:close/>
                  <a:moveTo>
                    <a:pt x="8286" y="2880"/>
                  </a:moveTo>
                  <a:cubicBezTo>
                    <a:pt x="8372" y="2880"/>
                    <a:pt x="8459" y="2919"/>
                    <a:pt x="8538" y="2998"/>
                  </a:cubicBezTo>
                  <a:cubicBezTo>
                    <a:pt x="8695" y="3156"/>
                    <a:pt x="8695" y="3345"/>
                    <a:pt x="8538" y="3502"/>
                  </a:cubicBezTo>
                  <a:lnTo>
                    <a:pt x="7845" y="4195"/>
                  </a:lnTo>
                  <a:cubicBezTo>
                    <a:pt x="7750" y="4290"/>
                    <a:pt x="7687" y="4321"/>
                    <a:pt x="7593" y="4321"/>
                  </a:cubicBezTo>
                  <a:cubicBezTo>
                    <a:pt x="7530" y="4321"/>
                    <a:pt x="7404" y="4290"/>
                    <a:pt x="7372" y="4195"/>
                  </a:cubicBezTo>
                  <a:cubicBezTo>
                    <a:pt x="7183" y="4038"/>
                    <a:pt x="7183" y="3817"/>
                    <a:pt x="7341" y="3691"/>
                  </a:cubicBezTo>
                  <a:lnTo>
                    <a:pt x="8034" y="2998"/>
                  </a:lnTo>
                  <a:cubicBezTo>
                    <a:pt x="8113" y="2919"/>
                    <a:pt x="8199" y="2880"/>
                    <a:pt x="8286" y="2880"/>
                  </a:cubicBezTo>
                  <a:close/>
                  <a:moveTo>
                    <a:pt x="5272" y="0"/>
                  </a:moveTo>
                  <a:cubicBezTo>
                    <a:pt x="3911" y="0"/>
                    <a:pt x="2618" y="504"/>
                    <a:pt x="1607" y="1486"/>
                  </a:cubicBezTo>
                  <a:cubicBezTo>
                    <a:pt x="567" y="2526"/>
                    <a:pt x="0" y="3849"/>
                    <a:pt x="0" y="5361"/>
                  </a:cubicBezTo>
                  <a:lnTo>
                    <a:pt x="0" y="5897"/>
                  </a:lnTo>
                  <a:lnTo>
                    <a:pt x="977" y="4983"/>
                  </a:lnTo>
                  <a:cubicBezTo>
                    <a:pt x="1267" y="4693"/>
                    <a:pt x="1651" y="4534"/>
                    <a:pt x="2044" y="4534"/>
                  </a:cubicBezTo>
                  <a:cubicBezTo>
                    <a:pt x="2291" y="4534"/>
                    <a:pt x="2541" y="4597"/>
                    <a:pt x="2772" y="4731"/>
                  </a:cubicBezTo>
                  <a:cubicBezTo>
                    <a:pt x="3277" y="4983"/>
                    <a:pt x="3623" y="5519"/>
                    <a:pt x="3623" y="6086"/>
                  </a:cubicBezTo>
                  <a:lnTo>
                    <a:pt x="3623" y="7629"/>
                  </a:lnTo>
                  <a:cubicBezTo>
                    <a:pt x="3623" y="8575"/>
                    <a:pt x="4190" y="9709"/>
                    <a:pt x="5041" y="9961"/>
                  </a:cubicBezTo>
                  <a:lnTo>
                    <a:pt x="5041" y="8701"/>
                  </a:lnTo>
                  <a:lnTo>
                    <a:pt x="4411" y="7913"/>
                  </a:lnTo>
                  <a:cubicBezTo>
                    <a:pt x="4379" y="7818"/>
                    <a:pt x="4348" y="7755"/>
                    <a:pt x="4348" y="7661"/>
                  </a:cubicBezTo>
                  <a:cubicBezTo>
                    <a:pt x="4348" y="7062"/>
                    <a:pt x="4820" y="6590"/>
                    <a:pt x="5387" y="6590"/>
                  </a:cubicBezTo>
                  <a:cubicBezTo>
                    <a:pt x="5986" y="6590"/>
                    <a:pt x="6459" y="7062"/>
                    <a:pt x="6459" y="7661"/>
                  </a:cubicBezTo>
                  <a:cubicBezTo>
                    <a:pt x="6459" y="7755"/>
                    <a:pt x="6427" y="7818"/>
                    <a:pt x="6396" y="7913"/>
                  </a:cubicBezTo>
                  <a:lnTo>
                    <a:pt x="5765" y="8701"/>
                  </a:lnTo>
                  <a:lnTo>
                    <a:pt x="5765" y="9961"/>
                  </a:lnTo>
                  <a:cubicBezTo>
                    <a:pt x="6616" y="9709"/>
                    <a:pt x="7183" y="8575"/>
                    <a:pt x="7183" y="7629"/>
                  </a:cubicBezTo>
                  <a:lnTo>
                    <a:pt x="7183" y="6086"/>
                  </a:lnTo>
                  <a:cubicBezTo>
                    <a:pt x="7183" y="5519"/>
                    <a:pt x="7498" y="4983"/>
                    <a:pt x="8034" y="4731"/>
                  </a:cubicBezTo>
                  <a:cubicBezTo>
                    <a:pt x="8265" y="4597"/>
                    <a:pt x="8511" y="4534"/>
                    <a:pt x="8752" y="4534"/>
                  </a:cubicBezTo>
                  <a:cubicBezTo>
                    <a:pt x="9135" y="4534"/>
                    <a:pt x="9508" y="4693"/>
                    <a:pt x="9798" y="4983"/>
                  </a:cubicBezTo>
                  <a:lnTo>
                    <a:pt x="10712" y="5897"/>
                  </a:lnTo>
                  <a:lnTo>
                    <a:pt x="10712" y="5550"/>
                  </a:lnTo>
                  <a:cubicBezTo>
                    <a:pt x="10712" y="2557"/>
                    <a:pt x="8380" y="68"/>
                    <a:pt x="5513" y="5"/>
                  </a:cubicBezTo>
                  <a:cubicBezTo>
                    <a:pt x="5433" y="2"/>
                    <a:pt x="5352" y="0"/>
                    <a:pt x="52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8" name="Google Shape;8298;p84"/>
            <p:cNvSpPr/>
            <p:nvPr/>
          </p:nvSpPr>
          <p:spPr>
            <a:xfrm>
              <a:off x="-18057600" y="3896625"/>
              <a:ext cx="61450" cy="71825"/>
            </a:xfrm>
            <a:custGeom>
              <a:rect b="b" l="l" r="r" t="t"/>
              <a:pathLst>
                <a:path extrusionOk="0" h="2873" w="2458">
                  <a:moveTo>
                    <a:pt x="885" y="0"/>
                  </a:moveTo>
                  <a:cubicBezTo>
                    <a:pt x="760" y="0"/>
                    <a:pt x="630" y="32"/>
                    <a:pt x="504" y="100"/>
                  </a:cubicBezTo>
                  <a:cubicBezTo>
                    <a:pt x="252" y="258"/>
                    <a:pt x="32" y="510"/>
                    <a:pt x="32" y="825"/>
                  </a:cubicBezTo>
                  <a:lnTo>
                    <a:pt x="32" y="2368"/>
                  </a:lnTo>
                  <a:cubicBezTo>
                    <a:pt x="32" y="2526"/>
                    <a:pt x="32" y="2684"/>
                    <a:pt x="0" y="2873"/>
                  </a:cubicBezTo>
                  <a:lnTo>
                    <a:pt x="32" y="2841"/>
                  </a:lnTo>
                  <a:lnTo>
                    <a:pt x="567" y="2179"/>
                  </a:lnTo>
                  <a:cubicBezTo>
                    <a:pt x="630" y="2053"/>
                    <a:pt x="725" y="1959"/>
                    <a:pt x="819" y="1864"/>
                  </a:cubicBezTo>
                  <a:cubicBezTo>
                    <a:pt x="1260" y="1455"/>
                    <a:pt x="1828" y="1171"/>
                    <a:pt x="2458" y="1171"/>
                  </a:cubicBezTo>
                  <a:lnTo>
                    <a:pt x="1450" y="258"/>
                  </a:lnTo>
                  <a:cubicBezTo>
                    <a:pt x="1309" y="97"/>
                    <a:pt x="1104" y="0"/>
                    <a:pt x="8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9" name="Google Shape;8299;p84"/>
            <p:cNvSpPr/>
            <p:nvPr/>
          </p:nvSpPr>
          <p:spPr>
            <a:xfrm>
              <a:off x="-18127700" y="3949125"/>
              <a:ext cx="18125" cy="16975"/>
            </a:xfrm>
            <a:custGeom>
              <a:rect b="b" l="l" r="r" t="t"/>
              <a:pathLst>
                <a:path extrusionOk="0" h="679" w="725">
                  <a:moveTo>
                    <a:pt x="351" y="1"/>
                  </a:moveTo>
                  <a:cubicBezTo>
                    <a:pt x="197" y="1"/>
                    <a:pt x="48" y="79"/>
                    <a:pt x="0" y="237"/>
                  </a:cubicBezTo>
                  <a:lnTo>
                    <a:pt x="378" y="678"/>
                  </a:lnTo>
                  <a:lnTo>
                    <a:pt x="725" y="237"/>
                  </a:lnTo>
                  <a:cubicBezTo>
                    <a:pt x="662" y="79"/>
                    <a:pt x="504" y="1"/>
                    <a:pt x="35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0" name="Google Shape;8300;p84"/>
            <p:cNvSpPr/>
            <p:nvPr/>
          </p:nvSpPr>
          <p:spPr>
            <a:xfrm>
              <a:off x="-18270275" y="3710875"/>
              <a:ext cx="107150" cy="98475"/>
            </a:xfrm>
            <a:custGeom>
              <a:rect b="b" l="l" r="r" t="t"/>
              <a:pathLst>
                <a:path extrusionOk="0" h="3939" w="4286">
                  <a:moveTo>
                    <a:pt x="347" y="0"/>
                  </a:moveTo>
                  <a:cubicBezTo>
                    <a:pt x="158" y="0"/>
                    <a:pt x="32" y="189"/>
                    <a:pt x="32" y="379"/>
                  </a:cubicBezTo>
                  <a:lnTo>
                    <a:pt x="1" y="1103"/>
                  </a:lnTo>
                  <a:cubicBezTo>
                    <a:pt x="1" y="2174"/>
                    <a:pt x="474" y="3214"/>
                    <a:pt x="1230" y="3939"/>
                  </a:cubicBezTo>
                  <a:cubicBezTo>
                    <a:pt x="1387" y="3655"/>
                    <a:pt x="1576" y="3403"/>
                    <a:pt x="1860" y="3182"/>
                  </a:cubicBezTo>
                  <a:cubicBezTo>
                    <a:pt x="2553" y="2521"/>
                    <a:pt x="3403" y="2017"/>
                    <a:pt x="4286" y="1733"/>
                  </a:cubicBezTo>
                  <a:cubicBezTo>
                    <a:pt x="3593" y="694"/>
                    <a:pt x="2364"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1" name="Google Shape;8301;p84"/>
            <p:cNvSpPr/>
            <p:nvPr/>
          </p:nvSpPr>
          <p:spPr>
            <a:xfrm>
              <a:off x="-18074925" y="3710875"/>
              <a:ext cx="107925" cy="99275"/>
            </a:xfrm>
            <a:custGeom>
              <a:rect b="b" l="l" r="r" t="t"/>
              <a:pathLst>
                <a:path extrusionOk="0" h="3971" w="4317">
                  <a:moveTo>
                    <a:pt x="3245" y="0"/>
                  </a:moveTo>
                  <a:cubicBezTo>
                    <a:pt x="1953" y="0"/>
                    <a:pt x="725" y="662"/>
                    <a:pt x="0" y="1733"/>
                  </a:cubicBezTo>
                  <a:cubicBezTo>
                    <a:pt x="1197" y="2111"/>
                    <a:pt x="2269" y="2899"/>
                    <a:pt x="3056" y="3970"/>
                  </a:cubicBezTo>
                  <a:cubicBezTo>
                    <a:pt x="3844" y="3214"/>
                    <a:pt x="4316" y="2206"/>
                    <a:pt x="4316" y="1103"/>
                  </a:cubicBezTo>
                  <a:lnTo>
                    <a:pt x="4316" y="379"/>
                  </a:lnTo>
                  <a:cubicBezTo>
                    <a:pt x="4316" y="189"/>
                    <a:pt x="4159" y="0"/>
                    <a:pt x="39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02" name="Google Shape;8302;p84"/>
          <p:cNvGrpSpPr/>
          <p:nvPr/>
        </p:nvGrpSpPr>
        <p:grpSpPr>
          <a:xfrm>
            <a:off x="5254196" y="2797422"/>
            <a:ext cx="341076" cy="448180"/>
            <a:chOff x="-18234025" y="4084200"/>
            <a:chExt cx="230800" cy="303275"/>
          </a:xfrm>
        </p:grpSpPr>
        <p:sp>
          <p:nvSpPr>
            <p:cNvPr id="8303" name="Google Shape;8303;p84"/>
            <p:cNvSpPr/>
            <p:nvPr/>
          </p:nvSpPr>
          <p:spPr>
            <a:xfrm>
              <a:off x="-18234025" y="4246450"/>
              <a:ext cx="230800" cy="141025"/>
            </a:xfrm>
            <a:custGeom>
              <a:rect b="b" l="l" r="r" t="t"/>
              <a:pathLst>
                <a:path extrusionOk="0" h="5641" w="9232">
                  <a:moveTo>
                    <a:pt x="1796" y="1"/>
                  </a:moveTo>
                  <a:lnTo>
                    <a:pt x="0" y="851"/>
                  </a:lnTo>
                  <a:cubicBezTo>
                    <a:pt x="221" y="3687"/>
                    <a:pt x="2048" y="5640"/>
                    <a:pt x="4631" y="5640"/>
                  </a:cubicBezTo>
                  <a:cubicBezTo>
                    <a:pt x="7183" y="5640"/>
                    <a:pt x="9042" y="3687"/>
                    <a:pt x="9231" y="851"/>
                  </a:cubicBezTo>
                  <a:lnTo>
                    <a:pt x="7467" y="1"/>
                  </a:lnTo>
                  <a:lnTo>
                    <a:pt x="6207" y="631"/>
                  </a:lnTo>
                  <a:cubicBezTo>
                    <a:pt x="6144" y="647"/>
                    <a:pt x="6081" y="654"/>
                    <a:pt x="6025" y="654"/>
                  </a:cubicBezTo>
                  <a:cubicBezTo>
                    <a:pt x="5970" y="654"/>
                    <a:pt x="5923" y="647"/>
                    <a:pt x="5892" y="631"/>
                  </a:cubicBezTo>
                  <a:lnTo>
                    <a:pt x="4631" y="1"/>
                  </a:lnTo>
                  <a:lnTo>
                    <a:pt x="3371" y="631"/>
                  </a:lnTo>
                  <a:cubicBezTo>
                    <a:pt x="3308" y="647"/>
                    <a:pt x="3245" y="654"/>
                    <a:pt x="3190" y="654"/>
                  </a:cubicBezTo>
                  <a:cubicBezTo>
                    <a:pt x="3135" y="654"/>
                    <a:pt x="3088" y="647"/>
                    <a:pt x="3056" y="631"/>
                  </a:cubicBezTo>
                  <a:lnTo>
                    <a:pt x="17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4" name="Google Shape;8304;p84"/>
            <p:cNvSpPr/>
            <p:nvPr/>
          </p:nvSpPr>
          <p:spPr>
            <a:xfrm>
              <a:off x="-18200175" y="4156675"/>
              <a:ext cx="161500" cy="87450"/>
            </a:xfrm>
            <a:custGeom>
              <a:rect b="b" l="l" r="r" t="t"/>
              <a:pathLst>
                <a:path extrusionOk="0" h="3498" w="6460">
                  <a:moveTo>
                    <a:pt x="2206" y="1040"/>
                  </a:moveTo>
                  <a:cubicBezTo>
                    <a:pt x="2395" y="1040"/>
                    <a:pt x="2553" y="1197"/>
                    <a:pt x="2553" y="1386"/>
                  </a:cubicBezTo>
                  <a:cubicBezTo>
                    <a:pt x="2553" y="1575"/>
                    <a:pt x="2395" y="1733"/>
                    <a:pt x="2206" y="1733"/>
                  </a:cubicBezTo>
                  <a:cubicBezTo>
                    <a:pt x="2017" y="1733"/>
                    <a:pt x="1860" y="1575"/>
                    <a:pt x="1860" y="1386"/>
                  </a:cubicBezTo>
                  <a:cubicBezTo>
                    <a:pt x="1860" y="1197"/>
                    <a:pt x="2017" y="1040"/>
                    <a:pt x="2206" y="1040"/>
                  </a:cubicBezTo>
                  <a:close/>
                  <a:moveTo>
                    <a:pt x="4317" y="1040"/>
                  </a:moveTo>
                  <a:cubicBezTo>
                    <a:pt x="4538" y="1040"/>
                    <a:pt x="4695" y="1197"/>
                    <a:pt x="4695" y="1386"/>
                  </a:cubicBezTo>
                  <a:cubicBezTo>
                    <a:pt x="4695" y="1575"/>
                    <a:pt x="4538" y="1733"/>
                    <a:pt x="4317" y="1733"/>
                  </a:cubicBezTo>
                  <a:cubicBezTo>
                    <a:pt x="4128" y="1733"/>
                    <a:pt x="3971" y="1575"/>
                    <a:pt x="3971" y="1386"/>
                  </a:cubicBezTo>
                  <a:cubicBezTo>
                    <a:pt x="3971" y="1197"/>
                    <a:pt x="4128" y="1040"/>
                    <a:pt x="4317" y="1040"/>
                  </a:cubicBezTo>
                  <a:close/>
                  <a:moveTo>
                    <a:pt x="1765" y="0"/>
                  </a:moveTo>
                  <a:lnTo>
                    <a:pt x="284" y="504"/>
                  </a:lnTo>
                  <a:cubicBezTo>
                    <a:pt x="127" y="914"/>
                    <a:pt x="1" y="1355"/>
                    <a:pt x="1" y="1764"/>
                  </a:cubicBezTo>
                  <a:cubicBezTo>
                    <a:pt x="1" y="2174"/>
                    <a:pt x="64" y="2521"/>
                    <a:pt x="190" y="2867"/>
                  </a:cubicBezTo>
                  <a:cubicBezTo>
                    <a:pt x="253" y="2851"/>
                    <a:pt x="300" y="2843"/>
                    <a:pt x="347" y="2843"/>
                  </a:cubicBezTo>
                  <a:cubicBezTo>
                    <a:pt x="395" y="2843"/>
                    <a:pt x="442" y="2851"/>
                    <a:pt x="505" y="2867"/>
                  </a:cubicBezTo>
                  <a:lnTo>
                    <a:pt x="1765" y="3497"/>
                  </a:lnTo>
                  <a:lnTo>
                    <a:pt x="2836" y="2962"/>
                  </a:lnTo>
                  <a:lnTo>
                    <a:pt x="2836" y="2458"/>
                  </a:lnTo>
                  <a:cubicBezTo>
                    <a:pt x="2836" y="2237"/>
                    <a:pt x="2994" y="2079"/>
                    <a:pt x="3183" y="2079"/>
                  </a:cubicBezTo>
                  <a:cubicBezTo>
                    <a:pt x="3403" y="2079"/>
                    <a:pt x="3561" y="2237"/>
                    <a:pt x="3561" y="2458"/>
                  </a:cubicBezTo>
                  <a:lnTo>
                    <a:pt x="3561" y="2962"/>
                  </a:lnTo>
                  <a:lnTo>
                    <a:pt x="4695" y="3497"/>
                  </a:lnTo>
                  <a:lnTo>
                    <a:pt x="5955" y="2867"/>
                  </a:lnTo>
                  <a:cubicBezTo>
                    <a:pt x="6003" y="2851"/>
                    <a:pt x="6050" y="2843"/>
                    <a:pt x="6101" y="2843"/>
                  </a:cubicBezTo>
                  <a:cubicBezTo>
                    <a:pt x="6152" y="2843"/>
                    <a:pt x="6207" y="2851"/>
                    <a:pt x="6270" y="2867"/>
                  </a:cubicBezTo>
                  <a:cubicBezTo>
                    <a:pt x="6365" y="2521"/>
                    <a:pt x="6459" y="2174"/>
                    <a:pt x="6459" y="1764"/>
                  </a:cubicBezTo>
                  <a:cubicBezTo>
                    <a:pt x="6459" y="1323"/>
                    <a:pt x="6365" y="914"/>
                    <a:pt x="6176" y="504"/>
                  </a:cubicBezTo>
                  <a:lnTo>
                    <a:pt x="4695" y="0"/>
                  </a:lnTo>
                  <a:lnTo>
                    <a:pt x="3372" y="630"/>
                  </a:lnTo>
                  <a:cubicBezTo>
                    <a:pt x="3325" y="646"/>
                    <a:pt x="3270" y="654"/>
                    <a:pt x="3214" y="654"/>
                  </a:cubicBezTo>
                  <a:cubicBezTo>
                    <a:pt x="3159" y="654"/>
                    <a:pt x="3104" y="646"/>
                    <a:pt x="3057" y="630"/>
                  </a:cubicBezTo>
                  <a:lnTo>
                    <a:pt x="176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5" name="Google Shape;8305;p84"/>
            <p:cNvSpPr/>
            <p:nvPr/>
          </p:nvSpPr>
          <p:spPr>
            <a:xfrm>
              <a:off x="-18211200" y="4084200"/>
              <a:ext cx="185125" cy="71700"/>
            </a:xfrm>
            <a:custGeom>
              <a:rect b="b" l="l" r="r" t="t"/>
              <a:pathLst>
                <a:path extrusionOk="0" h="2868" w="7405">
                  <a:moveTo>
                    <a:pt x="3718" y="1"/>
                  </a:moveTo>
                  <a:cubicBezTo>
                    <a:pt x="2301" y="1"/>
                    <a:pt x="914" y="1040"/>
                    <a:pt x="1" y="2868"/>
                  </a:cubicBezTo>
                  <a:lnTo>
                    <a:pt x="2175" y="2143"/>
                  </a:lnTo>
                  <a:cubicBezTo>
                    <a:pt x="2206" y="2127"/>
                    <a:pt x="2246" y="2119"/>
                    <a:pt x="2293" y="2119"/>
                  </a:cubicBezTo>
                  <a:cubicBezTo>
                    <a:pt x="2340" y="2119"/>
                    <a:pt x="2395" y="2127"/>
                    <a:pt x="2458" y="2143"/>
                  </a:cubicBezTo>
                  <a:lnTo>
                    <a:pt x="3718" y="2773"/>
                  </a:lnTo>
                  <a:lnTo>
                    <a:pt x="4979" y="2143"/>
                  </a:lnTo>
                  <a:cubicBezTo>
                    <a:pt x="5010" y="2127"/>
                    <a:pt x="5057" y="2119"/>
                    <a:pt x="5105" y="2119"/>
                  </a:cubicBezTo>
                  <a:cubicBezTo>
                    <a:pt x="5152" y="2119"/>
                    <a:pt x="5199" y="2127"/>
                    <a:pt x="5231" y="2143"/>
                  </a:cubicBezTo>
                  <a:lnTo>
                    <a:pt x="7404" y="2868"/>
                  </a:lnTo>
                  <a:cubicBezTo>
                    <a:pt x="6491" y="1040"/>
                    <a:pt x="5136" y="1"/>
                    <a:pt x="37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06" name="Google Shape;8306;p84"/>
          <p:cNvGrpSpPr/>
          <p:nvPr/>
        </p:nvGrpSpPr>
        <p:grpSpPr>
          <a:xfrm>
            <a:off x="2366751" y="3341641"/>
            <a:ext cx="449325" cy="450470"/>
            <a:chOff x="-16419350" y="3308400"/>
            <a:chExt cx="304050" cy="304825"/>
          </a:xfrm>
        </p:grpSpPr>
        <p:sp>
          <p:nvSpPr>
            <p:cNvPr id="8307" name="Google Shape;8307;p84"/>
            <p:cNvSpPr/>
            <p:nvPr/>
          </p:nvSpPr>
          <p:spPr>
            <a:xfrm>
              <a:off x="-16222450" y="3344625"/>
              <a:ext cx="53600" cy="67775"/>
            </a:xfrm>
            <a:custGeom>
              <a:rect b="b" l="l" r="r" t="t"/>
              <a:pathLst>
                <a:path extrusionOk="0" h="2711" w="2144">
                  <a:moveTo>
                    <a:pt x="1072" y="1"/>
                  </a:moveTo>
                  <a:cubicBezTo>
                    <a:pt x="473" y="1"/>
                    <a:pt x="1" y="473"/>
                    <a:pt x="1" y="1072"/>
                  </a:cubicBezTo>
                  <a:cubicBezTo>
                    <a:pt x="1" y="1576"/>
                    <a:pt x="284" y="1954"/>
                    <a:pt x="725" y="2112"/>
                  </a:cubicBezTo>
                  <a:lnTo>
                    <a:pt x="725" y="2710"/>
                  </a:lnTo>
                  <a:cubicBezTo>
                    <a:pt x="946" y="2584"/>
                    <a:pt x="1198" y="2521"/>
                    <a:pt x="1419" y="2427"/>
                  </a:cubicBezTo>
                  <a:lnTo>
                    <a:pt x="1419" y="2080"/>
                  </a:lnTo>
                  <a:cubicBezTo>
                    <a:pt x="1860" y="1923"/>
                    <a:pt x="2143" y="1544"/>
                    <a:pt x="2143" y="1072"/>
                  </a:cubicBezTo>
                  <a:cubicBezTo>
                    <a:pt x="2143" y="473"/>
                    <a:pt x="1671"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8" name="Google Shape;8308;p84"/>
            <p:cNvSpPr/>
            <p:nvPr/>
          </p:nvSpPr>
          <p:spPr>
            <a:xfrm>
              <a:off x="-16365000" y="3346200"/>
              <a:ext cx="52800" cy="66975"/>
            </a:xfrm>
            <a:custGeom>
              <a:rect b="b" l="l" r="r" t="t"/>
              <a:pathLst>
                <a:path extrusionOk="0" h="2679" w="2112">
                  <a:moveTo>
                    <a:pt x="1072" y="1"/>
                  </a:moveTo>
                  <a:cubicBezTo>
                    <a:pt x="473" y="1"/>
                    <a:pt x="0" y="473"/>
                    <a:pt x="0" y="1072"/>
                  </a:cubicBezTo>
                  <a:cubicBezTo>
                    <a:pt x="0" y="1513"/>
                    <a:pt x="284" y="1891"/>
                    <a:pt x="694" y="2049"/>
                  </a:cubicBezTo>
                  <a:lnTo>
                    <a:pt x="694" y="2395"/>
                  </a:lnTo>
                  <a:cubicBezTo>
                    <a:pt x="946" y="2490"/>
                    <a:pt x="1166" y="2553"/>
                    <a:pt x="1418" y="2679"/>
                  </a:cubicBezTo>
                  <a:lnTo>
                    <a:pt x="1418" y="2080"/>
                  </a:lnTo>
                  <a:cubicBezTo>
                    <a:pt x="1859" y="1923"/>
                    <a:pt x="2111" y="1544"/>
                    <a:pt x="2111" y="1072"/>
                  </a:cubicBezTo>
                  <a:cubicBezTo>
                    <a:pt x="2111" y="473"/>
                    <a:pt x="1639"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9" name="Google Shape;8309;p84"/>
            <p:cNvSpPr/>
            <p:nvPr/>
          </p:nvSpPr>
          <p:spPr>
            <a:xfrm>
              <a:off x="-16419350" y="3417100"/>
              <a:ext cx="142575" cy="160700"/>
            </a:xfrm>
            <a:custGeom>
              <a:rect b="b" l="l" r="r" t="t"/>
              <a:pathLst>
                <a:path extrusionOk="0" h="6428" w="5703">
                  <a:moveTo>
                    <a:pt x="347" y="0"/>
                  </a:moveTo>
                  <a:cubicBezTo>
                    <a:pt x="158" y="0"/>
                    <a:pt x="1" y="158"/>
                    <a:pt x="1" y="347"/>
                  </a:cubicBezTo>
                  <a:lnTo>
                    <a:pt x="1" y="1071"/>
                  </a:lnTo>
                  <a:cubicBezTo>
                    <a:pt x="1" y="4033"/>
                    <a:pt x="2395" y="6427"/>
                    <a:pt x="5356" y="6427"/>
                  </a:cubicBezTo>
                  <a:lnTo>
                    <a:pt x="5703" y="6427"/>
                  </a:lnTo>
                  <a:lnTo>
                    <a:pt x="5703" y="4001"/>
                  </a:lnTo>
                  <a:cubicBezTo>
                    <a:pt x="5703" y="2773"/>
                    <a:pt x="5073" y="1575"/>
                    <a:pt x="4065" y="914"/>
                  </a:cubicBezTo>
                  <a:cubicBezTo>
                    <a:pt x="3277" y="378"/>
                    <a:pt x="2206" y="0"/>
                    <a:pt x="110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0" name="Google Shape;8310;p84"/>
            <p:cNvSpPr/>
            <p:nvPr/>
          </p:nvSpPr>
          <p:spPr>
            <a:xfrm>
              <a:off x="-16258675" y="3417100"/>
              <a:ext cx="143375" cy="161475"/>
            </a:xfrm>
            <a:custGeom>
              <a:rect b="b" l="l" r="r" t="t"/>
              <a:pathLst>
                <a:path extrusionOk="0" h="6459" w="5735">
                  <a:moveTo>
                    <a:pt x="4632" y="0"/>
                  </a:moveTo>
                  <a:cubicBezTo>
                    <a:pt x="3529" y="0"/>
                    <a:pt x="2521" y="347"/>
                    <a:pt x="1702" y="914"/>
                  </a:cubicBezTo>
                  <a:cubicBezTo>
                    <a:pt x="631" y="1575"/>
                    <a:pt x="1" y="2773"/>
                    <a:pt x="1" y="4033"/>
                  </a:cubicBezTo>
                  <a:lnTo>
                    <a:pt x="1" y="6459"/>
                  </a:lnTo>
                  <a:lnTo>
                    <a:pt x="347" y="6459"/>
                  </a:lnTo>
                  <a:cubicBezTo>
                    <a:pt x="3309" y="6459"/>
                    <a:pt x="5703" y="4064"/>
                    <a:pt x="5703" y="1103"/>
                  </a:cubicBezTo>
                  <a:lnTo>
                    <a:pt x="5703" y="410"/>
                  </a:lnTo>
                  <a:cubicBezTo>
                    <a:pt x="5735" y="158"/>
                    <a:pt x="5577" y="0"/>
                    <a:pt x="538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1" name="Google Shape;8311;p84"/>
            <p:cNvSpPr/>
            <p:nvPr/>
          </p:nvSpPr>
          <p:spPr>
            <a:xfrm>
              <a:off x="-16310650" y="3308400"/>
              <a:ext cx="86650" cy="155975"/>
            </a:xfrm>
            <a:custGeom>
              <a:rect b="b" l="l" r="r" t="t"/>
              <a:pathLst>
                <a:path extrusionOk="0" h="6239" w="3466">
                  <a:moveTo>
                    <a:pt x="1733" y="1"/>
                  </a:moveTo>
                  <a:cubicBezTo>
                    <a:pt x="1134" y="1"/>
                    <a:pt x="662" y="473"/>
                    <a:pt x="662" y="1040"/>
                  </a:cubicBezTo>
                  <a:cubicBezTo>
                    <a:pt x="662" y="1513"/>
                    <a:pt x="977" y="1922"/>
                    <a:pt x="1355" y="2080"/>
                  </a:cubicBezTo>
                  <a:lnTo>
                    <a:pt x="1355" y="3088"/>
                  </a:lnTo>
                  <a:cubicBezTo>
                    <a:pt x="1103" y="3340"/>
                    <a:pt x="504" y="3844"/>
                    <a:pt x="0" y="4600"/>
                  </a:cubicBezTo>
                  <a:cubicBezTo>
                    <a:pt x="662" y="5041"/>
                    <a:pt x="1260" y="5577"/>
                    <a:pt x="1733" y="6238"/>
                  </a:cubicBezTo>
                  <a:cubicBezTo>
                    <a:pt x="2206" y="5577"/>
                    <a:pt x="2773" y="5041"/>
                    <a:pt x="3466" y="4600"/>
                  </a:cubicBezTo>
                  <a:cubicBezTo>
                    <a:pt x="2930" y="3844"/>
                    <a:pt x="2363" y="3340"/>
                    <a:pt x="2080" y="3088"/>
                  </a:cubicBezTo>
                  <a:lnTo>
                    <a:pt x="2080" y="2080"/>
                  </a:lnTo>
                  <a:cubicBezTo>
                    <a:pt x="2521" y="1922"/>
                    <a:pt x="2773" y="1513"/>
                    <a:pt x="2773" y="1040"/>
                  </a:cubicBezTo>
                  <a:cubicBezTo>
                    <a:pt x="2773" y="473"/>
                    <a:pt x="2300"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2" name="Google Shape;8312;p84"/>
            <p:cNvSpPr/>
            <p:nvPr/>
          </p:nvSpPr>
          <p:spPr>
            <a:xfrm>
              <a:off x="-16327975" y="3589575"/>
              <a:ext cx="51200" cy="23650"/>
            </a:xfrm>
            <a:custGeom>
              <a:rect b="b" l="l" r="r" t="t"/>
              <a:pathLst>
                <a:path extrusionOk="0" h="946" w="2048">
                  <a:moveTo>
                    <a:pt x="0" y="1"/>
                  </a:moveTo>
                  <a:lnTo>
                    <a:pt x="0" y="1"/>
                  </a:lnTo>
                  <a:cubicBezTo>
                    <a:pt x="221" y="536"/>
                    <a:pt x="725" y="946"/>
                    <a:pt x="1355" y="946"/>
                  </a:cubicBezTo>
                  <a:lnTo>
                    <a:pt x="1481" y="946"/>
                  </a:lnTo>
                  <a:cubicBezTo>
                    <a:pt x="1827" y="914"/>
                    <a:pt x="2048" y="631"/>
                    <a:pt x="2048" y="316"/>
                  </a:cubicBezTo>
                  <a:lnTo>
                    <a:pt x="2048" y="253"/>
                  </a:lnTo>
                  <a:lnTo>
                    <a:pt x="1701" y="253"/>
                  </a:lnTo>
                  <a:cubicBezTo>
                    <a:pt x="1103" y="253"/>
                    <a:pt x="567" y="15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3" name="Google Shape;8313;p84"/>
            <p:cNvSpPr/>
            <p:nvPr/>
          </p:nvSpPr>
          <p:spPr>
            <a:xfrm>
              <a:off x="-16258675" y="3589575"/>
              <a:ext cx="51225" cy="23650"/>
            </a:xfrm>
            <a:custGeom>
              <a:rect b="b" l="l" r="r" t="t"/>
              <a:pathLst>
                <a:path extrusionOk="0" h="946" w="2049">
                  <a:moveTo>
                    <a:pt x="2048" y="1"/>
                  </a:moveTo>
                  <a:lnTo>
                    <a:pt x="2048" y="1"/>
                  </a:lnTo>
                  <a:cubicBezTo>
                    <a:pt x="1481" y="158"/>
                    <a:pt x="946" y="253"/>
                    <a:pt x="347" y="253"/>
                  </a:cubicBezTo>
                  <a:lnTo>
                    <a:pt x="1" y="253"/>
                  </a:lnTo>
                  <a:cubicBezTo>
                    <a:pt x="1" y="631"/>
                    <a:pt x="284" y="946"/>
                    <a:pt x="662" y="946"/>
                  </a:cubicBezTo>
                  <a:lnTo>
                    <a:pt x="694" y="946"/>
                  </a:lnTo>
                  <a:cubicBezTo>
                    <a:pt x="1324" y="946"/>
                    <a:pt x="1859" y="568"/>
                    <a:pt x="20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14" name="Google Shape;8314;p84"/>
          <p:cNvGrpSpPr/>
          <p:nvPr/>
        </p:nvGrpSpPr>
        <p:grpSpPr>
          <a:xfrm>
            <a:off x="4638306" y="3340423"/>
            <a:ext cx="395755" cy="452872"/>
            <a:chOff x="-16401225" y="3683275"/>
            <a:chExt cx="267800" cy="306450"/>
          </a:xfrm>
        </p:grpSpPr>
        <p:sp>
          <p:nvSpPr>
            <p:cNvPr id="8315" name="Google Shape;8315;p84"/>
            <p:cNvSpPr/>
            <p:nvPr/>
          </p:nvSpPr>
          <p:spPr>
            <a:xfrm>
              <a:off x="-16257875" y="3826650"/>
              <a:ext cx="70900" cy="72500"/>
            </a:xfrm>
            <a:custGeom>
              <a:rect b="b" l="l" r="r" t="t"/>
              <a:pathLst>
                <a:path extrusionOk="0" h="2900" w="2836">
                  <a:moveTo>
                    <a:pt x="567" y="1"/>
                  </a:moveTo>
                  <a:cubicBezTo>
                    <a:pt x="630" y="158"/>
                    <a:pt x="725" y="347"/>
                    <a:pt x="725" y="568"/>
                  </a:cubicBezTo>
                  <a:cubicBezTo>
                    <a:pt x="725" y="631"/>
                    <a:pt x="662" y="725"/>
                    <a:pt x="630" y="788"/>
                  </a:cubicBezTo>
                  <a:lnTo>
                    <a:pt x="0" y="1576"/>
                  </a:lnTo>
                  <a:cubicBezTo>
                    <a:pt x="32" y="2332"/>
                    <a:pt x="662" y="2899"/>
                    <a:pt x="1418" y="2899"/>
                  </a:cubicBezTo>
                  <a:cubicBezTo>
                    <a:pt x="2205" y="2899"/>
                    <a:pt x="2836" y="2269"/>
                    <a:pt x="2836" y="1481"/>
                  </a:cubicBezTo>
                  <a:cubicBezTo>
                    <a:pt x="2836" y="631"/>
                    <a:pt x="2205" y="1"/>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6" name="Google Shape;8316;p84"/>
            <p:cNvSpPr/>
            <p:nvPr/>
          </p:nvSpPr>
          <p:spPr>
            <a:xfrm>
              <a:off x="-16275200" y="3832375"/>
              <a:ext cx="16550" cy="16350"/>
            </a:xfrm>
            <a:custGeom>
              <a:rect b="b" l="l" r="r" t="t"/>
              <a:pathLst>
                <a:path extrusionOk="0" h="654" w="662">
                  <a:moveTo>
                    <a:pt x="319" y="0"/>
                  </a:moveTo>
                  <a:cubicBezTo>
                    <a:pt x="173" y="0"/>
                    <a:pt x="32" y="71"/>
                    <a:pt x="0" y="213"/>
                  </a:cubicBezTo>
                  <a:lnTo>
                    <a:pt x="347" y="654"/>
                  </a:lnTo>
                  <a:lnTo>
                    <a:pt x="662" y="213"/>
                  </a:lnTo>
                  <a:cubicBezTo>
                    <a:pt x="614" y="71"/>
                    <a:pt x="465" y="0"/>
                    <a:pt x="31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7" name="Google Shape;8317;p84"/>
            <p:cNvSpPr/>
            <p:nvPr/>
          </p:nvSpPr>
          <p:spPr>
            <a:xfrm>
              <a:off x="-16347675" y="3825875"/>
              <a:ext cx="70900" cy="70900"/>
            </a:xfrm>
            <a:custGeom>
              <a:rect b="b" l="l" r="r" t="t"/>
              <a:pathLst>
                <a:path extrusionOk="0" h="2836" w="2836">
                  <a:moveTo>
                    <a:pt x="1418" y="0"/>
                  </a:moveTo>
                  <a:cubicBezTo>
                    <a:pt x="631" y="0"/>
                    <a:pt x="1" y="630"/>
                    <a:pt x="1" y="1418"/>
                  </a:cubicBezTo>
                  <a:cubicBezTo>
                    <a:pt x="1" y="2205"/>
                    <a:pt x="631" y="2836"/>
                    <a:pt x="1418" y="2836"/>
                  </a:cubicBezTo>
                  <a:cubicBezTo>
                    <a:pt x="2174" y="2836"/>
                    <a:pt x="2773" y="2237"/>
                    <a:pt x="2836" y="1544"/>
                  </a:cubicBezTo>
                  <a:lnTo>
                    <a:pt x="2206" y="788"/>
                  </a:lnTo>
                  <a:cubicBezTo>
                    <a:pt x="2174" y="725"/>
                    <a:pt x="2143" y="630"/>
                    <a:pt x="2143" y="536"/>
                  </a:cubicBezTo>
                  <a:cubicBezTo>
                    <a:pt x="2143" y="347"/>
                    <a:pt x="2174" y="158"/>
                    <a:pt x="230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8" name="Google Shape;8318;p84"/>
            <p:cNvSpPr/>
            <p:nvPr/>
          </p:nvSpPr>
          <p:spPr>
            <a:xfrm>
              <a:off x="-16338225" y="3907775"/>
              <a:ext cx="35475" cy="81950"/>
            </a:xfrm>
            <a:custGeom>
              <a:rect b="b" l="l" r="r" t="t"/>
              <a:pathLst>
                <a:path extrusionOk="0" h="3278" w="1419">
                  <a:moveTo>
                    <a:pt x="1" y="1"/>
                  </a:moveTo>
                  <a:lnTo>
                    <a:pt x="1" y="1796"/>
                  </a:lnTo>
                  <a:cubicBezTo>
                    <a:pt x="1" y="2206"/>
                    <a:pt x="158" y="2553"/>
                    <a:pt x="410" y="2836"/>
                  </a:cubicBezTo>
                  <a:cubicBezTo>
                    <a:pt x="694" y="3120"/>
                    <a:pt x="1040" y="3277"/>
                    <a:pt x="1418" y="3277"/>
                  </a:cubicBezTo>
                  <a:lnTo>
                    <a:pt x="1418" y="347"/>
                  </a:lnTo>
                  <a:cubicBezTo>
                    <a:pt x="1292" y="379"/>
                    <a:pt x="1166" y="379"/>
                    <a:pt x="1103" y="379"/>
                  </a:cubicBezTo>
                  <a:cubicBezTo>
                    <a:pt x="662" y="316"/>
                    <a:pt x="253" y="190"/>
                    <a:pt x="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9" name="Google Shape;8319;p84"/>
            <p:cNvSpPr/>
            <p:nvPr/>
          </p:nvSpPr>
          <p:spPr>
            <a:xfrm>
              <a:off x="-16231900" y="3906200"/>
              <a:ext cx="35475" cy="81150"/>
            </a:xfrm>
            <a:custGeom>
              <a:rect b="b" l="l" r="r" t="t"/>
              <a:pathLst>
                <a:path extrusionOk="0" h="3246" w="1419">
                  <a:moveTo>
                    <a:pt x="1419" y="1"/>
                  </a:moveTo>
                  <a:cubicBezTo>
                    <a:pt x="1135" y="253"/>
                    <a:pt x="725" y="379"/>
                    <a:pt x="347" y="379"/>
                  </a:cubicBezTo>
                  <a:cubicBezTo>
                    <a:pt x="221" y="379"/>
                    <a:pt x="95" y="379"/>
                    <a:pt x="1" y="316"/>
                  </a:cubicBezTo>
                  <a:lnTo>
                    <a:pt x="1" y="3246"/>
                  </a:lnTo>
                  <a:cubicBezTo>
                    <a:pt x="788" y="3246"/>
                    <a:pt x="1419" y="2584"/>
                    <a:pt x="1419" y="1796"/>
                  </a:cubicBezTo>
                  <a:lnTo>
                    <a:pt x="14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0" name="Google Shape;8320;p84"/>
            <p:cNvSpPr/>
            <p:nvPr/>
          </p:nvSpPr>
          <p:spPr>
            <a:xfrm>
              <a:off x="-16285450" y="3891250"/>
              <a:ext cx="35475" cy="59875"/>
            </a:xfrm>
            <a:custGeom>
              <a:rect b="b" l="l" r="r" t="t"/>
              <a:pathLst>
                <a:path extrusionOk="0" h="2395" w="1419">
                  <a:moveTo>
                    <a:pt x="725" y="0"/>
                  </a:moveTo>
                  <a:cubicBezTo>
                    <a:pt x="505" y="252"/>
                    <a:pt x="284" y="504"/>
                    <a:pt x="0" y="662"/>
                  </a:cubicBezTo>
                  <a:lnTo>
                    <a:pt x="0" y="2268"/>
                  </a:lnTo>
                  <a:cubicBezTo>
                    <a:pt x="252" y="2363"/>
                    <a:pt x="473" y="2394"/>
                    <a:pt x="725" y="2394"/>
                  </a:cubicBezTo>
                  <a:cubicBezTo>
                    <a:pt x="946" y="2394"/>
                    <a:pt x="1198" y="2363"/>
                    <a:pt x="1418" y="2268"/>
                  </a:cubicBezTo>
                  <a:lnTo>
                    <a:pt x="1418" y="662"/>
                  </a:lnTo>
                  <a:cubicBezTo>
                    <a:pt x="1135" y="504"/>
                    <a:pt x="914" y="315"/>
                    <a:pt x="72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1" name="Google Shape;8321;p84"/>
            <p:cNvSpPr/>
            <p:nvPr/>
          </p:nvSpPr>
          <p:spPr>
            <a:xfrm>
              <a:off x="-16401225" y="3683275"/>
              <a:ext cx="267800" cy="249725"/>
            </a:xfrm>
            <a:custGeom>
              <a:rect b="b" l="l" r="r" t="t"/>
              <a:pathLst>
                <a:path extrusionOk="0" h="9989" w="10712">
                  <a:moveTo>
                    <a:pt x="3214" y="2900"/>
                  </a:moveTo>
                  <a:cubicBezTo>
                    <a:pt x="3403" y="2900"/>
                    <a:pt x="3560" y="3058"/>
                    <a:pt x="3560" y="3278"/>
                  </a:cubicBezTo>
                  <a:cubicBezTo>
                    <a:pt x="3560" y="3467"/>
                    <a:pt x="3403" y="3625"/>
                    <a:pt x="3214" y="3625"/>
                  </a:cubicBezTo>
                  <a:cubicBezTo>
                    <a:pt x="3025" y="3625"/>
                    <a:pt x="2867" y="3467"/>
                    <a:pt x="2867" y="3278"/>
                  </a:cubicBezTo>
                  <a:cubicBezTo>
                    <a:pt x="2867" y="3058"/>
                    <a:pt x="3025" y="2900"/>
                    <a:pt x="3214" y="2900"/>
                  </a:cubicBezTo>
                  <a:close/>
                  <a:moveTo>
                    <a:pt x="7498" y="2900"/>
                  </a:moveTo>
                  <a:cubicBezTo>
                    <a:pt x="7719" y="2900"/>
                    <a:pt x="7876" y="3058"/>
                    <a:pt x="7876" y="3278"/>
                  </a:cubicBezTo>
                  <a:cubicBezTo>
                    <a:pt x="7876" y="3467"/>
                    <a:pt x="7719" y="3625"/>
                    <a:pt x="7498" y="3625"/>
                  </a:cubicBezTo>
                  <a:cubicBezTo>
                    <a:pt x="7309" y="3625"/>
                    <a:pt x="7152" y="3467"/>
                    <a:pt x="7152" y="3278"/>
                  </a:cubicBezTo>
                  <a:cubicBezTo>
                    <a:pt x="7152" y="3058"/>
                    <a:pt x="7309" y="2900"/>
                    <a:pt x="7498" y="2900"/>
                  </a:cubicBezTo>
                  <a:close/>
                  <a:moveTo>
                    <a:pt x="5322" y="0"/>
                  </a:moveTo>
                  <a:cubicBezTo>
                    <a:pt x="5281" y="0"/>
                    <a:pt x="5240" y="1"/>
                    <a:pt x="5199" y="2"/>
                  </a:cubicBezTo>
                  <a:cubicBezTo>
                    <a:pt x="2300" y="65"/>
                    <a:pt x="0" y="2585"/>
                    <a:pt x="0" y="5578"/>
                  </a:cubicBezTo>
                  <a:lnTo>
                    <a:pt x="0" y="8225"/>
                  </a:lnTo>
                  <a:cubicBezTo>
                    <a:pt x="0" y="9201"/>
                    <a:pt x="788" y="9989"/>
                    <a:pt x="1764" y="9989"/>
                  </a:cubicBezTo>
                  <a:lnTo>
                    <a:pt x="1764" y="8319"/>
                  </a:lnTo>
                  <a:cubicBezTo>
                    <a:pt x="1512" y="7941"/>
                    <a:pt x="1418" y="7563"/>
                    <a:pt x="1418" y="7122"/>
                  </a:cubicBezTo>
                  <a:cubicBezTo>
                    <a:pt x="1418" y="5956"/>
                    <a:pt x="2363" y="5011"/>
                    <a:pt x="3529" y="5011"/>
                  </a:cubicBezTo>
                  <a:lnTo>
                    <a:pt x="7089" y="5011"/>
                  </a:lnTo>
                  <a:cubicBezTo>
                    <a:pt x="8255" y="5011"/>
                    <a:pt x="9200" y="5956"/>
                    <a:pt x="9200" y="7122"/>
                  </a:cubicBezTo>
                  <a:cubicBezTo>
                    <a:pt x="9200" y="7563"/>
                    <a:pt x="9074" y="7941"/>
                    <a:pt x="8853" y="8319"/>
                  </a:cubicBezTo>
                  <a:lnTo>
                    <a:pt x="8853" y="9989"/>
                  </a:lnTo>
                  <a:cubicBezTo>
                    <a:pt x="9830" y="9989"/>
                    <a:pt x="10617" y="9201"/>
                    <a:pt x="10617" y="8225"/>
                  </a:cubicBezTo>
                  <a:lnTo>
                    <a:pt x="10617" y="5389"/>
                  </a:lnTo>
                  <a:cubicBezTo>
                    <a:pt x="10712" y="3940"/>
                    <a:pt x="10113" y="2554"/>
                    <a:pt x="9074" y="1546"/>
                  </a:cubicBezTo>
                  <a:cubicBezTo>
                    <a:pt x="8063" y="535"/>
                    <a:pt x="6754" y="0"/>
                    <a:pt x="53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22" name="Google Shape;8322;p84"/>
          <p:cNvGrpSpPr/>
          <p:nvPr/>
        </p:nvGrpSpPr>
        <p:grpSpPr>
          <a:xfrm>
            <a:off x="8003755" y="2797062"/>
            <a:ext cx="450470" cy="448180"/>
            <a:chOff x="-16419350" y="4058200"/>
            <a:chExt cx="304825" cy="303275"/>
          </a:xfrm>
        </p:grpSpPr>
        <p:sp>
          <p:nvSpPr>
            <p:cNvPr id="8323" name="Google Shape;8323;p84"/>
            <p:cNvSpPr/>
            <p:nvPr/>
          </p:nvSpPr>
          <p:spPr>
            <a:xfrm>
              <a:off x="-16347675" y="4202350"/>
              <a:ext cx="18150" cy="17350"/>
            </a:xfrm>
            <a:custGeom>
              <a:rect b="b" l="l" r="r" t="t"/>
              <a:pathLst>
                <a:path extrusionOk="0" h="694" w="726">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4" name="Google Shape;8324;p84"/>
            <p:cNvSpPr/>
            <p:nvPr/>
          </p:nvSpPr>
          <p:spPr>
            <a:xfrm>
              <a:off x="-16400450" y="4166900"/>
              <a:ext cx="35475" cy="35475"/>
            </a:xfrm>
            <a:custGeom>
              <a:rect b="b" l="l" r="r" t="t"/>
              <a:pathLst>
                <a:path extrusionOk="0" h="1419" w="1419">
                  <a:moveTo>
                    <a:pt x="694" y="1"/>
                  </a:moveTo>
                  <a:cubicBezTo>
                    <a:pt x="316" y="1"/>
                    <a:pt x="1" y="316"/>
                    <a:pt x="1" y="694"/>
                  </a:cubicBezTo>
                  <a:cubicBezTo>
                    <a:pt x="1" y="1103"/>
                    <a:pt x="316" y="1418"/>
                    <a:pt x="694" y="1418"/>
                  </a:cubicBezTo>
                  <a:cubicBezTo>
                    <a:pt x="1103" y="1418"/>
                    <a:pt x="1418" y="1103"/>
                    <a:pt x="1418" y="694"/>
                  </a:cubicBezTo>
                  <a:cubicBezTo>
                    <a:pt x="1418" y="316"/>
                    <a:pt x="1103" y="1"/>
                    <a:pt x="6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5" name="Google Shape;8325;p84"/>
            <p:cNvSpPr/>
            <p:nvPr/>
          </p:nvSpPr>
          <p:spPr>
            <a:xfrm>
              <a:off x="-16389425" y="4058200"/>
              <a:ext cx="220575" cy="106950"/>
            </a:xfrm>
            <a:custGeom>
              <a:rect b="b" l="l" r="r" t="t"/>
              <a:pathLst>
                <a:path extrusionOk="0" h="4278" w="8823">
                  <a:moveTo>
                    <a:pt x="6621" y="0"/>
                  </a:moveTo>
                  <a:cubicBezTo>
                    <a:pt x="6312" y="0"/>
                    <a:pt x="6008" y="97"/>
                    <a:pt x="5766" y="285"/>
                  </a:cubicBezTo>
                  <a:cubicBezTo>
                    <a:pt x="5703" y="348"/>
                    <a:pt x="5609" y="411"/>
                    <a:pt x="5546" y="474"/>
                  </a:cubicBezTo>
                  <a:cubicBezTo>
                    <a:pt x="5451" y="411"/>
                    <a:pt x="5388" y="316"/>
                    <a:pt x="5294" y="285"/>
                  </a:cubicBezTo>
                  <a:cubicBezTo>
                    <a:pt x="5057" y="111"/>
                    <a:pt x="4758" y="25"/>
                    <a:pt x="4459" y="25"/>
                  </a:cubicBezTo>
                  <a:cubicBezTo>
                    <a:pt x="4159" y="25"/>
                    <a:pt x="3860" y="111"/>
                    <a:pt x="3624" y="285"/>
                  </a:cubicBezTo>
                  <a:cubicBezTo>
                    <a:pt x="3529" y="348"/>
                    <a:pt x="3466" y="411"/>
                    <a:pt x="3372" y="474"/>
                  </a:cubicBezTo>
                  <a:cubicBezTo>
                    <a:pt x="3309" y="411"/>
                    <a:pt x="3214" y="316"/>
                    <a:pt x="3151" y="285"/>
                  </a:cubicBezTo>
                  <a:cubicBezTo>
                    <a:pt x="2915" y="101"/>
                    <a:pt x="2618" y="10"/>
                    <a:pt x="2316" y="10"/>
                  </a:cubicBezTo>
                  <a:cubicBezTo>
                    <a:pt x="1894" y="10"/>
                    <a:pt x="1460" y="188"/>
                    <a:pt x="1166" y="537"/>
                  </a:cubicBezTo>
                  <a:cubicBezTo>
                    <a:pt x="1103" y="631"/>
                    <a:pt x="1072" y="757"/>
                    <a:pt x="977" y="820"/>
                  </a:cubicBezTo>
                  <a:cubicBezTo>
                    <a:pt x="1" y="1356"/>
                    <a:pt x="1" y="2931"/>
                    <a:pt x="1103" y="3435"/>
                  </a:cubicBezTo>
                  <a:cubicBezTo>
                    <a:pt x="1166" y="3624"/>
                    <a:pt x="1356" y="3876"/>
                    <a:pt x="1513" y="3971"/>
                  </a:cubicBezTo>
                  <a:cubicBezTo>
                    <a:pt x="1781" y="4144"/>
                    <a:pt x="2088" y="4231"/>
                    <a:pt x="2387" y="4231"/>
                  </a:cubicBezTo>
                  <a:cubicBezTo>
                    <a:pt x="2687" y="4231"/>
                    <a:pt x="2978" y="4144"/>
                    <a:pt x="3214" y="3971"/>
                  </a:cubicBezTo>
                  <a:cubicBezTo>
                    <a:pt x="3277" y="3939"/>
                    <a:pt x="3356" y="3923"/>
                    <a:pt x="3435" y="3923"/>
                  </a:cubicBezTo>
                  <a:cubicBezTo>
                    <a:pt x="3514" y="3923"/>
                    <a:pt x="3592" y="3939"/>
                    <a:pt x="3655" y="3971"/>
                  </a:cubicBezTo>
                  <a:cubicBezTo>
                    <a:pt x="3907" y="4175"/>
                    <a:pt x="4215" y="4278"/>
                    <a:pt x="4518" y="4278"/>
                  </a:cubicBezTo>
                  <a:cubicBezTo>
                    <a:pt x="4821" y="4278"/>
                    <a:pt x="5120" y="4175"/>
                    <a:pt x="5357" y="3971"/>
                  </a:cubicBezTo>
                  <a:cubicBezTo>
                    <a:pt x="5404" y="3939"/>
                    <a:pt x="5483" y="3923"/>
                    <a:pt x="5561" y="3923"/>
                  </a:cubicBezTo>
                  <a:cubicBezTo>
                    <a:pt x="5640" y="3923"/>
                    <a:pt x="5719" y="3939"/>
                    <a:pt x="5766" y="3971"/>
                  </a:cubicBezTo>
                  <a:cubicBezTo>
                    <a:pt x="6018" y="4166"/>
                    <a:pt x="6312" y="4256"/>
                    <a:pt x="6604" y="4256"/>
                  </a:cubicBezTo>
                  <a:cubicBezTo>
                    <a:pt x="7114" y="4256"/>
                    <a:pt x="7616" y="3979"/>
                    <a:pt x="7877" y="3498"/>
                  </a:cubicBezTo>
                  <a:cubicBezTo>
                    <a:pt x="7909" y="3435"/>
                    <a:pt x="7940" y="3404"/>
                    <a:pt x="8035" y="3341"/>
                  </a:cubicBezTo>
                  <a:cubicBezTo>
                    <a:pt x="8507" y="3120"/>
                    <a:pt x="8822" y="2616"/>
                    <a:pt x="8728" y="1986"/>
                  </a:cubicBezTo>
                  <a:cubicBezTo>
                    <a:pt x="8696" y="1576"/>
                    <a:pt x="8507" y="1198"/>
                    <a:pt x="8129" y="946"/>
                  </a:cubicBezTo>
                  <a:cubicBezTo>
                    <a:pt x="8066" y="915"/>
                    <a:pt x="8035" y="883"/>
                    <a:pt x="7940" y="820"/>
                  </a:cubicBezTo>
                  <a:cubicBezTo>
                    <a:pt x="7909" y="694"/>
                    <a:pt x="7814" y="631"/>
                    <a:pt x="7751" y="537"/>
                  </a:cubicBezTo>
                  <a:cubicBezTo>
                    <a:pt x="7462" y="175"/>
                    <a:pt x="7038" y="0"/>
                    <a:pt x="662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6" name="Google Shape;8326;p84"/>
            <p:cNvSpPr/>
            <p:nvPr/>
          </p:nvSpPr>
          <p:spPr>
            <a:xfrm>
              <a:off x="-16298850" y="4178725"/>
              <a:ext cx="41000" cy="47275"/>
            </a:xfrm>
            <a:custGeom>
              <a:rect b="b" l="l" r="r" t="t"/>
              <a:pathLst>
                <a:path extrusionOk="0" h="1891" w="1640">
                  <a:moveTo>
                    <a:pt x="1" y="0"/>
                  </a:moveTo>
                  <a:cubicBezTo>
                    <a:pt x="158" y="252"/>
                    <a:pt x="221" y="630"/>
                    <a:pt x="221" y="945"/>
                  </a:cubicBezTo>
                  <a:cubicBezTo>
                    <a:pt x="221" y="1292"/>
                    <a:pt x="158" y="1607"/>
                    <a:pt x="1" y="1891"/>
                  </a:cubicBezTo>
                  <a:cubicBezTo>
                    <a:pt x="473" y="1733"/>
                    <a:pt x="946" y="1670"/>
                    <a:pt x="1419" y="1670"/>
                  </a:cubicBezTo>
                  <a:cubicBezTo>
                    <a:pt x="1576" y="1450"/>
                    <a:pt x="1639" y="1197"/>
                    <a:pt x="1639" y="945"/>
                  </a:cubicBezTo>
                  <a:cubicBezTo>
                    <a:pt x="1639" y="662"/>
                    <a:pt x="1576" y="378"/>
                    <a:pt x="1419" y="158"/>
                  </a:cubicBezTo>
                  <a:cubicBezTo>
                    <a:pt x="1272" y="187"/>
                    <a:pt x="1120" y="201"/>
                    <a:pt x="967" y="201"/>
                  </a:cubicBezTo>
                  <a:cubicBezTo>
                    <a:pt x="626" y="201"/>
                    <a:pt x="284" y="131"/>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7" name="Google Shape;8327;p84"/>
            <p:cNvSpPr/>
            <p:nvPr/>
          </p:nvSpPr>
          <p:spPr>
            <a:xfrm>
              <a:off x="-16246075" y="4178725"/>
              <a:ext cx="41775" cy="55150"/>
            </a:xfrm>
            <a:custGeom>
              <a:rect b="b" l="l" r="r" t="t"/>
              <a:pathLst>
                <a:path extrusionOk="0" h="2206" w="1671">
                  <a:moveTo>
                    <a:pt x="1" y="0"/>
                  </a:moveTo>
                  <a:lnTo>
                    <a:pt x="1" y="0"/>
                  </a:lnTo>
                  <a:cubicBezTo>
                    <a:pt x="158" y="252"/>
                    <a:pt x="253" y="630"/>
                    <a:pt x="253" y="945"/>
                  </a:cubicBezTo>
                  <a:cubicBezTo>
                    <a:pt x="253" y="1197"/>
                    <a:pt x="190" y="1481"/>
                    <a:pt x="95" y="1765"/>
                  </a:cubicBezTo>
                  <a:cubicBezTo>
                    <a:pt x="505" y="1828"/>
                    <a:pt x="914" y="1954"/>
                    <a:pt x="1292" y="2206"/>
                  </a:cubicBezTo>
                  <a:cubicBezTo>
                    <a:pt x="1576" y="1891"/>
                    <a:pt x="1670" y="1355"/>
                    <a:pt x="1670" y="945"/>
                  </a:cubicBezTo>
                  <a:cubicBezTo>
                    <a:pt x="1670" y="662"/>
                    <a:pt x="1576" y="378"/>
                    <a:pt x="1418" y="158"/>
                  </a:cubicBezTo>
                  <a:cubicBezTo>
                    <a:pt x="1261" y="189"/>
                    <a:pt x="1103" y="221"/>
                    <a:pt x="946" y="221"/>
                  </a:cubicBezTo>
                  <a:cubicBezTo>
                    <a:pt x="631" y="221"/>
                    <a:pt x="316" y="158"/>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8" name="Google Shape;8328;p84"/>
            <p:cNvSpPr/>
            <p:nvPr/>
          </p:nvSpPr>
          <p:spPr>
            <a:xfrm>
              <a:off x="-16419350" y="4122000"/>
              <a:ext cx="304050" cy="188725"/>
            </a:xfrm>
            <a:custGeom>
              <a:rect b="b" l="l" r="r" t="t"/>
              <a:pathLst>
                <a:path extrusionOk="0" h="7549" w="12162">
                  <a:moveTo>
                    <a:pt x="10712" y="1"/>
                  </a:moveTo>
                  <a:cubicBezTo>
                    <a:pt x="10586" y="600"/>
                    <a:pt x="10271" y="1135"/>
                    <a:pt x="9736" y="1450"/>
                  </a:cubicBezTo>
                  <a:cubicBezTo>
                    <a:pt x="9578" y="1734"/>
                    <a:pt x="9326" y="1986"/>
                    <a:pt x="9074" y="2143"/>
                  </a:cubicBezTo>
                  <a:cubicBezTo>
                    <a:pt x="9263" y="2458"/>
                    <a:pt x="9326" y="2805"/>
                    <a:pt x="9326" y="3183"/>
                  </a:cubicBezTo>
                  <a:cubicBezTo>
                    <a:pt x="9326" y="4065"/>
                    <a:pt x="9011" y="4821"/>
                    <a:pt x="8507" y="5168"/>
                  </a:cubicBezTo>
                  <a:cubicBezTo>
                    <a:pt x="8444" y="5199"/>
                    <a:pt x="8373" y="5215"/>
                    <a:pt x="8306" y="5215"/>
                  </a:cubicBezTo>
                  <a:cubicBezTo>
                    <a:pt x="8239" y="5215"/>
                    <a:pt x="8176" y="5199"/>
                    <a:pt x="8129" y="5168"/>
                  </a:cubicBezTo>
                  <a:cubicBezTo>
                    <a:pt x="7515" y="4805"/>
                    <a:pt x="6814" y="4624"/>
                    <a:pt x="6124" y="4624"/>
                  </a:cubicBezTo>
                  <a:cubicBezTo>
                    <a:pt x="5435" y="4624"/>
                    <a:pt x="4758" y="4805"/>
                    <a:pt x="4191" y="5168"/>
                  </a:cubicBezTo>
                  <a:cubicBezTo>
                    <a:pt x="4134" y="5213"/>
                    <a:pt x="4077" y="5230"/>
                    <a:pt x="4022" y="5230"/>
                  </a:cubicBezTo>
                  <a:cubicBezTo>
                    <a:pt x="3924" y="5230"/>
                    <a:pt x="3830" y="5177"/>
                    <a:pt x="3750" y="5136"/>
                  </a:cubicBezTo>
                  <a:cubicBezTo>
                    <a:pt x="3163" y="4757"/>
                    <a:pt x="2501" y="4557"/>
                    <a:pt x="1831" y="4557"/>
                  </a:cubicBezTo>
                  <a:cubicBezTo>
                    <a:pt x="1277" y="4557"/>
                    <a:pt x="717" y="4694"/>
                    <a:pt x="190" y="4979"/>
                  </a:cubicBezTo>
                  <a:cubicBezTo>
                    <a:pt x="95" y="5042"/>
                    <a:pt x="1" y="5168"/>
                    <a:pt x="1" y="5294"/>
                  </a:cubicBezTo>
                  <a:lnTo>
                    <a:pt x="1" y="7436"/>
                  </a:lnTo>
                  <a:cubicBezTo>
                    <a:pt x="316" y="7405"/>
                    <a:pt x="725" y="7247"/>
                    <a:pt x="977" y="7027"/>
                  </a:cubicBezTo>
                  <a:cubicBezTo>
                    <a:pt x="1240" y="6826"/>
                    <a:pt x="1533" y="6723"/>
                    <a:pt x="1823" y="6723"/>
                  </a:cubicBezTo>
                  <a:cubicBezTo>
                    <a:pt x="2124" y="6723"/>
                    <a:pt x="2422" y="6833"/>
                    <a:pt x="2679" y="7058"/>
                  </a:cubicBezTo>
                  <a:cubicBezTo>
                    <a:pt x="3072" y="7373"/>
                    <a:pt x="3529" y="7531"/>
                    <a:pt x="3986" y="7531"/>
                  </a:cubicBezTo>
                  <a:cubicBezTo>
                    <a:pt x="4443" y="7531"/>
                    <a:pt x="4900" y="7373"/>
                    <a:pt x="5293" y="7058"/>
                  </a:cubicBezTo>
                  <a:cubicBezTo>
                    <a:pt x="5545" y="6869"/>
                    <a:pt x="5837" y="6775"/>
                    <a:pt x="6128" y="6775"/>
                  </a:cubicBezTo>
                  <a:cubicBezTo>
                    <a:pt x="6420" y="6775"/>
                    <a:pt x="6711" y="6869"/>
                    <a:pt x="6963" y="7058"/>
                  </a:cubicBezTo>
                  <a:cubicBezTo>
                    <a:pt x="7474" y="7358"/>
                    <a:pt x="7985" y="7549"/>
                    <a:pt x="8524" y="7549"/>
                  </a:cubicBezTo>
                  <a:cubicBezTo>
                    <a:pt x="8948" y="7549"/>
                    <a:pt x="9390" y="7430"/>
                    <a:pt x="9862" y="7153"/>
                  </a:cubicBezTo>
                  <a:cubicBezTo>
                    <a:pt x="11153" y="6428"/>
                    <a:pt x="12162" y="4821"/>
                    <a:pt x="12162" y="3151"/>
                  </a:cubicBezTo>
                  <a:cubicBezTo>
                    <a:pt x="12162" y="1923"/>
                    <a:pt x="11626" y="789"/>
                    <a:pt x="107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9" name="Google Shape;8329;p84"/>
            <p:cNvSpPr/>
            <p:nvPr/>
          </p:nvSpPr>
          <p:spPr>
            <a:xfrm>
              <a:off x="-16419350" y="4263775"/>
              <a:ext cx="304825" cy="97700"/>
            </a:xfrm>
            <a:custGeom>
              <a:rect b="b" l="l" r="r" t="t"/>
              <a:pathLst>
                <a:path extrusionOk="0" h="3908" w="12193">
                  <a:moveTo>
                    <a:pt x="12193" y="1"/>
                  </a:moveTo>
                  <a:cubicBezTo>
                    <a:pt x="11689" y="914"/>
                    <a:pt x="10996" y="1639"/>
                    <a:pt x="10208" y="2112"/>
                  </a:cubicBezTo>
                  <a:cubicBezTo>
                    <a:pt x="9626" y="2424"/>
                    <a:pt x="9064" y="2570"/>
                    <a:pt x="8515" y="2570"/>
                  </a:cubicBezTo>
                  <a:cubicBezTo>
                    <a:pt x="7845" y="2570"/>
                    <a:pt x="7194" y="2352"/>
                    <a:pt x="6554" y="1954"/>
                  </a:cubicBezTo>
                  <a:cubicBezTo>
                    <a:pt x="6402" y="1819"/>
                    <a:pt x="6241" y="1756"/>
                    <a:pt x="6085" y="1756"/>
                  </a:cubicBezTo>
                  <a:cubicBezTo>
                    <a:pt x="5951" y="1756"/>
                    <a:pt x="5820" y="1803"/>
                    <a:pt x="5703" y="1891"/>
                  </a:cubicBezTo>
                  <a:cubicBezTo>
                    <a:pt x="5199" y="2316"/>
                    <a:pt x="4592" y="2529"/>
                    <a:pt x="3986" y="2529"/>
                  </a:cubicBezTo>
                  <a:cubicBezTo>
                    <a:pt x="3380" y="2529"/>
                    <a:pt x="2773" y="2316"/>
                    <a:pt x="2269" y="1891"/>
                  </a:cubicBezTo>
                  <a:cubicBezTo>
                    <a:pt x="2143" y="1797"/>
                    <a:pt x="2001" y="1749"/>
                    <a:pt x="1863" y="1749"/>
                  </a:cubicBezTo>
                  <a:cubicBezTo>
                    <a:pt x="1725" y="1749"/>
                    <a:pt x="1592" y="1797"/>
                    <a:pt x="1481" y="1891"/>
                  </a:cubicBezTo>
                  <a:cubicBezTo>
                    <a:pt x="1040" y="2269"/>
                    <a:pt x="505" y="2427"/>
                    <a:pt x="1" y="2490"/>
                  </a:cubicBezTo>
                  <a:lnTo>
                    <a:pt x="1" y="3561"/>
                  </a:lnTo>
                  <a:cubicBezTo>
                    <a:pt x="1" y="3750"/>
                    <a:pt x="158" y="3907"/>
                    <a:pt x="379" y="3907"/>
                  </a:cubicBezTo>
                  <a:lnTo>
                    <a:pt x="11815" y="3907"/>
                  </a:lnTo>
                  <a:cubicBezTo>
                    <a:pt x="12004" y="3907"/>
                    <a:pt x="12193" y="3750"/>
                    <a:pt x="12193" y="3561"/>
                  </a:cubicBezTo>
                  <a:lnTo>
                    <a:pt x="1219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30" name="Google Shape;8330;p84"/>
          <p:cNvGrpSpPr/>
          <p:nvPr/>
        </p:nvGrpSpPr>
        <p:grpSpPr>
          <a:xfrm>
            <a:off x="4030643" y="3343080"/>
            <a:ext cx="450507" cy="447589"/>
            <a:chOff x="-15296200" y="3326900"/>
            <a:chExt cx="304850" cy="302875"/>
          </a:xfrm>
        </p:grpSpPr>
        <p:sp>
          <p:nvSpPr>
            <p:cNvPr id="8331" name="Google Shape;8331;p84"/>
            <p:cNvSpPr/>
            <p:nvPr/>
          </p:nvSpPr>
          <p:spPr>
            <a:xfrm>
              <a:off x="-15182775" y="3326900"/>
              <a:ext cx="77200" cy="157175"/>
            </a:xfrm>
            <a:custGeom>
              <a:rect b="b" l="l" r="r" t="t"/>
              <a:pathLst>
                <a:path extrusionOk="0" h="6287" w="3088">
                  <a:moveTo>
                    <a:pt x="1556" y="1"/>
                  </a:moveTo>
                  <a:cubicBezTo>
                    <a:pt x="1434" y="1"/>
                    <a:pt x="1308" y="48"/>
                    <a:pt x="1229" y="143"/>
                  </a:cubicBezTo>
                  <a:cubicBezTo>
                    <a:pt x="1198" y="237"/>
                    <a:pt x="410" y="1560"/>
                    <a:pt x="0" y="3451"/>
                  </a:cubicBezTo>
                  <a:cubicBezTo>
                    <a:pt x="630" y="4333"/>
                    <a:pt x="1166" y="5278"/>
                    <a:pt x="1544" y="6286"/>
                  </a:cubicBezTo>
                  <a:cubicBezTo>
                    <a:pt x="1954" y="5309"/>
                    <a:pt x="2458" y="4364"/>
                    <a:pt x="3088" y="3451"/>
                  </a:cubicBezTo>
                  <a:cubicBezTo>
                    <a:pt x="2678" y="1529"/>
                    <a:pt x="1891" y="237"/>
                    <a:pt x="1859" y="143"/>
                  </a:cubicBezTo>
                  <a:cubicBezTo>
                    <a:pt x="1796" y="48"/>
                    <a:pt x="1678" y="1"/>
                    <a:pt x="15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2" name="Google Shape;8332;p84"/>
            <p:cNvSpPr/>
            <p:nvPr/>
          </p:nvSpPr>
          <p:spPr>
            <a:xfrm>
              <a:off x="-15260825" y="3363175"/>
              <a:ext cx="108800" cy="199650"/>
            </a:xfrm>
            <a:custGeom>
              <a:rect b="b" l="l" r="r" t="t"/>
              <a:pathLst>
                <a:path extrusionOk="0" h="7986" w="4352">
                  <a:moveTo>
                    <a:pt x="432" y="1"/>
                  </a:moveTo>
                  <a:cubicBezTo>
                    <a:pt x="212" y="1"/>
                    <a:pt x="0" y="182"/>
                    <a:pt x="66" y="424"/>
                  </a:cubicBezTo>
                  <a:lnTo>
                    <a:pt x="949" y="3638"/>
                  </a:lnTo>
                  <a:cubicBezTo>
                    <a:pt x="1075" y="4047"/>
                    <a:pt x="1201" y="4520"/>
                    <a:pt x="1264" y="4961"/>
                  </a:cubicBezTo>
                  <a:cubicBezTo>
                    <a:pt x="1642" y="5497"/>
                    <a:pt x="2051" y="6001"/>
                    <a:pt x="2587" y="6410"/>
                  </a:cubicBezTo>
                  <a:cubicBezTo>
                    <a:pt x="3406" y="7072"/>
                    <a:pt x="3721" y="7292"/>
                    <a:pt x="4351" y="7986"/>
                  </a:cubicBezTo>
                  <a:lnTo>
                    <a:pt x="4351" y="6064"/>
                  </a:lnTo>
                  <a:cubicBezTo>
                    <a:pt x="4351" y="6001"/>
                    <a:pt x="4351" y="5938"/>
                    <a:pt x="4320" y="5906"/>
                  </a:cubicBezTo>
                  <a:cubicBezTo>
                    <a:pt x="3721" y="4205"/>
                    <a:pt x="2839" y="2693"/>
                    <a:pt x="1705" y="1338"/>
                  </a:cubicBezTo>
                  <a:lnTo>
                    <a:pt x="697" y="109"/>
                  </a:lnTo>
                  <a:cubicBezTo>
                    <a:pt x="621" y="34"/>
                    <a:pt x="526" y="1"/>
                    <a:pt x="4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3" name="Google Shape;8333;p84"/>
            <p:cNvSpPr/>
            <p:nvPr/>
          </p:nvSpPr>
          <p:spPr>
            <a:xfrm>
              <a:off x="-15135525" y="3362475"/>
              <a:ext cx="109325" cy="200350"/>
            </a:xfrm>
            <a:custGeom>
              <a:rect b="b" l="l" r="r" t="t"/>
              <a:pathLst>
                <a:path extrusionOk="0" h="8014" w="4373">
                  <a:moveTo>
                    <a:pt x="3945" y="1"/>
                  </a:moveTo>
                  <a:cubicBezTo>
                    <a:pt x="3846" y="1"/>
                    <a:pt x="3742" y="41"/>
                    <a:pt x="3655" y="137"/>
                  </a:cubicBezTo>
                  <a:lnTo>
                    <a:pt x="2647" y="1366"/>
                  </a:lnTo>
                  <a:cubicBezTo>
                    <a:pt x="1513" y="2721"/>
                    <a:pt x="599" y="4296"/>
                    <a:pt x="32" y="5934"/>
                  </a:cubicBezTo>
                  <a:cubicBezTo>
                    <a:pt x="32" y="5966"/>
                    <a:pt x="1" y="6060"/>
                    <a:pt x="1" y="6092"/>
                  </a:cubicBezTo>
                  <a:lnTo>
                    <a:pt x="1" y="8014"/>
                  </a:lnTo>
                  <a:cubicBezTo>
                    <a:pt x="631" y="7320"/>
                    <a:pt x="914" y="7163"/>
                    <a:pt x="1765" y="6438"/>
                  </a:cubicBezTo>
                  <a:cubicBezTo>
                    <a:pt x="2301" y="6060"/>
                    <a:pt x="2710" y="5525"/>
                    <a:pt x="3088" y="4989"/>
                  </a:cubicBezTo>
                  <a:cubicBezTo>
                    <a:pt x="3151" y="4517"/>
                    <a:pt x="3246" y="4075"/>
                    <a:pt x="3403" y="3666"/>
                  </a:cubicBezTo>
                  <a:lnTo>
                    <a:pt x="4285" y="452"/>
                  </a:lnTo>
                  <a:cubicBezTo>
                    <a:pt x="4373" y="211"/>
                    <a:pt x="4171" y="1"/>
                    <a:pt x="39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4" name="Google Shape;8334;p84"/>
            <p:cNvSpPr/>
            <p:nvPr/>
          </p:nvSpPr>
          <p:spPr>
            <a:xfrm>
              <a:off x="-15296200" y="3416600"/>
              <a:ext cx="143375" cy="213175"/>
            </a:xfrm>
            <a:custGeom>
              <a:rect b="b" l="l" r="r" t="t"/>
              <a:pathLst>
                <a:path extrusionOk="0" h="8527" w="5735">
                  <a:moveTo>
                    <a:pt x="346" y="0"/>
                  </a:moveTo>
                  <a:cubicBezTo>
                    <a:pt x="170" y="0"/>
                    <a:pt x="1" y="123"/>
                    <a:pt x="1" y="335"/>
                  </a:cubicBezTo>
                  <a:lnTo>
                    <a:pt x="1" y="3171"/>
                  </a:lnTo>
                  <a:cubicBezTo>
                    <a:pt x="1" y="6132"/>
                    <a:pt x="2458" y="8526"/>
                    <a:pt x="5357" y="8526"/>
                  </a:cubicBezTo>
                  <a:lnTo>
                    <a:pt x="5735" y="8526"/>
                  </a:lnTo>
                  <a:lnTo>
                    <a:pt x="5735" y="7581"/>
                  </a:lnTo>
                  <a:cubicBezTo>
                    <a:pt x="5735" y="7172"/>
                    <a:pt x="5577" y="6731"/>
                    <a:pt x="5262" y="6384"/>
                  </a:cubicBezTo>
                  <a:cubicBezTo>
                    <a:pt x="4695" y="5723"/>
                    <a:pt x="4254" y="5471"/>
                    <a:pt x="3529" y="4840"/>
                  </a:cubicBezTo>
                  <a:cubicBezTo>
                    <a:pt x="2584" y="4084"/>
                    <a:pt x="1828" y="3108"/>
                    <a:pt x="1387" y="2005"/>
                  </a:cubicBezTo>
                  <a:lnTo>
                    <a:pt x="694" y="241"/>
                  </a:lnTo>
                  <a:cubicBezTo>
                    <a:pt x="625" y="75"/>
                    <a:pt x="483" y="0"/>
                    <a:pt x="3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5" name="Google Shape;8335;p84"/>
            <p:cNvSpPr/>
            <p:nvPr/>
          </p:nvSpPr>
          <p:spPr>
            <a:xfrm>
              <a:off x="-15134725" y="3416100"/>
              <a:ext cx="143375" cy="213675"/>
            </a:xfrm>
            <a:custGeom>
              <a:rect b="b" l="l" r="r" t="t"/>
              <a:pathLst>
                <a:path extrusionOk="0" h="8547" w="5735">
                  <a:moveTo>
                    <a:pt x="5357" y="1"/>
                  </a:moveTo>
                  <a:cubicBezTo>
                    <a:pt x="5224" y="1"/>
                    <a:pt x="5094" y="71"/>
                    <a:pt x="5041" y="229"/>
                  </a:cubicBezTo>
                  <a:lnTo>
                    <a:pt x="4348" y="2025"/>
                  </a:lnTo>
                  <a:cubicBezTo>
                    <a:pt x="3907" y="3128"/>
                    <a:pt x="3151" y="4104"/>
                    <a:pt x="2206" y="4860"/>
                  </a:cubicBezTo>
                  <a:cubicBezTo>
                    <a:pt x="1481" y="5427"/>
                    <a:pt x="1040" y="5743"/>
                    <a:pt x="473" y="6341"/>
                  </a:cubicBezTo>
                  <a:cubicBezTo>
                    <a:pt x="158" y="6688"/>
                    <a:pt x="0" y="7129"/>
                    <a:pt x="0" y="7601"/>
                  </a:cubicBezTo>
                  <a:lnTo>
                    <a:pt x="0" y="8546"/>
                  </a:lnTo>
                  <a:lnTo>
                    <a:pt x="378" y="8546"/>
                  </a:lnTo>
                  <a:cubicBezTo>
                    <a:pt x="3308" y="8546"/>
                    <a:pt x="5734" y="6152"/>
                    <a:pt x="5734" y="3191"/>
                  </a:cubicBezTo>
                  <a:lnTo>
                    <a:pt x="5734" y="355"/>
                  </a:lnTo>
                  <a:cubicBezTo>
                    <a:pt x="5734" y="136"/>
                    <a:pt x="5543" y="1"/>
                    <a:pt x="53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36" name="Google Shape;8336;p84"/>
          <p:cNvGrpSpPr/>
          <p:nvPr/>
        </p:nvGrpSpPr>
        <p:grpSpPr>
          <a:xfrm>
            <a:off x="2946296" y="1706881"/>
            <a:ext cx="486566" cy="414708"/>
            <a:chOff x="-19835275" y="3330250"/>
            <a:chExt cx="329250" cy="280625"/>
          </a:xfrm>
        </p:grpSpPr>
        <p:sp>
          <p:nvSpPr>
            <p:cNvPr id="8337" name="Google Shape;8337;p84"/>
            <p:cNvSpPr/>
            <p:nvPr/>
          </p:nvSpPr>
          <p:spPr>
            <a:xfrm>
              <a:off x="-19768325" y="3361750"/>
              <a:ext cx="197725" cy="249125"/>
            </a:xfrm>
            <a:custGeom>
              <a:rect b="b" l="l" r="r" t="t"/>
              <a:pathLst>
                <a:path extrusionOk="0" h="9965" w="7909">
                  <a:moveTo>
                    <a:pt x="3927" y="1"/>
                  </a:moveTo>
                  <a:cubicBezTo>
                    <a:pt x="3797" y="1"/>
                    <a:pt x="3671" y="56"/>
                    <a:pt x="3624" y="166"/>
                  </a:cubicBezTo>
                  <a:lnTo>
                    <a:pt x="1103" y="5302"/>
                  </a:lnTo>
                  <a:cubicBezTo>
                    <a:pt x="1" y="7412"/>
                    <a:pt x="1607" y="9964"/>
                    <a:pt x="3970" y="9964"/>
                  </a:cubicBezTo>
                  <a:cubicBezTo>
                    <a:pt x="6333" y="9964"/>
                    <a:pt x="7908" y="7412"/>
                    <a:pt x="6837" y="5302"/>
                  </a:cubicBezTo>
                  <a:lnTo>
                    <a:pt x="4254" y="166"/>
                  </a:lnTo>
                  <a:cubicBezTo>
                    <a:pt x="4191" y="56"/>
                    <a:pt x="4057" y="1"/>
                    <a:pt x="39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8" name="Google Shape;8338;p84"/>
            <p:cNvSpPr/>
            <p:nvPr/>
          </p:nvSpPr>
          <p:spPr>
            <a:xfrm>
              <a:off x="-19622625" y="3330250"/>
              <a:ext cx="116600" cy="189250"/>
            </a:xfrm>
            <a:custGeom>
              <a:rect b="b" l="l" r="r" t="t"/>
              <a:pathLst>
                <a:path extrusionOk="0" h="7570" w="4664">
                  <a:moveTo>
                    <a:pt x="1683" y="1"/>
                  </a:moveTo>
                  <a:cubicBezTo>
                    <a:pt x="1553" y="1"/>
                    <a:pt x="1419" y="56"/>
                    <a:pt x="1356" y="166"/>
                  </a:cubicBezTo>
                  <a:lnTo>
                    <a:pt x="1" y="2939"/>
                  </a:lnTo>
                  <a:lnTo>
                    <a:pt x="1608" y="6215"/>
                  </a:lnTo>
                  <a:cubicBezTo>
                    <a:pt x="1828" y="6625"/>
                    <a:pt x="1954" y="7097"/>
                    <a:pt x="1986" y="7570"/>
                  </a:cubicBezTo>
                  <a:cubicBezTo>
                    <a:pt x="3687" y="7381"/>
                    <a:pt x="4664" y="5585"/>
                    <a:pt x="3876" y="4010"/>
                  </a:cubicBezTo>
                  <a:lnTo>
                    <a:pt x="1986" y="166"/>
                  </a:lnTo>
                  <a:cubicBezTo>
                    <a:pt x="1938" y="56"/>
                    <a:pt x="1812" y="1"/>
                    <a:pt x="16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9" name="Google Shape;8339;p84"/>
            <p:cNvSpPr/>
            <p:nvPr/>
          </p:nvSpPr>
          <p:spPr>
            <a:xfrm>
              <a:off x="-19835275" y="3330250"/>
              <a:ext cx="116600" cy="189250"/>
            </a:xfrm>
            <a:custGeom>
              <a:rect b="b" l="l" r="r" t="t"/>
              <a:pathLst>
                <a:path extrusionOk="0" h="7570" w="4664">
                  <a:moveTo>
                    <a:pt x="2982" y="1"/>
                  </a:moveTo>
                  <a:cubicBezTo>
                    <a:pt x="2852" y="1"/>
                    <a:pt x="2726" y="56"/>
                    <a:pt x="2679" y="166"/>
                  </a:cubicBezTo>
                  <a:lnTo>
                    <a:pt x="788" y="4010"/>
                  </a:lnTo>
                  <a:cubicBezTo>
                    <a:pt x="1" y="5522"/>
                    <a:pt x="977" y="7381"/>
                    <a:pt x="2679" y="7570"/>
                  </a:cubicBezTo>
                  <a:cubicBezTo>
                    <a:pt x="2710" y="7097"/>
                    <a:pt x="2868" y="6593"/>
                    <a:pt x="3057" y="6152"/>
                  </a:cubicBezTo>
                  <a:lnTo>
                    <a:pt x="4663" y="2876"/>
                  </a:lnTo>
                  <a:lnTo>
                    <a:pt x="3309" y="166"/>
                  </a:lnTo>
                  <a:cubicBezTo>
                    <a:pt x="3246" y="56"/>
                    <a:pt x="3112" y="1"/>
                    <a:pt x="298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40" name="Google Shape;8340;p84"/>
          <p:cNvGrpSpPr/>
          <p:nvPr/>
        </p:nvGrpSpPr>
        <p:grpSpPr>
          <a:xfrm>
            <a:off x="2964325" y="2243470"/>
            <a:ext cx="450507" cy="449547"/>
            <a:chOff x="-19822675" y="3692750"/>
            <a:chExt cx="304850" cy="304200"/>
          </a:xfrm>
        </p:grpSpPr>
        <p:sp>
          <p:nvSpPr>
            <p:cNvPr id="8341" name="Google Shape;8341;p84"/>
            <p:cNvSpPr/>
            <p:nvPr/>
          </p:nvSpPr>
          <p:spPr>
            <a:xfrm>
              <a:off x="-19715550" y="3692750"/>
              <a:ext cx="90600" cy="60675"/>
            </a:xfrm>
            <a:custGeom>
              <a:rect b="b" l="l" r="r" t="t"/>
              <a:pathLst>
                <a:path extrusionOk="0" h="2427" w="3624">
                  <a:moveTo>
                    <a:pt x="441" y="1"/>
                  </a:moveTo>
                  <a:cubicBezTo>
                    <a:pt x="252" y="1"/>
                    <a:pt x="95" y="158"/>
                    <a:pt x="95" y="379"/>
                  </a:cubicBezTo>
                  <a:cubicBezTo>
                    <a:pt x="0" y="946"/>
                    <a:pt x="315" y="1482"/>
                    <a:pt x="756" y="1828"/>
                  </a:cubicBezTo>
                  <a:cubicBezTo>
                    <a:pt x="567" y="1986"/>
                    <a:pt x="347" y="2175"/>
                    <a:pt x="252" y="2427"/>
                  </a:cubicBezTo>
                  <a:cubicBezTo>
                    <a:pt x="756" y="2269"/>
                    <a:pt x="1261" y="2175"/>
                    <a:pt x="1828" y="2175"/>
                  </a:cubicBezTo>
                  <a:cubicBezTo>
                    <a:pt x="2363" y="2175"/>
                    <a:pt x="2867" y="2238"/>
                    <a:pt x="3403" y="2427"/>
                  </a:cubicBezTo>
                  <a:cubicBezTo>
                    <a:pt x="3277" y="2175"/>
                    <a:pt x="3088" y="1986"/>
                    <a:pt x="2867" y="1828"/>
                  </a:cubicBezTo>
                  <a:cubicBezTo>
                    <a:pt x="3308" y="1513"/>
                    <a:pt x="3623" y="946"/>
                    <a:pt x="3623" y="379"/>
                  </a:cubicBezTo>
                  <a:cubicBezTo>
                    <a:pt x="3623" y="158"/>
                    <a:pt x="3466" y="1"/>
                    <a:pt x="3277" y="1"/>
                  </a:cubicBezTo>
                  <a:cubicBezTo>
                    <a:pt x="3088" y="1"/>
                    <a:pt x="2930" y="158"/>
                    <a:pt x="2930" y="379"/>
                  </a:cubicBezTo>
                  <a:cubicBezTo>
                    <a:pt x="2930" y="946"/>
                    <a:pt x="2458" y="1482"/>
                    <a:pt x="1859" y="1482"/>
                  </a:cubicBezTo>
                  <a:cubicBezTo>
                    <a:pt x="1261" y="1482"/>
                    <a:pt x="788" y="946"/>
                    <a:pt x="788" y="379"/>
                  </a:cubicBezTo>
                  <a:cubicBezTo>
                    <a:pt x="788" y="158"/>
                    <a:pt x="630" y="1"/>
                    <a:pt x="4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2" name="Google Shape;8342;p84"/>
            <p:cNvSpPr/>
            <p:nvPr/>
          </p:nvSpPr>
          <p:spPr>
            <a:xfrm>
              <a:off x="-19660425" y="3766200"/>
              <a:ext cx="142600" cy="230750"/>
            </a:xfrm>
            <a:custGeom>
              <a:rect b="b" l="l" r="r" t="t"/>
              <a:pathLst>
                <a:path extrusionOk="0" h="9230" w="5704">
                  <a:moveTo>
                    <a:pt x="1733" y="3521"/>
                  </a:moveTo>
                  <a:cubicBezTo>
                    <a:pt x="1922" y="3521"/>
                    <a:pt x="2080" y="3679"/>
                    <a:pt x="2080" y="3899"/>
                  </a:cubicBezTo>
                  <a:cubicBezTo>
                    <a:pt x="2080" y="4088"/>
                    <a:pt x="1922" y="4246"/>
                    <a:pt x="1733" y="4246"/>
                  </a:cubicBezTo>
                  <a:cubicBezTo>
                    <a:pt x="1544" y="4246"/>
                    <a:pt x="1387" y="4088"/>
                    <a:pt x="1387" y="3899"/>
                  </a:cubicBezTo>
                  <a:cubicBezTo>
                    <a:pt x="1387" y="3679"/>
                    <a:pt x="1544" y="3521"/>
                    <a:pt x="1733" y="3521"/>
                  </a:cubicBezTo>
                  <a:close/>
                  <a:moveTo>
                    <a:pt x="2080" y="4939"/>
                  </a:moveTo>
                  <a:cubicBezTo>
                    <a:pt x="2490" y="4939"/>
                    <a:pt x="2805" y="5254"/>
                    <a:pt x="2805" y="5664"/>
                  </a:cubicBezTo>
                  <a:cubicBezTo>
                    <a:pt x="2805" y="6042"/>
                    <a:pt x="2490" y="6357"/>
                    <a:pt x="2080" y="6357"/>
                  </a:cubicBezTo>
                  <a:cubicBezTo>
                    <a:pt x="1702" y="6357"/>
                    <a:pt x="1387" y="6042"/>
                    <a:pt x="1387" y="5664"/>
                  </a:cubicBezTo>
                  <a:cubicBezTo>
                    <a:pt x="1387" y="5254"/>
                    <a:pt x="1702" y="4939"/>
                    <a:pt x="2080" y="4939"/>
                  </a:cubicBezTo>
                  <a:close/>
                  <a:moveTo>
                    <a:pt x="5346" y="0"/>
                  </a:moveTo>
                  <a:cubicBezTo>
                    <a:pt x="5207" y="0"/>
                    <a:pt x="5057" y="65"/>
                    <a:pt x="5010" y="182"/>
                  </a:cubicBezTo>
                  <a:lnTo>
                    <a:pt x="4348" y="1474"/>
                  </a:lnTo>
                  <a:lnTo>
                    <a:pt x="3309" y="1883"/>
                  </a:lnTo>
                  <a:cubicBezTo>
                    <a:pt x="3088" y="1568"/>
                    <a:pt x="2805" y="1253"/>
                    <a:pt x="2490" y="1001"/>
                  </a:cubicBezTo>
                  <a:cubicBezTo>
                    <a:pt x="2017" y="1946"/>
                    <a:pt x="1103" y="2671"/>
                    <a:pt x="1" y="2797"/>
                  </a:cubicBezTo>
                  <a:lnTo>
                    <a:pt x="1387" y="8877"/>
                  </a:lnTo>
                  <a:cubicBezTo>
                    <a:pt x="2175" y="8562"/>
                    <a:pt x="2805" y="8027"/>
                    <a:pt x="3309" y="7365"/>
                  </a:cubicBezTo>
                  <a:lnTo>
                    <a:pt x="4348" y="7743"/>
                  </a:lnTo>
                  <a:lnTo>
                    <a:pt x="5010" y="9035"/>
                  </a:lnTo>
                  <a:cubicBezTo>
                    <a:pt x="5078" y="9149"/>
                    <a:pt x="5213" y="9230"/>
                    <a:pt x="5342" y="9230"/>
                  </a:cubicBezTo>
                  <a:cubicBezTo>
                    <a:pt x="5391" y="9230"/>
                    <a:pt x="5439" y="9218"/>
                    <a:pt x="5483" y="9192"/>
                  </a:cubicBezTo>
                  <a:cubicBezTo>
                    <a:pt x="5640" y="9129"/>
                    <a:pt x="5703" y="8877"/>
                    <a:pt x="5640" y="8720"/>
                  </a:cubicBezTo>
                  <a:lnTo>
                    <a:pt x="4915" y="7270"/>
                  </a:lnTo>
                  <a:cubicBezTo>
                    <a:pt x="4884" y="7207"/>
                    <a:pt x="4821" y="7113"/>
                    <a:pt x="4726" y="7113"/>
                  </a:cubicBezTo>
                  <a:lnTo>
                    <a:pt x="3718" y="6735"/>
                  </a:lnTo>
                  <a:cubicBezTo>
                    <a:pt x="4002" y="6168"/>
                    <a:pt x="4128" y="5569"/>
                    <a:pt x="4222" y="4939"/>
                  </a:cubicBezTo>
                  <a:lnTo>
                    <a:pt x="5325" y="4939"/>
                  </a:lnTo>
                  <a:cubicBezTo>
                    <a:pt x="5514" y="4939"/>
                    <a:pt x="5672" y="4782"/>
                    <a:pt x="5672" y="4592"/>
                  </a:cubicBezTo>
                  <a:cubicBezTo>
                    <a:pt x="5672" y="4403"/>
                    <a:pt x="5514" y="4246"/>
                    <a:pt x="5325" y="4246"/>
                  </a:cubicBezTo>
                  <a:lnTo>
                    <a:pt x="4222" y="4246"/>
                  </a:lnTo>
                  <a:cubicBezTo>
                    <a:pt x="4191" y="3616"/>
                    <a:pt x="4002" y="2986"/>
                    <a:pt x="3718" y="2482"/>
                  </a:cubicBezTo>
                  <a:lnTo>
                    <a:pt x="4726" y="2072"/>
                  </a:lnTo>
                  <a:cubicBezTo>
                    <a:pt x="4821" y="2041"/>
                    <a:pt x="4884" y="2009"/>
                    <a:pt x="4915" y="1915"/>
                  </a:cubicBezTo>
                  <a:lnTo>
                    <a:pt x="5640" y="497"/>
                  </a:lnTo>
                  <a:cubicBezTo>
                    <a:pt x="5703" y="339"/>
                    <a:pt x="5640" y="119"/>
                    <a:pt x="5483" y="24"/>
                  </a:cubicBezTo>
                  <a:cubicBezTo>
                    <a:pt x="5442" y="8"/>
                    <a:pt x="5395" y="0"/>
                    <a:pt x="53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3" name="Google Shape;8343;p84"/>
            <p:cNvSpPr/>
            <p:nvPr/>
          </p:nvSpPr>
          <p:spPr>
            <a:xfrm>
              <a:off x="-19728150" y="3763650"/>
              <a:ext cx="114225" cy="54375"/>
            </a:xfrm>
            <a:custGeom>
              <a:rect b="b" l="l" r="r" t="t"/>
              <a:pathLst>
                <a:path extrusionOk="0" h="2175" w="4569">
                  <a:moveTo>
                    <a:pt x="2269" y="0"/>
                  </a:moveTo>
                  <a:cubicBezTo>
                    <a:pt x="1449" y="0"/>
                    <a:pt x="662" y="252"/>
                    <a:pt x="0" y="630"/>
                  </a:cubicBezTo>
                  <a:cubicBezTo>
                    <a:pt x="126" y="914"/>
                    <a:pt x="315" y="1197"/>
                    <a:pt x="504" y="1418"/>
                  </a:cubicBezTo>
                  <a:cubicBezTo>
                    <a:pt x="977" y="1891"/>
                    <a:pt x="1607" y="2174"/>
                    <a:pt x="2269" y="2174"/>
                  </a:cubicBezTo>
                  <a:cubicBezTo>
                    <a:pt x="3308" y="2174"/>
                    <a:pt x="4222" y="1544"/>
                    <a:pt x="4568" y="630"/>
                  </a:cubicBezTo>
                  <a:cubicBezTo>
                    <a:pt x="3907" y="252"/>
                    <a:pt x="3119" y="0"/>
                    <a:pt x="22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4" name="Google Shape;8344;p84"/>
            <p:cNvSpPr/>
            <p:nvPr/>
          </p:nvSpPr>
          <p:spPr>
            <a:xfrm>
              <a:off x="-19695075" y="3868400"/>
              <a:ext cx="48075" cy="110300"/>
            </a:xfrm>
            <a:custGeom>
              <a:rect b="b" l="l" r="r" t="t"/>
              <a:pathLst>
                <a:path extrusionOk="0" h="4412" w="1923">
                  <a:moveTo>
                    <a:pt x="977" y="0"/>
                  </a:moveTo>
                  <a:lnTo>
                    <a:pt x="0" y="4285"/>
                  </a:lnTo>
                  <a:cubicBezTo>
                    <a:pt x="316" y="4380"/>
                    <a:pt x="631" y="4411"/>
                    <a:pt x="977" y="4411"/>
                  </a:cubicBezTo>
                  <a:cubicBezTo>
                    <a:pt x="1261" y="4411"/>
                    <a:pt x="1576" y="4380"/>
                    <a:pt x="1922" y="4285"/>
                  </a:cubicBezTo>
                  <a:lnTo>
                    <a:pt x="9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5" name="Google Shape;8345;p84"/>
            <p:cNvSpPr/>
            <p:nvPr/>
          </p:nvSpPr>
          <p:spPr>
            <a:xfrm>
              <a:off x="-19822675" y="3764250"/>
              <a:ext cx="142575" cy="229550"/>
            </a:xfrm>
            <a:custGeom>
              <a:rect b="b" l="l" r="r" t="t"/>
              <a:pathLst>
                <a:path extrusionOk="0" h="9182" w="5703">
                  <a:moveTo>
                    <a:pt x="3939" y="3599"/>
                  </a:moveTo>
                  <a:cubicBezTo>
                    <a:pt x="4128" y="3599"/>
                    <a:pt x="4285" y="3757"/>
                    <a:pt x="4285" y="3977"/>
                  </a:cubicBezTo>
                  <a:cubicBezTo>
                    <a:pt x="4285" y="4166"/>
                    <a:pt x="4128" y="4324"/>
                    <a:pt x="3939" y="4324"/>
                  </a:cubicBezTo>
                  <a:cubicBezTo>
                    <a:pt x="3750" y="4324"/>
                    <a:pt x="3592" y="4166"/>
                    <a:pt x="3592" y="3977"/>
                  </a:cubicBezTo>
                  <a:cubicBezTo>
                    <a:pt x="3592" y="3757"/>
                    <a:pt x="3750" y="3599"/>
                    <a:pt x="3939" y="3599"/>
                  </a:cubicBezTo>
                  <a:close/>
                  <a:moveTo>
                    <a:pt x="3592" y="5017"/>
                  </a:moveTo>
                  <a:cubicBezTo>
                    <a:pt x="3970" y="5017"/>
                    <a:pt x="4285" y="5332"/>
                    <a:pt x="4285" y="5742"/>
                  </a:cubicBezTo>
                  <a:cubicBezTo>
                    <a:pt x="4285" y="6120"/>
                    <a:pt x="3970" y="6435"/>
                    <a:pt x="3592" y="6435"/>
                  </a:cubicBezTo>
                  <a:cubicBezTo>
                    <a:pt x="3183" y="6435"/>
                    <a:pt x="2868" y="6120"/>
                    <a:pt x="2868" y="5742"/>
                  </a:cubicBezTo>
                  <a:cubicBezTo>
                    <a:pt x="2868" y="5332"/>
                    <a:pt x="3183" y="5017"/>
                    <a:pt x="3592" y="5017"/>
                  </a:cubicBezTo>
                  <a:close/>
                  <a:moveTo>
                    <a:pt x="371" y="1"/>
                  </a:moveTo>
                  <a:cubicBezTo>
                    <a:pt x="318" y="1"/>
                    <a:pt x="266" y="12"/>
                    <a:pt x="221" y="39"/>
                  </a:cubicBezTo>
                  <a:cubicBezTo>
                    <a:pt x="64" y="102"/>
                    <a:pt x="1" y="354"/>
                    <a:pt x="64" y="480"/>
                  </a:cubicBezTo>
                  <a:lnTo>
                    <a:pt x="788" y="1930"/>
                  </a:lnTo>
                  <a:cubicBezTo>
                    <a:pt x="820" y="1993"/>
                    <a:pt x="914" y="2056"/>
                    <a:pt x="977" y="2056"/>
                  </a:cubicBezTo>
                  <a:lnTo>
                    <a:pt x="2017" y="2465"/>
                  </a:lnTo>
                  <a:cubicBezTo>
                    <a:pt x="1733" y="3001"/>
                    <a:pt x="1576" y="3599"/>
                    <a:pt x="1481" y="4229"/>
                  </a:cubicBezTo>
                  <a:lnTo>
                    <a:pt x="379" y="4229"/>
                  </a:lnTo>
                  <a:cubicBezTo>
                    <a:pt x="190" y="4229"/>
                    <a:pt x="32" y="4387"/>
                    <a:pt x="32" y="4576"/>
                  </a:cubicBezTo>
                  <a:cubicBezTo>
                    <a:pt x="32" y="4797"/>
                    <a:pt x="190" y="4954"/>
                    <a:pt x="379" y="4954"/>
                  </a:cubicBezTo>
                  <a:lnTo>
                    <a:pt x="1481" y="4954"/>
                  </a:lnTo>
                  <a:cubicBezTo>
                    <a:pt x="1544" y="5584"/>
                    <a:pt x="1733" y="6151"/>
                    <a:pt x="2017" y="6718"/>
                  </a:cubicBezTo>
                  <a:lnTo>
                    <a:pt x="977" y="7096"/>
                  </a:lnTo>
                  <a:cubicBezTo>
                    <a:pt x="914" y="7159"/>
                    <a:pt x="820" y="7191"/>
                    <a:pt x="788" y="7254"/>
                  </a:cubicBezTo>
                  <a:lnTo>
                    <a:pt x="64" y="8672"/>
                  </a:lnTo>
                  <a:cubicBezTo>
                    <a:pt x="1" y="8829"/>
                    <a:pt x="64" y="9081"/>
                    <a:pt x="221" y="9144"/>
                  </a:cubicBezTo>
                  <a:cubicBezTo>
                    <a:pt x="282" y="9170"/>
                    <a:pt x="340" y="9182"/>
                    <a:pt x="394" y="9182"/>
                  </a:cubicBezTo>
                  <a:cubicBezTo>
                    <a:pt x="536" y="9182"/>
                    <a:pt x="648" y="9101"/>
                    <a:pt x="694" y="8987"/>
                  </a:cubicBezTo>
                  <a:lnTo>
                    <a:pt x="1387" y="7695"/>
                  </a:lnTo>
                  <a:lnTo>
                    <a:pt x="2395" y="7317"/>
                  </a:lnTo>
                  <a:cubicBezTo>
                    <a:pt x="2868" y="7979"/>
                    <a:pt x="3529" y="8483"/>
                    <a:pt x="4317" y="8829"/>
                  </a:cubicBezTo>
                  <a:lnTo>
                    <a:pt x="5703" y="2749"/>
                  </a:lnTo>
                  <a:cubicBezTo>
                    <a:pt x="4947" y="2749"/>
                    <a:pt x="4285" y="2434"/>
                    <a:pt x="3813" y="1930"/>
                  </a:cubicBezTo>
                  <a:cubicBezTo>
                    <a:pt x="3529" y="1646"/>
                    <a:pt x="3340" y="1362"/>
                    <a:pt x="3214" y="1016"/>
                  </a:cubicBezTo>
                  <a:cubicBezTo>
                    <a:pt x="2899" y="1236"/>
                    <a:pt x="2647" y="1552"/>
                    <a:pt x="2395" y="1867"/>
                  </a:cubicBezTo>
                  <a:lnTo>
                    <a:pt x="1387" y="1489"/>
                  </a:lnTo>
                  <a:lnTo>
                    <a:pt x="694" y="165"/>
                  </a:lnTo>
                  <a:cubicBezTo>
                    <a:pt x="649" y="75"/>
                    <a:pt x="506" y="1"/>
                    <a:pt x="3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46" name="Google Shape;8346;p84"/>
          <p:cNvGrpSpPr/>
          <p:nvPr/>
        </p:nvGrpSpPr>
        <p:grpSpPr>
          <a:xfrm>
            <a:off x="2964916" y="2796278"/>
            <a:ext cx="449325" cy="450470"/>
            <a:chOff x="-19822675" y="4066875"/>
            <a:chExt cx="304050" cy="304825"/>
          </a:xfrm>
        </p:grpSpPr>
        <p:sp>
          <p:nvSpPr>
            <p:cNvPr id="8347" name="Google Shape;8347;p84"/>
            <p:cNvSpPr/>
            <p:nvPr/>
          </p:nvSpPr>
          <p:spPr>
            <a:xfrm>
              <a:off x="-19803775" y="4086925"/>
              <a:ext cx="71700" cy="68975"/>
            </a:xfrm>
            <a:custGeom>
              <a:rect b="b" l="l" r="r" t="t"/>
              <a:pathLst>
                <a:path extrusionOk="0" h="2759" w="2868">
                  <a:moveTo>
                    <a:pt x="1829" y="1"/>
                  </a:moveTo>
                  <a:cubicBezTo>
                    <a:pt x="1712" y="1"/>
                    <a:pt x="1595" y="17"/>
                    <a:pt x="1482" y="49"/>
                  </a:cubicBezTo>
                  <a:cubicBezTo>
                    <a:pt x="536" y="270"/>
                    <a:pt x="64" y="1467"/>
                    <a:pt x="1" y="2759"/>
                  </a:cubicBezTo>
                  <a:lnTo>
                    <a:pt x="2143" y="2759"/>
                  </a:lnTo>
                  <a:cubicBezTo>
                    <a:pt x="2238" y="1971"/>
                    <a:pt x="2458" y="1089"/>
                    <a:pt x="2868" y="364"/>
                  </a:cubicBezTo>
                  <a:cubicBezTo>
                    <a:pt x="2517" y="131"/>
                    <a:pt x="2167" y="1"/>
                    <a:pt x="1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8" name="Google Shape;8348;p84"/>
            <p:cNvSpPr/>
            <p:nvPr/>
          </p:nvSpPr>
          <p:spPr>
            <a:xfrm>
              <a:off x="-19822675" y="4174775"/>
              <a:ext cx="304050" cy="124475"/>
            </a:xfrm>
            <a:custGeom>
              <a:rect b="b" l="l" r="r" t="t"/>
              <a:pathLst>
                <a:path extrusionOk="0" h="4979" w="12162">
                  <a:moveTo>
                    <a:pt x="3939" y="1450"/>
                  </a:moveTo>
                  <a:cubicBezTo>
                    <a:pt x="4128" y="1450"/>
                    <a:pt x="4285" y="1608"/>
                    <a:pt x="4285" y="1797"/>
                  </a:cubicBezTo>
                  <a:cubicBezTo>
                    <a:pt x="4285" y="1986"/>
                    <a:pt x="4128" y="2143"/>
                    <a:pt x="3939" y="2143"/>
                  </a:cubicBezTo>
                  <a:lnTo>
                    <a:pt x="2521" y="2143"/>
                  </a:lnTo>
                  <a:cubicBezTo>
                    <a:pt x="2332" y="2143"/>
                    <a:pt x="2175" y="1986"/>
                    <a:pt x="2175" y="1797"/>
                  </a:cubicBezTo>
                  <a:cubicBezTo>
                    <a:pt x="2175" y="1608"/>
                    <a:pt x="2332" y="1450"/>
                    <a:pt x="2521" y="1450"/>
                  </a:cubicBezTo>
                  <a:close/>
                  <a:moveTo>
                    <a:pt x="6774" y="1450"/>
                  </a:moveTo>
                  <a:cubicBezTo>
                    <a:pt x="6963" y="1450"/>
                    <a:pt x="7121" y="1608"/>
                    <a:pt x="7121" y="1797"/>
                  </a:cubicBezTo>
                  <a:cubicBezTo>
                    <a:pt x="7121" y="1986"/>
                    <a:pt x="6963" y="2143"/>
                    <a:pt x="6774" y="2143"/>
                  </a:cubicBezTo>
                  <a:lnTo>
                    <a:pt x="5357" y="2143"/>
                  </a:lnTo>
                  <a:cubicBezTo>
                    <a:pt x="5167" y="2143"/>
                    <a:pt x="5010" y="1986"/>
                    <a:pt x="5010" y="1797"/>
                  </a:cubicBezTo>
                  <a:cubicBezTo>
                    <a:pt x="5010" y="1608"/>
                    <a:pt x="5167" y="1450"/>
                    <a:pt x="5357" y="1450"/>
                  </a:cubicBezTo>
                  <a:close/>
                  <a:moveTo>
                    <a:pt x="9641" y="1450"/>
                  </a:moveTo>
                  <a:cubicBezTo>
                    <a:pt x="9830" y="1450"/>
                    <a:pt x="9988" y="1608"/>
                    <a:pt x="9988" y="1797"/>
                  </a:cubicBezTo>
                  <a:cubicBezTo>
                    <a:pt x="9988" y="1986"/>
                    <a:pt x="9830" y="2143"/>
                    <a:pt x="9641" y="2143"/>
                  </a:cubicBezTo>
                  <a:lnTo>
                    <a:pt x="8223" y="2143"/>
                  </a:lnTo>
                  <a:cubicBezTo>
                    <a:pt x="8034" y="2143"/>
                    <a:pt x="7877" y="1986"/>
                    <a:pt x="7877" y="1797"/>
                  </a:cubicBezTo>
                  <a:cubicBezTo>
                    <a:pt x="7877" y="1608"/>
                    <a:pt x="8034" y="1450"/>
                    <a:pt x="8223" y="1450"/>
                  </a:cubicBezTo>
                  <a:close/>
                  <a:moveTo>
                    <a:pt x="5357" y="2868"/>
                  </a:moveTo>
                  <a:cubicBezTo>
                    <a:pt x="5546" y="2868"/>
                    <a:pt x="5703" y="3025"/>
                    <a:pt x="5703" y="3214"/>
                  </a:cubicBezTo>
                  <a:cubicBezTo>
                    <a:pt x="5703" y="3403"/>
                    <a:pt x="5546" y="3561"/>
                    <a:pt x="5357" y="3561"/>
                  </a:cubicBezTo>
                  <a:lnTo>
                    <a:pt x="3939" y="3561"/>
                  </a:lnTo>
                  <a:cubicBezTo>
                    <a:pt x="3750" y="3561"/>
                    <a:pt x="3592" y="3403"/>
                    <a:pt x="3592" y="3214"/>
                  </a:cubicBezTo>
                  <a:cubicBezTo>
                    <a:pt x="3592" y="3025"/>
                    <a:pt x="3750" y="2868"/>
                    <a:pt x="3939" y="2868"/>
                  </a:cubicBezTo>
                  <a:close/>
                  <a:moveTo>
                    <a:pt x="8223" y="2868"/>
                  </a:moveTo>
                  <a:cubicBezTo>
                    <a:pt x="8412" y="2868"/>
                    <a:pt x="8570" y="3025"/>
                    <a:pt x="8570" y="3214"/>
                  </a:cubicBezTo>
                  <a:cubicBezTo>
                    <a:pt x="8570" y="3403"/>
                    <a:pt x="8412" y="3561"/>
                    <a:pt x="8223" y="3561"/>
                  </a:cubicBezTo>
                  <a:lnTo>
                    <a:pt x="6806" y="3561"/>
                  </a:lnTo>
                  <a:cubicBezTo>
                    <a:pt x="6617" y="3561"/>
                    <a:pt x="6459" y="3403"/>
                    <a:pt x="6459" y="3214"/>
                  </a:cubicBezTo>
                  <a:cubicBezTo>
                    <a:pt x="6459" y="3025"/>
                    <a:pt x="6617" y="2868"/>
                    <a:pt x="6806" y="2868"/>
                  </a:cubicBezTo>
                  <a:close/>
                  <a:moveTo>
                    <a:pt x="1072" y="1"/>
                  </a:moveTo>
                  <a:cubicBezTo>
                    <a:pt x="473" y="1"/>
                    <a:pt x="1" y="473"/>
                    <a:pt x="1" y="1040"/>
                  </a:cubicBezTo>
                  <a:cubicBezTo>
                    <a:pt x="1" y="3214"/>
                    <a:pt x="1765" y="4979"/>
                    <a:pt x="3939" y="4979"/>
                  </a:cubicBezTo>
                  <a:lnTo>
                    <a:pt x="8223" y="4979"/>
                  </a:lnTo>
                  <a:cubicBezTo>
                    <a:pt x="10397" y="4979"/>
                    <a:pt x="12162" y="3214"/>
                    <a:pt x="12162" y="1040"/>
                  </a:cubicBezTo>
                  <a:cubicBezTo>
                    <a:pt x="12162" y="473"/>
                    <a:pt x="11689" y="1"/>
                    <a:pt x="1109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9" name="Google Shape;8349;p84"/>
            <p:cNvSpPr/>
            <p:nvPr/>
          </p:nvSpPr>
          <p:spPr>
            <a:xfrm>
              <a:off x="-19732100" y="4066875"/>
              <a:ext cx="122100" cy="89825"/>
            </a:xfrm>
            <a:custGeom>
              <a:rect b="b" l="l" r="r" t="t"/>
              <a:pathLst>
                <a:path extrusionOk="0" h="3593" w="4884">
                  <a:moveTo>
                    <a:pt x="2427" y="1"/>
                  </a:moveTo>
                  <a:cubicBezTo>
                    <a:pt x="1229" y="1"/>
                    <a:pt x="190" y="1796"/>
                    <a:pt x="1" y="3592"/>
                  </a:cubicBezTo>
                  <a:lnTo>
                    <a:pt x="4884" y="3592"/>
                  </a:lnTo>
                  <a:cubicBezTo>
                    <a:pt x="4695" y="1796"/>
                    <a:pt x="3687" y="1"/>
                    <a:pt x="24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0" name="Google Shape;8350;p84"/>
            <p:cNvSpPr/>
            <p:nvPr/>
          </p:nvSpPr>
          <p:spPr>
            <a:xfrm>
              <a:off x="-19609225" y="4087725"/>
              <a:ext cx="71700" cy="69750"/>
            </a:xfrm>
            <a:custGeom>
              <a:rect b="b" l="l" r="r" t="t"/>
              <a:pathLst>
                <a:path extrusionOk="0" h="2790" w="2868">
                  <a:moveTo>
                    <a:pt x="1039" y="0"/>
                  </a:moveTo>
                  <a:cubicBezTo>
                    <a:pt x="701" y="0"/>
                    <a:pt x="351" y="130"/>
                    <a:pt x="1" y="364"/>
                  </a:cubicBezTo>
                  <a:cubicBezTo>
                    <a:pt x="410" y="1120"/>
                    <a:pt x="631" y="1971"/>
                    <a:pt x="725" y="2790"/>
                  </a:cubicBezTo>
                  <a:lnTo>
                    <a:pt x="2867" y="2790"/>
                  </a:lnTo>
                  <a:lnTo>
                    <a:pt x="2867" y="2758"/>
                  </a:lnTo>
                  <a:cubicBezTo>
                    <a:pt x="2804" y="1466"/>
                    <a:pt x="2332" y="269"/>
                    <a:pt x="1387" y="49"/>
                  </a:cubicBezTo>
                  <a:cubicBezTo>
                    <a:pt x="1273" y="16"/>
                    <a:pt x="1157" y="0"/>
                    <a:pt x="10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1" name="Google Shape;8351;p84"/>
            <p:cNvSpPr/>
            <p:nvPr/>
          </p:nvSpPr>
          <p:spPr>
            <a:xfrm>
              <a:off x="-19643875" y="4308675"/>
              <a:ext cx="70900" cy="44125"/>
            </a:xfrm>
            <a:custGeom>
              <a:rect b="b" l="l" r="r" t="t"/>
              <a:pathLst>
                <a:path extrusionOk="0" h="1765" w="2836">
                  <a:moveTo>
                    <a:pt x="2836" y="1"/>
                  </a:moveTo>
                  <a:cubicBezTo>
                    <a:pt x="2300" y="221"/>
                    <a:pt x="1702" y="347"/>
                    <a:pt x="1071" y="347"/>
                  </a:cubicBezTo>
                  <a:lnTo>
                    <a:pt x="63" y="347"/>
                  </a:lnTo>
                  <a:cubicBezTo>
                    <a:pt x="0" y="473"/>
                    <a:pt x="0" y="568"/>
                    <a:pt x="0" y="694"/>
                  </a:cubicBezTo>
                  <a:lnTo>
                    <a:pt x="0" y="1387"/>
                  </a:lnTo>
                  <a:cubicBezTo>
                    <a:pt x="0" y="1607"/>
                    <a:pt x="189" y="1765"/>
                    <a:pt x="378" y="1765"/>
                  </a:cubicBezTo>
                  <a:lnTo>
                    <a:pt x="1071" y="1765"/>
                  </a:lnTo>
                  <a:cubicBezTo>
                    <a:pt x="2048" y="1765"/>
                    <a:pt x="2836" y="977"/>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2" name="Google Shape;8352;p84"/>
            <p:cNvSpPr/>
            <p:nvPr/>
          </p:nvSpPr>
          <p:spPr>
            <a:xfrm>
              <a:off x="-19581650" y="4292925"/>
              <a:ext cx="63025" cy="78775"/>
            </a:xfrm>
            <a:custGeom>
              <a:rect b="b" l="l" r="r" t="t"/>
              <a:pathLst>
                <a:path extrusionOk="0" h="3151" w="2521">
                  <a:moveTo>
                    <a:pt x="1418" y="1"/>
                  </a:moveTo>
                  <a:lnTo>
                    <a:pt x="1071" y="221"/>
                  </a:lnTo>
                  <a:lnTo>
                    <a:pt x="1071" y="631"/>
                  </a:lnTo>
                  <a:cubicBezTo>
                    <a:pt x="1071" y="1450"/>
                    <a:pt x="630" y="2206"/>
                    <a:pt x="0" y="2678"/>
                  </a:cubicBezTo>
                  <a:cubicBezTo>
                    <a:pt x="410" y="2930"/>
                    <a:pt x="945" y="3151"/>
                    <a:pt x="1449" y="3151"/>
                  </a:cubicBezTo>
                  <a:lnTo>
                    <a:pt x="2174" y="3151"/>
                  </a:lnTo>
                  <a:cubicBezTo>
                    <a:pt x="2363" y="3151"/>
                    <a:pt x="2521" y="2993"/>
                    <a:pt x="2521" y="2773"/>
                  </a:cubicBezTo>
                  <a:lnTo>
                    <a:pt x="2521" y="2080"/>
                  </a:lnTo>
                  <a:cubicBezTo>
                    <a:pt x="2521" y="1198"/>
                    <a:pt x="2048" y="473"/>
                    <a:pt x="14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53" name="Google Shape;8353;p84"/>
          <p:cNvGrpSpPr/>
          <p:nvPr/>
        </p:nvGrpSpPr>
        <p:grpSpPr>
          <a:xfrm>
            <a:off x="5773985" y="1689571"/>
            <a:ext cx="399302" cy="449325"/>
            <a:chOff x="-17878825" y="3334400"/>
            <a:chExt cx="270200" cy="304050"/>
          </a:xfrm>
        </p:grpSpPr>
        <p:sp>
          <p:nvSpPr>
            <p:cNvPr id="8354" name="Google Shape;8354;p84"/>
            <p:cNvSpPr/>
            <p:nvPr/>
          </p:nvSpPr>
          <p:spPr>
            <a:xfrm>
              <a:off x="-17683475" y="3334400"/>
              <a:ext cx="74850" cy="74050"/>
            </a:xfrm>
            <a:custGeom>
              <a:rect b="b" l="l" r="r" t="t"/>
              <a:pathLst>
                <a:path extrusionOk="0" h="2962" w="2994">
                  <a:moveTo>
                    <a:pt x="1985" y="0"/>
                  </a:moveTo>
                  <a:cubicBezTo>
                    <a:pt x="1197" y="0"/>
                    <a:pt x="473" y="378"/>
                    <a:pt x="0" y="945"/>
                  </a:cubicBezTo>
                  <a:cubicBezTo>
                    <a:pt x="630" y="1481"/>
                    <a:pt x="1229" y="2174"/>
                    <a:pt x="1670" y="2962"/>
                  </a:cubicBezTo>
                  <a:lnTo>
                    <a:pt x="2867" y="473"/>
                  </a:lnTo>
                  <a:cubicBezTo>
                    <a:pt x="2993" y="252"/>
                    <a:pt x="2836" y="0"/>
                    <a:pt x="25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5" name="Google Shape;8355;p84"/>
            <p:cNvSpPr/>
            <p:nvPr/>
          </p:nvSpPr>
          <p:spPr>
            <a:xfrm>
              <a:off x="-17752000" y="3513975"/>
              <a:ext cx="16550" cy="16550"/>
            </a:xfrm>
            <a:custGeom>
              <a:rect b="b" l="l" r="r" t="t"/>
              <a:pathLst>
                <a:path extrusionOk="0" h="662" w="662">
                  <a:moveTo>
                    <a:pt x="347" y="0"/>
                  </a:moveTo>
                  <a:cubicBezTo>
                    <a:pt x="158" y="0"/>
                    <a:pt x="0" y="158"/>
                    <a:pt x="0" y="347"/>
                  </a:cubicBezTo>
                  <a:cubicBezTo>
                    <a:pt x="0" y="441"/>
                    <a:pt x="158" y="536"/>
                    <a:pt x="347" y="662"/>
                  </a:cubicBezTo>
                  <a:cubicBezTo>
                    <a:pt x="504" y="599"/>
                    <a:pt x="630" y="473"/>
                    <a:pt x="662" y="378"/>
                  </a:cubicBezTo>
                  <a:lnTo>
                    <a:pt x="662" y="284"/>
                  </a:lnTo>
                  <a:cubicBezTo>
                    <a:pt x="630" y="126"/>
                    <a:pt x="504"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6" name="Google Shape;8356;p84"/>
            <p:cNvSpPr/>
            <p:nvPr/>
          </p:nvSpPr>
          <p:spPr>
            <a:xfrm>
              <a:off x="-17860700" y="3405275"/>
              <a:ext cx="107150" cy="206225"/>
            </a:xfrm>
            <a:custGeom>
              <a:rect b="b" l="l" r="r" t="t"/>
              <a:pathLst>
                <a:path extrusionOk="0" h="8249" w="4286">
                  <a:moveTo>
                    <a:pt x="2521" y="2931"/>
                  </a:moveTo>
                  <a:cubicBezTo>
                    <a:pt x="2710" y="2931"/>
                    <a:pt x="2867" y="3088"/>
                    <a:pt x="2867" y="3277"/>
                  </a:cubicBezTo>
                  <a:cubicBezTo>
                    <a:pt x="2867" y="3466"/>
                    <a:pt x="2710" y="3624"/>
                    <a:pt x="2521" y="3624"/>
                  </a:cubicBezTo>
                  <a:cubicBezTo>
                    <a:pt x="2332" y="3624"/>
                    <a:pt x="2174" y="3466"/>
                    <a:pt x="2174" y="3277"/>
                  </a:cubicBezTo>
                  <a:cubicBezTo>
                    <a:pt x="2174" y="3088"/>
                    <a:pt x="2332" y="2931"/>
                    <a:pt x="2521" y="2931"/>
                  </a:cubicBezTo>
                  <a:close/>
                  <a:moveTo>
                    <a:pt x="1513" y="1"/>
                  </a:moveTo>
                  <a:cubicBezTo>
                    <a:pt x="568" y="1387"/>
                    <a:pt x="1" y="3246"/>
                    <a:pt x="1" y="4695"/>
                  </a:cubicBezTo>
                  <a:cubicBezTo>
                    <a:pt x="1" y="6113"/>
                    <a:pt x="473" y="7184"/>
                    <a:pt x="1450" y="7845"/>
                  </a:cubicBezTo>
                  <a:cubicBezTo>
                    <a:pt x="1859" y="8112"/>
                    <a:pt x="2328" y="8248"/>
                    <a:pt x="2801" y="8248"/>
                  </a:cubicBezTo>
                  <a:cubicBezTo>
                    <a:pt x="3166" y="8248"/>
                    <a:pt x="3533" y="8167"/>
                    <a:pt x="3876" y="8003"/>
                  </a:cubicBezTo>
                  <a:cubicBezTo>
                    <a:pt x="4128" y="7845"/>
                    <a:pt x="4285" y="7562"/>
                    <a:pt x="4285" y="7310"/>
                  </a:cubicBezTo>
                  <a:lnTo>
                    <a:pt x="4285" y="5608"/>
                  </a:lnTo>
                  <a:cubicBezTo>
                    <a:pt x="4065" y="5451"/>
                    <a:pt x="3718" y="5199"/>
                    <a:pt x="3624" y="4852"/>
                  </a:cubicBezTo>
                  <a:cubicBezTo>
                    <a:pt x="3592" y="4821"/>
                    <a:pt x="3592" y="4726"/>
                    <a:pt x="3592" y="4695"/>
                  </a:cubicBezTo>
                  <a:lnTo>
                    <a:pt x="3592" y="2300"/>
                  </a:lnTo>
                  <a:cubicBezTo>
                    <a:pt x="3592" y="1670"/>
                    <a:pt x="3277" y="1103"/>
                    <a:pt x="2773" y="788"/>
                  </a:cubicBezTo>
                  <a:lnTo>
                    <a:pt x="15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7" name="Google Shape;8357;p84"/>
            <p:cNvSpPr/>
            <p:nvPr/>
          </p:nvSpPr>
          <p:spPr>
            <a:xfrm>
              <a:off x="-17735475" y="3405275"/>
              <a:ext cx="107150" cy="206475"/>
            </a:xfrm>
            <a:custGeom>
              <a:rect b="b" l="l" r="r" t="t"/>
              <a:pathLst>
                <a:path extrusionOk="0" h="8259" w="4286">
                  <a:moveTo>
                    <a:pt x="1797" y="2931"/>
                  </a:moveTo>
                  <a:cubicBezTo>
                    <a:pt x="2017" y="2931"/>
                    <a:pt x="2175" y="3088"/>
                    <a:pt x="2175" y="3277"/>
                  </a:cubicBezTo>
                  <a:cubicBezTo>
                    <a:pt x="2175" y="3466"/>
                    <a:pt x="2017" y="3624"/>
                    <a:pt x="1797" y="3624"/>
                  </a:cubicBezTo>
                  <a:cubicBezTo>
                    <a:pt x="1608" y="3624"/>
                    <a:pt x="1450" y="3466"/>
                    <a:pt x="1450" y="3277"/>
                  </a:cubicBezTo>
                  <a:cubicBezTo>
                    <a:pt x="1450" y="3088"/>
                    <a:pt x="1608" y="2931"/>
                    <a:pt x="1797" y="2931"/>
                  </a:cubicBezTo>
                  <a:close/>
                  <a:moveTo>
                    <a:pt x="2805" y="1"/>
                  </a:moveTo>
                  <a:lnTo>
                    <a:pt x="1545" y="788"/>
                  </a:lnTo>
                  <a:cubicBezTo>
                    <a:pt x="1009" y="1103"/>
                    <a:pt x="694" y="1702"/>
                    <a:pt x="694" y="2300"/>
                  </a:cubicBezTo>
                  <a:lnTo>
                    <a:pt x="694" y="4506"/>
                  </a:lnTo>
                  <a:lnTo>
                    <a:pt x="694" y="4695"/>
                  </a:lnTo>
                  <a:cubicBezTo>
                    <a:pt x="694" y="4789"/>
                    <a:pt x="694" y="4852"/>
                    <a:pt x="662" y="4947"/>
                  </a:cubicBezTo>
                  <a:lnTo>
                    <a:pt x="662" y="4978"/>
                  </a:lnTo>
                  <a:cubicBezTo>
                    <a:pt x="568" y="5293"/>
                    <a:pt x="253" y="5514"/>
                    <a:pt x="1" y="5640"/>
                  </a:cubicBezTo>
                  <a:lnTo>
                    <a:pt x="1" y="7310"/>
                  </a:lnTo>
                  <a:cubicBezTo>
                    <a:pt x="1" y="7562"/>
                    <a:pt x="158" y="7845"/>
                    <a:pt x="442" y="8003"/>
                  </a:cubicBezTo>
                  <a:cubicBezTo>
                    <a:pt x="777" y="8174"/>
                    <a:pt x="1139" y="8258"/>
                    <a:pt x="1503" y="8258"/>
                  </a:cubicBezTo>
                  <a:cubicBezTo>
                    <a:pt x="2884" y="8258"/>
                    <a:pt x="4285" y="7039"/>
                    <a:pt x="4285" y="4695"/>
                  </a:cubicBezTo>
                  <a:cubicBezTo>
                    <a:pt x="4285" y="3246"/>
                    <a:pt x="3750" y="1418"/>
                    <a:pt x="28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8" name="Google Shape;8358;p84"/>
            <p:cNvSpPr/>
            <p:nvPr/>
          </p:nvSpPr>
          <p:spPr>
            <a:xfrm>
              <a:off x="-17812650" y="3353300"/>
              <a:ext cx="136275" cy="144150"/>
            </a:xfrm>
            <a:custGeom>
              <a:rect b="b" l="l" r="r" t="t"/>
              <a:pathLst>
                <a:path extrusionOk="0" h="5766" w="5451">
                  <a:moveTo>
                    <a:pt x="2741" y="0"/>
                  </a:moveTo>
                  <a:cubicBezTo>
                    <a:pt x="1702" y="0"/>
                    <a:pt x="756" y="599"/>
                    <a:pt x="0" y="1513"/>
                  </a:cubicBezTo>
                  <a:lnTo>
                    <a:pt x="1229" y="2300"/>
                  </a:lnTo>
                  <a:cubicBezTo>
                    <a:pt x="1954" y="2741"/>
                    <a:pt x="2363" y="3529"/>
                    <a:pt x="2363" y="4379"/>
                  </a:cubicBezTo>
                  <a:lnTo>
                    <a:pt x="2363" y="5766"/>
                  </a:lnTo>
                  <a:cubicBezTo>
                    <a:pt x="2489" y="5703"/>
                    <a:pt x="2615" y="5671"/>
                    <a:pt x="2773" y="5671"/>
                  </a:cubicBezTo>
                  <a:cubicBezTo>
                    <a:pt x="2899" y="5671"/>
                    <a:pt x="2993" y="5703"/>
                    <a:pt x="3088" y="5766"/>
                  </a:cubicBezTo>
                  <a:lnTo>
                    <a:pt x="3088" y="4379"/>
                  </a:lnTo>
                  <a:cubicBezTo>
                    <a:pt x="3088" y="3497"/>
                    <a:pt x="3529" y="2710"/>
                    <a:pt x="4222" y="2300"/>
                  </a:cubicBezTo>
                  <a:lnTo>
                    <a:pt x="5451" y="1513"/>
                  </a:lnTo>
                  <a:cubicBezTo>
                    <a:pt x="4695" y="599"/>
                    <a:pt x="3749" y="0"/>
                    <a:pt x="274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59" name="Google Shape;8359;p84"/>
            <p:cNvSpPr/>
            <p:nvPr/>
          </p:nvSpPr>
          <p:spPr>
            <a:xfrm>
              <a:off x="-17770900" y="3614000"/>
              <a:ext cx="52775" cy="24450"/>
            </a:xfrm>
            <a:custGeom>
              <a:rect b="b" l="l" r="r" t="t"/>
              <a:pathLst>
                <a:path extrusionOk="0" h="978" w="2111">
                  <a:moveTo>
                    <a:pt x="1071" y="0"/>
                  </a:moveTo>
                  <a:cubicBezTo>
                    <a:pt x="756" y="252"/>
                    <a:pt x="378" y="410"/>
                    <a:pt x="0" y="536"/>
                  </a:cubicBezTo>
                  <a:lnTo>
                    <a:pt x="0" y="630"/>
                  </a:lnTo>
                  <a:cubicBezTo>
                    <a:pt x="0" y="851"/>
                    <a:pt x="158" y="977"/>
                    <a:pt x="347" y="977"/>
                  </a:cubicBezTo>
                  <a:lnTo>
                    <a:pt x="1764" y="977"/>
                  </a:lnTo>
                  <a:cubicBezTo>
                    <a:pt x="1953" y="977"/>
                    <a:pt x="2111" y="851"/>
                    <a:pt x="2111" y="630"/>
                  </a:cubicBezTo>
                  <a:lnTo>
                    <a:pt x="2111" y="536"/>
                  </a:lnTo>
                  <a:cubicBezTo>
                    <a:pt x="1733" y="410"/>
                    <a:pt x="1386" y="252"/>
                    <a:pt x="107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0" name="Google Shape;8360;p84"/>
            <p:cNvSpPr/>
            <p:nvPr/>
          </p:nvSpPr>
          <p:spPr>
            <a:xfrm>
              <a:off x="-17878825" y="3334400"/>
              <a:ext cx="74075" cy="74050"/>
            </a:xfrm>
            <a:custGeom>
              <a:rect b="b" l="l" r="r" t="t"/>
              <a:pathLst>
                <a:path extrusionOk="0" h="2962" w="2963">
                  <a:moveTo>
                    <a:pt x="410" y="0"/>
                  </a:moveTo>
                  <a:cubicBezTo>
                    <a:pt x="127" y="0"/>
                    <a:pt x="1" y="284"/>
                    <a:pt x="95" y="536"/>
                  </a:cubicBezTo>
                  <a:lnTo>
                    <a:pt x="1324" y="2962"/>
                  </a:lnTo>
                  <a:cubicBezTo>
                    <a:pt x="1765" y="2174"/>
                    <a:pt x="2301" y="1512"/>
                    <a:pt x="2962" y="945"/>
                  </a:cubicBezTo>
                  <a:cubicBezTo>
                    <a:pt x="2490" y="378"/>
                    <a:pt x="1797" y="0"/>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1" name="Google Shape;8361;p84"/>
          <p:cNvGrpSpPr/>
          <p:nvPr/>
        </p:nvGrpSpPr>
        <p:grpSpPr>
          <a:xfrm>
            <a:off x="5747809" y="2242416"/>
            <a:ext cx="451653" cy="451653"/>
            <a:chOff x="-17896150" y="3709300"/>
            <a:chExt cx="305625" cy="305625"/>
          </a:xfrm>
        </p:grpSpPr>
        <p:sp>
          <p:nvSpPr>
            <p:cNvPr id="8362" name="Google Shape;8362;p84"/>
            <p:cNvSpPr/>
            <p:nvPr/>
          </p:nvSpPr>
          <p:spPr>
            <a:xfrm>
              <a:off x="-17896150" y="3709300"/>
              <a:ext cx="54375" cy="77200"/>
            </a:xfrm>
            <a:custGeom>
              <a:rect b="b" l="l" r="r" t="t"/>
              <a:pathLst>
                <a:path extrusionOk="0" h="3088" w="2175">
                  <a:moveTo>
                    <a:pt x="1072" y="0"/>
                  </a:moveTo>
                  <a:cubicBezTo>
                    <a:pt x="473" y="0"/>
                    <a:pt x="1" y="473"/>
                    <a:pt x="1" y="1072"/>
                  </a:cubicBezTo>
                  <a:cubicBezTo>
                    <a:pt x="1" y="1670"/>
                    <a:pt x="473" y="2143"/>
                    <a:pt x="1072" y="2143"/>
                  </a:cubicBezTo>
                  <a:lnTo>
                    <a:pt x="1103" y="2143"/>
                  </a:lnTo>
                  <a:lnTo>
                    <a:pt x="1513" y="3088"/>
                  </a:lnTo>
                  <a:cubicBezTo>
                    <a:pt x="1702" y="3025"/>
                    <a:pt x="1891" y="2930"/>
                    <a:pt x="2080" y="2899"/>
                  </a:cubicBezTo>
                  <a:lnTo>
                    <a:pt x="2175" y="2899"/>
                  </a:lnTo>
                  <a:lnTo>
                    <a:pt x="1765" y="1859"/>
                  </a:lnTo>
                  <a:cubicBezTo>
                    <a:pt x="2017" y="1670"/>
                    <a:pt x="2143" y="1387"/>
                    <a:pt x="2143" y="1072"/>
                  </a:cubicBezTo>
                  <a:cubicBezTo>
                    <a:pt x="2143" y="473"/>
                    <a:pt x="1671" y="0"/>
                    <a:pt x="107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3" name="Google Shape;8363;p84"/>
            <p:cNvSpPr/>
            <p:nvPr/>
          </p:nvSpPr>
          <p:spPr>
            <a:xfrm>
              <a:off x="-17877250" y="3801075"/>
              <a:ext cx="286725" cy="213850"/>
            </a:xfrm>
            <a:custGeom>
              <a:rect b="b" l="l" r="r" t="t"/>
              <a:pathLst>
                <a:path extrusionOk="0" h="8554" w="11469">
                  <a:moveTo>
                    <a:pt x="1765" y="1339"/>
                  </a:moveTo>
                  <a:cubicBezTo>
                    <a:pt x="1954" y="1339"/>
                    <a:pt x="2112" y="1496"/>
                    <a:pt x="2112" y="1717"/>
                  </a:cubicBezTo>
                  <a:cubicBezTo>
                    <a:pt x="2112" y="1906"/>
                    <a:pt x="1954" y="2063"/>
                    <a:pt x="1765" y="2063"/>
                  </a:cubicBezTo>
                  <a:cubicBezTo>
                    <a:pt x="1576" y="2063"/>
                    <a:pt x="1419" y="1906"/>
                    <a:pt x="1419" y="1717"/>
                  </a:cubicBezTo>
                  <a:cubicBezTo>
                    <a:pt x="1419" y="1496"/>
                    <a:pt x="1576" y="1339"/>
                    <a:pt x="1765" y="1339"/>
                  </a:cubicBezTo>
                  <a:close/>
                  <a:moveTo>
                    <a:pt x="1829" y="0"/>
                  </a:moveTo>
                  <a:cubicBezTo>
                    <a:pt x="913" y="0"/>
                    <a:pt x="1" y="710"/>
                    <a:pt x="1" y="1811"/>
                  </a:cubicBezTo>
                  <a:lnTo>
                    <a:pt x="1" y="5308"/>
                  </a:lnTo>
                  <a:cubicBezTo>
                    <a:pt x="1" y="7104"/>
                    <a:pt x="1450" y="8553"/>
                    <a:pt x="3214" y="8553"/>
                  </a:cubicBezTo>
                  <a:lnTo>
                    <a:pt x="11091" y="8553"/>
                  </a:lnTo>
                  <a:cubicBezTo>
                    <a:pt x="11311" y="8553"/>
                    <a:pt x="11469" y="8396"/>
                    <a:pt x="11469" y="8207"/>
                  </a:cubicBezTo>
                  <a:cubicBezTo>
                    <a:pt x="11411" y="8061"/>
                    <a:pt x="11325" y="7566"/>
                    <a:pt x="11338" y="7566"/>
                  </a:cubicBezTo>
                  <a:lnTo>
                    <a:pt x="11338" y="7566"/>
                  </a:lnTo>
                  <a:cubicBezTo>
                    <a:pt x="11338" y="7566"/>
                    <a:pt x="11338" y="7566"/>
                    <a:pt x="11338" y="7566"/>
                  </a:cubicBezTo>
                  <a:lnTo>
                    <a:pt x="11338" y="7566"/>
                  </a:lnTo>
                  <a:cubicBezTo>
                    <a:pt x="11340" y="7574"/>
                    <a:pt x="11341" y="7580"/>
                    <a:pt x="11342" y="7580"/>
                  </a:cubicBezTo>
                  <a:cubicBezTo>
                    <a:pt x="11343" y="7580"/>
                    <a:pt x="11343" y="7579"/>
                    <a:pt x="11343" y="7577"/>
                  </a:cubicBezTo>
                  <a:cubicBezTo>
                    <a:pt x="11333" y="7529"/>
                    <a:pt x="11329" y="7513"/>
                    <a:pt x="11329" y="7513"/>
                  </a:cubicBezTo>
                  <a:lnTo>
                    <a:pt x="11329" y="7513"/>
                  </a:lnTo>
                  <a:cubicBezTo>
                    <a:pt x="11328" y="7513"/>
                    <a:pt x="11330" y="7523"/>
                    <a:pt x="11332" y="7534"/>
                  </a:cubicBezTo>
                  <a:lnTo>
                    <a:pt x="11332" y="7534"/>
                  </a:lnTo>
                  <a:cubicBezTo>
                    <a:pt x="11201" y="7046"/>
                    <a:pt x="10923" y="6591"/>
                    <a:pt x="10555" y="6285"/>
                  </a:cubicBezTo>
                  <a:cubicBezTo>
                    <a:pt x="9893" y="6789"/>
                    <a:pt x="9043" y="7073"/>
                    <a:pt x="8192" y="7073"/>
                  </a:cubicBezTo>
                  <a:cubicBezTo>
                    <a:pt x="7090" y="7073"/>
                    <a:pt x="6050" y="6506"/>
                    <a:pt x="5514" y="5655"/>
                  </a:cubicBezTo>
                  <a:lnTo>
                    <a:pt x="5514" y="5592"/>
                  </a:lnTo>
                  <a:cubicBezTo>
                    <a:pt x="5483" y="5592"/>
                    <a:pt x="5420" y="5655"/>
                    <a:pt x="5388" y="5655"/>
                  </a:cubicBezTo>
                  <a:lnTo>
                    <a:pt x="4632" y="5655"/>
                  </a:lnTo>
                  <a:cubicBezTo>
                    <a:pt x="4065" y="5655"/>
                    <a:pt x="3592" y="5182"/>
                    <a:pt x="3592" y="4584"/>
                  </a:cubicBezTo>
                  <a:lnTo>
                    <a:pt x="3592" y="1748"/>
                  </a:lnTo>
                  <a:cubicBezTo>
                    <a:pt x="3592" y="1433"/>
                    <a:pt x="3498" y="1150"/>
                    <a:pt x="3340" y="929"/>
                  </a:cubicBezTo>
                  <a:cubicBezTo>
                    <a:pt x="2987" y="283"/>
                    <a:pt x="2407" y="0"/>
                    <a:pt x="1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4" name="Google Shape;8364;p84"/>
            <p:cNvSpPr/>
            <p:nvPr/>
          </p:nvSpPr>
          <p:spPr>
            <a:xfrm>
              <a:off x="-17783500" y="3763075"/>
              <a:ext cx="191400" cy="194350"/>
            </a:xfrm>
            <a:custGeom>
              <a:rect b="b" l="l" r="r" t="t"/>
              <a:pathLst>
                <a:path extrusionOk="0" h="7774" w="7656">
                  <a:moveTo>
                    <a:pt x="3368" y="1"/>
                  </a:moveTo>
                  <a:cubicBezTo>
                    <a:pt x="3223" y="1"/>
                    <a:pt x="3077" y="8"/>
                    <a:pt x="2930" y="23"/>
                  </a:cubicBezTo>
                  <a:cubicBezTo>
                    <a:pt x="1764" y="149"/>
                    <a:pt x="693" y="779"/>
                    <a:pt x="0" y="1725"/>
                  </a:cubicBezTo>
                  <a:cubicBezTo>
                    <a:pt x="315" y="2166"/>
                    <a:pt x="504" y="2670"/>
                    <a:pt x="504" y="3237"/>
                  </a:cubicBezTo>
                  <a:lnTo>
                    <a:pt x="504" y="6041"/>
                  </a:lnTo>
                  <a:cubicBezTo>
                    <a:pt x="504" y="6261"/>
                    <a:pt x="662" y="6419"/>
                    <a:pt x="851" y="6419"/>
                  </a:cubicBezTo>
                  <a:lnTo>
                    <a:pt x="1418" y="6419"/>
                  </a:lnTo>
                  <a:cubicBezTo>
                    <a:pt x="1418" y="6419"/>
                    <a:pt x="1418" y="6356"/>
                    <a:pt x="1386" y="6356"/>
                  </a:cubicBezTo>
                  <a:cubicBezTo>
                    <a:pt x="1260" y="6041"/>
                    <a:pt x="1197" y="5694"/>
                    <a:pt x="1197" y="5348"/>
                  </a:cubicBezTo>
                  <a:lnTo>
                    <a:pt x="1197" y="4749"/>
                  </a:lnTo>
                  <a:cubicBezTo>
                    <a:pt x="1197" y="3363"/>
                    <a:pt x="2268" y="2197"/>
                    <a:pt x="3560" y="2166"/>
                  </a:cubicBezTo>
                  <a:cubicBezTo>
                    <a:pt x="3634" y="2159"/>
                    <a:pt x="3707" y="2156"/>
                    <a:pt x="3779" y="2156"/>
                  </a:cubicBezTo>
                  <a:cubicBezTo>
                    <a:pt x="4417" y="2156"/>
                    <a:pt x="4997" y="2403"/>
                    <a:pt x="5450" y="2827"/>
                  </a:cubicBezTo>
                  <a:cubicBezTo>
                    <a:pt x="5986" y="3300"/>
                    <a:pt x="6238" y="3930"/>
                    <a:pt x="6238" y="4623"/>
                  </a:cubicBezTo>
                  <a:lnTo>
                    <a:pt x="6238" y="5001"/>
                  </a:lnTo>
                  <a:cubicBezTo>
                    <a:pt x="6238" y="5789"/>
                    <a:pt x="5639" y="6419"/>
                    <a:pt x="4852" y="6419"/>
                  </a:cubicBezTo>
                  <a:cubicBezTo>
                    <a:pt x="4064" y="6419"/>
                    <a:pt x="3371" y="5789"/>
                    <a:pt x="3371" y="5001"/>
                  </a:cubicBezTo>
                  <a:lnTo>
                    <a:pt x="3371" y="4623"/>
                  </a:lnTo>
                  <a:cubicBezTo>
                    <a:pt x="3371" y="4434"/>
                    <a:pt x="3529" y="4276"/>
                    <a:pt x="3749" y="4276"/>
                  </a:cubicBezTo>
                  <a:cubicBezTo>
                    <a:pt x="3938" y="4276"/>
                    <a:pt x="4096" y="4434"/>
                    <a:pt x="4096" y="4623"/>
                  </a:cubicBezTo>
                  <a:lnTo>
                    <a:pt x="4096" y="5001"/>
                  </a:lnTo>
                  <a:cubicBezTo>
                    <a:pt x="4096" y="5379"/>
                    <a:pt x="4442" y="5694"/>
                    <a:pt x="4852" y="5694"/>
                  </a:cubicBezTo>
                  <a:cubicBezTo>
                    <a:pt x="5230" y="5694"/>
                    <a:pt x="5545" y="5379"/>
                    <a:pt x="5545" y="5001"/>
                  </a:cubicBezTo>
                  <a:lnTo>
                    <a:pt x="5545" y="4623"/>
                  </a:lnTo>
                  <a:cubicBezTo>
                    <a:pt x="5545" y="4119"/>
                    <a:pt x="5356" y="3678"/>
                    <a:pt x="5009" y="3331"/>
                  </a:cubicBezTo>
                  <a:cubicBezTo>
                    <a:pt x="4631" y="2985"/>
                    <a:pt x="4127" y="2827"/>
                    <a:pt x="3655" y="2827"/>
                  </a:cubicBezTo>
                  <a:cubicBezTo>
                    <a:pt x="2709" y="2859"/>
                    <a:pt x="1953" y="3741"/>
                    <a:pt x="1953" y="4717"/>
                  </a:cubicBezTo>
                  <a:lnTo>
                    <a:pt x="1953" y="5316"/>
                  </a:lnTo>
                  <a:cubicBezTo>
                    <a:pt x="1953" y="5946"/>
                    <a:pt x="2205" y="6576"/>
                    <a:pt x="2583" y="6954"/>
                  </a:cubicBezTo>
                  <a:cubicBezTo>
                    <a:pt x="3056" y="7458"/>
                    <a:pt x="3749" y="7773"/>
                    <a:pt x="4474" y="7773"/>
                  </a:cubicBezTo>
                  <a:cubicBezTo>
                    <a:pt x="5104" y="7773"/>
                    <a:pt x="5702" y="7584"/>
                    <a:pt x="6175" y="7269"/>
                  </a:cubicBezTo>
                  <a:cubicBezTo>
                    <a:pt x="7089" y="6734"/>
                    <a:pt x="7656" y="5726"/>
                    <a:pt x="7656" y="4560"/>
                  </a:cubicBezTo>
                  <a:lnTo>
                    <a:pt x="7656" y="4213"/>
                  </a:lnTo>
                  <a:cubicBezTo>
                    <a:pt x="7656" y="3111"/>
                    <a:pt x="7152" y="1914"/>
                    <a:pt x="6238" y="1126"/>
                  </a:cubicBezTo>
                  <a:cubicBezTo>
                    <a:pt x="5461" y="405"/>
                    <a:pt x="4440" y="1"/>
                    <a:pt x="33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5" name="Google Shape;8365;p84"/>
            <p:cNvSpPr/>
            <p:nvPr/>
          </p:nvSpPr>
          <p:spPr>
            <a:xfrm>
              <a:off x="-17825250" y="3710075"/>
              <a:ext cx="54375" cy="76425"/>
            </a:xfrm>
            <a:custGeom>
              <a:rect b="b" l="l" r="r" t="t"/>
              <a:pathLst>
                <a:path extrusionOk="0" h="3057" w="2175">
                  <a:moveTo>
                    <a:pt x="1103" y="1"/>
                  </a:moveTo>
                  <a:cubicBezTo>
                    <a:pt x="504" y="1"/>
                    <a:pt x="32" y="474"/>
                    <a:pt x="32" y="1041"/>
                  </a:cubicBezTo>
                  <a:cubicBezTo>
                    <a:pt x="32" y="1356"/>
                    <a:pt x="189" y="1639"/>
                    <a:pt x="410" y="1828"/>
                  </a:cubicBezTo>
                  <a:lnTo>
                    <a:pt x="0" y="2868"/>
                  </a:lnTo>
                  <a:cubicBezTo>
                    <a:pt x="252" y="2899"/>
                    <a:pt x="473" y="2931"/>
                    <a:pt x="662" y="3057"/>
                  </a:cubicBezTo>
                  <a:lnTo>
                    <a:pt x="1071" y="2112"/>
                  </a:lnTo>
                  <a:lnTo>
                    <a:pt x="1103" y="2112"/>
                  </a:lnTo>
                  <a:cubicBezTo>
                    <a:pt x="1702" y="2112"/>
                    <a:pt x="2174" y="1639"/>
                    <a:pt x="2174" y="1041"/>
                  </a:cubicBezTo>
                  <a:cubicBezTo>
                    <a:pt x="2174" y="474"/>
                    <a:pt x="1702" y="1"/>
                    <a:pt x="110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6" name="Google Shape;8366;p84"/>
          <p:cNvGrpSpPr/>
          <p:nvPr/>
        </p:nvGrpSpPr>
        <p:grpSpPr>
          <a:xfrm>
            <a:off x="5775740" y="2795686"/>
            <a:ext cx="395792" cy="451653"/>
            <a:chOff x="-17878025" y="4082625"/>
            <a:chExt cx="267825" cy="305625"/>
          </a:xfrm>
        </p:grpSpPr>
        <p:sp>
          <p:nvSpPr>
            <p:cNvPr id="8367" name="Google Shape;8367;p84"/>
            <p:cNvSpPr/>
            <p:nvPr/>
          </p:nvSpPr>
          <p:spPr>
            <a:xfrm>
              <a:off x="-17660650" y="4191325"/>
              <a:ext cx="50450" cy="52000"/>
            </a:xfrm>
            <a:custGeom>
              <a:rect b="b" l="l" r="r" t="t"/>
              <a:pathLst>
                <a:path extrusionOk="0" h="2080" w="2018">
                  <a:moveTo>
                    <a:pt x="946" y="0"/>
                  </a:moveTo>
                  <a:cubicBezTo>
                    <a:pt x="599" y="0"/>
                    <a:pt x="284" y="126"/>
                    <a:pt x="1" y="284"/>
                  </a:cubicBezTo>
                  <a:cubicBezTo>
                    <a:pt x="316" y="788"/>
                    <a:pt x="505" y="1418"/>
                    <a:pt x="536" y="2080"/>
                  </a:cubicBezTo>
                  <a:cubicBezTo>
                    <a:pt x="1387" y="1922"/>
                    <a:pt x="2017" y="1229"/>
                    <a:pt x="2017" y="347"/>
                  </a:cubicBezTo>
                  <a:cubicBezTo>
                    <a:pt x="2017" y="158"/>
                    <a:pt x="1860" y="0"/>
                    <a:pt x="163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8" name="Google Shape;8368;p84"/>
            <p:cNvSpPr/>
            <p:nvPr/>
          </p:nvSpPr>
          <p:spPr>
            <a:xfrm>
              <a:off x="-17716575" y="4084200"/>
              <a:ext cx="88250" cy="103200"/>
            </a:xfrm>
            <a:custGeom>
              <a:rect b="b" l="l" r="r" t="t"/>
              <a:pathLst>
                <a:path extrusionOk="0" h="4128" w="3530">
                  <a:moveTo>
                    <a:pt x="3183" y="1"/>
                  </a:moveTo>
                  <a:cubicBezTo>
                    <a:pt x="2994" y="1"/>
                    <a:pt x="2836" y="158"/>
                    <a:pt x="2836" y="347"/>
                  </a:cubicBezTo>
                  <a:lnTo>
                    <a:pt x="2836" y="1040"/>
                  </a:lnTo>
                  <a:cubicBezTo>
                    <a:pt x="2836" y="1261"/>
                    <a:pt x="2679" y="1418"/>
                    <a:pt x="2458" y="1418"/>
                  </a:cubicBezTo>
                  <a:lnTo>
                    <a:pt x="2112" y="1418"/>
                  </a:lnTo>
                  <a:lnTo>
                    <a:pt x="2112" y="1040"/>
                  </a:lnTo>
                  <a:cubicBezTo>
                    <a:pt x="2112" y="851"/>
                    <a:pt x="1954" y="694"/>
                    <a:pt x="1765" y="694"/>
                  </a:cubicBezTo>
                  <a:cubicBezTo>
                    <a:pt x="1576" y="694"/>
                    <a:pt x="1419" y="851"/>
                    <a:pt x="1419" y="1040"/>
                  </a:cubicBezTo>
                  <a:lnTo>
                    <a:pt x="1419" y="2112"/>
                  </a:lnTo>
                  <a:lnTo>
                    <a:pt x="1041" y="2112"/>
                  </a:lnTo>
                  <a:cubicBezTo>
                    <a:pt x="852" y="2112"/>
                    <a:pt x="694" y="1954"/>
                    <a:pt x="694" y="1765"/>
                  </a:cubicBezTo>
                  <a:lnTo>
                    <a:pt x="694" y="1040"/>
                  </a:lnTo>
                  <a:cubicBezTo>
                    <a:pt x="694" y="851"/>
                    <a:pt x="537" y="694"/>
                    <a:pt x="347" y="694"/>
                  </a:cubicBezTo>
                  <a:cubicBezTo>
                    <a:pt x="158" y="694"/>
                    <a:pt x="1" y="851"/>
                    <a:pt x="1" y="1040"/>
                  </a:cubicBezTo>
                  <a:lnTo>
                    <a:pt x="1" y="1765"/>
                  </a:lnTo>
                  <a:cubicBezTo>
                    <a:pt x="1" y="2364"/>
                    <a:pt x="474" y="2836"/>
                    <a:pt x="1041" y="2836"/>
                  </a:cubicBezTo>
                  <a:lnTo>
                    <a:pt x="1419" y="2836"/>
                  </a:lnTo>
                  <a:lnTo>
                    <a:pt x="1419" y="3466"/>
                  </a:lnTo>
                  <a:cubicBezTo>
                    <a:pt x="1419" y="3498"/>
                    <a:pt x="1356" y="3529"/>
                    <a:pt x="1356" y="3624"/>
                  </a:cubicBezTo>
                  <a:cubicBezTo>
                    <a:pt x="1576" y="3781"/>
                    <a:pt x="1734" y="3939"/>
                    <a:pt x="1923" y="4128"/>
                  </a:cubicBezTo>
                  <a:cubicBezTo>
                    <a:pt x="2049" y="3939"/>
                    <a:pt x="2143" y="3718"/>
                    <a:pt x="2143" y="3498"/>
                  </a:cubicBezTo>
                  <a:lnTo>
                    <a:pt x="2143" y="2112"/>
                  </a:lnTo>
                  <a:lnTo>
                    <a:pt x="2521" y="2112"/>
                  </a:lnTo>
                  <a:cubicBezTo>
                    <a:pt x="3057" y="2112"/>
                    <a:pt x="3529" y="1639"/>
                    <a:pt x="3529" y="1040"/>
                  </a:cubicBezTo>
                  <a:lnTo>
                    <a:pt x="3529" y="347"/>
                  </a:lnTo>
                  <a:cubicBezTo>
                    <a:pt x="3529" y="158"/>
                    <a:pt x="3372" y="1"/>
                    <a:pt x="318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69" name="Google Shape;8369;p84"/>
            <p:cNvSpPr/>
            <p:nvPr/>
          </p:nvSpPr>
          <p:spPr>
            <a:xfrm>
              <a:off x="-17860700" y="4082625"/>
              <a:ext cx="90600" cy="104000"/>
            </a:xfrm>
            <a:custGeom>
              <a:rect b="b" l="l" r="r" t="t"/>
              <a:pathLst>
                <a:path extrusionOk="0" h="4160" w="3624">
                  <a:moveTo>
                    <a:pt x="442" y="1"/>
                  </a:moveTo>
                  <a:cubicBezTo>
                    <a:pt x="253" y="1"/>
                    <a:pt x="95" y="158"/>
                    <a:pt x="95" y="379"/>
                  </a:cubicBezTo>
                  <a:lnTo>
                    <a:pt x="95" y="1072"/>
                  </a:lnTo>
                  <a:cubicBezTo>
                    <a:pt x="1" y="1702"/>
                    <a:pt x="505" y="2175"/>
                    <a:pt x="1103" y="2175"/>
                  </a:cubicBezTo>
                  <a:lnTo>
                    <a:pt x="1450" y="2175"/>
                  </a:lnTo>
                  <a:lnTo>
                    <a:pt x="1450" y="3529"/>
                  </a:lnTo>
                  <a:cubicBezTo>
                    <a:pt x="1450" y="3750"/>
                    <a:pt x="1544" y="4002"/>
                    <a:pt x="1702" y="4159"/>
                  </a:cubicBezTo>
                  <a:cubicBezTo>
                    <a:pt x="1859" y="3939"/>
                    <a:pt x="2048" y="3781"/>
                    <a:pt x="2237" y="3624"/>
                  </a:cubicBezTo>
                  <a:cubicBezTo>
                    <a:pt x="2206" y="3592"/>
                    <a:pt x="2206" y="3561"/>
                    <a:pt x="2206" y="3466"/>
                  </a:cubicBezTo>
                  <a:lnTo>
                    <a:pt x="2206" y="2836"/>
                  </a:lnTo>
                  <a:lnTo>
                    <a:pt x="2584" y="2836"/>
                  </a:lnTo>
                  <a:cubicBezTo>
                    <a:pt x="3151" y="2836"/>
                    <a:pt x="3624" y="2364"/>
                    <a:pt x="3624" y="1797"/>
                  </a:cubicBezTo>
                  <a:lnTo>
                    <a:pt x="3624" y="1072"/>
                  </a:lnTo>
                  <a:cubicBezTo>
                    <a:pt x="3624" y="883"/>
                    <a:pt x="3466" y="725"/>
                    <a:pt x="3277" y="725"/>
                  </a:cubicBezTo>
                  <a:cubicBezTo>
                    <a:pt x="3088" y="725"/>
                    <a:pt x="2930" y="883"/>
                    <a:pt x="2930" y="1072"/>
                  </a:cubicBezTo>
                  <a:lnTo>
                    <a:pt x="2930" y="1797"/>
                  </a:lnTo>
                  <a:cubicBezTo>
                    <a:pt x="2930" y="1986"/>
                    <a:pt x="2773" y="2143"/>
                    <a:pt x="2552" y="2143"/>
                  </a:cubicBezTo>
                  <a:lnTo>
                    <a:pt x="2206" y="2143"/>
                  </a:lnTo>
                  <a:lnTo>
                    <a:pt x="2206" y="1072"/>
                  </a:lnTo>
                  <a:cubicBezTo>
                    <a:pt x="2206" y="883"/>
                    <a:pt x="2048" y="725"/>
                    <a:pt x="1859" y="725"/>
                  </a:cubicBezTo>
                  <a:cubicBezTo>
                    <a:pt x="1670" y="725"/>
                    <a:pt x="1513" y="883"/>
                    <a:pt x="1513" y="1072"/>
                  </a:cubicBezTo>
                  <a:lnTo>
                    <a:pt x="1513" y="1418"/>
                  </a:lnTo>
                  <a:lnTo>
                    <a:pt x="1135" y="1418"/>
                  </a:lnTo>
                  <a:cubicBezTo>
                    <a:pt x="946" y="1418"/>
                    <a:pt x="788" y="1261"/>
                    <a:pt x="788" y="1072"/>
                  </a:cubicBezTo>
                  <a:lnTo>
                    <a:pt x="788" y="379"/>
                  </a:lnTo>
                  <a:cubicBezTo>
                    <a:pt x="788" y="158"/>
                    <a:pt x="631" y="1"/>
                    <a:pt x="4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0" name="Google Shape;8370;p84"/>
            <p:cNvSpPr/>
            <p:nvPr/>
          </p:nvSpPr>
          <p:spPr>
            <a:xfrm>
              <a:off x="-17752000" y="4281300"/>
              <a:ext cx="16550" cy="16375"/>
            </a:xfrm>
            <a:custGeom>
              <a:rect b="b" l="l" r="r" t="t"/>
              <a:pathLst>
                <a:path extrusionOk="0" h="655" w="662">
                  <a:moveTo>
                    <a:pt x="319" y="1"/>
                  </a:moveTo>
                  <a:cubicBezTo>
                    <a:pt x="173" y="1"/>
                    <a:pt x="32" y="72"/>
                    <a:pt x="0" y="213"/>
                  </a:cubicBezTo>
                  <a:lnTo>
                    <a:pt x="347" y="655"/>
                  </a:lnTo>
                  <a:lnTo>
                    <a:pt x="662" y="213"/>
                  </a:lnTo>
                  <a:cubicBezTo>
                    <a:pt x="615" y="72"/>
                    <a:pt x="465" y="1"/>
                    <a:pt x="3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1" name="Google Shape;8371;p84"/>
            <p:cNvSpPr/>
            <p:nvPr/>
          </p:nvSpPr>
          <p:spPr>
            <a:xfrm>
              <a:off x="-17825250" y="4173200"/>
              <a:ext cx="161475" cy="161500"/>
            </a:xfrm>
            <a:custGeom>
              <a:rect b="b" l="l" r="r" t="t"/>
              <a:pathLst>
                <a:path extrusionOk="0" h="6460" w="6459">
                  <a:moveTo>
                    <a:pt x="1828" y="2175"/>
                  </a:moveTo>
                  <a:cubicBezTo>
                    <a:pt x="2017" y="2175"/>
                    <a:pt x="2174" y="2332"/>
                    <a:pt x="2174" y="2521"/>
                  </a:cubicBezTo>
                  <a:cubicBezTo>
                    <a:pt x="2174" y="2742"/>
                    <a:pt x="2017" y="2899"/>
                    <a:pt x="1828" y="2899"/>
                  </a:cubicBezTo>
                  <a:cubicBezTo>
                    <a:pt x="1607" y="2899"/>
                    <a:pt x="1449" y="2742"/>
                    <a:pt x="1449" y="2521"/>
                  </a:cubicBezTo>
                  <a:cubicBezTo>
                    <a:pt x="1449" y="2332"/>
                    <a:pt x="1607" y="2175"/>
                    <a:pt x="1828" y="2175"/>
                  </a:cubicBezTo>
                  <a:close/>
                  <a:moveTo>
                    <a:pt x="4663" y="2175"/>
                  </a:moveTo>
                  <a:cubicBezTo>
                    <a:pt x="4852" y="2175"/>
                    <a:pt x="5010" y="2332"/>
                    <a:pt x="5010" y="2521"/>
                  </a:cubicBezTo>
                  <a:cubicBezTo>
                    <a:pt x="5041" y="2742"/>
                    <a:pt x="4852" y="2899"/>
                    <a:pt x="4663" y="2899"/>
                  </a:cubicBezTo>
                  <a:cubicBezTo>
                    <a:pt x="4442" y="2899"/>
                    <a:pt x="4285" y="2742"/>
                    <a:pt x="4285" y="2521"/>
                  </a:cubicBezTo>
                  <a:cubicBezTo>
                    <a:pt x="4285" y="2332"/>
                    <a:pt x="4442" y="2175"/>
                    <a:pt x="4663" y="2175"/>
                  </a:cubicBezTo>
                  <a:close/>
                  <a:moveTo>
                    <a:pt x="3245" y="1"/>
                  </a:moveTo>
                  <a:cubicBezTo>
                    <a:pt x="1260" y="1"/>
                    <a:pt x="0" y="1229"/>
                    <a:pt x="0" y="3246"/>
                  </a:cubicBezTo>
                  <a:cubicBezTo>
                    <a:pt x="0" y="4348"/>
                    <a:pt x="410" y="5546"/>
                    <a:pt x="1040" y="6459"/>
                  </a:cubicBezTo>
                  <a:lnTo>
                    <a:pt x="1229" y="5325"/>
                  </a:lnTo>
                  <a:cubicBezTo>
                    <a:pt x="1386" y="4348"/>
                    <a:pt x="2237" y="3624"/>
                    <a:pt x="3245" y="3624"/>
                  </a:cubicBezTo>
                  <a:cubicBezTo>
                    <a:pt x="4222" y="3624"/>
                    <a:pt x="5073" y="4348"/>
                    <a:pt x="5230" y="5325"/>
                  </a:cubicBezTo>
                  <a:lnTo>
                    <a:pt x="5451" y="6459"/>
                  </a:lnTo>
                  <a:cubicBezTo>
                    <a:pt x="6081" y="5546"/>
                    <a:pt x="6459" y="4348"/>
                    <a:pt x="6459" y="3246"/>
                  </a:cubicBezTo>
                  <a:cubicBezTo>
                    <a:pt x="6459" y="1229"/>
                    <a:pt x="5230" y="1"/>
                    <a:pt x="324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2" name="Google Shape;8372;p84"/>
            <p:cNvSpPr/>
            <p:nvPr/>
          </p:nvSpPr>
          <p:spPr>
            <a:xfrm>
              <a:off x="-17787450" y="4293725"/>
              <a:ext cx="84300" cy="94525"/>
            </a:xfrm>
            <a:custGeom>
              <a:rect b="b" l="l" r="r" t="t"/>
              <a:pathLst>
                <a:path extrusionOk="0" h="3781" w="3372">
                  <a:moveTo>
                    <a:pt x="662" y="0"/>
                  </a:moveTo>
                  <a:cubicBezTo>
                    <a:pt x="536" y="158"/>
                    <a:pt x="442" y="378"/>
                    <a:pt x="379" y="599"/>
                  </a:cubicBezTo>
                  <a:lnTo>
                    <a:pt x="32" y="2741"/>
                  </a:lnTo>
                  <a:cubicBezTo>
                    <a:pt x="0" y="2961"/>
                    <a:pt x="63" y="3182"/>
                    <a:pt x="221" y="3308"/>
                  </a:cubicBezTo>
                  <a:cubicBezTo>
                    <a:pt x="631" y="3623"/>
                    <a:pt x="1072" y="3781"/>
                    <a:pt x="1544" y="3781"/>
                  </a:cubicBezTo>
                  <a:lnTo>
                    <a:pt x="1859" y="3781"/>
                  </a:lnTo>
                  <a:cubicBezTo>
                    <a:pt x="2332" y="3781"/>
                    <a:pt x="2804" y="3623"/>
                    <a:pt x="3182" y="3308"/>
                  </a:cubicBezTo>
                  <a:cubicBezTo>
                    <a:pt x="3340" y="3182"/>
                    <a:pt x="3372" y="2993"/>
                    <a:pt x="3372" y="2772"/>
                  </a:cubicBezTo>
                  <a:lnTo>
                    <a:pt x="3025" y="630"/>
                  </a:lnTo>
                  <a:cubicBezTo>
                    <a:pt x="3025" y="347"/>
                    <a:pt x="2899" y="158"/>
                    <a:pt x="2773" y="0"/>
                  </a:cubicBezTo>
                  <a:cubicBezTo>
                    <a:pt x="2773" y="32"/>
                    <a:pt x="2741" y="32"/>
                    <a:pt x="2741" y="63"/>
                  </a:cubicBezTo>
                  <a:lnTo>
                    <a:pt x="2111" y="851"/>
                  </a:lnTo>
                  <a:lnTo>
                    <a:pt x="2111" y="1134"/>
                  </a:lnTo>
                  <a:lnTo>
                    <a:pt x="2710" y="1733"/>
                  </a:lnTo>
                  <a:cubicBezTo>
                    <a:pt x="2867" y="1890"/>
                    <a:pt x="2867" y="2079"/>
                    <a:pt x="2710" y="2237"/>
                  </a:cubicBezTo>
                  <a:cubicBezTo>
                    <a:pt x="2631" y="2316"/>
                    <a:pt x="2545" y="2355"/>
                    <a:pt x="2458" y="2355"/>
                  </a:cubicBezTo>
                  <a:cubicBezTo>
                    <a:pt x="2371" y="2355"/>
                    <a:pt x="2285" y="2316"/>
                    <a:pt x="2206" y="2237"/>
                  </a:cubicBezTo>
                  <a:lnTo>
                    <a:pt x="1733" y="1764"/>
                  </a:lnTo>
                  <a:lnTo>
                    <a:pt x="1261" y="2237"/>
                  </a:lnTo>
                  <a:cubicBezTo>
                    <a:pt x="1182" y="2316"/>
                    <a:pt x="1087" y="2355"/>
                    <a:pt x="997" y="2355"/>
                  </a:cubicBezTo>
                  <a:cubicBezTo>
                    <a:pt x="906" y="2355"/>
                    <a:pt x="820" y="2316"/>
                    <a:pt x="757" y="2237"/>
                  </a:cubicBezTo>
                  <a:cubicBezTo>
                    <a:pt x="568" y="2079"/>
                    <a:pt x="568" y="1890"/>
                    <a:pt x="757" y="1733"/>
                  </a:cubicBezTo>
                  <a:lnTo>
                    <a:pt x="1324" y="1134"/>
                  </a:lnTo>
                  <a:lnTo>
                    <a:pt x="1324" y="851"/>
                  </a:lnTo>
                  <a:lnTo>
                    <a:pt x="694" y="63"/>
                  </a:lnTo>
                  <a:cubicBezTo>
                    <a:pt x="694" y="32"/>
                    <a:pt x="662" y="32"/>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3" name="Google Shape;8373;p84"/>
            <p:cNvSpPr/>
            <p:nvPr/>
          </p:nvSpPr>
          <p:spPr>
            <a:xfrm>
              <a:off x="-17878025" y="4191325"/>
              <a:ext cx="49650" cy="52000"/>
            </a:xfrm>
            <a:custGeom>
              <a:rect b="b" l="l" r="r" t="t"/>
              <a:pathLst>
                <a:path extrusionOk="0" h="2080" w="1986">
                  <a:moveTo>
                    <a:pt x="347" y="0"/>
                  </a:moveTo>
                  <a:cubicBezTo>
                    <a:pt x="158" y="0"/>
                    <a:pt x="0" y="158"/>
                    <a:pt x="0" y="347"/>
                  </a:cubicBezTo>
                  <a:cubicBezTo>
                    <a:pt x="0" y="1229"/>
                    <a:pt x="631" y="1954"/>
                    <a:pt x="1450" y="2080"/>
                  </a:cubicBezTo>
                  <a:cubicBezTo>
                    <a:pt x="1481" y="1355"/>
                    <a:pt x="1670" y="788"/>
                    <a:pt x="1985" y="252"/>
                  </a:cubicBezTo>
                  <a:cubicBezTo>
                    <a:pt x="1733" y="95"/>
                    <a:pt x="1418" y="0"/>
                    <a:pt x="104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74" name="Google Shape;8374;p84"/>
          <p:cNvGrpSpPr/>
          <p:nvPr/>
        </p:nvGrpSpPr>
        <p:grpSpPr>
          <a:xfrm>
            <a:off x="2919632" y="3355015"/>
            <a:ext cx="450507" cy="423722"/>
            <a:chOff x="-16044450" y="3317850"/>
            <a:chExt cx="304850" cy="286725"/>
          </a:xfrm>
        </p:grpSpPr>
        <p:sp>
          <p:nvSpPr>
            <p:cNvPr id="8375" name="Google Shape;8375;p84"/>
            <p:cNvSpPr/>
            <p:nvPr/>
          </p:nvSpPr>
          <p:spPr>
            <a:xfrm>
              <a:off x="-15873525" y="3317850"/>
              <a:ext cx="133925" cy="115025"/>
            </a:xfrm>
            <a:custGeom>
              <a:rect b="b" l="l" r="r" t="t"/>
              <a:pathLst>
                <a:path extrusionOk="0" h="4601" w="5357">
                  <a:moveTo>
                    <a:pt x="2458" y="1"/>
                  </a:moveTo>
                  <a:cubicBezTo>
                    <a:pt x="1418" y="1"/>
                    <a:pt x="473" y="599"/>
                    <a:pt x="1" y="1513"/>
                  </a:cubicBezTo>
                  <a:cubicBezTo>
                    <a:pt x="1670" y="1765"/>
                    <a:pt x="3088" y="3025"/>
                    <a:pt x="3876" y="4600"/>
                  </a:cubicBezTo>
                  <a:cubicBezTo>
                    <a:pt x="3939" y="4159"/>
                    <a:pt x="3876" y="3718"/>
                    <a:pt x="3718" y="3277"/>
                  </a:cubicBezTo>
                  <a:lnTo>
                    <a:pt x="3718" y="3277"/>
                  </a:lnTo>
                  <a:cubicBezTo>
                    <a:pt x="4002" y="3466"/>
                    <a:pt x="4254" y="3750"/>
                    <a:pt x="4443" y="4096"/>
                  </a:cubicBezTo>
                  <a:cubicBezTo>
                    <a:pt x="4506" y="4222"/>
                    <a:pt x="4632" y="4285"/>
                    <a:pt x="4758" y="4285"/>
                  </a:cubicBezTo>
                  <a:cubicBezTo>
                    <a:pt x="4884" y="4285"/>
                    <a:pt x="5010" y="4222"/>
                    <a:pt x="5073" y="4096"/>
                  </a:cubicBezTo>
                  <a:cubicBezTo>
                    <a:pt x="5262" y="3718"/>
                    <a:pt x="5356" y="3309"/>
                    <a:pt x="5356" y="2868"/>
                  </a:cubicBezTo>
                  <a:cubicBezTo>
                    <a:pt x="5293" y="1292"/>
                    <a:pt x="4033" y="1"/>
                    <a:pt x="24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6" name="Google Shape;8376;p84"/>
            <p:cNvSpPr/>
            <p:nvPr/>
          </p:nvSpPr>
          <p:spPr>
            <a:xfrm>
              <a:off x="-15915275" y="3459625"/>
              <a:ext cx="44125" cy="54375"/>
            </a:xfrm>
            <a:custGeom>
              <a:rect b="b" l="l" r="r" t="t"/>
              <a:pathLst>
                <a:path extrusionOk="0" h="2175" w="1765">
                  <a:moveTo>
                    <a:pt x="883" y="0"/>
                  </a:moveTo>
                  <a:cubicBezTo>
                    <a:pt x="631" y="0"/>
                    <a:pt x="410" y="158"/>
                    <a:pt x="316" y="441"/>
                  </a:cubicBezTo>
                  <a:lnTo>
                    <a:pt x="32" y="1450"/>
                  </a:lnTo>
                  <a:cubicBezTo>
                    <a:pt x="1" y="1859"/>
                    <a:pt x="284" y="2174"/>
                    <a:pt x="631" y="2174"/>
                  </a:cubicBezTo>
                  <a:lnTo>
                    <a:pt x="1135" y="2174"/>
                  </a:lnTo>
                  <a:cubicBezTo>
                    <a:pt x="1513" y="2174"/>
                    <a:pt x="1765" y="1828"/>
                    <a:pt x="1702" y="1450"/>
                  </a:cubicBezTo>
                  <a:lnTo>
                    <a:pt x="1419" y="441"/>
                  </a:lnTo>
                  <a:cubicBezTo>
                    <a:pt x="1355" y="189"/>
                    <a:pt x="1135" y="0"/>
                    <a:pt x="88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7" name="Google Shape;8377;p84"/>
            <p:cNvSpPr/>
            <p:nvPr/>
          </p:nvSpPr>
          <p:spPr>
            <a:xfrm>
              <a:off x="-16009000" y="3372200"/>
              <a:ext cx="232375" cy="232375"/>
            </a:xfrm>
            <a:custGeom>
              <a:rect b="b" l="l" r="r" t="t"/>
              <a:pathLst>
                <a:path extrusionOk="0" h="9295" w="9295">
                  <a:moveTo>
                    <a:pt x="2490" y="3592"/>
                  </a:moveTo>
                  <a:cubicBezTo>
                    <a:pt x="2679" y="3592"/>
                    <a:pt x="2836" y="3749"/>
                    <a:pt x="2836" y="3938"/>
                  </a:cubicBezTo>
                  <a:cubicBezTo>
                    <a:pt x="2836" y="4128"/>
                    <a:pt x="2679" y="4285"/>
                    <a:pt x="2490" y="4285"/>
                  </a:cubicBezTo>
                  <a:cubicBezTo>
                    <a:pt x="2301" y="4285"/>
                    <a:pt x="2143" y="4128"/>
                    <a:pt x="2143" y="3938"/>
                  </a:cubicBezTo>
                  <a:cubicBezTo>
                    <a:pt x="2143" y="3749"/>
                    <a:pt x="2301" y="3592"/>
                    <a:pt x="2490" y="3592"/>
                  </a:cubicBezTo>
                  <a:close/>
                  <a:moveTo>
                    <a:pt x="6774" y="3592"/>
                  </a:moveTo>
                  <a:cubicBezTo>
                    <a:pt x="6995" y="3592"/>
                    <a:pt x="7152" y="3749"/>
                    <a:pt x="7152" y="3938"/>
                  </a:cubicBezTo>
                  <a:cubicBezTo>
                    <a:pt x="7152" y="4128"/>
                    <a:pt x="6995" y="4285"/>
                    <a:pt x="6774" y="4285"/>
                  </a:cubicBezTo>
                  <a:cubicBezTo>
                    <a:pt x="6585" y="4285"/>
                    <a:pt x="6428" y="4128"/>
                    <a:pt x="6428" y="3938"/>
                  </a:cubicBezTo>
                  <a:cubicBezTo>
                    <a:pt x="6428" y="3749"/>
                    <a:pt x="6585" y="3592"/>
                    <a:pt x="6774" y="3592"/>
                  </a:cubicBezTo>
                  <a:close/>
                  <a:moveTo>
                    <a:pt x="4663" y="2867"/>
                  </a:moveTo>
                  <a:cubicBezTo>
                    <a:pt x="5262" y="2867"/>
                    <a:pt x="5766" y="3277"/>
                    <a:pt x="5892" y="3812"/>
                  </a:cubicBezTo>
                  <a:lnTo>
                    <a:pt x="6144" y="4852"/>
                  </a:lnTo>
                  <a:cubicBezTo>
                    <a:pt x="6365" y="5640"/>
                    <a:pt x="5766" y="6427"/>
                    <a:pt x="4947" y="6427"/>
                  </a:cubicBezTo>
                  <a:lnTo>
                    <a:pt x="4411" y="6427"/>
                  </a:lnTo>
                  <a:cubicBezTo>
                    <a:pt x="3561" y="6427"/>
                    <a:pt x="2962" y="5640"/>
                    <a:pt x="3151" y="4852"/>
                  </a:cubicBezTo>
                  <a:lnTo>
                    <a:pt x="3435" y="3812"/>
                  </a:lnTo>
                  <a:cubicBezTo>
                    <a:pt x="3592" y="3277"/>
                    <a:pt x="4065" y="2867"/>
                    <a:pt x="4663" y="2867"/>
                  </a:cubicBezTo>
                  <a:close/>
                  <a:moveTo>
                    <a:pt x="6090" y="6899"/>
                  </a:moveTo>
                  <a:cubicBezTo>
                    <a:pt x="6239" y="6899"/>
                    <a:pt x="6379" y="7007"/>
                    <a:pt x="6428" y="7152"/>
                  </a:cubicBezTo>
                  <a:cubicBezTo>
                    <a:pt x="6459" y="7373"/>
                    <a:pt x="6396" y="7562"/>
                    <a:pt x="6207" y="7593"/>
                  </a:cubicBezTo>
                  <a:cubicBezTo>
                    <a:pt x="5640" y="7782"/>
                    <a:pt x="5041" y="7845"/>
                    <a:pt x="4663" y="7845"/>
                  </a:cubicBezTo>
                  <a:cubicBezTo>
                    <a:pt x="4254" y="7845"/>
                    <a:pt x="3687" y="7782"/>
                    <a:pt x="3120" y="7593"/>
                  </a:cubicBezTo>
                  <a:cubicBezTo>
                    <a:pt x="2931" y="7530"/>
                    <a:pt x="2836" y="7310"/>
                    <a:pt x="2899" y="7152"/>
                  </a:cubicBezTo>
                  <a:cubicBezTo>
                    <a:pt x="2952" y="6994"/>
                    <a:pt x="3093" y="6924"/>
                    <a:pt x="3267" y="6924"/>
                  </a:cubicBezTo>
                  <a:cubicBezTo>
                    <a:pt x="3301" y="6924"/>
                    <a:pt x="3336" y="6926"/>
                    <a:pt x="3372" y="6931"/>
                  </a:cubicBezTo>
                  <a:cubicBezTo>
                    <a:pt x="3844" y="7089"/>
                    <a:pt x="4348" y="7120"/>
                    <a:pt x="4663" y="7120"/>
                  </a:cubicBezTo>
                  <a:cubicBezTo>
                    <a:pt x="4978" y="7120"/>
                    <a:pt x="5483" y="7089"/>
                    <a:pt x="5955" y="6931"/>
                  </a:cubicBezTo>
                  <a:cubicBezTo>
                    <a:pt x="5999" y="6909"/>
                    <a:pt x="6045" y="6899"/>
                    <a:pt x="6090" y="6899"/>
                  </a:cubicBezTo>
                  <a:close/>
                  <a:moveTo>
                    <a:pt x="4663" y="0"/>
                  </a:moveTo>
                  <a:cubicBezTo>
                    <a:pt x="2049" y="0"/>
                    <a:pt x="1" y="2867"/>
                    <a:pt x="1" y="5356"/>
                  </a:cubicBezTo>
                  <a:cubicBezTo>
                    <a:pt x="1" y="7751"/>
                    <a:pt x="1828" y="9294"/>
                    <a:pt x="4663" y="9294"/>
                  </a:cubicBezTo>
                  <a:cubicBezTo>
                    <a:pt x="7499" y="9294"/>
                    <a:pt x="9295" y="7751"/>
                    <a:pt x="9295" y="5356"/>
                  </a:cubicBezTo>
                  <a:cubicBezTo>
                    <a:pt x="9263" y="2867"/>
                    <a:pt x="7247" y="0"/>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78" name="Google Shape;8378;p84"/>
            <p:cNvSpPr/>
            <p:nvPr/>
          </p:nvSpPr>
          <p:spPr>
            <a:xfrm>
              <a:off x="-16044450" y="3317850"/>
              <a:ext cx="133150" cy="115025"/>
            </a:xfrm>
            <a:custGeom>
              <a:rect b="b" l="l" r="r" t="t"/>
              <a:pathLst>
                <a:path extrusionOk="0" h="4601" w="5326">
                  <a:moveTo>
                    <a:pt x="2836" y="1"/>
                  </a:moveTo>
                  <a:cubicBezTo>
                    <a:pt x="1261" y="1"/>
                    <a:pt x="1" y="1292"/>
                    <a:pt x="1" y="2836"/>
                  </a:cubicBezTo>
                  <a:cubicBezTo>
                    <a:pt x="1" y="3277"/>
                    <a:pt x="95" y="3655"/>
                    <a:pt x="285" y="4065"/>
                  </a:cubicBezTo>
                  <a:cubicBezTo>
                    <a:pt x="348" y="4206"/>
                    <a:pt x="474" y="4277"/>
                    <a:pt x="600" y="4277"/>
                  </a:cubicBezTo>
                  <a:cubicBezTo>
                    <a:pt x="726" y="4277"/>
                    <a:pt x="852" y="4206"/>
                    <a:pt x="915" y="4065"/>
                  </a:cubicBezTo>
                  <a:cubicBezTo>
                    <a:pt x="1072" y="3718"/>
                    <a:pt x="1324" y="3435"/>
                    <a:pt x="1639" y="3246"/>
                  </a:cubicBezTo>
                  <a:lnTo>
                    <a:pt x="1639" y="3246"/>
                  </a:lnTo>
                  <a:cubicBezTo>
                    <a:pt x="1419" y="3718"/>
                    <a:pt x="1387" y="4128"/>
                    <a:pt x="1419" y="4600"/>
                  </a:cubicBezTo>
                  <a:cubicBezTo>
                    <a:pt x="2206" y="3025"/>
                    <a:pt x="3624" y="1765"/>
                    <a:pt x="5325" y="1513"/>
                  </a:cubicBezTo>
                  <a:cubicBezTo>
                    <a:pt x="4853" y="599"/>
                    <a:pt x="3908" y="1"/>
                    <a:pt x="28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79" name="Google Shape;8379;p84"/>
          <p:cNvSpPr/>
          <p:nvPr/>
        </p:nvSpPr>
        <p:spPr>
          <a:xfrm>
            <a:off x="5164353" y="3341975"/>
            <a:ext cx="448180" cy="450507"/>
          </a:xfrm>
          <a:custGeom>
            <a:rect b="b" l="l" r="r" t="t"/>
            <a:pathLst>
              <a:path extrusionOk="0" h="12194" w="12131">
                <a:moveTo>
                  <a:pt x="5798" y="1639"/>
                </a:moveTo>
                <a:lnTo>
                  <a:pt x="5798" y="2395"/>
                </a:lnTo>
                <a:lnTo>
                  <a:pt x="3782" y="3214"/>
                </a:lnTo>
                <a:lnTo>
                  <a:pt x="3214" y="2679"/>
                </a:lnTo>
                <a:lnTo>
                  <a:pt x="5798" y="1639"/>
                </a:lnTo>
                <a:close/>
                <a:moveTo>
                  <a:pt x="6491" y="1639"/>
                </a:moveTo>
                <a:lnTo>
                  <a:pt x="9043" y="2679"/>
                </a:lnTo>
                <a:lnTo>
                  <a:pt x="8507" y="3214"/>
                </a:lnTo>
                <a:lnTo>
                  <a:pt x="6491" y="2395"/>
                </a:lnTo>
                <a:lnTo>
                  <a:pt x="6491" y="1639"/>
                </a:lnTo>
                <a:close/>
                <a:moveTo>
                  <a:pt x="5798" y="3151"/>
                </a:moveTo>
                <a:lnTo>
                  <a:pt x="5798" y="3939"/>
                </a:lnTo>
                <a:lnTo>
                  <a:pt x="4853" y="4285"/>
                </a:lnTo>
                <a:lnTo>
                  <a:pt x="4286" y="3718"/>
                </a:lnTo>
                <a:lnTo>
                  <a:pt x="5798" y="3151"/>
                </a:lnTo>
                <a:close/>
                <a:moveTo>
                  <a:pt x="6491" y="3183"/>
                </a:moveTo>
                <a:lnTo>
                  <a:pt x="8003" y="3781"/>
                </a:lnTo>
                <a:lnTo>
                  <a:pt x="7436" y="4317"/>
                </a:lnTo>
                <a:lnTo>
                  <a:pt x="6491" y="3970"/>
                </a:lnTo>
                <a:lnTo>
                  <a:pt x="6491" y="3183"/>
                </a:lnTo>
                <a:close/>
                <a:moveTo>
                  <a:pt x="5798" y="4695"/>
                </a:moveTo>
                <a:lnTo>
                  <a:pt x="5798" y="5231"/>
                </a:lnTo>
                <a:lnTo>
                  <a:pt x="5388" y="4853"/>
                </a:lnTo>
                <a:lnTo>
                  <a:pt x="5798" y="4695"/>
                </a:lnTo>
                <a:close/>
                <a:moveTo>
                  <a:pt x="6491" y="4727"/>
                </a:moveTo>
                <a:lnTo>
                  <a:pt x="6901" y="4884"/>
                </a:lnTo>
                <a:lnTo>
                  <a:pt x="6491" y="5262"/>
                </a:lnTo>
                <a:lnTo>
                  <a:pt x="6491" y="4727"/>
                </a:lnTo>
                <a:close/>
                <a:moveTo>
                  <a:pt x="2679" y="3183"/>
                </a:moveTo>
                <a:lnTo>
                  <a:pt x="3214" y="3718"/>
                </a:lnTo>
                <a:lnTo>
                  <a:pt x="2395" y="5735"/>
                </a:lnTo>
                <a:lnTo>
                  <a:pt x="1608" y="5735"/>
                </a:lnTo>
                <a:lnTo>
                  <a:pt x="2679" y="3183"/>
                </a:lnTo>
                <a:close/>
                <a:moveTo>
                  <a:pt x="3782" y="4254"/>
                </a:moveTo>
                <a:lnTo>
                  <a:pt x="4317" y="4790"/>
                </a:lnTo>
                <a:lnTo>
                  <a:pt x="3971" y="5735"/>
                </a:lnTo>
                <a:lnTo>
                  <a:pt x="3183" y="5735"/>
                </a:lnTo>
                <a:lnTo>
                  <a:pt x="3782" y="4254"/>
                </a:lnTo>
                <a:close/>
                <a:moveTo>
                  <a:pt x="4884" y="5357"/>
                </a:moveTo>
                <a:lnTo>
                  <a:pt x="5262" y="5735"/>
                </a:lnTo>
                <a:lnTo>
                  <a:pt x="4727" y="5735"/>
                </a:lnTo>
                <a:lnTo>
                  <a:pt x="4884" y="5357"/>
                </a:lnTo>
                <a:close/>
                <a:moveTo>
                  <a:pt x="7405" y="5357"/>
                </a:moveTo>
                <a:lnTo>
                  <a:pt x="7562" y="5735"/>
                </a:lnTo>
                <a:lnTo>
                  <a:pt x="6995" y="5735"/>
                </a:lnTo>
                <a:lnTo>
                  <a:pt x="7405" y="5357"/>
                </a:lnTo>
                <a:close/>
                <a:moveTo>
                  <a:pt x="8507" y="4254"/>
                </a:moveTo>
                <a:lnTo>
                  <a:pt x="9106" y="5735"/>
                </a:lnTo>
                <a:lnTo>
                  <a:pt x="8318" y="5735"/>
                </a:lnTo>
                <a:lnTo>
                  <a:pt x="7940" y="4790"/>
                </a:lnTo>
                <a:lnTo>
                  <a:pt x="8507" y="4254"/>
                </a:lnTo>
                <a:close/>
                <a:moveTo>
                  <a:pt x="9578" y="3183"/>
                </a:moveTo>
                <a:lnTo>
                  <a:pt x="10587" y="5735"/>
                </a:lnTo>
                <a:lnTo>
                  <a:pt x="9831" y="5735"/>
                </a:lnTo>
                <a:lnTo>
                  <a:pt x="9011" y="3718"/>
                </a:lnTo>
                <a:lnTo>
                  <a:pt x="9578" y="3183"/>
                </a:lnTo>
                <a:close/>
                <a:moveTo>
                  <a:pt x="5262" y="6459"/>
                </a:moveTo>
                <a:lnTo>
                  <a:pt x="4884" y="6837"/>
                </a:lnTo>
                <a:lnTo>
                  <a:pt x="4727" y="6459"/>
                </a:lnTo>
                <a:close/>
                <a:moveTo>
                  <a:pt x="7531" y="6459"/>
                </a:moveTo>
                <a:lnTo>
                  <a:pt x="7373" y="6837"/>
                </a:lnTo>
                <a:lnTo>
                  <a:pt x="6964" y="6459"/>
                </a:lnTo>
                <a:close/>
                <a:moveTo>
                  <a:pt x="5798" y="6932"/>
                </a:moveTo>
                <a:lnTo>
                  <a:pt x="5798" y="7467"/>
                </a:lnTo>
                <a:lnTo>
                  <a:pt x="5388" y="7310"/>
                </a:lnTo>
                <a:lnTo>
                  <a:pt x="5798" y="6932"/>
                </a:lnTo>
                <a:close/>
                <a:moveTo>
                  <a:pt x="6491" y="6963"/>
                </a:moveTo>
                <a:lnTo>
                  <a:pt x="6901" y="7373"/>
                </a:lnTo>
                <a:lnTo>
                  <a:pt x="6491" y="7530"/>
                </a:lnTo>
                <a:lnTo>
                  <a:pt x="6491" y="6963"/>
                </a:lnTo>
                <a:close/>
                <a:moveTo>
                  <a:pt x="3971" y="6459"/>
                </a:moveTo>
                <a:lnTo>
                  <a:pt x="4317" y="7404"/>
                </a:lnTo>
                <a:lnTo>
                  <a:pt x="3782" y="7940"/>
                </a:lnTo>
                <a:lnTo>
                  <a:pt x="3183" y="6459"/>
                </a:lnTo>
                <a:close/>
                <a:moveTo>
                  <a:pt x="9043" y="6459"/>
                </a:moveTo>
                <a:lnTo>
                  <a:pt x="8476" y="7940"/>
                </a:lnTo>
                <a:lnTo>
                  <a:pt x="7909" y="7404"/>
                </a:lnTo>
                <a:lnTo>
                  <a:pt x="8255" y="6459"/>
                </a:lnTo>
                <a:close/>
                <a:moveTo>
                  <a:pt x="2427" y="6459"/>
                </a:moveTo>
                <a:lnTo>
                  <a:pt x="3277" y="8476"/>
                </a:lnTo>
                <a:lnTo>
                  <a:pt x="2710" y="9011"/>
                </a:lnTo>
                <a:lnTo>
                  <a:pt x="1639" y="6459"/>
                </a:lnTo>
                <a:close/>
                <a:moveTo>
                  <a:pt x="4853" y="7877"/>
                </a:moveTo>
                <a:lnTo>
                  <a:pt x="5798" y="8224"/>
                </a:lnTo>
                <a:lnTo>
                  <a:pt x="5798" y="9011"/>
                </a:lnTo>
                <a:lnTo>
                  <a:pt x="4286" y="8413"/>
                </a:lnTo>
                <a:lnTo>
                  <a:pt x="4853" y="7877"/>
                </a:lnTo>
                <a:close/>
                <a:moveTo>
                  <a:pt x="7436" y="7908"/>
                </a:moveTo>
                <a:lnTo>
                  <a:pt x="8003" y="8444"/>
                </a:lnTo>
                <a:lnTo>
                  <a:pt x="6491" y="9043"/>
                </a:lnTo>
                <a:lnTo>
                  <a:pt x="6491" y="8255"/>
                </a:lnTo>
                <a:lnTo>
                  <a:pt x="7436" y="7908"/>
                </a:lnTo>
                <a:close/>
                <a:moveTo>
                  <a:pt x="10618" y="6491"/>
                </a:moveTo>
                <a:lnTo>
                  <a:pt x="9578" y="9043"/>
                </a:lnTo>
                <a:lnTo>
                  <a:pt x="9011" y="8507"/>
                </a:lnTo>
                <a:lnTo>
                  <a:pt x="9831" y="6491"/>
                </a:lnTo>
                <a:close/>
                <a:moveTo>
                  <a:pt x="3782" y="8980"/>
                </a:moveTo>
                <a:lnTo>
                  <a:pt x="5798" y="9799"/>
                </a:lnTo>
                <a:lnTo>
                  <a:pt x="5798" y="10555"/>
                </a:lnTo>
                <a:lnTo>
                  <a:pt x="3214" y="9515"/>
                </a:lnTo>
                <a:lnTo>
                  <a:pt x="3782" y="8980"/>
                </a:lnTo>
                <a:close/>
                <a:moveTo>
                  <a:pt x="8507" y="8917"/>
                </a:moveTo>
                <a:lnTo>
                  <a:pt x="9043" y="9484"/>
                </a:lnTo>
                <a:lnTo>
                  <a:pt x="6491" y="10555"/>
                </a:lnTo>
                <a:lnTo>
                  <a:pt x="6491" y="9767"/>
                </a:lnTo>
                <a:lnTo>
                  <a:pt x="8507" y="8917"/>
                </a:lnTo>
                <a:close/>
                <a:moveTo>
                  <a:pt x="6113" y="1"/>
                </a:moveTo>
                <a:cubicBezTo>
                  <a:pt x="5892" y="1"/>
                  <a:pt x="5735" y="158"/>
                  <a:pt x="5735" y="347"/>
                </a:cubicBezTo>
                <a:lnTo>
                  <a:pt x="5735" y="851"/>
                </a:lnTo>
                <a:lnTo>
                  <a:pt x="2647" y="2112"/>
                </a:lnTo>
                <a:lnTo>
                  <a:pt x="2332" y="1797"/>
                </a:lnTo>
                <a:cubicBezTo>
                  <a:pt x="2254" y="1718"/>
                  <a:pt x="2159" y="1678"/>
                  <a:pt x="2065" y="1678"/>
                </a:cubicBezTo>
                <a:cubicBezTo>
                  <a:pt x="1970" y="1678"/>
                  <a:pt x="1875" y="1718"/>
                  <a:pt x="1797" y="1797"/>
                </a:cubicBezTo>
                <a:cubicBezTo>
                  <a:pt x="1639" y="1954"/>
                  <a:pt x="1639" y="2143"/>
                  <a:pt x="1797" y="2332"/>
                </a:cubicBezTo>
                <a:lnTo>
                  <a:pt x="2112" y="2647"/>
                </a:lnTo>
                <a:lnTo>
                  <a:pt x="852" y="5735"/>
                </a:lnTo>
                <a:lnTo>
                  <a:pt x="348" y="5735"/>
                </a:lnTo>
                <a:cubicBezTo>
                  <a:pt x="158" y="5735"/>
                  <a:pt x="1" y="5892"/>
                  <a:pt x="1" y="6081"/>
                </a:cubicBezTo>
                <a:cubicBezTo>
                  <a:pt x="1" y="6302"/>
                  <a:pt x="158" y="6459"/>
                  <a:pt x="348" y="6459"/>
                </a:cubicBezTo>
                <a:lnTo>
                  <a:pt x="852" y="6459"/>
                </a:lnTo>
                <a:lnTo>
                  <a:pt x="2112" y="9547"/>
                </a:lnTo>
                <a:lnTo>
                  <a:pt x="1797" y="9862"/>
                </a:lnTo>
                <a:cubicBezTo>
                  <a:pt x="1639" y="10019"/>
                  <a:pt x="1639" y="10240"/>
                  <a:pt x="1797" y="10397"/>
                </a:cubicBezTo>
                <a:cubicBezTo>
                  <a:pt x="1891" y="10460"/>
                  <a:pt x="1954" y="10492"/>
                  <a:pt x="2049" y="10492"/>
                </a:cubicBezTo>
                <a:cubicBezTo>
                  <a:pt x="2112" y="10492"/>
                  <a:pt x="2238" y="10460"/>
                  <a:pt x="2269" y="10397"/>
                </a:cubicBezTo>
                <a:lnTo>
                  <a:pt x="2584" y="10082"/>
                </a:lnTo>
                <a:lnTo>
                  <a:pt x="5703" y="11343"/>
                </a:lnTo>
                <a:lnTo>
                  <a:pt x="5703" y="11847"/>
                </a:lnTo>
                <a:cubicBezTo>
                  <a:pt x="5703" y="12036"/>
                  <a:pt x="5861" y="12193"/>
                  <a:pt x="6050" y="12193"/>
                </a:cubicBezTo>
                <a:cubicBezTo>
                  <a:pt x="6270" y="12193"/>
                  <a:pt x="6428" y="12036"/>
                  <a:pt x="6428" y="11847"/>
                </a:cubicBezTo>
                <a:lnTo>
                  <a:pt x="6428" y="11343"/>
                </a:lnTo>
                <a:lnTo>
                  <a:pt x="9515" y="10082"/>
                </a:lnTo>
                <a:lnTo>
                  <a:pt x="9831" y="10397"/>
                </a:lnTo>
                <a:cubicBezTo>
                  <a:pt x="9925" y="10460"/>
                  <a:pt x="9988" y="10492"/>
                  <a:pt x="10083" y="10492"/>
                </a:cubicBezTo>
                <a:cubicBezTo>
                  <a:pt x="10146" y="10492"/>
                  <a:pt x="10272" y="10460"/>
                  <a:pt x="10303" y="10397"/>
                </a:cubicBezTo>
                <a:cubicBezTo>
                  <a:pt x="10461" y="10240"/>
                  <a:pt x="10461" y="10019"/>
                  <a:pt x="10303" y="9862"/>
                </a:cubicBezTo>
                <a:lnTo>
                  <a:pt x="9988" y="9547"/>
                </a:lnTo>
                <a:lnTo>
                  <a:pt x="11248" y="6459"/>
                </a:lnTo>
                <a:lnTo>
                  <a:pt x="11784" y="6459"/>
                </a:lnTo>
                <a:cubicBezTo>
                  <a:pt x="11973" y="6459"/>
                  <a:pt x="12130" y="6302"/>
                  <a:pt x="12130" y="6081"/>
                </a:cubicBezTo>
                <a:cubicBezTo>
                  <a:pt x="12130" y="5892"/>
                  <a:pt x="12036" y="5735"/>
                  <a:pt x="11847" y="5735"/>
                </a:cubicBezTo>
                <a:lnTo>
                  <a:pt x="11343" y="5735"/>
                </a:lnTo>
                <a:lnTo>
                  <a:pt x="10083" y="2647"/>
                </a:lnTo>
                <a:lnTo>
                  <a:pt x="10398" y="2332"/>
                </a:lnTo>
                <a:cubicBezTo>
                  <a:pt x="10555" y="2175"/>
                  <a:pt x="10555" y="1954"/>
                  <a:pt x="10398" y="1797"/>
                </a:cubicBezTo>
                <a:cubicBezTo>
                  <a:pt x="10319" y="1718"/>
                  <a:pt x="10232" y="1678"/>
                  <a:pt x="10146" y="1678"/>
                </a:cubicBezTo>
                <a:cubicBezTo>
                  <a:pt x="10059" y="1678"/>
                  <a:pt x="9972" y="1718"/>
                  <a:pt x="9894" y="1797"/>
                </a:cubicBezTo>
                <a:lnTo>
                  <a:pt x="9578" y="2112"/>
                </a:lnTo>
                <a:lnTo>
                  <a:pt x="6459" y="851"/>
                </a:lnTo>
                <a:lnTo>
                  <a:pt x="6459" y="347"/>
                </a:lnTo>
                <a:cubicBezTo>
                  <a:pt x="6459" y="158"/>
                  <a:pt x="6302" y="1"/>
                  <a:pt x="611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80" name="Google Shape;8380;p84"/>
          <p:cNvGrpSpPr/>
          <p:nvPr/>
        </p:nvGrpSpPr>
        <p:grpSpPr>
          <a:xfrm>
            <a:off x="8042149" y="2243724"/>
            <a:ext cx="373662" cy="449030"/>
            <a:chOff x="-16018450" y="4058400"/>
            <a:chExt cx="252850" cy="303850"/>
          </a:xfrm>
        </p:grpSpPr>
        <p:sp>
          <p:nvSpPr>
            <p:cNvPr id="8381" name="Google Shape;8381;p84"/>
            <p:cNvSpPr/>
            <p:nvPr/>
          </p:nvSpPr>
          <p:spPr>
            <a:xfrm>
              <a:off x="-15927875" y="4129900"/>
              <a:ext cx="88250" cy="89025"/>
            </a:xfrm>
            <a:custGeom>
              <a:rect b="b" l="l" r="r" t="t"/>
              <a:pathLst>
                <a:path extrusionOk="0" h="3561" w="3530">
                  <a:moveTo>
                    <a:pt x="1765" y="0"/>
                  </a:moveTo>
                  <a:cubicBezTo>
                    <a:pt x="788" y="0"/>
                    <a:pt x="1" y="788"/>
                    <a:pt x="1" y="1764"/>
                  </a:cubicBezTo>
                  <a:cubicBezTo>
                    <a:pt x="1" y="2772"/>
                    <a:pt x="788" y="3560"/>
                    <a:pt x="1765" y="3560"/>
                  </a:cubicBezTo>
                  <a:cubicBezTo>
                    <a:pt x="2742" y="3560"/>
                    <a:pt x="3529" y="2772"/>
                    <a:pt x="3529" y="1764"/>
                  </a:cubicBezTo>
                  <a:cubicBezTo>
                    <a:pt x="3529" y="788"/>
                    <a:pt x="2742" y="0"/>
                    <a:pt x="176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2" name="Google Shape;8382;p84"/>
            <p:cNvSpPr/>
            <p:nvPr/>
          </p:nvSpPr>
          <p:spPr>
            <a:xfrm>
              <a:off x="-16002700" y="4058400"/>
              <a:ext cx="237100" cy="233575"/>
            </a:xfrm>
            <a:custGeom>
              <a:rect b="b" l="l" r="r" t="t"/>
              <a:pathLst>
                <a:path extrusionOk="0" h="9343" w="9484">
                  <a:moveTo>
                    <a:pt x="4758" y="2167"/>
                  </a:moveTo>
                  <a:cubicBezTo>
                    <a:pt x="6144" y="2167"/>
                    <a:pt x="7247" y="3270"/>
                    <a:pt x="7247" y="4656"/>
                  </a:cubicBezTo>
                  <a:cubicBezTo>
                    <a:pt x="7247" y="6010"/>
                    <a:pt x="6144" y="7113"/>
                    <a:pt x="4758" y="7113"/>
                  </a:cubicBezTo>
                  <a:cubicBezTo>
                    <a:pt x="3372" y="7113"/>
                    <a:pt x="2269" y="6010"/>
                    <a:pt x="2269" y="4656"/>
                  </a:cubicBezTo>
                  <a:cubicBezTo>
                    <a:pt x="2269" y="3270"/>
                    <a:pt x="3372" y="2167"/>
                    <a:pt x="4758" y="2167"/>
                  </a:cubicBezTo>
                  <a:close/>
                  <a:moveTo>
                    <a:pt x="4742" y="1"/>
                  </a:moveTo>
                  <a:cubicBezTo>
                    <a:pt x="4648" y="1"/>
                    <a:pt x="4553" y="40"/>
                    <a:pt x="4474" y="119"/>
                  </a:cubicBezTo>
                  <a:cubicBezTo>
                    <a:pt x="4159" y="434"/>
                    <a:pt x="3939" y="781"/>
                    <a:pt x="3813" y="1222"/>
                  </a:cubicBezTo>
                  <a:cubicBezTo>
                    <a:pt x="3498" y="938"/>
                    <a:pt x="3120" y="686"/>
                    <a:pt x="2679" y="623"/>
                  </a:cubicBezTo>
                  <a:cubicBezTo>
                    <a:pt x="2655" y="619"/>
                    <a:pt x="2630" y="617"/>
                    <a:pt x="2606" y="617"/>
                  </a:cubicBezTo>
                  <a:cubicBezTo>
                    <a:pt x="2437" y="617"/>
                    <a:pt x="2265" y="710"/>
                    <a:pt x="2238" y="875"/>
                  </a:cubicBezTo>
                  <a:cubicBezTo>
                    <a:pt x="2112" y="1285"/>
                    <a:pt x="2112" y="1726"/>
                    <a:pt x="2206" y="2135"/>
                  </a:cubicBezTo>
                  <a:cubicBezTo>
                    <a:pt x="2001" y="2092"/>
                    <a:pt x="1797" y="2068"/>
                    <a:pt x="1595" y="2068"/>
                  </a:cubicBezTo>
                  <a:cubicBezTo>
                    <a:pt x="1362" y="2068"/>
                    <a:pt x="1134" y="2099"/>
                    <a:pt x="914" y="2167"/>
                  </a:cubicBezTo>
                  <a:cubicBezTo>
                    <a:pt x="694" y="2198"/>
                    <a:pt x="599" y="2387"/>
                    <a:pt x="662" y="2608"/>
                  </a:cubicBezTo>
                  <a:cubicBezTo>
                    <a:pt x="788" y="3018"/>
                    <a:pt x="977" y="3396"/>
                    <a:pt x="1261" y="3742"/>
                  </a:cubicBezTo>
                  <a:cubicBezTo>
                    <a:pt x="851" y="3868"/>
                    <a:pt x="473" y="4089"/>
                    <a:pt x="158" y="4404"/>
                  </a:cubicBezTo>
                  <a:cubicBezTo>
                    <a:pt x="1" y="4561"/>
                    <a:pt x="1" y="4750"/>
                    <a:pt x="158" y="4908"/>
                  </a:cubicBezTo>
                  <a:cubicBezTo>
                    <a:pt x="473" y="5223"/>
                    <a:pt x="820" y="5475"/>
                    <a:pt x="1261" y="5601"/>
                  </a:cubicBezTo>
                  <a:cubicBezTo>
                    <a:pt x="977" y="5916"/>
                    <a:pt x="757" y="6294"/>
                    <a:pt x="662" y="6735"/>
                  </a:cubicBezTo>
                  <a:cubicBezTo>
                    <a:pt x="631" y="6924"/>
                    <a:pt x="757" y="7113"/>
                    <a:pt x="914" y="7176"/>
                  </a:cubicBezTo>
                  <a:cubicBezTo>
                    <a:pt x="1140" y="7228"/>
                    <a:pt x="1375" y="7252"/>
                    <a:pt x="1614" y="7252"/>
                  </a:cubicBezTo>
                  <a:cubicBezTo>
                    <a:pt x="1810" y="7252"/>
                    <a:pt x="2008" y="7236"/>
                    <a:pt x="2206" y="7208"/>
                  </a:cubicBezTo>
                  <a:lnTo>
                    <a:pt x="2206" y="7208"/>
                  </a:lnTo>
                  <a:cubicBezTo>
                    <a:pt x="2112" y="7649"/>
                    <a:pt x="2112" y="8058"/>
                    <a:pt x="2238" y="8468"/>
                  </a:cubicBezTo>
                  <a:cubicBezTo>
                    <a:pt x="2262" y="8613"/>
                    <a:pt x="2397" y="8721"/>
                    <a:pt x="2544" y="8721"/>
                  </a:cubicBezTo>
                  <a:cubicBezTo>
                    <a:pt x="2589" y="8721"/>
                    <a:pt x="2634" y="8711"/>
                    <a:pt x="2679" y="8688"/>
                  </a:cubicBezTo>
                  <a:cubicBezTo>
                    <a:pt x="3120" y="8594"/>
                    <a:pt x="3466" y="8373"/>
                    <a:pt x="3813" y="8121"/>
                  </a:cubicBezTo>
                  <a:cubicBezTo>
                    <a:pt x="3939" y="8499"/>
                    <a:pt x="4159" y="8909"/>
                    <a:pt x="4474" y="9224"/>
                  </a:cubicBezTo>
                  <a:cubicBezTo>
                    <a:pt x="4553" y="9303"/>
                    <a:pt x="4648" y="9342"/>
                    <a:pt x="4742" y="9342"/>
                  </a:cubicBezTo>
                  <a:cubicBezTo>
                    <a:pt x="4837" y="9342"/>
                    <a:pt x="4931" y="9303"/>
                    <a:pt x="5010" y="9224"/>
                  </a:cubicBezTo>
                  <a:cubicBezTo>
                    <a:pt x="5325" y="8909"/>
                    <a:pt x="5546" y="8531"/>
                    <a:pt x="5672" y="8121"/>
                  </a:cubicBezTo>
                  <a:cubicBezTo>
                    <a:pt x="5987" y="8342"/>
                    <a:pt x="6365" y="8594"/>
                    <a:pt x="6806" y="8688"/>
                  </a:cubicBezTo>
                  <a:cubicBezTo>
                    <a:pt x="6840" y="8700"/>
                    <a:pt x="6875" y="8705"/>
                    <a:pt x="6910" y="8705"/>
                  </a:cubicBezTo>
                  <a:cubicBezTo>
                    <a:pt x="7068" y="8705"/>
                    <a:pt x="7221" y="8597"/>
                    <a:pt x="7247" y="8468"/>
                  </a:cubicBezTo>
                  <a:cubicBezTo>
                    <a:pt x="7373" y="8027"/>
                    <a:pt x="7373" y="7586"/>
                    <a:pt x="7278" y="7208"/>
                  </a:cubicBezTo>
                  <a:lnTo>
                    <a:pt x="7278" y="7208"/>
                  </a:lnTo>
                  <a:cubicBezTo>
                    <a:pt x="7477" y="7236"/>
                    <a:pt x="7675" y="7252"/>
                    <a:pt x="7870" y="7252"/>
                  </a:cubicBezTo>
                  <a:cubicBezTo>
                    <a:pt x="8110" y="7252"/>
                    <a:pt x="8345" y="7228"/>
                    <a:pt x="8570" y="7176"/>
                  </a:cubicBezTo>
                  <a:cubicBezTo>
                    <a:pt x="8791" y="7113"/>
                    <a:pt x="8885" y="6924"/>
                    <a:pt x="8822" y="6735"/>
                  </a:cubicBezTo>
                  <a:cubicBezTo>
                    <a:pt x="8696" y="6294"/>
                    <a:pt x="8507" y="5947"/>
                    <a:pt x="8224" y="5601"/>
                  </a:cubicBezTo>
                  <a:cubicBezTo>
                    <a:pt x="8633" y="5475"/>
                    <a:pt x="9011" y="5223"/>
                    <a:pt x="9326" y="4908"/>
                  </a:cubicBezTo>
                  <a:cubicBezTo>
                    <a:pt x="9484" y="4750"/>
                    <a:pt x="9484" y="4561"/>
                    <a:pt x="9326" y="4404"/>
                  </a:cubicBezTo>
                  <a:cubicBezTo>
                    <a:pt x="9011" y="4089"/>
                    <a:pt x="8665" y="3868"/>
                    <a:pt x="8224" y="3742"/>
                  </a:cubicBezTo>
                  <a:cubicBezTo>
                    <a:pt x="8507" y="3427"/>
                    <a:pt x="8728" y="3018"/>
                    <a:pt x="8822" y="2608"/>
                  </a:cubicBezTo>
                  <a:cubicBezTo>
                    <a:pt x="8854" y="2387"/>
                    <a:pt x="8728" y="2198"/>
                    <a:pt x="8570" y="2167"/>
                  </a:cubicBezTo>
                  <a:cubicBezTo>
                    <a:pt x="8351" y="2099"/>
                    <a:pt x="8122" y="2068"/>
                    <a:pt x="7889" y="2068"/>
                  </a:cubicBezTo>
                  <a:cubicBezTo>
                    <a:pt x="7688" y="2068"/>
                    <a:pt x="7483" y="2092"/>
                    <a:pt x="7278" y="2135"/>
                  </a:cubicBezTo>
                  <a:cubicBezTo>
                    <a:pt x="7373" y="1694"/>
                    <a:pt x="7373" y="1253"/>
                    <a:pt x="7247" y="875"/>
                  </a:cubicBezTo>
                  <a:cubicBezTo>
                    <a:pt x="7223" y="705"/>
                    <a:pt x="7086" y="591"/>
                    <a:pt x="6938" y="591"/>
                  </a:cubicBezTo>
                  <a:cubicBezTo>
                    <a:pt x="6894" y="591"/>
                    <a:pt x="6849" y="602"/>
                    <a:pt x="6806" y="623"/>
                  </a:cubicBezTo>
                  <a:cubicBezTo>
                    <a:pt x="6365" y="749"/>
                    <a:pt x="6018" y="938"/>
                    <a:pt x="5672" y="1222"/>
                  </a:cubicBezTo>
                  <a:cubicBezTo>
                    <a:pt x="5546" y="812"/>
                    <a:pt x="5325" y="434"/>
                    <a:pt x="5010" y="119"/>
                  </a:cubicBezTo>
                  <a:cubicBezTo>
                    <a:pt x="4931" y="40"/>
                    <a:pt x="4837" y="1"/>
                    <a:pt x="474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3" name="Google Shape;8383;p84"/>
            <p:cNvSpPr/>
            <p:nvPr/>
          </p:nvSpPr>
          <p:spPr>
            <a:xfrm>
              <a:off x="-16018450" y="4253550"/>
              <a:ext cx="129200" cy="108700"/>
            </a:xfrm>
            <a:custGeom>
              <a:rect b="b" l="l" r="r" t="t"/>
              <a:pathLst>
                <a:path extrusionOk="0" h="4348" w="5168">
                  <a:moveTo>
                    <a:pt x="1009" y="0"/>
                  </a:moveTo>
                  <a:cubicBezTo>
                    <a:pt x="410" y="693"/>
                    <a:pt x="1" y="1607"/>
                    <a:pt x="1" y="2615"/>
                  </a:cubicBezTo>
                  <a:lnTo>
                    <a:pt x="1" y="4001"/>
                  </a:lnTo>
                  <a:lnTo>
                    <a:pt x="32" y="4001"/>
                  </a:lnTo>
                  <a:cubicBezTo>
                    <a:pt x="32" y="4190"/>
                    <a:pt x="190" y="4348"/>
                    <a:pt x="410" y="4348"/>
                  </a:cubicBezTo>
                  <a:lnTo>
                    <a:pt x="1796" y="4348"/>
                  </a:lnTo>
                  <a:cubicBezTo>
                    <a:pt x="3214" y="4348"/>
                    <a:pt x="4443" y="3560"/>
                    <a:pt x="5167" y="2426"/>
                  </a:cubicBezTo>
                  <a:cubicBezTo>
                    <a:pt x="4915" y="2237"/>
                    <a:pt x="4411" y="1733"/>
                    <a:pt x="4159" y="1355"/>
                  </a:cubicBezTo>
                  <a:cubicBezTo>
                    <a:pt x="3750" y="1576"/>
                    <a:pt x="3309" y="1670"/>
                    <a:pt x="2836" y="1796"/>
                  </a:cubicBezTo>
                  <a:cubicBezTo>
                    <a:pt x="2805" y="1801"/>
                    <a:pt x="2774" y="1804"/>
                    <a:pt x="2743" y="1804"/>
                  </a:cubicBezTo>
                  <a:cubicBezTo>
                    <a:pt x="2580" y="1804"/>
                    <a:pt x="2421" y="1734"/>
                    <a:pt x="2395" y="1576"/>
                  </a:cubicBezTo>
                  <a:cubicBezTo>
                    <a:pt x="2269" y="1040"/>
                    <a:pt x="2111" y="662"/>
                    <a:pt x="2080" y="189"/>
                  </a:cubicBezTo>
                  <a:cubicBezTo>
                    <a:pt x="1702" y="158"/>
                    <a:pt x="1418" y="63"/>
                    <a:pt x="10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4" name="Google Shape;8384;p84"/>
            <p:cNvSpPr/>
            <p:nvPr/>
          </p:nvSpPr>
          <p:spPr>
            <a:xfrm>
              <a:off x="-15876675" y="4254325"/>
              <a:ext cx="107925" cy="90600"/>
            </a:xfrm>
            <a:custGeom>
              <a:rect b="b" l="l" r="r" t="t"/>
              <a:pathLst>
                <a:path extrusionOk="0" h="3624" w="4317">
                  <a:moveTo>
                    <a:pt x="3750" y="1"/>
                  </a:moveTo>
                  <a:cubicBezTo>
                    <a:pt x="3466" y="64"/>
                    <a:pt x="3277" y="127"/>
                    <a:pt x="2993" y="127"/>
                  </a:cubicBezTo>
                  <a:cubicBezTo>
                    <a:pt x="2962" y="599"/>
                    <a:pt x="2836" y="977"/>
                    <a:pt x="2678" y="1482"/>
                  </a:cubicBezTo>
                  <a:cubicBezTo>
                    <a:pt x="2653" y="1657"/>
                    <a:pt x="2509" y="1753"/>
                    <a:pt x="2355" y="1753"/>
                  </a:cubicBezTo>
                  <a:cubicBezTo>
                    <a:pt x="2316" y="1753"/>
                    <a:pt x="2276" y="1746"/>
                    <a:pt x="2237" y="1734"/>
                  </a:cubicBezTo>
                  <a:cubicBezTo>
                    <a:pt x="1733" y="1608"/>
                    <a:pt x="1292" y="1482"/>
                    <a:pt x="914" y="1292"/>
                  </a:cubicBezTo>
                  <a:cubicBezTo>
                    <a:pt x="631" y="1702"/>
                    <a:pt x="347" y="1923"/>
                    <a:pt x="1" y="2269"/>
                  </a:cubicBezTo>
                  <a:cubicBezTo>
                    <a:pt x="599" y="3057"/>
                    <a:pt x="1481" y="3592"/>
                    <a:pt x="2552" y="3592"/>
                  </a:cubicBezTo>
                  <a:lnTo>
                    <a:pt x="3970" y="3592"/>
                  </a:lnTo>
                  <a:lnTo>
                    <a:pt x="3970" y="3624"/>
                  </a:lnTo>
                  <a:cubicBezTo>
                    <a:pt x="4159" y="3624"/>
                    <a:pt x="4317" y="3466"/>
                    <a:pt x="4317" y="3277"/>
                  </a:cubicBezTo>
                  <a:lnTo>
                    <a:pt x="4317" y="1860"/>
                  </a:lnTo>
                  <a:cubicBezTo>
                    <a:pt x="4317" y="1166"/>
                    <a:pt x="4096" y="536"/>
                    <a:pt x="3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85" name="Google Shape;8385;p84"/>
          <p:cNvSpPr/>
          <p:nvPr/>
        </p:nvSpPr>
        <p:spPr>
          <a:xfrm>
            <a:off x="6274865" y="3343157"/>
            <a:ext cx="449288" cy="448143"/>
          </a:xfrm>
          <a:custGeom>
            <a:rect b="b" l="l" r="r" t="t"/>
            <a:pathLst>
              <a:path extrusionOk="0" h="12130" w="12161">
                <a:moveTo>
                  <a:pt x="3245" y="0"/>
                </a:moveTo>
                <a:cubicBezTo>
                  <a:pt x="3245" y="0"/>
                  <a:pt x="2174" y="820"/>
                  <a:pt x="2174" y="1765"/>
                </a:cubicBezTo>
                <a:cubicBezTo>
                  <a:pt x="2174" y="2363"/>
                  <a:pt x="2552" y="2930"/>
                  <a:pt x="2867" y="3245"/>
                </a:cubicBezTo>
                <a:lnTo>
                  <a:pt x="2867" y="4254"/>
                </a:lnTo>
                <a:cubicBezTo>
                  <a:pt x="2867" y="3466"/>
                  <a:pt x="2237" y="2836"/>
                  <a:pt x="1449" y="2836"/>
                </a:cubicBezTo>
                <a:lnTo>
                  <a:pt x="756" y="2836"/>
                </a:lnTo>
                <a:lnTo>
                  <a:pt x="756" y="3560"/>
                </a:lnTo>
                <a:cubicBezTo>
                  <a:pt x="756" y="4348"/>
                  <a:pt x="1386" y="4978"/>
                  <a:pt x="2174" y="4978"/>
                </a:cubicBezTo>
                <a:lnTo>
                  <a:pt x="2867" y="4978"/>
                </a:lnTo>
                <a:lnTo>
                  <a:pt x="2867" y="6742"/>
                </a:lnTo>
                <a:cubicBezTo>
                  <a:pt x="2867" y="5955"/>
                  <a:pt x="2237" y="5325"/>
                  <a:pt x="1449" y="5325"/>
                </a:cubicBezTo>
                <a:lnTo>
                  <a:pt x="756" y="5325"/>
                </a:lnTo>
                <a:lnTo>
                  <a:pt x="756" y="6018"/>
                </a:lnTo>
                <a:cubicBezTo>
                  <a:pt x="756" y="6805"/>
                  <a:pt x="1386" y="7467"/>
                  <a:pt x="2174" y="7467"/>
                </a:cubicBezTo>
                <a:lnTo>
                  <a:pt x="2867" y="7467"/>
                </a:lnTo>
                <a:lnTo>
                  <a:pt x="2867" y="9263"/>
                </a:lnTo>
                <a:cubicBezTo>
                  <a:pt x="2867" y="8475"/>
                  <a:pt x="2237" y="7845"/>
                  <a:pt x="1449" y="7845"/>
                </a:cubicBezTo>
                <a:lnTo>
                  <a:pt x="756" y="7845"/>
                </a:lnTo>
                <a:lnTo>
                  <a:pt x="756" y="8570"/>
                </a:lnTo>
                <a:cubicBezTo>
                  <a:pt x="756" y="9357"/>
                  <a:pt x="1386" y="9987"/>
                  <a:pt x="2174" y="9987"/>
                </a:cubicBezTo>
                <a:lnTo>
                  <a:pt x="2867" y="9987"/>
                </a:lnTo>
                <a:lnTo>
                  <a:pt x="2867" y="11437"/>
                </a:lnTo>
                <a:lnTo>
                  <a:pt x="347" y="11437"/>
                </a:lnTo>
                <a:cubicBezTo>
                  <a:pt x="158" y="11437"/>
                  <a:pt x="0" y="11594"/>
                  <a:pt x="0" y="11783"/>
                </a:cubicBezTo>
                <a:cubicBezTo>
                  <a:pt x="0" y="11972"/>
                  <a:pt x="158" y="12130"/>
                  <a:pt x="347" y="12130"/>
                </a:cubicBezTo>
                <a:lnTo>
                  <a:pt x="11814" y="12130"/>
                </a:lnTo>
                <a:cubicBezTo>
                  <a:pt x="12004" y="12130"/>
                  <a:pt x="12161" y="11972"/>
                  <a:pt x="12161" y="11783"/>
                </a:cubicBezTo>
                <a:cubicBezTo>
                  <a:pt x="12161" y="11594"/>
                  <a:pt x="12004" y="11437"/>
                  <a:pt x="11814" y="11437"/>
                </a:cubicBezTo>
                <a:lnTo>
                  <a:pt x="9294" y="11437"/>
                </a:lnTo>
                <a:lnTo>
                  <a:pt x="9294" y="9987"/>
                </a:lnTo>
                <a:lnTo>
                  <a:pt x="10019" y="9987"/>
                </a:lnTo>
                <a:cubicBezTo>
                  <a:pt x="10806" y="9987"/>
                  <a:pt x="11436" y="9357"/>
                  <a:pt x="11436" y="8570"/>
                </a:cubicBezTo>
                <a:lnTo>
                  <a:pt x="11436" y="7845"/>
                </a:lnTo>
                <a:lnTo>
                  <a:pt x="10712" y="7845"/>
                </a:lnTo>
                <a:cubicBezTo>
                  <a:pt x="9924" y="7845"/>
                  <a:pt x="9294" y="8475"/>
                  <a:pt x="9294" y="9263"/>
                </a:cubicBezTo>
                <a:lnTo>
                  <a:pt x="9294" y="7467"/>
                </a:lnTo>
                <a:lnTo>
                  <a:pt x="10019" y="7467"/>
                </a:lnTo>
                <a:cubicBezTo>
                  <a:pt x="10806" y="7467"/>
                  <a:pt x="11436" y="6805"/>
                  <a:pt x="11436" y="6018"/>
                </a:cubicBezTo>
                <a:lnTo>
                  <a:pt x="11436" y="5325"/>
                </a:lnTo>
                <a:lnTo>
                  <a:pt x="10712" y="5325"/>
                </a:lnTo>
                <a:cubicBezTo>
                  <a:pt x="9924" y="5325"/>
                  <a:pt x="9294" y="5955"/>
                  <a:pt x="9294" y="6742"/>
                </a:cubicBezTo>
                <a:lnTo>
                  <a:pt x="9294" y="4978"/>
                </a:lnTo>
                <a:lnTo>
                  <a:pt x="10019" y="4978"/>
                </a:lnTo>
                <a:cubicBezTo>
                  <a:pt x="10806" y="4978"/>
                  <a:pt x="11436" y="4348"/>
                  <a:pt x="11436" y="3560"/>
                </a:cubicBezTo>
                <a:lnTo>
                  <a:pt x="11436" y="2836"/>
                </a:lnTo>
                <a:lnTo>
                  <a:pt x="10712" y="2836"/>
                </a:lnTo>
                <a:cubicBezTo>
                  <a:pt x="9924" y="2836"/>
                  <a:pt x="9294" y="3466"/>
                  <a:pt x="9294" y="4254"/>
                </a:cubicBezTo>
                <a:lnTo>
                  <a:pt x="9294" y="3245"/>
                </a:lnTo>
                <a:cubicBezTo>
                  <a:pt x="9609" y="2930"/>
                  <a:pt x="10019" y="2363"/>
                  <a:pt x="10019" y="1765"/>
                </a:cubicBezTo>
                <a:cubicBezTo>
                  <a:pt x="10019" y="788"/>
                  <a:pt x="8948" y="0"/>
                  <a:pt x="8948" y="0"/>
                </a:cubicBezTo>
                <a:cubicBezTo>
                  <a:pt x="8948" y="0"/>
                  <a:pt x="7876" y="820"/>
                  <a:pt x="7876" y="1765"/>
                </a:cubicBezTo>
                <a:cubicBezTo>
                  <a:pt x="7876" y="2363"/>
                  <a:pt x="8286" y="2930"/>
                  <a:pt x="8601" y="3245"/>
                </a:cubicBezTo>
                <a:lnTo>
                  <a:pt x="8601" y="4254"/>
                </a:lnTo>
                <a:cubicBezTo>
                  <a:pt x="8601" y="3466"/>
                  <a:pt x="7971" y="2836"/>
                  <a:pt x="7183" y="2836"/>
                </a:cubicBezTo>
                <a:lnTo>
                  <a:pt x="6459" y="2836"/>
                </a:lnTo>
                <a:lnTo>
                  <a:pt x="6459" y="3560"/>
                </a:lnTo>
                <a:cubicBezTo>
                  <a:pt x="6459" y="4348"/>
                  <a:pt x="7089" y="4978"/>
                  <a:pt x="7876" y="4978"/>
                </a:cubicBezTo>
                <a:lnTo>
                  <a:pt x="8601" y="4978"/>
                </a:lnTo>
                <a:lnTo>
                  <a:pt x="8601" y="6742"/>
                </a:lnTo>
                <a:cubicBezTo>
                  <a:pt x="8601" y="5955"/>
                  <a:pt x="7971" y="5325"/>
                  <a:pt x="7183" y="5325"/>
                </a:cubicBezTo>
                <a:lnTo>
                  <a:pt x="6459" y="5325"/>
                </a:lnTo>
                <a:lnTo>
                  <a:pt x="6459" y="6018"/>
                </a:lnTo>
                <a:cubicBezTo>
                  <a:pt x="6459" y="6805"/>
                  <a:pt x="7089" y="7467"/>
                  <a:pt x="7876" y="7467"/>
                </a:cubicBezTo>
                <a:lnTo>
                  <a:pt x="8601" y="7467"/>
                </a:lnTo>
                <a:lnTo>
                  <a:pt x="8601" y="9263"/>
                </a:lnTo>
                <a:cubicBezTo>
                  <a:pt x="8601" y="8475"/>
                  <a:pt x="7971" y="7845"/>
                  <a:pt x="7183" y="7845"/>
                </a:cubicBezTo>
                <a:lnTo>
                  <a:pt x="6459" y="7845"/>
                </a:lnTo>
                <a:lnTo>
                  <a:pt x="6459" y="8570"/>
                </a:lnTo>
                <a:cubicBezTo>
                  <a:pt x="6459" y="9357"/>
                  <a:pt x="7089" y="9987"/>
                  <a:pt x="7876" y="9987"/>
                </a:cubicBezTo>
                <a:lnTo>
                  <a:pt x="8601" y="9987"/>
                </a:lnTo>
                <a:lnTo>
                  <a:pt x="8601" y="11437"/>
                </a:lnTo>
                <a:lnTo>
                  <a:pt x="3592" y="11437"/>
                </a:lnTo>
                <a:lnTo>
                  <a:pt x="3592" y="9987"/>
                </a:lnTo>
                <a:lnTo>
                  <a:pt x="4285" y="9987"/>
                </a:lnTo>
                <a:cubicBezTo>
                  <a:pt x="5072" y="9987"/>
                  <a:pt x="5703" y="9357"/>
                  <a:pt x="5703" y="8570"/>
                </a:cubicBezTo>
                <a:lnTo>
                  <a:pt x="5703" y="7845"/>
                </a:lnTo>
                <a:lnTo>
                  <a:pt x="5009" y="7845"/>
                </a:lnTo>
                <a:cubicBezTo>
                  <a:pt x="4222" y="7845"/>
                  <a:pt x="3592" y="8475"/>
                  <a:pt x="3592" y="9263"/>
                </a:cubicBezTo>
                <a:lnTo>
                  <a:pt x="3592" y="7467"/>
                </a:lnTo>
                <a:lnTo>
                  <a:pt x="4285" y="7467"/>
                </a:lnTo>
                <a:cubicBezTo>
                  <a:pt x="5072" y="7467"/>
                  <a:pt x="5703" y="6805"/>
                  <a:pt x="5703" y="6018"/>
                </a:cubicBezTo>
                <a:lnTo>
                  <a:pt x="5703" y="5325"/>
                </a:lnTo>
                <a:lnTo>
                  <a:pt x="5009" y="5325"/>
                </a:lnTo>
                <a:cubicBezTo>
                  <a:pt x="4222" y="5325"/>
                  <a:pt x="3592" y="5955"/>
                  <a:pt x="3592" y="6742"/>
                </a:cubicBezTo>
                <a:lnTo>
                  <a:pt x="3592" y="4978"/>
                </a:lnTo>
                <a:lnTo>
                  <a:pt x="4285" y="4978"/>
                </a:lnTo>
                <a:cubicBezTo>
                  <a:pt x="5072" y="4978"/>
                  <a:pt x="5703" y="4348"/>
                  <a:pt x="5703" y="3560"/>
                </a:cubicBezTo>
                <a:lnTo>
                  <a:pt x="5703" y="2836"/>
                </a:lnTo>
                <a:lnTo>
                  <a:pt x="5009" y="2836"/>
                </a:lnTo>
                <a:cubicBezTo>
                  <a:pt x="4222" y="2836"/>
                  <a:pt x="3592" y="3466"/>
                  <a:pt x="3592" y="4254"/>
                </a:cubicBezTo>
                <a:lnTo>
                  <a:pt x="3592" y="3245"/>
                </a:lnTo>
                <a:cubicBezTo>
                  <a:pt x="3907" y="2930"/>
                  <a:pt x="4285" y="2363"/>
                  <a:pt x="4285" y="1765"/>
                </a:cubicBezTo>
                <a:cubicBezTo>
                  <a:pt x="4285" y="788"/>
                  <a:pt x="3245" y="0"/>
                  <a:pt x="32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40"/>
          <p:cNvSpPr txBox="1"/>
          <p:nvPr>
            <p:ph type="title"/>
          </p:nvPr>
        </p:nvSpPr>
        <p:spPr>
          <a:xfrm>
            <a:off x="711300" y="1445975"/>
            <a:ext cx="3221700" cy="611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Dogs</a:t>
            </a:r>
            <a:endParaRPr/>
          </a:p>
        </p:txBody>
      </p:sp>
      <p:sp>
        <p:nvSpPr>
          <p:cNvPr id="438" name="Google Shape;438;p40"/>
          <p:cNvSpPr txBox="1"/>
          <p:nvPr>
            <p:ph idx="1" type="subTitle"/>
          </p:nvPr>
        </p:nvSpPr>
        <p:spPr>
          <a:xfrm>
            <a:off x="711300" y="2069777"/>
            <a:ext cx="3221700" cy="16527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a:t>Dogs need to feel active and go for a walk with their owners, but what can we do if we aren’t able to walk our dogs as much as we’d like to? Stay with us...</a:t>
            </a:r>
            <a:endParaRPr/>
          </a:p>
        </p:txBody>
      </p:sp>
      <p:pic>
        <p:nvPicPr>
          <p:cNvPr id="439" name="Google Shape;439;p40"/>
          <p:cNvPicPr preferRelativeResize="0"/>
          <p:nvPr/>
        </p:nvPicPr>
        <p:blipFill rotWithShape="1">
          <a:blip r:embed="rId3">
            <a:alphaModFix/>
          </a:blip>
          <a:srcRect b="5763" l="62910" r="0" t="20063"/>
          <a:stretch/>
        </p:blipFill>
        <p:spPr>
          <a:xfrm>
            <a:off x="4572000" y="0"/>
            <a:ext cx="4572000" cy="5143500"/>
          </a:xfrm>
          <a:prstGeom prst="rect">
            <a:avLst/>
          </a:prstGeom>
          <a:noFill/>
          <a:ln>
            <a:noFill/>
          </a:ln>
        </p:spPr>
      </p:pic>
      <p:sp>
        <p:nvSpPr>
          <p:cNvPr id="440" name="Google Shape;440;p40"/>
          <p:cNvSpPr/>
          <p:nvPr/>
        </p:nvSpPr>
        <p:spPr>
          <a:xfrm flipH="1">
            <a:off x="-114300" y="4591050"/>
            <a:ext cx="9372600" cy="1104900"/>
          </a:xfrm>
          <a:prstGeom prst="wave">
            <a:avLst>
              <a:gd fmla="val 12500" name="adj1"/>
              <a:gd fmla="val 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8389" name="Shape 8389"/>
        <p:cNvGrpSpPr/>
        <p:nvPr/>
      </p:nvGrpSpPr>
      <p:grpSpPr>
        <a:xfrm>
          <a:off x="0" y="0"/>
          <a:ext cx="0" cy="0"/>
          <a:chOff x="0" y="0"/>
          <a:chExt cx="0" cy="0"/>
        </a:xfrm>
      </p:grpSpPr>
      <p:sp>
        <p:nvSpPr>
          <p:cNvPr id="8390" name="Google Shape;8390;p85"/>
          <p:cNvSpPr txBox="1"/>
          <p:nvPr>
            <p:ph idx="4294967295" type="title"/>
          </p:nvPr>
        </p:nvSpPr>
        <p:spPr>
          <a:xfrm>
            <a:off x="1068100" y="933450"/>
            <a:ext cx="7047300" cy="482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a:solidFill>
                  <a:srgbClr val="FFFFFF"/>
                </a:solidFill>
                <a:latin typeface="Arial"/>
                <a:ea typeface="Arial"/>
                <a:cs typeface="Arial"/>
                <a:sym typeface="Arial"/>
              </a:rPr>
              <a:t>SEO &amp; Marketing Icons</a:t>
            </a:r>
            <a:endParaRPr>
              <a:solidFill>
                <a:srgbClr val="FFFFFF"/>
              </a:solidFill>
              <a:latin typeface="Arial"/>
              <a:ea typeface="Arial"/>
              <a:cs typeface="Arial"/>
              <a:sym typeface="Arial"/>
            </a:endParaRPr>
          </a:p>
        </p:txBody>
      </p:sp>
      <p:grpSp>
        <p:nvGrpSpPr>
          <p:cNvPr id="8391" name="Google Shape;8391;p85"/>
          <p:cNvGrpSpPr/>
          <p:nvPr/>
        </p:nvGrpSpPr>
        <p:grpSpPr>
          <a:xfrm>
            <a:off x="845901" y="1689241"/>
            <a:ext cx="442337" cy="419623"/>
            <a:chOff x="-6696925" y="3272575"/>
            <a:chExt cx="307200" cy="291425"/>
          </a:xfrm>
        </p:grpSpPr>
        <p:sp>
          <p:nvSpPr>
            <p:cNvPr id="8392" name="Google Shape;8392;p85"/>
            <p:cNvSpPr/>
            <p:nvPr/>
          </p:nvSpPr>
          <p:spPr>
            <a:xfrm>
              <a:off x="-6696925" y="3371400"/>
              <a:ext cx="220575" cy="192600"/>
            </a:xfrm>
            <a:custGeom>
              <a:rect b="b" l="l" r="r" t="t"/>
              <a:pathLst>
                <a:path extrusionOk="0" h="7704" w="8823">
                  <a:moveTo>
                    <a:pt x="7531" y="1"/>
                  </a:moveTo>
                  <a:lnTo>
                    <a:pt x="6333" y="1167"/>
                  </a:lnTo>
                  <a:cubicBezTo>
                    <a:pt x="6207" y="1293"/>
                    <a:pt x="6207" y="1513"/>
                    <a:pt x="6333" y="1639"/>
                  </a:cubicBezTo>
                  <a:cubicBezTo>
                    <a:pt x="6743" y="2017"/>
                    <a:pt x="6743" y="2710"/>
                    <a:pt x="6333" y="3088"/>
                  </a:cubicBezTo>
                  <a:lnTo>
                    <a:pt x="4096" y="5325"/>
                  </a:lnTo>
                  <a:cubicBezTo>
                    <a:pt x="3892" y="5530"/>
                    <a:pt x="3624" y="5632"/>
                    <a:pt x="3360" y="5632"/>
                  </a:cubicBezTo>
                  <a:cubicBezTo>
                    <a:pt x="3096" y="5632"/>
                    <a:pt x="2836" y="5530"/>
                    <a:pt x="2647" y="5325"/>
                  </a:cubicBezTo>
                  <a:cubicBezTo>
                    <a:pt x="2238" y="4947"/>
                    <a:pt x="2238" y="4286"/>
                    <a:pt x="2647" y="3876"/>
                  </a:cubicBezTo>
                  <a:lnTo>
                    <a:pt x="3309" y="3214"/>
                  </a:lnTo>
                  <a:cubicBezTo>
                    <a:pt x="2994" y="2679"/>
                    <a:pt x="2836" y="2017"/>
                    <a:pt x="2836" y="1387"/>
                  </a:cubicBezTo>
                  <a:cubicBezTo>
                    <a:pt x="2836" y="1167"/>
                    <a:pt x="2868" y="978"/>
                    <a:pt x="2899" y="726"/>
                  </a:cubicBezTo>
                  <a:lnTo>
                    <a:pt x="2899" y="726"/>
                  </a:lnTo>
                  <a:lnTo>
                    <a:pt x="1230" y="2427"/>
                  </a:lnTo>
                  <a:cubicBezTo>
                    <a:pt x="1" y="3592"/>
                    <a:pt x="1" y="5577"/>
                    <a:pt x="1230" y="6806"/>
                  </a:cubicBezTo>
                  <a:cubicBezTo>
                    <a:pt x="1820" y="7396"/>
                    <a:pt x="2621" y="7704"/>
                    <a:pt x="3423" y="7704"/>
                  </a:cubicBezTo>
                  <a:cubicBezTo>
                    <a:pt x="4204" y="7704"/>
                    <a:pt x="4986" y="7412"/>
                    <a:pt x="5577" y="6806"/>
                  </a:cubicBezTo>
                  <a:cubicBezTo>
                    <a:pt x="7531" y="4884"/>
                    <a:pt x="8003" y="4506"/>
                    <a:pt x="8350" y="3813"/>
                  </a:cubicBezTo>
                  <a:cubicBezTo>
                    <a:pt x="8822" y="2994"/>
                    <a:pt x="8822" y="1986"/>
                    <a:pt x="8381" y="1104"/>
                  </a:cubicBezTo>
                  <a:cubicBezTo>
                    <a:pt x="8161" y="568"/>
                    <a:pt x="7877" y="253"/>
                    <a:pt x="753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3" name="Google Shape;8393;p85"/>
            <p:cNvSpPr/>
            <p:nvPr/>
          </p:nvSpPr>
          <p:spPr>
            <a:xfrm>
              <a:off x="-6621300" y="3272575"/>
              <a:ext cx="231575" cy="194950"/>
            </a:xfrm>
            <a:custGeom>
              <a:rect b="b" l="l" r="r" t="t"/>
              <a:pathLst>
                <a:path extrusionOk="0" h="7798" w="9263">
                  <a:moveTo>
                    <a:pt x="5868" y="0"/>
                  </a:moveTo>
                  <a:cubicBezTo>
                    <a:pt x="5073" y="0"/>
                    <a:pt x="4269" y="299"/>
                    <a:pt x="3655" y="898"/>
                  </a:cubicBezTo>
                  <a:lnTo>
                    <a:pt x="1387" y="3229"/>
                  </a:lnTo>
                  <a:cubicBezTo>
                    <a:pt x="0" y="4615"/>
                    <a:pt x="315" y="6852"/>
                    <a:pt x="1670" y="7797"/>
                  </a:cubicBezTo>
                  <a:lnTo>
                    <a:pt x="2836" y="6632"/>
                  </a:lnTo>
                  <a:cubicBezTo>
                    <a:pt x="2962" y="6506"/>
                    <a:pt x="2962" y="6317"/>
                    <a:pt x="2836" y="6159"/>
                  </a:cubicBezTo>
                  <a:cubicBezTo>
                    <a:pt x="2552" y="5907"/>
                    <a:pt x="2489" y="5466"/>
                    <a:pt x="2552" y="5372"/>
                  </a:cubicBezTo>
                  <a:cubicBezTo>
                    <a:pt x="2552" y="4742"/>
                    <a:pt x="3214" y="4332"/>
                    <a:pt x="5167" y="2379"/>
                  </a:cubicBezTo>
                  <a:cubicBezTo>
                    <a:pt x="5384" y="2162"/>
                    <a:pt x="5630" y="2071"/>
                    <a:pt x="5869" y="2071"/>
                  </a:cubicBezTo>
                  <a:cubicBezTo>
                    <a:pt x="6673" y="2071"/>
                    <a:pt x="7393" y="3099"/>
                    <a:pt x="6616" y="3828"/>
                  </a:cubicBezTo>
                  <a:lnTo>
                    <a:pt x="5923" y="4521"/>
                  </a:lnTo>
                  <a:cubicBezTo>
                    <a:pt x="6364" y="5372"/>
                    <a:pt x="6522" y="6159"/>
                    <a:pt x="6364" y="7010"/>
                  </a:cubicBezTo>
                  <a:lnTo>
                    <a:pt x="8097" y="5277"/>
                  </a:lnTo>
                  <a:cubicBezTo>
                    <a:pt x="9263" y="4048"/>
                    <a:pt x="9263" y="2127"/>
                    <a:pt x="8034" y="898"/>
                  </a:cubicBezTo>
                  <a:cubicBezTo>
                    <a:pt x="7451" y="299"/>
                    <a:pt x="6664" y="0"/>
                    <a:pt x="586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94" name="Google Shape;8394;p85"/>
          <p:cNvGrpSpPr/>
          <p:nvPr/>
        </p:nvGrpSpPr>
        <p:grpSpPr>
          <a:xfrm>
            <a:off x="845884" y="2204636"/>
            <a:ext cx="442373" cy="420775"/>
            <a:chOff x="-6690625" y="3631325"/>
            <a:chExt cx="307225" cy="292225"/>
          </a:xfrm>
        </p:grpSpPr>
        <p:sp>
          <p:nvSpPr>
            <p:cNvPr id="8395" name="Google Shape;8395;p85"/>
            <p:cNvSpPr/>
            <p:nvPr/>
          </p:nvSpPr>
          <p:spPr>
            <a:xfrm>
              <a:off x="-6690625" y="3631325"/>
              <a:ext cx="222925" cy="292225"/>
            </a:xfrm>
            <a:custGeom>
              <a:rect b="b" l="l" r="r" t="t"/>
              <a:pathLst>
                <a:path extrusionOk="0" h="11689" w="8917">
                  <a:moveTo>
                    <a:pt x="5861" y="2773"/>
                  </a:moveTo>
                  <a:cubicBezTo>
                    <a:pt x="6270" y="2773"/>
                    <a:pt x="6333" y="3435"/>
                    <a:pt x="5861" y="3435"/>
                  </a:cubicBezTo>
                  <a:lnTo>
                    <a:pt x="3813" y="3435"/>
                  </a:lnTo>
                  <a:cubicBezTo>
                    <a:pt x="3372" y="3435"/>
                    <a:pt x="3340" y="2773"/>
                    <a:pt x="3813" y="2773"/>
                  </a:cubicBezTo>
                  <a:close/>
                  <a:moveTo>
                    <a:pt x="2742" y="0"/>
                  </a:moveTo>
                  <a:lnTo>
                    <a:pt x="2742" y="2395"/>
                  </a:lnTo>
                  <a:cubicBezTo>
                    <a:pt x="2742" y="2584"/>
                    <a:pt x="2584" y="2741"/>
                    <a:pt x="2395" y="2741"/>
                  </a:cubicBezTo>
                  <a:lnTo>
                    <a:pt x="1" y="2741"/>
                  </a:lnTo>
                  <a:lnTo>
                    <a:pt x="1" y="10649"/>
                  </a:lnTo>
                  <a:cubicBezTo>
                    <a:pt x="1" y="11216"/>
                    <a:pt x="473" y="11689"/>
                    <a:pt x="1009" y="11689"/>
                  </a:cubicBezTo>
                  <a:lnTo>
                    <a:pt x="7909" y="11689"/>
                  </a:lnTo>
                  <a:cubicBezTo>
                    <a:pt x="8444" y="11689"/>
                    <a:pt x="8917" y="11248"/>
                    <a:pt x="8917" y="10649"/>
                  </a:cubicBezTo>
                  <a:lnTo>
                    <a:pt x="8917" y="7751"/>
                  </a:lnTo>
                  <a:lnTo>
                    <a:pt x="6491" y="10177"/>
                  </a:lnTo>
                  <a:cubicBezTo>
                    <a:pt x="6491" y="10271"/>
                    <a:pt x="6428" y="10303"/>
                    <a:pt x="6365" y="10303"/>
                  </a:cubicBezTo>
                  <a:lnTo>
                    <a:pt x="4317" y="10901"/>
                  </a:lnTo>
                  <a:cubicBezTo>
                    <a:pt x="4198" y="10938"/>
                    <a:pt x="4080" y="10955"/>
                    <a:pt x="3967" y="10955"/>
                  </a:cubicBezTo>
                  <a:cubicBezTo>
                    <a:pt x="3209" y="10955"/>
                    <a:pt x="2625" y="10192"/>
                    <a:pt x="2899" y="9452"/>
                  </a:cubicBezTo>
                  <a:lnTo>
                    <a:pt x="3057" y="8979"/>
                  </a:lnTo>
                  <a:lnTo>
                    <a:pt x="1765" y="8979"/>
                  </a:lnTo>
                  <a:cubicBezTo>
                    <a:pt x="1324" y="8979"/>
                    <a:pt x="1293" y="8255"/>
                    <a:pt x="1765" y="8255"/>
                  </a:cubicBezTo>
                  <a:lnTo>
                    <a:pt x="3277" y="8255"/>
                  </a:lnTo>
                  <a:lnTo>
                    <a:pt x="3529" y="7593"/>
                  </a:lnTo>
                  <a:lnTo>
                    <a:pt x="1797" y="7593"/>
                  </a:lnTo>
                  <a:cubicBezTo>
                    <a:pt x="1356" y="7593"/>
                    <a:pt x="1324" y="6869"/>
                    <a:pt x="1797" y="6869"/>
                  </a:cubicBezTo>
                  <a:lnTo>
                    <a:pt x="4034" y="6869"/>
                  </a:lnTo>
                  <a:lnTo>
                    <a:pt x="4695" y="6207"/>
                  </a:lnTo>
                  <a:lnTo>
                    <a:pt x="1765" y="6207"/>
                  </a:lnTo>
                  <a:cubicBezTo>
                    <a:pt x="1324" y="6207"/>
                    <a:pt x="1293" y="5514"/>
                    <a:pt x="1765" y="5514"/>
                  </a:cubicBezTo>
                  <a:lnTo>
                    <a:pt x="5388" y="5514"/>
                  </a:lnTo>
                  <a:lnTo>
                    <a:pt x="6050" y="4821"/>
                  </a:lnTo>
                  <a:lnTo>
                    <a:pt x="1734" y="4821"/>
                  </a:lnTo>
                  <a:cubicBezTo>
                    <a:pt x="1293" y="4821"/>
                    <a:pt x="1261" y="4128"/>
                    <a:pt x="1734" y="4128"/>
                  </a:cubicBezTo>
                  <a:lnTo>
                    <a:pt x="6711" y="4128"/>
                  </a:lnTo>
                  <a:cubicBezTo>
                    <a:pt x="6963" y="3876"/>
                    <a:pt x="8696" y="2080"/>
                    <a:pt x="8917" y="1891"/>
                  </a:cubicBezTo>
                  <a:lnTo>
                    <a:pt x="8917" y="1009"/>
                  </a:lnTo>
                  <a:cubicBezTo>
                    <a:pt x="8917" y="473"/>
                    <a:pt x="8507" y="0"/>
                    <a:pt x="790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6" name="Google Shape;8396;p85"/>
            <p:cNvSpPr/>
            <p:nvPr/>
          </p:nvSpPr>
          <p:spPr>
            <a:xfrm>
              <a:off x="-6604350" y="3832175"/>
              <a:ext cx="58675" cy="56550"/>
            </a:xfrm>
            <a:custGeom>
              <a:rect b="b" l="l" r="r" t="t"/>
              <a:pathLst>
                <a:path extrusionOk="0" h="2262" w="2347">
                  <a:moveTo>
                    <a:pt x="614" y="0"/>
                  </a:moveTo>
                  <a:lnTo>
                    <a:pt x="110" y="1607"/>
                  </a:lnTo>
                  <a:cubicBezTo>
                    <a:pt x="1" y="1934"/>
                    <a:pt x="222" y="2262"/>
                    <a:pt x="550" y="2262"/>
                  </a:cubicBezTo>
                  <a:cubicBezTo>
                    <a:pt x="600" y="2262"/>
                    <a:pt x="654" y="2254"/>
                    <a:pt x="709" y="2237"/>
                  </a:cubicBezTo>
                  <a:lnTo>
                    <a:pt x="2347" y="1701"/>
                  </a:lnTo>
                  <a:lnTo>
                    <a:pt x="61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7" name="Google Shape;8397;p85"/>
            <p:cNvSpPr/>
            <p:nvPr/>
          </p:nvSpPr>
          <p:spPr>
            <a:xfrm>
              <a:off x="-6470875" y="3684775"/>
              <a:ext cx="87475" cy="71800"/>
            </a:xfrm>
            <a:custGeom>
              <a:rect b="b" l="l" r="r" t="t"/>
              <a:pathLst>
                <a:path extrusionOk="0" h="2872" w="3499">
                  <a:moveTo>
                    <a:pt x="1479" y="1"/>
                  </a:moveTo>
                  <a:cubicBezTo>
                    <a:pt x="1176" y="1"/>
                    <a:pt x="868" y="114"/>
                    <a:pt x="599" y="383"/>
                  </a:cubicBezTo>
                  <a:lnTo>
                    <a:pt x="1" y="950"/>
                  </a:lnTo>
                  <a:lnTo>
                    <a:pt x="1954" y="2872"/>
                  </a:lnTo>
                  <a:lnTo>
                    <a:pt x="2521" y="2305"/>
                  </a:lnTo>
                  <a:cubicBezTo>
                    <a:pt x="3498" y="1352"/>
                    <a:pt x="2524" y="1"/>
                    <a:pt x="147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8" name="Google Shape;8398;p85"/>
            <p:cNvSpPr/>
            <p:nvPr/>
          </p:nvSpPr>
          <p:spPr>
            <a:xfrm>
              <a:off x="-6578775" y="3721900"/>
              <a:ext cx="143375" cy="143375"/>
            </a:xfrm>
            <a:custGeom>
              <a:rect b="b" l="l" r="r" t="t"/>
              <a:pathLst>
                <a:path extrusionOk="0" h="5735" w="5735">
                  <a:moveTo>
                    <a:pt x="3813" y="1"/>
                  </a:moveTo>
                  <a:lnTo>
                    <a:pt x="1" y="3813"/>
                  </a:lnTo>
                  <a:lnTo>
                    <a:pt x="1922" y="5734"/>
                  </a:lnTo>
                  <a:lnTo>
                    <a:pt x="4474" y="3183"/>
                  </a:lnTo>
                  <a:lnTo>
                    <a:pt x="5734" y="1922"/>
                  </a:lnTo>
                  <a:lnTo>
                    <a:pt x="381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9" name="Google Shape;8399;p85"/>
            <p:cNvSpPr/>
            <p:nvPr/>
          </p:nvSpPr>
          <p:spPr>
            <a:xfrm>
              <a:off x="-6685100" y="3636850"/>
              <a:ext cx="47275" cy="46475"/>
            </a:xfrm>
            <a:custGeom>
              <a:rect b="b" l="l" r="r" t="t"/>
              <a:pathLst>
                <a:path extrusionOk="0" h="1859" w="1891">
                  <a:moveTo>
                    <a:pt x="1891" y="0"/>
                  </a:moveTo>
                  <a:lnTo>
                    <a:pt x="0" y="1859"/>
                  </a:lnTo>
                  <a:lnTo>
                    <a:pt x="1891" y="1859"/>
                  </a:lnTo>
                  <a:lnTo>
                    <a:pt x="18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00" name="Google Shape;8400;p85"/>
          <p:cNvGrpSpPr/>
          <p:nvPr/>
        </p:nvGrpSpPr>
        <p:grpSpPr>
          <a:xfrm>
            <a:off x="868005" y="2756972"/>
            <a:ext cx="421927" cy="419371"/>
            <a:chOff x="-6689825" y="3992050"/>
            <a:chExt cx="293025" cy="291250"/>
          </a:xfrm>
        </p:grpSpPr>
        <p:sp>
          <p:nvSpPr>
            <p:cNvPr id="8401" name="Google Shape;8401;p85"/>
            <p:cNvSpPr/>
            <p:nvPr/>
          </p:nvSpPr>
          <p:spPr>
            <a:xfrm>
              <a:off x="-6547275" y="3992050"/>
              <a:ext cx="30750" cy="65400"/>
            </a:xfrm>
            <a:custGeom>
              <a:rect b="b" l="l" r="r" t="t"/>
              <a:pathLst>
                <a:path extrusionOk="0" h="2616" w="1230">
                  <a:moveTo>
                    <a:pt x="1229" y="1"/>
                  </a:moveTo>
                  <a:cubicBezTo>
                    <a:pt x="757" y="379"/>
                    <a:pt x="284" y="1355"/>
                    <a:pt x="1" y="2616"/>
                  </a:cubicBezTo>
                  <a:lnTo>
                    <a:pt x="1229" y="2616"/>
                  </a:lnTo>
                  <a:lnTo>
                    <a:pt x="12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2" name="Google Shape;8402;p85"/>
            <p:cNvSpPr/>
            <p:nvPr/>
          </p:nvSpPr>
          <p:spPr>
            <a:xfrm>
              <a:off x="-6547275" y="4143275"/>
              <a:ext cx="30750" cy="64600"/>
            </a:xfrm>
            <a:custGeom>
              <a:rect b="b" l="l" r="r" t="t"/>
              <a:pathLst>
                <a:path extrusionOk="0" h="2584" w="1230">
                  <a:moveTo>
                    <a:pt x="1" y="1"/>
                  </a:moveTo>
                  <a:cubicBezTo>
                    <a:pt x="284" y="1261"/>
                    <a:pt x="757" y="2237"/>
                    <a:pt x="1229" y="2584"/>
                  </a:cubicBezTo>
                  <a:lnTo>
                    <a:pt x="12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3" name="Google Shape;8403;p85"/>
            <p:cNvSpPr/>
            <p:nvPr/>
          </p:nvSpPr>
          <p:spPr>
            <a:xfrm>
              <a:off x="-6551200" y="4073975"/>
              <a:ext cx="34675" cy="51200"/>
            </a:xfrm>
            <a:custGeom>
              <a:rect b="b" l="l" r="r" t="t"/>
              <a:pathLst>
                <a:path extrusionOk="0" h="2048" w="1387">
                  <a:moveTo>
                    <a:pt x="63" y="0"/>
                  </a:moveTo>
                  <a:cubicBezTo>
                    <a:pt x="0" y="725"/>
                    <a:pt x="0" y="1355"/>
                    <a:pt x="63" y="2048"/>
                  </a:cubicBezTo>
                  <a:lnTo>
                    <a:pt x="1386" y="2048"/>
                  </a:lnTo>
                  <a:lnTo>
                    <a:pt x="138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4" name="Google Shape;8404;p85"/>
            <p:cNvSpPr/>
            <p:nvPr/>
          </p:nvSpPr>
          <p:spPr>
            <a:xfrm>
              <a:off x="-6475600" y="3994425"/>
              <a:ext cx="70125" cy="63025"/>
            </a:xfrm>
            <a:custGeom>
              <a:rect b="b" l="l" r="r" t="t"/>
              <a:pathLst>
                <a:path extrusionOk="0" h="2521" w="2805">
                  <a:moveTo>
                    <a:pt x="1" y="0"/>
                  </a:moveTo>
                  <a:cubicBezTo>
                    <a:pt x="442" y="630"/>
                    <a:pt x="757" y="1512"/>
                    <a:pt x="946" y="2521"/>
                  </a:cubicBezTo>
                  <a:lnTo>
                    <a:pt x="2805" y="2521"/>
                  </a:lnTo>
                  <a:cubicBezTo>
                    <a:pt x="2301" y="1292"/>
                    <a:pt x="1261" y="347"/>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5" name="Google Shape;8405;p85"/>
            <p:cNvSpPr/>
            <p:nvPr/>
          </p:nvSpPr>
          <p:spPr>
            <a:xfrm>
              <a:off x="-6449600" y="4073975"/>
              <a:ext cx="52800" cy="51200"/>
            </a:xfrm>
            <a:custGeom>
              <a:rect b="b" l="l" r="r" t="t"/>
              <a:pathLst>
                <a:path extrusionOk="0" h="2048" w="2112">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6" name="Google Shape;8406;p85"/>
            <p:cNvSpPr/>
            <p:nvPr/>
          </p:nvSpPr>
          <p:spPr>
            <a:xfrm>
              <a:off x="-6500000" y="3992050"/>
              <a:ext cx="30725" cy="65400"/>
            </a:xfrm>
            <a:custGeom>
              <a:rect b="b" l="l" r="r" t="t"/>
              <a:pathLst>
                <a:path extrusionOk="0" h="2616" w="1229">
                  <a:moveTo>
                    <a:pt x="0" y="1"/>
                  </a:moveTo>
                  <a:lnTo>
                    <a:pt x="0" y="2616"/>
                  </a:lnTo>
                  <a:lnTo>
                    <a:pt x="1229" y="2616"/>
                  </a:lnTo>
                  <a:cubicBezTo>
                    <a:pt x="977" y="1355"/>
                    <a:pt x="473" y="379"/>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7" name="Google Shape;8407;p85"/>
            <p:cNvSpPr/>
            <p:nvPr/>
          </p:nvSpPr>
          <p:spPr>
            <a:xfrm>
              <a:off x="-6500000" y="4143275"/>
              <a:ext cx="30725" cy="64600"/>
            </a:xfrm>
            <a:custGeom>
              <a:rect b="b" l="l" r="r" t="t"/>
              <a:pathLst>
                <a:path extrusionOk="0" h="2584" w="1229">
                  <a:moveTo>
                    <a:pt x="0" y="1"/>
                  </a:moveTo>
                  <a:lnTo>
                    <a:pt x="0" y="2584"/>
                  </a:lnTo>
                  <a:cubicBezTo>
                    <a:pt x="473" y="2237"/>
                    <a:pt x="945" y="1261"/>
                    <a:pt x="12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8" name="Google Shape;8408;p85"/>
            <p:cNvSpPr/>
            <p:nvPr/>
          </p:nvSpPr>
          <p:spPr>
            <a:xfrm>
              <a:off x="-6689825" y="4141700"/>
              <a:ext cx="149675" cy="141600"/>
            </a:xfrm>
            <a:custGeom>
              <a:rect b="b" l="l" r="r" t="t"/>
              <a:pathLst>
                <a:path extrusionOk="0" h="5664" w="5987">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9" name="Google Shape;8409;p85"/>
            <p:cNvSpPr/>
            <p:nvPr/>
          </p:nvSpPr>
          <p:spPr>
            <a:xfrm>
              <a:off x="-6475600" y="4141700"/>
              <a:ext cx="70125" cy="64600"/>
            </a:xfrm>
            <a:custGeom>
              <a:rect b="b" l="l" r="r" t="t"/>
              <a:pathLst>
                <a:path extrusionOk="0" h="2584" w="2805">
                  <a:moveTo>
                    <a:pt x="946" y="1"/>
                  </a:moveTo>
                  <a:cubicBezTo>
                    <a:pt x="757" y="1040"/>
                    <a:pt x="442" y="1954"/>
                    <a:pt x="1" y="2584"/>
                  </a:cubicBezTo>
                  <a:cubicBezTo>
                    <a:pt x="1261" y="2174"/>
                    <a:pt x="2301" y="1229"/>
                    <a:pt x="28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0" name="Google Shape;8410;p85"/>
            <p:cNvSpPr/>
            <p:nvPr/>
          </p:nvSpPr>
          <p:spPr>
            <a:xfrm>
              <a:off x="-6618950" y="4073975"/>
              <a:ext cx="52025" cy="51200"/>
            </a:xfrm>
            <a:custGeom>
              <a:rect b="b" l="l" r="r" t="t"/>
              <a:pathLst>
                <a:path extrusionOk="0" h="2048" w="2081">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1" name="Google Shape;8411;p85"/>
            <p:cNvSpPr/>
            <p:nvPr/>
          </p:nvSpPr>
          <p:spPr>
            <a:xfrm>
              <a:off x="-6610275" y="3992850"/>
              <a:ext cx="70125" cy="63025"/>
            </a:xfrm>
            <a:custGeom>
              <a:rect b="b" l="l" r="r" t="t"/>
              <a:pathLst>
                <a:path extrusionOk="0" h="2521" w="2805">
                  <a:moveTo>
                    <a:pt x="2804" y="0"/>
                  </a:moveTo>
                  <a:lnTo>
                    <a:pt x="2804" y="0"/>
                  </a:lnTo>
                  <a:cubicBezTo>
                    <a:pt x="1544" y="410"/>
                    <a:pt x="504" y="1355"/>
                    <a:pt x="0" y="2521"/>
                  </a:cubicBezTo>
                  <a:lnTo>
                    <a:pt x="1859" y="2521"/>
                  </a:lnTo>
                  <a:cubicBezTo>
                    <a:pt x="2017" y="1575"/>
                    <a:pt x="2363" y="693"/>
                    <a:pt x="280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2" name="Google Shape;8412;p85"/>
            <p:cNvSpPr/>
            <p:nvPr/>
          </p:nvSpPr>
          <p:spPr>
            <a:xfrm>
              <a:off x="-6500000" y="4073975"/>
              <a:ext cx="35450" cy="51200"/>
            </a:xfrm>
            <a:custGeom>
              <a:rect b="b" l="l" r="r" t="t"/>
              <a:pathLst>
                <a:path extrusionOk="0" h="2048" w="1418">
                  <a:moveTo>
                    <a:pt x="0" y="0"/>
                  </a:moveTo>
                  <a:lnTo>
                    <a:pt x="0" y="2048"/>
                  </a:lnTo>
                  <a:lnTo>
                    <a:pt x="1292" y="2048"/>
                  </a:lnTo>
                  <a:cubicBezTo>
                    <a:pt x="1418" y="1355"/>
                    <a:pt x="1418" y="725"/>
                    <a:pt x="12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13" name="Google Shape;8413;p85"/>
          <p:cNvSpPr/>
          <p:nvPr/>
        </p:nvSpPr>
        <p:spPr>
          <a:xfrm>
            <a:off x="3545854" y="1689199"/>
            <a:ext cx="434634" cy="419227"/>
          </a:xfrm>
          <a:custGeom>
            <a:rect b="b" l="l" r="r" t="t"/>
            <a:pathLst>
              <a:path extrusionOk="0" h="11646" w="12074">
                <a:moveTo>
                  <a:pt x="10001" y="2714"/>
                </a:moveTo>
                <a:cubicBezTo>
                  <a:pt x="10213" y="2714"/>
                  <a:pt x="10440" y="2904"/>
                  <a:pt x="10341" y="3182"/>
                </a:cubicBezTo>
                <a:lnTo>
                  <a:pt x="9332" y="5923"/>
                </a:lnTo>
                <a:cubicBezTo>
                  <a:pt x="9269" y="6065"/>
                  <a:pt x="9143" y="6136"/>
                  <a:pt x="9017" y="6136"/>
                </a:cubicBezTo>
                <a:cubicBezTo>
                  <a:pt x="8891" y="6136"/>
                  <a:pt x="8765" y="6065"/>
                  <a:pt x="8702" y="5923"/>
                </a:cubicBezTo>
                <a:lnTo>
                  <a:pt x="7978" y="4033"/>
                </a:lnTo>
                <a:lnTo>
                  <a:pt x="7285" y="5923"/>
                </a:lnTo>
                <a:cubicBezTo>
                  <a:pt x="7222" y="6065"/>
                  <a:pt x="7080" y="6136"/>
                  <a:pt x="6946" y="6136"/>
                </a:cubicBezTo>
                <a:cubicBezTo>
                  <a:pt x="6812" y="6136"/>
                  <a:pt x="6686" y="6065"/>
                  <a:pt x="6655" y="5923"/>
                </a:cubicBezTo>
                <a:lnTo>
                  <a:pt x="5615" y="3182"/>
                </a:lnTo>
                <a:cubicBezTo>
                  <a:pt x="5516" y="2904"/>
                  <a:pt x="5729" y="2714"/>
                  <a:pt x="5941" y="2714"/>
                </a:cubicBezTo>
                <a:cubicBezTo>
                  <a:pt x="6064" y="2714"/>
                  <a:pt x="6187" y="2779"/>
                  <a:pt x="6245" y="2930"/>
                </a:cubicBezTo>
                <a:lnTo>
                  <a:pt x="6970" y="4820"/>
                </a:lnTo>
                <a:lnTo>
                  <a:pt x="7663" y="2930"/>
                </a:lnTo>
                <a:cubicBezTo>
                  <a:pt x="7726" y="2804"/>
                  <a:pt x="7867" y="2741"/>
                  <a:pt x="8001" y="2741"/>
                </a:cubicBezTo>
                <a:cubicBezTo>
                  <a:pt x="8135" y="2741"/>
                  <a:pt x="8261" y="2804"/>
                  <a:pt x="8293" y="2930"/>
                </a:cubicBezTo>
                <a:lnTo>
                  <a:pt x="9017" y="4820"/>
                </a:lnTo>
                <a:lnTo>
                  <a:pt x="9711" y="2930"/>
                </a:lnTo>
                <a:cubicBezTo>
                  <a:pt x="9757" y="2779"/>
                  <a:pt x="9877" y="2714"/>
                  <a:pt x="10001" y="2714"/>
                </a:cubicBezTo>
                <a:close/>
                <a:moveTo>
                  <a:pt x="7946" y="0"/>
                </a:moveTo>
                <a:cubicBezTo>
                  <a:pt x="5678" y="0"/>
                  <a:pt x="3851" y="1827"/>
                  <a:pt x="3851" y="4096"/>
                </a:cubicBezTo>
                <a:cubicBezTo>
                  <a:pt x="3851" y="5104"/>
                  <a:pt x="4197" y="6018"/>
                  <a:pt x="4827" y="6711"/>
                </a:cubicBezTo>
                <a:lnTo>
                  <a:pt x="4134" y="7435"/>
                </a:lnTo>
                <a:cubicBezTo>
                  <a:pt x="3981" y="7364"/>
                  <a:pt x="3827" y="7329"/>
                  <a:pt x="3678" y="7329"/>
                </a:cubicBezTo>
                <a:cubicBezTo>
                  <a:pt x="3431" y="7329"/>
                  <a:pt x="3197" y="7427"/>
                  <a:pt x="3000" y="7624"/>
                </a:cubicBezTo>
                <a:lnTo>
                  <a:pt x="732" y="9861"/>
                </a:lnTo>
                <a:cubicBezTo>
                  <a:pt x="0" y="10593"/>
                  <a:pt x="722" y="11645"/>
                  <a:pt x="1524" y="11645"/>
                </a:cubicBezTo>
                <a:cubicBezTo>
                  <a:pt x="1758" y="11645"/>
                  <a:pt x="1999" y="11555"/>
                  <a:pt x="2212" y="11342"/>
                </a:cubicBezTo>
                <a:lnTo>
                  <a:pt x="4449" y="9074"/>
                </a:lnTo>
                <a:cubicBezTo>
                  <a:pt x="4764" y="8759"/>
                  <a:pt x="4796" y="8286"/>
                  <a:pt x="4638" y="7939"/>
                </a:cubicBezTo>
                <a:lnTo>
                  <a:pt x="5363" y="7246"/>
                </a:lnTo>
                <a:cubicBezTo>
                  <a:pt x="6056" y="7813"/>
                  <a:pt x="7001" y="8223"/>
                  <a:pt x="7978" y="8223"/>
                </a:cubicBezTo>
                <a:cubicBezTo>
                  <a:pt x="10278" y="8223"/>
                  <a:pt x="12073" y="6364"/>
                  <a:pt x="12073" y="4127"/>
                </a:cubicBezTo>
                <a:cubicBezTo>
                  <a:pt x="12073" y="1796"/>
                  <a:pt x="10246" y="0"/>
                  <a:pt x="794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414" name="Google Shape;8414;p85"/>
          <p:cNvGrpSpPr/>
          <p:nvPr/>
        </p:nvGrpSpPr>
        <p:grpSpPr>
          <a:xfrm>
            <a:off x="3551317" y="2205192"/>
            <a:ext cx="423043" cy="419659"/>
            <a:chOff x="-4837325" y="3612425"/>
            <a:chExt cx="293800" cy="291450"/>
          </a:xfrm>
        </p:grpSpPr>
        <p:sp>
          <p:nvSpPr>
            <p:cNvPr id="8415" name="Google Shape;8415;p85"/>
            <p:cNvSpPr/>
            <p:nvPr/>
          </p:nvSpPr>
          <p:spPr>
            <a:xfrm>
              <a:off x="-4836550" y="3612425"/>
              <a:ext cx="293025" cy="170925"/>
            </a:xfrm>
            <a:custGeom>
              <a:rect b="b" l="l" r="r" t="t"/>
              <a:pathLst>
                <a:path extrusionOk="0" h="6837" w="11721">
                  <a:moveTo>
                    <a:pt x="6837" y="2017"/>
                  </a:moveTo>
                  <a:lnTo>
                    <a:pt x="6837" y="2741"/>
                  </a:lnTo>
                  <a:lnTo>
                    <a:pt x="4789" y="2741"/>
                  </a:lnTo>
                  <a:lnTo>
                    <a:pt x="4789" y="2017"/>
                  </a:lnTo>
                  <a:close/>
                  <a:moveTo>
                    <a:pt x="4411" y="0"/>
                  </a:moveTo>
                  <a:cubicBezTo>
                    <a:pt x="3466" y="0"/>
                    <a:pt x="2741" y="725"/>
                    <a:pt x="2741" y="1702"/>
                  </a:cubicBezTo>
                  <a:lnTo>
                    <a:pt x="2741" y="2741"/>
                  </a:lnTo>
                  <a:lnTo>
                    <a:pt x="1166" y="2741"/>
                  </a:lnTo>
                  <a:cubicBezTo>
                    <a:pt x="536" y="2741"/>
                    <a:pt x="1" y="3277"/>
                    <a:pt x="1" y="3875"/>
                  </a:cubicBezTo>
                  <a:lnTo>
                    <a:pt x="1" y="4254"/>
                  </a:lnTo>
                  <a:cubicBezTo>
                    <a:pt x="1513" y="5860"/>
                    <a:pt x="3592" y="6837"/>
                    <a:pt x="5829" y="6837"/>
                  </a:cubicBezTo>
                  <a:cubicBezTo>
                    <a:pt x="8097" y="6837"/>
                    <a:pt x="10208" y="5892"/>
                    <a:pt x="11720" y="4254"/>
                  </a:cubicBezTo>
                  <a:lnTo>
                    <a:pt x="11720" y="3718"/>
                  </a:lnTo>
                  <a:cubicBezTo>
                    <a:pt x="11657" y="3214"/>
                    <a:pt x="11185" y="2741"/>
                    <a:pt x="10649" y="2741"/>
                  </a:cubicBezTo>
                  <a:lnTo>
                    <a:pt x="8885" y="2741"/>
                  </a:lnTo>
                  <a:lnTo>
                    <a:pt x="8885" y="1702"/>
                  </a:lnTo>
                  <a:cubicBezTo>
                    <a:pt x="8885" y="756"/>
                    <a:pt x="8129" y="0"/>
                    <a:pt x="718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6" name="Google Shape;8416;p85"/>
            <p:cNvSpPr/>
            <p:nvPr/>
          </p:nvSpPr>
          <p:spPr>
            <a:xfrm>
              <a:off x="-4837325" y="3743950"/>
              <a:ext cx="291425" cy="159925"/>
            </a:xfrm>
            <a:custGeom>
              <a:rect b="b" l="l" r="r" t="t"/>
              <a:pathLst>
                <a:path extrusionOk="0" h="6397" w="11657">
                  <a:moveTo>
                    <a:pt x="11657" y="1"/>
                  </a:moveTo>
                  <a:cubicBezTo>
                    <a:pt x="10523" y="1072"/>
                    <a:pt x="9073" y="1828"/>
                    <a:pt x="7530" y="2143"/>
                  </a:cubicBezTo>
                  <a:lnTo>
                    <a:pt x="7530" y="2647"/>
                  </a:lnTo>
                  <a:cubicBezTo>
                    <a:pt x="7530" y="3214"/>
                    <a:pt x="7057" y="3687"/>
                    <a:pt x="6490" y="3687"/>
                  </a:cubicBezTo>
                  <a:lnTo>
                    <a:pt x="5135" y="3687"/>
                  </a:lnTo>
                  <a:cubicBezTo>
                    <a:pt x="4568" y="3687"/>
                    <a:pt x="4096" y="3214"/>
                    <a:pt x="4096" y="2647"/>
                  </a:cubicBezTo>
                  <a:lnTo>
                    <a:pt x="4096" y="2143"/>
                  </a:lnTo>
                  <a:cubicBezTo>
                    <a:pt x="2552" y="1828"/>
                    <a:pt x="1134" y="1103"/>
                    <a:pt x="0" y="64"/>
                  </a:cubicBezTo>
                  <a:lnTo>
                    <a:pt x="0" y="4695"/>
                  </a:lnTo>
                  <a:cubicBezTo>
                    <a:pt x="0" y="5640"/>
                    <a:pt x="756" y="6396"/>
                    <a:pt x="1701" y="6396"/>
                  </a:cubicBezTo>
                  <a:lnTo>
                    <a:pt x="9956" y="6396"/>
                  </a:lnTo>
                  <a:cubicBezTo>
                    <a:pt x="10901" y="6396"/>
                    <a:pt x="11657" y="5640"/>
                    <a:pt x="11657" y="4695"/>
                  </a:cubicBezTo>
                  <a:lnTo>
                    <a:pt x="1165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17" name="Google Shape;8417;p85"/>
            <p:cNvSpPr/>
            <p:nvPr/>
          </p:nvSpPr>
          <p:spPr>
            <a:xfrm>
              <a:off x="-4716825" y="3799075"/>
              <a:ext cx="51225" cy="18950"/>
            </a:xfrm>
            <a:custGeom>
              <a:rect b="b" l="l" r="r" t="t"/>
              <a:pathLst>
                <a:path extrusionOk="0" h="758" w="2049">
                  <a:moveTo>
                    <a:pt x="0" y="1"/>
                  </a:moveTo>
                  <a:lnTo>
                    <a:pt x="0" y="411"/>
                  </a:lnTo>
                  <a:cubicBezTo>
                    <a:pt x="0" y="600"/>
                    <a:pt x="158" y="757"/>
                    <a:pt x="347" y="757"/>
                  </a:cubicBezTo>
                  <a:lnTo>
                    <a:pt x="1670" y="757"/>
                  </a:lnTo>
                  <a:cubicBezTo>
                    <a:pt x="1891" y="757"/>
                    <a:pt x="2048" y="600"/>
                    <a:pt x="2048" y="411"/>
                  </a:cubicBezTo>
                  <a:lnTo>
                    <a:pt x="2048" y="1"/>
                  </a:lnTo>
                  <a:cubicBezTo>
                    <a:pt x="1686" y="48"/>
                    <a:pt x="1347" y="72"/>
                    <a:pt x="1012" y="72"/>
                  </a:cubicBezTo>
                  <a:cubicBezTo>
                    <a:pt x="678" y="72"/>
                    <a:pt x="347" y="48"/>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18" name="Google Shape;8418;p85"/>
          <p:cNvGrpSpPr/>
          <p:nvPr/>
        </p:nvGrpSpPr>
        <p:grpSpPr>
          <a:xfrm>
            <a:off x="3564349" y="2756826"/>
            <a:ext cx="420775" cy="419659"/>
            <a:chOff x="-4837325" y="3971575"/>
            <a:chExt cx="292225" cy="291450"/>
          </a:xfrm>
        </p:grpSpPr>
        <p:sp>
          <p:nvSpPr>
            <p:cNvPr id="8419" name="Google Shape;8419;p85"/>
            <p:cNvSpPr/>
            <p:nvPr/>
          </p:nvSpPr>
          <p:spPr>
            <a:xfrm>
              <a:off x="-4734150" y="4073975"/>
              <a:ext cx="86650" cy="86650"/>
            </a:xfrm>
            <a:custGeom>
              <a:rect b="b" l="l" r="r" t="t"/>
              <a:pathLst>
                <a:path extrusionOk="0" h="3466" w="3466">
                  <a:moveTo>
                    <a:pt x="1701" y="725"/>
                  </a:moveTo>
                  <a:cubicBezTo>
                    <a:pt x="2269" y="725"/>
                    <a:pt x="2773" y="1197"/>
                    <a:pt x="2773" y="1733"/>
                  </a:cubicBezTo>
                  <a:cubicBezTo>
                    <a:pt x="2773" y="2300"/>
                    <a:pt x="2300" y="2804"/>
                    <a:pt x="1733" y="2804"/>
                  </a:cubicBezTo>
                  <a:cubicBezTo>
                    <a:pt x="1197" y="2804"/>
                    <a:pt x="693" y="2300"/>
                    <a:pt x="693" y="1733"/>
                  </a:cubicBezTo>
                  <a:cubicBezTo>
                    <a:pt x="693" y="1197"/>
                    <a:pt x="1166" y="725"/>
                    <a:pt x="1701" y="725"/>
                  </a:cubicBezTo>
                  <a:close/>
                  <a:moveTo>
                    <a:pt x="1701" y="0"/>
                  </a:moveTo>
                  <a:cubicBezTo>
                    <a:pt x="756" y="0"/>
                    <a:pt x="0" y="756"/>
                    <a:pt x="0" y="1701"/>
                  </a:cubicBezTo>
                  <a:cubicBezTo>
                    <a:pt x="0" y="2647"/>
                    <a:pt x="851" y="3466"/>
                    <a:pt x="1796" y="3466"/>
                  </a:cubicBezTo>
                  <a:cubicBezTo>
                    <a:pt x="2741" y="3466"/>
                    <a:pt x="3466" y="2647"/>
                    <a:pt x="3466" y="1701"/>
                  </a:cubicBezTo>
                  <a:cubicBezTo>
                    <a:pt x="3434" y="756"/>
                    <a:pt x="2647"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0" name="Google Shape;8420;p85"/>
            <p:cNvSpPr/>
            <p:nvPr/>
          </p:nvSpPr>
          <p:spPr>
            <a:xfrm>
              <a:off x="-4700300" y="4108625"/>
              <a:ext cx="18950" cy="17350"/>
            </a:xfrm>
            <a:custGeom>
              <a:rect b="b" l="l" r="r" t="t"/>
              <a:pathLst>
                <a:path extrusionOk="0" h="694" w="758">
                  <a:moveTo>
                    <a:pt x="347" y="0"/>
                  </a:moveTo>
                  <a:cubicBezTo>
                    <a:pt x="158" y="0"/>
                    <a:pt x="1" y="158"/>
                    <a:pt x="1" y="347"/>
                  </a:cubicBezTo>
                  <a:cubicBezTo>
                    <a:pt x="1" y="536"/>
                    <a:pt x="158" y="693"/>
                    <a:pt x="347" y="693"/>
                  </a:cubicBezTo>
                  <a:cubicBezTo>
                    <a:pt x="536" y="693"/>
                    <a:pt x="757" y="536"/>
                    <a:pt x="757" y="347"/>
                  </a:cubicBezTo>
                  <a:cubicBezTo>
                    <a:pt x="757"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1" name="Google Shape;8421;p85"/>
            <p:cNvSpPr/>
            <p:nvPr/>
          </p:nvSpPr>
          <p:spPr>
            <a:xfrm>
              <a:off x="-4748325" y="3971575"/>
              <a:ext cx="203225" cy="204025"/>
            </a:xfrm>
            <a:custGeom>
              <a:rect b="b" l="l" r="r" t="t"/>
              <a:pathLst>
                <a:path extrusionOk="0" h="8161" w="8129">
                  <a:moveTo>
                    <a:pt x="2268" y="1"/>
                  </a:moveTo>
                  <a:cubicBezTo>
                    <a:pt x="1449" y="1"/>
                    <a:pt x="693" y="158"/>
                    <a:pt x="0" y="473"/>
                  </a:cubicBezTo>
                  <a:lnTo>
                    <a:pt x="1512" y="3561"/>
                  </a:lnTo>
                  <a:cubicBezTo>
                    <a:pt x="1764" y="3466"/>
                    <a:pt x="1985" y="3435"/>
                    <a:pt x="2268" y="3435"/>
                  </a:cubicBezTo>
                  <a:cubicBezTo>
                    <a:pt x="3623" y="3435"/>
                    <a:pt x="4726" y="4506"/>
                    <a:pt x="4726" y="5829"/>
                  </a:cubicBezTo>
                  <a:cubicBezTo>
                    <a:pt x="4726" y="6112"/>
                    <a:pt x="4663" y="6396"/>
                    <a:pt x="4600" y="6617"/>
                  </a:cubicBezTo>
                  <a:lnTo>
                    <a:pt x="7656" y="8160"/>
                  </a:lnTo>
                  <a:cubicBezTo>
                    <a:pt x="7971" y="7436"/>
                    <a:pt x="8128" y="6617"/>
                    <a:pt x="8128" y="5829"/>
                  </a:cubicBezTo>
                  <a:cubicBezTo>
                    <a:pt x="8128" y="2647"/>
                    <a:pt x="5513" y="1"/>
                    <a:pt x="226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2" name="Google Shape;8422;p85"/>
            <p:cNvSpPr/>
            <p:nvPr/>
          </p:nvSpPr>
          <p:spPr>
            <a:xfrm>
              <a:off x="-4656175" y="4151950"/>
              <a:ext cx="91375" cy="91375"/>
            </a:xfrm>
            <a:custGeom>
              <a:rect b="b" l="l" r="r" t="t"/>
              <a:pathLst>
                <a:path extrusionOk="0" h="3655" w="3655">
                  <a:moveTo>
                    <a:pt x="599" y="0"/>
                  </a:moveTo>
                  <a:cubicBezTo>
                    <a:pt x="441" y="221"/>
                    <a:pt x="252" y="441"/>
                    <a:pt x="0" y="599"/>
                  </a:cubicBezTo>
                  <a:lnTo>
                    <a:pt x="1544" y="3655"/>
                  </a:lnTo>
                  <a:cubicBezTo>
                    <a:pt x="2395" y="3151"/>
                    <a:pt x="3151" y="2395"/>
                    <a:pt x="3655" y="1544"/>
                  </a:cubicBezTo>
                  <a:lnTo>
                    <a:pt x="59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3" name="Google Shape;8423;p85"/>
            <p:cNvSpPr/>
            <p:nvPr/>
          </p:nvSpPr>
          <p:spPr>
            <a:xfrm>
              <a:off x="-4817650" y="3991275"/>
              <a:ext cx="91400" cy="91375"/>
            </a:xfrm>
            <a:custGeom>
              <a:rect b="b" l="l" r="r" t="t"/>
              <a:pathLst>
                <a:path extrusionOk="0" h="3655" w="3656">
                  <a:moveTo>
                    <a:pt x="2143" y="0"/>
                  </a:moveTo>
                  <a:cubicBezTo>
                    <a:pt x="1261" y="504"/>
                    <a:pt x="536" y="1260"/>
                    <a:pt x="1" y="2111"/>
                  </a:cubicBezTo>
                  <a:lnTo>
                    <a:pt x="3088" y="3655"/>
                  </a:lnTo>
                  <a:cubicBezTo>
                    <a:pt x="3246" y="3434"/>
                    <a:pt x="3435" y="3214"/>
                    <a:pt x="3655" y="3088"/>
                  </a:cubicBezTo>
                  <a:lnTo>
                    <a:pt x="214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4" name="Google Shape;8424;p85"/>
            <p:cNvSpPr/>
            <p:nvPr/>
          </p:nvSpPr>
          <p:spPr>
            <a:xfrm>
              <a:off x="-4837325" y="4059000"/>
              <a:ext cx="204000" cy="204025"/>
            </a:xfrm>
            <a:custGeom>
              <a:rect b="b" l="l" r="r" t="t"/>
              <a:pathLst>
                <a:path extrusionOk="0" h="8161" w="8160">
                  <a:moveTo>
                    <a:pt x="473" y="1"/>
                  </a:moveTo>
                  <a:cubicBezTo>
                    <a:pt x="158" y="725"/>
                    <a:pt x="0" y="1513"/>
                    <a:pt x="0" y="2300"/>
                  </a:cubicBezTo>
                  <a:cubicBezTo>
                    <a:pt x="0" y="5482"/>
                    <a:pt x="2615" y="8160"/>
                    <a:pt x="5828" y="8160"/>
                  </a:cubicBezTo>
                  <a:cubicBezTo>
                    <a:pt x="6648" y="8160"/>
                    <a:pt x="7435" y="8003"/>
                    <a:pt x="8160" y="7688"/>
                  </a:cubicBezTo>
                  <a:lnTo>
                    <a:pt x="6616" y="4632"/>
                  </a:lnTo>
                  <a:cubicBezTo>
                    <a:pt x="6396" y="4695"/>
                    <a:pt x="6144" y="4726"/>
                    <a:pt x="5860" y="4726"/>
                  </a:cubicBezTo>
                  <a:cubicBezTo>
                    <a:pt x="4537" y="4726"/>
                    <a:pt x="3434" y="3624"/>
                    <a:pt x="3434" y="2300"/>
                  </a:cubicBezTo>
                  <a:cubicBezTo>
                    <a:pt x="3434" y="2017"/>
                    <a:pt x="3466" y="1796"/>
                    <a:pt x="3560" y="1544"/>
                  </a:cubicBezTo>
                  <a:lnTo>
                    <a:pt x="47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25" name="Google Shape;8425;p85"/>
          <p:cNvGrpSpPr/>
          <p:nvPr/>
        </p:nvGrpSpPr>
        <p:grpSpPr>
          <a:xfrm>
            <a:off x="6256364" y="1714185"/>
            <a:ext cx="430998" cy="369730"/>
            <a:chOff x="-3037625" y="3254850"/>
            <a:chExt cx="299325" cy="256775"/>
          </a:xfrm>
        </p:grpSpPr>
        <p:sp>
          <p:nvSpPr>
            <p:cNvPr id="8426" name="Google Shape;8426;p85"/>
            <p:cNvSpPr/>
            <p:nvPr/>
          </p:nvSpPr>
          <p:spPr>
            <a:xfrm>
              <a:off x="-3037625" y="3460400"/>
              <a:ext cx="152825" cy="51225"/>
            </a:xfrm>
            <a:custGeom>
              <a:rect b="b" l="l" r="r" t="t"/>
              <a:pathLst>
                <a:path extrusionOk="0" h="2049" w="6113">
                  <a:moveTo>
                    <a:pt x="1356" y="1"/>
                  </a:moveTo>
                  <a:cubicBezTo>
                    <a:pt x="1" y="1"/>
                    <a:pt x="1" y="2049"/>
                    <a:pt x="1356" y="2049"/>
                  </a:cubicBezTo>
                  <a:lnTo>
                    <a:pt x="4758" y="2049"/>
                  </a:lnTo>
                  <a:cubicBezTo>
                    <a:pt x="6113" y="2049"/>
                    <a:pt x="6113" y="1"/>
                    <a:pt x="47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7" name="Google Shape;8427;p85"/>
            <p:cNvSpPr/>
            <p:nvPr/>
          </p:nvSpPr>
          <p:spPr>
            <a:xfrm>
              <a:off x="-2884825" y="3460400"/>
              <a:ext cx="146525" cy="51225"/>
            </a:xfrm>
            <a:custGeom>
              <a:rect b="b" l="l" r="r" t="t"/>
              <a:pathLst>
                <a:path extrusionOk="0" h="2049" w="5861">
                  <a:moveTo>
                    <a:pt x="1" y="1"/>
                  </a:moveTo>
                  <a:cubicBezTo>
                    <a:pt x="473" y="631"/>
                    <a:pt x="473" y="1419"/>
                    <a:pt x="1" y="2049"/>
                  </a:cubicBezTo>
                  <a:lnTo>
                    <a:pt x="4853" y="2049"/>
                  </a:lnTo>
                  <a:cubicBezTo>
                    <a:pt x="5388" y="2049"/>
                    <a:pt x="5861" y="1576"/>
                    <a:pt x="5861" y="1041"/>
                  </a:cubicBezTo>
                  <a:cubicBezTo>
                    <a:pt x="5861" y="442"/>
                    <a:pt x="5451" y="1"/>
                    <a:pt x="485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8" name="Google Shape;8428;p85"/>
            <p:cNvSpPr/>
            <p:nvPr/>
          </p:nvSpPr>
          <p:spPr>
            <a:xfrm>
              <a:off x="-2909225" y="3313125"/>
              <a:ext cx="59875" cy="72475"/>
            </a:xfrm>
            <a:custGeom>
              <a:rect b="b" l="l" r="r" t="t"/>
              <a:pathLst>
                <a:path extrusionOk="0" h="2899" w="2395">
                  <a:moveTo>
                    <a:pt x="0" y="1"/>
                  </a:moveTo>
                  <a:lnTo>
                    <a:pt x="0" y="2899"/>
                  </a:lnTo>
                  <a:lnTo>
                    <a:pt x="2395" y="1450"/>
                  </a:lnTo>
                  <a:lnTo>
                    <a:pt x="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29" name="Google Shape;8429;p85"/>
            <p:cNvSpPr/>
            <p:nvPr/>
          </p:nvSpPr>
          <p:spPr>
            <a:xfrm>
              <a:off x="-3029750" y="3254850"/>
              <a:ext cx="291450" cy="188250"/>
            </a:xfrm>
            <a:custGeom>
              <a:rect b="b" l="l" r="r" t="t"/>
              <a:pathLst>
                <a:path extrusionOk="0" h="7530" w="11658">
                  <a:moveTo>
                    <a:pt x="4414" y="1387"/>
                  </a:moveTo>
                  <a:cubicBezTo>
                    <a:pt x="4476" y="1387"/>
                    <a:pt x="4541" y="1407"/>
                    <a:pt x="4601" y="1449"/>
                  </a:cubicBezTo>
                  <a:lnTo>
                    <a:pt x="8035" y="3497"/>
                  </a:lnTo>
                  <a:cubicBezTo>
                    <a:pt x="8287" y="3623"/>
                    <a:pt x="8287" y="3938"/>
                    <a:pt x="8035" y="4064"/>
                  </a:cubicBezTo>
                  <a:lnTo>
                    <a:pt x="4601" y="6112"/>
                  </a:lnTo>
                  <a:cubicBezTo>
                    <a:pt x="4552" y="6140"/>
                    <a:pt x="4500" y="6153"/>
                    <a:pt x="4448" y="6153"/>
                  </a:cubicBezTo>
                  <a:cubicBezTo>
                    <a:pt x="4268" y="6153"/>
                    <a:pt x="4097" y="6000"/>
                    <a:pt x="4097" y="5829"/>
                  </a:cubicBezTo>
                  <a:lnTo>
                    <a:pt x="4097" y="1733"/>
                  </a:lnTo>
                  <a:cubicBezTo>
                    <a:pt x="4097" y="1527"/>
                    <a:pt x="4247" y="1387"/>
                    <a:pt x="4414" y="1387"/>
                  </a:cubicBezTo>
                  <a:close/>
                  <a:moveTo>
                    <a:pt x="1041" y="0"/>
                  </a:moveTo>
                  <a:cubicBezTo>
                    <a:pt x="473" y="0"/>
                    <a:pt x="1" y="473"/>
                    <a:pt x="1" y="1040"/>
                  </a:cubicBezTo>
                  <a:lnTo>
                    <a:pt x="1" y="6490"/>
                  </a:lnTo>
                  <a:cubicBezTo>
                    <a:pt x="1" y="7057"/>
                    <a:pt x="473" y="7530"/>
                    <a:pt x="1041" y="7530"/>
                  </a:cubicBezTo>
                  <a:lnTo>
                    <a:pt x="10650" y="7530"/>
                  </a:lnTo>
                  <a:cubicBezTo>
                    <a:pt x="11185" y="7530"/>
                    <a:pt x="11658" y="7057"/>
                    <a:pt x="11658" y="6490"/>
                  </a:cubicBezTo>
                  <a:lnTo>
                    <a:pt x="11658" y="1040"/>
                  </a:lnTo>
                  <a:cubicBezTo>
                    <a:pt x="11658" y="473"/>
                    <a:pt x="11248" y="0"/>
                    <a:pt x="1065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30" name="Google Shape;8430;p85"/>
          <p:cNvGrpSpPr/>
          <p:nvPr/>
        </p:nvGrpSpPr>
        <p:grpSpPr>
          <a:xfrm>
            <a:off x="6260324" y="2204615"/>
            <a:ext cx="423079" cy="420811"/>
            <a:chOff x="-3031325" y="3597450"/>
            <a:chExt cx="293825" cy="292250"/>
          </a:xfrm>
        </p:grpSpPr>
        <p:sp>
          <p:nvSpPr>
            <p:cNvPr id="8431" name="Google Shape;8431;p85"/>
            <p:cNvSpPr/>
            <p:nvPr/>
          </p:nvSpPr>
          <p:spPr>
            <a:xfrm>
              <a:off x="-3029750" y="3597450"/>
              <a:ext cx="292250" cy="67775"/>
            </a:xfrm>
            <a:custGeom>
              <a:rect b="b" l="l" r="r" t="t"/>
              <a:pathLst>
                <a:path extrusionOk="0" h="2711" w="11690">
                  <a:moveTo>
                    <a:pt x="1702" y="1387"/>
                  </a:moveTo>
                  <a:cubicBezTo>
                    <a:pt x="1891" y="1387"/>
                    <a:pt x="2049" y="1545"/>
                    <a:pt x="2049" y="1734"/>
                  </a:cubicBezTo>
                  <a:cubicBezTo>
                    <a:pt x="2049" y="1923"/>
                    <a:pt x="1891" y="2080"/>
                    <a:pt x="1702" y="2080"/>
                  </a:cubicBezTo>
                  <a:cubicBezTo>
                    <a:pt x="1513" y="2080"/>
                    <a:pt x="1356" y="1923"/>
                    <a:pt x="1356" y="1734"/>
                  </a:cubicBezTo>
                  <a:cubicBezTo>
                    <a:pt x="1356" y="1545"/>
                    <a:pt x="1513" y="1387"/>
                    <a:pt x="1702" y="1387"/>
                  </a:cubicBezTo>
                  <a:close/>
                  <a:moveTo>
                    <a:pt x="3120" y="1387"/>
                  </a:moveTo>
                  <a:cubicBezTo>
                    <a:pt x="3309" y="1387"/>
                    <a:pt x="3466" y="1545"/>
                    <a:pt x="3466" y="1734"/>
                  </a:cubicBezTo>
                  <a:cubicBezTo>
                    <a:pt x="3466" y="1923"/>
                    <a:pt x="3309" y="2080"/>
                    <a:pt x="3120" y="2080"/>
                  </a:cubicBezTo>
                  <a:cubicBezTo>
                    <a:pt x="2931" y="2080"/>
                    <a:pt x="2773" y="1923"/>
                    <a:pt x="2773" y="1734"/>
                  </a:cubicBezTo>
                  <a:cubicBezTo>
                    <a:pt x="2773" y="1545"/>
                    <a:pt x="2931" y="1387"/>
                    <a:pt x="3120" y="1387"/>
                  </a:cubicBezTo>
                  <a:close/>
                  <a:moveTo>
                    <a:pt x="9985" y="1417"/>
                  </a:moveTo>
                  <a:cubicBezTo>
                    <a:pt x="10400" y="1417"/>
                    <a:pt x="10449" y="2080"/>
                    <a:pt x="9956" y="2080"/>
                  </a:cubicBezTo>
                  <a:lnTo>
                    <a:pt x="5861" y="2080"/>
                  </a:lnTo>
                  <a:cubicBezTo>
                    <a:pt x="5451" y="2080"/>
                    <a:pt x="5388" y="1418"/>
                    <a:pt x="5861" y="1418"/>
                  </a:cubicBezTo>
                  <a:lnTo>
                    <a:pt x="9956" y="1418"/>
                  </a:lnTo>
                  <a:cubicBezTo>
                    <a:pt x="9966" y="1418"/>
                    <a:pt x="9976" y="1417"/>
                    <a:pt x="9985" y="1417"/>
                  </a:cubicBezTo>
                  <a:close/>
                  <a:moveTo>
                    <a:pt x="1041" y="1"/>
                  </a:moveTo>
                  <a:cubicBezTo>
                    <a:pt x="473" y="1"/>
                    <a:pt x="1" y="473"/>
                    <a:pt x="1" y="1040"/>
                  </a:cubicBezTo>
                  <a:lnTo>
                    <a:pt x="1" y="2710"/>
                  </a:lnTo>
                  <a:lnTo>
                    <a:pt x="11689" y="2710"/>
                  </a:lnTo>
                  <a:lnTo>
                    <a:pt x="11689" y="1040"/>
                  </a:lnTo>
                  <a:cubicBezTo>
                    <a:pt x="11658" y="473"/>
                    <a:pt x="11248" y="1"/>
                    <a:pt x="106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2" name="Google Shape;8432;p85"/>
            <p:cNvSpPr/>
            <p:nvPr/>
          </p:nvSpPr>
          <p:spPr>
            <a:xfrm>
              <a:off x="-3031325" y="3687250"/>
              <a:ext cx="292250" cy="153600"/>
            </a:xfrm>
            <a:custGeom>
              <a:rect b="b" l="l" r="r" t="t"/>
              <a:pathLst>
                <a:path extrusionOk="0" h="6144" w="11690">
                  <a:moveTo>
                    <a:pt x="1" y="0"/>
                  </a:moveTo>
                  <a:lnTo>
                    <a:pt x="1" y="5104"/>
                  </a:lnTo>
                  <a:lnTo>
                    <a:pt x="64" y="5104"/>
                  </a:lnTo>
                  <a:cubicBezTo>
                    <a:pt x="64" y="5671"/>
                    <a:pt x="536" y="6144"/>
                    <a:pt x="1104" y="6144"/>
                  </a:cubicBezTo>
                  <a:lnTo>
                    <a:pt x="4475" y="6144"/>
                  </a:lnTo>
                  <a:cubicBezTo>
                    <a:pt x="4317" y="5671"/>
                    <a:pt x="4223" y="5199"/>
                    <a:pt x="4223" y="4695"/>
                  </a:cubicBezTo>
                  <a:lnTo>
                    <a:pt x="4223" y="2395"/>
                  </a:lnTo>
                  <a:cubicBezTo>
                    <a:pt x="4223" y="1790"/>
                    <a:pt x="4686" y="1366"/>
                    <a:pt x="5227" y="1366"/>
                  </a:cubicBezTo>
                  <a:cubicBezTo>
                    <a:pt x="5362" y="1366"/>
                    <a:pt x="5502" y="1393"/>
                    <a:pt x="5640" y="1450"/>
                  </a:cubicBezTo>
                  <a:cubicBezTo>
                    <a:pt x="5735" y="1481"/>
                    <a:pt x="5861" y="1544"/>
                    <a:pt x="5987" y="1544"/>
                  </a:cubicBezTo>
                  <a:cubicBezTo>
                    <a:pt x="6144" y="1544"/>
                    <a:pt x="6365" y="1450"/>
                    <a:pt x="6900" y="977"/>
                  </a:cubicBezTo>
                  <a:cubicBezTo>
                    <a:pt x="7090" y="788"/>
                    <a:pt x="7349" y="693"/>
                    <a:pt x="7613" y="693"/>
                  </a:cubicBezTo>
                  <a:cubicBezTo>
                    <a:pt x="7877" y="693"/>
                    <a:pt x="8145" y="788"/>
                    <a:pt x="8350" y="977"/>
                  </a:cubicBezTo>
                  <a:cubicBezTo>
                    <a:pt x="8822" y="1450"/>
                    <a:pt x="9106" y="1544"/>
                    <a:pt x="9263" y="1544"/>
                  </a:cubicBezTo>
                  <a:cubicBezTo>
                    <a:pt x="9358" y="1544"/>
                    <a:pt x="9484" y="1481"/>
                    <a:pt x="9610" y="1450"/>
                  </a:cubicBezTo>
                  <a:cubicBezTo>
                    <a:pt x="9742" y="1393"/>
                    <a:pt x="9878" y="1366"/>
                    <a:pt x="10011" y="1366"/>
                  </a:cubicBezTo>
                  <a:cubicBezTo>
                    <a:pt x="10544" y="1366"/>
                    <a:pt x="11028" y="1790"/>
                    <a:pt x="11028" y="2395"/>
                  </a:cubicBezTo>
                  <a:lnTo>
                    <a:pt x="11028" y="4695"/>
                  </a:lnTo>
                  <a:cubicBezTo>
                    <a:pt x="11028" y="5199"/>
                    <a:pt x="10933" y="5671"/>
                    <a:pt x="10744" y="6144"/>
                  </a:cubicBezTo>
                  <a:cubicBezTo>
                    <a:pt x="11248" y="6112"/>
                    <a:pt x="11689" y="5671"/>
                    <a:pt x="11689" y="5104"/>
                  </a:cubicBezTo>
                  <a:lnTo>
                    <a:pt x="1168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3" name="Google Shape;8433;p85"/>
            <p:cNvSpPr/>
            <p:nvPr/>
          </p:nvSpPr>
          <p:spPr>
            <a:xfrm>
              <a:off x="-2908450" y="3724275"/>
              <a:ext cx="59900" cy="164625"/>
            </a:xfrm>
            <a:custGeom>
              <a:rect b="b" l="l" r="r" t="t"/>
              <a:pathLst>
                <a:path extrusionOk="0" h="6585" w="2396">
                  <a:moveTo>
                    <a:pt x="2395" y="0"/>
                  </a:moveTo>
                  <a:cubicBezTo>
                    <a:pt x="1904" y="491"/>
                    <a:pt x="1500" y="721"/>
                    <a:pt x="1085" y="721"/>
                  </a:cubicBezTo>
                  <a:cubicBezTo>
                    <a:pt x="887" y="721"/>
                    <a:pt x="687" y="669"/>
                    <a:pt x="473" y="567"/>
                  </a:cubicBezTo>
                  <a:cubicBezTo>
                    <a:pt x="423" y="548"/>
                    <a:pt x="374" y="539"/>
                    <a:pt x="327" y="539"/>
                  </a:cubicBezTo>
                  <a:cubicBezTo>
                    <a:pt x="142" y="539"/>
                    <a:pt x="1" y="681"/>
                    <a:pt x="1" y="882"/>
                  </a:cubicBezTo>
                  <a:lnTo>
                    <a:pt x="1" y="3214"/>
                  </a:lnTo>
                  <a:cubicBezTo>
                    <a:pt x="1" y="3718"/>
                    <a:pt x="127" y="4222"/>
                    <a:pt x="316" y="4663"/>
                  </a:cubicBezTo>
                  <a:cubicBezTo>
                    <a:pt x="725" y="5513"/>
                    <a:pt x="1387" y="6238"/>
                    <a:pt x="2395" y="6585"/>
                  </a:cubicBezTo>
                  <a:lnTo>
                    <a:pt x="239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4" name="Google Shape;8434;p85"/>
            <p:cNvSpPr/>
            <p:nvPr/>
          </p:nvSpPr>
          <p:spPr>
            <a:xfrm>
              <a:off x="-2831250" y="3725850"/>
              <a:ext cx="59875" cy="163850"/>
            </a:xfrm>
            <a:custGeom>
              <a:rect b="b" l="l" r="r" t="t"/>
              <a:pathLst>
                <a:path extrusionOk="0" h="6554" w="2395">
                  <a:moveTo>
                    <a:pt x="0" y="0"/>
                  </a:moveTo>
                  <a:lnTo>
                    <a:pt x="0" y="6553"/>
                  </a:lnTo>
                  <a:cubicBezTo>
                    <a:pt x="1008" y="6175"/>
                    <a:pt x="1670" y="5450"/>
                    <a:pt x="2079" y="4631"/>
                  </a:cubicBezTo>
                  <a:cubicBezTo>
                    <a:pt x="2269" y="4159"/>
                    <a:pt x="2395" y="3686"/>
                    <a:pt x="2395" y="3182"/>
                  </a:cubicBezTo>
                  <a:lnTo>
                    <a:pt x="2395" y="851"/>
                  </a:lnTo>
                  <a:cubicBezTo>
                    <a:pt x="2395" y="623"/>
                    <a:pt x="2212" y="477"/>
                    <a:pt x="2042" y="477"/>
                  </a:cubicBezTo>
                  <a:cubicBezTo>
                    <a:pt x="2000" y="477"/>
                    <a:pt x="1959" y="485"/>
                    <a:pt x="1922" y="504"/>
                  </a:cubicBezTo>
                  <a:cubicBezTo>
                    <a:pt x="1704" y="598"/>
                    <a:pt x="1496" y="647"/>
                    <a:pt x="1291" y="647"/>
                  </a:cubicBezTo>
                  <a:cubicBezTo>
                    <a:pt x="873" y="647"/>
                    <a:pt x="465" y="444"/>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35" name="Google Shape;8435;p85"/>
          <p:cNvGrpSpPr/>
          <p:nvPr/>
        </p:nvGrpSpPr>
        <p:grpSpPr>
          <a:xfrm>
            <a:off x="6272798" y="2781214"/>
            <a:ext cx="421927" cy="370882"/>
            <a:chOff x="-3030525" y="3973150"/>
            <a:chExt cx="293025" cy="257575"/>
          </a:xfrm>
        </p:grpSpPr>
        <p:sp>
          <p:nvSpPr>
            <p:cNvPr id="8436" name="Google Shape;8436;p85"/>
            <p:cNvSpPr/>
            <p:nvPr/>
          </p:nvSpPr>
          <p:spPr>
            <a:xfrm>
              <a:off x="-3029750" y="3973150"/>
              <a:ext cx="292250" cy="68550"/>
            </a:xfrm>
            <a:custGeom>
              <a:rect b="b" l="l" r="r" t="t"/>
              <a:pathLst>
                <a:path extrusionOk="0" h="2742" w="11690">
                  <a:moveTo>
                    <a:pt x="1702" y="1355"/>
                  </a:moveTo>
                  <a:cubicBezTo>
                    <a:pt x="1891" y="1355"/>
                    <a:pt x="2049" y="1513"/>
                    <a:pt x="2049" y="1702"/>
                  </a:cubicBezTo>
                  <a:cubicBezTo>
                    <a:pt x="2049" y="1922"/>
                    <a:pt x="1891" y="2080"/>
                    <a:pt x="1702" y="2080"/>
                  </a:cubicBezTo>
                  <a:cubicBezTo>
                    <a:pt x="1513" y="2080"/>
                    <a:pt x="1356" y="1922"/>
                    <a:pt x="1356" y="1702"/>
                  </a:cubicBezTo>
                  <a:cubicBezTo>
                    <a:pt x="1356" y="1513"/>
                    <a:pt x="1513" y="1355"/>
                    <a:pt x="1702" y="1355"/>
                  </a:cubicBezTo>
                  <a:close/>
                  <a:moveTo>
                    <a:pt x="3088" y="1355"/>
                  </a:moveTo>
                  <a:cubicBezTo>
                    <a:pt x="3277" y="1355"/>
                    <a:pt x="3435" y="1513"/>
                    <a:pt x="3435" y="1702"/>
                  </a:cubicBezTo>
                  <a:cubicBezTo>
                    <a:pt x="3435" y="1922"/>
                    <a:pt x="3277" y="2080"/>
                    <a:pt x="3088" y="2080"/>
                  </a:cubicBezTo>
                  <a:cubicBezTo>
                    <a:pt x="2868" y="2080"/>
                    <a:pt x="2710" y="1922"/>
                    <a:pt x="2710" y="1702"/>
                  </a:cubicBezTo>
                  <a:cubicBezTo>
                    <a:pt x="2710" y="1513"/>
                    <a:pt x="2868" y="1355"/>
                    <a:pt x="3088" y="1355"/>
                  </a:cubicBezTo>
                  <a:close/>
                  <a:moveTo>
                    <a:pt x="9925" y="1387"/>
                  </a:moveTo>
                  <a:cubicBezTo>
                    <a:pt x="10366" y="1387"/>
                    <a:pt x="10366" y="2080"/>
                    <a:pt x="9925" y="2080"/>
                  </a:cubicBezTo>
                  <a:lnTo>
                    <a:pt x="5829" y="2080"/>
                  </a:lnTo>
                  <a:cubicBezTo>
                    <a:pt x="5388" y="2080"/>
                    <a:pt x="5357" y="1387"/>
                    <a:pt x="5829" y="1387"/>
                  </a:cubicBezTo>
                  <a:close/>
                  <a:moveTo>
                    <a:pt x="1041" y="1"/>
                  </a:moveTo>
                  <a:cubicBezTo>
                    <a:pt x="473" y="1"/>
                    <a:pt x="1" y="473"/>
                    <a:pt x="1" y="1040"/>
                  </a:cubicBezTo>
                  <a:lnTo>
                    <a:pt x="1" y="2741"/>
                  </a:lnTo>
                  <a:lnTo>
                    <a:pt x="11689" y="2741"/>
                  </a:lnTo>
                  <a:lnTo>
                    <a:pt x="11689" y="1040"/>
                  </a:lnTo>
                  <a:cubicBezTo>
                    <a:pt x="11658" y="505"/>
                    <a:pt x="11248" y="1"/>
                    <a:pt x="106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7" name="Google Shape;8437;p85"/>
            <p:cNvSpPr/>
            <p:nvPr/>
          </p:nvSpPr>
          <p:spPr>
            <a:xfrm>
              <a:off x="-3030525" y="4059000"/>
              <a:ext cx="292225" cy="171725"/>
            </a:xfrm>
            <a:custGeom>
              <a:rect b="b" l="l" r="r" t="t"/>
              <a:pathLst>
                <a:path extrusionOk="0" h="6869" w="11689">
                  <a:moveTo>
                    <a:pt x="3773" y="1366"/>
                  </a:moveTo>
                  <a:cubicBezTo>
                    <a:pt x="4065" y="1366"/>
                    <a:pt x="4260" y="1775"/>
                    <a:pt x="3970" y="1985"/>
                  </a:cubicBezTo>
                  <a:lnTo>
                    <a:pt x="2363" y="3088"/>
                  </a:lnTo>
                  <a:lnTo>
                    <a:pt x="3970" y="4191"/>
                  </a:lnTo>
                  <a:cubicBezTo>
                    <a:pt x="4252" y="4370"/>
                    <a:pt x="4075" y="4801"/>
                    <a:pt x="3795" y="4801"/>
                  </a:cubicBezTo>
                  <a:cubicBezTo>
                    <a:pt x="3731" y="4801"/>
                    <a:pt x="3662" y="4779"/>
                    <a:pt x="3592" y="4726"/>
                  </a:cubicBezTo>
                  <a:lnTo>
                    <a:pt x="1544" y="3372"/>
                  </a:lnTo>
                  <a:cubicBezTo>
                    <a:pt x="1324" y="3246"/>
                    <a:pt x="1324" y="2962"/>
                    <a:pt x="1544" y="2805"/>
                  </a:cubicBezTo>
                  <a:lnTo>
                    <a:pt x="3592" y="1418"/>
                  </a:lnTo>
                  <a:cubicBezTo>
                    <a:pt x="3654" y="1382"/>
                    <a:pt x="3715" y="1366"/>
                    <a:pt x="3773" y="1366"/>
                  </a:cubicBezTo>
                  <a:close/>
                  <a:moveTo>
                    <a:pt x="7912" y="1407"/>
                  </a:moveTo>
                  <a:cubicBezTo>
                    <a:pt x="7979" y="1407"/>
                    <a:pt x="8053" y="1429"/>
                    <a:pt x="8129" y="1481"/>
                  </a:cubicBezTo>
                  <a:lnTo>
                    <a:pt x="10145" y="2836"/>
                  </a:lnTo>
                  <a:cubicBezTo>
                    <a:pt x="10366" y="2962"/>
                    <a:pt x="10366" y="3277"/>
                    <a:pt x="10145" y="3403"/>
                  </a:cubicBezTo>
                  <a:lnTo>
                    <a:pt x="8129" y="4789"/>
                  </a:lnTo>
                  <a:cubicBezTo>
                    <a:pt x="8061" y="4826"/>
                    <a:pt x="7996" y="4841"/>
                    <a:pt x="7935" y="4841"/>
                  </a:cubicBezTo>
                  <a:cubicBezTo>
                    <a:pt x="7624" y="4841"/>
                    <a:pt x="7430" y="4433"/>
                    <a:pt x="7719" y="4222"/>
                  </a:cubicBezTo>
                  <a:lnTo>
                    <a:pt x="9326" y="3120"/>
                  </a:lnTo>
                  <a:lnTo>
                    <a:pt x="7719" y="2017"/>
                  </a:lnTo>
                  <a:cubicBezTo>
                    <a:pt x="7437" y="1837"/>
                    <a:pt x="7615" y="1407"/>
                    <a:pt x="7912" y="1407"/>
                  </a:cubicBezTo>
                  <a:close/>
                  <a:moveTo>
                    <a:pt x="6515" y="714"/>
                  </a:moveTo>
                  <a:cubicBezTo>
                    <a:pt x="6728" y="714"/>
                    <a:pt x="6948" y="909"/>
                    <a:pt x="6868" y="1166"/>
                  </a:cubicBezTo>
                  <a:lnTo>
                    <a:pt x="5482" y="5262"/>
                  </a:lnTo>
                  <a:cubicBezTo>
                    <a:pt x="5434" y="5420"/>
                    <a:pt x="5306" y="5489"/>
                    <a:pt x="5176" y="5489"/>
                  </a:cubicBezTo>
                  <a:cubicBezTo>
                    <a:pt x="4968" y="5489"/>
                    <a:pt x="4755" y="5313"/>
                    <a:pt x="4852" y="5041"/>
                  </a:cubicBezTo>
                  <a:lnTo>
                    <a:pt x="6207" y="946"/>
                  </a:lnTo>
                  <a:cubicBezTo>
                    <a:pt x="6265" y="782"/>
                    <a:pt x="6389" y="714"/>
                    <a:pt x="6515" y="714"/>
                  </a:cubicBezTo>
                  <a:close/>
                  <a:moveTo>
                    <a:pt x="0" y="1"/>
                  </a:moveTo>
                  <a:lnTo>
                    <a:pt x="0" y="5829"/>
                  </a:lnTo>
                  <a:lnTo>
                    <a:pt x="32" y="5829"/>
                  </a:lnTo>
                  <a:cubicBezTo>
                    <a:pt x="32" y="6396"/>
                    <a:pt x="504" y="6869"/>
                    <a:pt x="1072" y="6869"/>
                  </a:cubicBezTo>
                  <a:lnTo>
                    <a:pt x="10681" y="6869"/>
                  </a:lnTo>
                  <a:cubicBezTo>
                    <a:pt x="11216" y="6869"/>
                    <a:pt x="11689" y="6396"/>
                    <a:pt x="11689" y="5829"/>
                  </a:cubicBezTo>
                  <a:lnTo>
                    <a:pt x="116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38" name="Google Shape;8438;p85"/>
          <p:cNvGrpSpPr/>
          <p:nvPr/>
        </p:nvGrpSpPr>
        <p:grpSpPr>
          <a:xfrm>
            <a:off x="1374391" y="3369426"/>
            <a:ext cx="421927" cy="297195"/>
            <a:chOff x="-1199300" y="3279250"/>
            <a:chExt cx="293025" cy="206400"/>
          </a:xfrm>
        </p:grpSpPr>
        <p:sp>
          <p:nvSpPr>
            <p:cNvPr id="8439" name="Google Shape;8439;p85"/>
            <p:cNvSpPr/>
            <p:nvPr/>
          </p:nvSpPr>
          <p:spPr>
            <a:xfrm>
              <a:off x="-1183550" y="3395050"/>
              <a:ext cx="261525" cy="90600"/>
            </a:xfrm>
            <a:custGeom>
              <a:rect b="b" l="l" r="r" t="t"/>
              <a:pathLst>
                <a:path extrusionOk="0" h="3624" w="10461">
                  <a:moveTo>
                    <a:pt x="3498" y="0"/>
                  </a:moveTo>
                  <a:lnTo>
                    <a:pt x="1" y="3529"/>
                  </a:lnTo>
                  <a:cubicBezTo>
                    <a:pt x="127" y="3623"/>
                    <a:pt x="284" y="3623"/>
                    <a:pt x="442" y="3623"/>
                  </a:cubicBezTo>
                  <a:lnTo>
                    <a:pt x="10051" y="3623"/>
                  </a:lnTo>
                  <a:cubicBezTo>
                    <a:pt x="10208" y="3623"/>
                    <a:pt x="10366" y="3560"/>
                    <a:pt x="10460" y="3529"/>
                  </a:cubicBezTo>
                  <a:lnTo>
                    <a:pt x="6963" y="0"/>
                  </a:lnTo>
                  <a:lnTo>
                    <a:pt x="5986" y="977"/>
                  </a:lnTo>
                  <a:cubicBezTo>
                    <a:pt x="5797" y="1166"/>
                    <a:pt x="5522" y="1260"/>
                    <a:pt x="5242" y="1260"/>
                  </a:cubicBezTo>
                  <a:cubicBezTo>
                    <a:pt x="4963" y="1260"/>
                    <a:pt x="4679" y="1166"/>
                    <a:pt x="4474" y="977"/>
                  </a:cubicBezTo>
                  <a:lnTo>
                    <a:pt x="349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0" name="Google Shape;8440;p85"/>
            <p:cNvSpPr/>
            <p:nvPr/>
          </p:nvSpPr>
          <p:spPr>
            <a:xfrm>
              <a:off x="-1184325" y="3279250"/>
              <a:ext cx="261500" cy="129400"/>
            </a:xfrm>
            <a:custGeom>
              <a:rect b="b" l="l" r="r" t="t"/>
              <a:pathLst>
                <a:path extrusionOk="0" h="5176" w="10460">
                  <a:moveTo>
                    <a:pt x="410" y="1"/>
                  </a:moveTo>
                  <a:cubicBezTo>
                    <a:pt x="252" y="1"/>
                    <a:pt x="95" y="64"/>
                    <a:pt x="0" y="95"/>
                  </a:cubicBezTo>
                  <a:lnTo>
                    <a:pt x="3781" y="3876"/>
                  </a:lnTo>
                  <a:lnTo>
                    <a:pt x="4978" y="5105"/>
                  </a:lnTo>
                  <a:cubicBezTo>
                    <a:pt x="5041" y="5152"/>
                    <a:pt x="5143" y="5175"/>
                    <a:pt x="5246" y="5175"/>
                  </a:cubicBezTo>
                  <a:cubicBezTo>
                    <a:pt x="5348" y="5175"/>
                    <a:pt x="5450" y="5152"/>
                    <a:pt x="5513" y="5105"/>
                  </a:cubicBezTo>
                  <a:lnTo>
                    <a:pt x="6711" y="3876"/>
                  </a:lnTo>
                  <a:lnTo>
                    <a:pt x="10460" y="95"/>
                  </a:lnTo>
                  <a:cubicBezTo>
                    <a:pt x="10334" y="1"/>
                    <a:pt x="10176" y="1"/>
                    <a:pt x="100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1" name="Google Shape;8441;p85"/>
            <p:cNvSpPr/>
            <p:nvPr/>
          </p:nvSpPr>
          <p:spPr>
            <a:xfrm>
              <a:off x="-1199300" y="3294225"/>
              <a:ext cx="90600" cy="175650"/>
            </a:xfrm>
            <a:custGeom>
              <a:rect b="b" l="l" r="r" t="t"/>
              <a:pathLst>
                <a:path extrusionOk="0" h="7026" w="3624">
                  <a:moveTo>
                    <a:pt x="126" y="0"/>
                  </a:moveTo>
                  <a:cubicBezTo>
                    <a:pt x="32" y="126"/>
                    <a:pt x="0" y="284"/>
                    <a:pt x="0" y="441"/>
                  </a:cubicBezTo>
                  <a:lnTo>
                    <a:pt x="0" y="6585"/>
                  </a:lnTo>
                  <a:cubicBezTo>
                    <a:pt x="0" y="6742"/>
                    <a:pt x="32" y="6900"/>
                    <a:pt x="126" y="7026"/>
                  </a:cubicBezTo>
                  <a:lnTo>
                    <a:pt x="3624" y="3466"/>
                  </a:lnTo>
                  <a:lnTo>
                    <a:pt x="12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2" name="Google Shape;8442;p85"/>
            <p:cNvSpPr/>
            <p:nvPr/>
          </p:nvSpPr>
          <p:spPr>
            <a:xfrm>
              <a:off x="-996875" y="3294225"/>
              <a:ext cx="90600" cy="177225"/>
            </a:xfrm>
            <a:custGeom>
              <a:rect b="b" l="l" r="r" t="t"/>
              <a:pathLst>
                <a:path extrusionOk="0" h="7089" w="3624">
                  <a:moveTo>
                    <a:pt x="3529" y="0"/>
                  </a:moveTo>
                  <a:lnTo>
                    <a:pt x="0" y="3529"/>
                  </a:lnTo>
                  <a:lnTo>
                    <a:pt x="3529" y="7089"/>
                  </a:lnTo>
                  <a:cubicBezTo>
                    <a:pt x="3592" y="6963"/>
                    <a:pt x="3623" y="6805"/>
                    <a:pt x="3623" y="6648"/>
                  </a:cubicBezTo>
                  <a:lnTo>
                    <a:pt x="3623" y="504"/>
                  </a:lnTo>
                  <a:cubicBezTo>
                    <a:pt x="3592" y="284"/>
                    <a:pt x="3560" y="126"/>
                    <a:pt x="35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43" name="Google Shape;8443;p85"/>
          <p:cNvGrpSpPr/>
          <p:nvPr/>
        </p:nvGrpSpPr>
        <p:grpSpPr>
          <a:xfrm>
            <a:off x="1381477" y="1688773"/>
            <a:ext cx="444605" cy="420559"/>
            <a:chOff x="-6338550" y="3272950"/>
            <a:chExt cx="308775" cy="292075"/>
          </a:xfrm>
        </p:grpSpPr>
        <p:sp>
          <p:nvSpPr>
            <p:cNvPr id="8444" name="Google Shape;8444;p85"/>
            <p:cNvSpPr/>
            <p:nvPr/>
          </p:nvSpPr>
          <p:spPr>
            <a:xfrm>
              <a:off x="-6338550" y="3272950"/>
              <a:ext cx="308775" cy="119750"/>
            </a:xfrm>
            <a:custGeom>
              <a:rect b="b" l="l" r="r" t="t"/>
              <a:pathLst>
                <a:path extrusionOk="0" h="4790" w="12351">
                  <a:moveTo>
                    <a:pt x="6144" y="2017"/>
                  </a:moveTo>
                  <a:cubicBezTo>
                    <a:pt x="6333" y="2017"/>
                    <a:pt x="6491" y="2206"/>
                    <a:pt x="6491" y="2395"/>
                  </a:cubicBezTo>
                  <a:cubicBezTo>
                    <a:pt x="6459" y="2584"/>
                    <a:pt x="6333" y="2742"/>
                    <a:pt x="6144" y="2742"/>
                  </a:cubicBezTo>
                  <a:cubicBezTo>
                    <a:pt x="5955" y="2742"/>
                    <a:pt x="5797" y="2584"/>
                    <a:pt x="5797" y="2395"/>
                  </a:cubicBezTo>
                  <a:cubicBezTo>
                    <a:pt x="5797" y="2206"/>
                    <a:pt x="5955" y="2017"/>
                    <a:pt x="6144" y="2017"/>
                  </a:cubicBezTo>
                  <a:close/>
                  <a:moveTo>
                    <a:pt x="6144" y="1"/>
                  </a:moveTo>
                  <a:cubicBezTo>
                    <a:pt x="4789" y="1"/>
                    <a:pt x="3750" y="1040"/>
                    <a:pt x="3750" y="2395"/>
                  </a:cubicBezTo>
                  <a:cubicBezTo>
                    <a:pt x="3750" y="2521"/>
                    <a:pt x="3750" y="2616"/>
                    <a:pt x="3781" y="2742"/>
                  </a:cubicBezTo>
                  <a:lnTo>
                    <a:pt x="1324" y="2742"/>
                  </a:lnTo>
                  <a:cubicBezTo>
                    <a:pt x="1" y="2742"/>
                    <a:pt x="1" y="4790"/>
                    <a:pt x="1324" y="4790"/>
                  </a:cubicBezTo>
                  <a:lnTo>
                    <a:pt x="10996" y="4790"/>
                  </a:lnTo>
                  <a:cubicBezTo>
                    <a:pt x="12351" y="4790"/>
                    <a:pt x="12351" y="2742"/>
                    <a:pt x="10996" y="2742"/>
                  </a:cubicBezTo>
                  <a:lnTo>
                    <a:pt x="8507" y="2742"/>
                  </a:lnTo>
                  <a:cubicBezTo>
                    <a:pt x="8507" y="2616"/>
                    <a:pt x="8538" y="2521"/>
                    <a:pt x="8538" y="2395"/>
                  </a:cubicBezTo>
                  <a:cubicBezTo>
                    <a:pt x="8538" y="1040"/>
                    <a:pt x="7467" y="1"/>
                    <a:pt x="614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5" name="Google Shape;8445;p85"/>
            <p:cNvSpPr/>
            <p:nvPr/>
          </p:nvSpPr>
          <p:spPr>
            <a:xfrm>
              <a:off x="-6228275" y="3479325"/>
              <a:ext cx="86650" cy="85700"/>
            </a:xfrm>
            <a:custGeom>
              <a:rect b="b" l="l" r="r" t="t"/>
              <a:pathLst>
                <a:path extrusionOk="0" h="3428" w="3466">
                  <a:moveTo>
                    <a:pt x="32" y="0"/>
                  </a:moveTo>
                  <a:lnTo>
                    <a:pt x="32" y="3088"/>
                  </a:lnTo>
                  <a:lnTo>
                    <a:pt x="0" y="3088"/>
                  </a:lnTo>
                  <a:cubicBezTo>
                    <a:pt x="0" y="3268"/>
                    <a:pt x="190" y="3428"/>
                    <a:pt x="380" y="3428"/>
                  </a:cubicBezTo>
                  <a:cubicBezTo>
                    <a:pt x="422" y="3428"/>
                    <a:pt x="464" y="3420"/>
                    <a:pt x="504" y="3403"/>
                  </a:cubicBezTo>
                  <a:lnTo>
                    <a:pt x="3277" y="2016"/>
                  </a:lnTo>
                  <a:cubicBezTo>
                    <a:pt x="3371" y="1985"/>
                    <a:pt x="3466" y="1859"/>
                    <a:pt x="3466" y="1701"/>
                  </a:cubicBezTo>
                  <a:lnTo>
                    <a:pt x="346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6" name="Google Shape;8446;p85"/>
            <p:cNvSpPr/>
            <p:nvPr/>
          </p:nvSpPr>
          <p:spPr>
            <a:xfrm>
              <a:off x="-6292075" y="3410800"/>
              <a:ext cx="212675" cy="50425"/>
            </a:xfrm>
            <a:custGeom>
              <a:rect b="b" l="l" r="r" t="t"/>
              <a:pathLst>
                <a:path extrusionOk="0" h="2017" w="8507">
                  <a:moveTo>
                    <a:pt x="0" y="0"/>
                  </a:moveTo>
                  <a:lnTo>
                    <a:pt x="2048" y="2016"/>
                  </a:lnTo>
                  <a:lnTo>
                    <a:pt x="6459" y="2016"/>
                  </a:lnTo>
                  <a:lnTo>
                    <a:pt x="850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47" name="Google Shape;8447;p85"/>
          <p:cNvGrpSpPr/>
          <p:nvPr/>
        </p:nvGrpSpPr>
        <p:grpSpPr>
          <a:xfrm>
            <a:off x="1392817" y="2205194"/>
            <a:ext cx="421927" cy="419659"/>
            <a:chOff x="-6329100" y="3632100"/>
            <a:chExt cx="293025" cy="291450"/>
          </a:xfrm>
        </p:grpSpPr>
        <p:sp>
          <p:nvSpPr>
            <p:cNvPr id="8448" name="Google Shape;8448;p85"/>
            <p:cNvSpPr/>
            <p:nvPr/>
          </p:nvSpPr>
          <p:spPr>
            <a:xfrm>
              <a:off x="-6210700" y="3751600"/>
              <a:ext cx="174625" cy="171950"/>
            </a:xfrm>
            <a:custGeom>
              <a:rect b="b" l="l" r="r" t="t"/>
              <a:pathLst>
                <a:path extrusionOk="0" h="6878" w="6985">
                  <a:moveTo>
                    <a:pt x="492" y="0"/>
                  </a:moveTo>
                  <a:cubicBezTo>
                    <a:pt x="219" y="0"/>
                    <a:pt x="0" y="235"/>
                    <a:pt x="85" y="545"/>
                  </a:cubicBezTo>
                  <a:lnTo>
                    <a:pt x="1503" y="5712"/>
                  </a:lnTo>
                  <a:cubicBezTo>
                    <a:pt x="1559" y="5882"/>
                    <a:pt x="1707" y="5984"/>
                    <a:pt x="1856" y="5984"/>
                  </a:cubicBezTo>
                  <a:cubicBezTo>
                    <a:pt x="1956" y="5984"/>
                    <a:pt x="2057" y="5939"/>
                    <a:pt x="2133" y="5838"/>
                  </a:cubicBezTo>
                  <a:lnTo>
                    <a:pt x="2889" y="4735"/>
                  </a:lnTo>
                  <a:lnTo>
                    <a:pt x="3739" y="5712"/>
                  </a:lnTo>
                  <a:lnTo>
                    <a:pt x="4622" y="6594"/>
                  </a:lnTo>
                  <a:cubicBezTo>
                    <a:pt x="4811" y="6783"/>
                    <a:pt x="5086" y="6878"/>
                    <a:pt x="5362" y="6878"/>
                  </a:cubicBezTo>
                  <a:cubicBezTo>
                    <a:pt x="5638" y="6878"/>
                    <a:pt x="5913" y="6783"/>
                    <a:pt x="6102" y="6594"/>
                  </a:cubicBezTo>
                  <a:lnTo>
                    <a:pt x="6575" y="6122"/>
                  </a:lnTo>
                  <a:cubicBezTo>
                    <a:pt x="6984" y="5712"/>
                    <a:pt x="6984" y="5113"/>
                    <a:pt x="6575" y="4672"/>
                  </a:cubicBezTo>
                  <a:lnTo>
                    <a:pt x="4811" y="2814"/>
                  </a:lnTo>
                  <a:lnTo>
                    <a:pt x="5913" y="2058"/>
                  </a:lnTo>
                  <a:cubicBezTo>
                    <a:pt x="6134" y="1900"/>
                    <a:pt x="6102" y="1522"/>
                    <a:pt x="5787" y="1427"/>
                  </a:cubicBezTo>
                  <a:lnTo>
                    <a:pt x="589" y="10"/>
                  </a:lnTo>
                  <a:cubicBezTo>
                    <a:pt x="556" y="3"/>
                    <a:pt x="524" y="0"/>
                    <a:pt x="49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9" name="Google Shape;8449;p85"/>
            <p:cNvSpPr/>
            <p:nvPr/>
          </p:nvSpPr>
          <p:spPr>
            <a:xfrm>
              <a:off x="-6272400" y="3691975"/>
              <a:ext cx="136300" cy="135500"/>
            </a:xfrm>
            <a:custGeom>
              <a:rect b="b" l="l" r="r" t="t"/>
              <a:pathLst>
                <a:path extrusionOk="0" h="5420" w="5452">
                  <a:moveTo>
                    <a:pt x="2742" y="0"/>
                  </a:moveTo>
                  <a:cubicBezTo>
                    <a:pt x="1261" y="0"/>
                    <a:pt x="1" y="1229"/>
                    <a:pt x="1" y="2710"/>
                  </a:cubicBezTo>
                  <a:cubicBezTo>
                    <a:pt x="1" y="4127"/>
                    <a:pt x="1041" y="5293"/>
                    <a:pt x="2427" y="5419"/>
                  </a:cubicBezTo>
                  <a:lnTo>
                    <a:pt x="2112" y="4317"/>
                  </a:lnTo>
                  <a:cubicBezTo>
                    <a:pt x="1482" y="4096"/>
                    <a:pt x="1009" y="3466"/>
                    <a:pt x="1009" y="2741"/>
                  </a:cubicBezTo>
                  <a:cubicBezTo>
                    <a:pt x="1041" y="1765"/>
                    <a:pt x="1828" y="1009"/>
                    <a:pt x="2773" y="1009"/>
                  </a:cubicBezTo>
                  <a:cubicBezTo>
                    <a:pt x="3530" y="1009"/>
                    <a:pt x="4128" y="1481"/>
                    <a:pt x="4349" y="2143"/>
                  </a:cubicBezTo>
                  <a:lnTo>
                    <a:pt x="5451" y="2458"/>
                  </a:lnTo>
                  <a:cubicBezTo>
                    <a:pt x="5294" y="1072"/>
                    <a:pt x="4160" y="0"/>
                    <a:pt x="274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0" name="Google Shape;8450;p85"/>
            <p:cNvSpPr/>
            <p:nvPr/>
          </p:nvSpPr>
          <p:spPr>
            <a:xfrm>
              <a:off x="-6329100" y="3632100"/>
              <a:ext cx="257575" cy="256025"/>
            </a:xfrm>
            <a:custGeom>
              <a:rect b="b" l="l" r="r" t="t"/>
              <a:pathLst>
                <a:path extrusionOk="0" h="10241" w="10303">
                  <a:moveTo>
                    <a:pt x="5136" y="1"/>
                  </a:moveTo>
                  <a:cubicBezTo>
                    <a:pt x="2301" y="1"/>
                    <a:pt x="1" y="2269"/>
                    <a:pt x="1" y="5105"/>
                  </a:cubicBezTo>
                  <a:cubicBezTo>
                    <a:pt x="1" y="7972"/>
                    <a:pt x="2332" y="10240"/>
                    <a:pt x="5136" y="10240"/>
                  </a:cubicBezTo>
                  <a:cubicBezTo>
                    <a:pt x="5262" y="10240"/>
                    <a:pt x="5356" y="10240"/>
                    <a:pt x="5451" y="10177"/>
                  </a:cubicBezTo>
                  <a:lnTo>
                    <a:pt x="4978" y="8444"/>
                  </a:lnTo>
                  <a:cubicBezTo>
                    <a:pt x="4959" y="8445"/>
                    <a:pt x="4940" y="8445"/>
                    <a:pt x="4921" y="8445"/>
                  </a:cubicBezTo>
                  <a:cubicBezTo>
                    <a:pt x="3089" y="8445"/>
                    <a:pt x="1639" y="6945"/>
                    <a:pt x="1639" y="5105"/>
                  </a:cubicBezTo>
                  <a:cubicBezTo>
                    <a:pt x="1639" y="3214"/>
                    <a:pt x="3151" y="1702"/>
                    <a:pt x="5073" y="1702"/>
                  </a:cubicBezTo>
                  <a:cubicBezTo>
                    <a:pt x="6900" y="1702"/>
                    <a:pt x="8412" y="3151"/>
                    <a:pt x="8475" y="4979"/>
                  </a:cubicBezTo>
                  <a:lnTo>
                    <a:pt x="10208" y="5451"/>
                  </a:lnTo>
                  <a:cubicBezTo>
                    <a:pt x="10303" y="4002"/>
                    <a:pt x="9799" y="2553"/>
                    <a:pt x="8759" y="1482"/>
                  </a:cubicBezTo>
                  <a:cubicBezTo>
                    <a:pt x="7782" y="505"/>
                    <a:pt x="6522" y="1"/>
                    <a:pt x="513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51" name="Google Shape;8451;p85"/>
          <p:cNvGrpSpPr/>
          <p:nvPr/>
        </p:nvGrpSpPr>
        <p:grpSpPr>
          <a:xfrm>
            <a:off x="1405867" y="2756828"/>
            <a:ext cx="419623" cy="419659"/>
            <a:chOff x="-6329875" y="3992050"/>
            <a:chExt cx="291425" cy="291450"/>
          </a:xfrm>
        </p:grpSpPr>
        <p:sp>
          <p:nvSpPr>
            <p:cNvPr id="8452" name="Google Shape;8452;p85"/>
            <p:cNvSpPr/>
            <p:nvPr/>
          </p:nvSpPr>
          <p:spPr>
            <a:xfrm>
              <a:off x="-6090450" y="4077900"/>
              <a:ext cx="52000" cy="34675"/>
            </a:xfrm>
            <a:custGeom>
              <a:rect b="b" l="l" r="r" t="t"/>
              <a:pathLst>
                <a:path extrusionOk="0" h="1387" w="2080">
                  <a:moveTo>
                    <a:pt x="1" y="1"/>
                  </a:moveTo>
                  <a:lnTo>
                    <a:pt x="1" y="1387"/>
                  </a:lnTo>
                  <a:lnTo>
                    <a:pt x="2080" y="1387"/>
                  </a:lnTo>
                  <a:lnTo>
                    <a:pt x="2080" y="1040"/>
                  </a:lnTo>
                  <a:cubicBezTo>
                    <a:pt x="2080" y="473"/>
                    <a:pt x="1607" y="1"/>
                    <a:pt x="10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3" name="Google Shape;8453;p85"/>
            <p:cNvSpPr/>
            <p:nvPr/>
          </p:nvSpPr>
          <p:spPr>
            <a:xfrm>
              <a:off x="-6262925" y="3992050"/>
              <a:ext cx="154400" cy="155200"/>
            </a:xfrm>
            <a:custGeom>
              <a:rect b="b" l="l" r="r" t="t"/>
              <a:pathLst>
                <a:path extrusionOk="0" h="6208" w="6176">
                  <a:moveTo>
                    <a:pt x="5167" y="1387"/>
                  </a:moveTo>
                  <a:cubicBezTo>
                    <a:pt x="5608" y="1387"/>
                    <a:pt x="5639" y="2048"/>
                    <a:pt x="5167" y="2048"/>
                  </a:cubicBezTo>
                  <a:lnTo>
                    <a:pt x="1071" y="2048"/>
                  </a:lnTo>
                  <a:cubicBezTo>
                    <a:pt x="1053" y="2051"/>
                    <a:pt x="1035" y="2052"/>
                    <a:pt x="1018" y="2052"/>
                  </a:cubicBezTo>
                  <a:cubicBezTo>
                    <a:pt x="628" y="2052"/>
                    <a:pt x="618" y="1387"/>
                    <a:pt x="1071" y="1387"/>
                  </a:cubicBezTo>
                  <a:close/>
                  <a:moveTo>
                    <a:pt x="5167" y="2773"/>
                  </a:moveTo>
                  <a:cubicBezTo>
                    <a:pt x="5608" y="2773"/>
                    <a:pt x="5639" y="3435"/>
                    <a:pt x="5167" y="3435"/>
                  </a:cubicBezTo>
                  <a:lnTo>
                    <a:pt x="1071" y="3435"/>
                  </a:lnTo>
                  <a:cubicBezTo>
                    <a:pt x="630" y="3435"/>
                    <a:pt x="599" y="2773"/>
                    <a:pt x="1071" y="2773"/>
                  </a:cubicBezTo>
                  <a:close/>
                  <a:moveTo>
                    <a:pt x="5167" y="4159"/>
                  </a:moveTo>
                  <a:cubicBezTo>
                    <a:pt x="5608" y="4159"/>
                    <a:pt x="5639" y="4821"/>
                    <a:pt x="5167" y="4821"/>
                  </a:cubicBezTo>
                  <a:lnTo>
                    <a:pt x="1071" y="4821"/>
                  </a:lnTo>
                  <a:cubicBezTo>
                    <a:pt x="630" y="4821"/>
                    <a:pt x="599" y="4159"/>
                    <a:pt x="1071" y="4159"/>
                  </a:cubicBezTo>
                  <a:close/>
                  <a:moveTo>
                    <a:pt x="347" y="1"/>
                  </a:moveTo>
                  <a:cubicBezTo>
                    <a:pt x="158" y="1"/>
                    <a:pt x="0" y="158"/>
                    <a:pt x="0" y="379"/>
                  </a:cubicBezTo>
                  <a:lnTo>
                    <a:pt x="0" y="6207"/>
                  </a:lnTo>
                  <a:lnTo>
                    <a:pt x="4726" y="6207"/>
                  </a:lnTo>
                  <a:cubicBezTo>
                    <a:pt x="5041" y="6207"/>
                    <a:pt x="5198" y="5672"/>
                    <a:pt x="5356" y="5420"/>
                  </a:cubicBezTo>
                  <a:cubicBezTo>
                    <a:pt x="5513" y="5104"/>
                    <a:pt x="5828" y="4884"/>
                    <a:pt x="6175" y="4852"/>
                  </a:cubicBezTo>
                  <a:lnTo>
                    <a:pt x="6175" y="379"/>
                  </a:lnTo>
                  <a:cubicBezTo>
                    <a:pt x="6175" y="158"/>
                    <a:pt x="6018" y="1"/>
                    <a:pt x="582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4" name="Google Shape;8454;p85"/>
            <p:cNvSpPr/>
            <p:nvPr/>
          </p:nvSpPr>
          <p:spPr>
            <a:xfrm>
              <a:off x="-6329875" y="4044825"/>
              <a:ext cx="51200" cy="102425"/>
            </a:xfrm>
            <a:custGeom>
              <a:rect b="b" l="l" r="r" t="t"/>
              <a:pathLst>
                <a:path extrusionOk="0" h="4097" w="2048">
                  <a:moveTo>
                    <a:pt x="1040" y="0"/>
                  </a:moveTo>
                  <a:cubicBezTo>
                    <a:pt x="473" y="0"/>
                    <a:pt x="0" y="473"/>
                    <a:pt x="0" y="1009"/>
                  </a:cubicBezTo>
                  <a:lnTo>
                    <a:pt x="0" y="4096"/>
                  </a:lnTo>
                  <a:lnTo>
                    <a:pt x="2048" y="4096"/>
                  </a:ln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5" name="Google Shape;8455;p85"/>
            <p:cNvSpPr/>
            <p:nvPr/>
          </p:nvSpPr>
          <p:spPr>
            <a:xfrm>
              <a:off x="-6329875" y="4129900"/>
              <a:ext cx="291425" cy="153600"/>
            </a:xfrm>
            <a:custGeom>
              <a:rect b="b" l="l" r="r" t="t"/>
              <a:pathLst>
                <a:path extrusionOk="0" h="6144" w="11657">
                  <a:moveTo>
                    <a:pt x="8948" y="0"/>
                  </a:moveTo>
                  <a:cubicBezTo>
                    <a:pt x="8664" y="0"/>
                    <a:pt x="8506" y="473"/>
                    <a:pt x="8349" y="788"/>
                  </a:cubicBezTo>
                  <a:cubicBezTo>
                    <a:pt x="8191" y="1166"/>
                    <a:pt x="7845" y="1355"/>
                    <a:pt x="7467" y="1355"/>
                  </a:cubicBezTo>
                  <a:lnTo>
                    <a:pt x="0" y="1355"/>
                  </a:lnTo>
                  <a:lnTo>
                    <a:pt x="0" y="5135"/>
                  </a:lnTo>
                  <a:cubicBezTo>
                    <a:pt x="0" y="5671"/>
                    <a:pt x="473" y="6143"/>
                    <a:pt x="1040" y="6143"/>
                  </a:cubicBezTo>
                  <a:lnTo>
                    <a:pt x="10649" y="6143"/>
                  </a:lnTo>
                  <a:cubicBezTo>
                    <a:pt x="11184" y="6143"/>
                    <a:pt x="11657" y="5671"/>
                    <a:pt x="11657" y="5135"/>
                  </a:cubicBezTo>
                  <a:lnTo>
                    <a:pt x="116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56" name="Google Shape;8456;p85"/>
          <p:cNvGrpSpPr/>
          <p:nvPr/>
        </p:nvGrpSpPr>
        <p:grpSpPr>
          <a:xfrm>
            <a:off x="4092004" y="1687530"/>
            <a:ext cx="423079" cy="423043"/>
            <a:chOff x="-4478975" y="3251700"/>
            <a:chExt cx="293825" cy="293800"/>
          </a:xfrm>
        </p:grpSpPr>
        <p:sp>
          <p:nvSpPr>
            <p:cNvPr id="8457" name="Google Shape;8457;p85"/>
            <p:cNvSpPr/>
            <p:nvPr/>
          </p:nvSpPr>
          <p:spPr>
            <a:xfrm>
              <a:off x="-4375000" y="3365100"/>
              <a:ext cx="85075" cy="110900"/>
            </a:xfrm>
            <a:custGeom>
              <a:rect b="b" l="l" r="r" t="t"/>
              <a:pathLst>
                <a:path extrusionOk="0" h="4436" w="3403">
                  <a:moveTo>
                    <a:pt x="662" y="1"/>
                  </a:moveTo>
                  <a:cubicBezTo>
                    <a:pt x="221" y="316"/>
                    <a:pt x="0" y="820"/>
                    <a:pt x="0" y="1387"/>
                  </a:cubicBezTo>
                  <a:cubicBezTo>
                    <a:pt x="0" y="2080"/>
                    <a:pt x="473" y="2773"/>
                    <a:pt x="1135" y="2994"/>
                  </a:cubicBezTo>
                  <a:cubicBezTo>
                    <a:pt x="1261" y="3025"/>
                    <a:pt x="1355" y="3183"/>
                    <a:pt x="1355" y="3309"/>
                  </a:cubicBezTo>
                  <a:lnTo>
                    <a:pt x="1355" y="4412"/>
                  </a:lnTo>
                  <a:cubicBezTo>
                    <a:pt x="1576" y="4427"/>
                    <a:pt x="1647" y="4435"/>
                    <a:pt x="1714" y="4435"/>
                  </a:cubicBezTo>
                  <a:cubicBezTo>
                    <a:pt x="1780" y="4435"/>
                    <a:pt x="1843" y="4427"/>
                    <a:pt x="2048" y="4412"/>
                  </a:cubicBezTo>
                  <a:lnTo>
                    <a:pt x="2048" y="3309"/>
                  </a:lnTo>
                  <a:cubicBezTo>
                    <a:pt x="2048" y="3151"/>
                    <a:pt x="2111" y="3025"/>
                    <a:pt x="2269" y="2994"/>
                  </a:cubicBezTo>
                  <a:cubicBezTo>
                    <a:pt x="2962" y="2710"/>
                    <a:pt x="3403" y="2080"/>
                    <a:pt x="3403" y="1387"/>
                  </a:cubicBezTo>
                  <a:cubicBezTo>
                    <a:pt x="3403" y="820"/>
                    <a:pt x="3119" y="316"/>
                    <a:pt x="2741" y="1"/>
                  </a:cubicBezTo>
                  <a:lnTo>
                    <a:pt x="2741" y="1387"/>
                  </a:lnTo>
                  <a:cubicBezTo>
                    <a:pt x="2741" y="1576"/>
                    <a:pt x="2584" y="1734"/>
                    <a:pt x="2395" y="1734"/>
                  </a:cubicBezTo>
                  <a:lnTo>
                    <a:pt x="1009" y="1734"/>
                  </a:lnTo>
                  <a:cubicBezTo>
                    <a:pt x="820" y="1734"/>
                    <a:pt x="662" y="1576"/>
                    <a:pt x="662" y="1387"/>
                  </a:cubicBezTo>
                  <a:lnTo>
                    <a:pt x="66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8" name="Google Shape;8458;p85"/>
            <p:cNvSpPr/>
            <p:nvPr/>
          </p:nvSpPr>
          <p:spPr>
            <a:xfrm>
              <a:off x="-4408875" y="3321800"/>
              <a:ext cx="154400" cy="148875"/>
            </a:xfrm>
            <a:custGeom>
              <a:rect b="b" l="l" r="r" t="t"/>
              <a:pathLst>
                <a:path extrusionOk="0" h="5955" w="6176">
                  <a:moveTo>
                    <a:pt x="3057" y="0"/>
                  </a:moveTo>
                  <a:cubicBezTo>
                    <a:pt x="1387" y="0"/>
                    <a:pt x="1" y="1386"/>
                    <a:pt x="1" y="3088"/>
                  </a:cubicBezTo>
                  <a:cubicBezTo>
                    <a:pt x="1" y="4411"/>
                    <a:pt x="851" y="5545"/>
                    <a:pt x="2049" y="5954"/>
                  </a:cubicBezTo>
                  <a:lnTo>
                    <a:pt x="2049" y="5230"/>
                  </a:lnTo>
                  <a:cubicBezTo>
                    <a:pt x="1229" y="4852"/>
                    <a:pt x="662" y="4001"/>
                    <a:pt x="662" y="3088"/>
                  </a:cubicBezTo>
                  <a:cubicBezTo>
                    <a:pt x="662" y="2048"/>
                    <a:pt x="1292" y="1134"/>
                    <a:pt x="2269" y="819"/>
                  </a:cubicBezTo>
                  <a:cubicBezTo>
                    <a:pt x="2307" y="810"/>
                    <a:pt x="2344" y="805"/>
                    <a:pt x="2380" y="805"/>
                  </a:cubicBezTo>
                  <a:cubicBezTo>
                    <a:pt x="2583" y="805"/>
                    <a:pt x="2742" y="947"/>
                    <a:pt x="2742" y="1134"/>
                  </a:cubicBezTo>
                  <a:lnTo>
                    <a:pt x="2742" y="2710"/>
                  </a:lnTo>
                  <a:lnTo>
                    <a:pt x="3435" y="2710"/>
                  </a:lnTo>
                  <a:lnTo>
                    <a:pt x="3435" y="1134"/>
                  </a:lnTo>
                  <a:cubicBezTo>
                    <a:pt x="3435" y="947"/>
                    <a:pt x="3594" y="805"/>
                    <a:pt x="3796" y="805"/>
                  </a:cubicBezTo>
                  <a:cubicBezTo>
                    <a:pt x="3832" y="805"/>
                    <a:pt x="3869" y="810"/>
                    <a:pt x="3907" y="819"/>
                  </a:cubicBezTo>
                  <a:cubicBezTo>
                    <a:pt x="4852" y="1197"/>
                    <a:pt x="5514" y="2079"/>
                    <a:pt x="5514" y="3088"/>
                  </a:cubicBezTo>
                  <a:cubicBezTo>
                    <a:pt x="5514" y="4001"/>
                    <a:pt x="4947" y="4852"/>
                    <a:pt x="4128" y="5230"/>
                  </a:cubicBezTo>
                  <a:lnTo>
                    <a:pt x="4128" y="5954"/>
                  </a:lnTo>
                  <a:cubicBezTo>
                    <a:pt x="5325" y="5513"/>
                    <a:pt x="6176" y="4411"/>
                    <a:pt x="6176" y="3088"/>
                  </a:cubicBezTo>
                  <a:cubicBezTo>
                    <a:pt x="6144" y="1386"/>
                    <a:pt x="4758" y="0"/>
                    <a:pt x="305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59" name="Google Shape;8459;p85"/>
            <p:cNvSpPr/>
            <p:nvPr/>
          </p:nvSpPr>
          <p:spPr>
            <a:xfrm>
              <a:off x="-4478975" y="3251700"/>
              <a:ext cx="293825" cy="293800"/>
            </a:xfrm>
            <a:custGeom>
              <a:rect b="b" l="l" r="r" t="t"/>
              <a:pathLst>
                <a:path extrusionOk="0" h="11752" w="11753">
                  <a:moveTo>
                    <a:pt x="5861" y="2111"/>
                  </a:moveTo>
                  <a:cubicBezTo>
                    <a:pt x="7972" y="2111"/>
                    <a:pt x="9641" y="3781"/>
                    <a:pt x="9641" y="5892"/>
                  </a:cubicBezTo>
                  <a:cubicBezTo>
                    <a:pt x="9610" y="7971"/>
                    <a:pt x="7909" y="9672"/>
                    <a:pt x="5861" y="9672"/>
                  </a:cubicBezTo>
                  <a:cubicBezTo>
                    <a:pt x="3781" y="9672"/>
                    <a:pt x="2080" y="7971"/>
                    <a:pt x="2080" y="5892"/>
                  </a:cubicBezTo>
                  <a:cubicBezTo>
                    <a:pt x="2080" y="3781"/>
                    <a:pt x="3781" y="2111"/>
                    <a:pt x="5861" y="2111"/>
                  </a:cubicBezTo>
                  <a:close/>
                  <a:moveTo>
                    <a:pt x="5168" y="0"/>
                  </a:moveTo>
                  <a:cubicBezTo>
                    <a:pt x="5010" y="0"/>
                    <a:pt x="4884" y="126"/>
                    <a:pt x="4853" y="284"/>
                  </a:cubicBezTo>
                  <a:lnTo>
                    <a:pt x="4695" y="882"/>
                  </a:lnTo>
                  <a:cubicBezTo>
                    <a:pt x="4128" y="1008"/>
                    <a:pt x="3624" y="1229"/>
                    <a:pt x="3120" y="1512"/>
                  </a:cubicBezTo>
                  <a:lnTo>
                    <a:pt x="2616" y="1197"/>
                  </a:lnTo>
                  <a:cubicBezTo>
                    <a:pt x="2557" y="1153"/>
                    <a:pt x="2485" y="1130"/>
                    <a:pt x="2412" y="1130"/>
                  </a:cubicBezTo>
                  <a:cubicBezTo>
                    <a:pt x="2328" y="1130"/>
                    <a:pt x="2242" y="1161"/>
                    <a:pt x="2175" y="1229"/>
                  </a:cubicBezTo>
                  <a:lnTo>
                    <a:pt x="1198" y="2205"/>
                  </a:lnTo>
                  <a:cubicBezTo>
                    <a:pt x="1072" y="2332"/>
                    <a:pt x="1072" y="2489"/>
                    <a:pt x="1135" y="2647"/>
                  </a:cubicBezTo>
                  <a:lnTo>
                    <a:pt x="1450" y="3151"/>
                  </a:lnTo>
                  <a:cubicBezTo>
                    <a:pt x="1135" y="3623"/>
                    <a:pt x="946" y="4190"/>
                    <a:pt x="820" y="4726"/>
                  </a:cubicBezTo>
                  <a:lnTo>
                    <a:pt x="284" y="4883"/>
                  </a:lnTo>
                  <a:cubicBezTo>
                    <a:pt x="127" y="4946"/>
                    <a:pt x="1" y="5041"/>
                    <a:pt x="1" y="5198"/>
                  </a:cubicBezTo>
                  <a:lnTo>
                    <a:pt x="1" y="6585"/>
                  </a:lnTo>
                  <a:cubicBezTo>
                    <a:pt x="1" y="6742"/>
                    <a:pt x="127" y="6868"/>
                    <a:pt x="284" y="6900"/>
                  </a:cubicBezTo>
                  <a:lnTo>
                    <a:pt x="820" y="7057"/>
                  </a:lnTo>
                  <a:cubicBezTo>
                    <a:pt x="946" y="7593"/>
                    <a:pt x="1198" y="8128"/>
                    <a:pt x="1450" y="8632"/>
                  </a:cubicBezTo>
                  <a:lnTo>
                    <a:pt x="1135" y="9137"/>
                  </a:lnTo>
                  <a:cubicBezTo>
                    <a:pt x="1072" y="9263"/>
                    <a:pt x="1072" y="9452"/>
                    <a:pt x="1198" y="9578"/>
                  </a:cubicBezTo>
                  <a:lnTo>
                    <a:pt x="2175" y="10554"/>
                  </a:lnTo>
                  <a:cubicBezTo>
                    <a:pt x="2248" y="10628"/>
                    <a:pt x="2333" y="10659"/>
                    <a:pt x="2422" y="10659"/>
                  </a:cubicBezTo>
                  <a:cubicBezTo>
                    <a:pt x="2485" y="10659"/>
                    <a:pt x="2550" y="10643"/>
                    <a:pt x="2616" y="10617"/>
                  </a:cubicBezTo>
                  <a:lnTo>
                    <a:pt x="3120" y="10302"/>
                  </a:lnTo>
                  <a:cubicBezTo>
                    <a:pt x="3592" y="10617"/>
                    <a:pt x="4128" y="10806"/>
                    <a:pt x="4695" y="10932"/>
                  </a:cubicBezTo>
                  <a:lnTo>
                    <a:pt x="4853" y="11468"/>
                  </a:lnTo>
                  <a:cubicBezTo>
                    <a:pt x="4884" y="11625"/>
                    <a:pt x="5010" y="11751"/>
                    <a:pt x="5168" y="11751"/>
                  </a:cubicBezTo>
                  <a:lnTo>
                    <a:pt x="6554" y="11751"/>
                  </a:lnTo>
                  <a:cubicBezTo>
                    <a:pt x="6711" y="11751"/>
                    <a:pt x="6806" y="11625"/>
                    <a:pt x="6869" y="11468"/>
                  </a:cubicBezTo>
                  <a:lnTo>
                    <a:pt x="7026" y="10932"/>
                  </a:lnTo>
                  <a:cubicBezTo>
                    <a:pt x="7562" y="10806"/>
                    <a:pt x="8066" y="10554"/>
                    <a:pt x="8602" y="10302"/>
                  </a:cubicBezTo>
                  <a:lnTo>
                    <a:pt x="9106" y="10617"/>
                  </a:lnTo>
                  <a:cubicBezTo>
                    <a:pt x="9158" y="10643"/>
                    <a:pt x="9221" y="10659"/>
                    <a:pt x="9286" y="10659"/>
                  </a:cubicBezTo>
                  <a:cubicBezTo>
                    <a:pt x="9378" y="10659"/>
                    <a:pt x="9473" y="10628"/>
                    <a:pt x="9547" y="10554"/>
                  </a:cubicBezTo>
                  <a:lnTo>
                    <a:pt x="10523" y="9578"/>
                  </a:lnTo>
                  <a:cubicBezTo>
                    <a:pt x="10649" y="9452"/>
                    <a:pt x="10649" y="9294"/>
                    <a:pt x="10555" y="9137"/>
                  </a:cubicBezTo>
                  <a:lnTo>
                    <a:pt x="10240" y="8632"/>
                  </a:lnTo>
                  <a:cubicBezTo>
                    <a:pt x="10555" y="8160"/>
                    <a:pt x="10744" y="7593"/>
                    <a:pt x="10870" y="7057"/>
                  </a:cubicBezTo>
                  <a:lnTo>
                    <a:pt x="11469" y="6900"/>
                  </a:lnTo>
                  <a:cubicBezTo>
                    <a:pt x="11626" y="6868"/>
                    <a:pt x="11752" y="6742"/>
                    <a:pt x="11752" y="6585"/>
                  </a:cubicBezTo>
                  <a:lnTo>
                    <a:pt x="11752" y="5198"/>
                  </a:lnTo>
                  <a:cubicBezTo>
                    <a:pt x="11752" y="5041"/>
                    <a:pt x="11626" y="4946"/>
                    <a:pt x="11469" y="4883"/>
                  </a:cubicBezTo>
                  <a:lnTo>
                    <a:pt x="10870" y="4726"/>
                  </a:lnTo>
                  <a:cubicBezTo>
                    <a:pt x="10744" y="4190"/>
                    <a:pt x="10523" y="3686"/>
                    <a:pt x="10240" y="3151"/>
                  </a:cubicBezTo>
                  <a:lnTo>
                    <a:pt x="10555" y="2647"/>
                  </a:lnTo>
                  <a:cubicBezTo>
                    <a:pt x="10649" y="2521"/>
                    <a:pt x="10649" y="2332"/>
                    <a:pt x="10523" y="2205"/>
                  </a:cubicBezTo>
                  <a:lnTo>
                    <a:pt x="9547" y="1229"/>
                  </a:lnTo>
                  <a:cubicBezTo>
                    <a:pt x="9479" y="1161"/>
                    <a:pt x="9403" y="1130"/>
                    <a:pt x="9322" y="1130"/>
                  </a:cubicBezTo>
                  <a:cubicBezTo>
                    <a:pt x="9252" y="1130"/>
                    <a:pt x="9179" y="1153"/>
                    <a:pt x="9106" y="1197"/>
                  </a:cubicBezTo>
                  <a:lnTo>
                    <a:pt x="8602" y="1512"/>
                  </a:lnTo>
                  <a:cubicBezTo>
                    <a:pt x="8129" y="1197"/>
                    <a:pt x="7562" y="1008"/>
                    <a:pt x="7026" y="882"/>
                  </a:cubicBezTo>
                  <a:lnTo>
                    <a:pt x="6869" y="284"/>
                  </a:lnTo>
                  <a:cubicBezTo>
                    <a:pt x="6806" y="126"/>
                    <a:pt x="6711" y="0"/>
                    <a:pt x="655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60" name="Google Shape;8460;p85"/>
          <p:cNvGrpSpPr/>
          <p:nvPr/>
        </p:nvGrpSpPr>
        <p:grpSpPr>
          <a:xfrm>
            <a:off x="4092004" y="2205192"/>
            <a:ext cx="423079" cy="419659"/>
            <a:chOff x="-4475825" y="3612425"/>
            <a:chExt cx="293825" cy="291450"/>
          </a:xfrm>
        </p:grpSpPr>
        <p:sp>
          <p:nvSpPr>
            <p:cNvPr id="8461" name="Google Shape;8461;p85"/>
            <p:cNvSpPr/>
            <p:nvPr/>
          </p:nvSpPr>
          <p:spPr>
            <a:xfrm>
              <a:off x="-4349800" y="3664400"/>
              <a:ext cx="34675" cy="33100"/>
            </a:xfrm>
            <a:custGeom>
              <a:rect b="b" l="l" r="r" t="t"/>
              <a:pathLst>
                <a:path extrusionOk="0" h="1324" w="1387">
                  <a:moveTo>
                    <a:pt x="694" y="1"/>
                  </a:moveTo>
                  <a:cubicBezTo>
                    <a:pt x="347" y="1"/>
                    <a:pt x="32" y="316"/>
                    <a:pt x="32" y="662"/>
                  </a:cubicBezTo>
                  <a:cubicBezTo>
                    <a:pt x="1" y="1040"/>
                    <a:pt x="316" y="1324"/>
                    <a:pt x="694" y="1324"/>
                  </a:cubicBezTo>
                  <a:cubicBezTo>
                    <a:pt x="1103" y="1324"/>
                    <a:pt x="1387" y="1009"/>
                    <a:pt x="1387" y="662"/>
                  </a:cubicBezTo>
                  <a:cubicBezTo>
                    <a:pt x="1387" y="284"/>
                    <a:pt x="1072" y="1"/>
                    <a:pt x="69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2" name="Google Shape;8462;p85"/>
            <p:cNvSpPr/>
            <p:nvPr/>
          </p:nvSpPr>
          <p:spPr>
            <a:xfrm>
              <a:off x="-4366325" y="3714800"/>
              <a:ext cx="68525" cy="34700"/>
            </a:xfrm>
            <a:custGeom>
              <a:rect b="b" l="l" r="r" t="t"/>
              <a:pathLst>
                <a:path extrusionOk="0" h="1388" w="2741">
                  <a:moveTo>
                    <a:pt x="1008" y="1"/>
                  </a:moveTo>
                  <a:cubicBezTo>
                    <a:pt x="473" y="1"/>
                    <a:pt x="0" y="474"/>
                    <a:pt x="0" y="1009"/>
                  </a:cubicBezTo>
                  <a:lnTo>
                    <a:pt x="0" y="1387"/>
                  </a:lnTo>
                  <a:lnTo>
                    <a:pt x="2741" y="1387"/>
                  </a:lnTo>
                  <a:lnTo>
                    <a:pt x="2741" y="1009"/>
                  </a:lnTo>
                  <a:cubicBezTo>
                    <a:pt x="2741" y="474"/>
                    <a:pt x="2268" y="1"/>
                    <a:pt x="167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3" name="Google Shape;8463;p85"/>
            <p:cNvSpPr/>
            <p:nvPr/>
          </p:nvSpPr>
          <p:spPr>
            <a:xfrm>
              <a:off x="-4475825" y="3612425"/>
              <a:ext cx="293825" cy="291450"/>
            </a:xfrm>
            <a:custGeom>
              <a:rect b="b" l="l" r="r" t="t"/>
              <a:pathLst>
                <a:path extrusionOk="0" h="11658" w="11753">
                  <a:moveTo>
                    <a:pt x="5703" y="1324"/>
                  </a:moveTo>
                  <a:cubicBezTo>
                    <a:pt x="6459" y="1324"/>
                    <a:pt x="7089" y="1954"/>
                    <a:pt x="7089" y="2710"/>
                  </a:cubicBezTo>
                  <a:cubicBezTo>
                    <a:pt x="7089" y="3025"/>
                    <a:pt x="6963" y="3340"/>
                    <a:pt x="6774" y="3592"/>
                  </a:cubicBezTo>
                  <a:cubicBezTo>
                    <a:pt x="7373" y="3844"/>
                    <a:pt x="7751" y="4443"/>
                    <a:pt x="7751" y="5104"/>
                  </a:cubicBezTo>
                  <a:lnTo>
                    <a:pt x="7751" y="5766"/>
                  </a:lnTo>
                  <a:lnTo>
                    <a:pt x="7783" y="5766"/>
                  </a:lnTo>
                  <a:cubicBezTo>
                    <a:pt x="7783" y="5986"/>
                    <a:pt x="7625" y="6144"/>
                    <a:pt x="7436" y="6144"/>
                  </a:cubicBezTo>
                  <a:lnTo>
                    <a:pt x="4002" y="6144"/>
                  </a:lnTo>
                  <a:cubicBezTo>
                    <a:pt x="3813" y="6144"/>
                    <a:pt x="3655" y="5986"/>
                    <a:pt x="3655" y="5766"/>
                  </a:cubicBezTo>
                  <a:lnTo>
                    <a:pt x="3655" y="5104"/>
                  </a:lnTo>
                  <a:cubicBezTo>
                    <a:pt x="3655" y="4443"/>
                    <a:pt x="4065" y="3844"/>
                    <a:pt x="4664" y="3592"/>
                  </a:cubicBezTo>
                  <a:cubicBezTo>
                    <a:pt x="4443" y="3340"/>
                    <a:pt x="4348" y="3056"/>
                    <a:pt x="4348" y="2710"/>
                  </a:cubicBezTo>
                  <a:cubicBezTo>
                    <a:pt x="4348" y="1954"/>
                    <a:pt x="4979" y="1324"/>
                    <a:pt x="5703" y="1324"/>
                  </a:cubicBezTo>
                  <a:close/>
                  <a:moveTo>
                    <a:pt x="5798" y="0"/>
                  </a:moveTo>
                  <a:cubicBezTo>
                    <a:pt x="3561" y="0"/>
                    <a:pt x="1702" y="1859"/>
                    <a:pt x="1702" y="4096"/>
                  </a:cubicBezTo>
                  <a:cubicBezTo>
                    <a:pt x="1702" y="5041"/>
                    <a:pt x="2017" y="5955"/>
                    <a:pt x="2553" y="6616"/>
                  </a:cubicBezTo>
                  <a:lnTo>
                    <a:pt x="1702" y="7120"/>
                  </a:lnTo>
                  <a:cubicBezTo>
                    <a:pt x="1513" y="6963"/>
                    <a:pt x="1293" y="6900"/>
                    <a:pt x="1040" y="6900"/>
                  </a:cubicBezTo>
                  <a:cubicBezTo>
                    <a:pt x="473" y="6900"/>
                    <a:pt x="1" y="7341"/>
                    <a:pt x="1" y="7908"/>
                  </a:cubicBezTo>
                  <a:cubicBezTo>
                    <a:pt x="1" y="8475"/>
                    <a:pt x="473" y="8948"/>
                    <a:pt x="1040" y="8948"/>
                  </a:cubicBezTo>
                  <a:cubicBezTo>
                    <a:pt x="1576" y="8948"/>
                    <a:pt x="2049" y="8475"/>
                    <a:pt x="2049" y="7908"/>
                  </a:cubicBezTo>
                  <a:lnTo>
                    <a:pt x="2049" y="7719"/>
                  </a:lnTo>
                  <a:lnTo>
                    <a:pt x="3025" y="7120"/>
                  </a:lnTo>
                  <a:cubicBezTo>
                    <a:pt x="3309" y="7372"/>
                    <a:pt x="3592" y="7593"/>
                    <a:pt x="3939" y="7751"/>
                  </a:cubicBezTo>
                  <a:lnTo>
                    <a:pt x="3277" y="8948"/>
                  </a:lnTo>
                  <a:lnTo>
                    <a:pt x="3088" y="8948"/>
                  </a:lnTo>
                  <a:cubicBezTo>
                    <a:pt x="2521" y="8948"/>
                    <a:pt x="2049" y="9420"/>
                    <a:pt x="2049" y="9956"/>
                  </a:cubicBezTo>
                  <a:cubicBezTo>
                    <a:pt x="2049" y="10523"/>
                    <a:pt x="2521" y="10996"/>
                    <a:pt x="3088" y="10996"/>
                  </a:cubicBezTo>
                  <a:cubicBezTo>
                    <a:pt x="3624" y="10996"/>
                    <a:pt x="4096" y="10523"/>
                    <a:pt x="4096" y="9956"/>
                  </a:cubicBezTo>
                  <a:cubicBezTo>
                    <a:pt x="4096" y="9735"/>
                    <a:pt x="4033" y="9483"/>
                    <a:pt x="3876" y="9294"/>
                  </a:cubicBezTo>
                  <a:lnTo>
                    <a:pt x="4569" y="8034"/>
                  </a:lnTo>
                  <a:cubicBezTo>
                    <a:pt x="4853" y="8097"/>
                    <a:pt x="5168" y="8192"/>
                    <a:pt x="5483" y="8223"/>
                  </a:cubicBezTo>
                  <a:lnTo>
                    <a:pt x="5483" y="9672"/>
                  </a:lnTo>
                  <a:cubicBezTo>
                    <a:pt x="5073" y="9830"/>
                    <a:pt x="4821" y="10208"/>
                    <a:pt x="4821" y="10617"/>
                  </a:cubicBezTo>
                  <a:cubicBezTo>
                    <a:pt x="4821" y="11185"/>
                    <a:pt x="5294" y="11657"/>
                    <a:pt x="5829" y="11657"/>
                  </a:cubicBezTo>
                  <a:cubicBezTo>
                    <a:pt x="6396" y="11657"/>
                    <a:pt x="6869" y="11185"/>
                    <a:pt x="6869" y="10617"/>
                  </a:cubicBezTo>
                  <a:cubicBezTo>
                    <a:pt x="6869" y="10208"/>
                    <a:pt x="6585" y="9798"/>
                    <a:pt x="6176" y="9672"/>
                  </a:cubicBezTo>
                  <a:lnTo>
                    <a:pt x="6176" y="8223"/>
                  </a:lnTo>
                  <a:cubicBezTo>
                    <a:pt x="6491" y="8192"/>
                    <a:pt x="6806" y="8160"/>
                    <a:pt x="7089" y="8034"/>
                  </a:cubicBezTo>
                  <a:lnTo>
                    <a:pt x="7814" y="9294"/>
                  </a:lnTo>
                  <a:cubicBezTo>
                    <a:pt x="7657" y="9483"/>
                    <a:pt x="7562" y="9672"/>
                    <a:pt x="7562" y="9956"/>
                  </a:cubicBezTo>
                  <a:cubicBezTo>
                    <a:pt x="7562" y="10523"/>
                    <a:pt x="8035" y="10996"/>
                    <a:pt x="8602" y="10996"/>
                  </a:cubicBezTo>
                  <a:cubicBezTo>
                    <a:pt x="9137" y="10996"/>
                    <a:pt x="9610" y="10523"/>
                    <a:pt x="9610" y="9956"/>
                  </a:cubicBezTo>
                  <a:cubicBezTo>
                    <a:pt x="9610" y="9420"/>
                    <a:pt x="9137" y="8948"/>
                    <a:pt x="8602" y="8948"/>
                  </a:cubicBezTo>
                  <a:lnTo>
                    <a:pt x="8381" y="8948"/>
                  </a:lnTo>
                  <a:lnTo>
                    <a:pt x="7720" y="7751"/>
                  </a:lnTo>
                  <a:cubicBezTo>
                    <a:pt x="8035" y="7593"/>
                    <a:pt x="8350" y="7372"/>
                    <a:pt x="8633" y="7120"/>
                  </a:cubicBezTo>
                  <a:lnTo>
                    <a:pt x="9704" y="7719"/>
                  </a:lnTo>
                  <a:lnTo>
                    <a:pt x="9704" y="7908"/>
                  </a:lnTo>
                  <a:cubicBezTo>
                    <a:pt x="9704" y="8475"/>
                    <a:pt x="10177" y="8948"/>
                    <a:pt x="10713" y="8948"/>
                  </a:cubicBezTo>
                  <a:cubicBezTo>
                    <a:pt x="11280" y="8948"/>
                    <a:pt x="11752" y="8475"/>
                    <a:pt x="11752" y="7908"/>
                  </a:cubicBezTo>
                  <a:cubicBezTo>
                    <a:pt x="11626" y="7309"/>
                    <a:pt x="11154" y="6900"/>
                    <a:pt x="10586" y="6900"/>
                  </a:cubicBezTo>
                  <a:cubicBezTo>
                    <a:pt x="10366" y="6900"/>
                    <a:pt x="10114" y="6963"/>
                    <a:pt x="9925" y="7120"/>
                  </a:cubicBezTo>
                  <a:lnTo>
                    <a:pt x="9011" y="6616"/>
                  </a:lnTo>
                  <a:cubicBezTo>
                    <a:pt x="9515" y="5892"/>
                    <a:pt x="9893" y="4978"/>
                    <a:pt x="9893" y="4096"/>
                  </a:cubicBezTo>
                  <a:cubicBezTo>
                    <a:pt x="9893" y="1796"/>
                    <a:pt x="8035" y="0"/>
                    <a:pt x="579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64" name="Google Shape;8464;p85"/>
          <p:cNvGrpSpPr/>
          <p:nvPr/>
        </p:nvGrpSpPr>
        <p:grpSpPr>
          <a:xfrm>
            <a:off x="4101077" y="2756844"/>
            <a:ext cx="428730" cy="419623"/>
            <a:chOff x="-4480550" y="3970800"/>
            <a:chExt cx="297750" cy="291425"/>
          </a:xfrm>
        </p:grpSpPr>
        <p:sp>
          <p:nvSpPr>
            <p:cNvPr id="8465" name="Google Shape;8465;p85"/>
            <p:cNvSpPr/>
            <p:nvPr/>
          </p:nvSpPr>
          <p:spPr>
            <a:xfrm>
              <a:off x="-4426200" y="4058225"/>
              <a:ext cx="51225" cy="69325"/>
            </a:xfrm>
            <a:custGeom>
              <a:rect b="b" l="l" r="r" t="t"/>
              <a:pathLst>
                <a:path extrusionOk="0" h="2773" w="2049">
                  <a:moveTo>
                    <a:pt x="1" y="0"/>
                  </a:moveTo>
                  <a:lnTo>
                    <a:pt x="1" y="2773"/>
                  </a:lnTo>
                  <a:lnTo>
                    <a:pt x="2048" y="2773"/>
                  </a:lnTo>
                  <a:lnTo>
                    <a:pt x="204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6" name="Google Shape;8466;p85"/>
            <p:cNvSpPr/>
            <p:nvPr/>
          </p:nvSpPr>
          <p:spPr>
            <a:xfrm>
              <a:off x="-4480550" y="3970800"/>
              <a:ext cx="297750" cy="291425"/>
            </a:xfrm>
            <a:custGeom>
              <a:rect b="b" l="l" r="r" t="t"/>
              <a:pathLst>
                <a:path extrusionOk="0" h="11657" w="11910">
                  <a:moveTo>
                    <a:pt x="10082" y="2804"/>
                  </a:moveTo>
                  <a:cubicBezTo>
                    <a:pt x="10492" y="2804"/>
                    <a:pt x="10555" y="3466"/>
                    <a:pt x="10082" y="3466"/>
                  </a:cubicBezTo>
                  <a:lnTo>
                    <a:pt x="5924" y="3466"/>
                  </a:lnTo>
                  <a:cubicBezTo>
                    <a:pt x="5913" y="3466"/>
                    <a:pt x="5903" y="3467"/>
                    <a:pt x="5893" y="3467"/>
                  </a:cubicBezTo>
                  <a:cubicBezTo>
                    <a:pt x="5451" y="3467"/>
                    <a:pt x="5462" y="2804"/>
                    <a:pt x="5924" y="2804"/>
                  </a:cubicBezTo>
                  <a:close/>
                  <a:moveTo>
                    <a:pt x="10082" y="4159"/>
                  </a:moveTo>
                  <a:cubicBezTo>
                    <a:pt x="10492" y="4159"/>
                    <a:pt x="10555" y="4852"/>
                    <a:pt x="10082" y="4852"/>
                  </a:cubicBezTo>
                  <a:lnTo>
                    <a:pt x="5924" y="4852"/>
                  </a:lnTo>
                  <a:cubicBezTo>
                    <a:pt x="5451" y="4852"/>
                    <a:pt x="5451" y="4159"/>
                    <a:pt x="5924" y="4159"/>
                  </a:cubicBezTo>
                  <a:close/>
                  <a:moveTo>
                    <a:pt x="6807" y="5481"/>
                  </a:moveTo>
                  <a:cubicBezTo>
                    <a:pt x="7492" y="5481"/>
                    <a:pt x="8531" y="5513"/>
                    <a:pt x="10082" y="5513"/>
                  </a:cubicBezTo>
                  <a:cubicBezTo>
                    <a:pt x="10492" y="5513"/>
                    <a:pt x="10555" y="6175"/>
                    <a:pt x="10082" y="6175"/>
                  </a:cubicBezTo>
                  <a:lnTo>
                    <a:pt x="5924" y="6175"/>
                  </a:lnTo>
                  <a:lnTo>
                    <a:pt x="5924" y="6206"/>
                  </a:lnTo>
                  <a:cubicBezTo>
                    <a:pt x="5735" y="6206"/>
                    <a:pt x="5577" y="6049"/>
                    <a:pt x="5577" y="5860"/>
                  </a:cubicBezTo>
                  <a:cubicBezTo>
                    <a:pt x="5577" y="5546"/>
                    <a:pt x="5837" y="5481"/>
                    <a:pt x="6807" y="5481"/>
                  </a:cubicBezTo>
                  <a:close/>
                  <a:moveTo>
                    <a:pt x="4569" y="2804"/>
                  </a:moveTo>
                  <a:cubicBezTo>
                    <a:pt x="4758" y="2804"/>
                    <a:pt x="4916" y="2961"/>
                    <a:pt x="4916" y="3151"/>
                  </a:cubicBezTo>
                  <a:lnTo>
                    <a:pt x="4916" y="6585"/>
                  </a:lnTo>
                  <a:cubicBezTo>
                    <a:pt x="4916" y="6774"/>
                    <a:pt x="4758" y="6931"/>
                    <a:pt x="4569" y="6931"/>
                  </a:cubicBezTo>
                  <a:lnTo>
                    <a:pt x="1797" y="6931"/>
                  </a:lnTo>
                  <a:cubicBezTo>
                    <a:pt x="1608" y="6931"/>
                    <a:pt x="1450" y="6774"/>
                    <a:pt x="1450" y="6585"/>
                  </a:cubicBezTo>
                  <a:lnTo>
                    <a:pt x="1450" y="3151"/>
                  </a:lnTo>
                  <a:cubicBezTo>
                    <a:pt x="1450" y="2961"/>
                    <a:pt x="1608" y="2804"/>
                    <a:pt x="1797" y="2804"/>
                  </a:cubicBezTo>
                  <a:close/>
                  <a:moveTo>
                    <a:pt x="4916" y="8317"/>
                  </a:moveTo>
                  <a:lnTo>
                    <a:pt x="4916" y="8979"/>
                  </a:lnTo>
                  <a:lnTo>
                    <a:pt x="3529" y="8979"/>
                  </a:lnTo>
                  <a:lnTo>
                    <a:pt x="3529" y="8317"/>
                  </a:lnTo>
                  <a:close/>
                  <a:moveTo>
                    <a:pt x="8381" y="8317"/>
                  </a:moveTo>
                  <a:lnTo>
                    <a:pt x="8381" y="8979"/>
                  </a:lnTo>
                  <a:lnTo>
                    <a:pt x="6963" y="8979"/>
                  </a:lnTo>
                  <a:lnTo>
                    <a:pt x="6963" y="8317"/>
                  </a:lnTo>
                  <a:close/>
                  <a:moveTo>
                    <a:pt x="1828" y="0"/>
                  </a:moveTo>
                  <a:cubicBezTo>
                    <a:pt x="1419" y="0"/>
                    <a:pt x="1355" y="662"/>
                    <a:pt x="1828" y="662"/>
                  </a:cubicBezTo>
                  <a:lnTo>
                    <a:pt x="2206" y="662"/>
                  </a:lnTo>
                  <a:lnTo>
                    <a:pt x="2206" y="1418"/>
                  </a:lnTo>
                  <a:lnTo>
                    <a:pt x="1166" y="1418"/>
                  </a:lnTo>
                  <a:cubicBezTo>
                    <a:pt x="631" y="1418"/>
                    <a:pt x="158" y="1890"/>
                    <a:pt x="158" y="2426"/>
                  </a:cubicBezTo>
                  <a:lnTo>
                    <a:pt x="158" y="7246"/>
                  </a:lnTo>
                  <a:cubicBezTo>
                    <a:pt x="158" y="7782"/>
                    <a:pt x="631" y="8254"/>
                    <a:pt x="1166" y="8254"/>
                  </a:cubicBezTo>
                  <a:lnTo>
                    <a:pt x="2868" y="8254"/>
                  </a:lnTo>
                  <a:lnTo>
                    <a:pt x="2868" y="8947"/>
                  </a:lnTo>
                  <a:lnTo>
                    <a:pt x="1828" y="8947"/>
                  </a:lnTo>
                  <a:cubicBezTo>
                    <a:pt x="1419" y="8947"/>
                    <a:pt x="1355" y="9609"/>
                    <a:pt x="1828" y="9609"/>
                  </a:cubicBezTo>
                  <a:lnTo>
                    <a:pt x="4916" y="9609"/>
                  </a:lnTo>
                  <a:lnTo>
                    <a:pt x="4916" y="10995"/>
                  </a:lnTo>
                  <a:lnTo>
                    <a:pt x="473" y="10995"/>
                  </a:lnTo>
                  <a:cubicBezTo>
                    <a:pt x="32" y="10995"/>
                    <a:pt x="1" y="11657"/>
                    <a:pt x="473" y="11657"/>
                  </a:cubicBezTo>
                  <a:lnTo>
                    <a:pt x="11437" y="11657"/>
                  </a:lnTo>
                  <a:cubicBezTo>
                    <a:pt x="11878" y="11657"/>
                    <a:pt x="11910" y="10995"/>
                    <a:pt x="11437" y="10995"/>
                  </a:cubicBezTo>
                  <a:lnTo>
                    <a:pt x="6963" y="10995"/>
                  </a:lnTo>
                  <a:lnTo>
                    <a:pt x="6963" y="9609"/>
                  </a:lnTo>
                  <a:lnTo>
                    <a:pt x="10082" y="9609"/>
                  </a:lnTo>
                  <a:cubicBezTo>
                    <a:pt x="10492" y="9609"/>
                    <a:pt x="10555" y="8947"/>
                    <a:pt x="10082" y="8947"/>
                  </a:cubicBezTo>
                  <a:lnTo>
                    <a:pt x="9043" y="8947"/>
                  </a:lnTo>
                  <a:lnTo>
                    <a:pt x="9043" y="8254"/>
                  </a:lnTo>
                  <a:lnTo>
                    <a:pt x="10775" y="8254"/>
                  </a:lnTo>
                  <a:cubicBezTo>
                    <a:pt x="11343" y="8254"/>
                    <a:pt x="11815" y="7782"/>
                    <a:pt x="11815" y="7246"/>
                  </a:cubicBezTo>
                  <a:lnTo>
                    <a:pt x="11815" y="2426"/>
                  </a:lnTo>
                  <a:cubicBezTo>
                    <a:pt x="11815" y="1890"/>
                    <a:pt x="11343" y="1418"/>
                    <a:pt x="10775" y="1418"/>
                  </a:cubicBezTo>
                  <a:lnTo>
                    <a:pt x="9767" y="1418"/>
                  </a:lnTo>
                  <a:lnTo>
                    <a:pt x="9767" y="662"/>
                  </a:lnTo>
                  <a:lnTo>
                    <a:pt x="10114" y="662"/>
                  </a:lnTo>
                  <a:cubicBezTo>
                    <a:pt x="10555" y="662"/>
                    <a:pt x="10586" y="0"/>
                    <a:pt x="10114" y="0"/>
                  </a:cubicBezTo>
                  <a:lnTo>
                    <a:pt x="8728" y="0"/>
                  </a:lnTo>
                  <a:cubicBezTo>
                    <a:pt x="8287" y="0"/>
                    <a:pt x="8255" y="662"/>
                    <a:pt x="8728" y="662"/>
                  </a:cubicBezTo>
                  <a:lnTo>
                    <a:pt x="9074" y="662"/>
                  </a:lnTo>
                  <a:lnTo>
                    <a:pt x="9074" y="1418"/>
                  </a:lnTo>
                  <a:lnTo>
                    <a:pt x="6302" y="1418"/>
                  </a:lnTo>
                  <a:lnTo>
                    <a:pt x="6302" y="662"/>
                  </a:lnTo>
                  <a:lnTo>
                    <a:pt x="6648" y="662"/>
                  </a:lnTo>
                  <a:cubicBezTo>
                    <a:pt x="7089" y="662"/>
                    <a:pt x="7121" y="0"/>
                    <a:pt x="6648" y="0"/>
                  </a:cubicBezTo>
                  <a:lnTo>
                    <a:pt x="5262" y="0"/>
                  </a:lnTo>
                  <a:cubicBezTo>
                    <a:pt x="4821" y="0"/>
                    <a:pt x="4790" y="662"/>
                    <a:pt x="5262" y="662"/>
                  </a:cubicBezTo>
                  <a:lnTo>
                    <a:pt x="5609" y="662"/>
                  </a:lnTo>
                  <a:lnTo>
                    <a:pt x="5609" y="1418"/>
                  </a:lnTo>
                  <a:lnTo>
                    <a:pt x="2868" y="1418"/>
                  </a:lnTo>
                  <a:lnTo>
                    <a:pt x="2868" y="662"/>
                  </a:lnTo>
                  <a:lnTo>
                    <a:pt x="3214" y="662"/>
                  </a:lnTo>
                  <a:cubicBezTo>
                    <a:pt x="3655" y="662"/>
                    <a:pt x="3687" y="0"/>
                    <a:pt x="321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67" name="Google Shape;8467;p85"/>
          <p:cNvGrpSpPr/>
          <p:nvPr/>
        </p:nvGrpSpPr>
        <p:grpSpPr>
          <a:xfrm>
            <a:off x="6804910" y="1689221"/>
            <a:ext cx="415123" cy="419659"/>
            <a:chOff x="-2668225" y="3239075"/>
            <a:chExt cx="288300" cy="291450"/>
          </a:xfrm>
        </p:grpSpPr>
        <p:sp>
          <p:nvSpPr>
            <p:cNvPr id="8468" name="Google Shape;8468;p85"/>
            <p:cNvSpPr/>
            <p:nvPr/>
          </p:nvSpPr>
          <p:spPr>
            <a:xfrm>
              <a:off x="-2592600" y="3239075"/>
              <a:ext cx="137850" cy="51225"/>
            </a:xfrm>
            <a:custGeom>
              <a:rect b="b" l="l" r="r" t="t"/>
              <a:pathLst>
                <a:path extrusionOk="0" h="2049" w="5514">
                  <a:moveTo>
                    <a:pt x="1355" y="1"/>
                  </a:moveTo>
                  <a:cubicBezTo>
                    <a:pt x="0" y="1"/>
                    <a:pt x="11" y="2049"/>
                    <a:pt x="1386" y="2049"/>
                  </a:cubicBezTo>
                  <a:lnTo>
                    <a:pt x="4127" y="2049"/>
                  </a:lnTo>
                  <a:cubicBezTo>
                    <a:pt x="5482" y="2049"/>
                    <a:pt x="5514" y="1"/>
                    <a:pt x="4127" y="1"/>
                  </a:cubicBezTo>
                  <a:lnTo>
                    <a:pt x="1386" y="1"/>
                  </a:lnTo>
                  <a:cubicBezTo>
                    <a:pt x="1376" y="1"/>
                    <a:pt x="1366" y="1"/>
                    <a:pt x="13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69" name="Google Shape;8469;p85"/>
            <p:cNvSpPr/>
            <p:nvPr/>
          </p:nvSpPr>
          <p:spPr>
            <a:xfrm>
              <a:off x="-2587875" y="3307875"/>
              <a:ext cx="129200" cy="69850"/>
            </a:xfrm>
            <a:custGeom>
              <a:rect b="b" l="l" r="r" t="t"/>
              <a:pathLst>
                <a:path extrusionOk="0" h="2794" w="5168">
                  <a:moveTo>
                    <a:pt x="1235" y="1"/>
                  </a:moveTo>
                  <a:cubicBezTo>
                    <a:pt x="1002" y="1"/>
                    <a:pt x="977" y="13"/>
                    <a:pt x="882" y="53"/>
                  </a:cubicBezTo>
                  <a:lnTo>
                    <a:pt x="882" y="1502"/>
                  </a:lnTo>
                  <a:cubicBezTo>
                    <a:pt x="788" y="1628"/>
                    <a:pt x="599" y="1943"/>
                    <a:pt x="0" y="2794"/>
                  </a:cubicBezTo>
                  <a:lnTo>
                    <a:pt x="5167" y="2794"/>
                  </a:lnTo>
                  <a:cubicBezTo>
                    <a:pt x="4568" y="1912"/>
                    <a:pt x="4379" y="1597"/>
                    <a:pt x="4316" y="1471"/>
                  </a:cubicBezTo>
                  <a:lnTo>
                    <a:pt x="4316" y="22"/>
                  </a:lnTo>
                  <a:lnTo>
                    <a:pt x="3938" y="22"/>
                  </a:lnTo>
                  <a:cubicBezTo>
                    <a:pt x="2228" y="22"/>
                    <a:pt x="1547" y="1"/>
                    <a:pt x="123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0" name="Google Shape;8470;p85"/>
            <p:cNvSpPr/>
            <p:nvPr/>
          </p:nvSpPr>
          <p:spPr>
            <a:xfrm>
              <a:off x="-2566625" y="3427325"/>
              <a:ext cx="33125" cy="33100"/>
            </a:xfrm>
            <a:custGeom>
              <a:rect b="b" l="l" r="r" t="t"/>
              <a:pathLst>
                <a:path extrusionOk="0" h="1324" w="1325">
                  <a:moveTo>
                    <a:pt x="662" y="1"/>
                  </a:moveTo>
                  <a:cubicBezTo>
                    <a:pt x="253" y="1"/>
                    <a:pt x="1" y="316"/>
                    <a:pt x="1" y="662"/>
                  </a:cubicBezTo>
                  <a:cubicBezTo>
                    <a:pt x="1" y="1009"/>
                    <a:pt x="316" y="1324"/>
                    <a:pt x="662" y="1324"/>
                  </a:cubicBezTo>
                  <a:cubicBezTo>
                    <a:pt x="1041" y="1324"/>
                    <a:pt x="1324" y="1009"/>
                    <a:pt x="1324" y="662"/>
                  </a:cubicBezTo>
                  <a:cubicBezTo>
                    <a:pt x="1324" y="316"/>
                    <a:pt x="1041" y="1"/>
                    <a:pt x="66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1" name="Google Shape;8471;p85"/>
            <p:cNvSpPr/>
            <p:nvPr/>
          </p:nvSpPr>
          <p:spPr>
            <a:xfrm>
              <a:off x="-2481550" y="3461200"/>
              <a:ext cx="18125" cy="18150"/>
            </a:xfrm>
            <a:custGeom>
              <a:rect b="b" l="l" r="r" t="t"/>
              <a:pathLst>
                <a:path extrusionOk="0" h="726" w="725">
                  <a:moveTo>
                    <a:pt x="378" y="0"/>
                  </a:moveTo>
                  <a:cubicBezTo>
                    <a:pt x="158" y="0"/>
                    <a:pt x="0" y="158"/>
                    <a:pt x="0" y="378"/>
                  </a:cubicBezTo>
                  <a:cubicBezTo>
                    <a:pt x="0" y="568"/>
                    <a:pt x="158" y="725"/>
                    <a:pt x="378" y="725"/>
                  </a:cubicBezTo>
                  <a:cubicBezTo>
                    <a:pt x="567" y="725"/>
                    <a:pt x="725" y="568"/>
                    <a:pt x="725" y="378"/>
                  </a:cubicBezTo>
                  <a:cubicBezTo>
                    <a:pt x="725" y="158"/>
                    <a:pt x="536" y="0"/>
                    <a:pt x="37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2" name="Google Shape;8472;p85"/>
            <p:cNvSpPr/>
            <p:nvPr/>
          </p:nvSpPr>
          <p:spPr>
            <a:xfrm>
              <a:off x="-2668225" y="3393475"/>
              <a:ext cx="288300" cy="137050"/>
            </a:xfrm>
            <a:custGeom>
              <a:rect b="b" l="l" r="r" t="t"/>
              <a:pathLst>
                <a:path extrusionOk="0" h="5482" w="11532">
                  <a:moveTo>
                    <a:pt x="4726" y="630"/>
                  </a:moveTo>
                  <a:cubicBezTo>
                    <a:pt x="5483" y="630"/>
                    <a:pt x="6113" y="1260"/>
                    <a:pt x="6113" y="2016"/>
                  </a:cubicBezTo>
                  <a:cubicBezTo>
                    <a:pt x="6113" y="2804"/>
                    <a:pt x="5514" y="3403"/>
                    <a:pt x="4726" y="3403"/>
                  </a:cubicBezTo>
                  <a:cubicBezTo>
                    <a:pt x="3970" y="3403"/>
                    <a:pt x="3340" y="2772"/>
                    <a:pt x="3340" y="2016"/>
                  </a:cubicBezTo>
                  <a:cubicBezTo>
                    <a:pt x="3340" y="1260"/>
                    <a:pt x="3970" y="630"/>
                    <a:pt x="4726" y="630"/>
                  </a:cubicBezTo>
                  <a:close/>
                  <a:moveTo>
                    <a:pt x="7845" y="2048"/>
                  </a:moveTo>
                  <a:cubicBezTo>
                    <a:pt x="8381" y="2048"/>
                    <a:pt x="8854" y="2520"/>
                    <a:pt x="8854" y="3087"/>
                  </a:cubicBezTo>
                  <a:cubicBezTo>
                    <a:pt x="8854" y="3623"/>
                    <a:pt x="8381" y="4096"/>
                    <a:pt x="7845" y="4096"/>
                  </a:cubicBezTo>
                  <a:cubicBezTo>
                    <a:pt x="7278" y="4096"/>
                    <a:pt x="6806" y="3623"/>
                    <a:pt x="6806" y="3087"/>
                  </a:cubicBezTo>
                  <a:cubicBezTo>
                    <a:pt x="6806" y="2520"/>
                    <a:pt x="7278" y="2048"/>
                    <a:pt x="7845" y="2048"/>
                  </a:cubicBezTo>
                  <a:close/>
                  <a:moveTo>
                    <a:pt x="2710" y="0"/>
                  </a:moveTo>
                  <a:cubicBezTo>
                    <a:pt x="2238" y="693"/>
                    <a:pt x="1607" y="1575"/>
                    <a:pt x="788" y="2804"/>
                  </a:cubicBezTo>
                  <a:cubicBezTo>
                    <a:pt x="1" y="3938"/>
                    <a:pt x="820" y="5482"/>
                    <a:pt x="2206" y="5482"/>
                  </a:cubicBezTo>
                  <a:lnTo>
                    <a:pt x="9295" y="5482"/>
                  </a:lnTo>
                  <a:cubicBezTo>
                    <a:pt x="10712" y="5482"/>
                    <a:pt x="11532" y="3938"/>
                    <a:pt x="10744" y="2804"/>
                  </a:cubicBezTo>
                  <a:cubicBezTo>
                    <a:pt x="9925" y="1575"/>
                    <a:pt x="9295" y="693"/>
                    <a:pt x="882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73" name="Google Shape;8473;p85"/>
          <p:cNvGrpSpPr/>
          <p:nvPr/>
        </p:nvGrpSpPr>
        <p:grpSpPr>
          <a:xfrm>
            <a:off x="6802066" y="2205191"/>
            <a:ext cx="420811" cy="419659"/>
            <a:chOff x="-2671375" y="3597450"/>
            <a:chExt cx="292250" cy="291450"/>
          </a:xfrm>
        </p:grpSpPr>
        <p:sp>
          <p:nvSpPr>
            <p:cNvPr id="8474" name="Google Shape;8474;p85"/>
            <p:cNvSpPr/>
            <p:nvPr/>
          </p:nvSpPr>
          <p:spPr>
            <a:xfrm>
              <a:off x="-2654050" y="3597450"/>
              <a:ext cx="260725" cy="51225"/>
            </a:xfrm>
            <a:custGeom>
              <a:rect b="b" l="l" r="r" t="t"/>
              <a:pathLst>
                <a:path extrusionOk="0" h="2049" w="10429">
                  <a:moveTo>
                    <a:pt x="1513" y="1"/>
                  </a:moveTo>
                  <a:cubicBezTo>
                    <a:pt x="1072" y="1"/>
                    <a:pt x="725" y="253"/>
                    <a:pt x="568" y="631"/>
                  </a:cubicBezTo>
                  <a:lnTo>
                    <a:pt x="1" y="2049"/>
                  </a:lnTo>
                  <a:lnTo>
                    <a:pt x="10429" y="2049"/>
                  </a:lnTo>
                  <a:lnTo>
                    <a:pt x="9830" y="631"/>
                  </a:lnTo>
                  <a:cubicBezTo>
                    <a:pt x="9673" y="253"/>
                    <a:pt x="9263" y="1"/>
                    <a:pt x="88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5" name="Google Shape;8475;p85"/>
            <p:cNvSpPr/>
            <p:nvPr/>
          </p:nvSpPr>
          <p:spPr>
            <a:xfrm>
              <a:off x="-2671375" y="3667550"/>
              <a:ext cx="292250" cy="221350"/>
            </a:xfrm>
            <a:custGeom>
              <a:rect b="b" l="l" r="r" t="t"/>
              <a:pathLst>
                <a:path extrusionOk="0" h="8854" w="11690">
                  <a:moveTo>
                    <a:pt x="1733" y="1324"/>
                  </a:moveTo>
                  <a:cubicBezTo>
                    <a:pt x="1922" y="1324"/>
                    <a:pt x="2080" y="1481"/>
                    <a:pt x="2080" y="1702"/>
                  </a:cubicBezTo>
                  <a:cubicBezTo>
                    <a:pt x="2080" y="1891"/>
                    <a:pt x="1922" y="2049"/>
                    <a:pt x="1733" y="2049"/>
                  </a:cubicBezTo>
                  <a:cubicBezTo>
                    <a:pt x="1544" y="2049"/>
                    <a:pt x="1387" y="1891"/>
                    <a:pt x="1387" y="1702"/>
                  </a:cubicBezTo>
                  <a:cubicBezTo>
                    <a:pt x="1387" y="1481"/>
                    <a:pt x="1544" y="1324"/>
                    <a:pt x="1733" y="1324"/>
                  </a:cubicBezTo>
                  <a:close/>
                  <a:moveTo>
                    <a:pt x="10019" y="1387"/>
                  </a:moveTo>
                  <a:cubicBezTo>
                    <a:pt x="10492" y="1387"/>
                    <a:pt x="10492" y="2049"/>
                    <a:pt x="10019" y="2049"/>
                  </a:cubicBezTo>
                  <a:lnTo>
                    <a:pt x="3781" y="2049"/>
                  </a:lnTo>
                  <a:cubicBezTo>
                    <a:pt x="3340" y="2049"/>
                    <a:pt x="3309" y="1387"/>
                    <a:pt x="3781" y="1387"/>
                  </a:cubicBezTo>
                  <a:close/>
                  <a:moveTo>
                    <a:pt x="1733" y="4096"/>
                  </a:moveTo>
                  <a:cubicBezTo>
                    <a:pt x="1922" y="4096"/>
                    <a:pt x="2080" y="4254"/>
                    <a:pt x="2080" y="4443"/>
                  </a:cubicBezTo>
                  <a:cubicBezTo>
                    <a:pt x="2080" y="4632"/>
                    <a:pt x="1922" y="4789"/>
                    <a:pt x="1733" y="4789"/>
                  </a:cubicBezTo>
                  <a:cubicBezTo>
                    <a:pt x="1544" y="4789"/>
                    <a:pt x="1387" y="4632"/>
                    <a:pt x="1387" y="4443"/>
                  </a:cubicBezTo>
                  <a:cubicBezTo>
                    <a:pt x="1387" y="4254"/>
                    <a:pt x="1544" y="4096"/>
                    <a:pt x="1733" y="4096"/>
                  </a:cubicBezTo>
                  <a:close/>
                  <a:moveTo>
                    <a:pt x="10050" y="4127"/>
                  </a:moveTo>
                  <a:cubicBezTo>
                    <a:pt x="10492" y="4127"/>
                    <a:pt x="10481" y="4789"/>
                    <a:pt x="10019" y="4789"/>
                  </a:cubicBezTo>
                  <a:lnTo>
                    <a:pt x="3781" y="4789"/>
                  </a:lnTo>
                  <a:cubicBezTo>
                    <a:pt x="3340" y="4789"/>
                    <a:pt x="3309" y="4128"/>
                    <a:pt x="3781" y="4128"/>
                  </a:cubicBezTo>
                  <a:lnTo>
                    <a:pt x="10019" y="4128"/>
                  </a:lnTo>
                  <a:cubicBezTo>
                    <a:pt x="10030" y="4127"/>
                    <a:pt x="10040" y="4127"/>
                    <a:pt x="10050" y="4127"/>
                  </a:cubicBezTo>
                  <a:close/>
                  <a:moveTo>
                    <a:pt x="1733" y="6806"/>
                  </a:moveTo>
                  <a:cubicBezTo>
                    <a:pt x="1922" y="6806"/>
                    <a:pt x="2080" y="6963"/>
                    <a:pt x="2080" y="7152"/>
                  </a:cubicBezTo>
                  <a:cubicBezTo>
                    <a:pt x="2080" y="7373"/>
                    <a:pt x="1922" y="7499"/>
                    <a:pt x="1733" y="7499"/>
                  </a:cubicBezTo>
                  <a:cubicBezTo>
                    <a:pt x="1544" y="7499"/>
                    <a:pt x="1387" y="7373"/>
                    <a:pt x="1387" y="7152"/>
                  </a:cubicBezTo>
                  <a:cubicBezTo>
                    <a:pt x="1387" y="6963"/>
                    <a:pt x="1544" y="6806"/>
                    <a:pt x="1733" y="6806"/>
                  </a:cubicBezTo>
                  <a:close/>
                  <a:moveTo>
                    <a:pt x="10019" y="6837"/>
                  </a:moveTo>
                  <a:cubicBezTo>
                    <a:pt x="10492" y="6837"/>
                    <a:pt x="10492" y="7499"/>
                    <a:pt x="10019" y="7499"/>
                  </a:cubicBezTo>
                  <a:lnTo>
                    <a:pt x="3781" y="7499"/>
                  </a:lnTo>
                  <a:cubicBezTo>
                    <a:pt x="3340" y="7499"/>
                    <a:pt x="3309" y="6837"/>
                    <a:pt x="3781" y="6837"/>
                  </a:cubicBezTo>
                  <a:close/>
                  <a:moveTo>
                    <a:pt x="379" y="1"/>
                  </a:moveTo>
                  <a:lnTo>
                    <a:pt x="95" y="631"/>
                  </a:lnTo>
                  <a:cubicBezTo>
                    <a:pt x="64" y="757"/>
                    <a:pt x="1" y="883"/>
                    <a:pt x="1" y="1009"/>
                  </a:cubicBezTo>
                  <a:lnTo>
                    <a:pt x="1" y="2395"/>
                  </a:lnTo>
                  <a:cubicBezTo>
                    <a:pt x="1" y="2679"/>
                    <a:pt x="127" y="2899"/>
                    <a:pt x="284" y="3057"/>
                  </a:cubicBezTo>
                  <a:cubicBezTo>
                    <a:pt x="127" y="3246"/>
                    <a:pt x="1" y="3498"/>
                    <a:pt x="1" y="3718"/>
                  </a:cubicBezTo>
                  <a:lnTo>
                    <a:pt x="1" y="5104"/>
                  </a:lnTo>
                  <a:cubicBezTo>
                    <a:pt x="1" y="5388"/>
                    <a:pt x="127" y="5609"/>
                    <a:pt x="284" y="5766"/>
                  </a:cubicBezTo>
                  <a:cubicBezTo>
                    <a:pt x="127" y="5987"/>
                    <a:pt x="1" y="6207"/>
                    <a:pt x="1" y="6459"/>
                  </a:cubicBezTo>
                  <a:lnTo>
                    <a:pt x="1" y="7814"/>
                  </a:lnTo>
                  <a:cubicBezTo>
                    <a:pt x="1" y="8381"/>
                    <a:pt x="473" y="8854"/>
                    <a:pt x="1040" y="8854"/>
                  </a:cubicBezTo>
                  <a:lnTo>
                    <a:pt x="10649" y="8854"/>
                  </a:lnTo>
                  <a:cubicBezTo>
                    <a:pt x="11185" y="8854"/>
                    <a:pt x="11658" y="8381"/>
                    <a:pt x="11658" y="7814"/>
                  </a:cubicBezTo>
                  <a:lnTo>
                    <a:pt x="11658" y="6459"/>
                  </a:lnTo>
                  <a:cubicBezTo>
                    <a:pt x="11658" y="6176"/>
                    <a:pt x="11563" y="5924"/>
                    <a:pt x="11405" y="5766"/>
                  </a:cubicBezTo>
                  <a:cubicBezTo>
                    <a:pt x="11563" y="5577"/>
                    <a:pt x="11658" y="5357"/>
                    <a:pt x="11658" y="5104"/>
                  </a:cubicBezTo>
                  <a:lnTo>
                    <a:pt x="11658" y="3718"/>
                  </a:lnTo>
                  <a:cubicBezTo>
                    <a:pt x="11658" y="3466"/>
                    <a:pt x="11563" y="3214"/>
                    <a:pt x="11405" y="3057"/>
                  </a:cubicBezTo>
                  <a:cubicBezTo>
                    <a:pt x="11563" y="2868"/>
                    <a:pt x="11658" y="2616"/>
                    <a:pt x="11658" y="2395"/>
                  </a:cubicBezTo>
                  <a:lnTo>
                    <a:pt x="11658" y="1009"/>
                  </a:lnTo>
                  <a:lnTo>
                    <a:pt x="11689" y="1009"/>
                  </a:lnTo>
                  <a:cubicBezTo>
                    <a:pt x="11689" y="883"/>
                    <a:pt x="11658" y="757"/>
                    <a:pt x="11626" y="631"/>
                  </a:cubicBezTo>
                  <a:lnTo>
                    <a:pt x="113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76" name="Google Shape;8476;p85"/>
          <p:cNvGrpSpPr/>
          <p:nvPr/>
        </p:nvGrpSpPr>
        <p:grpSpPr>
          <a:xfrm>
            <a:off x="6812849" y="2755691"/>
            <a:ext cx="423043" cy="421927"/>
            <a:chOff x="-2670575" y="3956600"/>
            <a:chExt cx="293800" cy="293025"/>
          </a:xfrm>
        </p:grpSpPr>
        <p:sp>
          <p:nvSpPr>
            <p:cNvPr id="8477" name="Google Shape;8477;p85"/>
            <p:cNvSpPr/>
            <p:nvPr/>
          </p:nvSpPr>
          <p:spPr>
            <a:xfrm>
              <a:off x="-2670575" y="3975525"/>
              <a:ext cx="116575" cy="34675"/>
            </a:xfrm>
            <a:custGeom>
              <a:rect b="b" l="l" r="r" t="t"/>
              <a:pathLst>
                <a:path extrusionOk="0" h="1387" w="4663">
                  <a:moveTo>
                    <a:pt x="1040" y="0"/>
                  </a:moveTo>
                  <a:cubicBezTo>
                    <a:pt x="473" y="0"/>
                    <a:pt x="0" y="473"/>
                    <a:pt x="0" y="1040"/>
                  </a:cubicBezTo>
                  <a:lnTo>
                    <a:pt x="0" y="1386"/>
                  </a:lnTo>
                  <a:lnTo>
                    <a:pt x="3781" y="1386"/>
                  </a:lnTo>
                  <a:cubicBezTo>
                    <a:pt x="4001" y="882"/>
                    <a:pt x="4316" y="410"/>
                    <a:pt x="4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8" name="Google Shape;8478;p85"/>
            <p:cNvSpPr/>
            <p:nvPr/>
          </p:nvSpPr>
          <p:spPr>
            <a:xfrm>
              <a:off x="-2669800" y="4026700"/>
              <a:ext cx="170950" cy="136300"/>
            </a:xfrm>
            <a:custGeom>
              <a:rect b="b" l="l" r="r" t="t"/>
              <a:pathLst>
                <a:path extrusionOk="0" h="5452" w="6838">
                  <a:moveTo>
                    <a:pt x="1" y="1"/>
                  </a:moveTo>
                  <a:lnTo>
                    <a:pt x="1" y="5451"/>
                  </a:lnTo>
                  <a:lnTo>
                    <a:pt x="6837" y="5451"/>
                  </a:lnTo>
                  <a:lnTo>
                    <a:pt x="6837" y="5357"/>
                  </a:lnTo>
                  <a:cubicBezTo>
                    <a:pt x="6522" y="5294"/>
                    <a:pt x="6207" y="5168"/>
                    <a:pt x="5924" y="5042"/>
                  </a:cubicBezTo>
                  <a:lnTo>
                    <a:pt x="5104" y="5325"/>
                  </a:lnTo>
                  <a:cubicBezTo>
                    <a:pt x="4975" y="5368"/>
                    <a:pt x="4845" y="5389"/>
                    <a:pt x="4720" y="5389"/>
                  </a:cubicBezTo>
                  <a:cubicBezTo>
                    <a:pt x="3931" y="5389"/>
                    <a:pt x="3289" y="4597"/>
                    <a:pt x="3561" y="3781"/>
                  </a:cubicBezTo>
                  <a:lnTo>
                    <a:pt x="3844" y="2962"/>
                  </a:lnTo>
                  <a:cubicBezTo>
                    <a:pt x="3561" y="2364"/>
                    <a:pt x="3403" y="1702"/>
                    <a:pt x="3403" y="1041"/>
                  </a:cubicBezTo>
                  <a:cubicBezTo>
                    <a:pt x="3403" y="662"/>
                    <a:pt x="3466" y="316"/>
                    <a:pt x="35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9" name="Google Shape;8479;p85"/>
            <p:cNvSpPr/>
            <p:nvPr/>
          </p:nvSpPr>
          <p:spPr>
            <a:xfrm>
              <a:off x="-2669800" y="4179500"/>
              <a:ext cx="170950" cy="70125"/>
            </a:xfrm>
            <a:custGeom>
              <a:rect b="b" l="l" r="r" t="t"/>
              <a:pathLst>
                <a:path extrusionOk="0" h="2805" w="6838">
                  <a:moveTo>
                    <a:pt x="3403" y="757"/>
                  </a:moveTo>
                  <a:cubicBezTo>
                    <a:pt x="3592" y="757"/>
                    <a:pt x="3750" y="914"/>
                    <a:pt x="3750" y="1103"/>
                  </a:cubicBezTo>
                  <a:cubicBezTo>
                    <a:pt x="3750" y="1293"/>
                    <a:pt x="3592" y="1450"/>
                    <a:pt x="3403" y="1450"/>
                  </a:cubicBezTo>
                  <a:cubicBezTo>
                    <a:pt x="3214" y="1450"/>
                    <a:pt x="3057" y="1293"/>
                    <a:pt x="3057" y="1103"/>
                  </a:cubicBezTo>
                  <a:cubicBezTo>
                    <a:pt x="3057" y="914"/>
                    <a:pt x="3214" y="757"/>
                    <a:pt x="3403" y="757"/>
                  </a:cubicBezTo>
                  <a:close/>
                  <a:moveTo>
                    <a:pt x="1" y="1"/>
                  </a:moveTo>
                  <a:lnTo>
                    <a:pt x="1" y="1765"/>
                  </a:lnTo>
                  <a:cubicBezTo>
                    <a:pt x="1" y="2332"/>
                    <a:pt x="442" y="2805"/>
                    <a:pt x="1009" y="2805"/>
                  </a:cubicBezTo>
                  <a:lnTo>
                    <a:pt x="5829" y="2805"/>
                  </a:lnTo>
                  <a:cubicBezTo>
                    <a:pt x="6365" y="2805"/>
                    <a:pt x="6837" y="2332"/>
                    <a:pt x="6837" y="1765"/>
                  </a:cubicBezTo>
                  <a:lnTo>
                    <a:pt x="68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0" name="Google Shape;8480;p85"/>
            <p:cNvSpPr/>
            <p:nvPr/>
          </p:nvSpPr>
          <p:spPr>
            <a:xfrm>
              <a:off x="-2566625" y="3956600"/>
              <a:ext cx="189850" cy="190650"/>
            </a:xfrm>
            <a:custGeom>
              <a:rect b="b" l="l" r="r" t="t"/>
              <a:pathLst>
                <a:path extrusionOk="0" h="7626" w="7594">
                  <a:moveTo>
                    <a:pt x="3759" y="1391"/>
                  </a:moveTo>
                  <a:cubicBezTo>
                    <a:pt x="3929" y="1391"/>
                    <a:pt x="4096" y="1502"/>
                    <a:pt x="4096" y="1734"/>
                  </a:cubicBezTo>
                  <a:lnTo>
                    <a:pt x="4096" y="2175"/>
                  </a:lnTo>
                  <a:cubicBezTo>
                    <a:pt x="4254" y="2206"/>
                    <a:pt x="4349" y="2301"/>
                    <a:pt x="4475" y="2427"/>
                  </a:cubicBezTo>
                  <a:cubicBezTo>
                    <a:pt x="4716" y="2669"/>
                    <a:pt x="4494" y="3003"/>
                    <a:pt x="4235" y="3003"/>
                  </a:cubicBezTo>
                  <a:cubicBezTo>
                    <a:pt x="4157" y="3003"/>
                    <a:pt x="4075" y="2973"/>
                    <a:pt x="4002" y="2899"/>
                  </a:cubicBezTo>
                  <a:cubicBezTo>
                    <a:pt x="3926" y="2823"/>
                    <a:pt x="3839" y="2791"/>
                    <a:pt x="3756" y="2791"/>
                  </a:cubicBezTo>
                  <a:cubicBezTo>
                    <a:pt x="3493" y="2791"/>
                    <a:pt x="3266" y="3109"/>
                    <a:pt x="3529" y="3372"/>
                  </a:cubicBezTo>
                  <a:cubicBezTo>
                    <a:pt x="3624" y="3435"/>
                    <a:pt x="3687" y="3466"/>
                    <a:pt x="3781" y="3466"/>
                  </a:cubicBezTo>
                  <a:cubicBezTo>
                    <a:pt x="4317" y="3466"/>
                    <a:pt x="4790" y="3939"/>
                    <a:pt x="4790" y="4506"/>
                  </a:cubicBezTo>
                  <a:cubicBezTo>
                    <a:pt x="4790" y="4884"/>
                    <a:pt x="4569" y="5294"/>
                    <a:pt x="4128" y="5451"/>
                  </a:cubicBezTo>
                  <a:lnTo>
                    <a:pt x="4128" y="5829"/>
                  </a:lnTo>
                  <a:cubicBezTo>
                    <a:pt x="4128" y="6054"/>
                    <a:pt x="3957" y="6172"/>
                    <a:pt x="3789" y="6172"/>
                  </a:cubicBezTo>
                  <a:cubicBezTo>
                    <a:pt x="3626" y="6172"/>
                    <a:pt x="3466" y="6062"/>
                    <a:pt x="3466" y="5829"/>
                  </a:cubicBezTo>
                  <a:lnTo>
                    <a:pt x="3466" y="5451"/>
                  </a:lnTo>
                  <a:cubicBezTo>
                    <a:pt x="3309" y="5420"/>
                    <a:pt x="3183" y="5325"/>
                    <a:pt x="3057" y="5199"/>
                  </a:cubicBezTo>
                  <a:cubicBezTo>
                    <a:pt x="2815" y="4957"/>
                    <a:pt x="3037" y="4623"/>
                    <a:pt x="3296" y="4623"/>
                  </a:cubicBezTo>
                  <a:cubicBezTo>
                    <a:pt x="3374" y="4623"/>
                    <a:pt x="3456" y="4653"/>
                    <a:pt x="3529" y="4727"/>
                  </a:cubicBezTo>
                  <a:cubicBezTo>
                    <a:pt x="3603" y="4800"/>
                    <a:pt x="3684" y="4831"/>
                    <a:pt x="3763" y="4831"/>
                  </a:cubicBezTo>
                  <a:cubicBezTo>
                    <a:pt x="4022" y="4831"/>
                    <a:pt x="4244" y="4496"/>
                    <a:pt x="4002" y="4254"/>
                  </a:cubicBezTo>
                  <a:cubicBezTo>
                    <a:pt x="3939" y="4191"/>
                    <a:pt x="3844" y="4160"/>
                    <a:pt x="3781" y="4160"/>
                  </a:cubicBezTo>
                  <a:cubicBezTo>
                    <a:pt x="3214" y="4160"/>
                    <a:pt x="2742" y="3687"/>
                    <a:pt x="2742" y="3120"/>
                  </a:cubicBezTo>
                  <a:cubicBezTo>
                    <a:pt x="2742" y="2710"/>
                    <a:pt x="2994" y="2332"/>
                    <a:pt x="3403" y="2175"/>
                  </a:cubicBezTo>
                  <a:lnTo>
                    <a:pt x="3403" y="1734"/>
                  </a:lnTo>
                  <a:cubicBezTo>
                    <a:pt x="3403" y="1509"/>
                    <a:pt x="3583" y="1391"/>
                    <a:pt x="3759" y="1391"/>
                  </a:cubicBezTo>
                  <a:close/>
                  <a:moveTo>
                    <a:pt x="3781" y="1"/>
                  </a:moveTo>
                  <a:cubicBezTo>
                    <a:pt x="1734" y="1"/>
                    <a:pt x="1" y="1671"/>
                    <a:pt x="1" y="3782"/>
                  </a:cubicBezTo>
                  <a:cubicBezTo>
                    <a:pt x="1" y="4380"/>
                    <a:pt x="158" y="5010"/>
                    <a:pt x="410" y="5514"/>
                  </a:cubicBezTo>
                  <a:cubicBezTo>
                    <a:pt x="473" y="5609"/>
                    <a:pt x="473" y="5735"/>
                    <a:pt x="473" y="5798"/>
                  </a:cubicBezTo>
                  <a:lnTo>
                    <a:pt x="158" y="6774"/>
                  </a:lnTo>
                  <a:cubicBezTo>
                    <a:pt x="46" y="7141"/>
                    <a:pt x="311" y="7482"/>
                    <a:pt x="684" y="7482"/>
                  </a:cubicBezTo>
                  <a:cubicBezTo>
                    <a:pt x="728" y="7482"/>
                    <a:pt x="774" y="7478"/>
                    <a:pt x="820" y="7468"/>
                  </a:cubicBezTo>
                  <a:lnTo>
                    <a:pt x="1797" y="7121"/>
                  </a:lnTo>
                  <a:cubicBezTo>
                    <a:pt x="1831" y="7110"/>
                    <a:pt x="1866" y="7102"/>
                    <a:pt x="1900" y="7102"/>
                  </a:cubicBezTo>
                  <a:cubicBezTo>
                    <a:pt x="1960" y="7102"/>
                    <a:pt x="2020" y="7124"/>
                    <a:pt x="2080" y="7184"/>
                  </a:cubicBezTo>
                  <a:cubicBezTo>
                    <a:pt x="2584" y="7468"/>
                    <a:pt x="3214" y="7625"/>
                    <a:pt x="3813" y="7625"/>
                  </a:cubicBezTo>
                  <a:cubicBezTo>
                    <a:pt x="5892" y="7625"/>
                    <a:pt x="7594" y="5924"/>
                    <a:pt x="7594" y="3813"/>
                  </a:cubicBezTo>
                  <a:cubicBezTo>
                    <a:pt x="7499" y="1702"/>
                    <a:pt x="5861" y="1"/>
                    <a:pt x="3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81" name="Google Shape;8481;p85"/>
          <p:cNvGrpSpPr/>
          <p:nvPr/>
        </p:nvGrpSpPr>
        <p:grpSpPr>
          <a:xfrm>
            <a:off x="3070370" y="3311947"/>
            <a:ext cx="426462" cy="418363"/>
            <a:chOff x="-1183550" y="3586525"/>
            <a:chExt cx="296175" cy="290550"/>
          </a:xfrm>
        </p:grpSpPr>
        <p:sp>
          <p:nvSpPr>
            <p:cNvPr id="8482" name="Google Shape;8482;p85"/>
            <p:cNvSpPr/>
            <p:nvPr/>
          </p:nvSpPr>
          <p:spPr>
            <a:xfrm>
              <a:off x="-927575" y="3671500"/>
              <a:ext cx="40200" cy="16575"/>
            </a:xfrm>
            <a:custGeom>
              <a:rect b="b" l="l" r="r" t="t"/>
              <a:pathLst>
                <a:path extrusionOk="0" h="663" w="1608">
                  <a:moveTo>
                    <a:pt x="473" y="0"/>
                  </a:moveTo>
                  <a:cubicBezTo>
                    <a:pt x="32" y="0"/>
                    <a:pt x="1" y="662"/>
                    <a:pt x="473" y="662"/>
                  </a:cubicBezTo>
                  <a:lnTo>
                    <a:pt x="1135" y="662"/>
                  </a:lnTo>
                  <a:cubicBezTo>
                    <a:pt x="1145" y="663"/>
                    <a:pt x="1156" y="663"/>
                    <a:pt x="1166" y="663"/>
                  </a:cubicBezTo>
                  <a:cubicBezTo>
                    <a:pt x="1607" y="663"/>
                    <a:pt x="1597" y="0"/>
                    <a:pt x="11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3" name="Google Shape;8483;p85"/>
            <p:cNvSpPr/>
            <p:nvPr/>
          </p:nvSpPr>
          <p:spPr>
            <a:xfrm>
              <a:off x="-1183550" y="3671500"/>
              <a:ext cx="39400" cy="16575"/>
            </a:xfrm>
            <a:custGeom>
              <a:rect b="b" l="l" r="r" t="t"/>
              <a:pathLst>
                <a:path extrusionOk="0" h="663" w="1576">
                  <a:moveTo>
                    <a:pt x="473" y="0"/>
                  </a:moveTo>
                  <a:cubicBezTo>
                    <a:pt x="32" y="0"/>
                    <a:pt x="1" y="662"/>
                    <a:pt x="473" y="662"/>
                  </a:cubicBezTo>
                  <a:lnTo>
                    <a:pt x="1135" y="662"/>
                  </a:lnTo>
                  <a:cubicBezTo>
                    <a:pt x="1145" y="663"/>
                    <a:pt x="1154" y="663"/>
                    <a:pt x="1163" y="663"/>
                  </a:cubicBezTo>
                  <a:cubicBezTo>
                    <a:pt x="1576" y="663"/>
                    <a:pt x="1566" y="0"/>
                    <a:pt x="11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4" name="Google Shape;8484;p85"/>
            <p:cNvSpPr/>
            <p:nvPr/>
          </p:nvSpPr>
          <p:spPr>
            <a:xfrm>
              <a:off x="-944250" y="3603025"/>
              <a:ext cx="39525" cy="26375"/>
            </a:xfrm>
            <a:custGeom>
              <a:rect b="b" l="l" r="r" t="t"/>
              <a:pathLst>
                <a:path extrusionOk="0" h="1055" w="1581">
                  <a:moveTo>
                    <a:pt x="1086" y="1"/>
                  </a:moveTo>
                  <a:cubicBezTo>
                    <a:pt x="1024" y="1"/>
                    <a:pt x="957" y="19"/>
                    <a:pt x="888" y="61"/>
                  </a:cubicBezTo>
                  <a:lnTo>
                    <a:pt x="321" y="408"/>
                  </a:lnTo>
                  <a:cubicBezTo>
                    <a:pt x="0" y="595"/>
                    <a:pt x="179" y="1054"/>
                    <a:pt x="490" y="1054"/>
                  </a:cubicBezTo>
                  <a:cubicBezTo>
                    <a:pt x="546" y="1054"/>
                    <a:pt x="606" y="1040"/>
                    <a:pt x="668" y="1006"/>
                  </a:cubicBezTo>
                  <a:lnTo>
                    <a:pt x="1266" y="660"/>
                  </a:lnTo>
                  <a:cubicBezTo>
                    <a:pt x="1581" y="450"/>
                    <a:pt x="1394" y="1"/>
                    <a:pt x="108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5" name="Google Shape;8485;p85"/>
            <p:cNvSpPr/>
            <p:nvPr/>
          </p:nvSpPr>
          <p:spPr>
            <a:xfrm>
              <a:off x="-1166200" y="3731225"/>
              <a:ext cx="39700" cy="26075"/>
            </a:xfrm>
            <a:custGeom>
              <a:rect b="b" l="l" r="r" t="t"/>
              <a:pathLst>
                <a:path extrusionOk="0" h="1043" w="1588">
                  <a:moveTo>
                    <a:pt x="1071" y="1"/>
                  </a:moveTo>
                  <a:cubicBezTo>
                    <a:pt x="1021" y="1"/>
                    <a:pt x="968" y="12"/>
                    <a:pt x="913" y="37"/>
                  </a:cubicBezTo>
                  <a:lnTo>
                    <a:pt x="315" y="384"/>
                  </a:lnTo>
                  <a:cubicBezTo>
                    <a:pt x="0" y="593"/>
                    <a:pt x="187" y="1043"/>
                    <a:pt x="495" y="1043"/>
                  </a:cubicBezTo>
                  <a:cubicBezTo>
                    <a:pt x="557" y="1043"/>
                    <a:pt x="624" y="1025"/>
                    <a:pt x="693" y="982"/>
                  </a:cubicBezTo>
                  <a:lnTo>
                    <a:pt x="1260" y="636"/>
                  </a:lnTo>
                  <a:cubicBezTo>
                    <a:pt x="1587" y="472"/>
                    <a:pt x="1395" y="1"/>
                    <a:pt x="107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6" name="Google Shape;8486;p85"/>
            <p:cNvSpPr/>
            <p:nvPr/>
          </p:nvSpPr>
          <p:spPr>
            <a:xfrm>
              <a:off x="-944925" y="3730950"/>
              <a:ext cx="40200" cy="26375"/>
            </a:xfrm>
            <a:custGeom>
              <a:rect b="b" l="l" r="r" t="t"/>
              <a:pathLst>
                <a:path extrusionOk="0" h="1055" w="1608">
                  <a:moveTo>
                    <a:pt x="515" y="0"/>
                  </a:moveTo>
                  <a:cubicBezTo>
                    <a:pt x="198" y="0"/>
                    <a:pt x="1" y="460"/>
                    <a:pt x="348" y="647"/>
                  </a:cubicBezTo>
                  <a:lnTo>
                    <a:pt x="915" y="993"/>
                  </a:lnTo>
                  <a:cubicBezTo>
                    <a:pt x="984" y="1036"/>
                    <a:pt x="1052" y="1054"/>
                    <a:pt x="1114" y="1054"/>
                  </a:cubicBezTo>
                  <a:cubicBezTo>
                    <a:pt x="1421" y="1054"/>
                    <a:pt x="1608" y="609"/>
                    <a:pt x="1293" y="426"/>
                  </a:cubicBezTo>
                  <a:lnTo>
                    <a:pt x="695" y="48"/>
                  </a:lnTo>
                  <a:cubicBezTo>
                    <a:pt x="633" y="15"/>
                    <a:pt x="572" y="0"/>
                    <a:pt x="51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7" name="Google Shape;8487;p85"/>
            <p:cNvSpPr/>
            <p:nvPr/>
          </p:nvSpPr>
          <p:spPr>
            <a:xfrm>
              <a:off x="-1167000" y="3603025"/>
              <a:ext cx="40200" cy="26375"/>
            </a:xfrm>
            <a:custGeom>
              <a:rect b="b" l="l" r="r" t="t"/>
              <a:pathLst>
                <a:path extrusionOk="0" h="1055" w="1608">
                  <a:moveTo>
                    <a:pt x="477" y="1"/>
                  </a:moveTo>
                  <a:cubicBezTo>
                    <a:pt x="188" y="1"/>
                    <a:pt x="1" y="450"/>
                    <a:pt x="315" y="660"/>
                  </a:cubicBezTo>
                  <a:lnTo>
                    <a:pt x="914" y="1006"/>
                  </a:lnTo>
                  <a:cubicBezTo>
                    <a:pt x="981" y="1040"/>
                    <a:pt x="1044" y="1054"/>
                    <a:pt x="1103" y="1054"/>
                  </a:cubicBezTo>
                  <a:cubicBezTo>
                    <a:pt x="1434" y="1054"/>
                    <a:pt x="1608" y="595"/>
                    <a:pt x="1260" y="408"/>
                  </a:cubicBezTo>
                  <a:lnTo>
                    <a:pt x="662" y="61"/>
                  </a:lnTo>
                  <a:cubicBezTo>
                    <a:pt x="598" y="19"/>
                    <a:pt x="536" y="1"/>
                    <a:pt x="4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8" name="Google Shape;8488;p85"/>
            <p:cNvSpPr/>
            <p:nvPr/>
          </p:nvSpPr>
          <p:spPr>
            <a:xfrm>
              <a:off x="-1065400" y="3658900"/>
              <a:ext cx="59875" cy="77200"/>
            </a:xfrm>
            <a:custGeom>
              <a:rect b="b" l="l" r="r" t="t"/>
              <a:pathLst>
                <a:path extrusionOk="0" h="3088" w="2395">
                  <a:moveTo>
                    <a:pt x="882" y="0"/>
                  </a:moveTo>
                  <a:lnTo>
                    <a:pt x="0" y="1355"/>
                  </a:lnTo>
                  <a:lnTo>
                    <a:pt x="1355" y="1922"/>
                  </a:lnTo>
                  <a:cubicBezTo>
                    <a:pt x="1450" y="1953"/>
                    <a:pt x="1544" y="2111"/>
                    <a:pt x="1544" y="2237"/>
                  </a:cubicBezTo>
                  <a:lnTo>
                    <a:pt x="1544" y="3088"/>
                  </a:lnTo>
                  <a:lnTo>
                    <a:pt x="2395" y="1733"/>
                  </a:lnTo>
                  <a:lnTo>
                    <a:pt x="1071" y="1166"/>
                  </a:lnTo>
                  <a:cubicBezTo>
                    <a:pt x="945" y="1134"/>
                    <a:pt x="882" y="1008"/>
                    <a:pt x="882" y="851"/>
                  </a:cubicBezTo>
                  <a:lnTo>
                    <a:pt x="88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89" name="Google Shape;8489;p85"/>
            <p:cNvSpPr/>
            <p:nvPr/>
          </p:nvSpPr>
          <p:spPr>
            <a:xfrm>
              <a:off x="-1078000" y="3809325"/>
              <a:ext cx="85075" cy="67750"/>
            </a:xfrm>
            <a:custGeom>
              <a:rect b="b" l="l" r="r" t="t"/>
              <a:pathLst>
                <a:path extrusionOk="0" h="2710" w="3403">
                  <a:moveTo>
                    <a:pt x="0" y="1"/>
                  </a:moveTo>
                  <a:lnTo>
                    <a:pt x="0" y="662"/>
                  </a:lnTo>
                  <a:lnTo>
                    <a:pt x="1008" y="662"/>
                  </a:lnTo>
                  <a:cubicBezTo>
                    <a:pt x="1449" y="662"/>
                    <a:pt x="1481" y="1324"/>
                    <a:pt x="1008" y="1324"/>
                  </a:cubicBezTo>
                  <a:lnTo>
                    <a:pt x="0" y="1324"/>
                  </a:lnTo>
                  <a:lnTo>
                    <a:pt x="0" y="1670"/>
                  </a:lnTo>
                  <a:cubicBezTo>
                    <a:pt x="0" y="2237"/>
                    <a:pt x="473" y="2710"/>
                    <a:pt x="1008" y="2710"/>
                  </a:cubicBezTo>
                  <a:lnTo>
                    <a:pt x="2395" y="2710"/>
                  </a:lnTo>
                  <a:cubicBezTo>
                    <a:pt x="2962" y="2710"/>
                    <a:pt x="3403" y="2237"/>
                    <a:pt x="3403" y="1670"/>
                  </a:cubicBezTo>
                  <a:lnTo>
                    <a:pt x="3403" y="1324"/>
                  </a:lnTo>
                  <a:lnTo>
                    <a:pt x="2395" y="1324"/>
                  </a:lnTo>
                  <a:cubicBezTo>
                    <a:pt x="1954" y="1324"/>
                    <a:pt x="1922" y="662"/>
                    <a:pt x="2395" y="662"/>
                  </a:cubicBezTo>
                  <a:lnTo>
                    <a:pt x="3403" y="662"/>
                  </a:lnTo>
                  <a:lnTo>
                    <a:pt x="34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0" name="Google Shape;8490;p85"/>
            <p:cNvSpPr/>
            <p:nvPr/>
          </p:nvSpPr>
          <p:spPr>
            <a:xfrm>
              <a:off x="-1135500" y="3586525"/>
              <a:ext cx="193775" cy="204700"/>
            </a:xfrm>
            <a:custGeom>
              <a:rect b="b" l="l" r="r" t="t"/>
              <a:pathLst>
                <a:path extrusionOk="0" h="8188" w="7751">
                  <a:moveTo>
                    <a:pt x="4023" y="1424"/>
                  </a:moveTo>
                  <a:cubicBezTo>
                    <a:pt x="4201" y="1424"/>
                    <a:pt x="4380" y="1561"/>
                    <a:pt x="4380" y="1761"/>
                  </a:cubicBezTo>
                  <a:lnTo>
                    <a:pt x="4380" y="3588"/>
                  </a:lnTo>
                  <a:lnTo>
                    <a:pt x="5892" y="4124"/>
                  </a:lnTo>
                  <a:cubicBezTo>
                    <a:pt x="5955" y="4187"/>
                    <a:pt x="6049" y="4250"/>
                    <a:pt x="6081" y="4344"/>
                  </a:cubicBezTo>
                  <a:cubicBezTo>
                    <a:pt x="6081" y="4407"/>
                    <a:pt x="6081" y="4533"/>
                    <a:pt x="5986" y="4628"/>
                  </a:cubicBezTo>
                  <a:lnTo>
                    <a:pt x="4285" y="7369"/>
                  </a:lnTo>
                  <a:cubicBezTo>
                    <a:pt x="4222" y="7495"/>
                    <a:pt x="4127" y="7526"/>
                    <a:pt x="4033" y="7526"/>
                  </a:cubicBezTo>
                  <a:lnTo>
                    <a:pt x="3938" y="7526"/>
                  </a:lnTo>
                  <a:cubicBezTo>
                    <a:pt x="3781" y="7495"/>
                    <a:pt x="3718" y="7369"/>
                    <a:pt x="3718" y="7211"/>
                  </a:cubicBezTo>
                  <a:lnTo>
                    <a:pt x="3718" y="5384"/>
                  </a:lnTo>
                  <a:lnTo>
                    <a:pt x="2206" y="4817"/>
                  </a:lnTo>
                  <a:cubicBezTo>
                    <a:pt x="2143" y="4754"/>
                    <a:pt x="2048" y="4691"/>
                    <a:pt x="2017" y="4596"/>
                  </a:cubicBezTo>
                  <a:cubicBezTo>
                    <a:pt x="1985" y="4533"/>
                    <a:pt x="2017" y="4407"/>
                    <a:pt x="2048" y="4344"/>
                  </a:cubicBezTo>
                  <a:lnTo>
                    <a:pt x="3749" y="1572"/>
                  </a:lnTo>
                  <a:cubicBezTo>
                    <a:pt x="3818" y="1469"/>
                    <a:pt x="3920" y="1424"/>
                    <a:pt x="4023" y="1424"/>
                  </a:cubicBezTo>
                  <a:close/>
                  <a:moveTo>
                    <a:pt x="4019" y="1"/>
                  </a:moveTo>
                  <a:cubicBezTo>
                    <a:pt x="3743" y="1"/>
                    <a:pt x="3463" y="31"/>
                    <a:pt x="3182" y="91"/>
                  </a:cubicBezTo>
                  <a:cubicBezTo>
                    <a:pt x="1733" y="406"/>
                    <a:pt x="567" y="1572"/>
                    <a:pt x="284" y="3084"/>
                  </a:cubicBezTo>
                  <a:cubicBezTo>
                    <a:pt x="0" y="4533"/>
                    <a:pt x="599" y="5479"/>
                    <a:pt x="1040" y="6140"/>
                  </a:cubicBezTo>
                  <a:cubicBezTo>
                    <a:pt x="1922" y="7526"/>
                    <a:pt x="1387" y="7526"/>
                    <a:pt x="1670" y="8188"/>
                  </a:cubicBezTo>
                  <a:lnTo>
                    <a:pt x="6301" y="8188"/>
                  </a:lnTo>
                  <a:cubicBezTo>
                    <a:pt x="6553" y="7526"/>
                    <a:pt x="6018" y="7526"/>
                    <a:pt x="6931" y="6109"/>
                  </a:cubicBezTo>
                  <a:cubicBezTo>
                    <a:pt x="7373" y="5447"/>
                    <a:pt x="7719" y="4817"/>
                    <a:pt x="7719" y="3746"/>
                  </a:cubicBezTo>
                  <a:cubicBezTo>
                    <a:pt x="7751" y="2612"/>
                    <a:pt x="7246" y="1540"/>
                    <a:pt x="6396" y="847"/>
                  </a:cubicBezTo>
                  <a:cubicBezTo>
                    <a:pt x="5726" y="297"/>
                    <a:pt x="4892" y="1"/>
                    <a:pt x="40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91" name="Google Shape;8491;p85"/>
          <p:cNvGrpSpPr/>
          <p:nvPr/>
        </p:nvGrpSpPr>
        <p:grpSpPr>
          <a:xfrm>
            <a:off x="1933980" y="1689799"/>
            <a:ext cx="420811" cy="418507"/>
            <a:chOff x="-5971525" y="3273750"/>
            <a:chExt cx="292250" cy="290650"/>
          </a:xfrm>
        </p:grpSpPr>
        <p:sp>
          <p:nvSpPr>
            <p:cNvPr id="8492" name="Google Shape;8492;p85"/>
            <p:cNvSpPr/>
            <p:nvPr/>
          </p:nvSpPr>
          <p:spPr>
            <a:xfrm>
              <a:off x="-5868325" y="3273750"/>
              <a:ext cx="85075" cy="84300"/>
            </a:xfrm>
            <a:custGeom>
              <a:rect b="b" l="l" r="r" t="t"/>
              <a:pathLst>
                <a:path extrusionOk="0" h="3372" w="3403">
                  <a:moveTo>
                    <a:pt x="1701" y="0"/>
                  </a:moveTo>
                  <a:cubicBezTo>
                    <a:pt x="788" y="0"/>
                    <a:pt x="0" y="756"/>
                    <a:pt x="0" y="1702"/>
                  </a:cubicBezTo>
                  <a:cubicBezTo>
                    <a:pt x="0" y="2615"/>
                    <a:pt x="788" y="3371"/>
                    <a:pt x="1701" y="3371"/>
                  </a:cubicBezTo>
                  <a:cubicBezTo>
                    <a:pt x="2646" y="3371"/>
                    <a:pt x="3403" y="2615"/>
                    <a:pt x="3403" y="1702"/>
                  </a:cubicBezTo>
                  <a:cubicBezTo>
                    <a:pt x="3403" y="756"/>
                    <a:pt x="2646" y="0"/>
                    <a:pt x="170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3" name="Google Shape;8493;p85"/>
            <p:cNvSpPr/>
            <p:nvPr/>
          </p:nvSpPr>
          <p:spPr>
            <a:xfrm>
              <a:off x="-5971525" y="3308400"/>
              <a:ext cx="292250" cy="256000"/>
            </a:xfrm>
            <a:custGeom>
              <a:rect b="b" l="l" r="r" t="t"/>
              <a:pathLst>
                <a:path extrusionOk="0" h="10240" w="11690">
                  <a:moveTo>
                    <a:pt x="2049" y="1"/>
                  </a:moveTo>
                  <a:cubicBezTo>
                    <a:pt x="1324" y="1"/>
                    <a:pt x="694" y="599"/>
                    <a:pt x="694" y="1355"/>
                  </a:cubicBezTo>
                  <a:cubicBezTo>
                    <a:pt x="694" y="1733"/>
                    <a:pt x="852" y="2080"/>
                    <a:pt x="1072" y="2300"/>
                  </a:cubicBezTo>
                  <a:cubicBezTo>
                    <a:pt x="442" y="2647"/>
                    <a:pt x="1" y="3340"/>
                    <a:pt x="1" y="4096"/>
                  </a:cubicBezTo>
                  <a:lnTo>
                    <a:pt x="1" y="5766"/>
                  </a:lnTo>
                  <a:cubicBezTo>
                    <a:pt x="1" y="6207"/>
                    <a:pt x="284" y="6617"/>
                    <a:pt x="694" y="6774"/>
                  </a:cubicBezTo>
                  <a:lnTo>
                    <a:pt x="694" y="8538"/>
                  </a:lnTo>
                  <a:cubicBezTo>
                    <a:pt x="694" y="9074"/>
                    <a:pt x="1167" y="9546"/>
                    <a:pt x="1702" y="9546"/>
                  </a:cubicBezTo>
                  <a:lnTo>
                    <a:pt x="2364" y="9546"/>
                  </a:lnTo>
                  <a:cubicBezTo>
                    <a:pt x="2931" y="9546"/>
                    <a:pt x="3403" y="9074"/>
                    <a:pt x="3403" y="8538"/>
                  </a:cubicBezTo>
                  <a:lnTo>
                    <a:pt x="3403" y="6774"/>
                  </a:lnTo>
                  <a:cubicBezTo>
                    <a:pt x="3529" y="6711"/>
                    <a:pt x="3624" y="6648"/>
                    <a:pt x="3750" y="6522"/>
                  </a:cubicBezTo>
                  <a:cubicBezTo>
                    <a:pt x="3876" y="6585"/>
                    <a:pt x="3939" y="6680"/>
                    <a:pt x="4097" y="6774"/>
                  </a:cubicBezTo>
                  <a:lnTo>
                    <a:pt x="4097" y="9200"/>
                  </a:lnTo>
                  <a:cubicBezTo>
                    <a:pt x="4097" y="9735"/>
                    <a:pt x="4569" y="10240"/>
                    <a:pt x="5136" y="10240"/>
                  </a:cubicBezTo>
                  <a:lnTo>
                    <a:pt x="6522" y="10240"/>
                  </a:lnTo>
                  <a:cubicBezTo>
                    <a:pt x="7058" y="10240"/>
                    <a:pt x="7562" y="9767"/>
                    <a:pt x="7562" y="9200"/>
                  </a:cubicBezTo>
                  <a:lnTo>
                    <a:pt x="7562" y="6774"/>
                  </a:lnTo>
                  <a:cubicBezTo>
                    <a:pt x="7688" y="6711"/>
                    <a:pt x="7814" y="6648"/>
                    <a:pt x="7940" y="6522"/>
                  </a:cubicBezTo>
                  <a:cubicBezTo>
                    <a:pt x="8035" y="6585"/>
                    <a:pt x="8129" y="6680"/>
                    <a:pt x="8287" y="6774"/>
                  </a:cubicBezTo>
                  <a:lnTo>
                    <a:pt x="8287" y="8538"/>
                  </a:lnTo>
                  <a:cubicBezTo>
                    <a:pt x="8287" y="9074"/>
                    <a:pt x="8759" y="9546"/>
                    <a:pt x="9295" y="9546"/>
                  </a:cubicBezTo>
                  <a:lnTo>
                    <a:pt x="9988" y="9546"/>
                  </a:lnTo>
                  <a:cubicBezTo>
                    <a:pt x="10524" y="9546"/>
                    <a:pt x="10996" y="9074"/>
                    <a:pt x="10996" y="8538"/>
                  </a:cubicBezTo>
                  <a:lnTo>
                    <a:pt x="10996" y="6774"/>
                  </a:lnTo>
                  <a:cubicBezTo>
                    <a:pt x="11406" y="6617"/>
                    <a:pt x="11658" y="6238"/>
                    <a:pt x="11658" y="5766"/>
                  </a:cubicBezTo>
                  <a:lnTo>
                    <a:pt x="11658" y="4096"/>
                  </a:lnTo>
                  <a:cubicBezTo>
                    <a:pt x="11689" y="3340"/>
                    <a:pt x="11280" y="2678"/>
                    <a:pt x="10650" y="2300"/>
                  </a:cubicBezTo>
                  <a:cubicBezTo>
                    <a:pt x="10870" y="2080"/>
                    <a:pt x="11028" y="1733"/>
                    <a:pt x="11028" y="1355"/>
                  </a:cubicBezTo>
                  <a:cubicBezTo>
                    <a:pt x="11028" y="599"/>
                    <a:pt x="10398" y="1"/>
                    <a:pt x="9641" y="1"/>
                  </a:cubicBezTo>
                  <a:cubicBezTo>
                    <a:pt x="8917" y="1"/>
                    <a:pt x="8287" y="599"/>
                    <a:pt x="8287" y="1355"/>
                  </a:cubicBezTo>
                  <a:cubicBezTo>
                    <a:pt x="8287" y="1733"/>
                    <a:pt x="8444" y="2080"/>
                    <a:pt x="8665" y="2300"/>
                  </a:cubicBezTo>
                  <a:cubicBezTo>
                    <a:pt x="8444" y="2426"/>
                    <a:pt x="8224" y="2584"/>
                    <a:pt x="8066" y="2773"/>
                  </a:cubicBezTo>
                  <a:cubicBezTo>
                    <a:pt x="7972" y="2521"/>
                    <a:pt x="7751" y="2237"/>
                    <a:pt x="7562" y="2017"/>
                  </a:cubicBezTo>
                  <a:cubicBezTo>
                    <a:pt x="7216" y="2395"/>
                    <a:pt x="6743" y="2584"/>
                    <a:pt x="6239" y="2647"/>
                  </a:cubicBezTo>
                  <a:lnTo>
                    <a:pt x="6239" y="4380"/>
                  </a:lnTo>
                  <a:cubicBezTo>
                    <a:pt x="6239" y="4604"/>
                    <a:pt x="6043" y="4722"/>
                    <a:pt x="5851" y="4722"/>
                  </a:cubicBezTo>
                  <a:cubicBezTo>
                    <a:pt x="5665" y="4722"/>
                    <a:pt x="5483" y="4612"/>
                    <a:pt x="5483" y="4380"/>
                  </a:cubicBezTo>
                  <a:lnTo>
                    <a:pt x="5483" y="2647"/>
                  </a:lnTo>
                  <a:cubicBezTo>
                    <a:pt x="4979" y="2584"/>
                    <a:pt x="4506" y="2332"/>
                    <a:pt x="4160" y="2017"/>
                  </a:cubicBezTo>
                  <a:cubicBezTo>
                    <a:pt x="3908" y="2237"/>
                    <a:pt x="3750" y="2521"/>
                    <a:pt x="3624" y="2773"/>
                  </a:cubicBezTo>
                  <a:cubicBezTo>
                    <a:pt x="3466" y="2584"/>
                    <a:pt x="3277" y="2426"/>
                    <a:pt x="3057" y="2300"/>
                  </a:cubicBezTo>
                  <a:cubicBezTo>
                    <a:pt x="3277" y="2080"/>
                    <a:pt x="3435" y="1733"/>
                    <a:pt x="3435" y="1355"/>
                  </a:cubicBezTo>
                  <a:cubicBezTo>
                    <a:pt x="3435" y="599"/>
                    <a:pt x="2805" y="1"/>
                    <a:pt x="2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94" name="Google Shape;8494;p85"/>
          <p:cNvGrpSpPr/>
          <p:nvPr/>
        </p:nvGrpSpPr>
        <p:grpSpPr>
          <a:xfrm>
            <a:off x="1928310" y="2203826"/>
            <a:ext cx="432150" cy="422395"/>
            <a:chOff x="-5974675" y="3632100"/>
            <a:chExt cx="300125" cy="293350"/>
          </a:xfrm>
        </p:grpSpPr>
        <p:sp>
          <p:nvSpPr>
            <p:cNvPr id="8495" name="Google Shape;8495;p85"/>
            <p:cNvSpPr/>
            <p:nvPr/>
          </p:nvSpPr>
          <p:spPr>
            <a:xfrm>
              <a:off x="-5974675" y="3701875"/>
              <a:ext cx="141025" cy="221650"/>
            </a:xfrm>
            <a:custGeom>
              <a:rect b="b" l="l" r="r" t="t"/>
              <a:pathLst>
                <a:path extrusionOk="0" h="8866" w="5641">
                  <a:moveTo>
                    <a:pt x="540" y="1"/>
                  </a:moveTo>
                  <a:cubicBezTo>
                    <a:pt x="331" y="1"/>
                    <a:pt x="123" y="188"/>
                    <a:pt x="221" y="423"/>
                  </a:cubicBezTo>
                  <a:lnTo>
                    <a:pt x="568" y="1526"/>
                  </a:lnTo>
                  <a:cubicBezTo>
                    <a:pt x="788" y="2251"/>
                    <a:pt x="1419" y="2723"/>
                    <a:pt x="2175" y="2723"/>
                  </a:cubicBezTo>
                  <a:lnTo>
                    <a:pt x="2899" y="2723"/>
                  </a:lnTo>
                  <a:lnTo>
                    <a:pt x="2899" y="4110"/>
                  </a:lnTo>
                  <a:lnTo>
                    <a:pt x="473" y="4110"/>
                  </a:lnTo>
                  <a:cubicBezTo>
                    <a:pt x="64" y="4110"/>
                    <a:pt x="1" y="4771"/>
                    <a:pt x="473" y="4771"/>
                  </a:cubicBezTo>
                  <a:lnTo>
                    <a:pt x="2899" y="4771"/>
                  </a:lnTo>
                  <a:lnTo>
                    <a:pt x="2899" y="5779"/>
                  </a:lnTo>
                  <a:cubicBezTo>
                    <a:pt x="2899" y="5905"/>
                    <a:pt x="2899" y="6031"/>
                    <a:pt x="2931" y="6126"/>
                  </a:cubicBezTo>
                  <a:lnTo>
                    <a:pt x="2175" y="6126"/>
                  </a:lnTo>
                  <a:cubicBezTo>
                    <a:pt x="1419" y="6126"/>
                    <a:pt x="788" y="6598"/>
                    <a:pt x="568" y="7323"/>
                  </a:cubicBezTo>
                  <a:lnTo>
                    <a:pt x="221" y="8426"/>
                  </a:lnTo>
                  <a:cubicBezTo>
                    <a:pt x="126" y="8691"/>
                    <a:pt x="329" y="8866"/>
                    <a:pt x="533" y="8866"/>
                  </a:cubicBezTo>
                  <a:cubicBezTo>
                    <a:pt x="667" y="8866"/>
                    <a:pt x="801" y="8790"/>
                    <a:pt x="852" y="8615"/>
                  </a:cubicBezTo>
                  <a:lnTo>
                    <a:pt x="1198" y="7512"/>
                  </a:lnTo>
                  <a:cubicBezTo>
                    <a:pt x="1356" y="7071"/>
                    <a:pt x="1734" y="6819"/>
                    <a:pt x="2175" y="6819"/>
                  </a:cubicBezTo>
                  <a:lnTo>
                    <a:pt x="3088" y="6819"/>
                  </a:lnTo>
                  <a:cubicBezTo>
                    <a:pt x="3466" y="7922"/>
                    <a:pt x="4475" y="8709"/>
                    <a:pt x="5640" y="8835"/>
                  </a:cubicBezTo>
                  <a:lnTo>
                    <a:pt x="5640" y="613"/>
                  </a:lnTo>
                  <a:lnTo>
                    <a:pt x="3939" y="613"/>
                  </a:lnTo>
                  <a:cubicBezTo>
                    <a:pt x="3372" y="676"/>
                    <a:pt x="2899" y="1148"/>
                    <a:pt x="2899" y="1684"/>
                  </a:cubicBezTo>
                  <a:lnTo>
                    <a:pt x="2899" y="2062"/>
                  </a:lnTo>
                  <a:lnTo>
                    <a:pt x="2175" y="2062"/>
                  </a:lnTo>
                  <a:cubicBezTo>
                    <a:pt x="1734" y="2062"/>
                    <a:pt x="1356" y="1778"/>
                    <a:pt x="1198" y="1337"/>
                  </a:cubicBezTo>
                  <a:lnTo>
                    <a:pt x="852" y="234"/>
                  </a:lnTo>
                  <a:cubicBezTo>
                    <a:pt x="792" y="69"/>
                    <a:pt x="666" y="1"/>
                    <a:pt x="5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6" name="Google Shape;8496;p85"/>
            <p:cNvSpPr/>
            <p:nvPr/>
          </p:nvSpPr>
          <p:spPr>
            <a:xfrm>
              <a:off x="-5880150" y="3632100"/>
              <a:ext cx="108725" cy="68550"/>
            </a:xfrm>
            <a:custGeom>
              <a:rect b="b" l="l" r="r" t="t"/>
              <a:pathLst>
                <a:path extrusionOk="0" h="2742" w="4349">
                  <a:moveTo>
                    <a:pt x="788" y="1"/>
                  </a:moveTo>
                  <a:cubicBezTo>
                    <a:pt x="599" y="1"/>
                    <a:pt x="442" y="159"/>
                    <a:pt x="442" y="348"/>
                  </a:cubicBezTo>
                  <a:lnTo>
                    <a:pt x="442" y="1009"/>
                  </a:lnTo>
                  <a:cubicBezTo>
                    <a:pt x="442" y="1324"/>
                    <a:pt x="599" y="1608"/>
                    <a:pt x="788" y="1797"/>
                  </a:cubicBezTo>
                  <a:cubicBezTo>
                    <a:pt x="442" y="2049"/>
                    <a:pt x="158" y="2364"/>
                    <a:pt x="0" y="2742"/>
                  </a:cubicBezTo>
                  <a:lnTo>
                    <a:pt x="4348" y="2742"/>
                  </a:lnTo>
                  <a:cubicBezTo>
                    <a:pt x="4159" y="2364"/>
                    <a:pt x="3876" y="2049"/>
                    <a:pt x="3561" y="1797"/>
                  </a:cubicBezTo>
                  <a:cubicBezTo>
                    <a:pt x="3813" y="1608"/>
                    <a:pt x="3907" y="1324"/>
                    <a:pt x="3907" y="1009"/>
                  </a:cubicBezTo>
                  <a:lnTo>
                    <a:pt x="3907" y="348"/>
                  </a:lnTo>
                  <a:cubicBezTo>
                    <a:pt x="3907" y="123"/>
                    <a:pt x="3736" y="5"/>
                    <a:pt x="3568" y="5"/>
                  </a:cubicBezTo>
                  <a:cubicBezTo>
                    <a:pt x="3405" y="5"/>
                    <a:pt x="3245" y="115"/>
                    <a:pt x="3245" y="348"/>
                  </a:cubicBezTo>
                  <a:lnTo>
                    <a:pt x="3245" y="1009"/>
                  </a:lnTo>
                  <a:cubicBezTo>
                    <a:pt x="3245" y="1230"/>
                    <a:pt x="3088" y="1387"/>
                    <a:pt x="2899" y="1387"/>
                  </a:cubicBezTo>
                  <a:lnTo>
                    <a:pt x="1513" y="1387"/>
                  </a:lnTo>
                  <a:cubicBezTo>
                    <a:pt x="1324" y="1387"/>
                    <a:pt x="1166" y="1230"/>
                    <a:pt x="1166" y="1009"/>
                  </a:cubicBezTo>
                  <a:lnTo>
                    <a:pt x="1166" y="348"/>
                  </a:lnTo>
                  <a:cubicBezTo>
                    <a:pt x="1166" y="159"/>
                    <a:pt x="1009" y="1"/>
                    <a:pt x="78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97" name="Google Shape;8497;p85"/>
            <p:cNvSpPr/>
            <p:nvPr/>
          </p:nvSpPr>
          <p:spPr>
            <a:xfrm>
              <a:off x="-5814775" y="3702500"/>
              <a:ext cx="140225" cy="222950"/>
            </a:xfrm>
            <a:custGeom>
              <a:rect b="b" l="l" r="r" t="t"/>
              <a:pathLst>
                <a:path extrusionOk="0" h="8918" w="5609">
                  <a:moveTo>
                    <a:pt x="5092" y="1"/>
                  </a:moveTo>
                  <a:cubicBezTo>
                    <a:pt x="4964" y="1"/>
                    <a:pt x="4837" y="72"/>
                    <a:pt x="4789" y="241"/>
                  </a:cubicBezTo>
                  <a:lnTo>
                    <a:pt x="4443" y="1344"/>
                  </a:lnTo>
                  <a:cubicBezTo>
                    <a:pt x="4285" y="1785"/>
                    <a:pt x="3907" y="2068"/>
                    <a:pt x="3466" y="2068"/>
                  </a:cubicBezTo>
                  <a:lnTo>
                    <a:pt x="2710" y="2068"/>
                  </a:lnTo>
                  <a:lnTo>
                    <a:pt x="2710" y="1722"/>
                  </a:lnTo>
                  <a:cubicBezTo>
                    <a:pt x="2710" y="1155"/>
                    <a:pt x="2237" y="682"/>
                    <a:pt x="1702" y="682"/>
                  </a:cubicBezTo>
                  <a:lnTo>
                    <a:pt x="0" y="682"/>
                  </a:lnTo>
                  <a:lnTo>
                    <a:pt x="0" y="8873"/>
                  </a:lnTo>
                  <a:cubicBezTo>
                    <a:pt x="1198" y="8747"/>
                    <a:pt x="2174" y="7928"/>
                    <a:pt x="2552" y="6857"/>
                  </a:cubicBezTo>
                  <a:lnTo>
                    <a:pt x="3466" y="6857"/>
                  </a:lnTo>
                  <a:cubicBezTo>
                    <a:pt x="3907" y="6857"/>
                    <a:pt x="4285" y="7140"/>
                    <a:pt x="4443" y="7582"/>
                  </a:cubicBezTo>
                  <a:lnTo>
                    <a:pt x="4789" y="8684"/>
                  </a:lnTo>
                  <a:cubicBezTo>
                    <a:pt x="4848" y="8850"/>
                    <a:pt x="4974" y="8918"/>
                    <a:pt x="5100" y="8918"/>
                  </a:cubicBezTo>
                  <a:cubicBezTo>
                    <a:pt x="5309" y="8918"/>
                    <a:pt x="5518" y="8731"/>
                    <a:pt x="5419" y="8495"/>
                  </a:cubicBezTo>
                  <a:lnTo>
                    <a:pt x="5041" y="7298"/>
                  </a:lnTo>
                  <a:cubicBezTo>
                    <a:pt x="4789" y="6573"/>
                    <a:pt x="4159" y="6101"/>
                    <a:pt x="3434" y="6101"/>
                  </a:cubicBezTo>
                  <a:lnTo>
                    <a:pt x="2678" y="6101"/>
                  </a:lnTo>
                  <a:cubicBezTo>
                    <a:pt x="2678" y="6006"/>
                    <a:pt x="2710" y="5880"/>
                    <a:pt x="2710" y="5754"/>
                  </a:cubicBezTo>
                  <a:lnTo>
                    <a:pt x="2710" y="4778"/>
                  </a:lnTo>
                  <a:lnTo>
                    <a:pt x="5136" y="4778"/>
                  </a:lnTo>
                  <a:cubicBezTo>
                    <a:pt x="5545" y="4778"/>
                    <a:pt x="5608" y="4116"/>
                    <a:pt x="5136" y="4116"/>
                  </a:cubicBezTo>
                  <a:lnTo>
                    <a:pt x="2710" y="4116"/>
                  </a:lnTo>
                  <a:lnTo>
                    <a:pt x="2710" y="2730"/>
                  </a:lnTo>
                  <a:lnTo>
                    <a:pt x="3466" y="2730"/>
                  </a:lnTo>
                  <a:cubicBezTo>
                    <a:pt x="4222" y="2730"/>
                    <a:pt x="4852" y="2257"/>
                    <a:pt x="5073" y="1564"/>
                  </a:cubicBezTo>
                  <a:lnTo>
                    <a:pt x="5419" y="461"/>
                  </a:lnTo>
                  <a:cubicBezTo>
                    <a:pt x="5517" y="189"/>
                    <a:pt x="5301" y="1"/>
                    <a:pt x="509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98" name="Google Shape;8498;p85"/>
          <p:cNvGrpSpPr/>
          <p:nvPr/>
        </p:nvGrpSpPr>
        <p:grpSpPr>
          <a:xfrm>
            <a:off x="1958351" y="2755694"/>
            <a:ext cx="395865" cy="421927"/>
            <a:chOff x="-5971525" y="3990475"/>
            <a:chExt cx="274925" cy="293025"/>
          </a:xfrm>
        </p:grpSpPr>
        <p:sp>
          <p:nvSpPr>
            <p:cNvPr id="8499" name="Google Shape;8499;p85"/>
            <p:cNvSpPr/>
            <p:nvPr/>
          </p:nvSpPr>
          <p:spPr>
            <a:xfrm>
              <a:off x="-5851000" y="4061375"/>
              <a:ext cx="102400" cy="33875"/>
            </a:xfrm>
            <a:custGeom>
              <a:rect b="b" l="l" r="r" t="t"/>
              <a:pathLst>
                <a:path extrusionOk="0" h="1355" w="4096">
                  <a:moveTo>
                    <a:pt x="0" y="0"/>
                  </a:moveTo>
                  <a:lnTo>
                    <a:pt x="0" y="1355"/>
                  </a:lnTo>
                  <a:lnTo>
                    <a:pt x="4096" y="1355"/>
                  </a:lnTo>
                  <a:lnTo>
                    <a:pt x="409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0" name="Google Shape;8500;p85"/>
            <p:cNvSpPr/>
            <p:nvPr/>
          </p:nvSpPr>
          <p:spPr>
            <a:xfrm>
              <a:off x="-5971525" y="3990475"/>
              <a:ext cx="69350" cy="275700"/>
            </a:xfrm>
            <a:custGeom>
              <a:rect b="b" l="l" r="r" t="t"/>
              <a:pathLst>
                <a:path extrusionOk="0" h="11028" w="2774">
                  <a:moveTo>
                    <a:pt x="1041" y="1"/>
                  </a:moveTo>
                  <a:lnTo>
                    <a:pt x="1041" y="32"/>
                  </a:lnTo>
                  <a:cubicBezTo>
                    <a:pt x="473" y="32"/>
                    <a:pt x="1" y="505"/>
                    <a:pt x="1" y="1072"/>
                  </a:cubicBezTo>
                  <a:lnTo>
                    <a:pt x="1" y="9988"/>
                  </a:lnTo>
                  <a:cubicBezTo>
                    <a:pt x="1" y="10555"/>
                    <a:pt x="473" y="11027"/>
                    <a:pt x="1041" y="11027"/>
                  </a:cubicBezTo>
                  <a:lnTo>
                    <a:pt x="2395" y="11027"/>
                  </a:lnTo>
                  <a:cubicBezTo>
                    <a:pt x="2521" y="11027"/>
                    <a:pt x="2647" y="10996"/>
                    <a:pt x="2773" y="10933"/>
                  </a:cubicBezTo>
                  <a:lnTo>
                    <a:pt x="2773" y="64"/>
                  </a:lnTo>
                  <a:cubicBezTo>
                    <a:pt x="2647" y="32"/>
                    <a:pt x="2521" y="1"/>
                    <a:pt x="239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1" name="Google Shape;8501;p85"/>
            <p:cNvSpPr/>
            <p:nvPr/>
          </p:nvSpPr>
          <p:spPr>
            <a:xfrm>
              <a:off x="-5851000" y="4214950"/>
              <a:ext cx="103200" cy="68550"/>
            </a:xfrm>
            <a:custGeom>
              <a:rect b="b" l="l" r="r" t="t"/>
              <a:pathLst>
                <a:path extrusionOk="0" h="2742" w="4128">
                  <a:moveTo>
                    <a:pt x="3056" y="694"/>
                  </a:moveTo>
                  <a:cubicBezTo>
                    <a:pt x="3277" y="694"/>
                    <a:pt x="3434" y="851"/>
                    <a:pt x="3434" y="1072"/>
                  </a:cubicBezTo>
                  <a:cubicBezTo>
                    <a:pt x="3434" y="1261"/>
                    <a:pt x="3277" y="1418"/>
                    <a:pt x="3056" y="1418"/>
                  </a:cubicBezTo>
                  <a:lnTo>
                    <a:pt x="1008" y="1418"/>
                  </a:lnTo>
                  <a:cubicBezTo>
                    <a:pt x="819" y="1418"/>
                    <a:pt x="662" y="1261"/>
                    <a:pt x="662" y="1072"/>
                  </a:cubicBezTo>
                  <a:cubicBezTo>
                    <a:pt x="662" y="851"/>
                    <a:pt x="819" y="694"/>
                    <a:pt x="1008" y="694"/>
                  </a:cubicBezTo>
                  <a:close/>
                  <a:moveTo>
                    <a:pt x="32" y="1"/>
                  </a:moveTo>
                  <a:lnTo>
                    <a:pt x="32" y="2395"/>
                  </a:lnTo>
                  <a:lnTo>
                    <a:pt x="0" y="2395"/>
                  </a:lnTo>
                  <a:cubicBezTo>
                    <a:pt x="0" y="2584"/>
                    <a:pt x="158" y="2741"/>
                    <a:pt x="347" y="2741"/>
                  </a:cubicBezTo>
                  <a:lnTo>
                    <a:pt x="3781" y="2741"/>
                  </a:lnTo>
                  <a:cubicBezTo>
                    <a:pt x="3970" y="2741"/>
                    <a:pt x="4127" y="2584"/>
                    <a:pt x="4127" y="2395"/>
                  </a:cubicBezTo>
                  <a:lnTo>
                    <a:pt x="412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2" name="Google Shape;8502;p85"/>
            <p:cNvSpPr/>
            <p:nvPr/>
          </p:nvSpPr>
          <p:spPr>
            <a:xfrm>
              <a:off x="-5885675" y="4010175"/>
              <a:ext cx="189075" cy="239450"/>
            </a:xfrm>
            <a:custGeom>
              <a:rect b="b" l="l" r="r" t="t"/>
              <a:pathLst>
                <a:path extrusionOk="0" h="9578" w="7563">
                  <a:moveTo>
                    <a:pt x="5829" y="1323"/>
                  </a:moveTo>
                  <a:cubicBezTo>
                    <a:pt x="6018" y="1323"/>
                    <a:pt x="6176" y="1481"/>
                    <a:pt x="6176" y="1702"/>
                  </a:cubicBezTo>
                  <a:lnTo>
                    <a:pt x="6176" y="3749"/>
                  </a:lnTo>
                  <a:cubicBezTo>
                    <a:pt x="6176" y="3938"/>
                    <a:pt x="6018" y="4096"/>
                    <a:pt x="5829" y="4096"/>
                  </a:cubicBezTo>
                  <a:lnTo>
                    <a:pt x="1009" y="4096"/>
                  </a:lnTo>
                  <a:cubicBezTo>
                    <a:pt x="820" y="4096"/>
                    <a:pt x="663" y="3938"/>
                    <a:pt x="663" y="3749"/>
                  </a:cubicBezTo>
                  <a:lnTo>
                    <a:pt x="663" y="1702"/>
                  </a:lnTo>
                  <a:cubicBezTo>
                    <a:pt x="663" y="1481"/>
                    <a:pt x="820" y="1323"/>
                    <a:pt x="1009" y="1323"/>
                  </a:cubicBezTo>
                  <a:close/>
                  <a:moveTo>
                    <a:pt x="1734" y="4789"/>
                  </a:moveTo>
                  <a:cubicBezTo>
                    <a:pt x="2175" y="4789"/>
                    <a:pt x="2175" y="5482"/>
                    <a:pt x="1734" y="5482"/>
                  </a:cubicBezTo>
                  <a:lnTo>
                    <a:pt x="1072" y="5482"/>
                  </a:lnTo>
                  <a:cubicBezTo>
                    <a:pt x="631" y="5482"/>
                    <a:pt x="600" y="4789"/>
                    <a:pt x="1072" y="4789"/>
                  </a:cubicBezTo>
                  <a:close/>
                  <a:moveTo>
                    <a:pt x="3782" y="4758"/>
                  </a:moveTo>
                  <a:cubicBezTo>
                    <a:pt x="4223" y="4789"/>
                    <a:pt x="4223" y="5482"/>
                    <a:pt x="3782" y="5482"/>
                  </a:cubicBezTo>
                  <a:lnTo>
                    <a:pt x="3120" y="5482"/>
                  </a:lnTo>
                  <a:cubicBezTo>
                    <a:pt x="2899" y="5482"/>
                    <a:pt x="2742" y="5325"/>
                    <a:pt x="2742" y="5104"/>
                  </a:cubicBezTo>
                  <a:cubicBezTo>
                    <a:pt x="2742" y="4915"/>
                    <a:pt x="2899" y="4758"/>
                    <a:pt x="3120" y="4758"/>
                  </a:cubicBezTo>
                  <a:close/>
                  <a:moveTo>
                    <a:pt x="5829" y="4789"/>
                  </a:moveTo>
                  <a:cubicBezTo>
                    <a:pt x="6270" y="4789"/>
                    <a:pt x="6302" y="5482"/>
                    <a:pt x="5829" y="5482"/>
                  </a:cubicBezTo>
                  <a:lnTo>
                    <a:pt x="5168" y="5482"/>
                  </a:lnTo>
                  <a:cubicBezTo>
                    <a:pt x="4727" y="5482"/>
                    <a:pt x="4695" y="4789"/>
                    <a:pt x="5168" y="4789"/>
                  </a:cubicBezTo>
                  <a:close/>
                  <a:moveTo>
                    <a:pt x="1762" y="6174"/>
                  </a:moveTo>
                  <a:cubicBezTo>
                    <a:pt x="2175" y="6174"/>
                    <a:pt x="2165" y="6837"/>
                    <a:pt x="1734" y="6837"/>
                  </a:cubicBezTo>
                  <a:lnTo>
                    <a:pt x="1072" y="6837"/>
                  </a:lnTo>
                  <a:cubicBezTo>
                    <a:pt x="631" y="6837"/>
                    <a:pt x="600" y="6175"/>
                    <a:pt x="1072" y="6175"/>
                  </a:cubicBezTo>
                  <a:lnTo>
                    <a:pt x="1734" y="6175"/>
                  </a:lnTo>
                  <a:cubicBezTo>
                    <a:pt x="1744" y="6175"/>
                    <a:pt x="1753" y="6174"/>
                    <a:pt x="1762" y="6174"/>
                  </a:cubicBezTo>
                  <a:close/>
                  <a:moveTo>
                    <a:pt x="3782" y="6144"/>
                  </a:moveTo>
                  <a:cubicBezTo>
                    <a:pt x="4223" y="6144"/>
                    <a:pt x="4223" y="6837"/>
                    <a:pt x="3782" y="6837"/>
                  </a:cubicBezTo>
                  <a:lnTo>
                    <a:pt x="3120" y="6837"/>
                  </a:lnTo>
                  <a:cubicBezTo>
                    <a:pt x="2899" y="6837"/>
                    <a:pt x="2742" y="6679"/>
                    <a:pt x="2742" y="6490"/>
                  </a:cubicBezTo>
                  <a:cubicBezTo>
                    <a:pt x="2742" y="6301"/>
                    <a:pt x="2899" y="6144"/>
                    <a:pt x="3120" y="6144"/>
                  </a:cubicBezTo>
                  <a:close/>
                  <a:moveTo>
                    <a:pt x="5858" y="6174"/>
                  </a:moveTo>
                  <a:cubicBezTo>
                    <a:pt x="6272" y="6174"/>
                    <a:pt x="6291" y="6837"/>
                    <a:pt x="5829" y="6837"/>
                  </a:cubicBezTo>
                  <a:lnTo>
                    <a:pt x="5168" y="6837"/>
                  </a:lnTo>
                  <a:cubicBezTo>
                    <a:pt x="4727" y="6837"/>
                    <a:pt x="4695" y="6175"/>
                    <a:pt x="5168" y="6175"/>
                  </a:cubicBezTo>
                  <a:lnTo>
                    <a:pt x="5829" y="6175"/>
                  </a:lnTo>
                  <a:cubicBezTo>
                    <a:pt x="5839" y="6175"/>
                    <a:pt x="5849" y="6174"/>
                    <a:pt x="5858" y="6174"/>
                  </a:cubicBezTo>
                  <a:close/>
                  <a:moveTo>
                    <a:pt x="1" y="0"/>
                  </a:moveTo>
                  <a:lnTo>
                    <a:pt x="1" y="9578"/>
                  </a:lnTo>
                  <a:lnTo>
                    <a:pt x="663" y="9578"/>
                  </a:lnTo>
                  <a:lnTo>
                    <a:pt x="663" y="7876"/>
                  </a:lnTo>
                  <a:cubicBezTo>
                    <a:pt x="663" y="7687"/>
                    <a:pt x="820" y="7530"/>
                    <a:pt x="1009" y="7530"/>
                  </a:cubicBezTo>
                  <a:lnTo>
                    <a:pt x="5829" y="7530"/>
                  </a:lnTo>
                  <a:cubicBezTo>
                    <a:pt x="6018" y="7530"/>
                    <a:pt x="6176" y="7687"/>
                    <a:pt x="6176" y="7876"/>
                  </a:cubicBezTo>
                  <a:lnTo>
                    <a:pt x="6176" y="9578"/>
                  </a:lnTo>
                  <a:lnTo>
                    <a:pt x="6522" y="9578"/>
                  </a:lnTo>
                  <a:cubicBezTo>
                    <a:pt x="7090" y="9578"/>
                    <a:pt x="7562" y="9105"/>
                    <a:pt x="7562" y="8538"/>
                  </a:cubicBezTo>
                  <a:lnTo>
                    <a:pt x="7562" y="1008"/>
                  </a:lnTo>
                  <a:cubicBezTo>
                    <a:pt x="7531" y="473"/>
                    <a:pt x="7090" y="0"/>
                    <a:pt x="64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03" name="Google Shape;8503;p85"/>
          <p:cNvGrpSpPr/>
          <p:nvPr/>
        </p:nvGrpSpPr>
        <p:grpSpPr>
          <a:xfrm>
            <a:off x="4631558" y="1689798"/>
            <a:ext cx="420775" cy="418507"/>
            <a:chOff x="-4118225" y="3253275"/>
            <a:chExt cx="292225" cy="290650"/>
          </a:xfrm>
        </p:grpSpPr>
        <p:sp>
          <p:nvSpPr>
            <p:cNvPr id="8504" name="Google Shape;8504;p85"/>
            <p:cNvSpPr/>
            <p:nvPr/>
          </p:nvSpPr>
          <p:spPr>
            <a:xfrm>
              <a:off x="-4118225" y="3287125"/>
              <a:ext cx="256725" cy="256800"/>
            </a:xfrm>
            <a:custGeom>
              <a:rect b="b" l="l" r="r" t="t"/>
              <a:pathLst>
                <a:path extrusionOk="0" h="10272" w="10269">
                  <a:moveTo>
                    <a:pt x="5104" y="1"/>
                  </a:moveTo>
                  <a:cubicBezTo>
                    <a:pt x="2268" y="1"/>
                    <a:pt x="0" y="2301"/>
                    <a:pt x="0" y="5136"/>
                  </a:cubicBezTo>
                  <a:cubicBezTo>
                    <a:pt x="0" y="7972"/>
                    <a:pt x="2268" y="10271"/>
                    <a:pt x="5104" y="10271"/>
                  </a:cubicBezTo>
                  <a:cubicBezTo>
                    <a:pt x="7939" y="10271"/>
                    <a:pt x="10239" y="8003"/>
                    <a:pt x="10239" y="5168"/>
                  </a:cubicBezTo>
                  <a:cubicBezTo>
                    <a:pt x="10268" y="4993"/>
                    <a:pt x="10108" y="4818"/>
                    <a:pt x="9910" y="4818"/>
                  </a:cubicBezTo>
                  <a:cubicBezTo>
                    <a:pt x="9894" y="4818"/>
                    <a:pt x="9877" y="4819"/>
                    <a:pt x="9861" y="4821"/>
                  </a:cubicBezTo>
                  <a:lnTo>
                    <a:pt x="5797" y="4821"/>
                  </a:lnTo>
                  <a:cubicBezTo>
                    <a:pt x="5639" y="4821"/>
                    <a:pt x="5450" y="4695"/>
                    <a:pt x="5450" y="4506"/>
                  </a:cubicBezTo>
                  <a:lnTo>
                    <a:pt x="5450" y="347"/>
                  </a:lnTo>
                  <a:cubicBezTo>
                    <a:pt x="5450" y="158"/>
                    <a:pt x="5324" y="1"/>
                    <a:pt x="510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5" name="Google Shape;8505;p85"/>
            <p:cNvSpPr/>
            <p:nvPr/>
          </p:nvSpPr>
          <p:spPr>
            <a:xfrm>
              <a:off x="-3963850" y="3253275"/>
              <a:ext cx="137850" cy="137850"/>
            </a:xfrm>
            <a:custGeom>
              <a:rect b="b" l="l" r="r" t="t"/>
              <a:pathLst>
                <a:path extrusionOk="0" h="5514" w="5514">
                  <a:moveTo>
                    <a:pt x="347" y="0"/>
                  </a:moveTo>
                  <a:cubicBezTo>
                    <a:pt x="158" y="0"/>
                    <a:pt x="0" y="158"/>
                    <a:pt x="0" y="347"/>
                  </a:cubicBezTo>
                  <a:lnTo>
                    <a:pt x="0" y="5135"/>
                  </a:lnTo>
                  <a:cubicBezTo>
                    <a:pt x="0" y="5356"/>
                    <a:pt x="158" y="5514"/>
                    <a:pt x="347" y="5514"/>
                  </a:cubicBezTo>
                  <a:lnTo>
                    <a:pt x="5167" y="5514"/>
                  </a:lnTo>
                  <a:cubicBezTo>
                    <a:pt x="5356" y="5514"/>
                    <a:pt x="5513" y="5356"/>
                    <a:pt x="5513" y="5135"/>
                  </a:cubicBezTo>
                  <a:cubicBezTo>
                    <a:pt x="5513" y="2269"/>
                    <a:pt x="3182"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06" name="Google Shape;8506;p85"/>
          <p:cNvGrpSpPr/>
          <p:nvPr/>
        </p:nvGrpSpPr>
        <p:grpSpPr>
          <a:xfrm>
            <a:off x="4682008" y="2204922"/>
            <a:ext cx="319874" cy="420199"/>
            <a:chOff x="-4082800" y="3612425"/>
            <a:chExt cx="222150" cy="291825"/>
          </a:xfrm>
        </p:grpSpPr>
        <p:sp>
          <p:nvSpPr>
            <p:cNvPr id="8507" name="Google Shape;8507;p85"/>
            <p:cNvSpPr/>
            <p:nvPr/>
          </p:nvSpPr>
          <p:spPr>
            <a:xfrm>
              <a:off x="-4027650" y="3663625"/>
              <a:ext cx="112650" cy="119725"/>
            </a:xfrm>
            <a:custGeom>
              <a:rect b="b" l="l" r="r" t="t"/>
              <a:pathLst>
                <a:path extrusionOk="0" h="4789" w="4506">
                  <a:moveTo>
                    <a:pt x="2237" y="1355"/>
                  </a:moveTo>
                  <a:cubicBezTo>
                    <a:pt x="2773" y="1355"/>
                    <a:pt x="3245" y="1827"/>
                    <a:pt x="3245" y="2395"/>
                  </a:cubicBezTo>
                  <a:cubicBezTo>
                    <a:pt x="3308" y="2930"/>
                    <a:pt x="2836" y="3434"/>
                    <a:pt x="2237" y="3434"/>
                  </a:cubicBezTo>
                  <a:cubicBezTo>
                    <a:pt x="1670" y="3434"/>
                    <a:pt x="1197" y="2962"/>
                    <a:pt x="1197" y="2395"/>
                  </a:cubicBezTo>
                  <a:cubicBezTo>
                    <a:pt x="1197" y="1859"/>
                    <a:pt x="1670" y="1355"/>
                    <a:pt x="2237" y="1355"/>
                  </a:cubicBezTo>
                  <a:close/>
                  <a:moveTo>
                    <a:pt x="1922" y="0"/>
                  </a:moveTo>
                  <a:lnTo>
                    <a:pt x="1922" y="473"/>
                  </a:lnTo>
                  <a:cubicBezTo>
                    <a:pt x="1922" y="630"/>
                    <a:pt x="1827" y="725"/>
                    <a:pt x="1670" y="788"/>
                  </a:cubicBezTo>
                  <a:cubicBezTo>
                    <a:pt x="1481" y="851"/>
                    <a:pt x="1292" y="945"/>
                    <a:pt x="1134" y="1103"/>
                  </a:cubicBezTo>
                  <a:cubicBezTo>
                    <a:pt x="1055" y="1143"/>
                    <a:pt x="962" y="1183"/>
                    <a:pt x="873" y="1183"/>
                  </a:cubicBezTo>
                  <a:cubicBezTo>
                    <a:pt x="822" y="1183"/>
                    <a:pt x="771" y="1169"/>
                    <a:pt x="725" y="1134"/>
                  </a:cubicBezTo>
                  <a:lnTo>
                    <a:pt x="347" y="914"/>
                  </a:lnTo>
                  <a:lnTo>
                    <a:pt x="0" y="1481"/>
                  </a:lnTo>
                  <a:lnTo>
                    <a:pt x="378" y="1733"/>
                  </a:lnTo>
                  <a:cubicBezTo>
                    <a:pt x="504" y="1796"/>
                    <a:pt x="599" y="1922"/>
                    <a:pt x="536" y="2079"/>
                  </a:cubicBezTo>
                  <a:cubicBezTo>
                    <a:pt x="504" y="2332"/>
                    <a:pt x="504" y="2489"/>
                    <a:pt x="536" y="2710"/>
                  </a:cubicBezTo>
                  <a:cubicBezTo>
                    <a:pt x="599" y="2867"/>
                    <a:pt x="504" y="2993"/>
                    <a:pt x="378" y="3056"/>
                  </a:cubicBezTo>
                  <a:lnTo>
                    <a:pt x="0" y="3308"/>
                  </a:lnTo>
                  <a:lnTo>
                    <a:pt x="347" y="3907"/>
                  </a:lnTo>
                  <a:lnTo>
                    <a:pt x="725" y="3655"/>
                  </a:lnTo>
                  <a:cubicBezTo>
                    <a:pt x="773" y="3631"/>
                    <a:pt x="826" y="3620"/>
                    <a:pt x="879" y="3620"/>
                  </a:cubicBezTo>
                  <a:cubicBezTo>
                    <a:pt x="967" y="3620"/>
                    <a:pt x="1056" y="3647"/>
                    <a:pt x="1134" y="3686"/>
                  </a:cubicBezTo>
                  <a:cubicBezTo>
                    <a:pt x="1292" y="3812"/>
                    <a:pt x="1481" y="3938"/>
                    <a:pt x="1670" y="4001"/>
                  </a:cubicBezTo>
                  <a:cubicBezTo>
                    <a:pt x="1796" y="4064"/>
                    <a:pt x="1922" y="4222"/>
                    <a:pt x="1922" y="4316"/>
                  </a:cubicBezTo>
                  <a:lnTo>
                    <a:pt x="1922" y="4789"/>
                  </a:lnTo>
                  <a:lnTo>
                    <a:pt x="2584" y="4789"/>
                  </a:lnTo>
                  <a:lnTo>
                    <a:pt x="2584" y="4316"/>
                  </a:lnTo>
                  <a:cubicBezTo>
                    <a:pt x="2584" y="4159"/>
                    <a:pt x="2678" y="4064"/>
                    <a:pt x="2836" y="4001"/>
                  </a:cubicBezTo>
                  <a:cubicBezTo>
                    <a:pt x="3025" y="3938"/>
                    <a:pt x="3182" y="3844"/>
                    <a:pt x="3371" y="3686"/>
                  </a:cubicBezTo>
                  <a:cubicBezTo>
                    <a:pt x="3449" y="3647"/>
                    <a:pt x="3539" y="3620"/>
                    <a:pt x="3626" y="3620"/>
                  </a:cubicBezTo>
                  <a:cubicBezTo>
                    <a:pt x="3680" y="3620"/>
                    <a:pt x="3733" y="3631"/>
                    <a:pt x="3781" y="3655"/>
                  </a:cubicBezTo>
                  <a:lnTo>
                    <a:pt x="4159" y="3907"/>
                  </a:lnTo>
                  <a:lnTo>
                    <a:pt x="4505" y="3308"/>
                  </a:lnTo>
                  <a:lnTo>
                    <a:pt x="4127" y="3056"/>
                  </a:lnTo>
                  <a:cubicBezTo>
                    <a:pt x="4001" y="2993"/>
                    <a:pt x="3938" y="2867"/>
                    <a:pt x="3970" y="2710"/>
                  </a:cubicBezTo>
                  <a:cubicBezTo>
                    <a:pt x="4001" y="2489"/>
                    <a:pt x="4001" y="2332"/>
                    <a:pt x="3970" y="2079"/>
                  </a:cubicBezTo>
                  <a:cubicBezTo>
                    <a:pt x="3938" y="1922"/>
                    <a:pt x="4001" y="1796"/>
                    <a:pt x="4127" y="1733"/>
                  </a:cubicBezTo>
                  <a:lnTo>
                    <a:pt x="4505" y="1481"/>
                  </a:lnTo>
                  <a:lnTo>
                    <a:pt x="4159" y="914"/>
                  </a:lnTo>
                  <a:lnTo>
                    <a:pt x="3781" y="1134"/>
                  </a:lnTo>
                  <a:cubicBezTo>
                    <a:pt x="3734" y="1169"/>
                    <a:pt x="3684" y="1183"/>
                    <a:pt x="3632" y="1183"/>
                  </a:cubicBezTo>
                  <a:cubicBezTo>
                    <a:pt x="3543" y="1183"/>
                    <a:pt x="3451" y="1143"/>
                    <a:pt x="3371" y="1103"/>
                  </a:cubicBezTo>
                  <a:cubicBezTo>
                    <a:pt x="3214" y="977"/>
                    <a:pt x="3025" y="851"/>
                    <a:pt x="2836" y="788"/>
                  </a:cubicBezTo>
                  <a:cubicBezTo>
                    <a:pt x="2710" y="725"/>
                    <a:pt x="2584" y="567"/>
                    <a:pt x="2584" y="473"/>
                  </a:cubicBezTo>
                  <a:lnTo>
                    <a:pt x="258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8" name="Google Shape;8508;p85"/>
            <p:cNvSpPr/>
            <p:nvPr/>
          </p:nvSpPr>
          <p:spPr>
            <a:xfrm>
              <a:off x="-4082800" y="3612425"/>
              <a:ext cx="222150" cy="291825"/>
            </a:xfrm>
            <a:custGeom>
              <a:rect b="b" l="l" r="r" t="t"/>
              <a:pathLst>
                <a:path extrusionOk="0" h="11673" w="8886">
                  <a:moveTo>
                    <a:pt x="5168" y="1324"/>
                  </a:moveTo>
                  <a:cubicBezTo>
                    <a:pt x="5357" y="1324"/>
                    <a:pt x="5514" y="1481"/>
                    <a:pt x="5514" y="1702"/>
                  </a:cubicBezTo>
                  <a:lnTo>
                    <a:pt x="5514" y="2269"/>
                  </a:lnTo>
                  <a:cubicBezTo>
                    <a:pt x="5609" y="2332"/>
                    <a:pt x="5735" y="2395"/>
                    <a:pt x="5829" y="2489"/>
                  </a:cubicBezTo>
                  <a:lnTo>
                    <a:pt x="6333" y="2206"/>
                  </a:lnTo>
                  <a:cubicBezTo>
                    <a:pt x="6396" y="2174"/>
                    <a:pt x="6491" y="2174"/>
                    <a:pt x="6617" y="2174"/>
                  </a:cubicBezTo>
                  <a:cubicBezTo>
                    <a:pt x="6680" y="2206"/>
                    <a:pt x="6774" y="2237"/>
                    <a:pt x="6806" y="2300"/>
                  </a:cubicBezTo>
                  <a:lnTo>
                    <a:pt x="7467" y="3497"/>
                  </a:lnTo>
                  <a:cubicBezTo>
                    <a:pt x="7562" y="3655"/>
                    <a:pt x="7530" y="3844"/>
                    <a:pt x="7341" y="3970"/>
                  </a:cubicBezTo>
                  <a:lnTo>
                    <a:pt x="6837" y="4254"/>
                  </a:lnTo>
                  <a:cubicBezTo>
                    <a:pt x="6869" y="4380"/>
                    <a:pt x="6869" y="4474"/>
                    <a:pt x="6837" y="4632"/>
                  </a:cubicBezTo>
                  <a:lnTo>
                    <a:pt x="7341" y="4915"/>
                  </a:lnTo>
                  <a:cubicBezTo>
                    <a:pt x="7499" y="4978"/>
                    <a:pt x="7593" y="5230"/>
                    <a:pt x="7467" y="5388"/>
                  </a:cubicBezTo>
                  <a:lnTo>
                    <a:pt x="6806" y="6553"/>
                  </a:lnTo>
                  <a:cubicBezTo>
                    <a:pt x="6774" y="6648"/>
                    <a:pt x="6680" y="6679"/>
                    <a:pt x="6617" y="6711"/>
                  </a:cubicBezTo>
                  <a:cubicBezTo>
                    <a:pt x="6588" y="6730"/>
                    <a:pt x="6555" y="6738"/>
                    <a:pt x="6523" y="6738"/>
                  </a:cubicBezTo>
                  <a:cubicBezTo>
                    <a:pt x="6450" y="6738"/>
                    <a:pt x="6377" y="6701"/>
                    <a:pt x="6333" y="6679"/>
                  </a:cubicBezTo>
                  <a:lnTo>
                    <a:pt x="5829" y="6396"/>
                  </a:lnTo>
                  <a:cubicBezTo>
                    <a:pt x="5703" y="6490"/>
                    <a:pt x="5609" y="6522"/>
                    <a:pt x="5514" y="6616"/>
                  </a:cubicBezTo>
                  <a:lnTo>
                    <a:pt x="5514" y="7183"/>
                  </a:lnTo>
                  <a:cubicBezTo>
                    <a:pt x="5514" y="7404"/>
                    <a:pt x="5357" y="7562"/>
                    <a:pt x="5168" y="7562"/>
                  </a:cubicBezTo>
                  <a:lnTo>
                    <a:pt x="3781" y="7562"/>
                  </a:lnTo>
                  <a:cubicBezTo>
                    <a:pt x="3592" y="7562"/>
                    <a:pt x="3435" y="7404"/>
                    <a:pt x="3435" y="7183"/>
                  </a:cubicBezTo>
                  <a:lnTo>
                    <a:pt x="3435" y="6616"/>
                  </a:lnTo>
                  <a:cubicBezTo>
                    <a:pt x="3309" y="6553"/>
                    <a:pt x="3183" y="6490"/>
                    <a:pt x="3120" y="6396"/>
                  </a:cubicBezTo>
                  <a:lnTo>
                    <a:pt x="2584" y="6679"/>
                  </a:lnTo>
                  <a:cubicBezTo>
                    <a:pt x="2521" y="6711"/>
                    <a:pt x="2427" y="6711"/>
                    <a:pt x="2332" y="6711"/>
                  </a:cubicBezTo>
                  <a:cubicBezTo>
                    <a:pt x="2238" y="6679"/>
                    <a:pt x="2175" y="6648"/>
                    <a:pt x="2112" y="6553"/>
                  </a:cubicBezTo>
                  <a:lnTo>
                    <a:pt x="1450" y="5388"/>
                  </a:lnTo>
                  <a:cubicBezTo>
                    <a:pt x="1387" y="5230"/>
                    <a:pt x="1419" y="5041"/>
                    <a:pt x="1576" y="4915"/>
                  </a:cubicBezTo>
                  <a:lnTo>
                    <a:pt x="2080" y="4632"/>
                  </a:lnTo>
                  <a:lnTo>
                    <a:pt x="2080" y="4443"/>
                  </a:lnTo>
                  <a:lnTo>
                    <a:pt x="2080" y="4254"/>
                  </a:lnTo>
                  <a:lnTo>
                    <a:pt x="1576" y="3970"/>
                  </a:lnTo>
                  <a:cubicBezTo>
                    <a:pt x="1419" y="3907"/>
                    <a:pt x="1324" y="3655"/>
                    <a:pt x="1450" y="3497"/>
                  </a:cubicBezTo>
                  <a:lnTo>
                    <a:pt x="2112" y="2332"/>
                  </a:lnTo>
                  <a:cubicBezTo>
                    <a:pt x="2175" y="2237"/>
                    <a:pt x="2238" y="2206"/>
                    <a:pt x="2332" y="2174"/>
                  </a:cubicBezTo>
                  <a:cubicBezTo>
                    <a:pt x="2352" y="2155"/>
                    <a:pt x="2377" y="2147"/>
                    <a:pt x="2405" y="2147"/>
                  </a:cubicBezTo>
                  <a:cubicBezTo>
                    <a:pt x="2467" y="2147"/>
                    <a:pt x="2541" y="2184"/>
                    <a:pt x="2584" y="2206"/>
                  </a:cubicBezTo>
                  <a:lnTo>
                    <a:pt x="3120" y="2489"/>
                  </a:lnTo>
                  <a:cubicBezTo>
                    <a:pt x="3214" y="2395"/>
                    <a:pt x="3309" y="2363"/>
                    <a:pt x="3435" y="2269"/>
                  </a:cubicBezTo>
                  <a:lnTo>
                    <a:pt x="3435" y="1702"/>
                  </a:lnTo>
                  <a:cubicBezTo>
                    <a:pt x="3435" y="1481"/>
                    <a:pt x="3592" y="1324"/>
                    <a:pt x="3781" y="1324"/>
                  </a:cubicBezTo>
                  <a:close/>
                  <a:moveTo>
                    <a:pt x="4443" y="0"/>
                  </a:moveTo>
                  <a:cubicBezTo>
                    <a:pt x="1986" y="0"/>
                    <a:pt x="1" y="2017"/>
                    <a:pt x="1" y="4443"/>
                  </a:cubicBezTo>
                  <a:cubicBezTo>
                    <a:pt x="1" y="5419"/>
                    <a:pt x="316" y="6333"/>
                    <a:pt x="851" y="7120"/>
                  </a:cubicBezTo>
                  <a:lnTo>
                    <a:pt x="4159" y="11531"/>
                  </a:lnTo>
                  <a:cubicBezTo>
                    <a:pt x="4222" y="11626"/>
                    <a:pt x="4325" y="11673"/>
                    <a:pt x="4431" y="11673"/>
                  </a:cubicBezTo>
                  <a:cubicBezTo>
                    <a:pt x="4538" y="11673"/>
                    <a:pt x="4648" y="11626"/>
                    <a:pt x="4727" y="11531"/>
                  </a:cubicBezTo>
                  <a:lnTo>
                    <a:pt x="8066" y="6994"/>
                  </a:lnTo>
                  <a:cubicBezTo>
                    <a:pt x="8602" y="6270"/>
                    <a:pt x="8885" y="5356"/>
                    <a:pt x="8885" y="4443"/>
                  </a:cubicBezTo>
                  <a:cubicBezTo>
                    <a:pt x="8885" y="2017"/>
                    <a:pt x="6932" y="0"/>
                    <a:pt x="444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09" name="Google Shape;8509;p85"/>
            <p:cNvSpPr/>
            <p:nvPr/>
          </p:nvSpPr>
          <p:spPr>
            <a:xfrm>
              <a:off x="-3980400" y="3714800"/>
              <a:ext cx="17350" cy="17375"/>
            </a:xfrm>
            <a:custGeom>
              <a:rect b="b" l="l" r="r" t="t"/>
              <a:pathLst>
                <a:path extrusionOk="0" h="695" w="694">
                  <a:moveTo>
                    <a:pt x="347" y="1"/>
                  </a:moveTo>
                  <a:cubicBezTo>
                    <a:pt x="158" y="1"/>
                    <a:pt x="0" y="159"/>
                    <a:pt x="0" y="348"/>
                  </a:cubicBezTo>
                  <a:cubicBezTo>
                    <a:pt x="0" y="537"/>
                    <a:pt x="158" y="694"/>
                    <a:pt x="347" y="694"/>
                  </a:cubicBezTo>
                  <a:cubicBezTo>
                    <a:pt x="536" y="694"/>
                    <a:pt x="694" y="537"/>
                    <a:pt x="694" y="348"/>
                  </a:cubicBezTo>
                  <a:cubicBezTo>
                    <a:pt x="694" y="159"/>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10" name="Google Shape;8510;p85"/>
          <p:cNvGrpSpPr/>
          <p:nvPr/>
        </p:nvGrpSpPr>
        <p:grpSpPr>
          <a:xfrm>
            <a:off x="4643456" y="2769876"/>
            <a:ext cx="420775" cy="393561"/>
            <a:chOff x="-4118225" y="3990475"/>
            <a:chExt cx="292225" cy="273325"/>
          </a:xfrm>
        </p:grpSpPr>
        <p:sp>
          <p:nvSpPr>
            <p:cNvPr id="8511" name="Google Shape;8511;p85"/>
            <p:cNvSpPr/>
            <p:nvPr/>
          </p:nvSpPr>
          <p:spPr>
            <a:xfrm>
              <a:off x="-3963850" y="4040100"/>
              <a:ext cx="51200" cy="51225"/>
            </a:xfrm>
            <a:custGeom>
              <a:rect b="b" l="l" r="r" t="t"/>
              <a:pathLst>
                <a:path extrusionOk="0" h="2049" w="2048">
                  <a:moveTo>
                    <a:pt x="1008" y="0"/>
                  </a:moveTo>
                  <a:cubicBezTo>
                    <a:pt x="473" y="0"/>
                    <a:pt x="0" y="473"/>
                    <a:pt x="0" y="1040"/>
                  </a:cubicBezTo>
                  <a:cubicBezTo>
                    <a:pt x="0" y="1607"/>
                    <a:pt x="473" y="2048"/>
                    <a:pt x="1008" y="2048"/>
                  </a:cubicBezTo>
                  <a:cubicBezTo>
                    <a:pt x="1575" y="2048"/>
                    <a:pt x="2048" y="1607"/>
                    <a:pt x="2048" y="1040"/>
                  </a:cubicBezTo>
                  <a:cubicBezTo>
                    <a:pt x="2048" y="473"/>
                    <a:pt x="1575" y="0"/>
                    <a:pt x="10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2" name="Google Shape;8512;p85"/>
            <p:cNvSpPr/>
            <p:nvPr/>
          </p:nvSpPr>
          <p:spPr>
            <a:xfrm>
              <a:off x="-4015050" y="3990475"/>
              <a:ext cx="153600" cy="153625"/>
            </a:xfrm>
            <a:custGeom>
              <a:rect b="b" l="l" r="r" t="t"/>
              <a:pathLst>
                <a:path extrusionOk="0" h="6145" w="6144">
                  <a:moveTo>
                    <a:pt x="3056" y="1324"/>
                  </a:moveTo>
                  <a:cubicBezTo>
                    <a:pt x="4001" y="1324"/>
                    <a:pt x="4757" y="2080"/>
                    <a:pt x="4757" y="3025"/>
                  </a:cubicBezTo>
                  <a:cubicBezTo>
                    <a:pt x="4757" y="3970"/>
                    <a:pt x="4033" y="4726"/>
                    <a:pt x="3056" y="4726"/>
                  </a:cubicBezTo>
                  <a:cubicBezTo>
                    <a:pt x="2111" y="4726"/>
                    <a:pt x="1386" y="3970"/>
                    <a:pt x="1386" y="3025"/>
                  </a:cubicBezTo>
                  <a:cubicBezTo>
                    <a:pt x="1386" y="2080"/>
                    <a:pt x="2111" y="1324"/>
                    <a:pt x="3056" y="1324"/>
                  </a:cubicBezTo>
                  <a:close/>
                  <a:moveTo>
                    <a:pt x="3056" y="1"/>
                  </a:moveTo>
                  <a:cubicBezTo>
                    <a:pt x="1386" y="1"/>
                    <a:pt x="0" y="1355"/>
                    <a:pt x="0" y="3057"/>
                  </a:cubicBezTo>
                  <a:cubicBezTo>
                    <a:pt x="0" y="4758"/>
                    <a:pt x="1323" y="6144"/>
                    <a:pt x="3056" y="6144"/>
                  </a:cubicBezTo>
                  <a:cubicBezTo>
                    <a:pt x="4757" y="6144"/>
                    <a:pt x="6144" y="4758"/>
                    <a:pt x="6144" y="3057"/>
                  </a:cubicBezTo>
                  <a:cubicBezTo>
                    <a:pt x="6144" y="1355"/>
                    <a:pt x="4757" y="1"/>
                    <a:pt x="305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3" name="Google Shape;8513;p85"/>
            <p:cNvSpPr/>
            <p:nvPr/>
          </p:nvSpPr>
          <p:spPr>
            <a:xfrm>
              <a:off x="-4118225" y="4144075"/>
              <a:ext cx="33875" cy="119725"/>
            </a:xfrm>
            <a:custGeom>
              <a:rect b="b" l="l" r="r" t="t"/>
              <a:pathLst>
                <a:path extrusionOk="0" h="4789" w="1355">
                  <a:moveTo>
                    <a:pt x="347" y="0"/>
                  </a:moveTo>
                  <a:cubicBezTo>
                    <a:pt x="158" y="0"/>
                    <a:pt x="0" y="158"/>
                    <a:pt x="0" y="347"/>
                  </a:cubicBezTo>
                  <a:lnTo>
                    <a:pt x="0" y="4442"/>
                  </a:lnTo>
                  <a:cubicBezTo>
                    <a:pt x="0" y="4631"/>
                    <a:pt x="158" y="4789"/>
                    <a:pt x="347" y="4789"/>
                  </a:cubicBezTo>
                  <a:lnTo>
                    <a:pt x="1008" y="4789"/>
                  </a:lnTo>
                  <a:cubicBezTo>
                    <a:pt x="1134" y="4789"/>
                    <a:pt x="1260" y="4757"/>
                    <a:pt x="1355" y="4726"/>
                  </a:cubicBezTo>
                  <a:lnTo>
                    <a:pt x="1355" y="63"/>
                  </a:lnTo>
                  <a:cubicBezTo>
                    <a:pt x="1260" y="32"/>
                    <a:pt x="1134" y="0"/>
                    <a:pt x="10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4" name="Google Shape;8514;p85"/>
            <p:cNvSpPr/>
            <p:nvPr/>
          </p:nvSpPr>
          <p:spPr>
            <a:xfrm>
              <a:off x="-4067050" y="4143750"/>
              <a:ext cx="241050" cy="120050"/>
            </a:xfrm>
            <a:custGeom>
              <a:rect b="b" l="l" r="r" t="t"/>
              <a:pathLst>
                <a:path extrusionOk="0" h="4802" w="9642">
                  <a:moveTo>
                    <a:pt x="1750" y="1"/>
                  </a:moveTo>
                  <a:cubicBezTo>
                    <a:pt x="1124" y="1"/>
                    <a:pt x="537" y="197"/>
                    <a:pt x="1" y="549"/>
                  </a:cubicBezTo>
                  <a:lnTo>
                    <a:pt x="1" y="4550"/>
                  </a:lnTo>
                  <a:cubicBezTo>
                    <a:pt x="410" y="4707"/>
                    <a:pt x="883" y="4802"/>
                    <a:pt x="1356" y="4802"/>
                  </a:cubicBezTo>
                  <a:lnTo>
                    <a:pt x="5294" y="4802"/>
                  </a:lnTo>
                  <a:cubicBezTo>
                    <a:pt x="5735" y="4802"/>
                    <a:pt x="6144" y="4644"/>
                    <a:pt x="6459" y="4392"/>
                  </a:cubicBezTo>
                  <a:cubicBezTo>
                    <a:pt x="6459" y="4392"/>
                    <a:pt x="8507" y="2502"/>
                    <a:pt x="9169" y="1872"/>
                  </a:cubicBezTo>
                  <a:cubicBezTo>
                    <a:pt x="9169" y="1872"/>
                    <a:pt x="9547" y="1399"/>
                    <a:pt x="9547" y="1021"/>
                  </a:cubicBezTo>
                  <a:cubicBezTo>
                    <a:pt x="9641" y="454"/>
                    <a:pt x="9169" y="13"/>
                    <a:pt x="8602" y="13"/>
                  </a:cubicBezTo>
                  <a:cubicBezTo>
                    <a:pt x="8413" y="13"/>
                    <a:pt x="7751" y="202"/>
                    <a:pt x="6711" y="1777"/>
                  </a:cubicBezTo>
                  <a:cubicBezTo>
                    <a:pt x="6333" y="2376"/>
                    <a:pt x="5766" y="2754"/>
                    <a:pt x="5199" y="2754"/>
                  </a:cubicBezTo>
                  <a:lnTo>
                    <a:pt x="2710" y="2754"/>
                  </a:lnTo>
                  <a:cubicBezTo>
                    <a:pt x="2584" y="2754"/>
                    <a:pt x="2458" y="2849"/>
                    <a:pt x="2395" y="2975"/>
                  </a:cubicBezTo>
                  <a:cubicBezTo>
                    <a:pt x="2333" y="3099"/>
                    <a:pt x="2223" y="3152"/>
                    <a:pt x="2110" y="3152"/>
                  </a:cubicBezTo>
                  <a:cubicBezTo>
                    <a:pt x="1880" y="3152"/>
                    <a:pt x="1638" y="2934"/>
                    <a:pt x="1765" y="2660"/>
                  </a:cubicBezTo>
                  <a:cubicBezTo>
                    <a:pt x="1923" y="2344"/>
                    <a:pt x="2238" y="2092"/>
                    <a:pt x="2616" y="2092"/>
                  </a:cubicBezTo>
                  <a:lnTo>
                    <a:pt x="5231" y="2092"/>
                  </a:lnTo>
                  <a:cubicBezTo>
                    <a:pt x="6081" y="2061"/>
                    <a:pt x="6081" y="706"/>
                    <a:pt x="5136" y="706"/>
                  </a:cubicBezTo>
                  <a:lnTo>
                    <a:pt x="3844" y="706"/>
                  </a:lnTo>
                  <a:cubicBezTo>
                    <a:pt x="3116" y="220"/>
                    <a:pt x="2412" y="1"/>
                    <a:pt x="175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15" name="Google Shape;8515;p85"/>
          <p:cNvGrpSpPr/>
          <p:nvPr/>
        </p:nvGrpSpPr>
        <p:grpSpPr>
          <a:xfrm>
            <a:off x="7354110" y="1688087"/>
            <a:ext cx="394713" cy="421927"/>
            <a:chOff x="-2312225" y="3238300"/>
            <a:chExt cx="274125" cy="293025"/>
          </a:xfrm>
        </p:grpSpPr>
        <p:sp>
          <p:nvSpPr>
            <p:cNvPr id="8516" name="Google Shape;8516;p85"/>
            <p:cNvSpPr/>
            <p:nvPr/>
          </p:nvSpPr>
          <p:spPr>
            <a:xfrm>
              <a:off x="-2241325" y="3289500"/>
              <a:ext cx="203225" cy="241825"/>
            </a:xfrm>
            <a:custGeom>
              <a:rect b="b" l="l" r="r" t="t"/>
              <a:pathLst>
                <a:path extrusionOk="0" h="9673" w="8129">
                  <a:moveTo>
                    <a:pt x="2458" y="0"/>
                  </a:moveTo>
                  <a:cubicBezTo>
                    <a:pt x="2174" y="0"/>
                    <a:pt x="1954" y="221"/>
                    <a:pt x="1954" y="504"/>
                  </a:cubicBezTo>
                  <a:lnTo>
                    <a:pt x="1954" y="2836"/>
                  </a:lnTo>
                  <a:lnTo>
                    <a:pt x="1954" y="5167"/>
                  </a:lnTo>
                  <a:lnTo>
                    <a:pt x="914" y="4128"/>
                  </a:lnTo>
                  <a:cubicBezTo>
                    <a:pt x="820" y="4033"/>
                    <a:pt x="693" y="3986"/>
                    <a:pt x="567" y="3986"/>
                  </a:cubicBezTo>
                  <a:cubicBezTo>
                    <a:pt x="441" y="3986"/>
                    <a:pt x="315" y="4033"/>
                    <a:pt x="221" y="4128"/>
                  </a:cubicBezTo>
                  <a:cubicBezTo>
                    <a:pt x="0" y="4317"/>
                    <a:pt x="0" y="4632"/>
                    <a:pt x="221" y="4852"/>
                  </a:cubicBezTo>
                  <a:lnTo>
                    <a:pt x="2678" y="7310"/>
                  </a:lnTo>
                  <a:lnTo>
                    <a:pt x="2678" y="8664"/>
                  </a:lnTo>
                  <a:cubicBezTo>
                    <a:pt x="2678" y="9200"/>
                    <a:pt x="3151" y="9672"/>
                    <a:pt x="3718" y="9672"/>
                  </a:cubicBezTo>
                  <a:lnTo>
                    <a:pt x="6459" y="9672"/>
                  </a:lnTo>
                  <a:cubicBezTo>
                    <a:pt x="7026" y="9672"/>
                    <a:pt x="7499" y="9200"/>
                    <a:pt x="7499" y="8664"/>
                  </a:cubicBezTo>
                  <a:lnTo>
                    <a:pt x="7499" y="8066"/>
                  </a:lnTo>
                  <a:cubicBezTo>
                    <a:pt x="7688" y="7656"/>
                    <a:pt x="7845" y="7278"/>
                    <a:pt x="7940" y="6837"/>
                  </a:cubicBezTo>
                  <a:cubicBezTo>
                    <a:pt x="8034" y="6396"/>
                    <a:pt x="8129" y="5986"/>
                    <a:pt x="8129" y="5514"/>
                  </a:cubicBezTo>
                  <a:lnTo>
                    <a:pt x="8129" y="3308"/>
                  </a:lnTo>
                  <a:cubicBezTo>
                    <a:pt x="8129" y="3025"/>
                    <a:pt x="7877" y="2773"/>
                    <a:pt x="7625" y="2773"/>
                  </a:cubicBezTo>
                  <a:cubicBezTo>
                    <a:pt x="7341" y="2773"/>
                    <a:pt x="7089" y="3025"/>
                    <a:pt x="7089" y="3308"/>
                  </a:cubicBezTo>
                  <a:lnTo>
                    <a:pt x="7089" y="3812"/>
                  </a:lnTo>
                  <a:cubicBezTo>
                    <a:pt x="7089" y="4002"/>
                    <a:pt x="6931" y="4159"/>
                    <a:pt x="6742" y="4159"/>
                  </a:cubicBezTo>
                  <a:cubicBezTo>
                    <a:pt x="6553" y="4159"/>
                    <a:pt x="6396" y="4002"/>
                    <a:pt x="6396" y="3812"/>
                  </a:cubicBezTo>
                  <a:lnTo>
                    <a:pt x="6396" y="2615"/>
                  </a:lnTo>
                  <a:cubicBezTo>
                    <a:pt x="6396" y="2363"/>
                    <a:pt x="6144" y="2111"/>
                    <a:pt x="5892" y="2111"/>
                  </a:cubicBezTo>
                  <a:cubicBezTo>
                    <a:pt x="5608" y="2111"/>
                    <a:pt x="5356" y="2363"/>
                    <a:pt x="5356" y="2615"/>
                  </a:cubicBezTo>
                  <a:cubicBezTo>
                    <a:pt x="5357" y="2615"/>
                    <a:pt x="5358" y="2615"/>
                    <a:pt x="5359" y="2615"/>
                  </a:cubicBezTo>
                  <a:cubicBezTo>
                    <a:pt x="5418" y="2615"/>
                    <a:pt x="5419" y="3769"/>
                    <a:pt x="5419" y="3781"/>
                  </a:cubicBezTo>
                  <a:lnTo>
                    <a:pt x="5419" y="3781"/>
                  </a:lnTo>
                  <a:cubicBezTo>
                    <a:pt x="5419" y="3970"/>
                    <a:pt x="5262" y="4128"/>
                    <a:pt x="5041" y="4128"/>
                  </a:cubicBezTo>
                  <a:cubicBezTo>
                    <a:pt x="4852" y="4128"/>
                    <a:pt x="4695" y="3970"/>
                    <a:pt x="4695" y="3781"/>
                  </a:cubicBezTo>
                  <a:lnTo>
                    <a:pt x="4695" y="2584"/>
                  </a:lnTo>
                  <a:cubicBezTo>
                    <a:pt x="4695" y="2332"/>
                    <a:pt x="4474" y="2080"/>
                    <a:pt x="4191" y="2080"/>
                  </a:cubicBezTo>
                  <a:cubicBezTo>
                    <a:pt x="3907" y="2080"/>
                    <a:pt x="3686" y="2332"/>
                    <a:pt x="3686" y="2584"/>
                  </a:cubicBezTo>
                  <a:lnTo>
                    <a:pt x="3686" y="3781"/>
                  </a:lnTo>
                  <a:cubicBezTo>
                    <a:pt x="3686" y="3970"/>
                    <a:pt x="3529" y="4128"/>
                    <a:pt x="3308" y="4128"/>
                  </a:cubicBezTo>
                  <a:cubicBezTo>
                    <a:pt x="3119" y="4128"/>
                    <a:pt x="2962" y="3970"/>
                    <a:pt x="2962" y="3781"/>
                  </a:cubicBezTo>
                  <a:lnTo>
                    <a:pt x="2962" y="504"/>
                  </a:lnTo>
                  <a:cubicBezTo>
                    <a:pt x="2962" y="221"/>
                    <a:pt x="2741" y="0"/>
                    <a:pt x="245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7" name="Google Shape;8517;p85"/>
            <p:cNvSpPr/>
            <p:nvPr/>
          </p:nvSpPr>
          <p:spPr>
            <a:xfrm>
              <a:off x="-2312225" y="3238300"/>
              <a:ext cx="241825" cy="241050"/>
            </a:xfrm>
            <a:custGeom>
              <a:rect b="b" l="l" r="r" t="t"/>
              <a:pathLst>
                <a:path extrusionOk="0" h="9642" w="9673">
                  <a:moveTo>
                    <a:pt x="379" y="1"/>
                  </a:moveTo>
                  <a:cubicBezTo>
                    <a:pt x="158" y="1"/>
                    <a:pt x="1" y="158"/>
                    <a:pt x="1" y="347"/>
                  </a:cubicBezTo>
                  <a:lnTo>
                    <a:pt x="1" y="1733"/>
                  </a:lnTo>
                  <a:cubicBezTo>
                    <a:pt x="1" y="1922"/>
                    <a:pt x="158" y="2080"/>
                    <a:pt x="379" y="2080"/>
                  </a:cubicBezTo>
                  <a:lnTo>
                    <a:pt x="726" y="2080"/>
                  </a:lnTo>
                  <a:lnTo>
                    <a:pt x="726" y="7562"/>
                  </a:lnTo>
                  <a:lnTo>
                    <a:pt x="379" y="7562"/>
                  </a:lnTo>
                  <a:cubicBezTo>
                    <a:pt x="158" y="7562"/>
                    <a:pt x="1" y="7719"/>
                    <a:pt x="1" y="7908"/>
                  </a:cubicBezTo>
                  <a:lnTo>
                    <a:pt x="1" y="9294"/>
                  </a:lnTo>
                  <a:cubicBezTo>
                    <a:pt x="1" y="9484"/>
                    <a:pt x="158" y="9641"/>
                    <a:pt x="379" y="9641"/>
                  </a:cubicBezTo>
                  <a:lnTo>
                    <a:pt x="1734" y="9641"/>
                  </a:lnTo>
                  <a:cubicBezTo>
                    <a:pt x="1954" y="9641"/>
                    <a:pt x="2112" y="9484"/>
                    <a:pt x="2112" y="9294"/>
                  </a:cubicBezTo>
                  <a:lnTo>
                    <a:pt x="2112" y="8916"/>
                  </a:lnTo>
                  <a:lnTo>
                    <a:pt x="4160" y="8916"/>
                  </a:lnTo>
                  <a:lnTo>
                    <a:pt x="3435" y="8223"/>
                  </a:lnTo>
                  <a:lnTo>
                    <a:pt x="2112" y="8223"/>
                  </a:lnTo>
                  <a:lnTo>
                    <a:pt x="2112" y="7877"/>
                  </a:lnTo>
                  <a:cubicBezTo>
                    <a:pt x="2112" y="7688"/>
                    <a:pt x="1954" y="7530"/>
                    <a:pt x="1734" y="7530"/>
                  </a:cubicBezTo>
                  <a:lnTo>
                    <a:pt x="1387" y="7530"/>
                  </a:lnTo>
                  <a:lnTo>
                    <a:pt x="1387" y="2080"/>
                  </a:lnTo>
                  <a:lnTo>
                    <a:pt x="1734" y="2080"/>
                  </a:lnTo>
                  <a:cubicBezTo>
                    <a:pt x="1954" y="2080"/>
                    <a:pt x="2112" y="1922"/>
                    <a:pt x="2112" y="1733"/>
                  </a:cubicBezTo>
                  <a:lnTo>
                    <a:pt x="2112" y="1387"/>
                  </a:lnTo>
                  <a:lnTo>
                    <a:pt x="7562" y="1387"/>
                  </a:lnTo>
                  <a:lnTo>
                    <a:pt x="7562" y="1733"/>
                  </a:lnTo>
                  <a:cubicBezTo>
                    <a:pt x="7562" y="1922"/>
                    <a:pt x="7720" y="2080"/>
                    <a:pt x="7940" y="2080"/>
                  </a:cubicBezTo>
                  <a:lnTo>
                    <a:pt x="8287" y="2080"/>
                  </a:lnTo>
                  <a:lnTo>
                    <a:pt x="8287" y="3592"/>
                  </a:lnTo>
                  <a:cubicBezTo>
                    <a:pt x="8444" y="3498"/>
                    <a:pt x="8602" y="3466"/>
                    <a:pt x="8791" y="3466"/>
                  </a:cubicBezTo>
                  <a:cubicBezTo>
                    <a:pt x="8885" y="3466"/>
                    <a:pt x="8917" y="3466"/>
                    <a:pt x="8948" y="3498"/>
                  </a:cubicBezTo>
                  <a:lnTo>
                    <a:pt x="8948" y="2080"/>
                  </a:lnTo>
                  <a:lnTo>
                    <a:pt x="9326" y="2080"/>
                  </a:lnTo>
                  <a:cubicBezTo>
                    <a:pt x="9515" y="2080"/>
                    <a:pt x="9673" y="1922"/>
                    <a:pt x="9673" y="1733"/>
                  </a:cubicBezTo>
                  <a:lnTo>
                    <a:pt x="9673" y="347"/>
                  </a:lnTo>
                  <a:cubicBezTo>
                    <a:pt x="9673" y="158"/>
                    <a:pt x="9515" y="1"/>
                    <a:pt x="9326" y="1"/>
                  </a:cubicBezTo>
                  <a:lnTo>
                    <a:pt x="7940" y="1"/>
                  </a:lnTo>
                  <a:cubicBezTo>
                    <a:pt x="7751" y="1"/>
                    <a:pt x="7562" y="158"/>
                    <a:pt x="7562" y="347"/>
                  </a:cubicBezTo>
                  <a:lnTo>
                    <a:pt x="7562" y="694"/>
                  </a:lnTo>
                  <a:lnTo>
                    <a:pt x="2112" y="694"/>
                  </a:lnTo>
                  <a:lnTo>
                    <a:pt x="2112" y="347"/>
                  </a:lnTo>
                  <a:cubicBezTo>
                    <a:pt x="2112" y="158"/>
                    <a:pt x="1954" y="1"/>
                    <a:pt x="17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18" name="Google Shape;8518;p85"/>
          <p:cNvGrpSpPr/>
          <p:nvPr/>
        </p:nvGrpSpPr>
        <p:grpSpPr>
          <a:xfrm>
            <a:off x="7341062" y="2153586"/>
            <a:ext cx="420811" cy="522864"/>
            <a:chOff x="-2310650" y="3525775"/>
            <a:chExt cx="292250" cy="363125"/>
          </a:xfrm>
        </p:grpSpPr>
        <p:sp>
          <p:nvSpPr>
            <p:cNvPr id="8519" name="Google Shape;8519;p85"/>
            <p:cNvSpPr/>
            <p:nvPr/>
          </p:nvSpPr>
          <p:spPr>
            <a:xfrm>
              <a:off x="-2053075" y="3648650"/>
              <a:ext cx="34675" cy="233950"/>
            </a:xfrm>
            <a:custGeom>
              <a:rect b="b" l="l" r="r" t="t"/>
              <a:pathLst>
                <a:path extrusionOk="0" h="9358" w="1387">
                  <a:moveTo>
                    <a:pt x="0" y="1"/>
                  </a:moveTo>
                  <a:lnTo>
                    <a:pt x="0" y="8286"/>
                  </a:lnTo>
                  <a:cubicBezTo>
                    <a:pt x="0" y="8664"/>
                    <a:pt x="158" y="9011"/>
                    <a:pt x="441" y="9263"/>
                  </a:cubicBezTo>
                  <a:cubicBezTo>
                    <a:pt x="504" y="9326"/>
                    <a:pt x="591" y="9358"/>
                    <a:pt x="677" y="9358"/>
                  </a:cubicBezTo>
                  <a:cubicBezTo>
                    <a:pt x="764" y="9358"/>
                    <a:pt x="851" y="9326"/>
                    <a:pt x="914" y="9263"/>
                  </a:cubicBezTo>
                  <a:cubicBezTo>
                    <a:pt x="1197" y="9011"/>
                    <a:pt x="1355" y="8664"/>
                    <a:pt x="1355" y="8286"/>
                  </a:cubicBezTo>
                  <a:lnTo>
                    <a:pt x="1355" y="347"/>
                  </a:lnTo>
                  <a:lnTo>
                    <a:pt x="1386" y="347"/>
                  </a:lnTo>
                  <a:cubicBezTo>
                    <a:pt x="1386" y="158"/>
                    <a:pt x="1229" y="1"/>
                    <a:pt x="10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0" name="Google Shape;8520;p85"/>
            <p:cNvSpPr/>
            <p:nvPr/>
          </p:nvSpPr>
          <p:spPr>
            <a:xfrm>
              <a:off x="-2259450" y="3751825"/>
              <a:ext cx="51225" cy="51225"/>
            </a:xfrm>
            <a:custGeom>
              <a:rect b="b" l="l" r="r" t="t"/>
              <a:pathLst>
                <a:path extrusionOk="0" h="2049" w="2049">
                  <a:moveTo>
                    <a:pt x="1" y="1"/>
                  </a:moveTo>
                  <a:lnTo>
                    <a:pt x="1" y="2049"/>
                  </a:lnTo>
                  <a:lnTo>
                    <a:pt x="2049" y="2049"/>
                  </a:lnTo>
                  <a:lnTo>
                    <a:pt x="204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1" name="Google Shape;8521;p85"/>
            <p:cNvSpPr/>
            <p:nvPr/>
          </p:nvSpPr>
          <p:spPr>
            <a:xfrm>
              <a:off x="-2259450" y="3649450"/>
              <a:ext cx="137075" cy="51200"/>
            </a:xfrm>
            <a:custGeom>
              <a:rect b="b" l="l" r="r" t="t"/>
              <a:pathLst>
                <a:path extrusionOk="0" h="2048" w="5483">
                  <a:moveTo>
                    <a:pt x="1" y="0"/>
                  </a:moveTo>
                  <a:lnTo>
                    <a:pt x="1" y="2048"/>
                  </a:lnTo>
                  <a:lnTo>
                    <a:pt x="5483" y="2048"/>
                  </a:lnTo>
                  <a:lnTo>
                    <a:pt x="5483"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2" name="Google Shape;8522;p85"/>
            <p:cNvSpPr/>
            <p:nvPr/>
          </p:nvSpPr>
          <p:spPr>
            <a:xfrm>
              <a:off x="-2310650" y="3525775"/>
              <a:ext cx="252075" cy="363125"/>
            </a:xfrm>
            <a:custGeom>
              <a:rect b="b" l="l" r="r" t="t"/>
              <a:pathLst>
                <a:path extrusionOk="0" h="14525" w="10083">
                  <a:moveTo>
                    <a:pt x="7814" y="4222"/>
                  </a:moveTo>
                  <a:cubicBezTo>
                    <a:pt x="8035" y="4222"/>
                    <a:pt x="8192" y="4380"/>
                    <a:pt x="8192" y="4569"/>
                  </a:cubicBezTo>
                  <a:lnTo>
                    <a:pt x="8192" y="7310"/>
                  </a:lnTo>
                  <a:cubicBezTo>
                    <a:pt x="8192" y="7530"/>
                    <a:pt x="8035" y="7657"/>
                    <a:pt x="7814" y="7657"/>
                  </a:cubicBezTo>
                  <a:lnTo>
                    <a:pt x="1671" y="7657"/>
                  </a:lnTo>
                  <a:cubicBezTo>
                    <a:pt x="1482" y="7657"/>
                    <a:pt x="1324" y="7530"/>
                    <a:pt x="1324" y="7310"/>
                  </a:cubicBezTo>
                  <a:lnTo>
                    <a:pt x="1324" y="4569"/>
                  </a:lnTo>
                  <a:cubicBezTo>
                    <a:pt x="1324" y="4380"/>
                    <a:pt x="1482" y="4222"/>
                    <a:pt x="1671" y="4222"/>
                  </a:cubicBezTo>
                  <a:close/>
                  <a:moveTo>
                    <a:pt x="7904" y="8380"/>
                  </a:moveTo>
                  <a:cubicBezTo>
                    <a:pt x="8287" y="8380"/>
                    <a:pt x="8278" y="9043"/>
                    <a:pt x="7877" y="9043"/>
                  </a:cubicBezTo>
                  <a:lnTo>
                    <a:pt x="5829" y="9043"/>
                  </a:lnTo>
                  <a:cubicBezTo>
                    <a:pt x="5388" y="9043"/>
                    <a:pt x="5357" y="8381"/>
                    <a:pt x="5829" y="8381"/>
                  </a:cubicBezTo>
                  <a:lnTo>
                    <a:pt x="7877" y="8381"/>
                  </a:lnTo>
                  <a:cubicBezTo>
                    <a:pt x="7886" y="8380"/>
                    <a:pt x="7895" y="8380"/>
                    <a:pt x="7904" y="8380"/>
                  </a:cubicBezTo>
                  <a:close/>
                  <a:moveTo>
                    <a:pt x="7904" y="9766"/>
                  </a:moveTo>
                  <a:cubicBezTo>
                    <a:pt x="8287" y="9766"/>
                    <a:pt x="8278" y="10429"/>
                    <a:pt x="7877" y="10429"/>
                  </a:cubicBezTo>
                  <a:lnTo>
                    <a:pt x="5829" y="10429"/>
                  </a:lnTo>
                  <a:cubicBezTo>
                    <a:pt x="5388" y="10429"/>
                    <a:pt x="5357" y="9767"/>
                    <a:pt x="5829" y="9767"/>
                  </a:cubicBezTo>
                  <a:lnTo>
                    <a:pt x="7877" y="9767"/>
                  </a:lnTo>
                  <a:cubicBezTo>
                    <a:pt x="7886" y="9767"/>
                    <a:pt x="7895" y="9766"/>
                    <a:pt x="7904" y="9766"/>
                  </a:cubicBezTo>
                  <a:close/>
                  <a:moveTo>
                    <a:pt x="7877" y="11091"/>
                  </a:moveTo>
                  <a:cubicBezTo>
                    <a:pt x="8287" y="11091"/>
                    <a:pt x="8287" y="11784"/>
                    <a:pt x="7877" y="11784"/>
                  </a:cubicBezTo>
                  <a:lnTo>
                    <a:pt x="5829" y="11784"/>
                  </a:lnTo>
                  <a:cubicBezTo>
                    <a:pt x="5388" y="11784"/>
                    <a:pt x="5357" y="11091"/>
                    <a:pt x="5829" y="11091"/>
                  </a:cubicBezTo>
                  <a:close/>
                  <a:moveTo>
                    <a:pt x="4475" y="8350"/>
                  </a:moveTo>
                  <a:cubicBezTo>
                    <a:pt x="4664" y="8350"/>
                    <a:pt x="4821" y="8507"/>
                    <a:pt x="4821" y="8696"/>
                  </a:cubicBezTo>
                  <a:lnTo>
                    <a:pt x="4821" y="11469"/>
                  </a:lnTo>
                  <a:cubicBezTo>
                    <a:pt x="4821" y="11658"/>
                    <a:pt x="4664" y="11815"/>
                    <a:pt x="4475" y="11815"/>
                  </a:cubicBezTo>
                  <a:lnTo>
                    <a:pt x="1734" y="11815"/>
                  </a:lnTo>
                  <a:cubicBezTo>
                    <a:pt x="1513" y="11815"/>
                    <a:pt x="1356" y="11658"/>
                    <a:pt x="1356" y="11469"/>
                  </a:cubicBezTo>
                  <a:lnTo>
                    <a:pt x="1356" y="8696"/>
                  </a:lnTo>
                  <a:cubicBezTo>
                    <a:pt x="1356" y="8507"/>
                    <a:pt x="1513" y="8350"/>
                    <a:pt x="1734" y="8350"/>
                  </a:cubicBezTo>
                  <a:close/>
                  <a:moveTo>
                    <a:pt x="7877" y="12508"/>
                  </a:moveTo>
                  <a:cubicBezTo>
                    <a:pt x="8287" y="12508"/>
                    <a:pt x="8287" y="13170"/>
                    <a:pt x="7877" y="13170"/>
                  </a:cubicBezTo>
                  <a:lnTo>
                    <a:pt x="1734" y="13170"/>
                  </a:lnTo>
                  <a:cubicBezTo>
                    <a:pt x="1293" y="13170"/>
                    <a:pt x="1261" y="12508"/>
                    <a:pt x="1734" y="12508"/>
                  </a:cubicBezTo>
                  <a:close/>
                  <a:moveTo>
                    <a:pt x="348" y="2868"/>
                  </a:moveTo>
                  <a:cubicBezTo>
                    <a:pt x="158" y="2868"/>
                    <a:pt x="1" y="3025"/>
                    <a:pt x="1" y="3214"/>
                  </a:cubicBezTo>
                  <a:lnTo>
                    <a:pt x="1" y="12823"/>
                  </a:lnTo>
                  <a:cubicBezTo>
                    <a:pt x="1" y="13768"/>
                    <a:pt x="726" y="14525"/>
                    <a:pt x="1702" y="14525"/>
                  </a:cubicBezTo>
                  <a:lnTo>
                    <a:pt x="10083" y="14525"/>
                  </a:lnTo>
                  <a:cubicBezTo>
                    <a:pt x="9767" y="14178"/>
                    <a:pt x="9515" y="13705"/>
                    <a:pt x="9515" y="13138"/>
                  </a:cubicBezTo>
                  <a:cubicBezTo>
                    <a:pt x="9547" y="1"/>
                    <a:pt x="9547" y="6333"/>
                    <a:pt x="9547" y="3214"/>
                  </a:cubicBezTo>
                  <a:cubicBezTo>
                    <a:pt x="9547" y="3025"/>
                    <a:pt x="9389" y="2868"/>
                    <a:pt x="9200" y="2868"/>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23" name="Google Shape;8523;p85"/>
          <p:cNvGrpSpPr/>
          <p:nvPr/>
        </p:nvGrpSpPr>
        <p:grpSpPr>
          <a:xfrm>
            <a:off x="7351827" y="2756825"/>
            <a:ext cx="423079" cy="419659"/>
            <a:chOff x="-2310650" y="3958175"/>
            <a:chExt cx="293825" cy="291450"/>
          </a:xfrm>
        </p:grpSpPr>
        <p:sp>
          <p:nvSpPr>
            <p:cNvPr id="8524" name="Google Shape;8524;p85"/>
            <p:cNvSpPr/>
            <p:nvPr/>
          </p:nvSpPr>
          <p:spPr>
            <a:xfrm>
              <a:off x="-2310650" y="3958175"/>
              <a:ext cx="185925" cy="118950"/>
            </a:xfrm>
            <a:custGeom>
              <a:rect b="b" l="l" r="r" t="t"/>
              <a:pathLst>
                <a:path extrusionOk="0" h="4758" w="7437">
                  <a:moveTo>
                    <a:pt x="1009" y="1"/>
                  </a:moveTo>
                  <a:cubicBezTo>
                    <a:pt x="474" y="1"/>
                    <a:pt x="1" y="474"/>
                    <a:pt x="1" y="1009"/>
                  </a:cubicBezTo>
                  <a:lnTo>
                    <a:pt x="1" y="2395"/>
                  </a:lnTo>
                  <a:cubicBezTo>
                    <a:pt x="1" y="2931"/>
                    <a:pt x="474" y="3372"/>
                    <a:pt x="1009" y="3372"/>
                  </a:cubicBezTo>
                  <a:lnTo>
                    <a:pt x="1356" y="3372"/>
                  </a:lnTo>
                  <a:lnTo>
                    <a:pt x="1356" y="4412"/>
                  </a:lnTo>
                  <a:cubicBezTo>
                    <a:pt x="1356" y="4618"/>
                    <a:pt x="1518" y="4757"/>
                    <a:pt x="1692" y="4757"/>
                  </a:cubicBezTo>
                  <a:cubicBezTo>
                    <a:pt x="1784" y="4757"/>
                    <a:pt x="1878" y="4719"/>
                    <a:pt x="1954" y="4632"/>
                  </a:cubicBezTo>
                  <a:lnTo>
                    <a:pt x="3214" y="3372"/>
                  </a:lnTo>
                  <a:lnTo>
                    <a:pt x="3403" y="3372"/>
                  </a:lnTo>
                  <a:lnTo>
                    <a:pt x="3403" y="2364"/>
                  </a:lnTo>
                  <a:cubicBezTo>
                    <a:pt x="3403" y="1419"/>
                    <a:pt x="4160" y="663"/>
                    <a:pt x="5105" y="663"/>
                  </a:cubicBezTo>
                  <a:lnTo>
                    <a:pt x="7436" y="663"/>
                  </a:lnTo>
                  <a:cubicBezTo>
                    <a:pt x="7279" y="253"/>
                    <a:pt x="6932" y="1"/>
                    <a:pt x="649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5" name="Google Shape;8525;p85"/>
            <p:cNvSpPr/>
            <p:nvPr/>
          </p:nvSpPr>
          <p:spPr>
            <a:xfrm>
              <a:off x="-2309075" y="3992050"/>
              <a:ext cx="292250" cy="257575"/>
            </a:xfrm>
            <a:custGeom>
              <a:rect b="b" l="l" r="r" t="t"/>
              <a:pathLst>
                <a:path extrusionOk="0" h="10303" w="11690">
                  <a:moveTo>
                    <a:pt x="5042" y="1"/>
                  </a:moveTo>
                  <a:cubicBezTo>
                    <a:pt x="4506" y="1"/>
                    <a:pt x="4034" y="473"/>
                    <a:pt x="4034" y="1040"/>
                  </a:cubicBezTo>
                  <a:lnTo>
                    <a:pt x="4034" y="2395"/>
                  </a:lnTo>
                  <a:cubicBezTo>
                    <a:pt x="4034" y="2962"/>
                    <a:pt x="4506" y="3435"/>
                    <a:pt x="5042" y="3435"/>
                  </a:cubicBezTo>
                  <a:lnTo>
                    <a:pt x="6964" y="3435"/>
                  </a:lnTo>
                  <a:lnTo>
                    <a:pt x="7814" y="4254"/>
                  </a:lnTo>
                  <a:cubicBezTo>
                    <a:pt x="7216" y="4537"/>
                    <a:pt x="6775" y="5136"/>
                    <a:pt x="6775" y="5829"/>
                  </a:cubicBezTo>
                  <a:cubicBezTo>
                    <a:pt x="6775" y="6270"/>
                    <a:pt x="6932" y="6680"/>
                    <a:pt x="7216" y="6932"/>
                  </a:cubicBezTo>
                  <a:cubicBezTo>
                    <a:pt x="6585" y="7089"/>
                    <a:pt x="6081" y="7499"/>
                    <a:pt x="5766" y="8034"/>
                  </a:cubicBezTo>
                  <a:cubicBezTo>
                    <a:pt x="5451" y="7499"/>
                    <a:pt x="4916" y="7089"/>
                    <a:pt x="4286" y="6932"/>
                  </a:cubicBezTo>
                  <a:cubicBezTo>
                    <a:pt x="4569" y="6617"/>
                    <a:pt x="4727" y="6270"/>
                    <a:pt x="4727" y="5829"/>
                  </a:cubicBezTo>
                  <a:cubicBezTo>
                    <a:pt x="4727" y="4884"/>
                    <a:pt x="3971" y="4159"/>
                    <a:pt x="3025" y="4159"/>
                  </a:cubicBezTo>
                  <a:cubicBezTo>
                    <a:pt x="2080" y="4159"/>
                    <a:pt x="1356" y="4884"/>
                    <a:pt x="1356" y="5829"/>
                  </a:cubicBezTo>
                  <a:cubicBezTo>
                    <a:pt x="1356" y="6270"/>
                    <a:pt x="1513" y="6680"/>
                    <a:pt x="1765" y="6932"/>
                  </a:cubicBezTo>
                  <a:cubicBezTo>
                    <a:pt x="757" y="7215"/>
                    <a:pt x="1" y="8129"/>
                    <a:pt x="1" y="9263"/>
                  </a:cubicBezTo>
                  <a:lnTo>
                    <a:pt x="1" y="9925"/>
                  </a:lnTo>
                  <a:cubicBezTo>
                    <a:pt x="1" y="10145"/>
                    <a:pt x="158" y="10303"/>
                    <a:pt x="348" y="10303"/>
                  </a:cubicBezTo>
                  <a:lnTo>
                    <a:pt x="11343" y="10303"/>
                  </a:lnTo>
                  <a:cubicBezTo>
                    <a:pt x="11532" y="10303"/>
                    <a:pt x="11689" y="10145"/>
                    <a:pt x="11689" y="9925"/>
                  </a:cubicBezTo>
                  <a:lnTo>
                    <a:pt x="11689" y="9263"/>
                  </a:lnTo>
                  <a:cubicBezTo>
                    <a:pt x="11689" y="8160"/>
                    <a:pt x="10965" y="7215"/>
                    <a:pt x="9925" y="6932"/>
                  </a:cubicBezTo>
                  <a:cubicBezTo>
                    <a:pt x="10209" y="6617"/>
                    <a:pt x="10366" y="6270"/>
                    <a:pt x="10366" y="5829"/>
                  </a:cubicBezTo>
                  <a:cubicBezTo>
                    <a:pt x="10366" y="5010"/>
                    <a:pt x="9767" y="4317"/>
                    <a:pt x="8980" y="4159"/>
                  </a:cubicBezTo>
                  <a:lnTo>
                    <a:pt x="8980" y="3435"/>
                  </a:lnTo>
                  <a:lnTo>
                    <a:pt x="10555" y="3435"/>
                  </a:lnTo>
                  <a:cubicBezTo>
                    <a:pt x="11122" y="3435"/>
                    <a:pt x="11595" y="2962"/>
                    <a:pt x="11595" y="2395"/>
                  </a:cubicBezTo>
                  <a:lnTo>
                    <a:pt x="11595" y="1040"/>
                  </a:lnTo>
                  <a:cubicBezTo>
                    <a:pt x="11595" y="473"/>
                    <a:pt x="11122" y="1"/>
                    <a:pt x="1055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26" name="Google Shape;8526;p85"/>
          <p:cNvGrpSpPr/>
          <p:nvPr/>
        </p:nvGrpSpPr>
        <p:grpSpPr>
          <a:xfrm>
            <a:off x="4718688" y="3308459"/>
            <a:ext cx="424159" cy="419659"/>
            <a:chOff x="-1182750" y="3962900"/>
            <a:chExt cx="294575" cy="291450"/>
          </a:xfrm>
        </p:grpSpPr>
        <p:sp>
          <p:nvSpPr>
            <p:cNvPr id="8527" name="Google Shape;8527;p85"/>
            <p:cNvSpPr/>
            <p:nvPr/>
          </p:nvSpPr>
          <p:spPr>
            <a:xfrm>
              <a:off x="-1078000" y="4030650"/>
              <a:ext cx="17350" cy="17350"/>
            </a:xfrm>
            <a:custGeom>
              <a:rect b="b" l="l" r="r" t="t"/>
              <a:pathLst>
                <a:path extrusionOk="0" h="694" w="694">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8" name="Google Shape;8528;p85"/>
            <p:cNvSpPr/>
            <p:nvPr/>
          </p:nvSpPr>
          <p:spPr>
            <a:xfrm>
              <a:off x="-1129200" y="409995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9" name="Google Shape;8529;p85"/>
            <p:cNvSpPr/>
            <p:nvPr/>
          </p:nvSpPr>
          <p:spPr>
            <a:xfrm>
              <a:off x="-1009475" y="4081850"/>
              <a:ext cx="18125" cy="17350"/>
            </a:xfrm>
            <a:custGeom>
              <a:rect b="b" l="l" r="r" t="t"/>
              <a:pathLst>
                <a:path extrusionOk="0" h="694" w="725">
                  <a:moveTo>
                    <a:pt x="347" y="0"/>
                  </a:moveTo>
                  <a:cubicBezTo>
                    <a:pt x="158" y="0"/>
                    <a:pt x="0" y="158"/>
                    <a:pt x="0" y="347"/>
                  </a:cubicBezTo>
                  <a:cubicBezTo>
                    <a:pt x="0" y="536"/>
                    <a:pt x="158" y="693"/>
                    <a:pt x="347" y="693"/>
                  </a:cubicBezTo>
                  <a:cubicBezTo>
                    <a:pt x="567" y="693"/>
                    <a:pt x="725" y="536"/>
                    <a:pt x="725" y="347"/>
                  </a:cubicBezTo>
                  <a:cubicBezTo>
                    <a:pt x="725" y="158"/>
                    <a:pt x="567"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0" name="Google Shape;8530;p85"/>
            <p:cNvSpPr/>
            <p:nvPr/>
          </p:nvSpPr>
          <p:spPr>
            <a:xfrm>
              <a:off x="-1182750" y="4168475"/>
              <a:ext cx="292225" cy="34675"/>
            </a:xfrm>
            <a:custGeom>
              <a:rect b="b" l="l" r="r" t="t"/>
              <a:pathLst>
                <a:path extrusionOk="0" h="1387" w="11689">
                  <a:moveTo>
                    <a:pt x="0" y="1"/>
                  </a:moveTo>
                  <a:lnTo>
                    <a:pt x="0" y="347"/>
                  </a:lnTo>
                  <a:lnTo>
                    <a:pt x="63" y="347"/>
                  </a:lnTo>
                  <a:cubicBezTo>
                    <a:pt x="63" y="914"/>
                    <a:pt x="504" y="1387"/>
                    <a:pt x="1071" y="1387"/>
                  </a:cubicBezTo>
                  <a:lnTo>
                    <a:pt x="10680" y="1387"/>
                  </a:lnTo>
                  <a:cubicBezTo>
                    <a:pt x="11247" y="1387"/>
                    <a:pt x="11688" y="914"/>
                    <a:pt x="11688" y="347"/>
                  </a:cubicBezTo>
                  <a:lnTo>
                    <a:pt x="1168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1" name="Google Shape;8531;p85"/>
            <p:cNvSpPr/>
            <p:nvPr/>
          </p:nvSpPr>
          <p:spPr>
            <a:xfrm>
              <a:off x="-1117400" y="4220475"/>
              <a:ext cx="161500" cy="33875"/>
            </a:xfrm>
            <a:custGeom>
              <a:rect b="b" l="l" r="r" t="t"/>
              <a:pathLst>
                <a:path extrusionOk="0" h="1355" w="6460">
                  <a:moveTo>
                    <a:pt x="1513" y="0"/>
                  </a:moveTo>
                  <a:lnTo>
                    <a:pt x="1356" y="693"/>
                  </a:lnTo>
                  <a:lnTo>
                    <a:pt x="474" y="693"/>
                  </a:lnTo>
                  <a:cubicBezTo>
                    <a:pt x="32" y="693"/>
                    <a:pt x="1" y="1355"/>
                    <a:pt x="474" y="1355"/>
                  </a:cubicBezTo>
                  <a:lnTo>
                    <a:pt x="5924" y="1355"/>
                  </a:lnTo>
                  <a:cubicBezTo>
                    <a:pt x="6459" y="1355"/>
                    <a:pt x="6459" y="693"/>
                    <a:pt x="5987" y="693"/>
                  </a:cubicBezTo>
                  <a:lnTo>
                    <a:pt x="5073" y="693"/>
                  </a:lnTo>
                  <a:lnTo>
                    <a:pt x="4916"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2" name="Google Shape;8532;p85"/>
            <p:cNvSpPr/>
            <p:nvPr/>
          </p:nvSpPr>
          <p:spPr>
            <a:xfrm>
              <a:off x="-958300" y="4014100"/>
              <a:ext cx="18150" cy="17350"/>
            </a:xfrm>
            <a:custGeom>
              <a:rect b="b" l="l" r="r" t="t"/>
              <a:pathLst>
                <a:path extrusionOk="0" h="694" w="726">
                  <a:moveTo>
                    <a:pt x="348" y="1"/>
                  </a:moveTo>
                  <a:cubicBezTo>
                    <a:pt x="158" y="1"/>
                    <a:pt x="1" y="158"/>
                    <a:pt x="1" y="347"/>
                  </a:cubicBezTo>
                  <a:cubicBezTo>
                    <a:pt x="1" y="536"/>
                    <a:pt x="158" y="694"/>
                    <a:pt x="348" y="694"/>
                  </a:cubicBezTo>
                  <a:cubicBezTo>
                    <a:pt x="568" y="694"/>
                    <a:pt x="726" y="536"/>
                    <a:pt x="726" y="347"/>
                  </a:cubicBezTo>
                  <a:cubicBezTo>
                    <a:pt x="726" y="158"/>
                    <a:pt x="568" y="1"/>
                    <a:pt x="3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3" name="Google Shape;8533;p85"/>
            <p:cNvSpPr/>
            <p:nvPr/>
          </p:nvSpPr>
          <p:spPr>
            <a:xfrm>
              <a:off x="-1180400" y="3962900"/>
              <a:ext cx="292225" cy="188275"/>
            </a:xfrm>
            <a:custGeom>
              <a:rect b="b" l="l" r="r" t="t"/>
              <a:pathLst>
                <a:path extrusionOk="0" h="7531" w="11689">
                  <a:moveTo>
                    <a:pt x="9232" y="1324"/>
                  </a:moveTo>
                  <a:cubicBezTo>
                    <a:pt x="9799" y="1324"/>
                    <a:pt x="10271" y="1797"/>
                    <a:pt x="10271" y="2364"/>
                  </a:cubicBezTo>
                  <a:cubicBezTo>
                    <a:pt x="10271" y="2922"/>
                    <a:pt x="9822" y="3391"/>
                    <a:pt x="9247" y="3391"/>
                  </a:cubicBezTo>
                  <a:cubicBezTo>
                    <a:pt x="9140" y="3391"/>
                    <a:pt x="9029" y="3375"/>
                    <a:pt x="8916" y="3341"/>
                  </a:cubicBezTo>
                  <a:lnTo>
                    <a:pt x="8034" y="4538"/>
                  </a:lnTo>
                  <a:cubicBezTo>
                    <a:pt x="8507" y="5199"/>
                    <a:pt x="7971" y="6144"/>
                    <a:pt x="7152" y="6144"/>
                  </a:cubicBezTo>
                  <a:cubicBezTo>
                    <a:pt x="6491" y="6144"/>
                    <a:pt x="5987" y="5514"/>
                    <a:pt x="6176" y="4790"/>
                  </a:cubicBezTo>
                  <a:lnTo>
                    <a:pt x="4978" y="3908"/>
                  </a:lnTo>
                  <a:cubicBezTo>
                    <a:pt x="4839" y="4007"/>
                    <a:pt x="4661" y="4069"/>
                    <a:pt x="4470" y="4069"/>
                  </a:cubicBezTo>
                  <a:cubicBezTo>
                    <a:pt x="4359" y="4069"/>
                    <a:pt x="4243" y="4048"/>
                    <a:pt x="4128" y="4002"/>
                  </a:cubicBezTo>
                  <a:lnTo>
                    <a:pt x="3214" y="5199"/>
                  </a:lnTo>
                  <a:cubicBezTo>
                    <a:pt x="3340" y="5357"/>
                    <a:pt x="3372" y="5546"/>
                    <a:pt x="3372" y="5735"/>
                  </a:cubicBezTo>
                  <a:cubicBezTo>
                    <a:pt x="3372" y="6302"/>
                    <a:pt x="2899" y="6775"/>
                    <a:pt x="2363" y="6775"/>
                  </a:cubicBezTo>
                  <a:cubicBezTo>
                    <a:pt x="1796" y="6775"/>
                    <a:pt x="1324" y="6302"/>
                    <a:pt x="1324" y="5735"/>
                  </a:cubicBezTo>
                  <a:cubicBezTo>
                    <a:pt x="1324" y="5199"/>
                    <a:pt x="1796" y="4727"/>
                    <a:pt x="2363" y="4727"/>
                  </a:cubicBezTo>
                  <a:cubicBezTo>
                    <a:pt x="2489" y="4727"/>
                    <a:pt x="2552" y="4758"/>
                    <a:pt x="2678" y="4758"/>
                  </a:cubicBezTo>
                  <a:lnTo>
                    <a:pt x="3592" y="3593"/>
                  </a:lnTo>
                  <a:cubicBezTo>
                    <a:pt x="3120" y="2899"/>
                    <a:pt x="3624" y="1954"/>
                    <a:pt x="4443" y="1954"/>
                  </a:cubicBezTo>
                  <a:cubicBezTo>
                    <a:pt x="5104" y="1954"/>
                    <a:pt x="5640" y="2584"/>
                    <a:pt x="5419" y="3309"/>
                  </a:cubicBezTo>
                  <a:lnTo>
                    <a:pt x="6617" y="4223"/>
                  </a:lnTo>
                  <a:cubicBezTo>
                    <a:pt x="6766" y="4116"/>
                    <a:pt x="6959" y="4038"/>
                    <a:pt x="7165" y="4038"/>
                  </a:cubicBezTo>
                  <a:cubicBezTo>
                    <a:pt x="7264" y="4038"/>
                    <a:pt x="7365" y="4056"/>
                    <a:pt x="7467" y="4097"/>
                  </a:cubicBezTo>
                  <a:lnTo>
                    <a:pt x="8381" y="2899"/>
                  </a:lnTo>
                  <a:cubicBezTo>
                    <a:pt x="8255" y="2742"/>
                    <a:pt x="8223" y="2553"/>
                    <a:pt x="8223" y="2364"/>
                  </a:cubicBezTo>
                  <a:cubicBezTo>
                    <a:pt x="8223" y="1797"/>
                    <a:pt x="8696" y="1324"/>
                    <a:pt x="9232" y="1324"/>
                  </a:cubicBezTo>
                  <a:close/>
                  <a:moveTo>
                    <a:pt x="1009" y="1"/>
                  </a:moveTo>
                  <a:cubicBezTo>
                    <a:pt x="473" y="1"/>
                    <a:pt x="1" y="474"/>
                    <a:pt x="1" y="1009"/>
                  </a:cubicBezTo>
                  <a:lnTo>
                    <a:pt x="1" y="7531"/>
                  </a:lnTo>
                  <a:lnTo>
                    <a:pt x="11689" y="7531"/>
                  </a:lnTo>
                  <a:lnTo>
                    <a:pt x="11689" y="1009"/>
                  </a:lnTo>
                  <a:cubicBezTo>
                    <a:pt x="11657" y="411"/>
                    <a:pt x="11185" y="1"/>
                    <a:pt x="1061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34" name="Google Shape;8534;p85"/>
          <p:cNvGrpSpPr/>
          <p:nvPr/>
        </p:nvGrpSpPr>
        <p:grpSpPr>
          <a:xfrm>
            <a:off x="2471824" y="1689223"/>
            <a:ext cx="424195" cy="419659"/>
            <a:chOff x="-5611575" y="3272950"/>
            <a:chExt cx="294600" cy="291450"/>
          </a:xfrm>
        </p:grpSpPr>
        <p:sp>
          <p:nvSpPr>
            <p:cNvPr id="8535" name="Google Shape;8535;p85"/>
            <p:cNvSpPr/>
            <p:nvPr/>
          </p:nvSpPr>
          <p:spPr>
            <a:xfrm>
              <a:off x="-5594250" y="3273750"/>
              <a:ext cx="85875" cy="84300"/>
            </a:xfrm>
            <a:custGeom>
              <a:rect b="b" l="l" r="r" t="t"/>
              <a:pathLst>
                <a:path extrusionOk="0" h="3372" w="3435">
                  <a:moveTo>
                    <a:pt x="1734" y="0"/>
                  </a:moveTo>
                  <a:cubicBezTo>
                    <a:pt x="788" y="0"/>
                    <a:pt x="32" y="756"/>
                    <a:pt x="32" y="1702"/>
                  </a:cubicBezTo>
                  <a:cubicBezTo>
                    <a:pt x="1" y="2678"/>
                    <a:pt x="820" y="3371"/>
                    <a:pt x="1702" y="3371"/>
                  </a:cubicBezTo>
                  <a:cubicBezTo>
                    <a:pt x="2269" y="3371"/>
                    <a:pt x="2899" y="3025"/>
                    <a:pt x="3214" y="2426"/>
                  </a:cubicBezTo>
                  <a:cubicBezTo>
                    <a:pt x="3340" y="2206"/>
                    <a:pt x="3435" y="1922"/>
                    <a:pt x="3435" y="1702"/>
                  </a:cubicBezTo>
                  <a:cubicBezTo>
                    <a:pt x="3435" y="756"/>
                    <a:pt x="2679" y="0"/>
                    <a:pt x="173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6" name="Google Shape;8536;p85"/>
            <p:cNvSpPr/>
            <p:nvPr/>
          </p:nvSpPr>
          <p:spPr>
            <a:xfrm>
              <a:off x="-5457200" y="3324950"/>
              <a:ext cx="67775" cy="67750"/>
            </a:xfrm>
            <a:custGeom>
              <a:rect b="b" l="l" r="r" t="t"/>
              <a:pathLst>
                <a:path extrusionOk="0" h="2710" w="2711">
                  <a:moveTo>
                    <a:pt x="1009" y="0"/>
                  </a:moveTo>
                  <a:cubicBezTo>
                    <a:pt x="410" y="158"/>
                    <a:pt x="1" y="662"/>
                    <a:pt x="1" y="1323"/>
                  </a:cubicBezTo>
                  <a:cubicBezTo>
                    <a:pt x="1" y="2079"/>
                    <a:pt x="631" y="2710"/>
                    <a:pt x="1355" y="2710"/>
                  </a:cubicBezTo>
                  <a:cubicBezTo>
                    <a:pt x="1985" y="2710"/>
                    <a:pt x="2553" y="2268"/>
                    <a:pt x="2710" y="1701"/>
                  </a:cubicBezTo>
                  <a:lnTo>
                    <a:pt x="1355" y="1701"/>
                  </a:lnTo>
                  <a:cubicBezTo>
                    <a:pt x="1166" y="1701"/>
                    <a:pt x="1009" y="1544"/>
                    <a:pt x="1009" y="1323"/>
                  </a:cubicBezTo>
                  <a:lnTo>
                    <a:pt x="1009"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7" name="Google Shape;8537;p85"/>
            <p:cNvSpPr/>
            <p:nvPr/>
          </p:nvSpPr>
          <p:spPr>
            <a:xfrm>
              <a:off x="-5415450" y="3325725"/>
              <a:ext cx="25225" cy="24450"/>
            </a:xfrm>
            <a:custGeom>
              <a:rect b="b" l="l" r="r" t="t"/>
              <a:pathLst>
                <a:path extrusionOk="0" h="978" w="1009">
                  <a:moveTo>
                    <a:pt x="0" y="1"/>
                  </a:moveTo>
                  <a:lnTo>
                    <a:pt x="0" y="977"/>
                  </a:lnTo>
                  <a:lnTo>
                    <a:pt x="1009" y="977"/>
                  </a:lnTo>
                  <a:cubicBezTo>
                    <a:pt x="883" y="473"/>
                    <a:pt x="473" y="127"/>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8" name="Google Shape;8538;p85"/>
            <p:cNvSpPr/>
            <p:nvPr/>
          </p:nvSpPr>
          <p:spPr>
            <a:xfrm>
              <a:off x="-5611575" y="3359600"/>
              <a:ext cx="118950" cy="204800"/>
            </a:xfrm>
            <a:custGeom>
              <a:rect b="b" l="l" r="r" t="t"/>
              <a:pathLst>
                <a:path extrusionOk="0" h="8192" w="4758">
                  <a:moveTo>
                    <a:pt x="694" y="0"/>
                  </a:moveTo>
                  <a:cubicBezTo>
                    <a:pt x="253" y="410"/>
                    <a:pt x="1" y="1008"/>
                    <a:pt x="1" y="1670"/>
                  </a:cubicBezTo>
                  <a:lnTo>
                    <a:pt x="1" y="3718"/>
                  </a:lnTo>
                  <a:cubicBezTo>
                    <a:pt x="1" y="4159"/>
                    <a:pt x="253" y="4569"/>
                    <a:pt x="662" y="4726"/>
                  </a:cubicBezTo>
                  <a:lnTo>
                    <a:pt x="662" y="7152"/>
                  </a:lnTo>
                  <a:cubicBezTo>
                    <a:pt x="662" y="7687"/>
                    <a:pt x="1135" y="8192"/>
                    <a:pt x="1670" y="8192"/>
                  </a:cubicBezTo>
                  <a:lnTo>
                    <a:pt x="3057" y="8192"/>
                  </a:lnTo>
                  <a:cubicBezTo>
                    <a:pt x="3624" y="8192"/>
                    <a:pt x="4096" y="7719"/>
                    <a:pt x="4096" y="7152"/>
                  </a:cubicBezTo>
                  <a:lnTo>
                    <a:pt x="4096" y="4726"/>
                  </a:lnTo>
                  <a:cubicBezTo>
                    <a:pt x="4474" y="4569"/>
                    <a:pt x="4758" y="4190"/>
                    <a:pt x="4758" y="3718"/>
                  </a:cubicBezTo>
                  <a:lnTo>
                    <a:pt x="4758" y="1670"/>
                  </a:lnTo>
                  <a:cubicBezTo>
                    <a:pt x="4758" y="1008"/>
                    <a:pt x="4474" y="410"/>
                    <a:pt x="4033" y="0"/>
                  </a:cubicBezTo>
                  <a:cubicBezTo>
                    <a:pt x="3718" y="347"/>
                    <a:pt x="3246" y="567"/>
                    <a:pt x="2742" y="662"/>
                  </a:cubicBezTo>
                  <a:lnTo>
                    <a:pt x="2742" y="2395"/>
                  </a:lnTo>
                  <a:cubicBezTo>
                    <a:pt x="2742" y="2584"/>
                    <a:pt x="2584" y="2741"/>
                    <a:pt x="2395" y="2741"/>
                  </a:cubicBezTo>
                  <a:cubicBezTo>
                    <a:pt x="2175" y="2741"/>
                    <a:pt x="2017" y="2584"/>
                    <a:pt x="2017" y="2395"/>
                  </a:cubicBezTo>
                  <a:lnTo>
                    <a:pt x="2017" y="662"/>
                  </a:lnTo>
                  <a:cubicBezTo>
                    <a:pt x="1513" y="567"/>
                    <a:pt x="1040" y="347"/>
                    <a:pt x="6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9" name="Google Shape;8539;p85"/>
            <p:cNvSpPr/>
            <p:nvPr/>
          </p:nvSpPr>
          <p:spPr>
            <a:xfrm>
              <a:off x="-5510750" y="3272950"/>
              <a:ext cx="193775" cy="187475"/>
            </a:xfrm>
            <a:custGeom>
              <a:rect b="b" l="l" r="r" t="t"/>
              <a:pathLst>
                <a:path extrusionOk="0" h="7499" w="7751">
                  <a:moveTo>
                    <a:pt x="3497" y="1355"/>
                  </a:moveTo>
                  <a:cubicBezTo>
                    <a:pt x="4663" y="1355"/>
                    <a:pt x="5577" y="2269"/>
                    <a:pt x="5577" y="3403"/>
                  </a:cubicBezTo>
                  <a:cubicBezTo>
                    <a:pt x="5577" y="4569"/>
                    <a:pt x="4600" y="5451"/>
                    <a:pt x="3497" y="5451"/>
                  </a:cubicBezTo>
                  <a:cubicBezTo>
                    <a:pt x="2363" y="5451"/>
                    <a:pt x="1450" y="4569"/>
                    <a:pt x="1450" y="3403"/>
                  </a:cubicBezTo>
                  <a:cubicBezTo>
                    <a:pt x="1450" y="2269"/>
                    <a:pt x="2363" y="1355"/>
                    <a:pt x="3497" y="1355"/>
                  </a:cubicBezTo>
                  <a:close/>
                  <a:moveTo>
                    <a:pt x="0" y="1"/>
                  </a:moveTo>
                  <a:cubicBezTo>
                    <a:pt x="441" y="410"/>
                    <a:pt x="725" y="1009"/>
                    <a:pt x="725" y="1671"/>
                  </a:cubicBezTo>
                  <a:cubicBezTo>
                    <a:pt x="725" y="2112"/>
                    <a:pt x="599" y="2521"/>
                    <a:pt x="410" y="2868"/>
                  </a:cubicBezTo>
                  <a:cubicBezTo>
                    <a:pt x="1040" y="3403"/>
                    <a:pt x="1387" y="4191"/>
                    <a:pt x="1387" y="5105"/>
                  </a:cubicBezTo>
                  <a:lnTo>
                    <a:pt x="1387" y="7152"/>
                  </a:lnTo>
                  <a:cubicBezTo>
                    <a:pt x="1387" y="7278"/>
                    <a:pt x="1387" y="7404"/>
                    <a:pt x="1355" y="7499"/>
                  </a:cubicBezTo>
                  <a:lnTo>
                    <a:pt x="5829" y="7499"/>
                  </a:lnTo>
                  <a:cubicBezTo>
                    <a:pt x="6396" y="7499"/>
                    <a:pt x="6900" y="7026"/>
                    <a:pt x="6900" y="6491"/>
                  </a:cubicBezTo>
                  <a:lnTo>
                    <a:pt x="6900" y="694"/>
                  </a:lnTo>
                  <a:lnTo>
                    <a:pt x="7246" y="694"/>
                  </a:lnTo>
                  <a:cubicBezTo>
                    <a:pt x="7751" y="694"/>
                    <a:pt x="7751" y="1"/>
                    <a:pt x="727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40" name="Google Shape;8540;p85"/>
          <p:cNvGrpSpPr/>
          <p:nvPr/>
        </p:nvGrpSpPr>
        <p:grpSpPr>
          <a:xfrm>
            <a:off x="2471824" y="2205770"/>
            <a:ext cx="424195" cy="418507"/>
            <a:chOff x="-5613150" y="3632900"/>
            <a:chExt cx="294600" cy="290650"/>
          </a:xfrm>
        </p:grpSpPr>
        <p:sp>
          <p:nvSpPr>
            <p:cNvPr id="8541" name="Google Shape;8541;p85"/>
            <p:cNvSpPr/>
            <p:nvPr/>
          </p:nvSpPr>
          <p:spPr>
            <a:xfrm>
              <a:off x="-5440825" y="3708275"/>
              <a:ext cx="49550" cy="41450"/>
            </a:xfrm>
            <a:custGeom>
              <a:rect b="b" l="l" r="r" t="t"/>
              <a:pathLst>
                <a:path extrusionOk="0" h="1658" w="1982">
                  <a:moveTo>
                    <a:pt x="522" y="1"/>
                  </a:moveTo>
                  <a:cubicBezTo>
                    <a:pt x="249" y="1"/>
                    <a:pt x="1" y="335"/>
                    <a:pt x="291" y="577"/>
                  </a:cubicBezTo>
                  <a:lnTo>
                    <a:pt x="1267" y="1554"/>
                  </a:lnTo>
                  <a:cubicBezTo>
                    <a:pt x="1341" y="1627"/>
                    <a:pt x="1422" y="1658"/>
                    <a:pt x="1501" y="1658"/>
                  </a:cubicBezTo>
                  <a:cubicBezTo>
                    <a:pt x="1760" y="1658"/>
                    <a:pt x="1982" y="1323"/>
                    <a:pt x="1740" y="1081"/>
                  </a:cubicBezTo>
                  <a:lnTo>
                    <a:pt x="763" y="104"/>
                  </a:lnTo>
                  <a:cubicBezTo>
                    <a:pt x="690" y="31"/>
                    <a:pt x="605" y="1"/>
                    <a:pt x="5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2" name="Google Shape;8542;p85"/>
            <p:cNvSpPr/>
            <p:nvPr/>
          </p:nvSpPr>
          <p:spPr>
            <a:xfrm>
              <a:off x="-5613150" y="3632900"/>
              <a:ext cx="294600" cy="290650"/>
            </a:xfrm>
            <a:custGeom>
              <a:rect b="b" l="l" r="r" t="t"/>
              <a:pathLst>
                <a:path extrusionOk="0" h="11626" w="11784">
                  <a:moveTo>
                    <a:pt x="7444" y="2281"/>
                  </a:moveTo>
                  <a:cubicBezTo>
                    <a:pt x="7676" y="2281"/>
                    <a:pt x="7915" y="2370"/>
                    <a:pt x="8129" y="2584"/>
                  </a:cubicBezTo>
                  <a:lnTo>
                    <a:pt x="9106" y="3592"/>
                  </a:lnTo>
                  <a:cubicBezTo>
                    <a:pt x="9736" y="4254"/>
                    <a:pt x="9263" y="5356"/>
                    <a:pt x="8349" y="5356"/>
                  </a:cubicBezTo>
                  <a:cubicBezTo>
                    <a:pt x="8066" y="5356"/>
                    <a:pt x="7814" y="5230"/>
                    <a:pt x="7656" y="5041"/>
                  </a:cubicBezTo>
                  <a:lnTo>
                    <a:pt x="6648" y="4065"/>
                  </a:lnTo>
                  <a:cubicBezTo>
                    <a:pt x="5941" y="3333"/>
                    <a:pt x="6649" y="2281"/>
                    <a:pt x="7444" y="2281"/>
                  </a:cubicBezTo>
                  <a:close/>
                  <a:moveTo>
                    <a:pt x="5495" y="3992"/>
                  </a:moveTo>
                  <a:cubicBezTo>
                    <a:pt x="5754" y="3992"/>
                    <a:pt x="5976" y="4327"/>
                    <a:pt x="5735" y="4569"/>
                  </a:cubicBezTo>
                  <a:lnTo>
                    <a:pt x="5262" y="5041"/>
                  </a:lnTo>
                  <a:cubicBezTo>
                    <a:pt x="4978" y="5325"/>
                    <a:pt x="5262" y="5514"/>
                    <a:pt x="5483" y="5734"/>
                  </a:cubicBezTo>
                  <a:lnTo>
                    <a:pt x="6207" y="5041"/>
                  </a:lnTo>
                  <a:cubicBezTo>
                    <a:pt x="6280" y="4968"/>
                    <a:pt x="6362" y="4937"/>
                    <a:pt x="6440" y="4937"/>
                  </a:cubicBezTo>
                  <a:cubicBezTo>
                    <a:pt x="6699" y="4937"/>
                    <a:pt x="6922" y="5272"/>
                    <a:pt x="6680" y="5514"/>
                  </a:cubicBezTo>
                  <a:lnTo>
                    <a:pt x="5955" y="6207"/>
                  </a:lnTo>
                  <a:cubicBezTo>
                    <a:pt x="6132" y="6384"/>
                    <a:pt x="6294" y="6577"/>
                    <a:pt x="6462" y="6577"/>
                  </a:cubicBezTo>
                  <a:cubicBezTo>
                    <a:pt x="6533" y="6577"/>
                    <a:pt x="6605" y="6543"/>
                    <a:pt x="6680" y="6459"/>
                  </a:cubicBezTo>
                  <a:lnTo>
                    <a:pt x="7152" y="5986"/>
                  </a:lnTo>
                  <a:cubicBezTo>
                    <a:pt x="7213" y="5926"/>
                    <a:pt x="7285" y="5900"/>
                    <a:pt x="7358" y="5900"/>
                  </a:cubicBezTo>
                  <a:cubicBezTo>
                    <a:pt x="7626" y="5900"/>
                    <a:pt x="7904" y="6250"/>
                    <a:pt x="7656" y="6522"/>
                  </a:cubicBezTo>
                  <a:lnTo>
                    <a:pt x="7184" y="6995"/>
                  </a:lnTo>
                  <a:cubicBezTo>
                    <a:pt x="6963" y="7215"/>
                    <a:pt x="6743" y="7310"/>
                    <a:pt x="6459" y="7310"/>
                  </a:cubicBezTo>
                  <a:cubicBezTo>
                    <a:pt x="6176" y="7310"/>
                    <a:pt x="5924" y="7215"/>
                    <a:pt x="5766" y="6995"/>
                  </a:cubicBezTo>
                  <a:lnTo>
                    <a:pt x="4789" y="6018"/>
                  </a:lnTo>
                  <a:cubicBezTo>
                    <a:pt x="4380" y="5640"/>
                    <a:pt x="4380" y="4947"/>
                    <a:pt x="4789" y="4569"/>
                  </a:cubicBezTo>
                  <a:lnTo>
                    <a:pt x="5262" y="4096"/>
                  </a:lnTo>
                  <a:cubicBezTo>
                    <a:pt x="5335" y="4023"/>
                    <a:pt x="5417" y="3992"/>
                    <a:pt x="5495" y="3992"/>
                  </a:cubicBezTo>
                  <a:close/>
                  <a:moveTo>
                    <a:pt x="3510" y="5977"/>
                  </a:moveTo>
                  <a:cubicBezTo>
                    <a:pt x="3769" y="5977"/>
                    <a:pt x="3992" y="6312"/>
                    <a:pt x="3750" y="6553"/>
                  </a:cubicBezTo>
                  <a:lnTo>
                    <a:pt x="3277" y="7026"/>
                  </a:lnTo>
                  <a:cubicBezTo>
                    <a:pt x="3035" y="7268"/>
                    <a:pt x="3258" y="7603"/>
                    <a:pt x="3516" y="7603"/>
                  </a:cubicBezTo>
                  <a:cubicBezTo>
                    <a:pt x="3595" y="7603"/>
                    <a:pt x="3677" y="7572"/>
                    <a:pt x="3750" y="7499"/>
                  </a:cubicBezTo>
                  <a:cubicBezTo>
                    <a:pt x="3976" y="7273"/>
                    <a:pt x="4227" y="7178"/>
                    <a:pt x="4467" y="7178"/>
                  </a:cubicBezTo>
                  <a:cubicBezTo>
                    <a:pt x="5267" y="7178"/>
                    <a:pt x="5950" y="8221"/>
                    <a:pt x="5199" y="8948"/>
                  </a:cubicBezTo>
                  <a:lnTo>
                    <a:pt x="4726" y="9420"/>
                  </a:lnTo>
                  <a:cubicBezTo>
                    <a:pt x="4653" y="9494"/>
                    <a:pt x="4571" y="9524"/>
                    <a:pt x="4493" y="9524"/>
                  </a:cubicBezTo>
                  <a:cubicBezTo>
                    <a:pt x="4234" y="9524"/>
                    <a:pt x="4012" y="9190"/>
                    <a:pt x="4254" y="8948"/>
                  </a:cubicBezTo>
                  <a:lnTo>
                    <a:pt x="4726" y="8475"/>
                  </a:lnTo>
                  <a:cubicBezTo>
                    <a:pt x="4968" y="8233"/>
                    <a:pt x="4746" y="7899"/>
                    <a:pt x="4487" y="7899"/>
                  </a:cubicBezTo>
                  <a:cubicBezTo>
                    <a:pt x="4409" y="7899"/>
                    <a:pt x="4327" y="7929"/>
                    <a:pt x="4254" y="8003"/>
                  </a:cubicBezTo>
                  <a:cubicBezTo>
                    <a:pt x="4035" y="8222"/>
                    <a:pt x="3787" y="8314"/>
                    <a:pt x="3547" y="8314"/>
                  </a:cubicBezTo>
                  <a:cubicBezTo>
                    <a:pt x="2754" y="8314"/>
                    <a:pt x="2054" y="7304"/>
                    <a:pt x="2805" y="6553"/>
                  </a:cubicBezTo>
                  <a:lnTo>
                    <a:pt x="3277" y="6081"/>
                  </a:lnTo>
                  <a:cubicBezTo>
                    <a:pt x="3350" y="6008"/>
                    <a:pt x="3432" y="5977"/>
                    <a:pt x="3510" y="5977"/>
                  </a:cubicBezTo>
                  <a:close/>
                  <a:moveTo>
                    <a:pt x="11390" y="0"/>
                  </a:moveTo>
                  <a:cubicBezTo>
                    <a:pt x="11303" y="0"/>
                    <a:pt x="11216" y="32"/>
                    <a:pt x="11153" y="95"/>
                  </a:cubicBezTo>
                  <a:lnTo>
                    <a:pt x="10208" y="1009"/>
                  </a:lnTo>
                  <a:cubicBezTo>
                    <a:pt x="9893" y="820"/>
                    <a:pt x="9547" y="757"/>
                    <a:pt x="9169" y="757"/>
                  </a:cubicBezTo>
                  <a:lnTo>
                    <a:pt x="6396" y="914"/>
                  </a:lnTo>
                  <a:cubicBezTo>
                    <a:pt x="5798" y="946"/>
                    <a:pt x="5230" y="1166"/>
                    <a:pt x="4821" y="1607"/>
                  </a:cubicBezTo>
                  <a:lnTo>
                    <a:pt x="410" y="6018"/>
                  </a:lnTo>
                  <a:cubicBezTo>
                    <a:pt x="1" y="6427"/>
                    <a:pt x="1" y="7089"/>
                    <a:pt x="410" y="7467"/>
                  </a:cubicBezTo>
                  <a:lnTo>
                    <a:pt x="4254" y="11342"/>
                  </a:lnTo>
                  <a:cubicBezTo>
                    <a:pt x="4459" y="11531"/>
                    <a:pt x="4726" y="11626"/>
                    <a:pt x="4990" y="11626"/>
                  </a:cubicBezTo>
                  <a:cubicBezTo>
                    <a:pt x="5254" y="11626"/>
                    <a:pt x="5514" y="11531"/>
                    <a:pt x="5703" y="11342"/>
                  </a:cubicBezTo>
                  <a:cubicBezTo>
                    <a:pt x="9704" y="7373"/>
                    <a:pt x="8854" y="8192"/>
                    <a:pt x="9956" y="7058"/>
                  </a:cubicBezTo>
                  <a:cubicBezTo>
                    <a:pt x="10492" y="6616"/>
                    <a:pt x="10807" y="5986"/>
                    <a:pt x="10838" y="5325"/>
                  </a:cubicBezTo>
                  <a:lnTo>
                    <a:pt x="10996" y="2521"/>
                  </a:lnTo>
                  <a:cubicBezTo>
                    <a:pt x="10996" y="2174"/>
                    <a:pt x="10901" y="1765"/>
                    <a:pt x="10712" y="1481"/>
                  </a:cubicBezTo>
                  <a:lnTo>
                    <a:pt x="11689" y="568"/>
                  </a:lnTo>
                  <a:cubicBezTo>
                    <a:pt x="11784" y="442"/>
                    <a:pt x="11784" y="190"/>
                    <a:pt x="11626" y="95"/>
                  </a:cubicBezTo>
                  <a:cubicBezTo>
                    <a:pt x="11563" y="32"/>
                    <a:pt x="11476" y="0"/>
                    <a:pt x="1139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43" name="Google Shape;8543;p85"/>
          <p:cNvGrpSpPr/>
          <p:nvPr/>
        </p:nvGrpSpPr>
        <p:grpSpPr>
          <a:xfrm>
            <a:off x="2483722" y="2756270"/>
            <a:ext cx="424195" cy="420775"/>
            <a:chOff x="-5613150" y="3991275"/>
            <a:chExt cx="294600" cy="292225"/>
          </a:xfrm>
        </p:grpSpPr>
        <p:sp>
          <p:nvSpPr>
            <p:cNvPr id="8544" name="Google Shape;8544;p85"/>
            <p:cNvSpPr/>
            <p:nvPr/>
          </p:nvSpPr>
          <p:spPr>
            <a:xfrm>
              <a:off x="-5480050" y="4046400"/>
              <a:ext cx="27600" cy="14200"/>
            </a:xfrm>
            <a:custGeom>
              <a:rect b="b" l="l" r="r" t="t"/>
              <a:pathLst>
                <a:path extrusionOk="0" h="568" w="1104">
                  <a:moveTo>
                    <a:pt x="537" y="1"/>
                  </a:moveTo>
                  <a:lnTo>
                    <a:pt x="1" y="568"/>
                  </a:lnTo>
                  <a:lnTo>
                    <a:pt x="1104" y="568"/>
                  </a:lnTo>
                  <a:lnTo>
                    <a:pt x="53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5" name="Google Shape;8545;p85"/>
            <p:cNvSpPr/>
            <p:nvPr/>
          </p:nvSpPr>
          <p:spPr>
            <a:xfrm>
              <a:off x="-5531225" y="4042450"/>
              <a:ext cx="44125" cy="18150"/>
            </a:xfrm>
            <a:custGeom>
              <a:rect b="b" l="l" r="r" t="t"/>
              <a:pathLst>
                <a:path extrusionOk="0" h="726" w="1765">
                  <a:moveTo>
                    <a:pt x="693" y="1"/>
                  </a:moveTo>
                  <a:lnTo>
                    <a:pt x="0" y="726"/>
                  </a:lnTo>
                  <a:lnTo>
                    <a:pt x="1103" y="726"/>
                  </a:lnTo>
                  <a:lnTo>
                    <a:pt x="176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6" name="Google Shape;8546;p85"/>
            <p:cNvSpPr/>
            <p:nvPr/>
          </p:nvSpPr>
          <p:spPr>
            <a:xfrm>
              <a:off x="-5443025" y="4077125"/>
              <a:ext cx="41775" cy="40975"/>
            </a:xfrm>
            <a:custGeom>
              <a:rect b="b" l="l" r="r" t="t"/>
              <a:pathLst>
                <a:path extrusionOk="0" h="1639" w="1671">
                  <a:moveTo>
                    <a:pt x="694" y="0"/>
                  </a:moveTo>
                  <a:lnTo>
                    <a:pt x="1" y="1638"/>
                  </a:lnTo>
                  <a:lnTo>
                    <a:pt x="1" y="1638"/>
                  </a:lnTo>
                  <a:lnTo>
                    <a:pt x="1670"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7" name="Google Shape;8547;p85"/>
            <p:cNvSpPr/>
            <p:nvPr/>
          </p:nvSpPr>
          <p:spPr>
            <a:xfrm>
              <a:off x="-5487925" y="4077125"/>
              <a:ext cx="43350" cy="54375"/>
            </a:xfrm>
            <a:custGeom>
              <a:rect b="b" l="l" r="r" t="t"/>
              <a:pathLst>
                <a:path extrusionOk="0" h="2175" w="1734">
                  <a:moveTo>
                    <a:pt x="1" y="0"/>
                  </a:moveTo>
                  <a:lnTo>
                    <a:pt x="852" y="2174"/>
                  </a:lnTo>
                  <a:lnTo>
                    <a:pt x="173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8" name="Google Shape;8548;p85"/>
            <p:cNvSpPr/>
            <p:nvPr/>
          </p:nvSpPr>
          <p:spPr>
            <a:xfrm>
              <a:off x="-5445375" y="4042450"/>
              <a:ext cx="44125" cy="18150"/>
            </a:xfrm>
            <a:custGeom>
              <a:rect b="b" l="l" r="r" t="t"/>
              <a:pathLst>
                <a:path extrusionOk="0" h="726" w="1765">
                  <a:moveTo>
                    <a:pt x="0" y="1"/>
                  </a:moveTo>
                  <a:lnTo>
                    <a:pt x="693" y="726"/>
                  </a:lnTo>
                  <a:lnTo>
                    <a:pt x="1764" y="726"/>
                  </a:lnTo>
                  <a:lnTo>
                    <a:pt x="110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9" name="Google Shape;8549;p85"/>
            <p:cNvSpPr/>
            <p:nvPr/>
          </p:nvSpPr>
          <p:spPr>
            <a:xfrm>
              <a:off x="-5531225" y="4077125"/>
              <a:ext cx="41750" cy="40975"/>
            </a:xfrm>
            <a:custGeom>
              <a:rect b="b" l="l" r="r" t="t"/>
              <a:pathLst>
                <a:path extrusionOk="0" h="1639" w="1670">
                  <a:moveTo>
                    <a:pt x="0" y="0"/>
                  </a:moveTo>
                  <a:lnTo>
                    <a:pt x="1670" y="1638"/>
                  </a:lnTo>
                  <a:lnTo>
                    <a:pt x="97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0" name="Google Shape;8550;p85"/>
            <p:cNvSpPr/>
            <p:nvPr/>
          </p:nvSpPr>
          <p:spPr>
            <a:xfrm>
              <a:off x="-5613150" y="4198400"/>
              <a:ext cx="292225" cy="33900"/>
            </a:xfrm>
            <a:custGeom>
              <a:rect b="b" l="l" r="r" t="t"/>
              <a:pathLst>
                <a:path extrusionOk="0" h="1356" w="11689">
                  <a:moveTo>
                    <a:pt x="1" y="1"/>
                  </a:moveTo>
                  <a:lnTo>
                    <a:pt x="1" y="347"/>
                  </a:lnTo>
                  <a:lnTo>
                    <a:pt x="32" y="347"/>
                  </a:lnTo>
                  <a:cubicBezTo>
                    <a:pt x="32" y="883"/>
                    <a:pt x="505" y="1356"/>
                    <a:pt x="1072" y="1356"/>
                  </a:cubicBezTo>
                  <a:lnTo>
                    <a:pt x="10681" y="1356"/>
                  </a:lnTo>
                  <a:cubicBezTo>
                    <a:pt x="11216" y="1356"/>
                    <a:pt x="11689" y="883"/>
                    <a:pt x="11689" y="347"/>
                  </a:cubicBezTo>
                  <a:lnTo>
                    <a:pt x="1168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1" name="Google Shape;8551;p85"/>
            <p:cNvSpPr/>
            <p:nvPr/>
          </p:nvSpPr>
          <p:spPr>
            <a:xfrm>
              <a:off x="-5610775" y="3991275"/>
              <a:ext cx="292225" cy="189050"/>
            </a:xfrm>
            <a:custGeom>
              <a:rect b="b" l="l" r="r" t="t"/>
              <a:pathLst>
                <a:path extrusionOk="0" h="7562" w="11689">
                  <a:moveTo>
                    <a:pt x="7813" y="1386"/>
                  </a:moveTo>
                  <a:cubicBezTo>
                    <a:pt x="7908" y="1386"/>
                    <a:pt x="8034" y="1418"/>
                    <a:pt x="8065" y="1512"/>
                  </a:cubicBezTo>
                  <a:cubicBezTo>
                    <a:pt x="8128" y="1575"/>
                    <a:pt x="9483" y="2867"/>
                    <a:pt x="9515" y="2993"/>
                  </a:cubicBezTo>
                  <a:cubicBezTo>
                    <a:pt x="9578" y="3088"/>
                    <a:pt x="9578" y="3214"/>
                    <a:pt x="9452" y="3340"/>
                  </a:cubicBezTo>
                  <a:lnTo>
                    <a:pt x="6018" y="6774"/>
                  </a:lnTo>
                  <a:cubicBezTo>
                    <a:pt x="5943" y="6848"/>
                    <a:pt x="5862" y="6880"/>
                    <a:pt x="5783" y="6880"/>
                  </a:cubicBezTo>
                  <a:cubicBezTo>
                    <a:pt x="5696" y="6880"/>
                    <a:pt x="5612" y="6840"/>
                    <a:pt x="5545" y="6774"/>
                  </a:cubicBezTo>
                  <a:lnTo>
                    <a:pt x="2111" y="3340"/>
                  </a:lnTo>
                  <a:cubicBezTo>
                    <a:pt x="2001" y="3230"/>
                    <a:pt x="1987" y="2976"/>
                    <a:pt x="2027" y="2976"/>
                  </a:cubicBezTo>
                  <a:cubicBezTo>
                    <a:pt x="2033" y="2976"/>
                    <a:pt x="2040" y="2981"/>
                    <a:pt x="2048" y="2993"/>
                  </a:cubicBezTo>
                  <a:cubicBezTo>
                    <a:pt x="2048" y="2962"/>
                    <a:pt x="2079" y="2930"/>
                    <a:pt x="2111" y="2867"/>
                  </a:cubicBezTo>
                  <a:lnTo>
                    <a:pt x="3497" y="1512"/>
                  </a:lnTo>
                  <a:cubicBezTo>
                    <a:pt x="3560" y="1418"/>
                    <a:pt x="3655" y="1386"/>
                    <a:pt x="3718" y="1386"/>
                  </a:cubicBezTo>
                  <a:close/>
                  <a:moveTo>
                    <a:pt x="1008" y="0"/>
                  </a:moveTo>
                  <a:cubicBezTo>
                    <a:pt x="473" y="0"/>
                    <a:pt x="0" y="473"/>
                    <a:pt x="0" y="1040"/>
                  </a:cubicBezTo>
                  <a:lnTo>
                    <a:pt x="0" y="7561"/>
                  </a:lnTo>
                  <a:lnTo>
                    <a:pt x="11689" y="7561"/>
                  </a:lnTo>
                  <a:lnTo>
                    <a:pt x="11689" y="1040"/>
                  </a:lnTo>
                  <a:cubicBezTo>
                    <a:pt x="11657" y="473"/>
                    <a:pt x="11184" y="0"/>
                    <a:pt x="106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2" name="Google Shape;8552;p85"/>
            <p:cNvSpPr/>
            <p:nvPr/>
          </p:nvSpPr>
          <p:spPr>
            <a:xfrm>
              <a:off x="-5546975" y="4250400"/>
              <a:ext cx="160700" cy="33100"/>
            </a:xfrm>
            <a:custGeom>
              <a:rect b="b" l="l" r="r" t="t"/>
              <a:pathLst>
                <a:path extrusionOk="0" h="1324" w="6428">
                  <a:moveTo>
                    <a:pt x="1544" y="0"/>
                  </a:moveTo>
                  <a:lnTo>
                    <a:pt x="1386" y="662"/>
                  </a:lnTo>
                  <a:lnTo>
                    <a:pt x="473" y="662"/>
                  </a:lnTo>
                  <a:cubicBezTo>
                    <a:pt x="32" y="662"/>
                    <a:pt x="0" y="1323"/>
                    <a:pt x="473" y="1323"/>
                  </a:cubicBezTo>
                  <a:lnTo>
                    <a:pt x="5955" y="1323"/>
                  </a:lnTo>
                  <a:cubicBezTo>
                    <a:pt x="6427" y="1323"/>
                    <a:pt x="6427" y="662"/>
                    <a:pt x="5986" y="662"/>
                  </a:cubicBezTo>
                  <a:lnTo>
                    <a:pt x="5072" y="662"/>
                  </a:lnTo>
                  <a:lnTo>
                    <a:pt x="491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53" name="Google Shape;8553;p85"/>
          <p:cNvGrpSpPr/>
          <p:nvPr/>
        </p:nvGrpSpPr>
        <p:grpSpPr>
          <a:xfrm>
            <a:off x="5155210" y="1689438"/>
            <a:ext cx="434634" cy="419227"/>
            <a:chOff x="-3768700" y="3253275"/>
            <a:chExt cx="301850" cy="291150"/>
          </a:xfrm>
        </p:grpSpPr>
        <p:sp>
          <p:nvSpPr>
            <p:cNvPr id="8554" name="Google Shape;8554;p85"/>
            <p:cNvSpPr/>
            <p:nvPr/>
          </p:nvSpPr>
          <p:spPr>
            <a:xfrm>
              <a:off x="-3603925" y="3355650"/>
              <a:ext cx="69350" cy="33900"/>
            </a:xfrm>
            <a:custGeom>
              <a:rect b="b" l="l" r="r" t="t"/>
              <a:pathLst>
                <a:path extrusionOk="0" h="1356" w="2774">
                  <a:moveTo>
                    <a:pt x="1040" y="1"/>
                  </a:moveTo>
                  <a:cubicBezTo>
                    <a:pt x="505" y="1"/>
                    <a:pt x="1" y="473"/>
                    <a:pt x="1" y="1009"/>
                  </a:cubicBezTo>
                  <a:lnTo>
                    <a:pt x="1" y="1356"/>
                  </a:lnTo>
                  <a:lnTo>
                    <a:pt x="2773" y="1356"/>
                  </a:lnTo>
                  <a:lnTo>
                    <a:pt x="2773" y="1009"/>
                  </a:lnTo>
                  <a:cubicBezTo>
                    <a:pt x="2742" y="473"/>
                    <a:pt x="2269" y="1"/>
                    <a:pt x="170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5" name="Google Shape;8555;p85"/>
            <p:cNvSpPr/>
            <p:nvPr/>
          </p:nvSpPr>
          <p:spPr>
            <a:xfrm>
              <a:off x="-3586600" y="3305250"/>
              <a:ext cx="33125" cy="33100"/>
            </a:xfrm>
            <a:custGeom>
              <a:rect b="b" l="l" r="r" t="t"/>
              <a:pathLst>
                <a:path extrusionOk="0" h="1324" w="1325">
                  <a:moveTo>
                    <a:pt x="663" y="0"/>
                  </a:moveTo>
                  <a:cubicBezTo>
                    <a:pt x="253" y="0"/>
                    <a:pt x="1" y="316"/>
                    <a:pt x="1" y="662"/>
                  </a:cubicBezTo>
                  <a:cubicBezTo>
                    <a:pt x="1" y="1009"/>
                    <a:pt x="316" y="1324"/>
                    <a:pt x="663" y="1324"/>
                  </a:cubicBezTo>
                  <a:cubicBezTo>
                    <a:pt x="1041" y="1324"/>
                    <a:pt x="1324" y="1009"/>
                    <a:pt x="1324" y="662"/>
                  </a:cubicBezTo>
                  <a:cubicBezTo>
                    <a:pt x="1324" y="284"/>
                    <a:pt x="1009" y="0"/>
                    <a:pt x="66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6" name="Google Shape;8556;p85"/>
            <p:cNvSpPr/>
            <p:nvPr/>
          </p:nvSpPr>
          <p:spPr>
            <a:xfrm>
              <a:off x="-3768700" y="3253275"/>
              <a:ext cx="301850" cy="291150"/>
            </a:xfrm>
            <a:custGeom>
              <a:rect b="b" l="l" r="r" t="t"/>
              <a:pathLst>
                <a:path extrusionOk="0" h="11646" w="12074">
                  <a:moveTo>
                    <a:pt x="7947" y="1323"/>
                  </a:moveTo>
                  <a:cubicBezTo>
                    <a:pt x="8703" y="1323"/>
                    <a:pt x="9333" y="1953"/>
                    <a:pt x="9333" y="2710"/>
                  </a:cubicBezTo>
                  <a:cubicBezTo>
                    <a:pt x="9333" y="3025"/>
                    <a:pt x="9207" y="3340"/>
                    <a:pt x="9018" y="3560"/>
                  </a:cubicBezTo>
                  <a:cubicBezTo>
                    <a:pt x="9585" y="3844"/>
                    <a:pt x="9994" y="4442"/>
                    <a:pt x="9994" y="5104"/>
                  </a:cubicBezTo>
                  <a:lnTo>
                    <a:pt x="9994" y="5766"/>
                  </a:lnTo>
                  <a:lnTo>
                    <a:pt x="10026" y="5766"/>
                  </a:lnTo>
                  <a:cubicBezTo>
                    <a:pt x="10026" y="5955"/>
                    <a:pt x="9868" y="6112"/>
                    <a:pt x="9679" y="6112"/>
                  </a:cubicBezTo>
                  <a:lnTo>
                    <a:pt x="6245" y="6112"/>
                  </a:lnTo>
                  <a:cubicBezTo>
                    <a:pt x="6056" y="6112"/>
                    <a:pt x="5899" y="5955"/>
                    <a:pt x="5899" y="5766"/>
                  </a:cubicBezTo>
                  <a:lnTo>
                    <a:pt x="5899" y="5104"/>
                  </a:lnTo>
                  <a:cubicBezTo>
                    <a:pt x="5899" y="4442"/>
                    <a:pt x="6308" y="3844"/>
                    <a:pt x="6875" y="3560"/>
                  </a:cubicBezTo>
                  <a:cubicBezTo>
                    <a:pt x="6686" y="3340"/>
                    <a:pt x="6560" y="3056"/>
                    <a:pt x="6560" y="2710"/>
                  </a:cubicBezTo>
                  <a:cubicBezTo>
                    <a:pt x="6560" y="1953"/>
                    <a:pt x="7190" y="1323"/>
                    <a:pt x="7947" y="1323"/>
                  </a:cubicBezTo>
                  <a:close/>
                  <a:moveTo>
                    <a:pt x="7947" y="0"/>
                  </a:moveTo>
                  <a:cubicBezTo>
                    <a:pt x="5647" y="0"/>
                    <a:pt x="3851" y="1827"/>
                    <a:pt x="3851" y="4096"/>
                  </a:cubicBezTo>
                  <a:cubicBezTo>
                    <a:pt x="3851" y="5104"/>
                    <a:pt x="4197" y="6018"/>
                    <a:pt x="4828" y="6711"/>
                  </a:cubicBezTo>
                  <a:lnTo>
                    <a:pt x="4134" y="7435"/>
                  </a:lnTo>
                  <a:cubicBezTo>
                    <a:pt x="3981" y="7364"/>
                    <a:pt x="3823" y="7329"/>
                    <a:pt x="3669" y="7329"/>
                  </a:cubicBezTo>
                  <a:cubicBezTo>
                    <a:pt x="3412" y="7329"/>
                    <a:pt x="3166" y="7427"/>
                    <a:pt x="2969" y="7624"/>
                  </a:cubicBezTo>
                  <a:lnTo>
                    <a:pt x="732" y="9861"/>
                  </a:lnTo>
                  <a:cubicBezTo>
                    <a:pt x="0" y="10593"/>
                    <a:pt x="722" y="11645"/>
                    <a:pt x="1509" y="11645"/>
                  </a:cubicBezTo>
                  <a:cubicBezTo>
                    <a:pt x="1739" y="11645"/>
                    <a:pt x="1975" y="11555"/>
                    <a:pt x="2181" y="11342"/>
                  </a:cubicBezTo>
                  <a:lnTo>
                    <a:pt x="4449" y="9074"/>
                  </a:lnTo>
                  <a:cubicBezTo>
                    <a:pt x="4765" y="8759"/>
                    <a:pt x="4796" y="8286"/>
                    <a:pt x="4638" y="7939"/>
                  </a:cubicBezTo>
                  <a:lnTo>
                    <a:pt x="5332" y="7246"/>
                  </a:lnTo>
                  <a:cubicBezTo>
                    <a:pt x="6056" y="7813"/>
                    <a:pt x="7001" y="8223"/>
                    <a:pt x="7978" y="8223"/>
                  </a:cubicBezTo>
                  <a:cubicBezTo>
                    <a:pt x="10278" y="8223"/>
                    <a:pt x="12074" y="6364"/>
                    <a:pt x="12074" y="4127"/>
                  </a:cubicBezTo>
                  <a:cubicBezTo>
                    <a:pt x="12074" y="1796"/>
                    <a:pt x="10215" y="0"/>
                    <a:pt x="79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57" name="Google Shape;8557;p85"/>
          <p:cNvGrpSpPr/>
          <p:nvPr/>
        </p:nvGrpSpPr>
        <p:grpSpPr>
          <a:xfrm>
            <a:off x="5159293" y="2217090"/>
            <a:ext cx="426462" cy="395865"/>
            <a:chOff x="-3808700" y="3628950"/>
            <a:chExt cx="296175" cy="274925"/>
          </a:xfrm>
        </p:grpSpPr>
        <p:sp>
          <p:nvSpPr>
            <p:cNvPr id="8558" name="Google Shape;8558;p85"/>
            <p:cNvSpPr/>
            <p:nvPr/>
          </p:nvSpPr>
          <p:spPr>
            <a:xfrm>
              <a:off x="-3665972" y="3680950"/>
              <a:ext cx="51200" cy="51225"/>
            </a:xfrm>
            <a:custGeom>
              <a:rect b="b" l="l" r="r" t="t"/>
              <a:pathLst>
                <a:path extrusionOk="0" h="2049" w="2048">
                  <a:moveTo>
                    <a:pt x="1008" y="0"/>
                  </a:moveTo>
                  <a:cubicBezTo>
                    <a:pt x="441" y="0"/>
                    <a:pt x="0" y="473"/>
                    <a:pt x="0" y="1040"/>
                  </a:cubicBezTo>
                  <a:cubicBezTo>
                    <a:pt x="0" y="1607"/>
                    <a:pt x="441" y="2048"/>
                    <a:pt x="1008" y="2048"/>
                  </a:cubicBezTo>
                  <a:cubicBezTo>
                    <a:pt x="1575" y="2048"/>
                    <a:pt x="2048" y="1607"/>
                    <a:pt x="2048" y="1040"/>
                  </a:cubicBezTo>
                  <a:cubicBezTo>
                    <a:pt x="2048" y="473"/>
                    <a:pt x="1575" y="0"/>
                    <a:pt x="100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9" name="Google Shape;8559;p85"/>
            <p:cNvSpPr/>
            <p:nvPr/>
          </p:nvSpPr>
          <p:spPr>
            <a:xfrm>
              <a:off x="-3808700" y="3664400"/>
              <a:ext cx="296175" cy="239475"/>
            </a:xfrm>
            <a:custGeom>
              <a:rect b="b" l="l" r="r" t="t"/>
              <a:pathLst>
                <a:path extrusionOk="0" h="9579" w="11847">
                  <a:moveTo>
                    <a:pt x="3970" y="8223"/>
                  </a:moveTo>
                  <a:cubicBezTo>
                    <a:pt x="4159" y="8223"/>
                    <a:pt x="4316" y="8381"/>
                    <a:pt x="4316" y="8570"/>
                  </a:cubicBezTo>
                  <a:cubicBezTo>
                    <a:pt x="4316" y="8791"/>
                    <a:pt x="4159" y="8948"/>
                    <a:pt x="3970" y="8948"/>
                  </a:cubicBezTo>
                  <a:cubicBezTo>
                    <a:pt x="3781" y="8948"/>
                    <a:pt x="3623" y="8791"/>
                    <a:pt x="3623" y="8570"/>
                  </a:cubicBezTo>
                  <a:cubicBezTo>
                    <a:pt x="3623" y="8349"/>
                    <a:pt x="3781" y="8223"/>
                    <a:pt x="3970" y="8223"/>
                  </a:cubicBezTo>
                  <a:close/>
                  <a:moveTo>
                    <a:pt x="8727" y="8223"/>
                  </a:moveTo>
                  <a:cubicBezTo>
                    <a:pt x="8916" y="8223"/>
                    <a:pt x="9074" y="8381"/>
                    <a:pt x="9074" y="8570"/>
                  </a:cubicBezTo>
                  <a:cubicBezTo>
                    <a:pt x="9074" y="8791"/>
                    <a:pt x="8916" y="8948"/>
                    <a:pt x="8727" y="8948"/>
                  </a:cubicBezTo>
                  <a:cubicBezTo>
                    <a:pt x="8538" y="8948"/>
                    <a:pt x="8381" y="8791"/>
                    <a:pt x="8381" y="8570"/>
                  </a:cubicBezTo>
                  <a:cubicBezTo>
                    <a:pt x="8412" y="8349"/>
                    <a:pt x="8538" y="8223"/>
                    <a:pt x="8727" y="8223"/>
                  </a:cubicBezTo>
                  <a:close/>
                  <a:moveTo>
                    <a:pt x="473" y="1"/>
                  </a:moveTo>
                  <a:cubicBezTo>
                    <a:pt x="32" y="1"/>
                    <a:pt x="0" y="662"/>
                    <a:pt x="473" y="662"/>
                  </a:cubicBezTo>
                  <a:lnTo>
                    <a:pt x="819" y="662"/>
                  </a:lnTo>
                  <a:cubicBezTo>
                    <a:pt x="977" y="662"/>
                    <a:pt x="1134" y="788"/>
                    <a:pt x="1166" y="946"/>
                  </a:cubicBezTo>
                  <a:lnTo>
                    <a:pt x="2143" y="6428"/>
                  </a:lnTo>
                  <a:cubicBezTo>
                    <a:pt x="1481" y="7058"/>
                    <a:pt x="1922" y="8192"/>
                    <a:pt x="2867" y="8192"/>
                  </a:cubicBezTo>
                  <a:lnTo>
                    <a:pt x="2930" y="8192"/>
                  </a:lnTo>
                  <a:cubicBezTo>
                    <a:pt x="2899" y="8318"/>
                    <a:pt x="2867" y="8412"/>
                    <a:pt x="2867" y="8538"/>
                  </a:cubicBezTo>
                  <a:cubicBezTo>
                    <a:pt x="2867" y="9106"/>
                    <a:pt x="3340" y="9578"/>
                    <a:pt x="3875" y="9578"/>
                  </a:cubicBezTo>
                  <a:cubicBezTo>
                    <a:pt x="4442" y="9578"/>
                    <a:pt x="4915" y="9106"/>
                    <a:pt x="4915" y="8538"/>
                  </a:cubicBezTo>
                  <a:cubicBezTo>
                    <a:pt x="4915" y="8412"/>
                    <a:pt x="4884" y="8318"/>
                    <a:pt x="4821" y="8192"/>
                  </a:cubicBezTo>
                  <a:lnTo>
                    <a:pt x="7719" y="8192"/>
                  </a:lnTo>
                  <a:cubicBezTo>
                    <a:pt x="7656" y="8318"/>
                    <a:pt x="7624" y="8412"/>
                    <a:pt x="7624" y="8538"/>
                  </a:cubicBezTo>
                  <a:cubicBezTo>
                    <a:pt x="7624" y="9106"/>
                    <a:pt x="8097" y="9578"/>
                    <a:pt x="8664" y="9578"/>
                  </a:cubicBezTo>
                  <a:cubicBezTo>
                    <a:pt x="9200" y="9578"/>
                    <a:pt x="9672" y="9106"/>
                    <a:pt x="9672" y="8538"/>
                  </a:cubicBezTo>
                  <a:cubicBezTo>
                    <a:pt x="9672" y="8412"/>
                    <a:pt x="9641" y="8318"/>
                    <a:pt x="9609" y="8192"/>
                  </a:cubicBezTo>
                  <a:lnTo>
                    <a:pt x="9987" y="8192"/>
                  </a:lnTo>
                  <a:cubicBezTo>
                    <a:pt x="10176" y="8192"/>
                    <a:pt x="10334" y="8034"/>
                    <a:pt x="10334" y="7845"/>
                  </a:cubicBezTo>
                  <a:cubicBezTo>
                    <a:pt x="10334" y="7625"/>
                    <a:pt x="10176" y="7467"/>
                    <a:pt x="9987" y="7467"/>
                  </a:cubicBezTo>
                  <a:lnTo>
                    <a:pt x="2773" y="7467"/>
                  </a:lnTo>
                  <a:cubicBezTo>
                    <a:pt x="2759" y="7470"/>
                    <a:pt x="2746" y="7471"/>
                    <a:pt x="2733" y="7471"/>
                  </a:cubicBezTo>
                  <a:cubicBezTo>
                    <a:pt x="2459" y="7471"/>
                    <a:pt x="2477" y="6837"/>
                    <a:pt x="2899" y="6837"/>
                  </a:cubicBezTo>
                  <a:lnTo>
                    <a:pt x="10145" y="6837"/>
                  </a:lnTo>
                  <a:cubicBezTo>
                    <a:pt x="10302" y="6837"/>
                    <a:pt x="10428" y="6774"/>
                    <a:pt x="10460" y="6617"/>
                  </a:cubicBezTo>
                  <a:lnTo>
                    <a:pt x="11815" y="2553"/>
                  </a:lnTo>
                  <a:cubicBezTo>
                    <a:pt x="11846" y="2427"/>
                    <a:pt x="11815" y="2332"/>
                    <a:pt x="11752" y="2238"/>
                  </a:cubicBezTo>
                  <a:cubicBezTo>
                    <a:pt x="11657" y="2080"/>
                    <a:pt x="11500" y="2048"/>
                    <a:pt x="10775" y="2048"/>
                  </a:cubicBezTo>
                  <a:lnTo>
                    <a:pt x="10491" y="2048"/>
                  </a:lnTo>
                  <a:lnTo>
                    <a:pt x="10491" y="2395"/>
                  </a:lnTo>
                  <a:cubicBezTo>
                    <a:pt x="10491" y="2584"/>
                    <a:pt x="10334" y="2742"/>
                    <a:pt x="10145" y="2742"/>
                  </a:cubicBezTo>
                  <a:lnTo>
                    <a:pt x="9641" y="2742"/>
                  </a:lnTo>
                  <a:cubicBezTo>
                    <a:pt x="9609" y="2868"/>
                    <a:pt x="9546" y="2962"/>
                    <a:pt x="9515" y="3057"/>
                  </a:cubicBezTo>
                  <a:lnTo>
                    <a:pt x="9861" y="3435"/>
                  </a:lnTo>
                  <a:cubicBezTo>
                    <a:pt x="9987" y="3529"/>
                    <a:pt x="9987" y="3781"/>
                    <a:pt x="9861" y="3907"/>
                  </a:cubicBezTo>
                  <a:lnTo>
                    <a:pt x="8885" y="4884"/>
                  </a:lnTo>
                  <a:cubicBezTo>
                    <a:pt x="8822" y="4947"/>
                    <a:pt x="8735" y="4978"/>
                    <a:pt x="8648" y="4978"/>
                  </a:cubicBezTo>
                  <a:cubicBezTo>
                    <a:pt x="8562" y="4978"/>
                    <a:pt x="8475" y="4947"/>
                    <a:pt x="8412" y="4884"/>
                  </a:cubicBezTo>
                  <a:lnTo>
                    <a:pt x="8066" y="4537"/>
                  </a:lnTo>
                  <a:cubicBezTo>
                    <a:pt x="7971" y="4569"/>
                    <a:pt x="7877" y="4600"/>
                    <a:pt x="7751" y="4632"/>
                  </a:cubicBezTo>
                  <a:lnTo>
                    <a:pt x="7751" y="5167"/>
                  </a:lnTo>
                  <a:cubicBezTo>
                    <a:pt x="7751" y="5356"/>
                    <a:pt x="7593" y="5514"/>
                    <a:pt x="7404" y="5514"/>
                  </a:cubicBezTo>
                  <a:lnTo>
                    <a:pt x="5986" y="5514"/>
                  </a:lnTo>
                  <a:cubicBezTo>
                    <a:pt x="5766" y="5514"/>
                    <a:pt x="5608" y="5356"/>
                    <a:pt x="5608" y="5167"/>
                  </a:cubicBezTo>
                  <a:lnTo>
                    <a:pt x="5608" y="4632"/>
                  </a:lnTo>
                  <a:cubicBezTo>
                    <a:pt x="5514" y="4600"/>
                    <a:pt x="5419" y="4569"/>
                    <a:pt x="5293" y="4537"/>
                  </a:cubicBezTo>
                  <a:lnTo>
                    <a:pt x="4947" y="4884"/>
                  </a:lnTo>
                  <a:cubicBezTo>
                    <a:pt x="4884" y="4947"/>
                    <a:pt x="4797" y="4978"/>
                    <a:pt x="4710" y="4978"/>
                  </a:cubicBezTo>
                  <a:cubicBezTo>
                    <a:pt x="4624" y="4978"/>
                    <a:pt x="4537" y="4947"/>
                    <a:pt x="4474" y="4884"/>
                  </a:cubicBezTo>
                  <a:lnTo>
                    <a:pt x="3497" y="3907"/>
                  </a:lnTo>
                  <a:cubicBezTo>
                    <a:pt x="3371" y="3781"/>
                    <a:pt x="3371" y="3529"/>
                    <a:pt x="3497" y="3435"/>
                  </a:cubicBezTo>
                  <a:lnTo>
                    <a:pt x="3844" y="3057"/>
                  </a:lnTo>
                  <a:cubicBezTo>
                    <a:pt x="3812" y="2994"/>
                    <a:pt x="3781" y="2868"/>
                    <a:pt x="3718" y="2742"/>
                  </a:cubicBezTo>
                  <a:lnTo>
                    <a:pt x="3214" y="2742"/>
                  </a:lnTo>
                  <a:cubicBezTo>
                    <a:pt x="3025" y="2742"/>
                    <a:pt x="2867" y="2584"/>
                    <a:pt x="2867" y="2395"/>
                  </a:cubicBezTo>
                  <a:lnTo>
                    <a:pt x="2867" y="2048"/>
                  </a:lnTo>
                  <a:lnTo>
                    <a:pt x="2080" y="2048"/>
                  </a:lnTo>
                  <a:lnTo>
                    <a:pt x="1828" y="820"/>
                  </a:lnTo>
                  <a:cubicBezTo>
                    <a:pt x="1765" y="347"/>
                    <a:pt x="1324" y="1"/>
                    <a:pt x="81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0" name="Google Shape;8560;p85"/>
            <p:cNvSpPr/>
            <p:nvPr/>
          </p:nvSpPr>
          <p:spPr>
            <a:xfrm>
              <a:off x="-3718359" y="3628950"/>
              <a:ext cx="155975" cy="156775"/>
            </a:xfrm>
            <a:custGeom>
              <a:rect b="b" l="l" r="r" t="t"/>
              <a:pathLst>
                <a:path extrusionOk="0" h="6271" w="6239">
                  <a:moveTo>
                    <a:pt x="3056" y="1419"/>
                  </a:moveTo>
                  <a:cubicBezTo>
                    <a:pt x="4001" y="1419"/>
                    <a:pt x="4758" y="2175"/>
                    <a:pt x="4758" y="3120"/>
                  </a:cubicBezTo>
                  <a:cubicBezTo>
                    <a:pt x="4758" y="4065"/>
                    <a:pt x="4001" y="4821"/>
                    <a:pt x="3056" y="4821"/>
                  </a:cubicBezTo>
                  <a:cubicBezTo>
                    <a:pt x="2111" y="4821"/>
                    <a:pt x="1355" y="4065"/>
                    <a:pt x="1355" y="3120"/>
                  </a:cubicBezTo>
                  <a:cubicBezTo>
                    <a:pt x="1355" y="2175"/>
                    <a:pt x="2111" y="1419"/>
                    <a:pt x="3056" y="1419"/>
                  </a:cubicBezTo>
                  <a:close/>
                  <a:moveTo>
                    <a:pt x="2773" y="1"/>
                  </a:moveTo>
                  <a:lnTo>
                    <a:pt x="2773" y="442"/>
                  </a:lnTo>
                  <a:cubicBezTo>
                    <a:pt x="2773" y="600"/>
                    <a:pt x="2678" y="726"/>
                    <a:pt x="2521" y="757"/>
                  </a:cubicBezTo>
                  <a:cubicBezTo>
                    <a:pt x="2300" y="789"/>
                    <a:pt x="2080" y="915"/>
                    <a:pt x="1891" y="1041"/>
                  </a:cubicBezTo>
                  <a:cubicBezTo>
                    <a:pt x="1846" y="1063"/>
                    <a:pt x="1793" y="1073"/>
                    <a:pt x="1739" y="1073"/>
                  </a:cubicBezTo>
                  <a:cubicBezTo>
                    <a:pt x="1639" y="1073"/>
                    <a:pt x="1531" y="1039"/>
                    <a:pt x="1450" y="978"/>
                  </a:cubicBezTo>
                  <a:lnTo>
                    <a:pt x="1135" y="663"/>
                  </a:lnTo>
                  <a:lnTo>
                    <a:pt x="662" y="1135"/>
                  </a:lnTo>
                  <a:lnTo>
                    <a:pt x="977" y="1450"/>
                  </a:lnTo>
                  <a:cubicBezTo>
                    <a:pt x="1103" y="1576"/>
                    <a:pt x="1103" y="1734"/>
                    <a:pt x="1009" y="1891"/>
                  </a:cubicBezTo>
                  <a:cubicBezTo>
                    <a:pt x="883" y="2080"/>
                    <a:pt x="819" y="2301"/>
                    <a:pt x="725" y="2521"/>
                  </a:cubicBezTo>
                  <a:cubicBezTo>
                    <a:pt x="693" y="2679"/>
                    <a:pt x="599" y="2805"/>
                    <a:pt x="410" y="2805"/>
                  </a:cubicBezTo>
                  <a:lnTo>
                    <a:pt x="0" y="2805"/>
                  </a:lnTo>
                  <a:lnTo>
                    <a:pt x="0" y="3466"/>
                  </a:lnTo>
                  <a:lnTo>
                    <a:pt x="410" y="3466"/>
                  </a:lnTo>
                  <a:cubicBezTo>
                    <a:pt x="567" y="3466"/>
                    <a:pt x="693" y="3593"/>
                    <a:pt x="725" y="3750"/>
                  </a:cubicBezTo>
                  <a:cubicBezTo>
                    <a:pt x="788" y="3939"/>
                    <a:pt x="883" y="4191"/>
                    <a:pt x="1009" y="4380"/>
                  </a:cubicBezTo>
                  <a:cubicBezTo>
                    <a:pt x="1103" y="4506"/>
                    <a:pt x="1040" y="4695"/>
                    <a:pt x="977" y="4821"/>
                  </a:cubicBezTo>
                  <a:lnTo>
                    <a:pt x="662" y="5136"/>
                  </a:lnTo>
                  <a:lnTo>
                    <a:pt x="1135" y="5609"/>
                  </a:lnTo>
                  <a:lnTo>
                    <a:pt x="1450" y="5294"/>
                  </a:lnTo>
                  <a:cubicBezTo>
                    <a:pt x="1523" y="5220"/>
                    <a:pt x="1608" y="5189"/>
                    <a:pt x="1697" y="5189"/>
                  </a:cubicBezTo>
                  <a:cubicBezTo>
                    <a:pt x="1760" y="5189"/>
                    <a:pt x="1825" y="5205"/>
                    <a:pt x="1891" y="5231"/>
                  </a:cubicBezTo>
                  <a:cubicBezTo>
                    <a:pt x="2080" y="5357"/>
                    <a:pt x="2269" y="5451"/>
                    <a:pt x="2521" y="5514"/>
                  </a:cubicBezTo>
                  <a:cubicBezTo>
                    <a:pt x="2678" y="5546"/>
                    <a:pt x="2773" y="5672"/>
                    <a:pt x="2773" y="5829"/>
                  </a:cubicBezTo>
                  <a:lnTo>
                    <a:pt x="2773" y="6270"/>
                  </a:lnTo>
                  <a:lnTo>
                    <a:pt x="3466" y="6270"/>
                  </a:lnTo>
                  <a:lnTo>
                    <a:pt x="3466" y="5829"/>
                  </a:lnTo>
                  <a:cubicBezTo>
                    <a:pt x="3466" y="5672"/>
                    <a:pt x="3560" y="5546"/>
                    <a:pt x="3718" y="5514"/>
                  </a:cubicBezTo>
                  <a:cubicBezTo>
                    <a:pt x="3938" y="5483"/>
                    <a:pt x="4159" y="5357"/>
                    <a:pt x="4348" y="5231"/>
                  </a:cubicBezTo>
                  <a:cubicBezTo>
                    <a:pt x="4393" y="5208"/>
                    <a:pt x="4445" y="5198"/>
                    <a:pt x="4500" y="5198"/>
                  </a:cubicBezTo>
                  <a:cubicBezTo>
                    <a:pt x="4600" y="5198"/>
                    <a:pt x="4708" y="5233"/>
                    <a:pt x="4789" y="5294"/>
                  </a:cubicBezTo>
                  <a:lnTo>
                    <a:pt x="5104" y="5609"/>
                  </a:lnTo>
                  <a:lnTo>
                    <a:pt x="5577" y="5136"/>
                  </a:lnTo>
                  <a:lnTo>
                    <a:pt x="5262" y="4821"/>
                  </a:lnTo>
                  <a:cubicBezTo>
                    <a:pt x="5136" y="4695"/>
                    <a:pt x="5136" y="4538"/>
                    <a:pt x="5230" y="4380"/>
                  </a:cubicBezTo>
                  <a:cubicBezTo>
                    <a:pt x="5356" y="4191"/>
                    <a:pt x="5419" y="3971"/>
                    <a:pt x="5514" y="3750"/>
                  </a:cubicBezTo>
                  <a:cubicBezTo>
                    <a:pt x="5545" y="3593"/>
                    <a:pt x="5671" y="3466"/>
                    <a:pt x="5829" y="3466"/>
                  </a:cubicBezTo>
                  <a:lnTo>
                    <a:pt x="6238" y="3466"/>
                  </a:lnTo>
                  <a:lnTo>
                    <a:pt x="6238" y="2805"/>
                  </a:lnTo>
                  <a:lnTo>
                    <a:pt x="5829" y="2805"/>
                  </a:lnTo>
                  <a:cubicBezTo>
                    <a:pt x="5671" y="2805"/>
                    <a:pt x="5545" y="2679"/>
                    <a:pt x="5514" y="2521"/>
                  </a:cubicBezTo>
                  <a:cubicBezTo>
                    <a:pt x="5451" y="2332"/>
                    <a:pt x="5356" y="2080"/>
                    <a:pt x="5230" y="1891"/>
                  </a:cubicBezTo>
                  <a:cubicBezTo>
                    <a:pt x="5136" y="1765"/>
                    <a:pt x="5199" y="1576"/>
                    <a:pt x="5262" y="1450"/>
                  </a:cubicBezTo>
                  <a:lnTo>
                    <a:pt x="5577" y="1135"/>
                  </a:lnTo>
                  <a:lnTo>
                    <a:pt x="5104" y="663"/>
                  </a:lnTo>
                  <a:lnTo>
                    <a:pt x="4789" y="978"/>
                  </a:lnTo>
                  <a:cubicBezTo>
                    <a:pt x="4715" y="1051"/>
                    <a:pt x="4641" y="1082"/>
                    <a:pt x="4555" y="1082"/>
                  </a:cubicBezTo>
                  <a:cubicBezTo>
                    <a:pt x="4494" y="1082"/>
                    <a:pt x="4426" y="1067"/>
                    <a:pt x="4348" y="1041"/>
                  </a:cubicBezTo>
                  <a:cubicBezTo>
                    <a:pt x="4159" y="915"/>
                    <a:pt x="3970" y="820"/>
                    <a:pt x="3718" y="757"/>
                  </a:cubicBezTo>
                  <a:cubicBezTo>
                    <a:pt x="3560" y="726"/>
                    <a:pt x="3466" y="600"/>
                    <a:pt x="3466" y="442"/>
                  </a:cubicBez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61" name="Google Shape;8561;p85"/>
          <p:cNvGrpSpPr/>
          <p:nvPr/>
        </p:nvGrpSpPr>
        <p:grpSpPr>
          <a:xfrm>
            <a:off x="5224504" y="2756412"/>
            <a:ext cx="419443" cy="420487"/>
            <a:chOff x="-3771675" y="3971775"/>
            <a:chExt cx="291300" cy="292025"/>
          </a:xfrm>
        </p:grpSpPr>
        <p:sp>
          <p:nvSpPr>
            <p:cNvPr id="8562" name="Google Shape;8562;p85"/>
            <p:cNvSpPr/>
            <p:nvPr/>
          </p:nvSpPr>
          <p:spPr>
            <a:xfrm>
              <a:off x="-3770100" y="3971775"/>
              <a:ext cx="218975" cy="66775"/>
            </a:xfrm>
            <a:custGeom>
              <a:rect b="b" l="l" r="r" t="t"/>
              <a:pathLst>
                <a:path extrusionOk="0" h="2671" w="8759">
                  <a:moveTo>
                    <a:pt x="4391" y="0"/>
                  </a:moveTo>
                  <a:cubicBezTo>
                    <a:pt x="2410" y="0"/>
                    <a:pt x="426" y="449"/>
                    <a:pt x="0" y="1347"/>
                  </a:cubicBezTo>
                  <a:cubicBezTo>
                    <a:pt x="426" y="2229"/>
                    <a:pt x="2410" y="2670"/>
                    <a:pt x="4391" y="2670"/>
                  </a:cubicBezTo>
                  <a:cubicBezTo>
                    <a:pt x="6372" y="2670"/>
                    <a:pt x="8349" y="2229"/>
                    <a:pt x="8759" y="1347"/>
                  </a:cubicBezTo>
                  <a:cubicBezTo>
                    <a:pt x="8349" y="449"/>
                    <a:pt x="6372" y="0"/>
                    <a:pt x="439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3" name="Google Shape;8563;p85"/>
            <p:cNvSpPr/>
            <p:nvPr/>
          </p:nvSpPr>
          <p:spPr>
            <a:xfrm>
              <a:off x="-3771675" y="4030650"/>
              <a:ext cx="222125" cy="78000"/>
            </a:xfrm>
            <a:custGeom>
              <a:rect b="b" l="l" r="r" t="t"/>
              <a:pathLst>
                <a:path extrusionOk="0" h="3120" w="8885">
                  <a:moveTo>
                    <a:pt x="0" y="0"/>
                  </a:moveTo>
                  <a:lnTo>
                    <a:pt x="0" y="1418"/>
                  </a:lnTo>
                  <a:cubicBezTo>
                    <a:pt x="0" y="2521"/>
                    <a:pt x="2048" y="3088"/>
                    <a:pt x="4127" y="3119"/>
                  </a:cubicBezTo>
                  <a:cubicBezTo>
                    <a:pt x="4915" y="1891"/>
                    <a:pt x="6301" y="1103"/>
                    <a:pt x="7877" y="1103"/>
                  </a:cubicBezTo>
                  <a:cubicBezTo>
                    <a:pt x="8223" y="1103"/>
                    <a:pt x="8570" y="1135"/>
                    <a:pt x="8885" y="1229"/>
                  </a:cubicBezTo>
                  <a:lnTo>
                    <a:pt x="8885" y="0"/>
                  </a:lnTo>
                  <a:cubicBezTo>
                    <a:pt x="7908" y="788"/>
                    <a:pt x="6112" y="1072"/>
                    <a:pt x="4443" y="1072"/>
                  </a:cubicBezTo>
                  <a:cubicBezTo>
                    <a:pt x="2804" y="1072"/>
                    <a:pt x="977" y="757"/>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4" name="Google Shape;8564;p85"/>
            <p:cNvSpPr/>
            <p:nvPr/>
          </p:nvSpPr>
          <p:spPr>
            <a:xfrm>
              <a:off x="-3669425" y="4074750"/>
              <a:ext cx="189050" cy="189050"/>
            </a:xfrm>
            <a:custGeom>
              <a:rect b="b" l="l" r="r" t="t"/>
              <a:pathLst>
                <a:path extrusionOk="0" h="7562" w="7562">
                  <a:moveTo>
                    <a:pt x="5501" y="2732"/>
                  </a:moveTo>
                  <a:cubicBezTo>
                    <a:pt x="5748" y="2732"/>
                    <a:pt x="6008" y="3067"/>
                    <a:pt x="5766" y="3309"/>
                  </a:cubicBezTo>
                  <a:lnTo>
                    <a:pt x="3718" y="5356"/>
                  </a:lnTo>
                  <a:cubicBezTo>
                    <a:pt x="3655" y="5420"/>
                    <a:pt x="3568" y="5451"/>
                    <a:pt x="3482" y="5451"/>
                  </a:cubicBezTo>
                  <a:cubicBezTo>
                    <a:pt x="3395" y="5451"/>
                    <a:pt x="3308" y="5420"/>
                    <a:pt x="3245" y="5356"/>
                  </a:cubicBezTo>
                  <a:lnTo>
                    <a:pt x="1859" y="4002"/>
                  </a:lnTo>
                  <a:cubicBezTo>
                    <a:pt x="1617" y="3760"/>
                    <a:pt x="1840" y="3425"/>
                    <a:pt x="2099" y="3425"/>
                  </a:cubicBezTo>
                  <a:cubicBezTo>
                    <a:pt x="2177" y="3425"/>
                    <a:pt x="2259" y="3456"/>
                    <a:pt x="2332" y="3529"/>
                  </a:cubicBezTo>
                  <a:lnTo>
                    <a:pt x="3466" y="4663"/>
                  </a:lnTo>
                  <a:lnTo>
                    <a:pt x="5293" y="2836"/>
                  </a:lnTo>
                  <a:cubicBezTo>
                    <a:pt x="5352" y="2763"/>
                    <a:pt x="5426" y="2732"/>
                    <a:pt x="5501" y="2732"/>
                  </a:cubicBezTo>
                  <a:close/>
                  <a:moveTo>
                    <a:pt x="3781" y="1"/>
                  </a:moveTo>
                  <a:cubicBezTo>
                    <a:pt x="1702" y="1"/>
                    <a:pt x="0" y="1702"/>
                    <a:pt x="0" y="3781"/>
                  </a:cubicBezTo>
                  <a:cubicBezTo>
                    <a:pt x="0" y="5892"/>
                    <a:pt x="1702" y="7562"/>
                    <a:pt x="3781" y="7562"/>
                  </a:cubicBezTo>
                  <a:cubicBezTo>
                    <a:pt x="5860" y="7562"/>
                    <a:pt x="7562" y="5892"/>
                    <a:pt x="7562" y="3781"/>
                  </a:cubicBezTo>
                  <a:cubicBezTo>
                    <a:pt x="7562" y="1702"/>
                    <a:pt x="5860" y="1"/>
                    <a:pt x="3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5" name="Google Shape;8565;p85"/>
            <p:cNvSpPr/>
            <p:nvPr/>
          </p:nvSpPr>
          <p:spPr>
            <a:xfrm>
              <a:off x="-3771675" y="4099950"/>
              <a:ext cx="94525" cy="76425"/>
            </a:xfrm>
            <a:custGeom>
              <a:rect b="b" l="l" r="r" t="t"/>
              <a:pathLst>
                <a:path extrusionOk="0" h="3057" w="3781">
                  <a:moveTo>
                    <a:pt x="0" y="1"/>
                  </a:moveTo>
                  <a:lnTo>
                    <a:pt x="0" y="1419"/>
                  </a:lnTo>
                  <a:cubicBezTo>
                    <a:pt x="0" y="2364"/>
                    <a:pt x="1607" y="2899"/>
                    <a:pt x="3434" y="3057"/>
                  </a:cubicBezTo>
                  <a:cubicBezTo>
                    <a:pt x="3371" y="2364"/>
                    <a:pt x="3497" y="1671"/>
                    <a:pt x="3781" y="1040"/>
                  </a:cubicBezTo>
                  <a:cubicBezTo>
                    <a:pt x="2332" y="977"/>
                    <a:pt x="819" y="662"/>
                    <a:pt x="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6" name="Google Shape;8566;p85"/>
            <p:cNvSpPr/>
            <p:nvPr/>
          </p:nvSpPr>
          <p:spPr>
            <a:xfrm>
              <a:off x="-3771675" y="4167700"/>
              <a:ext cx="135500" cy="95325"/>
            </a:xfrm>
            <a:custGeom>
              <a:rect b="b" l="l" r="r" t="t"/>
              <a:pathLst>
                <a:path extrusionOk="0" h="3813" w="5420">
                  <a:moveTo>
                    <a:pt x="0" y="0"/>
                  </a:moveTo>
                  <a:lnTo>
                    <a:pt x="0" y="2111"/>
                  </a:lnTo>
                  <a:cubicBezTo>
                    <a:pt x="0" y="3277"/>
                    <a:pt x="2237" y="3812"/>
                    <a:pt x="4443" y="3812"/>
                  </a:cubicBezTo>
                  <a:cubicBezTo>
                    <a:pt x="4789" y="3812"/>
                    <a:pt x="5104" y="3812"/>
                    <a:pt x="5419" y="3781"/>
                  </a:cubicBezTo>
                  <a:cubicBezTo>
                    <a:pt x="4474" y="3151"/>
                    <a:pt x="3781" y="2206"/>
                    <a:pt x="3529" y="1071"/>
                  </a:cubicBezTo>
                  <a:cubicBezTo>
                    <a:pt x="2174" y="977"/>
                    <a:pt x="788" y="662"/>
                    <a:pt x="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67" name="Google Shape;8567;p85"/>
          <p:cNvGrpSpPr/>
          <p:nvPr/>
        </p:nvGrpSpPr>
        <p:grpSpPr>
          <a:xfrm>
            <a:off x="7885948" y="1716461"/>
            <a:ext cx="420271" cy="320774"/>
            <a:chOff x="-1951475" y="3273100"/>
            <a:chExt cx="291875" cy="222775"/>
          </a:xfrm>
        </p:grpSpPr>
        <p:sp>
          <p:nvSpPr>
            <p:cNvPr id="8568" name="Google Shape;8568;p85"/>
            <p:cNvSpPr/>
            <p:nvPr/>
          </p:nvSpPr>
          <p:spPr>
            <a:xfrm>
              <a:off x="-1951475" y="3325050"/>
              <a:ext cx="51225" cy="119250"/>
            </a:xfrm>
            <a:custGeom>
              <a:rect b="b" l="l" r="r" t="t"/>
              <a:pathLst>
                <a:path extrusionOk="0" h="4770" w="2049">
                  <a:moveTo>
                    <a:pt x="1033" y="0"/>
                  </a:moveTo>
                  <a:cubicBezTo>
                    <a:pt x="518" y="0"/>
                    <a:pt x="0" y="339"/>
                    <a:pt x="0" y="1004"/>
                  </a:cubicBezTo>
                  <a:lnTo>
                    <a:pt x="0" y="3777"/>
                  </a:lnTo>
                  <a:cubicBezTo>
                    <a:pt x="0" y="4438"/>
                    <a:pt x="512" y="4769"/>
                    <a:pt x="1024" y="4769"/>
                  </a:cubicBezTo>
                  <a:cubicBezTo>
                    <a:pt x="1536" y="4769"/>
                    <a:pt x="2048" y="4438"/>
                    <a:pt x="2048" y="3777"/>
                  </a:cubicBezTo>
                  <a:lnTo>
                    <a:pt x="2048" y="1004"/>
                  </a:lnTo>
                  <a:cubicBezTo>
                    <a:pt x="2048" y="331"/>
                    <a:pt x="1542" y="0"/>
                    <a:pt x="1033"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9" name="Google Shape;8569;p85"/>
            <p:cNvSpPr/>
            <p:nvPr/>
          </p:nvSpPr>
          <p:spPr>
            <a:xfrm>
              <a:off x="-1711250" y="3273100"/>
              <a:ext cx="51650" cy="221725"/>
            </a:xfrm>
            <a:custGeom>
              <a:rect b="b" l="l" r="r" t="t"/>
              <a:pathLst>
                <a:path extrusionOk="0" h="8869" w="2066">
                  <a:moveTo>
                    <a:pt x="1027" y="0"/>
                  </a:moveTo>
                  <a:cubicBezTo>
                    <a:pt x="608" y="0"/>
                    <a:pt x="186" y="229"/>
                    <a:pt x="32" y="719"/>
                  </a:cubicBezTo>
                  <a:cubicBezTo>
                    <a:pt x="0" y="814"/>
                    <a:pt x="0" y="940"/>
                    <a:pt x="0" y="1003"/>
                  </a:cubicBezTo>
                  <a:lnTo>
                    <a:pt x="0" y="7871"/>
                  </a:lnTo>
                  <a:cubicBezTo>
                    <a:pt x="0" y="7934"/>
                    <a:pt x="0" y="8060"/>
                    <a:pt x="32" y="8123"/>
                  </a:cubicBezTo>
                  <a:cubicBezTo>
                    <a:pt x="173" y="8632"/>
                    <a:pt x="594" y="8869"/>
                    <a:pt x="1015" y="8869"/>
                  </a:cubicBezTo>
                  <a:cubicBezTo>
                    <a:pt x="1532" y="8869"/>
                    <a:pt x="2048" y="8513"/>
                    <a:pt x="2048" y="7871"/>
                  </a:cubicBezTo>
                  <a:lnTo>
                    <a:pt x="2048" y="1003"/>
                  </a:lnTo>
                  <a:cubicBezTo>
                    <a:pt x="2066" y="356"/>
                    <a:pt x="1549" y="0"/>
                    <a:pt x="102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0" name="Google Shape;8570;p85"/>
            <p:cNvSpPr/>
            <p:nvPr/>
          </p:nvSpPr>
          <p:spPr>
            <a:xfrm>
              <a:off x="-1886900" y="3296575"/>
              <a:ext cx="156775" cy="199300"/>
            </a:xfrm>
            <a:custGeom>
              <a:rect b="b" l="l" r="r" t="t"/>
              <a:pathLst>
                <a:path extrusionOk="0" h="7972" w="6271">
                  <a:moveTo>
                    <a:pt x="851" y="5672"/>
                  </a:moveTo>
                  <a:lnTo>
                    <a:pt x="3466" y="6333"/>
                  </a:lnTo>
                  <a:cubicBezTo>
                    <a:pt x="3277" y="6869"/>
                    <a:pt x="2773" y="7279"/>
                    <a:pt x="2174" y="7279"/>
                  </a:cubicBezTo>
                  <a:cubicBezTo>
                    <a:pt x="1418" y="7279"/>
                    <a:pt x="788" y="6648"/>
                    <a:pt x="788" y="5892"/>
                  </a:cubicBezTo>
                  <a:cubicBezTo>
                    <a:pt x="851" y="5798"/>
                    <a:pt x="851" y="5735"/>
                    <a:pt x="851" y="5672"/>
                  </a:cubicBezTo>
                  <a:close/>
                  <a:moveTo>
                    <a:pt x="6270" y="1"/>
                  </a:moveTo>
                  <a:lnTo>
                    <a:pt x="1" y="1576"/>
                  </a:lnTo>
                  <a:cubicBezTo>
                    <a:pt x="95" y="1734"/>
                    <a:pt x="127" y="1923"/>
                    <a:pt x="127" y="2143"/>
                  </a:cubicBezTo>
                  <a:lnTo>
                    <a:pt x="127" y="4916"/>
                  </a:lnTo>
                  <a:cubicBezTo>
                    <a:pt x="127" y="5105"/>
                    <a:pt x="95" y="5294"/>
                    <a:pt x="1" y="5514"/>
                  </a:cubicBezTo>
                  <a:lnTo>
                    <a:pt x="158" y="5546"/>
                  </a:lnTo>
                  <a:cubicBezTo>
                    <a:pt x="127" y="5672"/>
                    <a:pt x="127" y="5829"/>
                    <a:pt x="127" y="5924"/>
                  </a:cubicBezTo>
                  <a:cubicBezTo>
                    <a:pt x="127" y="7090"/>
                    <a:pt x="1040" y="7972"/>
                    <a:pt x="2174" y="7972"/>
                  </a:cubicBezTo>
                  <a:cubicBezTo>
                    <a:pt x="3120" y="7972"/>
                    <a:pt x="3907" y="7405"/>
                    <a:pt x="4159" y="6522"/>
                  </a:cubicBezTo>
                  <a:lnTo>
                    <a:pt x="6270" y="7090"/>
                  </a:lnTo>
                  <a:lnTo>
                    <a:pt x="6270" y="5672"/>
                  </a:lnTo>
                  <a:lnTo>
                    <a:pt x="6270" y="2238"/>
                  </a:lnTo>
                  <a:lnTo>
                    <a:pt x="6270"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71" name="Google Shape;8571;p85"/>
          <p:cNvGrpSpPr/>
          <p:nvPr/>
        </p:nvGrpSpPr>
        <p:grpSpPr>
          <a:xfrm>
            <a:off x="7883429" y="2205191"/>
            <a:ext cx="425310" cy="419659"/>
            <a:chOff x="-1951475" y="3597450"/>
            <a:chExt cx="295375" cy="291450"/>
          </a:xfrm>
        </p:grpSpPr>
        <p:sp>
          <p:nvSpPr>
            <p:cNvPr id="8572" name="Google Shape;8572;p85"/>
            <p:cNvSpPr/>
            <p:nvPr/>
          </p:nvSpPr>
          <p:spPr>
            <a:xfrm>
              <a:off x="-1951475" y="3597450"/>
              <a:ext cx="170925" cy="34675"/>
            </a:xfrm>
            <a:custGeom>
              <a:rect b="b" l="l" r="r" t="t"/>
              <a:pathLst>
                <a:path extrusionOk="0" h="1387" w="6837">
                  <a:moveTo>
                    <a:pt x="1008" y="1"/>
                  </a:moveTo>
                  <a:cubicBezTo>
                    <a:pt x="473" y="1"/>
                    <a:pt x="0" y="473"/>
                    <a:pt x="0" y="1040"/>
                  </a:cubicBezTo>
                  <a:lnTo>
                    <a:pt x="0" y="1387"/>
                  </a:lnTo>
                  <a:lnTo>
                    <a:pt x="6837" y="1387"/>
                  </a:lnTo>
                  <a:lnTo>
                    <a:pt x="6837" y="1040"/>
                  </a:lnTo>
                  <a:cubicBezTo>
                    <a:pt x="6837" y="473"/>
                    <a:pt x="6364"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3" name="Google Shape;8573;p85"/>
            <p:cNvSpPr/>
            <p:nvPr/>
          </p:nvSpPr>
          <p:spPr>
            <a:xfrm>
              <a:off x="-1949900" y="3648650"/>
              <a:ext cx="171725" cy="173300"/>
            </a:xfrm>
            <a:custGeom>
              <a:rect b="b" l="l" r="r" t="t"/>
              <a:pathLst>
                <a:path extrusionOk="0" h="6932" w="6869">
                  <a:moveTo>
                    <a:pt x="0" y="1"/>
                  </a:moveTo>
                  <a:lnTo>
                    <a:pt x="0" y="6932"/>
                  </a:lnTo>
                  <a:lnTo>
                    <a:pt x="2426" y="6932"/>
                  </a:lnTo>
                  <a:cubicBezTo>
                    <a:pt x="2521" y="6585"/>
                    <a:pt x="2836" y="6333"/>
                    <a:pt x="3245" y="6270"/>
                  </a:cubicBezTo>
                  <a:lnTo>
                    <a:pt x="1166" y="4191"/>
                  </a:lnTo>
                  <a:cubicBezTo>
                    <a:pt x="693" y="3718"/>
                    <a:pt x="693" y="2962"/>
                    <a:pt x="1166" y="2489"/>
                  </a:cubicBezTo>
                  <a:cubicBezTo>
                    <a:pt x="1386" y="2237"/>
                    <a:pt x="1670" y="2143"/>
                    <a:pt x="2017" y="2143"/>
                  </a:cubicBezTo>
                  <a:cubicBezTo>
                    <a:pt x="2363" y="2143"/>
                    <a:pt x="2647" y="2237"/>
                    <a:pt x="2899" y="2489"/>
                  </a:cubicBezTo>
                  <a:lnTo>
                    <a:pt x="3560" y="3151"/>
                  </a:lnTo>
                  <a:cubicBezTo>
                    <a:pt x="3592" y="2994"/>
                    <a:pt x="3718" y="2836"/>
                    <a:pt x="3844" y="2710"/>
                  </a:cubicBezTo>
                  <a:cubicBezTo>
                    <a:pt x="4064" y="2489"/>
                    <a:pt x="4348" y="2363"/>
                    <a:pt x="4694" y="2363"/>
                  </a:cubicBezTo>
                  <a:cubicBezTo>
                    <a:pt x="4694" y="2048"/>
                    <a:pt x="4820" y="1733"/>
                    <a:pt x="5041" y="1513"/>
                  </a:cubicBezTo>
                  <a:cubicBezTo>
                    <a:pt x="5293" y="1261"/>
                    <a:pt x="5577" y="1135"/>
                    <a:pt x="5923" y="1135"/>
                  </a:cubicBezTo>
                  <a:cubicBezTo>
                    <a:pt x="6112" y="1135"/>
                    <a:pt x="6301" y="1198"/>
                    <a:pt x="6459" y="1261"/>
                  </a:cubicBezTo>
                  <a:cubicBezTo>
                    <a:pt x="6522" y="1072"/>
                    <a:pt x="6616" y="914"/>
                    <a:pt x="6774" y="757"/>
                  </a:cubicBezTo>
                  <a:lnTo>
                    <a:pt x="6868" y="662"/>
                  </a:lnTo>
                  <a:lnTo>
                    <a:pt x="686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4" name="Google Shape;8574;p85"/>
            <p:cNvSpPr/>
            <p:nvPr/>
          </p:nvSpPr>
          <p:spPr>
            <a:xfrm>
              <a:off x="-1951475" y="3838475"/>
              <a:ext cx="170925" cy="50425"/>
            </a:xfrm>
            <a:custGeom>
              <a:rect b="b" l="l" r="r" t="t"/>
              <a:pathLst>
                <a:path extrusionOk="0" h="2017" w="6837">
                  <a:moveTo>
                    <a:pt x="0" y="0"/>
                  </a:moveTo>
                  <a:lnTo>
                    <a:pt x="0" y="1008"/>
                  </a:lnTo>
                  <a:cubicBezTo>
                    <a:pt x="0" y="1544"/>
                    <a:pt x="473" y="2017"/>
                    <a:pt x="1008" y="2017"/>
                  </a:cubicBezTo>
                  <a:lnTo>
                    <a:pt x="5829" y="2017"/>
                  </a:lnTo>
                  <a:cubicBezTo>
                    <a:pt x="6333" y="2017"/>
                    <a:pt x="6774" y="1670"/>
                    <a:pt x="6837" y="1166"/>
                  </a:cubicBezTo>
                  <a:lnTo>
                    <a:pt x="6679" y="1071"/>
                  </a:lnTo>
                  <a:lnTo>
                    <a:pt x="3466" y="1071"/>
                  </a:lnTo>
                  <a:cubicBezTo>
                    <a:pt x="2867" y="1071"/>
                    <a:pt x="2363" y="599"/>
                    <a:pt x="226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5" name="Google Shape;8575;p85"/>
            <p:cNvSpPr/>
            <p:nvPr/>
          </p:nvSpPr>
          <p:spPr>
            <a:xfrm>
              <a:off x="-1912900" y="3675825"/>
              <a:ext cx="256800" cy="202825"/>
            </a:xfrm>
            <a:custGeom>
              <a:rect b="b" l="l" r="r" t="t"/>
              <a:pathLst>
                <a:path extrusionOk="0" h="8113" w="10272">
                  <a:moveTo>
                    <a:pt x="6085" y="0"/>
                  </a:moveTo>
                  <a:cubicBezTo>
                    <a:pt x="5955" y="0"/>
                    <a:pt x="5829" y="48"/>
                    <a:pt x="5735" y="142"/>
                  </a:cubicBezTo>
                  <a:cubicBezTo>
                    <a:pt x="5546" y="331"/>
                    <a:pt x="5546" y="646"/>
                    <a:pt x="5735" y="835"/>
                  </a:cubicBezTo>
                  <a:lnTo>
                    <a:pt x="6081" y="1213"/>
                  </a:lnTo>
                  <a:cubicBezTo>
                    <a:pt x="6207" y="1308"/>
                    <a:pt x="6207" y="1560"/>
                    <a:pt x="6081" y="1655"/>
                  </a:cubicBezTo>
                  <a:cubicBezTo>
                    <a:pt x="6034" y="1718"/>
                    <a:pt x="5948" y="1749"/>
                    <a:pt x="5857" y="1749"/>
                  </a:cubicBezTo>
                  <a:cubicBezTo>
                    <a:pt x="5766" y="1749"/>
                    <a:pt x="5672" y="1718"/>
                    <a:pt x="5609" y="1655"/>
                  </a:cubicBezTo>
                  <a:lnTo>
                    <a:pt x="4758" y="804"/>
                  </a:lnTo>
                  <a:cubicBezTo>
                    <a:pt x="4664" y="709"/>
                    <a:pt x="4538" y="662"/>
                    <a:pt x="4408" y="662"/>
                  </a:cubicBezTo>
                  <a:cubicBezTo>
                    <a:pt x="4278" y="662"/>
                    <a:pt x="4144" y="709"/>
                    <a:pt x="4034" y="804"/>
                  </a:cubicBezTo>
                  <a:cubicBezTo>
                    <a:pt x="3845" y="993"/>
                    <a:pt x="3845" y="1308"/>
                    <a:pt x="4034" y="1528"/>
                  </a:cubicBezTo>
                  <a:cubicBezTo>
                    <a:pt x="4034" y="1655"/>
                    <a:pt x="4884" y="2505"/>
                    <a:pt x="4821" y="2505"/>
                  </a:cubicBezTo>
                  <a:cubicBezTo>
                    <a:pt x="4947" y="2631"/>
                    <a:pt x="4947" y="2852"/>
                    <a:pt x="4821" y="2978"/>
                  </a:cubicBezTo>
                  <a:cubicBezTo>
                    <a:pt x="4774" y="3041"/>
                    <a:pt x="4687" y="3072"/>
                    <a:pt x="4601" y="3072"/>
                  </a:cubicBezTo>
                  <a:cubicBezTo>
                    <a:pt x="4514" y="3072"/>
                    <a:pt x="4427" y="3041"/>
                    <a:pt x="4380" y="2978"/>
                  </a:cubicBezTo>
                  <a:lnTo>
                    <a:pt x="3498" y="2096"/>
                  </a:lnTo>
                  <a:cubicBezTo>
                    <a:pt x="3403" y="2001"/>
                    <a:pt x="3277" y="1954"/>
                    <a:pt x="3151" y="1954"/>
                  </a:cubicBezTo>
                  <a:cubicBezTo>
                    <a:pt x="3025" y="1954"/>
                    <a:pt x="2899" y="2001"/>
                    <a:pt x="2805" y="2096"/>
                  </a:cubicBezTo>
                  <a:cubicBezTo>
                    <a:pt x="2584" y="2316"/>
                    <a:pt x="2584" y="2631"/>
                    <a:pt x="2805" y="2820"/>
                  </a:cubicBezTo>
                  <a:lnTo>
                    <a:pt x="3656" y="3671"/>
                  </a:lnTo>
                  <a:cubicBezTo>
                    <a:pt x="3782" y="3797"/>
                    <a:pt x="3782" y="4017"/>
                    <a:pt x="3656" y="4143"/>
                  </a:cubicBezTo>
                  <a:cubicBezTo>
                    <a:pt x="3593" y="4206"/>
                    <a:pt x="3506" y="4238"/>
                    <a:pt x="3419" y="4238"/>
                  </a:cubicBezTo>
                  <a:cubicBezTo>
                    <a:pt x="3333" y="4238"/>
                    <a:pt x="3246" y="4206"/>
                    <a:pt x="3183" y="4143"/>
                  </a:cubicBezTo>
                  <a:lnTo>
                    <a:pt x="883" y="1875"/>
                  </a:lnTo>
                  <a:cubicBezTo>
                    <a:pt x="789" y="1765"/>
                    <a:pt x="663" y="1710"/>
                    <a:pt x="537" y="1710"/>
                  </a:cubicBezTo>
                  <a:cubicBezTo>
                    <a:pt x="411" y="1710"/>
                    <a:pt x="284" y="1765"/>
                    <a:pt x="190" y="1875"/>
                  </a:cubicBezTo>
                  <a:cubicBezTo>
                    <a:pt x="1" y="2064"/>
                    <a:pt x="1" y="2379"/>
                    <a:pt x="190" y="2568"/>
                  </a:cubicBezTo>
                  <a:lnTo>
                    <a:pt x="1797" y="4206"/>
                  </a:lnTo>
                  <a:lnTo>
                    <a:pt x="3403" y="5845"/>
                  </a:lnTo>
                  <a:lnTo>
                    <a:pt x="1954" y="5845"/>
                  </a:lnTo>
                  <a:cubicBezTo>
                    <a:pt x="1671" y="5845"/>
                    <a:pt x="1450" y="6097"/>
                    <a:pt x="1450" y="6349"/>
                  </a:cubicBezTo>
                  <a:cubicBezTo>
                    <a:pt x="1450" y="6632"/>
                    <a:pt x="1671" y="6884"/>
                    <a:pt x="1954" y="6884"/>
                  </a:cubicBezTo>
                  <a:lnTo>
                    <a:pt x="5451" y="6884"/>
                  </a:lnTo>
                  <a:cubicBezTo>
                    <a:pt x="5514" y="6916"/>
                    <a:pt x="6491" y="7829"/>
                    <a:pt x="6491" y="7829"/>
                  </a:cubicBezTo>
                  <a:cubicBezTo>
                    <a:pt x="6680" y="8018"/>
                    <a:pt x="6948" y="8113"/>
                    <a:pt x="7216" y="8113"/>
                  </a:cubicBezTo>
                  <a:cubicBezTo>
                    <a:pt x="7483" y="8113"/>
                    <a:pt x="7751" y="8018"/>
                    <a:pt x="7940" y="7829"/>
                  </a:cubicBezTo>
                  <a:lnTo>
                    <a:pt x="9862" y="5876"/>
                  </a:lnTo>
                  <a:cubicBezTo>
                    <a:pt x="10272" y="5498"/>
                    <a:pt x="10272" y="4836"/>
                    <a:pt x="9862" y="4427"/>
                  </a:cubicBezTo>
                  <a:lnTo>
                    <a:pt x="9452" y="3986"/>
                  </a:lnTo>
                  <a:cubicBezTo>
                    <a:pt x="9326" y="3608"/>
                    <a:pt x="9043" y="3198"/>
                    <a:pt x="8822" y="2820"/>
                  </a:cubicBezTo>
                  <a:cubicBezTo>
                    <a:pt x="8570" y="2411"/>
                    <a:pt x="8350" y="2064"/>
                    <a:pt x="8035" y="1718"/>
                  </a:cubicBezTo>
                  <a:lnTo>
                    <a:pt x="6459" y="142"/>
                  </a:lnTo>
                  <a:cubicBezTo>
                    <a:pt x="6349" y="48"/>
                    <a:pt x="6215" y="0"/>
                    <a:pt x="608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76" name="Google Shape;8576;p85"/>
          <p:cNvGrpSpPr/>
          <p:nvPr/>
        </p:nvGrpSpPr>
        <p:grpSpPr>
          <a:xfrm>
            <a:off x="7885680" y="2756825"/>
            <a:ext cx="444605" cy="419659"/>
            <a:chOff x="-1960150" y="3956600"/>
            <a:chExt cx="308775" cy="291450"/>
          </a:xfrm>
        </p:grpSpPr>
        <p:sp>
          <p:nvSpPr>
            <p:cNvPr id="8577" name="Google Shape;8577;p85"/>
            <p:cNvSpPr/>
            <p:nvPr/>
          </p:nvSpPr>
          <p:spPr>
            <a:xfrm>
              <a:off x="-1960150" y="3956600"/>
              <a:ext cx="308775" cy="51275"/>
            </a:xfrm>
            <a:custGeom>
              <a:rect b="b" l="l" r="r" t="t"/>
              <a:pathLst>
                <a:path extrusionOk="0" h="2051" w="12351">
                  <a:moveTo>
                    <a:pt x="1355" y="1"/>
                  </a:moveTo>
                  <a:cubicBezTo>
                    <a:pt x="1" y="1"/>
                    <a:pt x="32" y="2049"/>
                    <a:pt x="1355" y="2049"/>
                  </a:cubicBezTo>
                  <a:lnTo>
                    <a:pt x="11027" y="2049"/>
                  </a:lnTo>
                  <a:cubicBezTo>
                    <a:pt x="11047" y="2050"/>
                    <a:pt x="11066" y="2050"/>
                    <a:pt x="11085" y="2050"/>
                  </a:cubicBezTo>
                  <a:cubicBezTo>
                    <a:pt x="12350" y="2050"/>
                    <a:pt x="12331" y="1"/>
                    <a:pt x="1102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8" name="Google Shape;8578;p85"/>
            <p:cNvSpPr/>
            <p:nvPr/>
          </p:nvSpPr>
          <p:spPr>
            <a:xfrm>
              <a:off x="-1934950" y="4025925"/>
              <a:ext cx="256000" cy="222125"/>
            </a:xfrm>
            <a:custGeom>
              <a:rect b="b" l="l" r="r" t="t"/>
              <a:pathLst>
                <a:path extrusionOk="0" h="8885" w="10240">
                  <a:moveTo>
                    <a:pt x="8570" y="756"/>
                  </a:moveTo>
                  <a:cubicBezTo>
                    <a:pt x="8759" y="756"/>
                    <a:pt x="8917" y="914"/>
                    <a:pt x="8917" y="1103"/>
                  </a:cubicBezTo>
                  <a:lnTo>
                    <a:pt x="8917" y="1765"/>
                  </a:lnTo>
                  <a:cubicBezTo>
                    <a:pt x="8917" y="1995"/>
                    <a:pt x="8737" y="2116"/>
                    <a:pt x="8558" y="2116"/>
                  </a:cubicBezTo>
                  <a:cubicBezTo>
                    <a:pt x="8419" y="2116"/>
                    <a:pt x="8279" y="2042"/>
                    <a:pt x="8224" y="1891"/>
                  </a:cubicBezTo>
                  <a:lnTo>
                    <a:pt x="6081" y="4065"/>
                  </a:lnTo>
                  <a:cubicBezTo>
                    <a:pt x="6018" y="4112"/>
                    <a:pt x="5924" y="4135"/>
                    <a:pt x="5833" y="4135"/>
                  </a:cubicBezTo>
                  <a:cubicBezTo>
                    <a:pt x="5743" y="4135"/>
                    <a:pt x="5656" y="4112"/>
                    <a:pt x="5609" y="4065"/>
                  </a:cubicBezTo>
                  <a:lnTo>
                    <a:pt x="3781" y="2237"/>
                  </a:lnTo>
                  <a:lnTo>
                    <a:pt x="1986" y="4065"/>
                  </a:lnTo>
                  <a:cubicBezTo>
                    <a:pt x="1912" y="4138"/>
                    <a:pt x="1831" y="4168"/>
                    <a:pt x="1752" y="4168"/>
                  </a:cubicBezTo>
                  <a:cubicBezTo>
                    <a:pt x="1493" y="4168"/>
                    <a:pt x="1271" y="3834"/>
                    <a:pt x="1513" y="3592"/>
                  </a:cubicBezTo>
                  <a:lnTo>
                    <a:pt x="3561" y="1544"/>
                  </a:lnTo>
                  <a:cubicBezTo>
                    <a:pt x="3624" y="1481"/>
                    <a:pt x="3711" y="1450"/>
                    <a:pt x="3797" y="1450"/>
                  </a:cubicBezTo>
                  <a:cubicBezTo>
                    <a:pt x="3884" y="1450"/>
                    <a:pt x="3970" y="1481"/>
                    <a:pt x="4033" y="1544"/>
                  </a:cubicBezTo>
                  <a:lnTo>
                    <a:pt x="5829" y="3340"/>
                  </a:lnTo>
                  <a:lnTo>
                    <a:pt x="7783" y="1418"/>
                  </a:lnTo>
                  <a:cubicBezTo>
                    <a:pt x="7404" y="1292"/>
                    <a:pt x="7499" y="756"/>
                    <a:pt x="7877" y="756"/>
                  </a:cubicBezTo>
                  <a:close/>
                  <a:moveTo>
                    <a:pt x="5136" y="7562"/>
                  </a:moveTo>
                  <a:cubicBezTo>
                    <a:pt x="5325" y="7562"/>
                    <a:pt x="5483" y="7719"/>
                    <a:pt x="5483" y="7908"/>
                  </a:cubicBezTo>
                  <a:cubicBezTo>
                    <a:pt x="5483" y="8097"/>
                    <a:pt x="5325" y="8255"/>
                    <a:pt x="5136" y="8255"/>
                  </a:cubicBezTo>
                  <a:cubicBezTo>
                    <a:pt x="4916" y="8255"/>
                    <a:pt x="4758" y="8097"/>
                    <a:pt x="4758" y="7908"/>
                  </a:cubicBezTo>
                  <a:cubicBezTo>
                    <a:pt x="4758" y="7719"/>
                    <a:pt x="4916" y="7562"/>
                    <a:pt x="5136" y="7562"/>
                  </a:cubicBezTo>
                  <a:close/>
                  <a:moveTo>
                    <a:pt x="1" y="0"/>
                  </a:moveTo>
                  <a:lnTo>
                    <a:pt x="1" y="5167"/>
                  </a:lnTo>
                  <a:cubicBezTo>
                    <a:pt x="1" y="5703"/>
                    <a:pt x="442" y="6175"/>
                    <a:pt x="1040" y="6175"/>
                  </a:cubicBezTo>
                  <a:lnTo>
                    <a:pt x="4758" y="6175"/>
                  </a:lnTo>
                  <a:lnTo>
                    <a:pt x="4758" y="6931"/>
                  </a:lnTo>
                  <a:cubicBezTo>
                    <a:pt x="4380" y="7089"/>
                    <a:pt x="4096" y="7436"/>
                    <a:pt x="4096" y="7877"/>
                  </a:cubicBezTo>
                  <a:cubicBezTo>
                    <a:pt x="4096" y="8412"/>
                    <a:pt x="4569" y="8885"/>
                    <a:pt x="5136" y="8885"/>
                  </a:cubicBezTo>
                  <a:cubicBezTo>
                    <a:pt x="5672" y="8885"/>
                    <a:pt x="6144" y="8412"/>
                    <a:pt x="6144" y="7877"/>
                  </a:cubicBezTo>
                  <a:cubicBezTo>
                    <a:pt x="6144" y="7436"/>
                    <a:pt x="5861" y="7057"/>
                    <a:pt x="5483" y="6931"/>
                  </a:cubicBezTo>
                  <a:lnTo>
                    <a:pt x="5483" y="6175"/>
                  </a:lnTo>
                  <a:lnTo>
                    <a:pt x="9232" y="6175"/>
                  </a:lnTo>
                  <a:cubicBezTo>
                    <a:pt x="9767" y="6175"/>
                    <a:pt x="10240" y="5703"/>
                    <a:pt x="10240" y="5167"/>
                  </a:cubicBezTo>
                  <a:lnTo>
                    <a:pt x="10240" y="0"/>
                  </a:lnTo>
                  <a:cubicBezTo>
                    <a:pt x="10114" y="32"/>
                    <a:pt x="10019" y="32"/>
                    <a:pt x="9893" y="32"/>
                  </a:cubicBezTo>
                  <a:lnTo>
                    <a:pt x="347" y="32"/>
                  </a:lnTo>
                  <a:cubicBezTo>
                    <a:pt x="253" y="32"/>
                    <a:pt x="127" y="32"/>
                    <a:pt x="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79" name="Google Shape;8579;p85"/>
          <p:cNvGrpSpPr/>
          <p:nvPr/>
        </p:nvGrpSpPr>
        <p:grpSpPr>
          <a:xfrm>
            <a:off x="1939718" y="3307636"/>
            <a:ext cx="420775" cy="420775"/>
            <a:chOff x="-804700" y="3226500"/>
            <a:chExt cx="292225" cy="292225"/>
          </a:xfrm>
        </p:grpSpPr>
        <p:sp>
          <p:nvSpPr>
            <p:cNvPr id="8580" name="Google Shape;8580;p85"/>
            <p:cNvSpPr/>
            <p:nvPr/>
          </p:nvSpPr>
          <p:spPr>
            <a:xfrm>
              <a:off x="-804700" y="3467500"/>
              <a:ext cx="85875" cy="51225"/>
            </a:xfrm>
            <a:custGeom>
              <a:rect b="b" l="l" r="r" t="t"/>
              <a:pathLst>
                <a:path extrusionOk="0" h="2049" w="3435">
                  <a:moveTo>
                    <a:pt x="1040" y="0"/>
                  </a:moveTo>
                  <a:cubicBezTo>
                    <a:pt x="473" y="0"/>
                    <a:pt x="0" y="473"/>
                    <a:pt x="0" y="1040"/>
                  </a:cubicBezTo>
                  <a:cubicBezTo>
                    <a:pt x="0" y="1576"/>
                    <a:pt x="473" y="2048"/>
                    <a:pt x="1040" y="2048"/>
                  </a:cubicBezTo>
                  <a:lnTo>
                    <a:pt x="2395" y="2048"/>
                  </a:lnTo>
                  <a:cubicBezTo>
                    <a:pt x="2962" y="2048"/>
                    <a:pt x="3434" y="1576"/>
                    <a:pt x="3434" y="1040"/>
                  </a:cubicBezTo>
                  <a:cubicBezTo>
                    <a:pt x="3434" y="473"/>
                    <a:pt x="2962" y="0"/>
                    <a:pt x="239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1" name="Google Shape;8581;p85"/>
            <p:cNvSpPr/>
            <p:nvPr/>
          </p:nvSpPr>
          <p:spPr>
            <a:xfrm>
              <a:off x="-710975" y="3466700"/>
              <a:ext cx="196925" cy="51225"/>
            </a:xfrm>
            <a:custGeom>
              <a:rect b="b" l="l" r="r" t="t"/>
              <a:pathLst>
                <a:path extrusionOk="0" h="2049" w="7877">
                  <a:moveTo>
                    <a:pt x="1" y="1"/>
                  </a:moveTo>
                  <a:cubicBezTo>
                    <a:pt x="221" y="253"/>
                    <a:pt x="347" y="663"/>
                    <a:pt x="347" y="1009"/>
                  </a:cubicBezTo>
                  <a:cubicBezTo>
                    <a:pt x="347" y="1419"/>
                    <a:pt x="221" y="1765"/>
                    <a:pt x="1" y="2049"/>
                  </a:cubicBezTo>
                  <a:lnTo>
                    <a:pt x="6837" y="2049"/>
                  </a:lnTo>
                  <a:cubicBezTo>
                    <a:pt x="7404" y="2049"/>
                    <a:pt x="7877" y="1576"/>
                    <a:pt x="7877" y="1009"/>
                  </a:cubicBezTo>
                  <a:cubicBezTo>
                    <a:pt x="7877" y="474"/>
                    <a:pt x="7436" y="1"/>
                    <a:pt x="683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2" name="Google Shape;8582;p85"/>
            <p:cNvSpPr/>
            <p:nvPr/>
          </p:nvSpPr>
          <p:spPr>
            <a:xfrm>
              <a:off x="-667650" y="3312350"/>
              <a:ext cx="18125" cy="17350"/>
            </a:xfrm>
            <a:custGeom>
              <a:rect b="b" l="l" r="r" t="t"/>
              <a:pathLst>
                <a:path extrusionOk="0" h="694" w="725">
                  <a:moveTo>
                    <a:pt x="347" y="0"/>
                  </a:moveTo>
                  <a:cubicBezTo>
                    <a:pt x="158" y="0"/>
                    <a:pt x="0" y="158"/>
                    <a:pt x="0" y="347"/>
                  </a:cubicBezTo>
                  <a:cubicBezTo>
                    <a:pt x="0" y="567"/>
                    <a:pt x="158" y="693"/>
                    <a:pt x="347" y="693"/>
                  </a:cubicBezTo>
                  <a:cubicBezTo>
                    <a:pt x="536" y="693"/>
                    <a:pt x="725" y="536"/>
                    <a:pt x="725" y="347"/>
                  </a:cubicBezTo>
                  <a:cubicBezTo>
                    <a:pt x="725"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3" name="Google Shape;8583;p85"/>
            <p:cNvSpPr/>
            <p:nvPr/>
          </p:nvSpPr>
          <p:spPr>
            <a:xfrm>
              <a:off x="-683400" y="3347775"/>
              <a:ext cx="48050" cy="16575"/>
            </a:xfrm>
            <a:custGeom>
              <a:rect b="b" l="l" r="r" t="t"/>
              <a:pathLst>
                <a:path extrusionOk="0" h="663" w="1922">
                  <a:moveTo>
                    <a:pt x="977" y="1"/>
                  </a:moveTo>
                  <a:cubicBezTo>
                    <a:pt x="567" y="1"/>
                    <a:pt x="158" y="253"/>
                    <a:pt x="0" y="662"/>
                  </a:cubicBezTo>
                  <a:lnTo>
                    <a:pt x="1922" y="662"/>
                  </a:lnTo>
                  <a:cubicBezTo>
                    <a:pt x="1796" y="253"/>
                    <a:pt x="1418" y="1"/>
                    <a:pt x="97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4" name="Google Shape;8584;p85"/>
            <p:cNvSpPr/>
            <p:nvPr/>
          </p:nvSpPr>
          <p:spPr>
            <a:xfrm>
              <a:off x="-735400" y="3261925"/>
              <a:ext cx="153625" cy="187875"/>
            </a:xfrm>
            <a:custGeom>
              <a:rect b="b" l="l" r="r" t="t"/>
              <a:pathLst>
                <a:path extrusionOk="0" h="7515" w="6145">
                  <a:moveTo>
                    <a:pt x="3025" y="1324"/>
                  </a:moveTo>
                  <a:cubicBezTo>
                    <a:pt x="3561" y="1324"/>
                    <a:pt x="4034" y="1796"/>
                    <a:pt x="4034" y="2364"/>
                  </a:cubicBezTo>
                  <a:cubicBezTo>
                    <a:pt x="4034" y="2553"/>
                    <a:pt x="3970" y="2742"/>
                    <a:pt x="3844" y="2962"/>
                  </a:cubicBezTo>
                  <a:cubicBezTo>
                    <a:pt x="4349" y="3277"/>
                    <a:pt x="4727" y="3781"/>
                    <a:pt x="4727" y="4443"/>
                  </a:cubicBezTo>
                  <a:cubicBezTo>
                    <a:pt x="4758" y="4632"/>
                    <a:pt x="4601" y="4789"/>
                    <a:pt x="4443" y="4789"/>
                  </a:cubicBezTo>
                  <a:lnTo>
                    <a:pt x="1671" y="4789"/>
                  </a:lnTo>
                  <a:cubicBezTo>
                    <a:pt x="1482" y="4789"/>
                    <a:pt x="1324" y="4632"/>
                    <a:pt x="1324" y="4443"/>
                  </a:cubicBezTo>
                  <a:cubicBezTo>
                    <a:pt x="1324" y="3813"/>
                    <a:pt x="1671" y="3277"/>
                    <a:pt x="2206" y="2962"/>
                  </a:cubicBezTo>
                  <a:cubicBezTo>
                    <a:pt x="2080" y="2805"/>
                    <a:pt x="1986" y="2584"/>
                    <a:pt x="1986" y="2364"/>
                  </a:cubicBezTo>
                  <a:cubicBezTo>
                    <a:pt x="1986" y="1796"/>
                    <a:pt x="2458" y="1324"/>
                    <a:pt x="3025" y="1324"/>
                  </a:cubicBezTo>
                  <a:close/>
                  <a:moveTo>
                    <a:pt x="1009" y="1"/>
                  </a:moveTo>
                  <a:cubicBezTo>
                    <a:pt x="473" y="1"/>
                    <a:pt x="1" y="473"/>
                    <a:pt x="1" y="1009"/>
                  </a:cubicBezTo>
                  <a:lnTo>
                    <a:pt x="1" y="5105"/>
                  </a:lnTo>
                  <a:cubicBezTo>
                    <a:pt x="1" y="5672"/>
                    <a:pt x="473" y="6144"/>
                    <a:pt x="1009" y="6144"/>
                  </a:cubicBezTo>
                  <a:lnTo>
                    <a:pt x="1954" y="6144"/>
                  </a:lnTo>
                  <a:lnTo>
                    <a:pt x="2773" y="7373"/>
                  </a:lnTo>
                  <a:cubicBezTo>
                    <a:pt x="2836" y="7467"/>
                    <a:pt x="2947" y="7515"/>
                    <a:pt x="3057" y="7515"/>
                  </a:cubicBezTo>
                  <a:cubicBezTo>
                    <a:pt x="3167" y="7515"/>
                    <a:pt x="3277" y="7467"/>
                    <a:pt x="3340" y="7373"/>
                  </a:cubicBezTo>
                  <a:lnTo>
                    <a:pt x="4160" y="6144"/>
                  </a:lnTo>
                  <a:lnTo>
                    <a:pt x="5105" y="6144"/>
                  </a:lnTo>
                  <a:cubicBezTo>
                    <a:pt x="5672" y="6144"/>
                    <a:pt x="6144" y="5672"/>
                    <a:pt x="6144" y="5105"/>
                  </a:cubicBezTo>
                  <a:lnTo>
                    <a:pt x="6144" y="1009"/>
                  </a:lnTo>
                  <a:cubicBezTo>
                    <a:pt x="6144" y="473"/>
                    <a:pt x="5672" y="1"/>
                    <a:pt x="51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5" name="Google Shape;8585;p85"/>
            <p:cNvSpPr/>
            <p:nvPr/>
          </p:nvSpPr>
          <p:spPr>
            <a:xfrm>
              <a:off x="-804700" y="3226500"/>
              <a:ext cx="118175" cy="170925"/>
            </a:xfrm>
            <a:custGeom>
              <a:rect b="b" l="l" r="r" t="t"/>
              <a:pathLst>
                <a:path extrusionOk="0" h="6837" w="4727">
                  <a:moveTo>
                    <a:pt x="1040" y="0"/>
                  </a:moveTo>
                  <a:cubicBezTo>
                    <a:pt x="473" y="0"/>
                    <a:pt x="0" y="473"/>
                    <a:pt x="0" y="1008"/>
                  </a:cubicBezTo>
                  <a:lnTo>
                    <a:pt x="0" y="4442"/>
                  </a:lnTo>
                  <a:cubicBezTo>
                    <a:pt x="0" y="5009"/>
                    <a:pt x="473" y="5450"/>
                    <a:pt x="1040" y="5450"/>
                  </a:cubicBezTo>
                  <a:cubicBezTo>
                    <a:pt x="1040" y="5450"/>
                    <a:pt x="1198" y="5986"/>
                    <a:pt x="1387" y="6490"/>
                  </a:cubicBezTo>
                  <a:cubicBezTo>
                    <a:pt x="1481" y="6679"/>
                    <a:pt x="1544" y="6837"/>
                    <a:pt x="1733" y="6837"/>
                  </a:cubicBezTo>
                  <a:cubicBezTo>
                    <a:pt x="1891" y="6837"/>
                    <a:pt x="1985" y="6774"/>
                    <a:pt x="2111" y="6648"/>
                  </a:cubicBezTo>
                  <a:lnTo>
                    <a:pt x="2111" y="6522"/>
                  </a:lnTo>
                  <a:lnTo>
                    <a:pt x="2111" y="2426"/>
                  </a:lnTo>
                  <a:cubicBezTo>
                    <a:pt x="2111" y="1481"/>
                    <a:pt x="2836" y="725"/>
                    <a:pt x="3781" y="725"/>
                  </a:cubicBezTo>
                  <a:lnTo>
                    <a:pt x="4726" y="725"/>
                  </a:lnTo>
                  <a:cubicBezTo>
                    <a:pt x="4569" y="284"/>
                    <a:pt x="4222" y="0"/>
                    <a:pt x="37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6" name="Google Shape;8586;p85"/>
            <p:cNvSpPr/>
            <p:nvPr/>
          </p:nvSpPr>
          <p:spPr>
            <a:xfrm>
              <a:off x="-630625" y="3226500"/>
              <a:ext cx="118150" cy="170950"/>
            </a:xfrm>
            <a:custGeom>
              <a:rect b="b" l="l" r="r" t="t"/>
              <a:pathLst>
                <a:path extrusionOk="0" h="6838" w="4726">
                  <a:moveTo>
                    <a:pt x="945" y="0"/>
                  </a:moveTo>
                  <a:cubicBezTo>
                    <a:pt x="536" y="0"/>
                    <a:pt x="126" y="284"/>
                    <a:pt x="0" y="662"/>
                  </a:cubicBezTo>
                  <a:lnTo>
                    <a:pt x="945" y="662"/>
                  </a:lnTo>
                  <a:cubicBezTo>
                    <a:pt x="1890" y="662"/>
                    <a:pt x="2646" y="1418"/>
                    <a:pt x="2646" y="2363"/>
                  </a:cubicBezTo>
                  <a:lnTo>
                    <a:pt x="2646" y="6490"/>
                  </a:lnTo>
                  <a:lnTo>
                    <a:pt x="2646" y="6616"/>
                  </a:lnTo>
                  <a:cubicBezTo>
                    <a:pt x="2766" y="6736"/>
                    <a:pt x="2868" y="6838"/>
                    <a:pt x="2993" y="6838"/>
                  </a:cubicBezTo>
                  <a:cubicBezTo>
                    <a:pt x="3032" y="6838"/>
                    <a:pt x="3074" y="6828"/>
                    <a:pt x="3119" y="6805"/>
                  </a:cubicBezTo>
                  <a:cubicBezTo>
                    <a:pt x="3245" y="6774"/>
                    <a:pt x="3277" y="6616"/>
                    <a:pt x="3308" y="6490"/>
                  </a:cubicBezTo>
                  <a:cubicBezTo>
                    <a:pt x="3497" y="6017"/>
                    <a:pt x="3686" y="5482"/>
                    <a:pt x="3686" y="5482"/>
                  </a:cubicBezTo>
                  <a:cubicBezTo>
                    <a:pt x="4222" y="5482"/>
                    <a:pt x="4694" y="5009"/>
                    <a:pt x="4694" y="4442"/>
                  </a:cubicBezTo>
                  <a:lnTo>
                    <a:pt x="4694" y="1008"/>
                  </a:lnTo>
                  <a:cubicBezTo>
                    <a:pt x="4726" y="473"/>
                    <a:pt x="4253" y="0"/>
                    <a:pt x="37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87" name="Google Shape;8587;p85"/>
          <p:cNvGrpSpPr/>
          <p:nvPr/>
        </p:nvGrpSpPr>
        <p:grpSpPr>
          <a:xfrm>
            <a:off x="3019809" y="1688647"/>
            <a:ext cx="420775" cy="420811"/>
            <a:chOff x="-5251625" y="3272950"/>
            <a:chExt cx="292225" cy="292250"/>
          </a:xfrm>
        </p:grpSpPr>
        <p:sp>
          <p:nvSpPr>
            <p:cNvPr id="8588" name="Google Shape;8588;p85"/>
            <p:cNvSpPr/>
            <p:nvPr/>
          </p:nvSpPr>
          <p:spPr>
            <a:xfrm>
              <a:off x="-5156325" y="3462775"/>
              <a:ext cx="33900" cy="33100"/>
            </a:xfrm>
            <a:custGeom>
              <a:rect b="b" l="l" r="r" t="t"/>
              <a:pathLst>
                <a:path extrusionOk="0" h="1324" w="1356">
                  <a:moveTo>
                    <a:pt x="662" y="0"/>
                  </a:moveTo>
                  <a:cubicBezTo>
                    <a:pt x="284" y="0"/>
                    <a:pt x="1" y="315"/>
                    <a:pt x="1" y="662"/>
                  </a:cubicBezTo>
                  <a:cubicBezTo>
                    <a:pt x="1" y="1072"/>
                    <a:pt x="316" y="1324"/>
                    <a:pt x="662" y="1324"/>
                  </a:cubicBezTo>
                  <a:cubicBezTo>
                    <a:pt x="1072" y="1324"/>
                    <a:pt x="1355" y="1009"/>
                    <a:pt x="1355" y="662"/>
                  </a:cubicBezTo>
                  <a:cubicBezTo>
                    <a:pt x="1355" y="284"/>
                    <a:pt x="1040"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9" name="Google Shape;8589;p85"/>
            <p:cNvSpPr/>
            <p:nvPr/>
          </p:nvSpPr>
          <p:spPr>
            <a:xfrm>
              <a:off x="-5251625" y="3272950"/>
              <a:ext cx="292225" cy="292250"/>
            </a:xfrm>
            <a:custGeom>
              <a:rect b="b" l="l" r="r" t="t"/>
              <a:pathLst>
                <a:path extrusionOk="0" h="11690" w="11689">
                  <a:moveTo>
                    <a:pt x="3699" y="2764"/>
                  </a:moveTo>
                  <a:cubicBezTo>
                    <a:pt x="3958" y="2764"/>
                    <a:pt x="4180" y="3098"/>
                    <a:pt x="3939" y="3340"/>
                  </a:cubicBezTo>
                  <a:lnTo>
                    <a:pt x="3497" y="3781"/>
                  </a:lnTo>
                  <a:lnTo>
                    <a:pt x="3939" y="4191"/>
                  </a:lnTo>
                  <a:cubicBezTo>
                    <a:pt x="4180" y="4433"/>
                    <a:pt x="3958" y="4767"/>
                    <a:pt x="3699" y="4767"/>
                  </a:cubicBezTo>
                  <a:cubicBezTo>
                    <a:pt x="3621" y="4767"/>
                    <a:pt x="3539" y="4737"/>
                    <a:pt x="3466" y="4664"/>
                  </a:cubicBezTo>
                  <a:lnTo>
                    <a:pt x="3025" y="4222"/>
                  </a:lnTo>
                  <a:lnTo>
                    <a:pt x="2584" y="4664"/>
                  </a:lnTo>
                  <a:cubicBezTo>
                    <a:pt x="2515" y="4756"/>
                    <a:pt x="2432" y="4794"/>
                    <a:pt x="2352" y="4794"/>
                  </a:cubicBezTo>
                  <a:cubicBezTo>
                    <a:pt x="2103" y="4794"/>
                    <a:pt x="1873" y="4429"/>
                    <a:pt x="2111" y="4191"/>
                  </a:cubicBezTo>
                  <a:lnTo>
                    <a:pt x="2552" y="3781"/>
                  </a:lnTo>
                  <a:lnTo>
                    <a:pt x="2111" y="3340"/>
                  </a:lnTo>
                  <a:cubicBezTo>
                    <a:pt x="1869" y="3098"/>
                    <a:pt x="2092" y="2764"/>
                    <a:pt x="2351" y="2764"/>
                  </a:cubicBezTo>
                  <a:cubicBezTo>
                    <a:pt x="2429" y="2764"/>
                    <a:pt x="2511" y="2795"/>
                    <a:pt x="2584" y="2868"/>
                  </a:cubicBezTo>
                  <a:lnTo>
                    <a:pt x="3025" y="3309"/>
                  </a:lnTo>
                  <a:lnTo>
                    <a:pt x="3466" y="2868"/>
                  </a:lnTo>
                  <a:cubicBezTo>
                    <a:pt x="3539" y="2795"/>
                    <a:pt x="3621" y="2764"/>
                    <a:pt x="3699" y="2764"/>
                  </a:cubicBezTo>
                  <a:close/>
                  <a:moveTo>
                    <a:pt x="8583" y="6922"/>
                  </a:moveTo>
                  <a:cubicBezTo>
                    <a:pt x="8841" y="6922"/>
                    <a:pt x="9064" y="7257"/>
                    <a:pt x="8822" y="7499"/>
                  </a:cubicBezTo>
                  <a:lnTo>
                    <a:pt x="8381" y="7940"/>
                  </a:lnTo>
                  <a:lnTo>
                    <a:pt x="8822" y="8381"/>
                  </a:lnTo>
                  <a:cubicBezTo>
                    <a:pt x="9064" y="8623"/>
                    <a:pt x="8841" y="8958"/>
                    <a:pt x="8583" y="8958"/>
                  </a:cubicBezTo>
                  <a:cubicBezTo>
                    <a:pt x="8504" y="8958"/>
                    <a:pt x="8422" y="8927"/>
                    <a:pt x="8349" y="8854"/>
                  </a:cubicBezTo>
                  <a:lnTo>
                    <a:pt x="7908" y="8413"/>
                  </a:lnTo>
                  <a:lnTo>
                    <a:pt x="7467" y="8854"/>
                  </a:lnTo>
                  <a:cubicBezTo>
                    <a:pt x="7394" y="8927"/>
                    <a:pt x="7312" y="8958"/>
                    <a:pt x="7234" y="8958"/>
                  </a:cubicBezTo>
                  <a:cubicBezTo>
                    <a:pt x="6975" y="8958"/>
                    <a:pt x="6753" y="8623"/>
                    <a:pt x="6995" y="8381"/>
                  </a:cubicBezTo>
                  <a:lnTo>
                    <a:pt x="7436" y="7940"/>
                  </a:lnTo>
                  <a:lnTo>
                    <a:pt x="6995" y="7499"/>
                  </a:lnTo>
                  <a:cubicBezTo>
                    <a:pt x="6753" y="7257"/>
                    <a:pt x="6975" y="6922"/>
                    <a:pt x="7234" y="6922"/>
                  </a:cubicBezTo>
                  <a:cubicBezTo>
                    <a:pt x="7312" y="6922"/>
                    <a:pt x="7394" y="6953"/>
                    <a:pt x="7467" y="7026"/>
                  </a:cubicBezTo>
                  <a:lnTo>
                    <a:pt x="7908" y="7467"/>
                  </a:lnTo>
                  <a:lnTo>
                    <a:pt x="8349" y="7026"/>
                  </a:lnTo>
                  <a:cubicBezTo>
                    <a:pt x="8422" y="6953"/>
                    <a:pt x="8504" y="6922"/>
                    <a:pt x="8583" y="6922"/>
                  </a:cubicBezTo>
                  <a:close/>
                  <a:moveTo>
                    <a:pt x="7895" y="2732"/>
                  </a:moveTo>
                  <a:cubicBezTo>
                    <a:pt x="7974" y="2732"/>
                    <a:pt x="8055" y="2763"/>
                    <a:pt x="8129" y="2836"/>
                  </a:cubicBezTo>
                  <a:lnTo>
                    <a:pt x="8790" y="3498"/>
                  </a:lnTo>
                  <a:cubicBezTo>
                    <a:pt x="8916" y="3624"/>
                    <a:pt x="8916" y="3844"/>
                    <a:pt x="8790" y="3970"/>
                  </a:cubicBezTo>
                  <a:lnTo>
                    <a:pt x="8129" y="4632"/>
                  </a:lnTo>
                  <a:cubicBezTo>
                    <a:pt x="8055" y="4705"/>
                    <a:pt x="7974" y="4736"/>
                    <a:pt x="7895" y="4736"/>
                  </a:cubicBezTo>
                  <a:cubicBezTo>
                    <a:pt x="7637" y="4736"/>
                    <a:pt x="7414" y="4401"/>
                    <a:pt x="7656" y="4159"/>
                  </a:cubicBezTo>
                  <a:lnTo>
                    <a:pt x="7719" y="4096"/>
                  </a:lnTo>
                  <a:lnTo>
                    <a:pt x="7719" y="4096"/>
                  </a:lnTo>
                  <a:cubicBezTo>
                    <a:pt x="6175" y="4159"/>
                    <a:pt x="4978" y="5388"/>
                    <a:pt x="4852" y="6932"/>
                  </a:cubicBezTo>
                  <a:cubicBezTo>
                    <a:pt x="5451" y="7089"/>
                    <a:pt x="5829" y="7593"/>
                    <a:pt x="5829" y="8224"/>
                  </a:cubicBezTo>
                  <a:cubicBezTo>
                    <a:pt x="5829" y="9011"/>
                    <a:pt x="5230" y="9641"/>
                    <a:pt x="4474" y="9641"/>
                  </a:cubicBezTo>
                  <a:cubicBezTo>
                    <a:pt x="3750" y="9641"/>
                    <a:pt x="3119" y="9011"/>
                    <a:pt x="3119" y="8255"/>
                  </a:cubicBezTo>
                  <a:cubicBezTo>
                    <a:pt x="3119" y="7625"/>
                    <a:pt x="3529" y="7089"/>
                    <a:pt x="4128" y="6932"/>
                  </a:cubicBezTo>
                  <a:cubicBezTo>
                    <a:pt x="4285" y="5042"/>
                    <a:pt x="5829" y="3498"/>
                    <a:pt x="7751" y="3403"/>
                  </a:cubicBezTo>
                  <a:lnTo>
                    <a:pt x="7656" y="3309"/>
                  </a:lnTo>
                  <a:cubicBezTo>
                    <a:pt x="7414" y="3067"/>
                    <a:pt x="7637" y="2732"/>
                    <a:pt x="7895" y="2732"/>
                  </a:cubicBezTo>
                  <a:close/>
                  <a:moveTo>
                    <a:pt x="5829" y="1"/>
                  </a:moveTo>
                  <a:cubicBezTo>
                    <a:pt x="2647" y="1"/>
                    <a:pt x="0" y="2584"/>
                    <a:pt x="0" y="5829"/>
                  </a:cubicBezTo>
                  <a:cubicBezTo>
                    <a:pt x="0" y="9011"/>
                    <a:pt x="2615" y="11689"/>
                    <a:pt x="5829" y="11689"/>
                  </a:cubicBezTo>
                  <a:cubicBezTo>
                    <a:pt x="9011" y="11689"/>
                    <a:pt x="11689" y="9043"/>
                    <a:pt x="11689" y="5829"/>
                  </a:cubicBezTo>
                  <a:cubicBezTo>
                    <a:pt x="11657" y="5357"/>
                    <a:pt x="11563" y="4884"/>
                    <a:pt x="11500" y="4443"/>
                  </a:cubicBezTo>
                  <a:cubicBezTo>
                    <a:pt x="11248" y="4884"/>
                    <a:pt x="10838" y="5136"/>
                    <a:pt x="10303" y="5136"/>
                  </a:cubicBezTo>
                  <a:cubicBezTo>
                    <a:pt x="9578" y="5136"/>
                    <a:pt x="8948" y="4506"/>
                    <a:pt x="8948" y="3781"/>
                  </a:cubicBezTo>
                  <a:cubicBezTo>
                    <a:pt x="8948" y="3025"/>
                    <a:pt x="9578" y="2395"/>
                    <a:pt x="10303" y="2395"/>
                  </a:cubicBezTo>
                  <a:cubicBezTo>
                    <a:pt x="10397" y="2395"/>
                    <a:pt x="10523" y="2395"/>
                    <a:pt x="10586" y="2427"/>
                  </a:cubicBezTo>
                  <a:cubicBezTo>
                    <a:pt x="9483" y="883"/>
                    <a:pt x="7719" y="1"/>
                    <a:pt x="582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0" name="Google Shape;8590;p85"/>
            <p:cNvSpPr/>
            <p:nvPr/>
          </p:nvSpPr>
          <p:spPr>
            <a:xfrm>
              <a:off x="-5011400" y="3350150"/>
              <a:ext cx="33900" cy="33875"/>
            </a:xfrm>
            <a:custGeom>
              <a:rect b="b" l="l" r="r" t="t"/>
              <a:pathLst>
                <a:path extrusionOk="0" h="1355" w="1356">
                  <a:moveTo>
                    <a:pt x="662" y="0"/>
                  </a:moveTo>
                  <a:cubicBezTo>
                    <a:pt x="315" y="0"/>
                    <a:pt x="0" y="284"/>
                    <a:pt x="0" y="693"/>
                  </a:cubicBezTo>
                  <a:cubicBezTo>
                    <a:pt x="0" y="1071"/>
                    <a:pt x="315" y="1355"/>
                    <a:pt x="662" y="1355"/>
                  </a:cubicBezTo>
                  <a:cubicBezTo>
                    <a:pt x="1072" y="1355"/>
                    <a:pt x="1355" y="1040"/>
                    <a:pt x="1355" y="693"/>
                  </a:cubicBezTo>
                  <a:cubicBezTo>
                    <a:pt x="1355" y="315"/>
                    <a:pt x="1040"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91" name="Google Shape;8591;p85"/>
          <p:cNvGrpSpPr/>
          <p:nvPr/>
        </p:nvGrpSpPr>
        <p:grpSpPr>
          <a:xfrm>
            <a:off x="3016407" y="2204348"/>
            <a:ext cx="427578" cy="421351"/>
            <a:chOff x="-5254775" y="3631325"/>
            <a:chExt cx="296950" cy="292625"/>
          </a:xfrm>
        </p:grpSpPr>
        <p:sp>
          <p:nvSpPr>
            <p:cNvPr id="8592" name="Google Shape;8592;p85"/>
            <p:cNvSpPr/>
            <p:nvPr/>
          </p:nvSpPr>
          <p:spPr>
            <a:xfrm>
              <a:off x="-5246900" y="3766400"/>
              <a:ext cx="58300" cy="55150"/>
            </a:xfrm>
            <a:custGeom>
              <a:rect b="b" l="l" r="r" t="t"/>
              <a:pathLst>
                <a:path extrusionOk="0" h="2206" w="2332">
                  <a:moveTo>
                    <a:pt x="1769" y="1"/>
                  </a:moveTo>
                  <a:cubicBezTo>
                    <a:pt x="1639" y="1"/>
                    <a:pt x="1513" y="48"/>
                    <a:pt x="1418" y="142"/>
                  </a:cubicBezTo>
                  <a:lnTo>
                    <a:pt x="189" y="1371"/>
                  </a:lnTo>
                  <a:cubicBezTo>
                    <a:pt x="0" y="1560"/>
                    <a:pt x="0" y="1875"/>
                    <a:pt x="189" y="2064"/>
                  </a:cubicBezTo>
                  <a:cubicBezTo>
                    <a:pt x="300" y="2159"/>
                    <a:pt x="434" y="2206"/>
                    <a:pt x="564" y="2206"/>
                  </a:cubicBezTo>
                  <a:cubicBezTo>
                    <a:pt x="694" y="2206"/>
                    <a:pt x="820" y="2159"/>
                    <a:pt x="914" y="2064"/>
                  </a:cubicBezTo>
                  <a:lnTo>
                    <a:pt x="2143" y="835"/>
                  </a:lnTo>
                  <a:cubicBezTo>
                    <a:pt x="2332" y="646"/>
                    <a:pt x="2332" y="331"/>
                    <a:pt x="2143" y="142"/>
                  </a:cubicBezTo>
                  <a:cubicBezTo>
                    <a:pt x="2033" y="48"/>
                    <a:pt x="1899" y="1"/>
                    <a:pt x="176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3" name="Google Shape;8593;p85"/>
            <p:cNvSpPr/>
            <p:nvPr/>
          </p:nvSpPr>
          <p:spPr>
            <a:xfrm>
              <a:off x="-5216175" y="3795550"/>
              <a:ext cx="58300" cy="55950"/>
            </a:xfrm>
            <a:custGeom>
              <a:rect b="b" l="l" r="r" t="t"/>
              <a:pathLst>
                <a:path extrusionOk="0" h="2238" w="2332">
                  <a:moveTo>
                    <a:pt x="1764" y="0"/>
                  </a:moveTo>
                  <a:cubicBezTo>
                    <a:pt x="1638" y="0"/>
                    <a:pt x="1512" y="47"/>
                    <a:pt x="1418" y="142"/>
                  </a:cubicBezTo>
                  <a:lnTo>
                    <a:pt x="189" y="1371"/>
                  </a:lnTo>
                  <a:cubicBezTo>
                    <a:pt x="0" y="1560"/>
                    <a:pt x="0" y="1875"/>
                    <a:pt x="189" y="2095"/>
                  </a:cubicBezTo>
                  <a:cubicBezTo>
                    <a:pt x="284" y="2190"/>
                    <a:pt x="410" y="2237"/>
                    <a:pt x="540" y="2237"/>
                  </a:cubicBezTo>
                  <a:cubicBezTo>
                    <a:pt x="670" y="2237"/>
                    <a:pt x="804" y="2190"/>
                    <a:pt x="914" y="2095"/>
                  </a:cubicBezTo>
                  <a:lnTo>
                    <a:pt x="2111" y="867"/>
                  </a:lnTo>
                  <a:cubicBezTo>
                    <a:pt x="2332" y="678"/>
                    <a:pt x="2332" y="363"/>
                    <a:pt x="2111" y="142"/>
                  </a:cubicBezTo>
                  <a:cubicBezTo>
                    <a:pt x="2016" y="47"/>
                    <a:pt x="1890" y="0"/>
                    <a:pt x="176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4" name="Google Shape;8594;p85"/>
            <p:cNvSpPr/>
            <p:nvPr/>
          </p:nvSpPr>
          <p:spPr>
            <a:xfrm>
              <a:off x="-5185475" y="3826250"/>
              <a:ext cx="57525" cy="55750"/>
            </a:xfrm>
            <a:custGeom>
              <a:rect b="b" l="l" r="r" t="t"/>
              <a:pathLst>
                <a:path extrusionOk="0" h="2230" w="2301">
                  <a:moveTo>
                    <a:pt x="1765" y="1"/>
                  </a:moveTo>
                  <a:cubicBezTo>
                    <a:pt x="1639" y="1"/>
                    <a:pt x="1513" y="48"/>
                    <a:pt x="1419" y="143"/>
                  </a:cubicBezTo>
                  <a:lnTo>
                    <a:pt x="190" y="1371"/>
                  </a:lnTo>
                  <a:cubicBezTo>
                    <a:pt x="1" y="1560"/>
                    <a:pt x="1" y="1875"/>
                    <a:pt x="190" y="2064"/>
                  </a:cubicBezTo>
                  <a:cubicBezTo>
                    <a:pt x="284" y="2175"/>
                    <a:pt x="410" y="2230"/>
                    <a:pt x="536" y="2230"/>
                  </a:cubicBezTo>
                  <a:cubicBezTo>
                    <a:pt x="662" y="2230"/>
                    <a:pt x="788" y="2175"/>
                    <a:pt x="883" y="2064"/>
                  </a:cubicBezTo>
                  <a:lnTo>
                    <a:pt x="2112" y="836"/>
                  </a:lnTo>
                  <a:cubicBezTo>
                    <a:pt x="2301" y="647"/>
                    <a:pt x="2301" y="332"/>
                    <a:pt x="2112" y="143"/>
                  </a:cubicBezTo>
                  <a:cubicBezTo>
                    <a:pt x="2017" y="48"/>
                    <a:pt x="1891" y="1"/>
                    <a:pt x="176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5" name="Google Shape;8595;p85"/>
            <p:cNvSpPr/>
            <p:nvPr/>
          </p:nvSpPr>
          <p:spPr>
            <a:xfrm>
              <a:off x="-5156325" y="3856375"/>
              <a:ext cx="58300" cy="55750"/>
            </a:xfrm>
            <a:custGeom>
              <a:rect b="b" l="l" r="r" t="t"/>
              <a:pathLst>
                <a:path extrusionOk="0" h="2230" w="2332">
                  <a:moveTo>
                    <a:pt x="1781" y="1"/>
                  </a:moveTo>
                  <a:cubicBezTo>
                    <a:pt x="1655" y="1"/>
                    <a:pt x="1529" y="56"/>
                    <a:pt x="1418" y="166"/>
                  </a:cubicBezTo>
                  <a:lnTo>
                    <a:pt x="190" y="1395"/>
                  </a:lnTo>
                  <a:cubicBezTo>
                    <a:pt x="1" y="1584"/>
                    <a:pt x="1" y="1899"/>
                    <a:pt x="190" y="2088"/>
                  </a:cubicBezTo>
                  <a:cubicBezTo>
                    <a:pt x="300" y="2183"/>
                    <a:pt x="442" y="2230"/>
                    <a:pt x="575" y="2230"/>
                  </a:cubicBezTo>
                  <a:cubicBezTo>
                    <a:pt x="709" y="2230"/>
                    <a:pt x="835" y="2183"/>
                    <a:pt x="914" y="2088"/>
                  </a:cubicBezTo>
                  <a:lnTo>
                    <a:pt x="2143" y="859"/>
                  </a:lnTo>
                  <a:cubicBezTo>
                    <a:pt x="2332" y="670"/>
                    <a:pt x="2332" y="355"/>
                    <a:pt x="2143" y="166"/>
                  </a:cubicBezTo>
                  <a:cubicBezTo>
                    <a:pt x="2033" y="56"/>
                    <a:pt x="1907" y="1"/>
                    <a:pt x="178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6" name="Google Shape;8596;p85"/>
            <p:cNvSpPr/>
            <p:nvPr/>
          </p:nvSpPr>
          <p:spPr>
            <a:xfrm>
              <a:off x="-5105925" y="3886525"/>
              <a:ext cx="37050" cy="37425"/>
            </a:xfrm>
            <a:custGeom>
              <a:rect b="b" l="l" r="r" t="t"/>
              <a:pathLst>
                <a:path extrusionOk="0" h="1497" w="1482">
                  <a:moveTo>
                    <a:pt x="662" y="0"/>
                  </a:moveTo>
                  <a:lnTo>
                    <a:pt x="536" y="126"/>
                  </a:lnTo>
                  <a:lnTo>
                    <a:pt x="1" y="756"/>
                  </a:lnTo>
                  <a:lnTo>
                    <a:pt x="599" y="1355"/>
                  </a:lnTo>
                  <a:cubicBezTo>
                    <a:pt x="694" y="1449"/>
                    <a:pt x="820" y="1497"/>
                    <a:pt x="946" y="1497"/>
                  </a:cubicBezTo>
                  <a:cubicBezTo>
                    <a:pt x="1072" y="1497"/>
                    <a:pt x="1198" y="1449"/>
                    <a:pt x="1293" y="1355"/>
                  </a:cubicBezTo>
                  <a:cubicBezTo>
                    <a:pt x="1482" y="1166"/>
                    <a:pt x="1482" y="851"/>
                    <a:pt x="1293" y="662"/>
                  </a:cubicBezTo>
                  <a:lnTo>
                    <a:pt x="662"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7" name="Google Shape;8597;p85"/>
            <p:cNvSpPr/>
            <p:nvPr/>
          </p:nvSpPr>
          <p:spPr>
            <a:xfrm>
              <a:off x="-5254775" y="3648050"/>
              <a:ext cx="278050" cy="248325"/>
            </a:xfrm>
            <a:custGeom>
              <a:rect b="b" l="l" r="r" t="t"/>
              <a:pathLst>
                <a:path extrusionOk="0" h="9933" w="11122">
                  <a:moveTo>
                    <a:pt x="4049" y="1"/>
                  </a:moveTo>
                  <a:cubicBezTo>
                    <a:pt x="3781" y="1"/>
                    <a:pt x="3513" y="103"/>
                    <a:pt x="3308" y="308"/>
                  </a:cubicBezTo>
                  <a:lnTo>
                    <a:pt x="410" y="3364"/>
                  </a:lnTo>
                  <a:cubicBezTo>
                    <a:pt x="0" y="3774"/>
                    <a:pt x="0" y="4435"/>
                    <a:pt x="410" y="4813"/>
                  </a:cubicBezTo>
                  <a:lnTo>
                    <a:pt x="631" y="5065"/>
                  </a:lnTo>
                  <a:lnTo>
                    <a:pt x="1198" y="4498"/>
                  </a:lnTo>
                  <a:cubicBezTo>
                    <a:pt x="1454" y="4242"/>
                    <a:pt x="1794" y="4106"/>
                    <a:pt x="2122" y="4106"/>
                  </a:cubicBezTo>
                  <a:cubicBezTo>
                    <a:pt x="2398" y="4106"/>
                    <a:pt x="2666" y="4202"/>
                    <a:pt x="2867" y="4404"/>
                  </a:cubicBezTo>
                  <a:cubicBezTo>
                    <a:pt x="3151" y="4624"/>
                    <a:pt x="3308" y="4971"/>
                    <a:pt x="3277" y="5286"/>
                  </a:cubicBezTo>
                  <a:cubicBezTo>
                    <a:pt x="3592" y="5286"/>
                    <a:pt x="3907" y="5412"/>
                    <a:pt x="4128" y="5664"/>
                  </a:cubicBezTo>
                  <a:cubicBezTo>
                    <a:pt x="4380" y="5884"/>
                    <a:pt x="4506" y="6200"/>
                    <a:pt x="4506" y="6515"/>
                  </a:cubicBezTo>
                  <a:cubicBezTo>
                    <a:pt x="4821" y="6515"/>
                    <a:pt x="5136" y="6641"/>
                    <a:pt x="5356" y="6861"/>
                  </a:cubicBezTo>
                  <a:cubicBezTo>
                    <a:pt x="5608" y="7113"/>
                    <a:pt x="5703" y="7428"/>
                    <a:pt x="5703" y="7743"/>
                  </a:cubicBezTo>
                  <a:cubicBezTo>
                    <a:pt x="6018" y="7743"/>
                    <a:pt x="6364" y="7869"/>
                    <a:pt x="6585" y="8090"/>
                  </a:cubicBezTo>
                  <a:cubicBezTo>
                    <a:pt x="6837" y="8342"/>
                    <a:pt x="6931" y="8657"/>
                    <a:pt x="6931" y="8909"/>
                  </a:cubicBezTo>
                  <a:lnTo>
                    <a:pt x="7814" y="9791"/>
                  </a:lnTo>
                  <a:cubicBezTo>
                    <a:pt x="7908" y="9886"/>
                    <a:pt x="8034" y="9933"/>
                    <a:pt x="8160" y="9933"/>
                  </a:cubicBezTo>
                  <a:cubicBezTo>
                    <a:pt x="8286" y="9933"/>
                    <a:pt x="8412" y="9886"/>
                    <a:pt x="8507" y="9791"/>
                  </a:cubicBezTo>
                  <a:cubicBezTo>
                    <a:pt x="8727" y="9602"/>
                    <a:pt x="8727" y="9287"/>
                    <a:pt x="8507" y="9066"/>
                  </a:cubicBezTo>
                  <a:lnTo>
                    <a:pt x="7656" y="8216"/>
                  </a:lnTo>
                  <a:cubicBezTo>
                    <a:pt x="7530" y="8090"/>
                    <a:pt x="7530" y="7869"/>
                    <a:pt x="7656" y="7743"/>
                  </a:cubicBezTo>
                  <a:cubicBezTo>
                    <a:pt x="7748" y="7596"/>
                    <a:pt x="7851" y="7534"/>
                    <a:pt x="7953" y="7534"/>
                  </a:cubicBezTo>
                  <a:cubicBezTo>
                    <a:pt x="8024" y="7534"/>
                    <a:pt x="8095" y="7565"/>
                    <a:pt x="8160" y="7617"/>
                  </a:cubicBezTo>
                  <a:lnTo>
                    <a:pt x="9011" y="8499"/>
                  </a:lnTo>
                  <a:cubicBezTo>
                    <a:pt x="9121" y="8594"/>
                    <a:pt x="9255" y="8641"/>
                    <a:pt x="9385" y="8641"/>
                  </a:cubicBezTo>
                  <a:cubicBezTo>
                    <a:pt x="9515" y="8641"/>
                    <a:pt x="9641" y="8594"/>
                    <a:pt x="9735" y="8499"/>
                  </a:cubicBezTo>
                  <a:cubicBezTo>
                    <a:pt x="9924" y="8279"/>
                    <a:pt x="9924" y="7964"/>
                    <a:pt x="9735" y="7775"/>
                  </a:cubicBezTo>
                  <a:lnTo>
                    <a:pt x="8853" y="6924"/>
                  </a:lnTo>
                  <a:cubicBezTo>
                    <a:pt x="8759" y="6798"/>
                    <a:pt x="8759" y="6578"/>
                    <a:pt x="8853" y="6452"/>
                  </a:cubicBezTo>
                  <a:cubicBezTo>
                    <a:pt x="8916" y="6389"/>
                    <a:pt x="9011" y="6357"/>
                    <a:pt x="9101" y="6357"/>
                  </a:cubicBezTo>
                  <a:cubicBezTo>
                    <a:pt x="9192" y="6357"/>
                    <a:pt x="9279" y="6389"/>
                    <a:pt x="9326" y="6452"/>
                  </a:cubicBezTo>
                  <a:lnTo>
                    <a:pt x="10208" y="7302"/>
                  </a:lnTo>
                  <a:cubicBezTo>
                    <a:pt x="10303" y="7397"/>
                    <a:pt x="10429" y="7444"/>
                    <a:pt x="10555" y="7444"/>
                  </a:cubicBezTo>
                  <a:cubicBezTo>
                    <a:pt x="10681" y="7444"/>
                    <a:pt x="10807" y="7397"/>
                    <a:pt x="10901" y="7302"/>
                  </a:cubicBezTo>
                  <a:cubicBezTo>
                    <a:pt x="11122" y="7113"/>
                    <a:pt x="11122" y="6798"/>
                    <a:pt x="10901" y="6609"/>
                  </a:cubicBezTo>
                  <a:lnTo>
                    <a:pt x="10334" y="6010"/>
                  </a:lnTo>
                  <a:lnTo>
                    <a:pt x="10208" y="5884"/>
                  </a:lnTo>
                  <a:lnTo>
                    <a:pt x="6931" y="2608"/>
                  </a:lnTo>
                  <a:cubicBezTo>
                    <a:pt x="6884" y="2561"/>
                    <a:pt x="6798" y="2537"/>
                    <a:pt x="6707" y="2537"/>
                  </a:cubicBezTo>
                  <a:cubicBezTo>
                    <a:pt x="6616" y="2537"/>
                    <a:pt x="6522" y="2561"/>
                    <a:pt x="6459" y="2608"/>
                  </a:cubicBezTo>
                  <a:lnTo>
                    <a:pt x="5167" y="3931"/>
                  </a:lnTo>
                  <a:cubicBezTo>
                    <a:pt x="4904" y="4176"/>
                    <a:pt x="4562" y="4308"/>
                    <a:pt x="4229" y="4308"/>
                  </a:cubicBezTo>
                  <a:cubicBezTo>
                    <a:pt x="4004" y="4308"/>
                    <a:pt x="3783" y="4247"/>
                    <a:pt x="3592" y="4120"/>
                  </a:cubicBezTo>
                  <a:cubicBezTo>
                    <a:pt x="2962" y="3679"/>
                    <a:pt x="2930" y="2829"/>
                    <a:pt x="3434" y="2293"/>
                  </a:cubicBezTo>
                  <a:lnTo>
                    <a:pt x="5010" y="529"/>
                  </a:lnTo>
                  <a:lnTo>
                    <a:pt x="4789" y="308"/>
                  </a:lnTo>
                  <a:cubicBezTo>
                    <a:pt x="4584" y="103"/>
                    <a:pt x="4317" y="1"/>
                    <a:pt x="4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8" name="Google Shape;8598;p85"/>
            <p:cNvSpPr/>
            <p:nvPr/>
          </p:nvSpPr>
          <p:spPr>
            <a:xfrm>
              <a:off x="-5163425" y="3631325"/>
              <a:ext cx="205600" cy="150450"/>
            </a:xfrm>
            <a:custGeom>
              <a:rect b="b" l="l" r="r" t="t"/>
              <a:pathLst>
                <a:path extrusionOk="0" h="6018" w="8224">
                  <a:moveTo>
                    <a:pt x="3699" y="0"/>
                  </a:moveTo>
                  <a:cubicBezTo>
                    <a:pt x="3435" y="0"/>
                    <a:pt x="3167" y="95"/>
                    <a:pt x="2962" y="284"/>
                  </a:cubicBezTo>
                  <a:lnTo>
                    <a:pt x="2364" y="883"/>
                  </a:lnTo>
                  <a:lnTo>
                    <a:pt x="2269" y="1009"/>
                  </a:lnTo>
                  <a:lnTo>
                    <a:pt x="222" y="3245"/>
                  </a:lnTo>
                  <a:cubicBezTo>
                    <a:pt x="1" y="3435"/>
                    <a:pt x="1" y="3781"/>
                    <a:pt x="222" y="3970"/>
                  </a:cubicBezTo>
                  <a:cubicBezTo>
                    <a:pt x="316" y="4065"/>
                    <a:pt x="442" y="4112"/>
                    <a:pt x="568" y="4112"/>
                  </a:cubicBezTo>
                  <a:cubicBezTo>
                    <a:pt x="694" y="4112"/>
                    <a:pt x="820" y="4065"/>
                    <a:pt x="915" y="3970"/>
                  </a:cubicBezTo>
                  <a:lnTo>
                    <a:pt x="2269" y="2615"/>
                  </a:lnTo>
                  <a:cubicBezTo>
                    <a:pt x="2458" y="2426"/>
                    <a:pt x="2718" y="2332"/>
                    <a:pt x="2982" y="2332"/>
                  </a:cubicBezTo>
                  <a:cubicBezTo>
                    <a:pt x="3246" y="2332"/>
                    <a:pt x="3514" y="2426"/>
                    <a:pt x="3719" y="2615"/>
                  </a:cubicBezTo>
                  <a:lnTo>
                    <a:pt x="7090" y="6018"/>
                  </a:lnTo>
                  <a:lnTo>
                    <a:pt x="7814" y="5356"/>
                  </a:lnTo>
                  <a:cubicBezTo>
                    <a:pt x="8224" y="4947"/>
                    <a:pt x="8224" y="4285"/>
                    <a:pt x="7814" y="3876"/>
                  </a:cubicBezTo>
                  <a:lnTo>
                    <a:pt x="4412" y="284"/>
                  </a:lnTo>
                  <a:cubicBezTo>
                    <a:pt x="4223" y="95"/>
                    <a:pt x="3963" y="0"/>
                    <a:pt x="369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599" name="Google Shape;8599;p85"/>
          <p:cNvGrpSpPr/>
          <p:nvPr/>
        </p:nvGrpSpPr>
        <p:grpSpPr>
          <a:xfrm>
            <a:off x="3032265" y="2756270"/>
            <a:ext cx="419659" cy="420775"/>
            <a:chOff x="-5251625" y="3991275"/>
            <a:chExt cx="291450" cy="292225"/>
          </a:xfrm>
        </p:grpSpPr>
        <p:sp>
          <p:nvSpPr>
            <p:cNvPr id="8600" name="Google Shape;8600;p85"/>
            <p:cNvSpPr/>
            <p:nvPr/>
          </p:nvSpPr>
          <p:spPr>
            <a:xfrm>
              <a:off x="-5179950" y="4198400"/>
              <a:ext cx="145725" cy="85100"/>
            </a:xfrm>
            <a:custGeom>
              <a:rect b="b" l="l" r="r" t="t"/>
              <a:pathLst>
                <a:path extrusionOk="0" h="3404" w="5829">
                  <a:moveTo>
                    <a:pt x="0" y="1"/>
                  </a:moveTo>
                  <a:lnTo>
                    <a:pt x="504" y="3151"/>
                  </a:lnTo>
                  <a:cubicBezTo>
                    <a:pt x="567" y="3309"/>
                    <a:pt x="662" y="3403"/>
                    <a:pt x="883" y="3403"/>
                  </a:cubicBezTo>
                  <a:lnTo>
                    <a:pt x="4978" y="3403"/>
                  </a:lnTo>
                  <a:cubicBezTo>
                    <a:pt x="5136" y="3403"/>
                    <a:pt x="5293" y="3309"/>
                    <a:pt x="5325" y="3151"/>
                  </a:cubicBezTo>
                  <a:lnTo>
                    <a:pt x="582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1" name="Google Shape;8601;p85"/>
            <p:cNvSpPr/>
            <p:nvPr/>
          </p:nvSpPr>
          <p:spPr>
            <a:xfrm>
              <a:off x="-5203575" y="4129100"/>
              <a:ext cx="196925" cy="51225"/>
            </a:xfrm>
            <a:custGeom>
              <a:rect b="b" l="l" r="r" t="t"/>
              <a:pathLst>
                <a:path extrusionOk="0" h="2049" w="7877">
                  <a:moveTo>
                    <a:pt x="1229" y="1"/>
                  </a:moveTo>
                  <a:cubicBezTo>
                    <a:pt x="504" y="1"/>
                    <a:pt x="0" y="662"/>
                    <a:pt x="284" y="1387"/>
                  </a:cubicBezTo>
                  <a:cubicBezTo>
                    <a:pt x="284" y="1702"/>
                    <a:pt x="567" y="1922"/>
                    <a:pt x="882" y="2017"/>
                  </a:cubicBezTo>
                  <a:cubicBezTo>
                    <a:pt x="945" y="2048"/>
                    <a:pt x="1071" y="2048"/>
                    <a:pt x="1197" y="2048"/>
                  </a:cubicBezTo>
                  <a:lnTo>
                    <a:pt x="6648" y="2048"/>
                  </a:lnTo>
                  <a:cubicBezTo>
                    <a:pt x="6774" y="2048"/>
                    <a:pt x="6868" y="2017"/>
                    <a:pt x="6963" y="2017"/>
                  </a:cubicBezTo>
                  <a:cubicBezTo>
                    <a:pt x="7278" y="1922"/>
                    <a:pt x="7530" y="1702"/>
                    <a:pt x="7656" y="1387"/>
                  </a:cubicBezTo>
                  <a:cubicBezTo>
                    <a:pt x="7876" y="662"/>
                    <a:pt x="7372" y="1"/>
                    <a:pt x="6711"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2" name="Google Shape;8602;p85"/>
            <p:cNvSpPr/>
            <p:nvPr/>
          </p:nvSpPr>
          <p:spPr>
            <a:xfrm>
              <a:off x="-5251625" y="3991275"/>
              <a:ext cx="291450" cy="172500"/>
            </a:xfrm>
            <a:custGeom>
              <a:rect b="b" l="l" r="r" t="t"/>
              <a:pathLst>
                <a:path extrusionOk="0" h="6900" w="11658">
                  <a:moveTo>
                    <a:pt x="1009" y="0"/>
                  </a:moveTo>
                  <a:cubicBezTo>
                    <a:pt x="473" y="0"/>
                    <a:pt x="0" y="473"/>
                    <a:pt x="0" y="1040"/>
                  </a:cubicBezTo>
                  <a:lnTo>
                    <a:pt x="0" y="5829"/>
                  </a:lnTo>
                  <a:cubicBezTo>
                    <a:pt x="0" y="6396"/>
                    <a:pt x="473" y="6900"/>
                    <a:pt x="1009" y="6900"/>
                  </a:cubicBezTo>
                  <a:lnTo>
                    <a:pt x="1418" y="6900"/>
                  </a:lnTo>
                  <a:cubicBezTo>
                    <a:pt x="1387" y="6774"/>
                    <a:pt x="1387" y="6648"/>
                    <a:pt x="1387" y="6553"/>
                  </a:cubicBezTo>
                  <a:cubicBezTo>
                    <a:pt x="1387" y="5608"/>
                    <a:pt x="2111" y="4852"/>
                    <a:pt x="3056" y="4852"/>
                  </a:cubicBezTo>
                  <a:lnTo>
                    <a:pt x="3781" y="4852"/>
                  </a:lnTo>
                  <a:cubicBezTo>
                    <a:pt x="3907" y="4285"/>
                    <a:pt x="4254" y="3875"/>
                    <a:pt x="4726" y="3623"/>
                  </a:cubicBezTo>
                  <a:cubicBezTo>
                    <a:pt x="4537" y="3371"/>
                    <a:pt x="4411" y="3119"/>
                    <a:pt x="4411" y="2773"/>
                  </a:cubicBezTo>
                  <a:cubicBezTo>
                    <a:pt x="4411" y="2016"/>
                    <a:pt x="5041" y="1386"/>
                    <a:pt x="5797" y="1386"/>
                  </a:cubicBezTo>
                  <a:cubicBezTo>
                    <a:pt x="6522" y="1386"/>
                    <a:pt x="7152" y="2016"/>
                    <a:pt x="7152" y="2773"/>
                  </a:cubicBezTo>
                  <a:cubicBezTo>
                    <a:pt x="7152" y="3088"/>
                    <a:pt x="7058" y="3403"/>
                    <a:pt x="6837" y="3623"/>
                  </a:cubicBezTo>
                  <a:cubicBezTo>
                    <a:pt x="7310" y="3875"/>
                    <a:pt x="7688" y="4285"/>
                    <a:pt x="7782" y="4852"/>
                  </a:cubicBezTo>
                  <a:lnTo>
                    <a:pt x="8507" y="4852"/>
                  </a:lnTo>
                  <a:cubicBezTo>
                    <a:pt x="9452" y="4852"/>
                    <a:pt x="10208" y="5608"/>
                    <a:pt x="10208" y="6553"/>
                  </a:cubicBezTo>
                  <a:cubicBezTo>
                    <a:pt x="10208" y="6648"/>
                    <a:pt x="10208" y="6774"/>
                    <a:pt x="10145" y="6900"/>
                  </a:cubicBezTo>
                  <a:lnTo>
                    <a:pt x="10586" y="6900"/>
                  </a:lnTo>
                  <a:cubicBezTo>
                    <a:pt x="11153" y="6900"/>
                    <a:pt x="11626" y="6427"/>
                    <a:pt x="11626" y="5829"/>
                  </a:cubicBezTo>
                  <a:lnTo>
                    <a:pt x="11626" y="1040"/>
                  </a:lnTo>
                  <a:cubicBezTo>
                    <a:pt x="11657" y="473"/>
                    <a:pt x="11185" y="0"/>
                    <a:pt x="106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3" name="Google Shape;8603;p85"/>
            <p:cNvSpPr/>
            <p:nvPr/>
          </p:nvSpPr>
          <p:spPr>
            <a:xfrm>
              <a:off x="-5139775" y="4096025"/>
              <a:ext cx="65400" cy="17350"/>
            </a:xfrm>
            <a:custGeom>
              <a:rect b="b" l="l" r="r" t="t"/>
              <a:pathLst>
                <a:path extrusionOk="0" h="694" w="2616">
                  <a:moveTo>
                    <a:pt x="1008" y="0"/>
                  </a:moveTo>
                  <a:cubicBezTo>
                    <a:pt x="567" y="0"/>
                    <a:pt x="158" y="315"/>
                    <a:pt x="0" y="693"/>
                  </a:cubicBezTo>
                  <a:lnTo>
                    <a:pt x="2615" y="693"/>
                  </a:lnTo>
                  <a:cubicBezTo>
                    <a:pt x="2489" y="252"/>
                    <a:pt x="2111" y="0"/>
                    <a:pt x="167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4" name="Google Shape;8604;p85"/>
            <p:cNvSpPr/>
            <p:nvPr/>
          </p:nvSpPr>
          <p:spPr>
            <a:xfrm>
              <a:off x="-5122450" y="4044825"/>
              <a:ext cx="33100" cy="33100"/>
            </a:xfrm>
            <a:custGeom>
              <a:rect b="b" l="l" r="r" t="t"/>
              <a:pathLst>
                <a:path extrusionOk="0" h="1324" w="1324">
                  <a:moveTo>
                    <a:pt x="662" y="0"/>
                  </a:moveTo>
                  <a:cubicBezTo>
                    <a:pt x="252" y="0"/>
                    <a:pt x="0" y="316"/>
                    <a:pt x="0" y="662"/>
                  </a:cubicBezTo>
                  <a:cubicBezTo>
                    <a:pt x="0" y="1009"/>
                    <a:pt x="315" y="1324"/>
                    <a:pt x="662" y="1324"/>
                  </a:cubicBezTo>
                  <a:cubicBezTo>
                    <a:pt x="1008" y="1324"/>
                    <a:pt x="1323" y="1009"/>
                    <a:pt x="1323" y="662"/>
                  </a:cubicBezTo>
                  <a:cubicBezTo>
                    <a:pt x="1323" y="253"/>
                    <a:pt x="1008" y="0"/>
                    <a:pt x="66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05" name="Google Shape;8605;p85"/>
          <p:cNvGrpSpPr/>
          <p:nvPr/>
        </p:nvGrpSpPr>
        <p:grpSpPr>
          <a:xfrm>
            <a:off x="5772848" y="1689240"/>
            <a:ext cx="319874" cy="419623"/>
            <a:chOff x="-3365275" y="3253275"/>
            <a:chExt cx="222150" cy="291425"/>
          </a:xfrm>
        </p:grpSpPr>
        <p:sp>
          <p:nvSpPr>
            <p:cNvPr id="8606" name="Google Shape;8606;p85"/>
            <p:cNvSpPr/>
            <p:nvPr/>
          </p:nvSpPr>
          <p:spPr>
            <a:xfrm>
              <a:off x="-3365275" y="3253275"/>
              <a:ext cx="222150" cy="291425"/>
            </a:xfrm>
            <a:custGeom>
              <a:rect b="b" l="l" r="r" t="t"/>
              <a:pathLst>
                <a:path extrusionOk="0" h="11657" w="8886">
                  <a:moveTo>
                    <a:pt x="5861" y="662"/>
                  </a:moveTo>
                  <a:cubicBezTo>
                    <a:pt x="6302" y="662"/>
                    <a:pt x="6302" y="1323"/>
                    <a:pt x="5861" y="1323"/>
                  </a:cubicBezTo>
                  <a:lnTo>
                    <a:pt x="3120" y="1323"/>
                  </a:lnTo>
                  <a:cubicBezTo>
                    <a:pt x="2647" y="1323"/>
                    <a:pt x="2647" y="662"/>
                    <a:pt x="3120" y="662"/>
                  </a:cubicBezTo>
                  <a:close/>
                  <a:moveTo>
                    <a:pt x="7215" y="3466"/>
                  </a:moveTo>
                  <a:cubicBezTo>
                    <a:pt x="7625" y="3466"/>
                    <a:pt x="7625" y="4127"/>
                    <a:pt x="7215" y="4127"/>
                  </a:cubicBezTo>
                  <a:lnTo>
                    <a:pt x="4443" y="4127"/>
                  </a:lnTo>
                  <a:cubicBezTo>
                    <a:pt x="4002" y="4127"/>
                    <a:pt x="3970" y="3466"/>
                    <a:pt x="4443" y="3466"/>
                  </a:cubicBezTo>
                  <a:close/>
                  <a:moveTo>
                    <a:pt x="3101" y="2795"/>
                  </a:moveTo>
                  <a:cubicBezTo>
                    <a:pt x="3360" y="2795"/>
                    <a:pt x="3582" y="3129"/>
                    <a:pt x="3340" y="3371"/>
                  </a:cubicBezTo>
                  <a:lnTo>
                    <a:pt x="2899" y="3812"/>
                  </a:lnTo>
                  <a:lnTo>
                    <a:pt x="3340" y="4253"/>
                  </a:lnTo>
                  <a:cubicBezTo>
                    <a:pt x="3582" y="4495"/>
                    <a:pt x="3360" y="4830"/>
                    <a:pt x="3101" y="4830"/>
                  </a:cubicBezTo>
                  <a:cubicBezTo>
                    <a:pt x="3023" y="4830"/>
                    <a:pt x="2941" y="4799"/>
                    <a:pt x="2868" y="4726"/>
                  </a:cubicBezTo>
                  <a:lnTo>
                    <a:pt x="2427" y="4285"/>
                  </a:lnTo>
                  <a:lnTo>
                    <a:pt x="2017" y="4726"/>
                  </a:lnTo>
                  <a:cubicBezTo>
                    <a:pt x="1944" y="4799"/>
                    <a:pt x="1862" y="4830"/>
                    <a:pt x="1784" y="4830"/>
                  </a:cubicBezTo>
                  <a:cubicBezTo>
                    <a:pt x="1525" y="4830"/>
                    <a:pt x="1303" y="4495"/>
                    <a:pt x="1545" y="4253"/>
                  </a:cubicBezTo>
                  <a:lnTo>
                    <a:pt x="1954" y="3812"/>
                  </a:lnTo>
                  <a:lnTo>
                    <a:pt x="1545" y="3371"/>
                  </a:lnTo>
                  <a:cubicBezTo>
                    <a:pt x="1303" y="3129"/>
                    <a:pt x="1525" y="2795"/>
                    <a:pt x="1784" y="2795"/>
                  </a:cubicBezTo>
                  <a:cubicBezTo>
                    <a:pt x="1862" y="2795"/>
                    <a:pt x="1944" y="2825"/>
                    <a:pt x="2017" y="2899"/>
                  </a:cubicBezTo>
                  <a:lnTo>
                    <a:pt x="2427" y="3340"/>
                  </a:lnTo>
                  <a:lnTo>
                    <a:pt x="2868" y="2899"/>
                  </a:lnTo>
                  <a:cubicBezTo>
                    <a:pt x="2941" y="2825"/>
                    <a:pt x="3023" y="2795"/>
                    <a:pt x="3101" y="2795"/>
                  </a:cubicBezTo>
                  <a:close/>
                  <a:moveTo>
                    <a:pt x="7242" y="6206"/>
                  </a:moveTo>
                  <a:cubicBezTo>
                    <a:pt x="7625" y="6206"/>
                    <a:pt x="7616" y="6868"/>
                    <a:pt x="7215" y="6868"/>
                  </a:cubicBezTo>
                  <a:lnTo>
                    <a:pt x="4443" y="6868"/>
                  </a:lnTo>
                  <a:cubicBezTo>
                    <a:pt x="4002" y="6868"/>
                    <a:pt x="3970" y="6207"/>
                    <a:pt x="4443" y="6207"/>
                  </a:cubicBezTo>
                  <a:lnTo>
                    <a:pt x="7215" y="6207"/>
                  </a:lnTo>
                  <a:cubicBezTo>
                    <a:pt x="7225" y="6206"/>
                    <a:pt x="7233" y="6206"/>
                    <a:pt x="7242" y="6206"/>
                  </a:cubicBezTo>
                  <a:close/>
                  <a:moveTo>
                    <a:pt x="3101" y="5504"/>
                  </a:moveTo>
                  <a:cubicBezTo>
                    <a:pt x="3360" y="5504"/>
                    <a:pt x="3582" y="5839"/>
                    <a:pt x="3340" y="6081"/>
                  </a:cubicBezTo>
                  <a:lnTo>
                    <a:pt x="2899" y="6522"/>
                  </a:lnTo>
                  <a:lnTo>
                    <a:pt x="3340" y="6963"/>
                  </a:lnTo>
                  <a:cubicBezTo>
                    <a:pt x="3582" y="7205"/>
                    <a:pt x="3360" y="7539"/>
                    <a:pt x="3101" y="7539"/>
                  </a:cubicBezTo>
                  <a:cubicBezTo>
                    <a:pt x="3023" y="7539"/>
                    <a:pt x="2941" y="7509"/>
                    <a:pt x="2868" y="7435"/>
                  </a:cubicBezTo>
                  <a:lnTo>
                    <a:pt x="2427" y="6994"/>
                  </a:lnTo>
                  <a:lnTo>
                    <a:pt x="2017" y="7435"/>
                  </a:lnTo>
                  <a:cubicBezTo>
                    <a:pt x="1944" y="7509"/>
                    <a:pt x="1862" y="7539"/>
                    <a:pt x="1784" y="7539"/>
                  </a:cubicBezTo>
                  <a:cubicBezTo>
                    <a:pt x="1525" y="7539"/>
                    <a:pt x="1303" y="7205"/>
                    <a:pt x="1545" y="6963"/>
                  </a:cubicBezTo>
                  <a:lnTo>
                    <a:pt x="1954" y="6522"/>
                  </a:lnTo>
                  <a:lnTo>
                    <a:pt x="1545" y="6081"/>
                  </a:lnTo>
                  <a:cubicBezTo>
                    <a:pt x="1303" y="5839"/>
                    <a:pt x="1525" y="5504"/>
                    <a:pt x="1784" y="5504"/>
                  </a:cubicBezTo>
                  <a:cubicBezTo>
                    <a:pt x="1862" y="5504"/>
                    <a:pt x="1944" y="5535"/>
                    <a:pt x="2017" y="5608"/>
                  </a:cubicBezTo>
                  <a:lnTo>
                    <a:pt x="2427" y="6049"/>
                  </a:lnTo>
                  <a:lnTo>
                    <a:pt x="2868" y="5608"/>
                  </a:lnTo>
                  <a:cubicBezTo>
                    <a:pt x="2941" y="5535"/>
                    <a:pt x="3023" y="5504"/>
                    <a:pt x="3101" y="5504"/>
                  </a:cubicBezTo>
                  <a:close/>
                  <a:moveTo>
                    <a:pt x="7215" y="8916"/>
                  </a:moveTo>
                  <a:cubicBezTo>
                    <a:pt x="7625" y="8916"/>
                    <a:pt x="7625" y="9609"/>
                    <a:pt x="7215" y="9609"/>
                  </a:cubicBezTo>
                  <a:lnTo>
                    <a:pt x="4443" y="9609"/>
                  </a:lnTo>
                  <a:cubicBezTo>
                    <a:pt x="4002" y="9609"/>
                    <a:pt x="3970" y="8916"/>
                    <a:pt x="4443" y="8916"/>
                  </a:cubicBezTo>
                  <a:close/>
                  <a:moveTo>
                    <a:pt x="2395" y="8254"/>
                  </a:moveTo>
                  <a:cubicBezTo>
                    <a:pt x="2962" y="8254"/>
                    <a:pt x="3435" y="8727"/>
                    <a:pt x="3435" y="9263"/>
                  </a:cubicBezTo>
                  <a:cubicBezTo>
                    <a:pt x="3435" y="9830"/>
                    <a:pt x="2994" y="10302"/>
                    <a:pt x="2395" y="10302"/>
                  </a:cubicBezTo>
                  <a:cubicBezTo>
                    <a:pt x="1860" y="10302"/>
                    <a:pt x="1387" y="9830"/>
                    <a:pt x="1387" y="9263"/>
                  </a:cubicBezTo>
                  <a:cubicBezTo>
                    <a:pt x="1387" y="8727"/>
                    <a:pt x="1860" y="8254"/>
                    <a:pt x="2395" y="8254"/>
                  </a:cubicBezTo>
                  <a:close/>
                  <a:moveTo>
                    <a:pt x="3057" y="0"/>
                  </a:moveTo>
                  <a:cubicBezTo>
                    <a:pt x="2647" y="0"/>
                    <a:pt x="2238" y="252"/>
                    <a:pt x="2112" y="662"/>
                  </a:cubicBezTo>
                  <a:lnTo>
                    <a:pt x="1009" y="662"/>
                  </a:lnTo>
                  <a:cubicBezTo>
                    <a:pt x="473" y="662"/>
                    <a:pt x="1" y="1134"/>
                    <a:pt x="1" y="1670"/>
                  </a:cubicBezTo>
                  <a:lnTo>
                    <a:pt x="1" y="10617"/>
                  </a:lnTo>
                  <a:cubicBezTo>
                    <a:pt x="1" y="11153"/>
                    <a:pt x="473" y="11657"/>
                    <a:pt x="1009" y="11657"/>
                  </a:cubicBezTo>
                  <a:lnTo>
                    <a:pt x="7877" y="11657"/>
                  </a:lnTo>
                  <a:cubicBezTo>
                    <a:pt x="8413" y="11657"/>
                    <a:pt x="8885" y="11184"/>
                    <a:pt x="8885" y="10617"/>
                  </a:cubicBezTo>
                  <a:lnTo>
                    <a:pt x="8885" y="1670"/>
                  </a:lnTo>
                  <a:cubicBezTo>
                    <a:pt x="8885" y="1134"/>
                    <a:pt x="8476" y="662"/>
                    <a:pt x="7877" y="662"/>
                  </a:cubicBezTo>
                  <a:lnTo>
                    <a:pt x="6774" y="662"/>
                  </a:lnTo>
                  <a:cubicBezTo>
                    <a:pt x="6617" y="252"/>
                    <a:pt x="6270" y="0"/>
                    <a:pt x="5829"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7" name="Google Shape;8607;p85"/>
            <p:cNvSpPr/>
            <p:nvPr/>
          </p:nvSpPr>
          <p:spPr>
            <a:xfrm>
              <a:off x="-3314075" y="3476175"/>
              <a:ext cx="17350" cy="18125"/>
            </a:xfrm>
            <a:custGeom>
              <a:rect b="b" l="l" r="r" t="t"/>
              <a:pathLst>
                <a:path extrusionOk="0" h="725" w="694">
                  <a:moveTo>
                    <a:pt x="347" y="0"/>
                  </a:moveTo>
                  <a:cubicBezTo>
                    <a:pt x="158" y="0"/>
                    <a:pt x="1" y="158"/>
                    <a:pt x="1" y="347"/>
                  </a:cubicBezTo>
                  <a:cubicBezTo>
                    <a:pt x="1" y="567"/>
                    <a:pt x="158" y="725"/>
                    <a:pt x="347" y="725"/>
                  </a:cubicBezTo>
                  <a:cubicBezTo>
                    <a:pt x="536" y="725"/>
                    <a:pt x="694" y="567"/>
                    <a:pt x="694" y="347"/>
                  </a:cubicBezTo>
                  <a:cubicBezTo>
                    <a:pt x="694" y="158"/>
                    <a:pt x="536" y="0"/>
                    <a:pt x="34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08" name="Google Shape;8608;p85"/>
          <p:cNvGrpSpPr/>
          <p:nvPr/>
        </p:nvGrpSpPr>
        <p:grpSpPr>
          <a:xfrm>
            <a:off x="5746786" y="2204058"/>
            <a:ext cx="371998" cy="421927"/>
            <a:chOff x="-3383375" y="3611625"/>
            <a:chExt cx="258350" cy="293025"/>
          </a:xfrm>
        </p:grpSpPr>
        <p:sp>
          <p:nvSpPr>
            <p:cNvPr id="8609" name="Google Shape;8609;p85"/>
            <p:cNvSpPr/>
            <p:nvPr/>
          </p:nvSpPr>
          <p:spPr>
            <a:xfrm>
              <a:off x="-3383375" y="3611625"/>
              <a:ext cx="258350" cy="85175"/>
            </a:xfrm>
            <a:custGeom>
              <a:rect b="b" l="l" r="r" t="t"/>
              <a:pathLst>
                <a:path extrusionOk="0" h="3407" w="10334">
                  <a:moveTo>
                    <a:pt x="6049" y="694"/>
                  </a:moveTo>
                  <a:cubicBezTo>
                    <a:pt x="6207" y="694"/>
                    <a:pt x="6301" y="757"/>
                    <a:pt x="6364" y="946"/>
                  </a:cubicBezTo>
                  <a:lnTo>
                    <a:pt x="6522" y="1356"/>
                  </a:lnTo>
                  <a:lnTo>
                    <a:pt x="3781" y="1356"/>
                  </a:lnTo>
                  <a:lnTo>
                    <a:pt x="4001" y="946"/>
                  </a:lnTo>
                  <a:cubicBezTo>
                    <a:pt x="4033" y="788"/>
                    <a:pt x="4190" y="694"/>
                    <a:pt x="4316" y="694"/>
                  </a:cubicBezTo>
                  <a:close/>
                  <a:moveTo>
                    <a:pt x="4316" y="1"/>
                  </a:moveTo>
                  <a:cubicBezTo>
                    <a:pt x="3875" y="1"/>
                    <a:pt x="3466" y="253"/>
                    <a:pt x="3308" y="694"/>
                  </a:cubicBezTo>
                  <a:lnTo>
                    <a:pt x="3088" y="1356"/>
                  </a:lnTo>
                  <a:lnTo>
                    <a:pt x="1040" y="1356"/>
                  </a:lnTo>
                  <a:cubicBezTo>
                    <a:pt x="473" y="1356"/>
                    <a:pt x="0" y="1828"/>
                    <a:pt x="0" y="2395"/>
                  </a:cubicBezTo>
                  <a:lnTo>
                    <a:pt x="0" y="3057"/>
                  </a:lnTo>
                  <a:cubicBezTo>
                    <a:pt x="0" y="3370"/>
                    <a:pt x="221" y="3407"/>
                    <a:pt x="480" y="3407"/>
                  </a:cubicBezTo>
                  <a:cubicBezTo>
                    <a:pt x="560" y="3407"/>
                    <a:pt x="643" y="3403"/>
                    <a:pt x="725" y="3403"/>
                  </a:cubicBezTo>
                  <a:lnTo>
                    <a:pt x="9924" y="3403"/>
                  </a:lnTo>
                  <a:cubicBezTo>
                    <a:pt x="10145" y="3403"/>
                    <a:pt x="10302" y="3246"/>
                    <a:pt x="10302" y="3057"/>
                  </a:cubicBezTo>
                  <a:lnTo>
                    <a:pt x="10302" y="2395"/>
                  </a:lnTo>
                  <a:cubicBezTo>
                    <a:pt x="10334" y="1828"/>
                    <a:pt x="9861" y="1356"/>
                    <a:pt x="9294" y="1356"/>
                  </a:cubicBezTo>
                  <a:lnTo>
                    <a:pt x="7246" y="1356"/>
                  </a:lnTo>
                  <a:lnTo>
                    <a:pt x="7026" y="694"/>
                  </a:lnTo>
                  <a:cubicBezTo>
                    <a:pt x="6868" y="253"/>
                    <a:pt x="6522" y="1"/>
                    <a:pt x="604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0" name="Google Shape;8610;p85"/>
            <p:cNvSpPr/>
            <p:nvPr/>
          </p:nvSpPr>
          <p:spPr>
            <a:xfrm>
              <a:off x="-3362900" y="3716375"/>
              <a:ext cx="218200" cy="188275"/>
            </a:xfrm>
            <a:custGeom>
              <a:rect b="b" l="l" r="r" t="t"/>
              <a:pathLst>
                <a:path extrusionOk="0" h="7531" w="8728">
                  <a:moveTo>
                    <a:pt x="2324" y="666"/>
                  </a:moveTo>
                  <a:cubicBezTo>
                    <a:pt x="2487" y="666"/>
                    <a:pt x="2647" y="777"/>
                    <a:pt x="2647" y="1009"/>
                  </a:cubicBezTo>
                  <a:lnTo>
                    <a:pt x="2647" y="5798"/>
                  </a:lnTo>
                  <a:cubicBezTo>
                    <a:pt x="2647" y="6022"/>
                    <a:pt x="2476" y="6141"/>
                    <a:pt x="2307" y="6141"/>
                  </a:cubicBezTo>
                  <a:cubicBezTo>
                    <a:pt x="2145" y="6141"/>
                    <a:pt x="1985" y="6030"/>
                    <a:pt x="1985" y="5798"/>
                  </a:cubicBezTo>
                  <a:lnTo>
                    <a:pt x="1985" y="1009"/>
                  </a:lnTo>
                  <a:cubicBezTo>
                    <a:pt x="1985" y="785"/>
                    <a:pt x="2156" y="666"/>
                    <a:pt x="2324" y="666"/>
                  </a:cubicBezTo>
                  <a:close/>
                  <a:moveTo>
                    <a:pt x="4372" y="666"/>
                  </a:moveTo>
                  <a:cubicBezTo>
                    <a:pt x="4535" y="666"/>
                    <a:pt x="4695" y="777"/>
                    <a:pt x="4695" y="1009"/>
                  </a:cubicBezTo>
                  <a:lnTo>
                    <a:pt x="4695" y="5798"/>
                  </a:lnTo>
                  <a:cubicBezTo>
                    <a:pt x="4695" y="6022"/>
                    <a:pt x="4523" y="6141"/>
                    <a:pt x="4355" y="6141"/>
                  </a:cubicBezTo>
                  <a:cubicBezTo>
                    <a:pt x="4193" y="6141"/>
                    <a:pt x="4033" y="6030"/>
                    <a:pt x="4033" y="5798"/>
                  </a:cubicBezTo>
                  <a:lnTo>
                    <a:pt x="4033" y="1009"/>
                  </a:lnTo>
                  <a:cubicBezTo>
                    <a:pt x="4033" y="785"/>
                    <a:pt x="4204" y="666"/>
                    <a:pt x="4372" y="666"/>
                  </a:cubicBezTo>
                  <a:close/>
                  <a:moveTo>
                    <a:pt x="6427" y="631"/>
                  </a:moveTo>
                  <a:cubicBezTo>
                    <a:pt x="6648" y="631"/>
                    <a:pt x="6805" y="789"/>
                    <a:pt x="6805" y="1009"/>
                  </a:cubicBezTo>
                  <a:lnTo>
                    <a:pt x="6805" y="5798"/>
                  </a:lnTo>
                  <a:cubicBezTo>
                    <a:pt x="6805" y="6022"/>
                    <a:pt x="6626" y="6141"/>
                    <a:pt x="6450" y="6141"/>
                  </a:cubicBezTo>
                  <a:cubicBezTo>
                    <a:pt x="6280" y="6141"/>
                    <a:pt x="6112" y="6030"/>
                    <a:pt x="6112" y="5798"/>
                  </a:cubicBezTo>
                  <a:lnTo>
                    <a:pt x="6112" y="1009"/>
                  </a:lnTo>
                  <a:lnTo>
                    <a:pt x="6081" y="1009"/>
                  </a:lnTo>
                  <a:cubicBezTo>
                    <a:pt x="6081" y="789"/>
                    <a:pt x="6238" y="631"/>
                    <a:pt x="6427" y="631"/>
                  </a:cubicBezTo>
                  <a:close/>
                  <a:moveTo>
                    <a:pt x="0" y="1"/>
                  </a:moveTo>
                  <a:lnTo>
                    <a:pt x="536" y="6585"/>
                  </a:lnTo>
                  <a:cubicBezTo>
                    <a:pt x="567" y="7121"/>
                    <a:pt x="1008" y="7531"/>
                    <a:pt x="1576" y="7531"/>
                  </a:cubicBezTo>
                  <a:lnTo>
                    <a:pt x="7152" y="7531"/>
                  </a:lnTo>
                  <a:cubicBezTo>
                    <a:pt x="7688" y="7531"/>
                    <a:pt x="8129" y="7121"/>
                    <a:pt x="8192" y="6585"/>
                  </a:cubicBezTo>
                  <a:lnTo>
                    <a:pt x="872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11" name="Google Shape;8611;p85"/>
          <p:cNvGrpSpPr/>
          <p:nvPr/>
        </p:nvGrpSpPr>
        <p:grpSpPr>
          <a:xfrm>
            <a:off x="5809135" y="2756826"/>
            <a:ext cx="271097" cy="419659"/>
            <a:chOff x="-3347950" y="3971575"/>
            <a:chExt cx="188275" cy="291450"/>
          </a:xfrm>
        </p:grpSpPr>
        <p:sp>
          <p:nvSpPr>
            <p:cNvPr id="8612" name="Google Shape;8612;p85"/>
            <p:cNvSpPr/>
            <p:nvPr/>
          </p:nvSpPr>
          <p:spPr>
            <a:xfrm>
              <a:off x="-3246325" y="4032225"/>
              <a:ext cx="29950" cy="42550"/>
            </a:xfrm>
            <a:custGeom>
              <a:rect b="b" l="l" r="r" t="t"/>
              <a:pathLst>
                <a:path extrusionOk="0" h="1702" w="1198">
                  <a:moveTo>
                    <a:pt x="347" y="0"/>
                  </a:moveTo>
                  <a:lnTo>
                    <a:pt x="0" y="536"/>
                  </a:lnTo>
                  <a:lnTo>
                    <a:pt x="599" y="1702"/>
                  </a:lnTo>
                  <a:lnTo>
                    <a:pt x="1197" y="1702"/>
                  </a:lnTo>
                  <a:lnTo>
                    <a:pt x="34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3" name="Google Shape;8613;p85"/>
            <p:cNvSpPr/>
            <p:nvPr/>
          </p:nvSpPr>
          <p:spPr>
            <a:xfrm>
              <a:off x="-3291225" y="4034575"/>
              <a:ext cx="40975" cy="40200"/>
            </a:xfrm>
            <a:custGeom>
              <a:rect b="b" l="l" r="r" t="t"/>
              <a:pathLst>
                <a:path extrusionOk="0" h="1608" w="1639">
                  <a:moveTo>
                    <a:pt x="819" y="1"/>
                  </a:moveTo>
                  <a:lnTo>
                    <a:pt x="0" y="1608"/>
                  </a:lnTo>
                  <a:lnTo>
                    <a:pt x="1639" y="1608"/>
                  </a:lnTo>
                  <a:lnTo>
                    <a:pt x="819"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4" name="Google Shape;8614;p85"/>
            <p:cNvSpPr/>
            <p:nvPr/>
          </p:nvSpPr>
          <p:spPr>
            <a:xfrm>
              <a:off x="-3347950" y="3971575"/>
              <a:ext cx="188275" cy="291450"/>
            </a:xfrm>
            <a:custGeom>
              <a:rect b="b" l="l" r="r" t="t"/>
              <a:pathLst>
                <a:path extrusionOk="0" h="11658" w="7531">
                  <a:moveTo>
                    <a:pt x="4491" y="1351"/>
                  </a:moveTo>
                  <a:cubicBezTo>
                    <a:pt x="4609" y="1351"/>
                    <a:pt x="4725" y="1414"/>
                    <a:pt x="4790" y="1544"/>
                  </a:cubicBezTo>
                  <a:lnTo>
                    <a:pt x="6144" y="4285"/>
                  </a:lnTo>
                  <a:cubicBezTo>
                    <a:pt x="6239" y="4569"/>
                    <a:pt x="6081" y="4821"/>
                    <a:pt x="5829" y="4821"/>
                  </a:cubicBezTo>
                  <a:lnTo>
                    <a:pt x="1702" y="4821"/>
                  </a:lnTo>
                  <a:cubicBezTo>
                    <a:pt x="1482" y="4821"/>
                    <a:pt x="1261" y="4537"/>
                    <a:pt x="1387" y="4285"/>
                  </a:cubicBezTo>
                  <a:lnTo>
                    <a:pt x="2773" y="1544"/>
                  </a:lnTo>
                  <a:cubicBezTo>
                    <a:pt x="2836" y="1418"/>
                    <a:pt x="2962" y="1355"/>
                    <a:pt x="3088" y="1355"/>
                  </a:cubicBezTo>
                  <a:cubicBezTo>
                    <a:pt x="3214" y="1355"/>
                    <a:pt x="3340" y="1418"/>
                    <a:pt x="3403" y="1544"/>
                  </a:cubicBezTo>
                  <a:lnTo>
                    <a:pt x="3719" y="2174"/>
                  </a:lnTo>
                  <a:lnTo>
                    <a:pt x="4191" y="1513"/>
                  </a:lnTo>
                  <a:cubicBezTo>
                    <a:pt x="4267" y="1406"/>
                    <a:pt x="4380" y="1351"/>
                    <a:pt x="4491" y="1351"/>
                  </a:cubicBezTo>
                  <a:close/>
                  <a:moveTo>
                    <a:pt x="5136" y="5514"/>
                  </a:moveTo>
                  <a:cubicBezTo>
                    <a:pt x="5609" y="5514"/>
                    <a:pt x="5609" y="6175"/>
                    <a:pt x="5136" y="6175"/>
                  </a:cubicBezTo>
                  <a:lnTo>
                    <a:pt x="2364" y="6175"/>
                  </a:lnTo>
                  <a:cubicBezTo>
                    <a:pt x="1954" y="6175"/>
                    <a:pt x="1891" y="5514"/>
                    <a:pt x="2364" y="5514"/>
                  </a:cubicBezTo>
                  <a:close/>
                  <a:moveTo>
                    <a:pt x="5136" y="6869"/>
                  </a:moveTo>
                  <a:cubicBezTo>
                    <a:pt x="5609" y="6900"/>
                    <a:pt x="5609" y="7562"/>
                    <a:pt x="5136" y="7562"/>
                  </a:cubicBezTo>
                  <a:lnTo>
                    <a:pt x="2364" y="7562"/>
                  </a:lnTo>
                  <a:cubicBezTo>
                    <a:pt x="2175" y="7562"/>
                    <a:pt x="2017" y="7404"/>
                    <a:pt x="2017" y="7215"/>
                  </a:cubicBezTo>
                  <a:cubicBezTo>
                    <a:pt x="2017" y="7026"/>
                    <a:pt x="2175" y="6869"/>
                    <a:pt x="2364" y="6869"/>
                  </a:cubicBezTo>
                  <a:close/>
                  <a:moveTo>
                    <a:pt x="4790" y="8948"/>
                  </a:moveTo>
                  <a:lnTo>
                    <a:pt x="4790" y="10996"/>
                  </a:lnTo>
                  <a:lnTo>
                    <a:pt x="2742" y="10996"/>
                  </a:lnTo>
                  <a:lnTo>
                    <a:pt x="2742" y="8948"/>
                  </a:lnTo>
                  <a:close/>
                  <a:moveTo>
                    <a:pt x="1041" y="1"/>
                  </a:moveTo>
                  <a:cubicBezTo>
                    <a:pt x="505" y="1"/>
                    <a:pt x="1" y="473"/>
                    <a:pt x="1" y="1040"/>
                  </a:cubicBezTo>
                  <a:lnTo>
                    <a:pt x="1" y="7908"/>
                  </a:lnTo>
                  <a:cubicBezTo>
                    <a:pt x="1" y="8475"/>
                    <a:pt x="473" y="8948"/>
                    <a:pt x="1041" y="8948"/>
                  </a:cubicBezTo>
                  <a:lnTo>
                    <a:pt x="2080" y="8948"/>
                  </a:lnTo>
                  <a:lnTo>
                    <a:pt x="2080" y="10996"/>
                  </a:lnTo>
                  <a:lnTo>
                    <a:pt x="1041" y="10996"/>
                  </a:lnTo>
                  <a:cubicBezTo>
                    <a:pt x="600" y="10996"/>
                    <a:pt x="568" y="11657"/>
                    <a:pt x="1041" y="11657"/>
                  </a:cubicBezTo>
                  <a:lnTo>
                    <a:pt x="6522" y="11657"/>
                  </a:lnTo>
                  <a:cubicBezTo>
                    <a:pt x="6711" y="11657"/>
                    <a:pt x="6869" y="11500"/>
                    <a:pt x="6869" y="11311"/>
                  </a:cubicBezTo>
                  <a:cubicBezTo>
                    <a:pt x="6869" y="11122"/>
                    <a:pt x="6711" y="10964"/>
                    <a:pt x="6522" y="10964"/>
                  </a:cubicBezTo>
                  <a:lnTo>
                    <a:pt x="5483" y="10964"/>
                  </a:lnTo>
                  <a:lnTo>
                    <a:pt x="5483" y="8916"/>
                  </a:lnTo>
                  <a:lnTo>
                    <a:pt x="6522" y="8916"/>
                  </a:lnTo>
                  <a:cubicBezTo>
                    <a:pt x="7058" y="8916"/>
                    <a:pt x="7531" y="8444"/>
                    <a:pt x="7531" y="7877"/>
                  </a:cubicBezTo>
                  <a:lnTo>
                    <a:pt x="7531" y="977"/>
                  </a:lnTo>
                  <a:cubicBezTo>
                    <a:pt x="7531" y="442"/>
                    <a:pt x="7058" y="1"/>
                    <a:pt x="652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15" name="Google Shape;8615;p85"/>
          <p:cNvGrpSpPr/>
          <p:nvPr/>
        </p:nvGrpSpPr>
        <p:grpSpPr>
          <a:xfrm>
            <a:off x="858994" y="3307061"/>
            <a:ext cx="371998" cy="421927"/>
            <a:chOff x="-1575775" y="3238300"/>
            <a:chExt cx="258350" cy="293025"/>
          </a:xfrm>
        </p:grpSpPr>
        <p:sp>
          <p:nvSpPr>
            <p:cNvPr id="8616" name="Google Shape;8616;p85"/>
            <p:cNvSpPr/>
            <p:nvPr/>
          </p:nvSpPr>
          <p:spPr>
            <a:xfrm>
              <a:off x="-1489150" y="3306825"/>
              <a:ext cx="85875" cy="33100"/>
            </a:xfrm>
            <a:custGeom>
              <a:rect b="b" l="l" r="r" t="t"/>
              <a:pathLst>
                <a:path extrusionOk="0" h="1324" w="3435">
                  <a:moveTo>
                    <a:pt x="1" y="0"/>
                  </a:moveTo>
                  <a:lnTo>
                    <a:pt x="1702" y="1324"/>
                  </a:lnTo>
                  <a:lnTo>
                    <a:pt x="3435"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7" name="Google Shape;8617;p85"/>
            <p:cNvSpPr/>
            <p:nvPr/>
          </p:nvSpPr>
          <p:spPr>
            <a:xfrm>
              <a:off x="-1506475" y="3316275"/>
              <a:ext cx="46500" cy="67750"/>
            </a:xfrm>
            <a:custGeom>
              <a:rect b="b" l="l" r="r" t="t"/>
              <a:pathLst>
                <a:path extrusionOk="0" h="2710" w="1860">
                  <a:moveTo>
                    <a:pt x="1" y="1"/>
                  </a:moveTo>
                  <a:lnTo>
                    <a:pt x="1" y="2710"/>
                  </a:lnTo>
                  <a:lnTo>
                    <a:pt x="1859" y="1324"/>
                  </a:lnTo>
                  <a:lnTo>
                    <a:pt x="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8" name="Google Shape;8618;p85"/>
            <p:cNvSpPr/>
            <p:nvPr/>
          </p:nvSpPr>
          <p:spPr>
            <a:xfrm>
              <a:off x="-1575775" y="3238300"/>
              <a:ext cx="258350" cy="293025"/>
            </a:xfrm>
            <a:custGeom>
              <a:rect b="b" l="l" r="r" t="t"/>
              <a:pathLst>
                <a:path extrusionOk="0" h="11721" w="10334">
                  <a:moveTo>
                    <a:pt x="1418" y="694"/>
                  </a:moveTo>
                  <a:lnTo>
                    <a:pt x="1418" y="1387"/>
                  </a:lnTo>
                  <a:lnTo>
                    <a:pt x="756" y="1387"/>
                  </a:lnTo>
                  <a:lnTo>
                    <a:pt x="756" y="694"/>
                  </a:lnTo>
                  <a:close/>
                  <a:moveTo>
                    <a:pt x="9609" y="694"/>
                  </a:moveTo>
                  <a:lnTo>
                    <a:pt x="9609" y="1387"/>
                  </a:lnTo>
                  <a:lnTo>
                    <a:pt x="8947" y="1387"/>
                  </a:lnTo>
                  <a:lnTo>
                    <a:pt x="8947" y="694"/>
                  </a:lnTo>
                  <a:close/>
                  <a:moveTo>
                    <a:pt x="8002" y="2080"/>
                  </a:moveTo>
                  <a:cubicBezTo>
                    <a:pt x="8160" y="2080"/>
                    <a:pt x="8286" y="2206"/>
                    <a:pt x="8317" y="2395"/>
                  </a:cubicBezTo>
                  <a:lnTo>
                    <a:pt x="8317" y="2426"/>
                  </a:lnTo>
                  <a:lnTo>
                    <a:pt x="8317" y="6522"/>
                  </a:lnTo>
                  <a:lnTo>
                    <a:pt x="8254" y="6522"/>
                  </a:lnTo>
                  <a:cubicBezTo>
                    <a:pt x="8191" y="6774"/>
                    <a:pt x="8034" y="6900"/>
                    <a:pt x="7876" y="6900"/>
                  </a:cubicBezTo>
                  <a:lnTo>
                    <a:pt x="2457" y="6900"/>
                  </a:lnTo>
                  <a:cubicBezTo>
                    <a:pt x="2300" y="6900"/>
                    <a:pt x="2142" y="6774"/>
                    <a:pt x="2142" y="6554"/>
                  </a:cubicBezTo>
                  <a:lnTo>
                    <a:pt x="2142" y="6522"/>
                  </a:lnTo>
                  <a:lnTo>
                    <a:pt x="2142" y="2426"/>
                  </a:lnTo>
                  <a:cubicBezTo>
                    <a:pt x="2142" y="2269"/>
                    <a:pt x="2300" y="2080"/>
                    <a:pt x="2489" y="2080"/>
                  </a:cubicBezTo>
                  <a:close/>
                  <a:moveTo>
                    <a:pt x="7215" y="7562"/>
                  </a:moveTo>
                  <a:cubicBezTo>
                    <a:pt x="7687" y="7562"/>
                    <a:pt x="7687" y="8223"/>
                    <a:pt x="7215" y="8223"/>
                  </a:cubicBezTo>
                  <a:lnTo>
                    <a:pt x="3119" y="8223"/>
                  </a:lnTo>
                  <a:cubicBezTo>
                    <a:pt x="2678" y="8223"/>
                    <a:pt x="2646" y="7562"/>
                    <a:pt x="3119" y="7562"/>
                  </a:cubicBezTo>
                  <a:close/>
                  <a:moveTo>
                    <a:pt x="7215" y="8979"/>
                  </a:moveTo>
                  <a:cubicBezTo>
                    <a:pt x="7687" y="8979"/>
                    <a:pt x="7687" y="9641"/>
                    <a:pt x="7215" y="9641"/>
                  </a:cubicBezTo>
                  <a:lnTo>
                    <a:pt x="3119" y="9641"/>
                  </a:lnTo>
                  <a:cubicBezTo>
                    <a:pt x="2678" y="9641"/>
                    <a:pt x="2646" y="8979"/>
                    <a:pt x="3119" y="8979"/>
                  </a:cubicBezTo>
                  <a:close/>
                  <a:moveTo>
                    <a:pt x="1418" y="10366"/>
                  </a:moveTo>
                  <a:lnTo>
                    <a:pt x="1418" y="11027"/>
                  </a:lnTo>
                  <a:lnTo>
                    <a:pt x="756" y="11027"/>
                  </a:lnTo>
                  <a:lnTo>
                    <a:pt x="756" y="10366"/>
                  </a:lnTo>
                  <a:close/>
                  <a:moveTo>
                    <a:pt x="9609" y="10366"/>
                  </a:moveTo>
                  <a:lnTo>
                    <a:pt x="9609" y="11027"/>
                  </a:lnTo>
                  <a:lnTo>
                    <a:pt x="8947" y="11027"/>
                  </a:lnTo>
                  <a:lnTo>
                    <a:pt x="8947" y="10366"/>
                  </a:lnTo>
                  <a:close/>
                  <a:moveTo>
                    <a:pt x="378" y="1"/>
                  </a:moveTo>
                  <a:cubicBezTo>
                    <a:pt x="158" y="1"/>
                    <a:pt x="0" y="158"/>
                    <a:pt x="0" y="347"/>
                  </a:cubicBezTo>
                  <a:lnTo>
                    <a:pt x="0" y="1733"/>
                  </a:lnTo>
                  <a:cubicBezTo>
                    <a:pt x="0" y="1922"/>
                    <a:pt x="158" y="2080"/>
                    <a:pt x="378" y="2080"/>
                  </a:cubicBezTo>
                  <a:lnTo>
                    <a:pt x="725" y="2080"/>
                  </a:lnTo>
                  <a:lnTo>
                    <a:pt x="725" y="9641"/>
                  </a:lnTo>
                  <a:lnTo>
                    <a:pt x="378" y="9641"/>
                  </a:lnTo>
                  <a:cubicBezTo>
                    <a:pt x="158" y="9641"/>
                    <a:pt x="0" y="9799"/>
                    <a:pt x="0" y="9988"/>
                  </a:cubicBezTo>
                  <a:lnTo>
                    <a:pt x="0" y="11374"/>
                  </a:lnTo>
                  <a:cubicBezTo>
                    <a:pt x="0" y="11563"/>
                    <a:pt x="158" y="11720"/>
                    <a:pt x="378" y="11720"/>
                  </a:cubicBezTo>
                  <a:lnTo>
                    <a:pt x="1733" y="11720"/>
                  </a:lnTo>
                  <a:cubicBezTo>
                    <a:pt x="1953" y="11720"/>
                    <a:pt x="2111" y="11563"/>
                    <a:pt x="2111" y="11374"/>
                  </a:cubicBezTo>
                  <a:lnTo>
                    <a:pt x="2111" y="11027"/>
                  </a:lnTo>
                  <a:lnTo>
                    <a:pt x="8254" y="11027"/>
                  </a:lnTo>
                  <a:lnTo>
                    <a:pt x="8254" y="11374"/>
                  </a:lnTo>
                  <a:cubicBezTo>
                    <a:pt x="8254" y="11563"/>
                    <a:pt x="8412" y="11720"/>
                    <a:pt x="8601" y="11720"/>
                  </a:cubicBezTo>
                  <a:lnTo>
                    <a:pt x="9987" y="11720"/>
                  </a:lnTo>
                  <a:cubicBezTo>
                    <a:pt x="10176" y="11720"/>
                    <a:pt x="10334" y="11563"/>
                    <a:pt x="10334" y="11374"/>
                  </a:cubicBezTo>
                  <a:lnTo>
                    <a:pt x="10334" y="9988"/>
                  </a:lnTo>
                  <a:cubicBezTo>
                    <a:pt x="10334" y="9799"/>
                    <a:pt x="10176" y="9641"/>
                    <a:pt x="9987" y="9641"/>
                  </a:cubicBezTo>
                  <a:lnTo>
                    <a:pt x="9609" y="9641"/>
                  </a:lnTo>
                  <a:lnTo>
                    <a:pt x="9609" y="2080"/>
                  </a:lnTo>
                  <a:lnTo>
                    <a:pt x="9987" y="2080"/>
                  </a:lnTo>
                  <a:cubicBezTo>
                    <a:pt x="10176" y="2080"/>
                    <a:pt x="10334" y="1922"/>
                    <a:pt x="10334" y="1733"/>
                  </a:cubicBezTo>
                  <a:lnTo>
                    <a:pt x="10334" y="347"/>
                  </a:lnTo>
                  <a:cubicBezTo>
                    <a:pt x="10334" y="158"/>
                    <a:pt x="10176" y="1"/>
                    <a:pt x="9987" y="1"/>
                  </a:cubicBezTo>
                  <a:lnTo>
                    <a:pt x="8601" y="1"/>
                  </a:lnTo>
                  <a:cubicBezTo>
                    <a:pt x="8412" y="1"/>
                    <a:pt x="8254" y="158"/>
                    <a:pt x="8254" y="347"/>
                  </a:cubicBezTo>
                  <a:lnTo>
                    <a:pt x="8254" y="694"/>
                  </a:lnTo>
                  <a:lnTo>
                    <a:pt x="2111" y="694"/>
                  </a:lnTo>
                  <a:lnTo>
                    <a:pt x="2111" y="347"/>
                  </a:lnTo>
                  <a:cubicBezTo>
                    <a:pt x="2111" y="158"/>
                    <a:pt x="1953" y="1"/>
                    <a:pt x="173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9" name="Google Shape;8619;p85"/>
            <p:cNvSpPr/>
            <p:nvPr/>
          </p:nvSpPr>
          <p:spPr>
            <a:xfrm>
              <a:off x="-1489150" y="3360375"/>
              <a:ext cx="85875" cy="32325"/>
            </a:xfrm>
            <a:custGeom>
              <a:rect b="b" l="l" r="r" t="t"/>
              <a:pathLst>
                <a:path extrusionOk="0" h="1293" w="3435">
                  <a:moveTo>
                    <a:pt x="1702" y="1"/>
                  </a:moveTo>
                  <a:lnTo>
                    <a:pt x="1" y="1293"/>
                  </a:lnTo>
                  <a:lnTo>
                    <a:pt x="3435" y="1293"/>
                  </a:lnTo>
                  <a:lnTo>
                    <a:pt x="170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0" name="Google Shape;8620;p85"/>
            <p:cNvSpPr/>
            <p:nvPr/>
          </p:nvSpPr>
          <p:spPr>
            <a:xfrm>
              <a:off x="-1431650" y="3316275"/>
              <a:ext cx="44925" cy="67750"/>
            </a:xfrm>
            <a:custGeom>
              <a:rect b="b" l="l" r="r" t="t"/>
              <a:pathLst>
                <a:path extrusionOk="0" h="2710" w="1797">
                  <a:moveTo>
                    <a:pt x="1796" y="1"/>
                  </a:moveTo>
                  <a:lnTo>
                    <a:pt x="0" y="1324"/>
                  </a:lnTo>
                  <a:lnTo>
                    <a:pt x="1796" y="2710"/>
                  </a:lnTo>
                  <a:lnTo>
                    <a:pt x="179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1" name="Google Shape;8621;p85"/>
          <p:cNvGrpSpPr/>
          <p:nvPr/>
        </p:nvGrpSpPr>
        <p:grpSpPr>
          <a:xfrm>
            <a:off x="2503892" y="3309051"/>
            <a:ext cx="423079" cy="424159"/>
            <a:chOff x="-1591550" y="3597475"/>
            <a:chExt cx="293825" cy="294575"/>
          </a:xfrm>
        </p:grpSpPr>
        <p:sp>
          <p:nvSpPr>
            <p:cNvPr id="8622" name="Google Shape;8622;p85"/>
            <p:cNvSpPr/>
            <p:nvPr/>
          </p:nvSpPr>
          <p:spPr>
            <a:xfrm>
              <a:off x="-1509625" y="3597475"/>
              <a:ext cx="211900" cy="207150"/>
            </a:xfrm>
            <a:custGeom>
              <a:rect b="b" l="l" r="r" t="t"/>
              <a:pathLst>
                <a:path extrusionOk="0" h="8286" w="8476">
                  <a:moveTo>
                    <a:pt x="6105" y="1"/>
                  </a:moveTo>
                  <a:cubicBezTo>
                    <a:pt x="6014" y="1"/>
                    <a:pt x="5916" y="39"/>
                    <a:pt x="5829" y="126"/>
                  </a:cubicBezTo>
                  <a:lnTo>
                    <a:pt x="3781" y="2205"/>
                  </a:lnTo>
                  <a:cubicBezTo>
                    <a:pt x="3718" y="2268"/>
                    <a:pt x="3655" y="2363"/>
                    <a:pt x="3655" y="2426"/>
                  </a:cubicBezTo>
                  <a:lnTo>
                    <a:pt x="3655" y="4253"/>
                  </a:lnTo>
                  <a:lnTo>
                    <a:pt x="1544" y="6332"/>
                  </a:lnTo>
                  <a:cubicBezTo>
                    <a:pt x="1400" y="6270"/>
                    <a:pt x="1256" y="6242"/>
                    <a:pt x="1119" y="6242"/>
                  </a:cubicBezTo>
                  <a:cubicBezTo>
                    <a:pt x="835" y="6242"/>
                    <a:pt x="580" y="6362"/>
                    <a:pt x="410" y="6553"/>
                  </a:cubicBezTo>
                  <a:cubicBezTo>
                    <a:pt x="0" y="6931"/>
                    <a:pt x="0" y="7592"/>
                    <a:pt x="410" y="8002"/>
                  </a:cubicBezTo>
                  <a:cubicBezTo>
                    <a:pt x="599" y="8191"/>
                    <a:pt x="859" y="8286"/>
                    <a:pt x="1123" y="8286"/>
                  </a:cubicBezTo>
                  <a:cubicBezTo>
                    <a:pt x="1387" y="8286"/>
                    <a:pt x="1655" y="8191"/>
                    <a:pt x="1859" y="8002"/>
                  </a:cubicBezTo>
                  <a:cubicBezTo>
                    <a:pt x="2174" y="7687"/>
                    <a:pt x="2206" y="7214"/>
                    <a:pt x="2048" y="6868"/>
                  </a:cubicBezTo>
                  <a:lnTo>
                    <a:pt x="4128" y="4757"/>
                  </a:lnTo>
                  <a:lnTo>
                    <a:pt x="5955" y="4757"/>
                  </a:lnTo>
                  <a:cubicBezTo>
                    <a:pt x="6018" y="4757"/>
                    <a:pt x="6144" y="4725"/>
                    <a:pt x="6175" y="4662"/>
                  </a:cubicBezTo>
                  <a:lnTo>
                    <a:pt x="8286" y="2552"/>
                  </a:lnTo>
                  <a:cubicBezTo>
                    <a:pt x="8475" y="2331"/>
                    <a:pt x="8349" y="1985"/>
                    <a:pt x="8034" y="1985"/>
                  </a:cubicBezTo>
                  <a:lnTo>
                    <a:pt x="6428" y="1985"/>
                  </a:lnTo>
                  <a:lnTo>
                    <a:pt x="6428" y="346"/>
                  </a:lnTo>
                  <a:cubicBezTo>
                    <a:pt x="6428" y="140"/>
                    <a:pt x="6278" y="1"/>
                    <a:pt x="610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3" name="Google Shape;8623;p85"/>
            <p:cNvSpPr/>
            <p:nvPr/>
          </p:nvSpPr>
          <p:spPr>
            <a:xfrm>
              <a:off x="-1541125" y="3719125"/>
              <a:ext cx="120525" cy="118275"/>
            </a:xfrm>
            <a:custGeom>
              <a:rect b="b" l="l" r="r" t="t"/>
              <a:pathLst>
                <a:path extrusionOk="0" h="4731" w="4821">
                  <a:moveTo>
                    <a:pt x="2340" y="1"/>
                  </a:moveTo>
                  <a:cubicBezTo>
                    <a:pt x="1722" y="1"/>
                    <a:pt x="1163" y="241"/>
                    <a:pt x="725" y="679"/>
                  </a:cubicBezTo>
                  <a:cubicBezTo>
                    <a:pt x="284" y="1120"/>
                    <a:pt x="0" y="1750"/>
                    <a:pt x="0" y="2380"/>
                  </a:cubicBezTo>
                  <a:cubicBezTo>
                    <a:pt x="0" y="3943"/>
                    <a:pt x="1211" y="4731"/>
                    <a:pt x="2420" y="4731"/>
                  </a:cubicBezTo>
                  <a:cubicBezTo>
                    <a:pt x="3622" y="4731"/>
                    <a:pt x="4821" y="3951"/>
                    <a:pt x="4821" y="2380"/>
                  </a:cubicBezTo>
                  <a:cubicBezTo>
                    <a:pt x="4821" y="2096"/>
                    <a:pt x="4758" y="1844"/>
                    <a:pt x="4663" y="1592"/>
                  </a:cubicBezTo>
                  <a:lnTo>
                    <a:pt x="4096" y="2159"/>
                  </a:lnTo>
                  <a:cubicBezTo>
                    <a:pt x="4253" y="3199"/>
                    <a:pt x="3434" y="4081"/>
                    <a:pt x="2395" y="4081"/>
                  </a:cubicBezTo>
                  <a:cubicBezTo>
                    <a:pt x="882" y="4081"/>
                    <a:pt x="126" y="2222"/>
                    <a:pt x="1197" y="1151"/>
                  </a:cubicBezTo>
                  <a:cubicBezTo>
                    <a:pt x="1522" y="827"/>
                    <a:pt x="1984" y="665"/>
                    <a:pt x="2428" y="665"/>
                  </a:cubicBezTo>
                  <a:cubicBezTo>
                    <a:pt x="2501" y="665"/>
                    <a:pt x="2575" y="670"/>
                    <a:pt x="2647" y="679"/>
                  </a:cubicBezTo>
                  <a:lnTo>
                    <a:pt x="3182" y="143"/>
                  </a:lnTo>
                  <a:cubicBezTo>
                    <a:pt x="2894" y="47"/>
                    <a:pt x="2611" y="1"/>
                    <a:pt x="234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4" name="Google Shape;8624;p85"/>
            <p:cNvSpPr/>
            <p:nvPr/>
          </p:nvSpPr>
          <p:spPr>
            <a:xfrm>
              <a:off x="-1591550" y="3668825"/>
              <a:ext cx="222925" cy="223225"/>
            </a:xfrm>
            <a:custGeom>
              <a:rect b="b" l="l" r="r" t="t"/>
              <a:pathLst>
                <a:path extrusionOk="0" h="8929" w="8917">
                  <a:moveTo>
                    <a:pt x="4475" y="1"/>
                  </a:moveTo>
                  <a:cubicBezTo>
                    <a:pt x="3329" y="1"/>
                    <a:pt x="2187" y="454"/>
                    <a:pt x="1324" y="1336"/>
                  </a:cubicBezTo>
                  <a:cubicBezTo>
                    <a:pt x="474" y="2155"/>
                    <a:pt x="1" y="3289"/>
                    <a:pt x="1" y="4486"/>
                  </a:cubicBezTo>
                  <a:cubicBezTo>
                    <a:pt x="1" y="6912"/>
                    <a:pt x="2017" y="8929"/>
                    <a:pt x="4475" y="8929"/>
                  </a:cubicBezTo>
                  <a:cubicBezTo>
                    <a:pt x="6901" y="8929"/>
                    <a:pt x="8917" y="6912"/>
                    <a:pt x="8917" y="4486"/>
                  </a:cubicBezTo>
                  <a:cubicBezTo>
                    <a:pt x="8917" y="3604"/>
                    <a:pt x="8696" y="2817"/>
                    <a:pt x="8255" y="2124"/>
                  </a:cubicBezTo>
                  <a:cubicBezTo>
                    <a:pt x="8098" y="2218"/>
                    <a:pt x="7342" y="2943"/>
                    <a:pt x="7184" y="3100"/>
                  </a:cubicBezTo>
                  <a:cubicBezTo>
                    <a:pt x="8161" y="5148"/>
                    <a:pt x="6680" y="7511"/>
                    <a:pt x="4412" y="7511"/>
                  </a:cubicBezTo>
                  <a:cubicBezTo>
                    <a:pt x="1702" y="7511"/>
                    <a:pt x="316" y="4203"/>
                    <a:pt x="2269" y="2281"/>
                  </a:cubicBezTo>
                  <a:cubicBezTo>
                    <a:pt x="2869" y="1681"/>
                    <a:pt x="3659" y="1373"/>
                    <a:pt x="4447" y="1373"/>
                  </a:cubicBezTo>
                  <a:cubicBezTo>
                    <a:pt x="4900" y="1373"/>
                    <a:pt x="5352" y="1475"/>
                    <a:pt x="5766" y="1682"/>
                  </a:cubicBezTo>
                  <a:cubicBezTo>
                    <a:pt x="5924" y="1525"/>
                    <a:pt x="6617" y="800"/>
                    <a:pt x="6838" y="706"/>
                  </a:cubicBezTo>
                  <a:cubicBezTo>
                    <a:pt x="6115" y="233"/>
                    <a:pt x="5294" y="1"/>
                    <a:pt x="447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5" name="Google Shape;8625;p85"/>
          <p:cNvGrpSpPr/>
          <p:nvPr/>
        </p:nvGrpSpPr>
        <p:grpSpPr>
          <a:xfrm>
            <a:off x="4153362" y="3318663"/>
            <a:ext cx="421927" cy="399248"/>
            <a:chOff x="-1592325" y="3957400"/>
            <a:chExt cx="293025" cy="277275"/>
          </a:xfrm>
        </p:grpSpPr>
        <p:sp>
          <p:nvSpPr>
            <p:cNvPr id="8626" name="Google Shape;8626;p85"/>
            <p:cNvSpPr/>
            <p:nvPr/>
          </p:nvSpPr>
          <p:spPr>
            <a:xfrm>
              <a:off x="-1591550" y="3957400"/>
              <a:ext cx="292250" cy="68550"/>
            </a:xfrm>
            <a:custGeom>
              <a:rect b="b" l="l" r="r" t="t"/>
              <a:pathLst>
                <a:path extrusionOk="0" h="2742" w="11690">
                  <a:moveTo>
                    <a:pt x="9894" y="1355"/>
                  </a:moveTo>
                  <a:cubicBezTo>
                    <a:pt x="10335" y="1355"/>
                    <a:pt x="10366" y="2017"/>
                    <a:pt x="9894" y="2017"/>
                  </a:cubicBezTo>
                  <a:lnTo>
                    <a:pt x="5798" y="2017"/>
                  </a:lnTo>
                  <a:cubicBezTo>
                    <a:pt x="5778" y="2019"/>
                    <a:pt x="5759" y="2021"/>
                    <a:pt x="5741" y="2021"/>
                  </a:cubicBezTo>
                  <a:cubicBezTo>
                    <a:pt x="5326" y="2021"/>
                    <a:pt x="5345" y="1355"/>
                    <a:pt x="5798" y="1355"/>
                  </a:cubicBezTo>
                  <a:close/>
                  <a:moveTo>
                    <a:pt x="1671" y="1355"/>
                  </a:moveTo>
                  <a:cubicBezTo>
                    <a:pt x="1860" y="1355"/>
                    <a:pt x="2017" y="1513"/>
                    <a:pt x="2017" y="1702"/>
                  </a:cubicBezTo>
                  <a:cubicBezTo>
                    <a:pt x="2017" y="1891"/>
                    <a:pt x="1860" y="2048"/>
                    <a:pt x="1671" y="2048"/>
                  </a:cubicBezTo>
                  <a:cubicBezTo>
                    <a:pt x="1482" y="2048"/>
                    <a:pt x="1324" y="1891"/>
                    <a:pt x="1324" y="1702"/>
                  </a:cubicBezTo>
                  <a:cubicBezTo>
                    <a:pt x="1356" y="1513"/>
                    <a:pt x="1513" y="1355"/>
                    <a:pt x="1671" y="1355"/>
                  </a:cubicBezTo>
                  <a:close/>
                  <a:moveTo>
                    <a:pt x="3057" y="1355"/>
                  </a:moveTo>
                  <a:cubicBezTo>
                    <a:pt x="3246" y="1355"/>
                    <a:pt x="3404" y="1513"/>
                    <a:pt x="3404" y="1702"/>
                  </a:cubicBezTo>
                  <a:cubicBezTo>
                    <a:pt x="3404" y="1891"/>
                    <a:pt x="3246" y="2048"/>
                    <a:pt x="3057" y="2048"/>
                  </a:cubicBezTo>
                  <a:cubicBezTo>
                    <a:pt x="2836" y="2048"/>
                    <a:pt x="2679" y="1891"/>
                    <a:pt x="2679" y="1702"/>
                  </a:cubicBezTo>
                  <a:cubicBezTo>
                    <a:pt x="2679" y="1513"/>
                    <a:pt x="2836" y="1355"/>
                    <a:pt x="3057" y="1355"/>
                  </a:cubicBezTo>
                  <a:close/>
                  <a:moveTo>
                    <a:pt x="4412" y="1355"/>
                  </a:moveTo>
                  <a:cubicBezTo>
                    <a:pt x="4632" y="1355"/>
                    <a:pt x="4790" y="1513"/>
                    <a:pt x="4790" y="1702"/>
                  </a:cubicBezTo>
                  <a:cubicBezTo>
                    <a:pt x="4790" y="1891"/>
                    <a:pt x="4632" y="2048"/>
                    <a:pt x="4412" y="2048"/>
                  </a:cubicBezTo>
                  <a:cubicBezTo>
                    <a:pt x="4223" y="2048"/>
                    <a:pt x="4065" y="1891"/>
                    <a:pt x="4065" y="1702"/>
                  </a:cubicBezTo>
                  <a:cubicBezTo>
                    <a:pt x="4065" y="1513"/>
                    <a:pt x="4223" y="1355"/>
                    <a:pt x="4412" y="1355"/>
                  </a:cubicBezTo>
                  <a:close/>
                  <a:moveTo>
                    <a:pt x="1041" y="0"/>
                  </a:moveTo>
                  <a:cubicBezTo>
                    <a:pt x="474" y="0"/>
                    <a:pt x="1" y="473"/>
                    <a:pt x="1" y="1040"/>
                  </a:cubicBezTo>
                  <a:lnTo>
                    <a:pt x="1" y="2741"/>
                  </a:lnTo>
                  <a:lnTo>
                    <a:pt x="11689" y="2741"/>
                  </a:lnTo>
                  <a:lnTo>
                    <a:pt x="11689" y="1040"/>
                  </a:lnTo>
                  <a:cubicBezTo>
                    <a:pt x="11689" y="505"/>
                    <a:pt x="11154" y="0"/>
                    <a:pt x="1061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7" name="Google Shape;8627;p85"/>
            <p:cNvSpPr/>
            <p:nvPr/>
          </p:nvSpPr>
          <p:spPr>
            <a:xfrm>
              <a:off x="-1592325" y="4043250"/>
              <a:ext cx="291450" cy="171725"/>
            </a:xfrm>
            <a:custGeom>
              <a:rect b="b" l="l" r="r" t="t"/>
              <a:pathLst>
                <a:path extrusionOk="0" h="6869" w="11658">
                  <a:moveTo>
                    <a:pt x="0" y="0"/>
                  </a:moveTo>
                  <a:lnTo>
                    <a:pt x="0" y="5829"/>
                  </a:lnTo>
                  <a:cubicBezTo>
                    <a:pt x="0" y="6396"/>
                    <a:pt x="473" y="6869"/>
                    <a:pt x="1040" y="6869"/>
                  </a:cubicBezTo>
                  <a:lnTo>
                    <a:pt x="2867" y="6869"/>
                  </a:lnTo>
                  <a:lnTo>
                    <a:pt x="2647" y="6616"/>
                  </a:lnTo>
                  <a:cubicBezTo>
                    <a:pt x="2521" y="6522"/>
                    <a:pt x="2521" y="6270"/>
                    <a:pt x="2647" y="6144"/>
                  </a:cubicBezTo>
                  <a:lnTo>
                    <a:pt x="2993" y="5797"/>
                  </a:lnTo>
                  <a:cubicBezTo>
                    <a:pt x="2962" y="5734"/>
                    <a:pt x="2930" y="5608"/>
                    <a:pt x="2867" y="5482"/>
                  </a:cubicBezTo>
                  <a:lnTo>
                    <a:pt x="2363" y="5482"/>
                  </a:lnTo>
                  <a:cubicBezTo>
                    <a:pt x="2174" y="5482"/>
                    <a:pt x="2017" y="5325"/>
                    <a:pt x="2017" y="5136"/>
                  </a:cubicBezTo>
                  <a:lnTo>
                    <a:pt x="2017" y="3750"/>
                  </a:lnTo>
                  <a:cubicBezTo>
                    <a:pt x="2017" y="3561"/>
                    <a:pt x="2174" y="3403"/>
                    <a:pt x="2363" y="3403"/>
                  </a:cubicBezTo>
                  <a:lnTo>
                    <a:pt x="2867" y="3403"/>
                  </a:lnTo>
                  <a:cubicBezTo>
                    <a:pt x="2930" y="3277"/>
                    <a:pt x="2962" y="3214"/>
                    <a:pt x="2993" y="3088"/>
                  </a:cubicBezTo>
                  <a:lnTo>
                    <a:pt x="2647" y="2741"/>
                  </a:lnTo>
                  <a:cubicBezTo>
                    <a:pt x="2521" y="2615"/>
                    <a:pt x="2521" y="2363"/>
                    <a:pt x="2647" y="2269"/>
                  </a:cubicBezTo>
                  <a:lnTo>
                    <a:pt x="3624" y="1261"/>
                  </a:lnTo>
                  <a:cubicBezTo>
                    <a:pt x="3687" y="1213"/>
                    <a:pt x="3773" y="1190"/>
                    <a:pt x="3860" y="1190"/>
                  </a:cubicBezTo>
                  <a:cubicBezTo>
                    <a:pt x="3946" y="1190"/>
                    <a:pt x="4033" y="1213"/>
                    <a:pt x="4096" y="1261"/>
                  </a:cubicBezTo>
                  <a:lnTo>
                    <a:pt x="4443" y="1639"/>
                  </a:lnTo>
                  <a:cubicBezTo>
                    <a:pt x="4537" y="1576"/>
                    <a:pt x="4663" y="1544"/>
                    <a:pt x="4758" y="1513"/>
                  </a:cubicBezTo>
                  <a:lnTo>
                    <a:pt x="4758" y="1009"/>
                  </a:lnTo>
                  <a:cubicBezTo>
                    <a:pt x="4758" y="788"/>
                    <a:pt x="4915" y="631"/>
                    <a:pt x="5136" y="631"/>
                  </a:cubicBezTo>
                  <a:lnTo>
                    <a:pt x="6490" y="631"/>
                  </a:lnTo>
                  <a:cubicBezTo>
                    <a:pt x="6711" y="631"/>
                    <a:pt x="6869" y="788"/>
                    <a:pt x="6869" y="1009"/>
                  </a:cubicBezTo>
                  <a:lnTo>
                    <a:pt x="6869" y="1513"/>
                  </a:lnTo>
                  <a:cubicBezTo>
                    <a:pt x="6963" y="1544"/>
                    <a:pt x="7058" y="1576"/>
                    <a:pt x="7184" y="1639"/>
                  </a:cubicBezTo>
                  <a:lnTo>
                    <a:pt x="7530" y="1261"/>
                  </a:lnTo>
                  <a:cubicBezTo>
                    <a:pt x="7593" y="1213"/>
                    <a:pt x="7680" y="1190"/>
                    <a:pt x="7766" y="1190"/>
                  </a:cubicBezTo>
                  <a:cubicBezTo>
                    <a:pt x="7853" y="1190"/>
                    <a:pt x="7940" y="1213"/>
                    <a:pt x="8003" y="1261"/>
                  </a:cubicBezTo>
                  <a:lnTo>
                    <a:pt x="8979" y="2269"/>
                  </a:lnTo>
                  <a:cubicBezTo>
                    <a:pt x="9105" y="2363"/>
                    <a:pt x="9105" y="2615"/>
                    <a:pt x="8979" y="2741"/>
                  </a:cubicBezTo>
                  <a:lnTo>
                    <a:pt x="8633" y="3088"/>
                  </a:lnTo>
                  <a:cubicBezTo>
                    <a:pt x="8664" y="3151"/>
                    <a:pt x="8696" y="3277"/>
                    <a:pt x="8759" y="3403"/>
                  </a:cubicBezTo>
                  <a:lnTo>
                    <a:pt x="9263" y="3403"/>
                  </a:lnTo>
                  <a:cubicBezTo>
                    <a:pt x="9452" y="3403"/>
                    <a:pt x="9609" y="3561"/>
                    <a:pt x="9609" y="3750"/>
                  </a:cubicBezTo>
                  <a:lnTo>
                    <a:pt x="9609" y="5136"/>
                  </a:lnTo>
                  <a:cubicBezTo>
                    <a:pt x="9609" y="5325"/>
                    <a:pt x="9452" y="5482"/>
                    <a:pt x="9263" y="5482"/>
                  </a:cubicBezTo>
                  <a:lnTo>
                    <a:pt x="8759" y="5482"/>
                  </a:lnTo>
                  <a:cubicBezTo>
                    <a:pt x="8727" y="5608"/>
                    <a:pt x="8664" y="5671"/>
                    <a:pt x="8633" y="5797"/>
                  </a:cubicBezTo>
                  <a:lnTo>
                    <a:pt x="8979" y="6144"/>
                  </a:lnTo>
                  <a:cubicBezTo>
                    <a:pt x="9105" y="6270"/>
                    <a:pt x="9105" y="6522"/>
                    <a:pt x="8979" y="6616"/>
                  </a:cubicBezTo>
                  <a:lnTo>
                    <a:pt x="8759" y="6869"/>
                  </a:lnTo>
                  <a:lnTo>
                    <a:pt x="10586" y="6869"/>
                  </a:lnTo>
                  <a:cubicBezTo>
                    <a:pt x="11153" y="6869"/>
                    <a:pt x="11657" y="6396"/>
                    <a:pt x="11657" y="5829"/>
                  </a:cubicBezTo>
                  <a:lnTo>
                    <a:pt x="11657"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8" name="Google Shape;8628;p85"/>
            <p:cNvSpPr/>
            <p:nvPr/>
          </p:nvSpPr>
          <p:spPr>
            <a:xfrm>
              <a:off x="-1471825" y="4129100"/>
              <a:ext cx="51225" cy="51225"/>
            </a:xfrm>
            <a:custGeom>
              <a:rect b="b" l="l" r="r" t="t"/>
              <a:pathLst>
                <a:path extrusionOk="0" h="2049" w="2049">
                  <a:moveTo>
                    <a:pt x="1009" y="1"/>
                  </a:moveTo>
                  <a:cubicBezTo>
                    <a:pt x="442" y="1"/>
                    <a:pt x="1" y="473"/>
                    <a:pt x="1" y="1009"/>
                  </a:cubicBezTo>
                  <a:cubicBezTo>
                    <a:pt x="1" y="1576"/>
                    <a:pt x="442" y="2048"/>
                    <a:pt x="1009" y="2048"/>
                  </a:cubicBezTo>
                  <a:cubicBezTo>
                    <a:pt x="1576" y="2048"/>
                    <a:pt x="2049" y="1576"/>
                    <a:pt x="2049" y="1009"/>
                  </a:cubicBezTo>
                  <a:cubicBezTo>
                    <a:pt x="2049" y="473"/>
                    <a:pt x="1576" y="1"/>
                    <a:pt x="100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29" name="Google Shape;8629;p85"/>
            <p:cNvSpPr/>
            <p:nvPr/>
          </p:nvSpPr>
          <p:spPr>
            <a:xfrm>
              <a:off x="-1526175" y="4077900"/>
              <a:ext cx="156775" cy="156775"/>
            </a:xfrm>
            <a:custGeom>
              <a:rect b="b" l="l" r="r" t="t"/>
              <a:pathLst>
                <a:path extrusionOk="0" h="6271" w="6271">
                  <a:moveTo>
                    <a:pt x="3183" y="1418"/>
                  </a:moveTo>
                  <a:cubicBezTo>
                    <a:pt x="4128" y="1418"/>
                    <a:pt x="4884" y="2175"/>
                    <a:pt x="4884" y="3120"/>
                  </a:cubicBezTo>
                  <a:cubicBezTo>
                    <a:pt x="4884" y="4033"/>
                    <a:pt x="4128" y="4821"/>
                    <a:pt x="3183" y="4821"/>
                  </a:cubicBezTo>
                  <a:cubicBezTo>
                    <a:pt x="2238" y="4821"/>
                    <a:pt x="1482" y="4065"/>
                    <a:pt x="1482" y="3120"/>
                  </a:cubicBezTo>
                  <a:cubicBezTo>
                    <a:pt x="1482" y="2175"/>
                    <a:pt x="2238" y="1418"/>
                    <a:pt x="3183" y="1418"/>
                  </a:cubicBezTo>
                  <a:close/>
                  <a:moveTo>
                    <a:pt x="2805" y="1"/>
                  </a:moveTo>
                  <a:lnTo>
                    <a:pt x="2805" y="442"/>
                  </a:lnTo>
                  <a:cubicBezTo>
                    <a:pt x="2805" y="599"/>
                    <a:pt x="2679" y="725"/>
                    <a:pt x="2521" y="757"/>
                  </a:cubicBezTo>
                  <a:cubicBezTo>
                    <a:pt x="2332" y="788"/>
                    <a:pt x="2080" y="914"/>
                    <a:pt x="1891" y="1040"/>
                  </a:cubicBezTo>
                  <a:cubicBezTo>
                    <a:pt x="1847" y="1063"/>
                    <a:pt x="1794" y="1073"/>
                    <a:pt x="1739" y="1073"/>
                  </a:cubicBezTo>
                  <a:cubicBezTo>
                    <a:pt x="1639" y="1073"/>
                    <a:pt x="1531" y="1038"/>
                    <a:pt x="1450" y="977"/>
                  </a:cubicBezTo>
                  <a:lnTo>
                    <a:pt x="1135" y="662"/>
                  </a:lnTo>
                  <a:lnTo>
                    <a:pt x="662" y="1135"/>
                  </a:lnTo>
                  <a:lnTo>
                    <a:pt x="978" y="1450"/>
                  </a:lnTo>
                  <a:cubicBezTo>
                    <a:pt x="1104" y="1576"/>
                    <a:pt x="1104" y="1733"/>
                    <a:pt x="1041" y="1891"/>
                  </a:cubicBezTo>
                  <a:cubicBezTo>
                    <a:pt x="915" y="2080"/>
                    <a:pt x="820" y="2301"/>
                    <a:pt x="757" y="2521"/>
                  </a:cubicBezTo>
                  <a:cubicBezTo>
                    <a:pt x="726" y="2679"/>
                    <a:pt x="599" y="2805"/>
                    <a:pt x="442" y="2805"/>
                  </a:cubicBezTo>
                  <a:lnTo>
                    <a:pt x="1" y="2805"/>
                  </a:lnTo>
                  <a:lnTo>
                    <a:pt x="1" y="3466"/>
                  </a:lnTo>
                  <a:lnTo>
                    <a:pt x="442" y="3466"/>
                  </a:lnTo>
                  <a:cubicBezTo>
                    <a:pt x="599" y="3466"/>
                    <a:pt x="726" y="3592"/>
                    <a:pt x="757" y="3750"/>
                  </a:cubicBezTo>
                  <a:cubicBezTo>
                    <a:pt x="789" y="3939"/>
                    <a:pt x="915" y="4191"/>
                    <a:pt x="1041" y="4380"/>
                  </a:cubicBezTo>
                  <a:cubicBezTo>
                    <a:pt x="1104" y="4506"/>
                    <a:pt x="1072" y="4695"/>
                    <a:pt x="978" y="4821"/>
                  </a:cubicBezTo>
                  <a:lnTo>
                    <a:pt x="662" y="5136"/>
                  </a:lnTo>
                  <a:lnTo>
                    <a:pt x="1135" y="5609"/>
                  </a:lnTo>
                  <a:lnTo>
                    <a:pt x="1450" y="5294"/>
                  </a:lnTo>
                  <a:cubicBezTo>
                    <a:pt x="1524" y="5220"/>
                    <a:pt x="1609" y="5189"/>
                    <a:pt x="1698" y="5189"/>
                  </a:cubicBezTo>
                  <a:cubicBezTo>
                    <a:pt x="1761" y="5189"/>
                    <a:pt x="1826" y="5204"/>
                    <a:pt x="1891" y="5230"/>
                  </a:cubicBezTo>
                  <a:cubicBezTo>
                    <a:pt x="2080" y="5357"/>
                    <a:pt x="2301" y="5451"/>
                    <a:pt x="2521" y="5514"/>
                  </a:cubicBezTo>
                  <a:cubicBezTo>
                    <a:pt x="2679" y="5546"/>
                    <a:pt x="2805" y="5672"/>
                    <a:pt x="2805" y="5829"/>
                  </a:cubicBezTo>
                  <a:lnTo>
                    <a:pt x="2805" y="6270"/>
                  </a:lnTo>
                  <a:lnTo>
                    <a:pt x="3466" y="6270"/>
                  </a:lnTo>
                  <a:lnTo>
                    <a:pt x="3466" y="5829"/>
                  </a:lnTo>
                  <a:cubicBezTo>
                    <a:pt x="3466" y="5672"/>
                    <a:pt x="3592" y="5546"/>
                    <a:pt x="3750" y="5514"/>
                  </a:cubicBezTo>
                  <a:cubicBezTo>
                    <a:pt x="3939" y="5483"/>
                    <a:pt x="4160" y="5357"/>
                    <a:pt x="4380" y="5230"/>
                  </a:cubicBezTo>
                  <a:cubicBezTo>
                    <a:pt x="4414" y="5208"/>
                    <a:pt x="4463" y="5198"/>
                    <a:pt x="4517" y="5198"/>
                  </a:cubicBezTo>
                  <a:cubicBezTo>
                    <a:pt x="4615" y="5198"/>
                    <a:pt x="4729" y="5232"/>
                    <a:pt x="4790" y="5294"/>
                  </a:cubicBezTo>
                  <a:lnTo>
                    <a:pt x="5105" y="5609"/>
                  </a:lnTo>
                  <a:lnTo>
                    <a:pt x="5577" y="5136"/>
                  </a:lnTo>
                  <a:lnTo>
                    <a:pt x="5262" y="4821"/>
                  </a:lnTo>
                  <a:cubicBezTo>
                    <a:pt x="5168" y="4695"/>
                    <a:pt x="5168" y="4537"/>
                    <a:pt x="5231" y="4380"/>
                  </a:cubicBezTo>
                  <a:cubicBezTo>
                    <a:pt x="5357" y="4191"/>
                    <a:pt x="5420" y="3970"/>
                    <a:pt x="5514" y="3750"/>
                  </a:cubicBezTo>
                  <a:cubicBezTo>
                    <a:pt x="5546" y="3592"/>
                    <a:pt x="5672" y="3466"/>
                    <a:pt x="5829" y="3466"/>
                  </a:cubicBezTo>
                  <a:lnTo>
                    <a:pt x="6270" y="3466"/>
                  </a:lnTo>
                  <a:lnTo>
                    <a:pt x="6270" y="2773"/>
                  </a:lnTo>
                  <a:lnTo>
                    <a:pt x="5829" y="2773"/>
                  </a:lnTo>
                  <a:cubicBezTo>
                    <a:pt x="5672" y="2773"/>
                    <a:pt x="5546" y="2647"/>
                    <a:pt x="5514" y="2490"/>
                  </a:cubicBezTo>
                  <a:cubicBezTo>
                    <a:pt x="5483" y="2301"/>
                    <a:pt x="5357" y="2049"/>
                    <a:pt x="5231" y="1859"/>
                  </a:cubicBezTo>
                  <a:cubicBezTo>
                    <a:pt x="5168" y="1733"/>
                    <a:pt x="5199" y="1544"/>
                    <a:pt x="5262" y="1418"/>
                  </a:cubicBezTo>
                  <a:lnTo>
                    <a:pt x="5577" y="1103"/>
                  </a:lnTo>
                  <a:lnTo>
                    <a:pt x="5105" y="631"/>
                  </a:lnTo>
                  <a:lnTo>
                    <a:pt x="4790" y="946"/>
                  </a:lnTo>
                  <a:cubicBezTo>
                    <a:pt x="4739" y="1013"/>
                    <a:pt x="4670" y="1045"/>
                    <a:pt x="4593" y="1045"/>
                  </a:cubicBezTo>
                  <a:cubicBezTo>
                    <a:pt x="4526" y="1045"/>
                    <a:pt x="4453" y="1021"/>
                    <a:pt x="4380" y="977"/>
                  </a:cubicBezTo>
                  <a:cubicBezTo>
                    <a:pt x="4160" y="883"/>
                    <a:pt x="3971" y="788"/>
                    <a:pt x="3750" y="725"/>
                  </a:cubicBezTo>
                  <a:cubicBezTo>
                    <a:pt x="3592" y="662"/>
                    <a:pt x="3466" y="568"/>
                    <a:pt x="3466" y="410"/>
                  </a:cubicBezTo>
                  <a:lnTo>
                    <a:pt x="3466"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30" name="Google Shape;8630;p85"/>
          <p:cNvGrpSpPr/>
          <p:nvPr/>
        </p:nvGrpSpPr>
        <p:grpSpPr>
          <a:xfrm>
            <a:off x="3640232" y="3310744"/>
            <a:ext cx="369730" cy="420775"/>
            <a:chOff x="-778700" y="3612425"/>
            <a:chExt cx="256775" cy="292225"/>
          </a:xfrm>
        </p:grpSpPr>
        <p:sp>
          <p:nvSpPr>
            <p:cNvPr id="8631" name="Google Shape;8631;p85"/>
            <p:cNvSpPr/>
            <p:nvPr/>
          </p:nvSpPr>
          <p:spPr>
            <a:xfrm>
              <a:off x="-692850" y="3699050"/>
              <a:ext cx="17350" cy="17350"/>
            </a:xfrm>
            <a:custGeom>
              <a:rect b="b" l="l" r="r" t="t"/>
              <a:pathLst>
                <a:path extrusionOk="0" h="694" w="694">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2" name="Google Shape;8632;p85"/>
            <p:cNvSpPr/>
            <p:nvPr/>
          </p:nvSpPr>
          <p:spPr>
            <a:xfrm>
              <a:off x="-777925" y="3612425"/>
              <a:ext cx="204800" cy="34675"/>
            </a:xfrm>
            <a:custGeom>
              <a:rect b="b" l="l" r="r" t="t"/>
              <a:pathLst>
                <a:path extrusionOk="0" h="1387" w="8192">
                  <a:moveTo>
                    <a:pt x="1009" y="0"/>
                  </a:moveTo>
                  <a:cubicBezTo>
                    <a:pt x="473" y="0"/>
                    <a:pt x="1" y="473"/>
                    <a:pt x="1" y="1009"/>
                  </a:cubicBezTo>
                  <a:lnTo>
                    <a:pt x="1" y="1387"/>
                  </a:lnTo>
                  <a:lnTo>
                    <a:pt x="8192" y="1387"/>
                  </a:lnTo>
                  <a:lnTo>
                    <a:pt x="8192" y="1009"/>
                  </a:lnTo>
                  <a:cubicBezTo>
                    <a:pt x="8192" y="473"/>
                    <a:pt x="7719" y="0"/>
                    <a:pt x="71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3" name="Google Shape;8633;p85"/>
            <p:cNvSpPr/>
            <p:nvPr/>
          </p:nvSpPr>
          <p:spPr>
            <a:xfrm>
              <a:off x="-727525" y="3699050"/>
              <a:ext cx="17375" cy="17350"/>
            </a:xfrm>
            <a:custGeom>
              <a:rect b="b" l="l" r="r" t="t"/>
              <a:pathLst>
                <a:path extrusionOk="0" h="694" w="695">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4" name="Google Shape;8634;p85"/>
            <p:cNvSpPr/>
            <p:nvPr/>
          </p:nvSpPr>
          <p:spPr>
            <a:xfrm>
              <a:off x="-778700" y="3664400"/>
              <a:ext cx="205575" cy="102425"/>
            </a:xfrm>
            <a:custGeom>
              <a:rect b="b" l="l" r="r" t="t"/>
              <a:pathLst>
                <a:path extrusionOk="0" h="4097" w="8223">
                  <a:moveTo>
                    <a:pt x="3781" y="694"/>
                  </a:moveTo>
                  <a:cubicBezTo>
                    <a:pt x="4316" y="694"/>
                    <a:pt x="4789" y="1166"/>
                    <a:pt x="4789" y="1733"/>
                  </a:cubicBezTo>
                  <a:cubicBezTo>
                    <a:pt x="4789" y="2301"/>
                    <a:pt x="4316" y="2773"/>
                    <a:pt x="3781" y="2773"/>
                  </a:cubicBezTo>
                  <a:cubicBezTo>
                    <a:pt x="3497" y="2773"/>
                    <a:pt x="3245" y="2647"/>
                    <a:pt x="3088" y="2490"/>
                  </a:cubicBezTo>
                  <a:cubicBezTo>
                    <a:pt x="2899" y="2647"/>
                    <a:pt x="2678" y="2773"/>
                    <a:pt x="2426" y="2773"/>
                  </a:cubicBezTo>
                  <a:cubicBezTo>
                    <a:pt x="1890" y="2773"/>
                    <a:pt x="1418" y="2301"/>
                    <a:pt x="1418" y="1733"/>
                  </a:cubicBezTo>
                  <a:cubicBezTo>
                    <a:pt x="1418" y="1198"/>
                    <a:pt x="1890" y="694"/>
                    <a:pt x="2426" y="694"/>
                  </a:cubicBezTo>
                  <a:cubicBezTo>
                    <a:pt x="2710" y="694"/>
                    <a:pt x="2930" y="820"/>
                    <a:pt x="3088" y="977"/>
                  </a:cubicBezTo>
                  <a:cubicBezTo>
                    <a:pt x="3308" y="820"/>
                    <a:pt x="3529" y="694"/>
                    <a:pt x="3781" y="694"/>
                  </a:cubicBezTo>
                  <a:close/>
                  <a:moveTo>
                    <a:pt x="0" y="1"/>
                  </a:moveTo>
                  <a:lnTo>
                    <a:pt x="0" y="3088"/>
                  </a:lnTo>
                  <a:cubicBezTo>
                    <a:pt x="0" y="3624"/>
                    <a:pt x="473" y="4096"/>
                    <a:pt x="1008" y="4096"/>
                  </a:cubicBezTo>
                  <a:lnTo>
                    <a:pt x="6837" y="4096"/>
                  </a:lnTo>
                  <a:lnTo>
                    <a:pt x="6837" y="3498"/>
                  </a:lnTo>
                  <a:lnTo>
                    <a:pt x="5766" y="2458"/>
                  </a:lnTo>
                  <a:cubicBezTo>
                    <a:pt x="5034" y="1726"/>
                    <a:pt x="5756" y="674"/>
                    <a:pt x="6558" y="674"/>
                  </a:cubicBezTo>
                  <a:cubicBezTo>
                    <a:pt x="6792" y="674"/>
                    <a:pt x="7033" y="764"/>
                    <a:pt x="7246" y="977"/>
                  </a:cubicBezTo>
                  <a:lnTo>
                    <a:pt x="8223" y="1985"/>
                  </a:lnTo>
                  <a:lnTo>
                    <a:pt x="8223"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5" name="Google Shape;8635;p85"/>
            <p:cNvSpPr/>
            <p:nvPr/>
          </p:nvSpPr>
          <p:spPr>
            <a:xfrm>
              <a:off x="-659775" y="3835325"/>
              <a:ext cx="137850" cy="69325"/>
            </a:xfrm>
            <a:custGeom>
              <a:rect b="b" l="l" r="r" t="t"/>
              <a:pathLst>
                <a:path extrusionOk="0" h="2773" w="5514">
                  <a:moveTo>
                    <a:pt x="1733" y="693"/>
                  </a:moveTo>
                  <a:cubicBezTo>
                    <a:pt x="1922" y="693"/>
                    <a:pt x="2080" y="851"/>
                    <a:pt x="2080" y="1040"/>
                  </a:cubicBezTo>
                  <a:cubicBezTo>
                    <a:pt x="2080" y="1229"/>
                    <a:pt x="1922" y="1386"/>
                    <a:pt x="1733" y="1386"/>
                  </a:cubicBezTo>
                  <a:cubicBezTo>
                    <a:pt x="1544" y="1386"/>
                    <a:pt x="1387" y="1229"/>
                    <a:pt x="1387" y="1040"/>
                  </a:cubicBezTo>
                  <a:cubicBezTo>
                    <a:pt x="1387" y="851"/>
                    <a:pt x="1544" y="693"/>
                    <a:pt x="1733" y="693"/>
                  </a:cubicBezTo>
                  <a:close/>
                  <a:moveTo>
                    <a:pt x="63" y="0"/>
                  </a:moveTo>
                  <a:cubicBezTo>
                    <a:pt x="32" y="126"/>
                    <a:pt x="0" y="252"/>
                    <a:pt x="0" y="378"/>
                  </a:cubicBezTo>
                  <a:lnTo>
                    <a:pt x="0" y="2426"/>
                  </a:lnTo>
                  <a:cubicBezTo>
                    <a:pt x="0" y="2615"/>
                    <a:pt x="158" y="2773"/>
                    <a:pt x="347" y="2773"/>
                  </a:cubicBezTo>
                  <a:lnTo>
                    <a:pt x="5167" y="2773"/>
                  </a:lnTo>
                  <a:cubicBezTo>
                    <a:pt x="5356" y="2773"/>
                    <a:pt x="5514" y="2615"/>
                    <a:pt x="5514" y="2426"/>
                  </a:cubicBezTo>
                  <a:lnTo>
                    <a:pt x="5514" y="378"/>
                  </a:lnTo>
                  <a:cubicBezTo>
                    <a:pt x="5514" y="252"/>
                    <a:pt x="5482" y="126"/>
                    <a:pt x="545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6" name="Google Shape;8636;p85"/>
            <p:cNvSpPr/>
            <p:nvPr/>
          </p:nvSpPr>
          <p:spPr>
            <a:xfrm>
              <a:off x="-658200" y="3669925"/>
              <a:ext cx="136275" cy="148875"/>
            </a:xfrm>
            <a:custGeom>
              <a:rect b="b" l="l" r="r" t="t"/>
              <a:pathLst>
                <a:path extrusionOk="0" h="5955" w="5451">
                  <a:moveTo>
                    <a:pt x="4064" y="0"/>
                  </a:moveTo>
                  <a:lnTo>
                    <a:pt x="4064" y="2615"/>
                  </a:lnTo>
                  <a:cubicBezTo>
                    <a:pt x="4064" y="2829"/>
                    <a:pt x="3905" y="2970"/>
                    <a:pt x="3734" y="2970"/>
                  </a:cubicBezTo>
                  <a:cubicBezTo>
                    <a:pt x="3652" y="2970"/>
                    <a:pt x="3568" y="2938"/>
                    <a:pt x="3497" y="2867"/>
                  </a:cubicBezTo>
                  <a:lnTo>
                    <a:pt x="1922" y="1292"/>
                  </a:lnTo>
                  <a:cubicBezTo>
                    <a:pt x="1858" y="1228"/>
                    <a:pt x="1780" y="1201"/>
                    <a:pt x="1701" y="1201"/>
                  </a:cubicBezTo>
                  <a:cubicBezTo>
                    <a:pt x="1429" y="1201"/>
                    <a:pt x="1150" y="1520"/>
                    <a:pt x="1418" y="1764"/>
                  </a:cubicBezTo>
                  <a:lnTo>
                    <a:pt x="2615" y="2930"/>
                  </a:lnTo>
                  <a:cubicBezTo>
                    <a:pt x="2710" y="3025"/>
                    <a:pt x="2741" y="3088"/>
                    <a:pt x="2741" y="3182"/>
                  </a:cubicBezTo>
                  <a:lnTo>
                    <a:pt x="2741" y="3970"/>
                  </a:lnTo>
                  <a:cubicBezTo>
                    <a:pt x="2741" y="4222"/>
                    <a:pt x="2804" y="4505"/>
                    <a:pt x="2930" y="4789"/>
                  </a:cubicBezTo>
                  <a:cubicBezTo>
                    <a:pt x="3052" y="5074"/>
                    <a:pt x="2833" y="5280"/>
                    <a:pt x="2611" y="5280"/>
                  </a:cubicBezTo>
                  <a:cubicBezTo>
                    <a:pt x="2490" y="5280"/>
                    <a:pt x="2367" y="5218"/>
                    <a:pt x="2300" y="5072"/>
                  </a:cubicBezTo>
                  <a:cubicBezTo>
                    <a:pt x="2206" y="4915"/>
                    <a:pt x="2174" y="4757"/>
                    <a:pt x="2143" y="4600"/>
                  </a:cubicBezTo>
                  <a:lnTo>
                    <a:pt x="0" y="4600"/>
                  </a:lnTo>
                  <a:lnTo>
                    <a:pt x="0" y="4631"/>
                  </a:lnTo>
                  <a:cubicBezTo>
                    <a:pt x="0" y="5104"/>
                    <a:pt x="126" y="5545"/>
                    <a:pt x="378" y="5923"/>
                  </a:cubicBezTo>
                  <a:lnTo>
                    <a:pt x="5104" y="5923"/>
                  </a:lnTo>
                  <a:lnTo>
                    <a:pt x="5104" y="5955"/>
                  </a:lnTo>
                  <a:cubicBezTo>
                    <a:pt x="5325" y="5577"/>
                    <a:pt x="5451" y="5104"/>
                    <a:pt x="5451" y="4663"/>
                  </a:cubicBezTo>
                  <a:lnTo>
                    <a:pt x="5451" y="2111"/>
                  </a:lnTo>
                  <a:cubicBezTo>
                    <a:pt x="5451" y="1638"/>
                    <a:pt x="5262" y="1197"/>
                    <a:pt x="4947" y="882"/>
                  </a:cubicBezTo>
                  <a:lnTo>
                    <a:pt x="4064"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37" name="Google Shape;8637;p85"/>
          <p:cNvGrpSpPr/>
          <p:nvPr/>
        </p:nvGrpSpPr>
        <p:grpSpPr>
          <a:xfrm>
            <a:off x="6111733" y="3828305"/>
            <a:ext cx="340731" cy="387641"/>
            <a:chOff x="7728464" y="1561258"/>
            <a:chExt cx="349719" cy="397866"/>
          </a:xfrm>
        </p:grpSpPr>
        <p:sp>
          <p:nvSpPr>
            <p:cNvPr id="8638" name="Google Shape;8638;p85"/>
            <p:cNvSpPr/>
            <p:nvPr/>
          </p:nvSpPr>
          <p:spPr>
            <a:xfrm>
              <a:off x="7891642" y="1678585"/>
              <a:ext cx="23354" cy="23333"/>
            </a:xfrm>
            <a:custGeom>
              <a:rect b="b" l="l" r="r" t="t"/>
              <a:pathLst>
                <a:path extrusionOk="0" h="1118" w="1119">
                  <a:moveTo>
                    <a:pt x="0" y="1"/>
                  </a:moveTo>
                  <a:lnTo>
                    <a:pt x="0" y="1117"/>
                  </a:lnTo>
                  <a:lnTo>
                    <a:pt x="1118" y="1117"/>
                  </a:lnTo>
                  <a:lnTo>
                    <a:pt x="1118"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9" name="Google Shape;8639;p85"/>
            <p:cNvSpPr/>
            <p:nvPr/>
          </p:nvSpPr>
          <p:spPr>
            <a:xfrm>
              <a:off x="7728464" y="1561258"/>
              <a:ext cx="349719" cy="397866"/>
            </a:xfrm>
            <a:custGeom>
              <a:rect b="b" l="l" r="r" t="t"/>
              <a:pathLst>
                <a:path extrusionOk="0" h="19064" w="16757">
                  <a:moveTo>
                    <a:pt x="9496" y="2830"/>
                  </a:moveTo>
                  <a:cubicBezTo>
                    <a:pt x="9804" y="2830"/>
                    <a:pt x="10054" y="3079"/>
                    <a:pt x="10054" y="3389"/>
                  </a:cubicBezTo>
                  <a:lnTo>
                    <a:pt x="10054" y="4505"/>
                  </a:lnTo>
                  <a:lnTo>
                    <a:pt x="11172" y="4505"/>
                  </a:lnTo>
                  <a:cubicBezTo>
                    <a:pt x="11480" y="4505"/>
                    <a:pt x="11729" y="4756"/>
                    <a:pt x="11729" y="5064"/>
                  </a:cubicBezTo>
                  <a:cubicBezTo>
                    <a:pt x="11729" y="5373"/>
                    <a:pt x="11480" y="5623"/>
                    <a:pt x="11172" y="5623"/>
                  </a:cubicBezTo>
                  <a:lnTo>
                    <a:pt x="10054" y="5623"/>
                  </a:lnTo>
                  <a:lnTo>
                    <a:pt x="10054" y="6739"/>
                  </a:lnTo>
                  <a:lnTo>
                    <a:pt x="11172" y="6739"/>
                  </a:lnTo>
                  <a:cubicBezTo>
                    <a:pt x="11480" y="6739"/>
                    <a:pt x="11729" y="6990"/>
                    <a:pt x="11729" y="7298"/>
                  </a:cubicBezTo>
                  <a:cubicBezTo>
                    <a:pt x="11729" y="7608"/>
                    <a:pt x="11480" y="7857"/>
                    <a:pt x="11172" y="7857"/>
                  </a:cubicBezTo>
                  <a:lnTo>
                    <a:pt x="10054" y="7857"/>
                  </a:lnTo>
                  <a:lnTo>
                    <a:pt x="10054" y="8973"/>
                  </a:lnTo>
                  <a:cubicBezTo>
                    <a:pt x="10054" y="9283"/>
                    <a:pt x="9804" y="9532"/>
                    <a:pt x="9495" y="9532"/>
                  </a:cubicBezTo>
                  <a:cubicBezTo>
                    <a:pt x="9187" y="9532"/>
                    <a:pt x="8936" y="9283"/>
                    <a:pt x="8936" y="8973"/>
                  </a:cubicBezTo>
                  <a:lnTo>
                    <a:pt x="8936" y="7857"/>
                  </a:lnTo>
                  <a:lnTo>
                    <a:pt x="7819" y="7857"/>
                  </a:lnTo>
                  <a:lnTo>
                    <a:pt x="7819" y="8973"/>
                  </a:lnTo>
                  <a:cubicBezTo>
                    <a:pt x="7819" y="9283"/>
                    <a:pt x="7570" y="9532"/>
                    <a:pt x="7260" y="9532"/>
                  </a:cubicBezTo>
                  <a:cubicBezTo>
                    <a:pt x="6953" y="9532"/>
                    <a:pt x="6701" y="9283"/>
                    <a:pt x="6701" y="8973"/>
                  </a:cubicBezTo>
                  <a:lnTo>
                    <a:pt x="6701" y="7857"/>
                  </a:lnTo>
                  <a:lnTo>
                    <a:pt x="5585" y="7857"/>
                  </a:lnTo>
                  <a:cubicBezTo>
                    <a:pt x="5276" y="7857"/>
                    <a:pt x="5026" y="7608"/>
                    <a:pt x="5026" y="7298"/>
                  </a:cubicBezTo>
                  <a:cubicBezTo>
                    <a:pt x="5026" y="6990"/>
                    <a:pt x="5276" y="6739"/>
                    <a:pt x="5585" y="6739"/>
                  </a:cubicBezTo>
                  <a:lnTo>
                    <a:pt x="6701" y="6739"/>
                  </a:lnTo>
                  <a:lnTo>
                    <a:pt x="6701" y="5623"/>
                  </a:lnTo>
                  <a:lnTo>
                    <a:pt x="5585" y="5623"/>
                  </a:lnTo>
                  <a:cubicBezTo>
                    <a:pt x="5277" y="5623"/>
                    <a:pt x="5028" y="5373"/>
                    <a:pt x="5028" y="5064"/>
                  </a:cubicBezTo>
                  <a:cubicBezTo>
                    <a:pt x="5028" y="4756"/>
                    <a:pt x="5277" y="4505"/>
                    <a:pt x="5585" y="4505"/>
                  </a:cubicBezTo>
                  <a:lnTo>
                    <a:pt x="6703" y="4505"/>
                  </a:lnTo>
                  <a:lnTo>
                    <a:pt x="6703" y="3389"/>
                  </a:lnTo>
                  <a:cubicBezTo>
                    <a:pt x="6703" y="3079"/>
                    <a:pt x="6953" y="2830"/>
                    <a:pt x="7262" y="2830"/>
                  </a:cubicBezTo>
                  <a:cubicBezTo>
                    <a:pt x="7570" y="2830"/>
                    <a:pt x="7819" y="3079"/>
                    <a:pt x="7819" y="3389"/>
                  </a:cubicBezTo>
                  <a:lnTo>
                    <a:pt x="7819" y="4505"/>
                  </a:lnTo>
                  <a:lnTo>
                    <a:pt x="8937" y="4505"/>
                  </a:lnTo>
                  <a:lnTo>
                    <a:pt x="8937" y="3389"/>
                  </a:lnTo>
                  <a:cubicBezTo>
                    <a:pt x="8937" y="3079"/>
                    <a:pt x="9187" y="2830"/>
                    <a:pt x="9496" y="2830"/>
                  </a:cubicBezTo>
                  <a:close/>
                  <a:moveTo>
                    <a:pt x="12845" y="10091"/>
                  </a:moveTo>
                  <a:cubicBezTo>
                    <a:pt x="12952" y="10091"/>
                    <a:pt x="13060" y="10121"/>
                    <a:pt x="13157" y="10185"/>
                  </a:cubicBezTo>
                  <a:cubicBezTo>
                    <a:pt x="13413" y="10357"/>
                    <a:pt x="13482" y="10702"/>
                    <a:pt x="13310" y="10960"/>
                  </a:cubicBezTo>
                  <a:cubicBezTo>
                    <a:pt x="12210" y="12612"/>
                    <a:pt x="10365" y="13599"/>
                    <a:pt x="8378" y="13599"/>
                  </a:cubicBezTo>
                  <a:cubicBezTo>
                    <a:pt x="6392" y="13599"/>
                    <a:pt x="4547" y="12612"/>
                    <a:pt x="3445" y="10960"/>
                  </a:cubicBezTo>
                  <a:cubicBezTo>
                    <a:pt x="3275" y="10702"/>
                    <a:pt x="3344" y="10355"/>
                    <a:pt x="3600" y="10185"/>
                  </a:cubicBezTo>
                  <a:cubicBezTo>
                    <a:pt x="3696" y="10121"/>
                    <a:pt x="3804" y="10091"/>
                    <a:pt x="3910" y="10091"/>
                  </a:cubicBezTo>
                  <a:cubicBezTo>
                    <a:pt x="4090" y="10091"/>
                    <a:pt x="4267" y="10178"/>
                    <a:pt x="4375" y="10339"/>
                  </a:cubicBezTo>
                  <a:cubicBezTo>
                    <a:pt x="5269" y="11682"/>
                    <a:pt x="6765" y="12481"/>
                    <a:pt x="8378" y="12481"/>
                  </a:cubicBezTo>
                  <a:cubicBezTo>
                    <a:pt x="9990" y="12481"/>
                    <a:pt x="11487" y="11682"/>
                    <a:pt x="12382" y="10339"/>
                  </a:cubicBezTo>
                  <a:cubicBezTo>
                    <a:pt x="12488" y="10178"/>
                    <a:pt x="12665" y="10091"/>
                    <a:pt x="12845" y="10091"/>
                  </a:cubicBezTo>
                  <a:close/>
                  <a:moveTo>
                    <a:pt x="2794" y="1"/>
                  </a:moveTo>
                  <a:cubicBezTo>
                    <a:pt x="1253" y="1"/>
                    <a:pt x="0" y="1291"/>
                    <a:pt x="0" y="2830"/>
                  </a:cubicBezTo>
                  <a:lnTo>
                    <a:pt x="0" y="14001"/>
                  </a:lnTo>
                  <a:cubicBezTo>
                    <a:pt x="0" y="15540"/>
                    <a:pt x="1253" y="16792"/>
                    <a:pt x="2794" y="16792"/>
                  </a:cubicBezTo>
                  <a:lnTo>
                    <a:pt x="5912" y="16792"/>
                  </a:lnTo>
                  <a:lnTo>
                    <a:pt x="7984" y="18901"/>
                  </a:lnTo>
                  <a:cubicBezTo>
                    <a:pt x="8092" y="19009"/>
                    <a:pt x="8235" y="19064"/>
                    <a:pt x="8378" y="19064"/>
                  </a:cubicBezTo>
                  <a:cubicBezTo>
                    <a:pt x="8522" y="19064"/>
                    <a:pt x="8665" y="19009"/>
                    <a:pt x="8773" y="18901"/>
                  </a:cubicBezTo>
                  <a:lnTo>
                    <a:pt x="10844" y="16792"/>
                  </a:lnTo>
                  <a:lnTo>
                    <a:pt x="13963" y="16792"/>
                  </a:lnTo>
                  <a:cubicBezTo>
                    <a:pt x="15504" y="16792"/>
                    <a:pt x="16756" y="15540"/>
                    <a:pt x="16756" y="14001"/>
                  </a:cubicBezTo>
                  <a:lnTo>
                    <a:pt x="16756" y="2830"/>
                  </a:lnTo>
                  <a:cubicBezTo>
                    <a:pt x="16756" y="1291"/>
                    <a:pt x="15504" y="1"/>
                    <a:pt x="13963"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40" name="Google Shape;8640;p85"/>
          <p:cNvGrpSpPr/>
          <p:nvPr/>
        </p:nvGrpSpPr>
        <p:grpSpPr>
          <a:xfrm>
            <a:off x="4034702" y="3828305"/>
            <a:ext cx="387681" cy="387641"/>
            <a:chOff x="5611350" y="1561258"/>
            <a:chExt cx="397907" cy="397866"/>
          </a:xfrm>
        </p:grpSpPr>
        <p:sp>
          <p:nvSpPr>
            <p:cNvPr id="8641" name="Google Shape;8641;p85"/>
            <p:cNvSpPr/>
            <p:nvPr/>
          </p:nvSpPr>
          <p:spPr>
            <a:xfrm>
              <a:off x="5713589" y="1812337"/>
              <a:ext cx="38443" cy="39653"/>
            </a:xfrm>
            <a:custGeom>
              <a:rect b="b" l="l" r="r" t="t"/>
              <a:pathLst>
                <a:path extrusionOk="0" h="1900" w="1842">
                  <a:moveTo>
                    <a:pt x="1842" y="1"/>
                  </a:moveTo>
                  <a:lnTo>
                    <a:pt x="630" y="486"/>
                  </a:lnTo>
                  <a:cubicBezTo>
                    <a:pt x="81" y="705"/>
                    <a:pt x="0" y="1450"/>
                    <a:pt x="490" y="1782"/>
                  </a:cubicBezTo>
                  <a:cubicBezTo>
                    <a:pt x="608" y="1862"/>
                    <a:pt x="755" y="1900"/>
                    <a:pt x="908" y="1900"/>
                  </a:cubicBezTo>
                  <a:cubicBezTo>
                    <a:pt x="1349" y="1900"/>
                    <a:pt x="1842" y="1590"/>
                    <a:pt x="1842" y="1092"/>
                  </a:cubicBezTo>
                  <a:lnTo>
                    <a:pt x="1842"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2" name="Google Shape;8642;p85"/>
            <p:cNvSpPr/>
            <p:nvPr/>
          </p:nvSpPr>
          <p:spPr>
            <a:xfrm>
              <a:off x="5830124" y="1789047"/>
              <a:ext cx="38505" cy="39653"/>
            </a:xfrm>
            <a:custGeom>
              <a:rect b="b" l="l" r="r" t="t"/>
              <a:pathLst>
                <a:path extrusionOk="0" h="1900" w="1845">
                  <a:moveTo>
                    <a:pt x="1844" y="1"/>
                  </a:moveTo>
                  <a:lnTo>
                    <a:pt x="631" y="485"/>
                  </a:lnTo>
                  <a:cubicBezTo>
                    <a:pt x="82" y="705"/>
                    <a:pt x="1" y="1450"/>
                    <a:pt x="491" y="1782"/>
                  </a:cubicBezTo>
                  <a:cubicBezTo>
                    <a:pt x="608" y="1862"/>
                    <a:pt x="755" y="1899"/>
                    <a:pt x="908" y="1899"/>
                  </a:cubicBezTo>
                  <a:cubicBezTo>
                    <a:pt x="1349" y="1899"/>
                    <a:pt x="1844" y="1588"/>
                    <a:pt x="1844" y="1090"/>
                  </a:cubicBezTo>
                  <a:lnTo>
                    <a:pt x="1844"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3" name="Google Shape;8643;p85"/>
            <p:cNvSpPr/>
            <p:nvPr/>
          </p:nvSpPr>
          <p:spPr>
            <a:xfrm>
              <a:off x="5611350" y="1561258"/>
              <a:ext cx="397907" cy="397866"/>
            </a:xfrm>
            <a:custGeom>
              <a:rect b="b" l="l" r="r" t="t"/>
              <a:pathLst>
                <a:path extrusionOk="0" h="19064" w="19066">
                  <a:moveTo>
                    <a:pt x="12883" y="3949"/>
                  </a:moveTo>
                  <a:cubicBezTo>
                    <a:pt x="13013" y="3949"/>
                    <a:pt x="13138" y="3991"/>
                    <a:pt x="13238" y="4073"/>
                  </a:cubicBezTo>
                  <a:cubicBezTo>
                    <a:pt x="13369" y="4179"/>
                    <a:pt x="13443" y="4339"/>
                    <a:pt x="13443" y="4505"/>
                  </a:cubicBezTo>
                  <a:lnTo>
                    <a:pt x="13443" y="12005"/>
                  </a:lnTo>
                  <a:cubicBezTo>
                    <a:pt x="13443" y="13161"/>
                    <a:pt x="12421" y="13941"/>
                    <a:pt x="11388" y="13941"/>
                  </a:cubicBezTo>
                  <a:cubicBezTo>
                    <a:pt x="10369" y="13941"/>
                    <a:pt x="9534" y="13113"/>
                    <a:pt x="9534" y="12085"/>
                  </a:cubicBezTo>
                  <a:cubicBezTo>
                    <a:pt x="9534" y="11323"/>
                    <a:pt x="9990" y="10647"/>
                    <a:pt x="10700" y="10364"/>
                  </a:cubicBezTo>
                  <a:lnTo>
                    <a:pt x="12327" y="9713"/>
                  </a:lnTo>
                  <a:lnTo>
                    <a:pt x="12327" y="7420"/>
                  </a:lnTo>
                  <a:lnTo>
                    <a:pt x="7859" y="8315"/>
                  </a:lnTo>
                  <a:lnTo>
                    <a:pt x="7859" y="13123"/>
                  </a:lnTo>
                  <a:cubicBezTo>
                    <a:pt x="7859" y="14277"/>
                    <a:pt x="6834" y="15057"/>
                    <a:pt x="5803" y="15057"/>
                  </a:cubicBezTo>
                  <a:cubicBezTo>
                    <a:pt x="4784" y="15057"/>
                    <a:pt x="3949" y="14229"/>
                    <a:pt x="3949" y="13203"/>
                  </a:cubicBezTo>
                  <a:cubicBezTo>
                    <a:pt x="3949" y="12439"/>
                    <a:pt x="4406" y="11763"/>
                    <a:pt x="5115" y="11480"/>
                  </a:cubicBezTo>
                  <a:lnTo>
                    <a:pt x="6741" y="10829"/>
                  </a:lnTo>
                  <a:lnTo>
                    <a:pt x="6741" y="5623"/>
                  </a:lnTo>
                  <a:cubicBezTo>
                    <a:pt x="6741" y="5356"/>
                    <a:pt x="6930" y="5128"/>
                    <a:pt x="7190" y="5074"/>
                  </a:cubicBezTo>
                  <a:lnTo>
                    <a:pt x="12775" y="3958"/>
                  </a:lnTo>
                  <a:cubicBezTo>
                    <a:pt x="12811" y="3952"/>
                    <a:pt x="12847" y="3949"/>
                    <a:pt x="12883" y="3949"/>
                  </a:cubicBezTo>
                  <a:close/>
                  <a:moveTo>
                    <a:pt x="9534" y="1"/>
                  </a:moveTo>
                  <a:cubicBezTo>
                    <a:pt x="4298" y="1"/>
                    <a:pt x="1" y="4296"/>
                    <a:pt x="1" y="9532"/>
                  </a:cubicBezTo>
                  <a:cubicBezTo>
                    <a:pt x="1" y="14769"/>
                    <a:pt x="4298" y="19064"/>
                    <a:pt x="9534" y="19064"/>
                  </a:cubicBezTo>
                  <a:cubicBezTo>
                    <a:pt x="14768" y="19064"/>
                    <a:pt x="19065" y="14769"/>
                    <a:pt x="19065" y="9532"/>
                  </a:cubicBezTo>
                  <a:cubicBezTo>
                    <a:pt x="19065" y="4296"/>
                    <a:pt x="14768" y="1"/>
                    <a:pt x="95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4" name="Google Shape;8644;p85"/>
            <p:cNvSpPr/>
            <p:nvPr/>
          </p:nvSpPr>
          <p:spPr>
            <a:xfrm>
              <a:off x="5775341" y="1669507"/>
              <a:ext cx="93247" cy="41531"/>
            </a:xfrm>
            <a:custGeom>
              <a:rect b="b" l="l" r="r" t="t"/>
              <a:pathLst>
                <a:path extrusionOk="0" h="1990" w="4468">
                  <a:moveTo>
                    <a:pt x="4467" y="1"/>
                  </a:moveTo>
                  <a:lnTo>
                    <a:pt x="1" y="894"/>
                  </a:lnTo>
                  <a:lnTo>
                    <a:pt x="1" y="1989"/>
                  </a:lnTo>
                  <a:lnTo>
                    <a:pt x="4467" y="1096"/>
                  </a:lnTo>
                  <a:lnTo>
                    <a:pt x="4467"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45" name="Google Shape;8645;p85"/>
          <p:cNvGrpSpPr/>
          <p:nvPr/>
        </p:nvGrpSpPr>
        <p:grpSpPr>
          <a:xfrm>
            <a:off x="4553987" y="3925571"/>
            <a:ext cx="387610" cy="193109"/>
            <a:chOff x="6140660" y="1661097"/>
            <a:chExt cx="397835" cy="198202"/>
          </a:xfrm>
        </p:grpSpPr>
        <p:sp>
          <p:nvSpPr>
            <p:cNvPr id="8646" name="Google Shape;8646;p85"/>
            <p:cNvSpPr/>
            <p:nvPr/>
          </p:nvSpPr>
          <p:spPr>
            <a:xfrm>
              <a:off x="6281298" y="1707719"/>
              <a:ext cx="58290" cy="151579"/>
            </a:xfrm>
            <a:custGeom>
              <a:rect b="b" l="l" r="r" t="t"/>
              <a:pathLst>
                <a:path extrusionOk="0" h="7263" w="2793">
                  <a:moveTo>
                    <a:pt x="1397" y="1"/>
                  </a:moveTo>
                  <a:cubicBezTo>
                    <a:pt x="627" y="1"/>
                    <a:pt x="1" y="627"/>
                    <a:pt x="1" y="1398"/>
                  </a:cubicBezTo>
                  <a:lnTo>
                    <a:pt x="1" y="5865"/>
                  </a:lnTo>
                  <a:cubicBezTo>
                    <a:pt x="1" y="6636"/>
                    <a:pt x="627" y="7262"/>
                    <a:pt x="1397" y="7262"/>
                  </a:cubicBezTo>
                  <a:cubicBezTo>
                    <a:pt x="2166" y="7262"/>
                    <a:pt x="2792" y="6634"/>
                    <a:pt x="2792" y="5865"/>
                  </a:cubicBezTo>
                  <a:lnTo>
                    <a:pt x="2792" y="1398"/>
                  </a:lnTo>
                  <a:cubicBezTo>
                    <a:pt x="2792" y="627"/>
                    <a:pt x="2166" y="1"/>
                    <a:pt x="139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7" name="Google Shape;8647;p85"/>
            <p:cNvSpPr/>
            <p:nvPr/>
          </p:nvSpPr>
          <p:spPr>
            <a:xfrm>
              <a:off x="6480225" y="1742675"/>
              <a:ext cx="58269" cy="58332"/>
            </a:xfrm>
            <a:custGeom>
              <a:rect b="b" l="l" r="r" t="t"/>
              <a:pathLst>
                <a:path extrusionOk="0" h="2795" w="2792">
                  <a:moveTo>
                    <a:pt x="1396" y="1"/>
                  </a:moveTo>
                  <a:cubicBezTo>
                    <a:pt x="627" y="1"/>
                    <a:pt x="0" y="629"/>
                    <a:pt x="0" y="1398"/>
                  </a:cubicBezTo>
                  <a:cubicBezTo>
                    <a:pt x="0" y="2168"/>
                    <a:pt x="627" y="2794"/>
                    <a:pt x="1396" y="2794"/>
                  </a:cubicBezTo>
                  <a:cubicBezTo>
                    <a:pt x="2167" y="2794"/>
                    <a:pt x="2792" y="2168"/>
                    <a:pt x="2792" y="1398"/>
                  </a:cubicBezTo>
                  <a:cubicBezTo>
                    <a:pt x="2792" y="629"/>
                    <a:pt x="2167" y="1"/>
                    <a:pt x="1396"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8" name="Google Shape;8648;p85"/>
            <p:cNvSpPr/>
            <p:nvPr/>
          </p:nvSpPr>
          <p:spPr>
            <a:xfrm>
              <a:off x="6352004" y="1661097"/>
              <a:ext cx="129206" cy="198202"/>
            </a:xfrm>
            <a:custGeom>
              <a:rect b="b" l="l" r="r" t="t"/>
              <a:pathLst>
                <a:path extrusionOk="0" h="9497" w="6191">
                  <a:moveTo>
                    <a:pt x="1396" y="0"/>
                  </a:moveTo>
                  <a:cubicBezTo>
                    <a:pt x="627" y="0"/>
                    <a:pt x="1" y="628"/>
                    <a:pt x="1" y="1398"/>
                  </a:cubicBezTo>
                  <a:lnTo>
                    <a:pt x="1" y="8099"/>
                  </a:lnTo>
                  <a:cubicBezTo>
                    <a:pt x="1" y="8870"/>
                    <a:pt x="627" y="9496"/>
                    <a:pt x="1396" y="9496"/>
                  </a:cubicBezTo>
                  <a:cubicBezTo>
                    <a:pt x="2168" y="9496"/>
                    <a:pt x="2792" y="8868"/>
                    <a:pt x="2792" y="8099"/>
                  </a:cubicBezTo>
                  <a:lnTo>
                    <a:pt x="2792" y="7683"/>
                  </a:lnTo>
                  <a:lnTo>
                    <a:pt x="3586" y="8874"/>
                  </a:lnTo>
                  <a:cubicBezTo>
                    <a:pt x="3845" y="9263"/>
                    <a:pt x="4280" y="9496"/>
                    <a:pt x="4749" y="9496"/>
                  </a:cubicBezTo>
                  <a:cubicBezTo>
                    <a:pt x="5025" y="9496"/>
                    <a:pt x="5293" y="9415"/>
                    <a:pt x="5522" y="9261"/>
                  </a:cubicBezTo>
                  <a:cubicBezTo>
                    <a:pt x="5833" y="9054"/>
                    <a:pt x="6044" y="8739"/>
                    <a:pt x="6118" y="8373"/>
                  </a:cubicBezTo>
                  <a:cubicBezTo>
                    <a:pt x="6190" y="8007"/>
                    <a:pt x="6116" y="7635"/>
                    <a:pt x="5909" y="7324"/>
                  </a:cubicBezTo>
                  <a:lnTo>
                    <a:pt x="4535" y="5261"/>
                  </a:lnTo>
                  <a:lnTo>
                    <a:pt x="5177" y="4619"/>
                  </a:lnTo>
                  <a:cubicBezTo>
                    <a:pt x="5722" y="4074"/>
                    <a:pt x="5722" y="3188"/>
                    <a:pt x="5177" y="2643"/>
                  </a:cubicBezTo>
                  <a:cubicBezTo>
                    <a:pt x="4904" y="2372"/>
                    <a:pt x="4547" y="2236"/>
                    <a:pt x="4190" y="2236"/>
                  </a:cubicBezTo>
                  <a:cubicBezTo>
                    <a:pt x="3832" y="2236"/>
                    <a:pt x="3475" y="2372"/>
                    <a:pt x="3203" y="2643"/>
                  </a:cubicBezTo>
                  <a:lnTo>
                    <a:pt x="2792" y="3054"/>
                  </a:lnTo>
                  <a:lnTo>
                    <a:pt x="2792" y="1398"/>
                  </a:lnTo>
                  <a:cubicBezTo>
                    <a:pt x="2792" y="627"/>
                    <a:pt x="2166" y="0"/>
                    <a:pt x="1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9" name="Google Shape;8649;p85"/>
            <p:cNvSpPr/>
            <p:nvPr/>
          </p:nvSpPr>
          <p:spPr>
            <a:xfrm>
              <a:off x="6140660" y="1661097"/>
              <a:ext cx="129185" cy="198202"/>
            </a:xfrm>
            <a:custGeom>
              <a:rect b="b" l="l" r="r" t="t"/>
              <a:pathLst>
                <a:path extrusionOk="0" h="9497" w="6190">
                  <a:moveTo>
                    <a:pt x="1396" y="0"/>
                  </a:moveTo>
                  <a:cubicBezTo>
                    <a:pt x="626" y="0"/>
                    <a:pt x="0" y="628"/>
                    <a:pt x="0" y="1398"/>
                  </a:cubicBezTo>
                  <a:lnTo>
                    <a:pt x="0" y="8099"/>
                  </a:lnTo>
                  <a:cubicBezTo>
                    <a:pt x="0" y="8870"/>
                    <a:pt x="626" y="9496"/>
                    <a:pt x="1396" y="9496"/>
                  </a:cubicBezTo>
                  <a:cubicBezTo>
                    <a:pt x="2165" y="9496"/>
                    <a:pt x="2792" y="8868"/>
                    <a:pt x="2792" y="8099"/>
                  </a:cubicBezTo>
                  <a:lnTo>
                    <a:pt x="2792" y="7683"/>
                  </a:lnTo>
                  <a:lnTo>
                    <a:pt x="3586" y="8874"/>
                  </a:lnTo>
                  <a:cubicBezTo>
                    <a:pt x="3844" y="9263"/>
                    <a:pt x="4279" y="9496"/>
                    <a:pt x="4748" y="9496"/>
                  </a:cubicBezTo>
                  <a:cubicBezTo>
                    <a:pt x="5024" y="9496"/>
                    <a:pt x="5291" y="9415"/>
                    <a:pt x="5521" y="9261"/>
                  </a:cubicBezTo>
                  <a:cubicBezTo>
                    <a:pt x="5832" y="9054"/>
                    <a:pt x="6043" y="8739"/>
                    <a:pt x="6117" y="8373"/>
                  </a:cubicBezTo>
                  <a:cubicBezTo>
                    <a:pt x="6190" y="8007"/>
                    <a:pt x="6115" y="7635"/>
                    <a:pt x="5909" y="7324"/>
                  </a:cubicBezTo>
                  <a:lnTo>
                    <a:pt x="4534" y="5261"/>
                  </a:lnTo>
                  <a:lnTo>
                    <a:pt x="5176" y="4619"/>
                  </a:lnTo>
                  <a:cubicBezTo>
                    <a:pt x="5721" y="4074"/>
                    <a:pt x="5721" y="3188"/>
                    <a:pt x="5176" y="2643"/>
                  </a:cubicBezTo>
                  <a:cubicBezTo>
                    <a:pt x="4904" y="2372"/>
                    <a:pt x="4546" y="2236"/>
                    <a:pt x="4188" y="2236"/>
                  </a:cubicBezTo>
                  <a:cubicBezTo>
                    <a:pt x="3831" y="2236"/>
                    <a:pt x="3473" y="2372"/>
                    <a:pt x="3202" y="2643"/>
                  </a:cubicBezTo>
                  <a:lnTo>
                    <a:pt x="2792" y="3054"/>
                  </a:lnTo>
                  <a:lnTo>
                    <a:pt x="2792" y="1398"/>
                  </a:lnTo>
                  <a:cubicBezTo>
                    <a:pt x="2792" y="627"/>
                    <a:pt x="2165" y="0"/>
                    <a:pt x="1396"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50" name="Google Shape;8650;p85"/>
          <p:cNvGrpSpPr/>
          <p:nvPr/>
        </p:nvGrpSpPr>
        <p:grpSpPr>
          <a:xfrm>
            <a:off x="5073202" y="3828305"/>
            <a:ext cx="387681" cy="387641"/>
            <a:chOff x="6669907" y="1561258"/>
            <a:chExt cx="397907" cy="397866"/>
          </a:xfrm>
        </p:grpSpPr>
        <p:sp>
          <p:nvSpPr>
            <p:cNvPr id="8651" name="Google Shape;8651;p85"/>
            <p:cNvSpPr/>
            <p:nvPr/>
          </p:nvSpPr>
          <p:spPr>
            <a:xfrm>
              <a:off x="6950454" y="1655253"/>
              <a:ext cx="23312" cy="23354"/>
            </a:xfrm>
            <a:custGeom>
              <a:rect b="b" l="l" r="r" t="t"/>
              <a:pathLst>
                <a:path extrusionOk="0" h="1119" w="1117">
                  <a:moveTo>
                    <a:pt x="558" y="1"/>
                  </a:moveTo>
                  <a:cubicBezTo>
                    <a:pt x="250" y="1"/>
                    <a:pt x="0" y="252"/>
                    <a:pt x="0" y="560"/>
                  </a:cubicBezTo>
                  <a:cubicBezTo>
                    <a:pt x="0" y="868"/>
                    <a:pt x="250" y="1119"/>
                    <a:pt x="558" y="1119"/>
                  </a:cubicBezTo>
                  <a:cubicBezTo>
                    <a:pt x="867" y="1119"/>
                    <a:pt x="1117" y="868"/>
                    <a:pt x="1117" y="560"/>
                  </a:cubicBezTo>
                  <a:cubicBezTo>
                    <a:pt x="1117" y="252"/>
                    <a:pt x="867" y="1"/>
                    <a:pt x="55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2" name="Google Shape;8652;p85"/>
            <p:cNvSpPr/>
            <p:nvPr/>
          </p:nvSpPr>
          <p:spPr>
            <a:xfrm>
              <a:off x="6740633" y="1725228"/>
              <a:ext cx="36919" cy="39632"/>
            </a:xfrm>
            <a:custGeom>
              <a:rect b="b" l="l" r="r" t="t"/>
              <a:pathLst>
                <a:path extrusionOk="0" h="1899" w="1769">
                  <a:moveTo>
                    <a:pt x="1117" y="0"/>
                  </a:moveTo>
                  <a:cubicBezTo>
                    <a:pt x="502" y="0"/>
                    <a:pt x="1" y="501"/>
                    <a:pt x="1" y="1116"/>
                  </a:cubicBezTo>
                  <a:cubicBezTo>
                    <a:pt x="1" y="1419"/>
                    <a:pt x="135" y="1691"/>
                    <a:pt x="341" y="1898"/>
                  </a:cubicBezTo>
                  <a:cubicBezTo>
                    <a:pt x="643" y="1261"/>
                    <a:pt x="1133" y="690"/>
                    <a:pt x="1768" y="219"/>
                  </a:cubicBezTo>
                  <a:cubicBezTo>
                    <a:pt x="1581" y="83"/>
                    <a:pt x="1358" y="0"/>
                    <a:pt x="1117"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3" name="Google Shape;8653;p85"/>
            <p:cNvSpPr/>
            <p:nvPr/>
          </p:nvSpPr>
          <p:spPr>
            <a:xfrm>
              <a:off x="6763944" y="1725228"/>
              <a:ext cx="209827" cy="139892"/>
            </a:xfrm>
            <a:custGeom>
              <a:rect b="b" l="l" r="r" t="t"/>
              <a:pathLst>
                <a:path extrusionOk="0" h="6703" w="10054">
                  <a:moveTo>
                    <a:pt x="2793" y="1116"/>
                  </a:moveTo>
                  <a:cubicBezTo>
                    <a:pt x="3409" y="1116"/>
                    <a:pt x="3910" y="1619"/>
                    <a:pt x="3910" y="2234"/>
                  </a:cubicBezTo>
                  <a:cubicBezTo>
                    <a:pt x="3910" y="2850"/>
                    <a:pt x="3409" y="3351"/>
                    <a:pt x="2793" y="3351"/>
                  </a:cubicBezTo>
                  <a:cubicBezTo>
                    <a:pt x="2178" y="3351"/>
                    <a:pt x="1675" y="2850"/>
                    <a:pt x="1675" y="2234"/>
                  </a:cubicBezTo>
                  <a:cubicBezTo>
                    <a:pt x="1675" y="1619"/>
                    <a:pt x="2178" y="1116"/>
                    <a:pt x="2793" y="1116"/>
                  </a:cubicBezTo>
                  <a:close/>
                  <a:moveTo>
                    <a:pt x="7262" y="1116"/>
                  </a:moveTo>
                  <a:cubicBezTo>
                    <a:pt x="7878" y="1116"/>
                    <a:pt x="8378" y="1619"/>
                    <a:pt x="8378" y="2234"/>
                  </a:cubicBezTo>
                  <a:cubicBezTo>
                    <a:pt x="8378" y="2850"/>
                    <a:pt x="7878" y="3351"/>
                    <a:pt x="7262" y="3351"/>
                  </a:cubicBezTo>
                  <a:cubicBezTo>
                    <a:pt x="6645" y="3351"/>
                    <a:pt x="6144" y="2850"/>
                    <a:pt x="6144" y="2234"/>
                  </a:cubicBezTo>
                  <a:cubicBezTo>
                    <a:pt x="6144" y="1619"/>
                    <a:pt x="6645" y="1116"/>
                    <a:pt x="7262" y="1116"/>
                  </a:cubicBezTo>
                  <a:close/>
                  <a:moveTo>
                    <a:pt x="7261" y="4469"/>
                  </a:moveTo>
                  <a:cubicBezTo>
                    <a:pt x="7466" y="4469"/>
                    <a:pt x="7663" y="4581"/>
                    <a:pt x="7761" y="4776"/>
                  </a:cubicBezTo>
                  <a:cubicBezTo>
                    <a:pt x="7899" y="5052"/>
                    <a:pt x="7787" y="5389"/>
                    <a:pt x="7511" y="5527"/>
                  </a:cubicBezTo>
                  <a:cubicBezTo>
                    <a:pt x="6733" y="5916"/>
                    <a:pt x="5880" y="6109"/>
                    <a:pt x="5028" y="6109"/>
                  </a:cubicBezTo>
                  <a:cubicBezTo>
                    <a:pt x="4173" y="6109"/>
                    <a:pt x="3321" y="5916"/>
                    <a:pt x="2544" y="5527"/>
                  </a:cubicBezTo>
                  <a:cubicBezTo>
                    <a:pt x="2268" y="5389"/>
                    <a:pt x="2155" y="5052"/>
                    <a:pt x="2293" y="4776"/>
                  </a:cubicBezTo>
                  <a:cubicBezTo>
                    <a:pt x="2391" y="4581"/>
                    <a:pt x="2589" y="4469"/>
                    <a:pt x="2794" y="4469"/>
                  </a:cubicBezTo>
                  <a:cubicBezTo>
                    <a:pt x="2878" y="4469"/>
                    <a:pt x="2963" y="4487"/>
                    <a:pt x="3043" y="4527"/>
                  </a:cubicBezTo>
                  <a:cubicBezTo>
                    <a:pt x="3664" y="4838"/>
                    <a:pt x="4345" y="4994"/>
                    <a:pt x="5027" y="4994"/>
                  </a:cubicBezTo>
                  <a:cubicBezTo>
                    <a:pt x="5708" y="4994"/>
                    <a:pt x="6390" y="4838"/>
                    <a:pt x="7011" y="4527"/>
                  </a:cubicBezTo>
                  <a:cubicBezTo>
                    <a:pt x="7092" y="4487"/>
                    <a:pt x="7177" y="4469"/>
                    <a:pt x="7261" y="4469"/>
                  </a:cubicBezTo>
                  <a:close/>
                  <a:moveTo>
                    <a:pt x="5028" y="0"/>
                  </a:moveTo>
                  <a:cubicBezTo>
                    <a:pt x="2256" y="0"/>
                    <a:pt x="0" y="1504"/>
                    <a:pt x="0" y="3351"/>
                  </a:cubicBezTo>
                  <a:cubicBezTo>
                    <a:pt x="0" y="5199"/>
                    <a:pt x="2256" y="6703"/>
                    <a:pt x="5028" y="6703"/>
                  </a:cubicBezTo>
                  <a:cubicBezTo>
                    <a:pt x="7798" y="6703"/>
                    <a:pt x="10054" y="5199"/>
                    <a:pt x="10054" y="3351"/>
                  </a:cubicBezTo>
                  <a:cubicBezTo>
                    <a:pt x="10054" y="1504"/>
                    <a:pt x="7798" y="0"/>
                    <a:pt x="5028"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4" name="Google Shape;8654;p85"/>
            <p:cNvSpPr/>
            <p:nvPr/>
          </p:nvSpPr>
          <p:spPr>
            <a:xfrm>
              <a:off x="6669907" y="1561258"/>
              <a:ext cx="397907" cy="397866"/>
            </a:xfrm>
            <a:custGeom>
              <a:rect b="b" l="l" r="r" t="t"/>
              <a:pathLst>
                <a:path extrusionOk="0" h="19064" w="19066">
                  <a:moveTo>
                    <a:pt x="10650" y="3388"/>
                  </a:moveTo>
                  <a:cubicBezTo>
                    <a:pt x="10708" y="3388"/>
                    <a:pt x="10768" y="3398"/>
                    <a:pt x="10827" y="3417"/>
                  </a:cubicBezTo>
                  <a:lnTo>
                    <a:pt x="12686" y="4038"/>
                  </a:lnTo>
                  <a:cubicBezTo>
                    <a:pt x="12994" y="3645"/>
                    <a:pt x="13466" y="3389"/>
                    <a:pt x="14001" y="3389"/>
                  </a:cubicBezTo>
                  <a:cubicBezTo>
                    <a:pt x="14924" y="3389"/>
                    <a:pt x="15676" y="4140"/>
                    <a:pt x="15676" y="5064"/>
                  </a:cubicBezTo>
                  <a:cubicBezTo>
                    <a:pt x="15676" y="5987"/>
                    <a:pt x="14924" y="6739"/>
                    <a:pt x="14001" y="6739"/>
                  </a:cubicBezTo>
                  <a:cubicBezTo>
                    <a:pt x="13088" y="6739"/>
                    <a:pt x="12345" y="6003"/>
                    <a:pt x="12329" y="5094"/>
                  </a:cubicBezTo>
                  <a:lnTo>
                    <a:pt x="11004" y="4653"/>
                  </a:lnTo>
                  <a:lnTo>
                    <a:pt x="10294" y="6778"/>
                  </a:lnTo>
                  <a:cubicBezTo>
                    <a:pt x="11251" y="6865"/>
                    <a:pt x="12140" y="7109"/>
                    <a:pt x="12909" y="7479"/>
                  </a:cubicBezTo>
                  <a:cubicBezTo>
                    <a:pt x="13327" y="7017"/>
                    <a:pt x="13919" y="6739"/>
                    <a:pt x="14560" y="6739"/>
                  </a:cubicBezTo>
                  <a:cubicBezTo>
                    <a:pt x="15791" y="6739"/>
                    <a:pt x="16794" y="7742"/>
                    <a:pt x="16794" y="8973"/>
                  </a:cubicBezTo>
                  <a:cubicBezTo>
                    <a:pt x="16794" y="9780"/>
                    <a:pt x="16336" y="10498"/>
                    <a:pt x="15655" y="10891"/>
                  </a:cubicBezTo>
                  <a:cubicBezTo>
                    <a:pt x="15665" y="10997"/>
                    <a:pt x="15676" y="11101"/>
                    <a:pt x="15676" y="11208"/>
                  </a:cubicBezTo>
                  <a:cubicBezTo>
                    <a:pt x="15676" y="13672"/>
                    <a:pt x="12921" y="15676"/>
                    <a:pt x="9532" y="15676"/>
                  </a:cubicBezTo>
                  <a:cubicBezTo>
                    <a:pt x="6144" y="15676"/>
                    <a:pt x="3388" y="13672"/>
                    <a:pt x="3388" y="11208"/>
                  </a:cubicBezTo>
                  <a:cubicBezTo>
                    <a:pt x="3388" y="11101"/>
                    <a:pt x="3401" y="10997"/>
                    <a:pt x="3411" y="10891"/>
                  </a:cubicBezTo>
                  <a:cubicBezTo>
                    <a:pt x="2730" y="10498"/>
                    <a:pt x="2272" y="9780"/>
                    <a:pt x="2272" y="8973"/>
                  </a:cubicBezTo>
                  <a:cubicBezTo>
                    <a:pt x="2272" y="7742"/>
                    <a:pt x="3273" y="6739"/>
                    <a:pt x="4506" y="6739"/>
                  </a:cubicBezTo>
                  <a:cubicBezTo>
                    <a:pt x="5145" y="6739"/>
                    <a:pt x="5737" y="7017"/>
                    <a:pt x="6157" y="7479"/>
                  </a:cubicBezTo>
                  <a:cubicBezTo>
                    <a:pt x="7018" y="7065"/>
                    <a:pt x="8034" y="6806"/>
                    <a:pt x="9125" y="6755"/>
                  </a:cubicBezTo>
                  <a:lnTo>
                    <a:pt x="10119" y="3771"/>
                  </a:lnTo>
                  <a:cubicBezTo>
                    <a:pt x="10199" y="3537"/>
                    <a:pt x="10415" y="3388"/>
                    <a:pt x="10650" y="3388"/>
                  </a:cubicBezTo>
                  <a:close/>
                  <a:moveTo>
                    <a:pt x="9534" y="1"/>
                  </a:moveTo>
                  <a:cubicBezTo>
                    <a:pt x="4297" y="1"/>
                    <a:pt x="1" y="4296"/>
                    <a:pt x="1" y="9532"/>
                  </a:cubicBezTo>
                  <a:cubicBezTo>
                    <a:pt x="1" y="14769"/>
                    <a:pt x="4297" y="19064"/>
                    <a:pt x="9534" y="19064"/>
                  </a:cubicBezTo>
                  <a:cubicBezTo>
                    <a:pt x="14768" y="19064"/>
                    <a:pt x="19065" y="14769"/>
                    <a:pt x="19065" y="9532"/>
                  </a:cubicBezTo>
                  <a:cubicBezTo>
                    <a:pt x="19065" y="4296"/>
                    <a:pt x="14768" y="1"/>
                    <a:pt x="953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5" name="Google Shape;8655;p85"/>
            <p:cNvSpPr/>
            <p:nvPr/>
          </p:nvSpPr>
          <p:spPr>
            <a:xfrm>
              <a:off x="6960158" y="1725228"/>
              <a:ext cx="36940" cy="39632"/>
            </a:xfrm>
            <a:custGeom>
              <a:rect b="b" l="l" r="r" t="t"/>
              <a:pathLst>
                <a:path extrusionOk="0" h="1899" w="1770">
                  <a:moveTo>
                    <a:pt x="652" y="0"/>
                  </a:moveTo>
                  <a:cubicBezTo>
                    <a:pt x="413" y="0"/>
                    <a:pt x="188" y="83"/>
                    <a:pt x="1" y="219"/>
                  </a:cubicBezTo>
                  <a:cubicBezTo>
                    <a:pt x="637" y="690"/>
                    <a:pt x="1127" y="1261"/>
                    <a:pt x="1428" y="1898"/>
                  </a:cubicBezTo>
                  <a:cubicBezTo>
                    <a:pt x="1635" y="1691"/>
                    <a:pt x="1770" y="1419"/>
                    <a:pt x="1770" y="1116"/>
                  </a:cubicBezTo>
                  <a:cubicBezTo>
                    <a:pt x="1770" y="501"/>
                    <a:pt x="1267" y="0"/>
                    <a:pt x="65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56" name="Google Shape;8656;p85"/>
          <p:cNvGrpSpPr/>
          <p:nvPr/>
        </p:nvGrpSpPr>
        <p:grpSpPr>
          <a:xfrm>
            <a:off x="5592488" y="3828305"/>
            <a:ext cx="387641" cy="387641"/>
            <a:chOff x="7199196" y="1561258"/>
            <a:chExt cx="397866" cy="397866"/>
          </a:xfrm>
        </p:grpSpPr>
        <p:sp>
          <p:nvSpPr>
            <p:cNvPr id="8657" name="Google Shape;8657;p85"/>
            <p:cNvSpPr/>
            <p:nvPr/>
          </p:nvSpPr>
          <p:spPr>
            <a:xfrm>
              <a:off x="7363167" y="1701896"/>
              <a:ext cx="69935" cy="69977"/>
            </a:xfrm>
            <a:custGeom>
              <a:rect b="b" l="l" r="r" t="t"/>
              <a:pathLst>
                <a:path extrusionOk="0" h="3353" w="3351">
                  <a:moveTo>
                    <a:pt x="1675" y="0"/>
                  </a:moveTo>
                  <a:cubicBezTo>
                    <a:pt x="1675" y="925"/>
                    <a:pt x="923" y="1677"/>
                    <a:pt x="0" y="1677"/>
                  </a:cubicBezTo>
                  <a:cubicBezTo>
                    <a:pt x="0" y="2601"/>
                    <a:pt x="752" y="3352"/>
                    <a:pt x="1675" y="3352"/>
                  </a:cubicBezTo>
                  <a:cubicBezTo>
                    <a:pt x="2599" y="3352"/>
                    <a:pt x="3351" y="2601"/>
                    <a:pt x="3351" y="1677"/>
                  </a:cubicBezTo>
                  <a:cubicBezTo>
                    <a:pt x="3351" y="752"/>
                    <a:pt x="2599" y="0"/>
                    <a:pt x="167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8" name="Google Shape;8658;p85"/>
            <p:cNvSpPr/>
            <p:nvPr/>
          </p:nvSpPr>
          <p:spPr>
            <a:xfrm>
              <a:off x="7316523" y="1655253"/>
              <a:ext cx="163203" cy="209869"/>
            </a:xfrm>
            <a:custGeom>
              <a:rect b="b" l="l" r="r" t="t"/>
              <a:pathLst>
                <a:path extrusionOk="0" h="10056" w="7820">
                  <a:moveTo>
                    <a:pt x="3910" y="1119"/>
                  </a:moveTo>
                  <a:cubicBezTo>
                    <a:pt x="5449" y="1119"/>
                    <a:pt x="6704" y="2371"/>
                    <a:pt x="6704" y="3910"/>
                  </a:cubicBezTo>
                  <a:cubicBezTo>
                    <a:pt x="6704" y="5451"/>
                    <a:pt x="5449" y="6704"/>
                    <a:pt x="3910" y="6704"/>
                  </a:cubicBezTo>
                  <a:cubicBezTo>
                    <a:pt x="2371" y="6704"/>
                    <a:pt x="1117" y="5451"/>
                    <a:pt x="1117" y="3912"/>
                  </a:cubicBezTo>
                  <a:cubicBezTo>
                    <a:pt x="1117" y="3652"/>
                    <a:pt x="1161" y="3383"/>
                    <a:pt x="1251" y="3091"/>
                  </a:cubicBezTo>
                  <a:cubicBezTo>
                    <a:pt x="1299" y="2939"/>
                    <a:pt x="1409" y="2814"/>
                    <a:pt x="1554" y="2746"/>
                  </a:cubicBezTo>
                  <a:cubicBezTo>
                    <a:pt x="1627" y="2713"/>
                    <a:pt x="1706" y="2696"/>
                    <a:pt x="1786" y="2696"/>
                  </a:cubicBezTo>
                  <a:cubicBezTo>
                    <a:pt x="1863" y="2696"/>
                    <a:pt x="1940" y="2712"/>
                    <a:pt x="2012" y="2745"/>
                  </a:cubicBezTo>
                  <a:cubicBezTo>
                    <a:pt x="2088" y="2779"/>
                    <a:pt x="2165" y="2794"/>
                    <a:pt x="2239" y="2794"/>
                  </a:cubicBezTo>
                  <a:cubicBezTo>
                    <a:pt x="2538" y="2794"/>
                    <a:pt x="2794" y="2541"/>
                    <a:pt x="2794" y="2235"/>
                  </a:cubicBezTo>
                  <a:cubicBezTo>
                    <a:pt x="2794" y="1934"/>
                    <a:pt x="2584" y="1911"/>
                    <a:pt x="2746" y="1554"/>
                  </a:cubicBezTo>
                  <a:cubicBezTo>
                    <a:pt x="2812" y="1409"/>
                    <a:pt x="2937" y="1299"/>
                    <a:pt x="3089" y="1252"/>
                  </a:cubicBezTo>
                  <a:cubicBezTo>
                    <a:pt x="3381" y="1163"/>
                    <a:pt x="3650" y="1119"/>
                    <a:pt x="3910" y="1119"/>
                  </a:cubicBezTo>
                  <a:close/>
                  <a:moveTo>
                    <a:pt x="3910" y="1"/>
                  </a:moveTo>
                  <a:cubicBezTo>
                    <a:pt x="1756" y="1"/>
                    <a:pt x="1" y="1756"/>
                    <a:pt x="1" y="3912"/>
                  </a:cubicBezTo>
                  <a:cubicBezTo>
                    <a:pt x="1" y="6194"/>
                    <a:pt x="3139" y="9964"/>
                    <a:pt x="3917" y="10056"/>
                  </a:cubicBezTo>
                  <a:cubicBezTo>
                    <a:pt x="4682" y="9964"/>
                    <a:pt x="7820" y="6194"/>
                    <a:pt x="7820" y="3912"/>
                  </a:cubicBezTo>
                  <a:cubicBezTo>
                    <a:pt x="7820" y="1756"/>
                    <a:pt x="6065" y="1"/>
                    <a:pt x="3910"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9" name="Google Shape;8659;p85"/>
            <p:cNvSpPr/>
            <p:nvPr/>
          </p:nvSpPr>
          <p:spPr>
            <a:xfrm>
              <a:off x="7199196" y="1561258"/>
              <a:ext cx="397866" cy="397866"/>
            </a:xfrm>
            <a:custGeom>
              <a:rect b="b" l="l" r="r" t="t"/>
              <a:pathLst>
                <a:path extrusionOk="0" h="19064" w="19064">
                  <a:moveTo>
                    <a:pt x="9532" y="3389"/>
                  </a:moveTo>
                  <a:cubicBezTo>
                    <a:pt x="12304" y="3389"/>
                    <a:pt x="14560" y="5644"/>
                    <a:pt x="14560" y="8416"/>
                  </a:cubicBezTo>
                  <a:cubicBezTo>
                    <a:pt x="14560" y="11045"/>
                    <a:pt x="11089" y="15676"/>
                    <a:pt x="9532" y="15676"/>
                  </a:cubicBezTo>
                  <a:cubicBezTo>
                    <a:pt x="7974" y="15676"/>
                    <a:pt x="4507" y="11045"/>
                    <a:pt x="4507" y="8416"/>
                  </a:cubicBezTo>
                  <a:cubicBezTo>
                    <a:pt x="4507" y="5644"/>
                    <a:pt x="6760" y="3389"/>
                    <a:pt x="9532" y="3389"/>
                  </a:cubicBezTo>
                  <a:close/>
                  <a:moveTo>
                    <a:pt x="9532" y="1"/>
                  </a:moveTo>
                  <a:cubicBezTo>
                    <a:pt x="4296" y="1"/>
                    <a:pt x="1" y="4296"/>
                    <a:pt x="1" y="9532"/>
                  </a:cubicBezTo>
                  <a:cubicBezTo>
                    <a:pt x="1" y="14769"/>
                    <a:pt x="4296" y="19064"/>
                    <a:pt x="9532" y="19064"/>
                  </a:cubicBezTo>
                  <a:cubicBezTo>
                    <a:pt x="14769" y="19064"/>
                    <a:pt x="19064" y="14769"/>
                    <a:pt x="19064" y="9532"/>
                  </a:cubicBezTo>
                  <a:cubicBezTo>
                    <a:pt x="19064" y="4296"/>
                    <a:pt x="14769" y="1"/>
                    <a:pt x="9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60" name="Google Shape;8660;p85"/>
          <p:cNvGrpSpPr/>
          <p:nvPr/>
        </p:nvGrpSpPr>
        <p:grpSpPr>
          <a:xfrm>
            <a:off x="1958433" y="3885842"/>
            <a:ext cx="387681" cy="272572"/>
            <a:chOff x="3386036" y="1746339"/>
            <a:chExt cx="397907" cy="279762"/>
          </a:xfrm>
        </p:grpSpPr>
        <p:sp>
          <p:nvSpPr>
            <p:cNvPr id="8661" name="Google Shape;8661;p85"/>
            <p:cNvSpPr/>
            <p:nvPr/>
          </p:nvSpPr>
          <p:spPr>
            <a:xfrm>
              <a:off x="3561652" y="1848954"/>
              <a:ext cx="59646" cy="74506"/>
            </a:xfrm>
            <a:custGeom>
              <a:rect b="b" l="l" r="r" t="t"/>
              <a:pathLst>
                <a:path extrusionOk="0" h="3570" w="2858">
                  <a:moveTo>
                    <a:pt x="1" y="0"/>
                  </a:moveTo>
                  <a:lnTo>
                    <a:pt x="1" y="3570"/>
                  </a:lnTo>
                  <a:lnTo>
                    <a:pt x="2858" y="1785"/>
                  </a:lnTo>
                  <a:lnTo>
                    <a:pt x="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2" name="Google Shape;8662;p85"/>
            <p:cNvSpPr/>
            <p:nvPr/>
          </p:nvSpPr>
          <p:spPr>
            <a:xfrm>
              <a:off x="3386036" y="1746339"/>
              <a:ext cx="397907" cy="279762"/>
            </a:xfrm>
            <a:custGeom>
              <a:rect b="b" l="l" r="r" t="t"/>
              <a:pathLst>
                <a:path extrusionOk="0" h="13405" w="19066">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63" name="Google Shape;8663;p85"/>
          <p:cNvGrpSpPr/>
          <p:nvPr/>
        </p:nvGrpSpPr>
        <p:grpSpPr>
          <a:xfrm>
            <a:off x="2996130" y="3828288"/>
            <a:ext cx="387681" cy="387681"/>
            <a:chOff x="4417380" y="1687279"/>
            <a:chExt cx="397907" cy="397907"/>
          </a:xfrm>
        </p:grpSpPr>
        <p:sp>
          <p:nvSpPr>
            <p:cNvPr id="8664" name="Google Shape;8664;p85"/>
            <p:cNvSpPr/>
            <p:nvPr/>
          </p:nvSpPr>
          <p:spPr>
            <a:xfrm>
              <a:off x="4417380" y="1687279"/>
              <a:ext cx="397907" cy="397907"/>
            </a:xfrm>
            <a:custGeom>
              <a:rect b="b" l="l" r="r" t="t"/>
              <a:pathLst>
                <a:path extrusionOk="0" h="19066" w="19066">
                  <a:moveTo>
                    <a:pt x="9525" y="2794"/>
                  </a:moveTo>
                  <a:cubicBezTo>
                    <a:pt x="11382" y="2845"/>
                    <a:pt x="13514" y="4021"/>
                    <a:pt x="13514" y="6949"/>
                  </a:cubicBezTo>
                  <a:cubicBezTo>
                    <a:pt x="13514" y="7361"/>
                    <a:pt x="13500" y="7674"/>
                    <a:pt x="13486" y="7912"/>
                  </a:cubicBezTo>
                  <a:cubicBezTo>
                    <a:pt x="13689" y="7867"/>
                    <a:pt x="14004" y="7789"/>
                    <a:pt x="14208" y="7789"/>
                  </a:cubicBezTo>
                  <a:cubicBezTo>
                    <a:pt x="14882" y="7789"/>
                    <a:pt x="15370" y="8202"/>
                    <a:pt x="15370" y="8769"/>
                  </a:cubicBezTo>
                  <a:cubicBezTo>
                    <a:pt x="15370" y="9574"/>
                    <a:pt x="14598" y="9882"/>
                    <a:pt x="14137" y="10066"/>
                  </a:cubicBezTo>
                  <a:cubicBezTo>
                    <a:pt x="14020" y="10112"/>
                    <a:pt x="13857" y="10178"/>
                    <a:pt x="13767" y="10231"/>
                  </a:cubicBezTo>
                  <a:cubicBezTo>
                    <a:pt x="13822" y="10949"/>
                    <a:pt x="14437" y="11278"/>
                    <a:pt x="15354" y="11690"/>
                  </a:cubicBezTo>
                  <a:cubicBezTo>
                    <a:pt x="16061" y="12007"/>
                    <a:pt x="16794" y="12336"/>
                    <a:pt x="16794" y="13104"/>
                  </a:cubicBezTo>
                  <a:cubicBezTo>
                    <a:pt x="16794" y="13896"/>
                    <a:pt x="16088" y="14016"/>
                    <a:pt x="15520" y="14112"/>
                  </a:cubicBezTo>
                  <a:cubicBezTo>
                    <a:pt x="15333" y="14146"/>
                    <a:pt x="15111" y="14183"/>
                    <a:pt x="14855" y="14239"/>
                  </a:cubicBezTo>
                  <a:cubicBezTo>
                    <a:pt x="14768" y="14620"/>
                    <a:pt x="14600" y="15156"/>
                    <a:pt x="13939" y="15156"/>
                  </a:cubicBezTo>
                  <a:cubicBezTo>
                    <a:pt x="13709" y="15156"/>
                    <a:pt x="13258" y="15035"/>
                    <a:pt x="12916" y="15035"/>
                  </a:cubicBezTo>
                  <a:cubicBezTo>
                    <a:pt x="12370" y="15035"/>
                    <a:pt x="12048" y="15253"/>
                    <a:pt x="11642" y="15531"/>
                  </a:cubicBezTo>
                  <a:cubicBezTo>
                    <a:pt x="11160" y="15860"/>
                    <a:pt x="10556" y="16272"/>
                    <a:pt x="9534" y="16272"/>
                  </a:cubicBezTo>
                  <a:cubicBezTo>
                    <a:pt x="8510" y="16272"/>
                    <a:pt x="7908" y="15860"/>
                    <a:pt x="7425" y="15531"/>
                  </a:cubicBezTo>
                  <a:cubicBezTo>
                    <a:pt x="7020" y="15255"/>
                    <a:pt x="6698" y="15035"/>
                    <a:pt x="6151" y="15035"/>
                  </a:cubicBezTo>
                  <a:cubicBezTo>
                    <a:pt x="5810" y="15035"/>
                    <a:pt x="5357" y="15156"/>
                    <a:pt x="5129" y="15156"/>
                  </a:cubicBezTo>
                  <a:cubicBezTo>
                    <a:pt x="4467" y="15156"/>
                    <a:pt x="4298" y="14620"/>
                    <a:pt x="4211" y="14239"/>
                  </a:cubicBezTo>
                  <a:cubicBezTo>
                    <a:pt x="3956" y="14183"/>
                    <a:pt x="3735" y="14146"/>
                    <a:pt x="3547" y="14112"/>
                  </a:cubicBezTo>
                  <a:cubicBezTo>
                    <a:pt x="2980" y="14016"/>
                    <a:pt x="2272" y="13896"/>
                    <a:pt x="2272" y="13104"/>
                  </a:cubicBezTo>
                  <a:cubicBezTo>
                    <a:pt x="2272" y="12336"/>
                    <a:pt x="3004" y="12007"/>
                    <a:pt x="3712" y="11690"/>
                  </a:cubicBezTo>
                  <a:cubicBezTo>
                    <a:pt x="4630" y="11280"/>
                    <a:pt x="5246" y="10949"/>
                    <a:pt x="5299" y="10231"/>
                  </a:cubicBezTo>
                  <a:cubicBezTo>
                    <a:pt x="5209" y="10178"/>
                    <a:pt x="5046" y="10112"/>
                    <a:pt x="4929" y="10066"/>
                  </a:cubicBezTo>
                  <a:cubicBezTo>
                    <a:pt x="4469" y="9882"/>
                    <a:pt x="3696" y="9573"/>
                    <a:pt x="3696" y="8769"/>
                  </a:cubicBezTo>
                  <a:cubicBezTo>
                    <a:pt x="3696" y="8202"/>
                    <a:pt x="4186" y="7789"/>
                    <a:pt x="4858" y="7789"/>
                  </a:cubicBezTo>
                  <a:cubicBezTo>
                    <a:pt x="5062" y="7789"/>
                    <a:pt x="5378" y="7867"/>
                    <a:pt x="5580" y="7912"/>
                  </a:cubicBezTo>
                  <a:cubicBezTo>
                    <a:pt x="5568" y="7674"/>
                    <a:pt x="5554" y="7361"/>
                    <a:pt x="5554" y="6949"/>
                  </a:cubicBezTo>
                  <a:cubicBezTo>
                    <a:pt x="5554" y="4011"/>
                    <a:pt x="7692" y="2840"/>
                    <a:pt x="9525" y="2794"/>
                  </a:cubicBezTo>
                  <a:close/>
                  <a:moveTo>
                    <a:pt x="2794" y="1"/>
                  </a:moveTo>
                  <a:cubicBezTo>
                    <a:pt x="1255" y="1"/>
                    <a:pt x="1" y="1253"/>
                    <a:pt x="1" y="2794"/>
                  </a:cubicBezTo>
                  <a:lnTo>
                    <a:pt x="1" y="16272"/>
                  </a:lnTo>
                  <a:cubicBezTo>
                    <a:pt x="1" y="17811"/>
                    <a:pt x="1255" y="19065"/>
                    <a:pt x="2794" y="19065"/>
                  </a:cubicBezTo>
                  <a:lnTo>
                    <a:pt x="16274" y="19065"/>
                  </a:lnTo>
                  <a:cubicBezTo>
                    <a:pt x="17813" y="19065"/>
                    <a:pt x="19065" y="17811"/>
                    <a:pt x="19065" y="16272"/>
                  </a:cubicBezTo>
                  <a:lnTo>
                    <a:pt x="19065" y="2792"/>
                  </a:lnTo>
                  <a:cubicBezTo>
                    <a:pt x="19065" y="1253"/>
                    <a:pt x="17813" y="1"/>
                    <a:pt x="16274"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5" name="Google Shape;8665;p85"/>
            <p:cNvSpPr/>
            <p:nvPr/>
          </p:nvSpPr>
          <p:spPr>
            <a:xfrm>
              <a:off x="4492363" y="1768878"/>
              <a:ext cx="248270" cy="234704"/>
            </a:xfrm>
            <a:custGeom>
              <a:rect b="b" l="l" r="r" t="t"/>
              <a:pathLst>
                <a:path extrusionOk="0" h="11246" w="11896">
                  <a:moveTo>
                    <a:pt x="5930" y="0"/>
                  </a:moveTo>
                  <a:cubicBezTo>
                    <a:pt x="5093" y="21"/>
                    <a:pt x="3077" y="428"/>
                    <a:pt x="3077" y="3039"/>
                  </a:cubicBezTo>
                  <a:cubicBezTo>
                    <a:pt x="3077" y="3478"/>
                    <a:pt x="3094" y="3798"/>
                    <a:pt x="3107" y="4028"/>
                  </a:cubicBezTo>
                  <a:cubicBezTo>
                    <a:pt x="3142" y="4647"/>
                    <a:pt x="3077" y="5187"/>
                    <a:pt x="2410" y="5187"/>
                  </a:cubicBezTo>
                  <a:cubicBezTo>
                    <a:pt x="2173" y="5187"/>
                    <a:pt x="1840" y="5114"/>
                    <a:pt x="1608" y="5061"/>
                  </a:cubicBezTo>
                  <a:lnTo>
                    <a:pt x="1608" y="5061"/>
                  </a:lnTo>
                  <a:cubicBezTo>
                    <a:pt x="2217" y="5314"/>
                    <a:pt x="2827" y="5535"/>
                    <a:pt x="2827" y="6215"/>
                  </a:cubicBezTo>
                  <a:cubicBezTo>
                    <a:pt x="2827" y="7791"/>
                    <a:pt x="1472" y="8398"/>
                    <a:pt x="577" y="8799"/>
                  </a:cubicBezTo>
                  <a:cubicBezTo>
                    <a:pt x="400" y="8879"/>
                    <a:pt x="169" y="8981"/>
                    <a:pt x="0" y="9077"/>
                  </a:cubicBezTo>
                  <a:cubicBezTo>
                    <a:pt x="386" y="9148"/>
                    <a:pt x="526" y="9160"/>
                    <a:pt x="965" y="9263"/>
                  </a:cubicBezTo>
                  <a:cubicBezTo>
                    <a:pt x="1348" y="9355"/>
                    <a:pt x="1603" y="9620"/>
                    <a:pt x="1713" y="10103"/>
                  </a:cubicBezTo>
                  <a:cubicBezTo>
                    <a:pt x="2012" y="10046"/>
                    <a:pt x="2244" y="10007"/>
                    <a:pt x="2558" y="10007"/>
                  </a:cubicBezTo>
                  <a:cubicBezTo>
                    <a:pt x="3450" y="10007"/>
                    <a:pt x="3988" y="10373"/>
                    <a:pt x="4460" y="10697"/>
                  </a:cubicBezTo>
                  <a:cubicBezTo>
                    <a:pt x="4892" y="10991"/>
                    <a:pt x="5261" y="11244"/>
                    <a:pt x="5941" y="11246"/>
                  </a:cubicBezTo>
                  <a:cubicBezTo>
                    <a:pt x="6620" y="11244"/>
                    <a:pt x="6990" y="10991"/>
                    <a:pt x="7420" y="10697"/>
                  </a:cubicBezTo>
                  <a:cubicBezTo>
                    <a:pt x="7894" y="10373"/>
                    <a:pt x="8430" y="10007"/>
                    <a:pt x="9323" y="10007"/>
                  </a:cubicBezTo>
                  <a:cubicBezTo>
                    <a:pt x="9638" y="10007"/>
                    <a:pt x="9870" y="10044"/>
                    <a:pt x="10169" y="10103"/>
                  </a:cubicBezTo>
                  <a:cubicBezTo>
                    <a:pt x="10280" y="9616"/>
                    <a:pt x="10535" y="9355"/>
                    <a:pt x="10917" y="9263"/>
                  </a:cubicBezTo>
                  <a:cubicBezTo>
                    <a:pt x="11308" y="9171"/>
                    <a:pt x="11524" y="9140"/>
                    <a:pt x="11895" y="9075"/>
                  </a:cubicBezTo>
                  <a:cubicBezTo>
                    <a:pt x="11727" y="8988"/>
                    <a:pt x="11487" y="8880"/>
                    <a:pt x="11304" y="8799"/>
                  </a:cubicBezTo>
                  <a:cubicBezTo>
                    <a:pt x="10409" y="8398"/>
                    <a:pt x="9054" y="7791"/>
                    <a:pt x="9054" y="6215"/>
                  </a:cubicBezTo>
                  <a:cubicBezTo>
                    <a:pt x="9054" y="5541"/>
                    <a:pt x="9663" y="5312"/>
                    <a:pt x="10271" y="5061"/>
                  </a:cubicBezTo>
                  <a:lnTo>
                    <a:pt x="10271" y="5061"/>
                  </a:lnTo>
                  <a:cubicBezTo>
                    <a:pt x="9985" y="5105"/>
                    <a:pt x="9811" y="5187"/>
                    <a:pt x="9472" y="5187"/>
                  </a:cubicBezTo>
                  <a:cubicBezTo>
                    <a:pt x="8805" y="5187"/>
                    <a:pt x="8739" y="4647"/>
                    <a:pt x="8773" y="4028"/>
                  </a:cubicBezTo>
                  <a:cubicBezTo>
                    <a:pt x="8787" y="3798"/>
                    <a:pt x="8805" y="3478"/>
                    <a:pt x="8805" y="3039"/>
                  </a:cubicBezTo>
                  <a:cubicBezTo>
                    <a:pt x="8805" y="439"/>
                    <a:pt x="6795" y="25"/>
                    <a:pt x="5930"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66" name="Google Shape;8666;p85"/>
          <p:cNvGrpSpPr/>
          <p:nvPr/>
        </p:nvGrpSpPr>
        <p:grpSpPr>
          <a:xfrm>
            <a:off x="7942611" y="3308537"/>
            <a:ext cx="387661" cy="387661"/>
            <a:chOff x="2869999" y="1687279"/>
            <a:chExt cx="397887" cy="397887"/>
          </a:xfrm>
        </p:grpSpPr>
        <p:sp>
          <p:nvSpPr>
            <p:cNvPr id="8667" name="Google Shape;8667;p85"/>
            <p:cNvSpPr/>
            <p:nvPr/>
          </p:nvSpPr>
          <p:spPr>
            <a:xfrm>
              <a:off x="2994590" y="1833740"/>
              <a:ext cx="148657" cy="81685"/>
            </a:xfrm>
            <a:custGeom>
              <a:rect b="b" l="l" r="r" t="t"/>
              <a:pathLst>
                <a:path extrusionOk="0" h="3914" w="7123">
                  <a:moveTo>
                    <a:pt x="2491" y="0"/>
                  </a:moveTo>
                  <a:lnTo>
                    <a:pt x="1" y="3112"/>
                  </a:lnTo>
                  <a:lnTo>
                    <a:pt x="1" y="3112"/>
                  </a:lnTo>
                  <a:lnTo>
                    <a:pt x="2196" y="2015"/>
                  </a:lnTo>
                  <a:cubicBezTo>
                    <a:pt x="2275" y="1975"/>
                    <a:pt x="2360" y="1956"/>
                    <a:pt x="2445" y="1956"/>
                  </a:cubicBezTo>
                  <a:cubicBezTo>
                    <a:pt x="2590" y="1956"/>
                    <a:pt x="2733" y="2012"/>
                    <a:pt x="2840" y="2119"/>
                  </a:cubicBezTo>
                  <a:lnTo>
                    <a:pt x="4634" y="3913"/>
                  </a:lnTo>
                  <a:lnTo>
                    <a:pt x="7123" y="800"/>
                  </a:lnTo>
                  <a:lnTo>
                    <a:pt x="4929" y="1897"/>
                  </a:lnTo>
                  <a:cubicBezTo>
                    <a:pt x="4850" y="1937"/>
                    <a:pt x="4764" y="1957"/>
                    <a:pt x="4679" y="1957"/>
                  </a:cubicBezTo>
                  <a:cubicBezTo>
                    <a:pt x="4535" y="1957"/>
                    <a:pt x="4392" y="1900"/>
                    <a:pt x="4285" y="1792"/>
                  </a:cubicBezTo>
                  <a:lnTo>
                    <a:pt x="2491"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8" name="Google Shape;8668;p85"/>
            <p:cNvSpPr/>
            <p:nvPr/>
          </p:nvSpPr>
          <p:spPr>
            <a:xfrm>
              <a:off x="2869999" y="1687279"/>
              <a:ext cx="397887" cy="397887"/>
            </a:xfrm>
            <a:custGeom>
              <a:rect b="b" l="l" r="r" t="t"/>
              <a:pathLst>
                <a:path extrusionOk="0" h="19065" w="19065">
                  <a:moveTo>
                    <a:pt x="8420" y="5623"/>
                  </a:moveTo>
                  <a:cubicBezTo>
                    <a:pt x="8569" y="5623"/>
                    <a:pt x="8707" y="5682"/>
                    <a:pt x="8810" y="5787"/>
                  </a:cubicBezTo>
                  <a:lnTo>
                    <a:pt x="10759" y="7736"/>
                  </a:lnTo>
                  <a:lnTo>
                    <a:pt x="14867" y="5683"/>
                  </a:lnTo>
                  <a:cubicBezTo>
                    <a:pt x="14947" y="5643"/>
                    <a:pt x="15033" y="5624"/>
                    <a:pt x="15118" y="5624"/>
                  </a:cubicBezTo>
                  <a:cubicBezTo>
                    <a:pt x="15283" y="5624"/>
                    <a:pt x="15443" y="5695"/>
                    <a:pt x="15552" y="5829"/>
                  </a:cubicBezTo>
                  <a:cubicBezTo>
                    <a:pt x="15716" y="6035"/>
                    <a:pt x="15718" y="6325"/>
                    <a:pt x="15553" y="6530"/>
                  </a:cubicBezTo>
                  <a:lnTo>
                    <a:pt x="11085" y="12116"/>
                  </a:lnTo>
                  <a:cubicBezTo>
                    <a:pt x="10973" y="12256"/>
                    <a:pt x="10812" y="12324"/>
                    <a:pt x="10652" y="12324"/>
                  </a:cubicBezTo>
                  <a:cubicBezTo>
                    <a:pt x="10507" y="12324"/>
                    <a:pt x="10363" y="12269"/>
                    <a:pt x="10255" y="12161"/>
                  </a:cubicBezTo>
                  <a:lnTo>
                    <a:pt x="8306" y="10211"/>
                  </a:lnTo>
                  <a:lnTo>
                    <a:pt x="4196" y="12267"/>
                  </a:lnTo>
                  <a:cubicBezTo>
                    <a:pt x="4117" y="12306"/>
                    <a:pt x="4032" y="12325"/>
                    <a:pt x="3948" y="12325"/>
                  </a:cubicBezTo>
                  <a:cubicBezTo>
                    <a:pt x="3784" y="12325"/>
                    <a:pt x="3622" y="12253"/>
                    <a:pt x="3514" y="12118"/>
                  </a:cubicBezTo>
                  <a:cubicBezTo>
                    <a:pt x="3347" y="11913"/>
                    <a:pt x="3347" y="11623"/>
                    <a:pt x="3510" y="11418"/>
                  </a:cubicBezTo>
                  <a:lnTo>
                    <a:pt x="7979" y="5833"/>
                  </a:lnTo>
                  <a:cubicBezTo>
                    <a:pt x="8078" y="5709"/>
                    <a:pt x="8226" y="5633"/>
                    <a:pt x="8384" y="5624"/>
                  </a:cubicBezTo>
                  <a:cubicBezTo>
                    <a:pt x="8396" y="5623"/>
                    <a:pt x="8408" y="5623"/>
                    <a:pt x="8420" y="5623"/>
                  </a:cubicBezTo>
                  <a:close/>
                  <a:moveTo>
                    <a:pt x="9532" y="1"/>
                  </a:moveTo>
                  <a:cubicBezTo>
                    <a:pt x="4297" y="1"/>
                    <a:pt x="0" y="4046"/>
                    <a:pt x="0" y="8975"/>
                  </a:cubicBezTo>
                  <a:cubicBezTo>
                    <a:pt x="0" y="11616"/>
                    <a:pt x="1255" y="14085"/>
                    <a:pt x="3388" y="15787"/>
                  </a:cubicBezTo>
                  <a:lnTo>
                    <a:pt x="3388" y="18506"/>
                  </a:lnTo>
                  <a:cubicBezTo>
                    <a:pt x="3388" y="18699"/>
                    <a:pt x="3489" y="18879"/>
                    <a:pt x="3653" y="18980"/>
                  </a:cubicBezTo>
                  <a:cubicBezTo>
                    <a:pt x="3742" y="19036"/>
                    <a:pt x="3843" y="19064"/>
                    <a:pt x="3946" y="19064"/>
                  </a:cubicBezTo>
                  <a:cubicBezTo>
                    <a:pt x="4031" y="19064"/>
                    <a:pt x="4117" y="19045"/>
                    <a:pt x="4196" y="19005"/>
                  </a:cubicBezTo>
                  <a:lnTo>
                    <a:pt x="6970" y="17581"/>
                  </a:lnTo>
                  <a:cubicBezTo>
                    <a:pt x="7802" y="17799"/>
                    <a:pt x="8661" y="17910"/>
                    <a:pt x="9532" y="17910"/>
                  </a:cubicBezTo>
                  <a:cubicBezTo>
                    <a:pt x="14768" y="17910"/>
                    <a:pt x="19065" y="13901"/>
                    <a:pt x="19065" y="8975"/>
                  </a:cubicBezTo>
                  <a:cubicBezTo>
                    <a:pt x="19065" y="4046"/>
                    <a:pt x="14768" y="1"/>
                    <a:pt x="953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69" name="Google Shape;8669;p85"/>
          <p:cNvGrpSpPr/>
          <p:nvPr/>
        </p:nvGrpSpPr>
        <p:grpSpPr>
          <a:xfrm>
            <a:off x="2477718" y="3828664"/>
            <a:ext cx="386807" cy="386929"/>
            <a:chOff x="3902887" y="1687655"/>
            <a:chExt cx="397010" cy="397135"/>
          </a:xfrm>
        </p:grpSpPr>
        <p:sp>
          <p:nvSpPr>
            <p:cNvPr id="8670" name="Google Shape;8670;p85"/>
            <p:cNvSpPr/>
            <p:nvPr/>
          </p:nvSpPr>
          <p:spPr>
            <a:xfrm>
              <a:off x="4023345" y="1785845"/>
              <a:ext cx="156275" cy="200269"/>
            </a:xfrm>
            <a:custGeom>
              <a:rect b="b" l="l" r="r" t="t"/>
              <a:pathLst>
                <a:path extrusionOk="0" h="9596" w="7488">
                  <a:moveTo>
                    <a:pt x="3585" y="1"/>
                  </a:moveTo>
                  <a:cubicBezTo>
                    <a:pt x="3550" y="1"/>
                    <a:pt x="36" y="31"/>
                    <a:pt x="36" y="2561"/>
                  </a:cubicBezTo>
                  <a:cubicBezTo>
                    <a:pt x="36" y="4296"/>
                    <a:pt x="1381" y="4712"/>
                    <a:pt x="3429" y="5147"/>
                  </a:cubicBezTo>
                  <a:cubicBezTo>
                    <a:pt x="4813" y="5440"/>
                    <a:pt x="6242" y="5745"/>
                    <a:pt x="6242" y="7084"/>
                  </a:cubicBezTo>
                  <a:cubicBezTo>
                    <a:pt x="6242" y="8290"/>
                    <a:pt x="4968" y="9010"/>
                    <a:pt x="3737" y="9010"/>
                  </a:cubicBezTo>
                  <a:cubicBezTo>
                    <a:pt x="2265" y="9010"/>
                    <a:pt x="1591" y="8227"/>
                    <a:pt x="1100" y="7655"/>
                  </a:cubicBezTo>
                  <a:cubicBezTo>
                    <a:pt x="793" y="7298"/>
                    <a:pt x="640" y="7140"/>
                    <a:pt x="463" y="7140"/>
                  </a:cubicBezTo>
                  <a:cubicBezTo>
                    <a:pt x="330" y="7140"/>
                    <a:pt x="1" y="7243"/>
                    <a:pt x="1" y="7485"/>
                  </a:cubicBezTo>
                  <a:cubicBezTo>
                    <a:pt x="1" y="8301"/>
                    <a:pt x="1016" y="9596"/>
                    <a:pt x="3744" y="9596"/>
                  </a:cubicBezTo>
                  <a:cubicBezTo>
                    <a:pt x="5165" y="9594"/>
                    <a:pt x="6203" y="9265"/>
                    <a:pt x="6831" y="8616"/>
                  </a:cubicBezTo>
                  <a:cubicBezTo>
                    <a:pt x="7479" y="7947"/>
                    <a:pt x="7487" y="7116"/>
                    <a:pt x="7482" y="6957"/>
                  </a:cubicBezTo>
                  <a:cubicBezTo>
                    <a:pt x="7482" y="5087"/>
                    <a:pt x="6088" y="4674"/>
                    <a:pt x="3964" y="4255"/>
                  </a:cubicBezTo>
                  <a:cubicBezTo>
                    <a:pt x="2598" y="3986"/>
                    <a:pt x="1186" y="3709"/>
                    <a:pt x="1186" y="2410"/>
                  </a:cubicBezTo>
                  <a:cubicBezTo>
                    <a:pt x="1186" y="1420"/>
                    <a:pt x="2170" y="675"/>
                    <a:pt x="3475" y="675"/>
                  </a:cubicBezTo>
                  <a:cubicBezTo>
                    <a:pt x="4868" y="675"/>
                    <a:pt x="5485" y="1305"/>
                    <a:pt x="5938" y="1766"/>
                  </a:cubicBezTo>
                  <a:cubicBezTo>
                    <a:pt x="6247" y="2081"/>
                    <a:pt x="6375" y="2191"/>
                    <a:pt x="6598" y="2191"/>
                  </a:cubicBezTo>
                  <a:cubicBezTo>
                    <a:pt x="6794" y="2191"/>
                    <a:pt x="7082" y="2072"/>
                    <a:pt x="7082" y="1818"/>
                  </a:cubicBezTo>
                  <a:cubicBezTo>
                    <a:pt x="7082" y="1381"/>
                    <a:pt x="5803" y="1"/>
                    <a:pt x="3585"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1" name="Google Shape;8671;p85"/>
            <p:cNvSpPr/>
            <p:nvPr/>
          </p:nvSpPr>
          <p:spPr>
            <a:xfrm>
              <a:off x="3902887" y="1687655"/>
              <a:ext cx="397010" cy="397135"/>
            </a:xfrm>
            <a:custGeom>
              <a:rect b="b" l="l" r="r" t="t"/>
              <a:pathLst>
                <a:path extrusionOk="0" h="19029" w="19023">
                  <a:moveTo>
                    <a:pt x="9357" y="3591"/>
                  </a:moveTo>
                  <a:cubicBezTo>
                    <a:pt x="11911" y="3591"/>
                    <a:pt x="13969" y="5196"/>
                    <a:pt x="13969" y="6523"/>
                  </a:cubicBezTo>
                  <a:cubicBezTo>
                    <a:pt x="13969" y="7455"/>
                    <a:pt x="13157" y="8010"/>
                    <a:pt x="12370" y="8010"/>
                  </a:cubicBezTo>
                  <a:cubicBezTo>
                    <a:pt x="11658" y="8010"/>
                    <a:pt x="11246" y="7589"/>
                    <a:pt x="10914" y="7251"/>
                  </a:cubicBezTo>
                  <a:cubicBezTo>
                    <a:pt x="10514" y="6845"/>
                    <a:pt x="10171" y="6494"/>
                    <a:pt x="9247" y="6494"/>
                  </a:cubicBezTo>
                  <a:cubicBezTo>
                    <a:pt x="8481" y="6494"/>
                    <a:pt x="8073" y="6855"/>
                    <a:pt x="8073" y="7115"/>
                  </a:cubicBezTo>
                  <a:cubicBezTo>
                    <a:pt x="8073" y="7497"/>
                    <a:pt x="9028" y="7685"/>
                    <a:pt x="9950" y="7867"/>
                  </a:cubicBezTo>
                  <a:cubicBezTo>
                    <a:pt x="11710" y="8214"/>
                    <a:pt x="14369" y="8739"/>
                    <a:pt x="14369" y="11635"/>
                  </a:cubicBezTo>
                  <a:cubicBezTo>
                    <a:pt x="14379" y="11960"/>
                    <a:pt x="14340" y="13128"/>
                    <a:pt x="13404" y="14096"/>
                  </a:cubicBezTo>
                  <a:cubicBezTo>
                    <a:pt x="12561" y="14970"/>
                    <a:pt x="11252" y="15414"/>
                    <a:pt x="9518" y="15415"/>
                  </a:cubicBezTo>
                  <a:lnTo>
                    <a:pt x="9516" y="15415"/>
                  </a:lnTo>
                  <a:cubicBezTo>
                    <a:pt x="5952" y="15415"/>
                    <a:pt x="4658" y="13487"/>
                    <a:pt x="4658" y="12190"/>
                  </a:cubicBezTo>
                  <a:cubicBezTo>
                    <a:pt x="4658" y="11290"/>
                    <a:pt x="5476" y="10731"/>
                    <a:pt x="6235" y="10731"/>
                  </a:cubicBezTo>
                  <a:cubicBezTo>
                    <a:pt x="6942" y="10731"/>
                    <a:pt x="7354" y="11210"/>
                    <a:pt x="7717" y="11633"/>
                  </a:cubicBezTo>
                  <a:cubicBezTo>
                    <a:pt x="8145" y="12132"/>
                    <a:pt x="8549" y="12601"/>
                    <a:pt x="9509" y="12601"/>
                  </a:cubicBezTo>
                  <a:cubicBezTo>
                    <a:pt x="10165" y="12601"/>
                    <a:pt x="10898" y="12254"/>
                    <a:pt x="10898" y="11789"/>
                  </a:cubicBezTo>
                  <a:cubicBezTo>
                    <a:pt x="10898" y="11384"/>
                    <a:pt x="10135" y="11191"/>
                    <a:pt x="8970" y="10943"/>
                  </a:cubicBezTo>
                  <a:cubicBezTo>
                    <a:pt x="7165" y="10559"/>
                    <a:pt x="4694" y="10032"/>
                    <a:pt x="4694" y="7266"/>
                  </a:cubicBezTo>
                  <a:cubicBezTo>
                    <a:pt x="4694" y="4359"/>
                    <a:pt x="7744" y="3591"/>
                    <a:pt x="9357" y="3591"/>
                  </a:cubicBezTo>
                  <a:close/>
                  <a:moveTo>
                    <a:pt x="5202" y="0"/>
                  </a:moveTo>
                  <a:cubicBezTo>
                    <a:pt x="2338" y="0"/>
                    <a:pt x="6" y="2303"/>
                    <a:pt x="1" y="5148"/>
                  </a:cubicBezTo>
                  <a:lnTo>
                    <a:pt x="1" y="5159"/>
                  </a:lnTo>
                  <a:cubicBezTo>
                    <a:pt x="2" y="6225"/>
                    <a:pt x="261" y="6830"/>
                    <a:pt x="469" y="7319"/>
                  </a:cubicBezTo>
                  <a:cubicBezTo>
                    <a:pt x="609" y="7646"/>
                    <a:pt x="712" y="7885"/>
                    <a:pt x="712" y="8212"/>
                  </a:cubicBezTo>
                  <a:cubicBezTo>
                    <a:pt x="712" y="8219"/>
                    <a:pt x="632" y="9035"/>
                    <a:pt x="632" y="9553"/>
                  </a:cubicBezTo>
                  <a:cubicBezTo>
                    <a:pt x="632" y="12302"/>
                    <a:pt x="2927" y="18423"/>
                    <a:pt x="9541" y="18423"/>
                  </a:cubicBezTo>
                  <a:cubicBezTo>
                    <a:pt x="10171" y="18423"/>
                    <a:pt x="10931" y="18343"/>
                    <a:pt x="10931" y="18343"/>
                  </a:cubicBezTo>
                  <a:cubicBezTo>
                    <a:pt x="11190" y="18343"/>
                    <a:pt x="11441" y="18446"/>
                    <a:pt x="11759" y="18577"/>
                  </a:cubicBezTo>
                  <a:cubicBezTo>
                    <a:pt x="12509" y="18886"/>
                    <a:pt x="13241" y="19028"/>
                    <a:pt x="13937" y="19028"/>
                  </a:cubicBezTo>
                  <a:cubicBezTo>
                    <a:pt x="15330" y="19028"/>
                    <a:pt x="16576" y="18458"/>
                    <a:pt x="17517" y="17520"/>
                  </a:cubicBezTo>
                  <a:cubicBezTo>
                    <a:pt x="18489" y="16555"/>
                    <a:pt x="19023" y="15260"/>
                    <a:pt x="19023" y="13878"/>
                  </a:cubicBezTo>
                  <a:cubicBezTo>
                    <a:pt x="19023" y="12804"/>
                    <a:pt x="18763" y="12198"/>
                    <a:pt x="18554" y="11708"/>
                  </a:cubicBezTo>
                  <a:cubicBezTo>
                    <a:pt x="18414" y="11380"/>
                    <a:pt x="18312" y="11141"/>
                    <a:pt x="18312" y="10814"/>
                  </a:cubicBezTo>
                  <a:cubicBezTo>
                    <a:pt x="18312" y="10804"/>
                    <a:pt x="18391" y="9993"/>
                    <a:pt x="18391" y="9473"/>
                  </a:cubicBezTo>
                  <a:cubicBezTo>
                    <a:pt x="18391" y="6724"/>
                    <a:pt x="16095" y="603"/>
                    <a:pt x="9483" y="603"/>
                  </a:cubicBezTo>
                  <a:cubicBezTo>
                    <a:pt x="8853" y="603"/>
                    <a:pt x="8092" y="683"/>
                    <a:pt x="8092" y="683"/>
                  </a:cubicBezTo>
                  <a:cubicBezTo>
                    <a:pt x="7832" y="683"/>
                    <a:pt x="7583" y="580"/>
                    <a:pt x="7264" y="450"/>
                  </a:cubicBezTo>
                  <a:cubicBezTo>
                    <a:pt x="6767" y="244"/>
                    <a:pt x="6150" y="0"/>
                    <a:pt x="520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72" name="Google Shape;8672;p85"/>
          <p:cNvGrpSpPr/>
          <p:nvPr/>
        </p:nvGrpSpPr>
        <p:grpSpPr>
          <a:xfrm>
            <a:off x="3515416" y="3828288"/>
            <a:ext cx="387681" cy="387681"/>
            <a:chOff x="4933458" y="1687279"/>
            <a:chExt cx="397907" cy="397907"/>
          </a:xfrm>
        </p:grpSpPr>
        <p:sp>
          <p:nvSpPr>
            <p:cNvPr id="8673" name="Google Shape;8673;p85"/>
            <p:cNvSpPr/>
            <p:nvPr/>
          </p:nvSpPr>
          <p:spPr>
            <a:xfrm>
              <a:off x="5071801" y="1766541"/>
              <a:ext cx="125867" cy="241215"/>
            </a:xfrm>
            <a:custGeom>
              <a:rect b="b" l="l" r="r" t="t"/>
              <a:pathLst>
                <a:path extrusionOk="0" h="11558" w="6031">
                  <a:moveTo>
                    <a:pt x="2415" y="1"/>
                  </a:moveTo>
                  <a:cubicBezTo>
                    <a:pt x="2233" y="993"/>
                    <a:pt x="1808" y="2415"/>
                    <a:pt x="0" y="2785"/>
                  </a:cubicBezTo>
                  <a:lnTo>
                    <a:pt x="0" y="4244"/>
                  </a:lnTo>
                  <a:lnTo>
                    <a:pt x="1228" y="4244"/>
                  </a:lnTo>
                  <a:cubicBezTo>
                    <a:pt x="1537" y="4244"/>
                    <a:pt x="1787" y="4496"/>
                    <a:pt x="1787" y="4803"/>
                  </a:cubicBezTo>
                  <a:lnTo>
                    <a:pt x="1787" y="9077"/>
                  </a:lnTo>
                  <a:cubicBezTo>
                    <a:pt x="1787" y="10222"/>
                    <a:pt x="2553" y="11558"/>
                    <a:pt x="4714" y="11558"/>
                  </a:cubicBezTo>
                  <a:cubicBezTo>
                    <a:pt x="5212" y="11558"/>
                    <a:pt x="5689" y="11535"/>
                    <a:pt x="6031" y="11512"/>
                  </a:cubicBezTo>
                  <a:lnTo>
                    <a:pt x="6031" y="9905"/>
                  </a:lnTo>
                  <a:lnTo>
                    <a:pt x="4891" y="9905"/>
                  </a:lnTo>
                  <a:cubicBezTo>
                    <a:pt x="3535" y="9905"/>
                    <a:pt x="3351" y="9125"/>
                    <a:pt x="3351" y="8363"/>
                  </a:cubicBezTo>
                  <a:lnTo>
                    <a:pt x="3351" y="4803"/>
                  </a:lnTo>
                  <a:cubicBezTo>
                    <a:pt x="3351" y="4496"/>
                    <a:pt x="3600" y="4244"/>
                    <a:pt x="3910" y="4244"/>
                  </a:cubicBezTo>
                  <a:lnTo>
                    <a:pt x="6031" y="4244"/>
                  </a:lnTo>
                  <a:lnTo>
                    <a:pt x="6031" y="2681"/>
                  </a:lnTo>
                  <a:lnTo>
                    <a:pt x="3910" y="2681"/>
                  </a:lnTo>
                  <a:cubicBezTo>
                    <a:pt x="3600" y="2681"/>
                    <a:pt x="3351" y="2431"/>
                    <a:pt x="3351" y="2122"/>
                  </a:cubicBezTo>
                  <a:lnTo>
                    <a:pt x="3351" y="1"/>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4" name="Google Shape;8674;p85"/>
            <p:cNvSpPr/>
            <p:nvPr/>
          </p:nvSpPr>
          <p:spPr>
            <a:xfrm>
              <a:off x="4933458" y="1687279"/>
              <a:ext cx="397907" cy="397907"/>
            </a:xfrm>
            <a:custGeom>
              <a:rect b="b" l="l" r="r" t="t"/>
              <a:pathLst>
                <a:path extrusionOk="0" h="19066" w="19066">
                  <a:moveTo>
                    <a:pt x="10539" y="2681"/>
                  </a:moveTo>
                  <a:cubicBezTo>
                    <a:pt x="10846" y="2681"/>
                    <a:pt x="11059" y="2932"/>
                    <a:pt x="11059" y="3240"/>
                  </a:cubicBezTo>
                  <a:lnTo>
                    <a:pt x="11059" y="5362"/>
                  </a:lnTo>
                  <a:lnTo>
                    <a:pt x="13219" y="5362"/>
                  </a:lnTo>
                  <a:cubicBezTo>
                    <a:pt x="13528" y="5362"/>
                    <a:pt x="13778" y="5612"/>
                    <a:pt x="13778" y="5921"/>
                  </a:cubicBezTo>
                  <a:lnTo>
                    <a:pt x="13778" y="8601"/>
                  </a:lnTo>
                  <a:cubicBezTo>
                    <a:pt x="13778" y="8911"/>
                    <a:pt x="13528" y="9160"/>
                    <a:pt x="13219" y="9160"/>
                  </a:cubicBezTo>
                  <a:lnTo>
                    <a:pt x="11096" y="9160"/>
                  </a:lnTo>
                  <a:lnTo>
                    <a:pt x="11096" y="12161"/>
                  </a:lnTo>
                  <a:cubicBezTo>
                    <a:pt x="11096" y="12440"/>
                    <a:pt x="11121" y="12520"/>
                    <a:pt x="11133" y="12541"/>
                  </a:cubicBezTo>
                  <a:cubicBezTo>
                    <a:pt x="11140" y="12541"/>
                    <a:pt x="11234" y="12585"/>
                    <a:pt x="11520" y="12585"/>
                  </a:cubicBezTo>
                  <a:lnTo>
                    <a:pt x="13219" y="12585"/>
                  </a:lnTo>
                  <a:cubicBezTo>
                    <a:pt x="13528" y="12585"/>
                    <a:pt x="13741" y="12836"/>
                    <a:pt x="13741" y="13144"/>
                  </a:cubicBezTo>
                  <a:lnTo>
                    <a:pt x="13741" y="15826"/>
                  </a:lnTo>
                  <a:cubicBezTo>
                    <a:pt x="13741" y="16113"/>
                    <a:pt x="13560" y="16351"/>
                    <a:pt x="13273" y="16382"/>
                  </a:cubicBezTo>
                  <a:cubicBezTo>
                    <a:pt x="13236" y="16385"/>
                    <a:pt x="12341" y="16474"/>
                    <a:pt x="11342" y="16474"/>
                  </a:cubicBezTo>
                  <a:cubicBezTo>
                    <a:pt x="8564" y="16474"/>
                    <a:pt x="7298" y="14609"/>
                    <a:pt x="7298" y="12877"/>
                  </a:cubicBezTo>
                  <a:lnTo>
                    <a:pt x="7298" y="9160"/>
                  </a:lnTo>
                  <a:lnTo>
                    <a:pt x="6070" y="9160"/>
                  </a:lnTo>
                  <a:cubicBezTo>
                    <a:pt x="5760" y="9160"/>
                    <a:pt x="5511" y="8911"/>
                    <a:pt x="5511" y="8601"/>
                  </a:cubicBezTo>
                  <a:lnTo>
                    <a:pt x="5511" y="6100"/>
                  </a:lnTo>
                  <a:cubicBezTo>
                    <a:pt x="5511" y="5808"/>
                    <a:pt x="5734" y="5568"/>
                    <a:pt x="6024" y="5543"/>
                  </a:cubicBezTo>
                  <a:cubicBezTo>
                    <a:pt x="7535" y="5417"/>
                    <a:pt x="7797" y="4524"/>
                    <a:pt x="8000" y="3275"/>
                  </a:cubicBezTo>
                  <a:lnTo>
                    <a:pt x="8021" y="3148"/>
                  </a:lnTo>
                  <a:cubicBezTo>
                    <a:pt x="8066" y="2879"/>
                    <a:pt x="8299" y="2681"/>
                    <a:pt x="8571" y="2681"/>
                  </a:cubicBezTo>
                  <a:close/>
                  <a:moveTo>
                    <a:pt x="2794" y="1"/>
                  </a:moveTo>
                  <a:cubicBezTo>
                    <a:pt x="1253" y="1"/>
                    <a:pt x="1" y="1253"/>
                    <a:pt x="1" y="2794"/>
                  </a:cubicBezTo>
                  <a:lnTo>
                    <a:pt x="1" y="16272"/>
                  </a:lnTo>
                  <a:cubicBezTo>
                    <a:pt x="1" y="17811"/>
                    <a:pt x="1253" y="19065"/>
                    <a:pt x="2794" y="19065"/>
                  </a:cubicBezTo>
                  <a:lnTo>
                    <a:pt x="16272" y="19065"/>
                  </a:lnTo>
                  <a:cubicBezTo>
                    <a:pt x="17813" y="19065"/>
                    <a:pt x="19065" y="17811"/>
                    <a:pt x="19065" y="16272"/>
                  </a:cubicBezTo>
                  <a:lnTo>
                    <a:pt x="19065" y="2792"/>
                  </a:lnTo>
                  <a:cubicBezTo>
                    <a:pt x="19065" y="1253"/>
                    <a:pt x="17813" y="1"/>
                    <a:pt x="1627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75" name="Google Shape;8675;p85"/>
          <p:cNvGrpSpPr/>
          <p:nvPr/>
        </p:nvGrpSpPr>
        <p:grpSpPr>
          <a:xfrm>
            <a:off x="6348367" y="3308537"/>
            <a:ext cx="387661" cy="387661"/>
            <a:chOff x="1379798" y="1723250"/>
            <a:chExt cx="397887" cy="397887"/>
          </a:xfrm>
        </p:grpSpPr>
        <p:sp>
          <p:nvSpPr>
            <p:cNvPr id="8676" name="Google Shape;8676;p85"/>
            <p:cNvSpPr/>
            <p:nvPr/>
          </p:nvSpPr>
          <p:spPr>
            <a:xfrm>
              <a:off x="1462169" y="1793977"/>
              <a:ext cx="23354" cy="23312"/>
            </a:xfrm>
            <a:custGeom>
              <a:rect b="b" l="l" r="r" t="t"/>
              <a:pathLst>
                <a:path extrusionOk="0" h="1117" w="1119">
                  <a:moveTo>
                    <a:pt x="559" y="1"/>
                  </a:moveTo>
                  <a:cubicBezTo>
                    <a:pt x="251" y="1"/>
                    <a:pt x="0" y="250"/>
                    <a:pt x="0" y="558"/>
                  </a:cubicBezTo>
                  <a:cubicBezTo>
                    <a:pt x="0" y="866"/>
                    <a:pt x="251" y="1117"/>
                    <a:pt x="559" y="1117"/>
                  </a:cubicBezTo>
                  <a:cubicBezTo>
                    <a:pt x="867" y="1117"/>
                    <a:pt x="1118" y="866"/>
                    <a:pt x="1118" y="558"/>
                  </a:cubicBezTo>
                  <a:cubicBezTo>
                    <a:pt x="1118" y="250"/>
                    <a:pt x="867" y="1"/>
                    <a:pt x="559"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7" name="Google Shape;8677;p85"/>
            <p:cNvSpPr/>
            <p:nvPr/>
          </p:nvSpPr>
          <p:spPr>
            <a:xfrm>
              <a:off x="1379798" y="1723250"/>
              <a:ext cx="397887" cy="397887"/>
            </a:xfrm>
            <a:custGeom>
              <a:rect b="b" l="l" r="r" t="t"/>
              <a:pathLst>
                <a:path extrusionOk="0" h="19065" w="19065">
                  <a:moveTo>
                    <a:pt x="4506" y="2271"/>
                  </a:moveTo>
                  <a:cubicBezTo>
                    <a:pt x="5429" y="2271"/>
                    <a:pt x="6181" y="3023"/>
                    <a:pt x="6181" y="3947"/>
                  </a:cubicBezTo>
                  <a:cubicBezTo>
                    <a:pt x="6181" y="4872"/>
                    <a:pt x="5429" y="5622"/>
                    <a:pt x="4506" y="5622"/>
                  </a:cubicBezTo>
                  <a:cubicBezTo>
                    <a:pt x="3583" y="5622"/>
                    <a:pt x="2831" y="4872"/>
                    <a:pt x="2831" y="3947"/>
                  </a:cubicBezTo>
                  <a:cubicBezTo>
                    <a:pt x="2831" y="3023"/>
                    <a:pt x="3583" y="2271"/>
                    <a:pt x="4506" y="2271"/>
                  </a:cubicBezTo>
                  <a:close/>
                  <a:moveTo>
                    <a:pt x="5622" y="6740"/>
                  </a:moveTo>
                  <a:cubicBezTo>
                    <a:pt x="5932" y="6740"/>
                    <a:pt x="6181" y="6989"/>
                    <a:pt x="6181" y="7299"/>
                  </a:cubicBezTo>
                  <a:lnTo>
                    <a:pt x="6181" y="16234"/>
                  </a:lnTo>
                  <a:cubicBezTo>
                    <a:pt x="6181" y="16544"/>
                    <a:pt x="5932" y="16793"/>
                    <a:pt x="5622" y="16793"/>
                  </a:cubicBezTo>
                  <a:lnTo>
                    <a:pt x="3388" y="16793"/>
                  </a:lnTo>
                  <a:cubicBezTo>
                    <a:pt x="3080" y="16793"/>
                    <a:pt x="2831" y="16544"/>
                    <a:pt x="2831" y="16234"/>
                  </a:cubicBezTo>
                  <a:lnTo>
                    <a:pt x="2831" y="7299"/>
                  </a:lnTo>
                  <a:cubicBezTo>
                    <a:pt x="2831" y="6989"/>
                    <a:pt x="3080" y="6740"/>
                    <a:pt x="3388" y="6740"/>
                  </a:cubicBezTo>
                  <a:close/>
                  <a:moveTo>
                    <a:pt x="12596" y="6721"/>
                  </a:moveTo>
                  <a:cubicBezTo>
                    <a:pt x="12811" y="6721"/>
                    <a:pt x="13027" y="6739"/>
                    <a:pt x="13241" y="6774"/>
                  </a:cubicBezTo>
                  <a:cubicBezTo>
                    <a:pt x="15058" y="7069"/>
                    <a:pt x="16235" y="8557"/>
                    <a:pt x="16235" y="10223"/>
                  </a:cubicBezTo>
                  <a:lnTo>
                    <a:pt x="16235" y="16234"/>
                  </a:lnTo>
                  <a:cubicBezTo>
                    <a:pt x="16235" y="16544"/>
                    <a:pt x="15985" y="16793"/>
                    <a:pt x="15676" y="16793"/>
                  </a:cubicBezTo>
                  <a:lnTo>
                    <a:pt x="13441" y="16793"/>
                  </a:lnTo>
                  <a:cubicBezTo>
                    <a:pt x="13133" y="16793"/>
                    <a:pt x="12884" y="16544"/>
                    <a:pt x="12884" y="16234"/>
                  </a:cubicBezTo>
                  <a:lnTo>
                    <a:pt x="12884" y="11209"/>
                  </a:lnTo>
                  <a:cubicBezTo>
                    <a:pt x="12884" y="10593"/>
                    <a:pt x="12382" y="10091"/>
                    <a:pt x="11766" y="10091"/>
                  </a:cubicBezTo>
                  <a:cubicBezTo>
                    <a:pt x="11150" y="10091"/>
                    <a:pt x="10650" y="10593"/>
                    <a:pt x="10650" y="11209"/>
                  </a:cubicBezTo>
                  <a:lnTo>
                    <a:pt x="10650" y="16234"/>
                  </a:lnTo>
                  <a:cubicBezTo>
                    <a:pt x="10650" y="16544"/>
                    <a:pt x="10399" y="16793"/>
                    <a:pt x="10091" y="16793"/>
                  </a:cubicBezTo>
                  <a:lnTo>
                    <a:pt x="7857" y="16793"/>
                  </a:lnTo>
                  <a:cubicBezTo>
                    <a:pt x="7547" y="16793"/>
                    <a:pt x="7298" y="16544"/>
                    <a:pt x="7298" y="16234"/>
                  </a:cubicBezTo>
                  <a:lnTo>
                    <a:pt x="7298" y="7299"/>
                  </a:lnTo>
                  <a:cubicBezTo>
                    <a:pt x="7298" y="6989"/>
                    <a:pt x="7547" y="6740"/>
                    <a:pt x="7857" y="6740"/>
                  </a:cubicBezTo>
                  <a:lnTo>
                    <a:pt x="10091" y="6740"/>
                  </a:lnTo>
                  <a:cubicBezTo>
                    <a:pt x="10377" y="6740"/>
                    <a:pt x="10613" y="6956"/>
                    <a:pt x="10644" y="7234"/>
                  </a:cubicBezTo>
                  <a:cubicBezTo>
                    <a:pt x="11219" y="6901"/>
                    <a:pt x="11901" y="6721"/>
                    <a:pt x="12596" y="6721"/>
                  </a:cubicBezTo>
                  <a:close/>
                  <a:moveTo>
                    <a:pt x="2831" y="0"/>
                  </a:moveTo>
                  <a:cubicBezTo>
                    <a:pt x="1290" y="0"/>
                    <a:pt x="0" y="1290"/>
                    <a:pt x="0" y="2831"/>
                  </a:cubicBezTo>
                  <a:lnTo>
                    <a:pt x="0" y="16234"/>
                  </a:lnTo>
                  <a:cubicBezTo>
                    <a:pt x="0" y="17775"/>
                    <a:pt x="1290" y="19065"/>
                    <a:pt x="2831" y="19065"/>
                  </a:cubicBezTo>
                  <a:lnTo>
                    <a:pt x="16235" y="19065"/>
                  </a:lnTo>
                  <a:cubicBezTo>
                    <a:pt x="17774" y="19065"/>
                    <a:pt x="19065" y="17775"/>
                    <a:pt x="19065" y="16234"/>
                  </a:cubicBezTo>
                  <a:lnTo>
                    <a:pt x="19065" y="2831"/>
                  </a:lnTo>
                  <a:cubicBezTo>
                    <a:pt x="19065" y="1290"/>
                    <a:pt x="17774" y="0"/>
                    <a:pt x="162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8" name="Google Shape;8678;p85"/>
            <p:cNvSpPr/>
            <p:nvPr/>
          </p:nvSpPr>
          <p:spPr>
            <a:xfrm>
              <a:off x="1555413" y="1886846"/>
              <a:ext cx="139912" cy="163558"/>
            </a:xfrm>
            <a:custGeom>
              <a:rect b="b" l="l" r="r" t="t"/>
              <a:pathLst>
                <a:path extrusionOk="0" h="7837" w="6704">
                  <a:moveTo>
                    <a:pt x="4182" y="0"/>
                  </a:moveTo>
                  <a:cubicBezTo>
                    <a:pt x="3474" y="0"/>
                    <a:pt x="2782" y="261"/>
                    <a:pt x="2332" y="711"/>
                  </a:cubicBezTo>
                  <a:cubicBezTo>
                    <a:pt x="2108" y="935"/>
                    <a:pt x="1938" y="1142"/>
                    <a:pt x="1686" y="1142"/>
                  </a:cubicBezTo>
                  <a:cubicBezTo>
                    <a:pt x="1618" y="1142"/>
                    <a:pt x="1544" y="1127"/>
                    <a:pt x="1462" y="1093"/>
                  </a:cubicBezTo>
                  <a:cubicBezTo>
                    <a:pt x="1253" y="1006"/>
                    <a:pt x="1117" y="803"/>
                    <a:pt x="1117" y="576"/>
                  </a:cubicBezTo>
                  <a:lnTo>
                    <a:pt x="1117" y="17"/>
                  </a:lnTo>
                  <a:lnTo>
                    <a:pt x="1" y="17"/>
                  </a:lnTo>
                  <a:lnTo>
                    <a:pt x="1" y="7836"/>
                  </a:lnTo>
                  <a:lnTo>
                    <a:pt x="1117" y="7836"/>
                  </a:lnTo>
                  <a:lnTo>
                    <a:pt x="1117" y="3370"/>
                  </a:lnTo>
                  <a:cubicBezTo>
                    <a:pt x="1117" y="2137"/>
                    <a:pt x="2120" y="1135"/>
                    <a:pt x="3351" y="1135"/>
                  </a:cubicBezTo>
                  <a:cubicBezTo>
                    <a:pt x="4584" y="1135"/>
                    <a:pt x="5585" y="2137"/>
                    <a:pt x="5585" y="3370"/>
                  </a:cubicBezTo>
                  <a:lnTo>
                    <a:pt x="5585" y="7836"/>
                  </a:lnTo>
                  <a:lnTo>
                    <a:pt x="6703" y="7836"/>
                  </a:lnTo>
                  <a:lnTo>
                    <a:pt x="6703" y="2384"/>
                  </a:lnTo>
                  <a:cubicBezTo>
                    <a:pt x="6703" y="1266"/>
                    <a:pt x="5932" y="245"/>
                    <a:pt x="4648" y="38"/>
                  </a:cubicBezTo>
                  <a:cubicBezTo>
                    <a:pt x="4493" y="13"/>
                    <a:pt x="4337" y="0"/>
                    <a:pt x="4182"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79" name="Google Shape;8679;p85"/>
            <p:cNvSpPr/>
            <p:nvPr/>
          </p:nvSpPr>
          <p:spPr>
            <a:xfrm>
              <a:off x="1462169" y="1887200"/>
              <a:ext cx="23354" cy="163203"/>
            </a:xfrm>
            <a:custGeom>
              <a:rect b="b" l="l" r="r" t="t"/>
              <a:pathLst>
                <a:path extrusionOk="0" h="7820" w="1119">
                  <a:moveTo>
                    <a:pt x="0" y="0"/>
                  </a:moveTo>
                  <a:lnTo>
                    <a:pt x="0" y="7819"/>
                  </a:lnTo>
                  <a:lnTo>
                    <a:pt x="1118" y="7819"/>
                  </a:lnTo>
                  <a:lnTo>
                    <a:pt x="1118" y="0"/>
                  </a:ln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80" name="Google Shape;8680;p85"/>
          <p:cNvGrpSpPr/>
          <p:nvPr/>
        </p:nvGrpSpPr>
        <p:grpSpPr>
          <a:xfrm>
            <a:off x="5286246" y="3308537"/>
            <a:ext cx="387681" cy="387661"/>
            <a:chOff x="266768" y="1721375"/>
            <a:chExt cx="397907" cy="397887"/>
          </a:xfrm>
        </p:grpSpPr>
        <p:sp>
          <p:nvSpPr>
            <p:cNvPr id="8681" name="Google Shape;8681;p85"/>
            <p:cNvSpPr/>
            <p:nvPr/>
          </p:nvSpPr>
          <p:spPr>
            <a:xfrm>
              <a:off x="454843" y="1791037"/>
              <a:ext cx="136218" cy="328222"/>
            </a:xfrm>
            <a:custGeom>
              <a:rect b="b" l="l" r="r" t="t"/>
              <a:pathLst>
                <a:path extrusionOk="0" h="15727" w="6527">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2" name="Google Shape;8682;p85"/>
            <p:cNvSpPr/>
            <p:nvPr/>
          </p:nvSpPr>
          <p:spPr>
            <a:xfrm>
              <a:off x="266768" y="1721375"/>
              <a:ext cx="397907" cy="397887"/>
            </a:xfrm>
            <a:custGeom>
              <a:rect b="b" l="l" r="r" t="t"/>
              <a:pathLst>
                <a:path extrusionOk="0" h="19065" w="19066">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83" name="Google Shape;8683;p85"/>
          <p:cNvGrpSpPr/>
          <p:nvPr/>
        </p:nvGrpSpPr>
        <p:grpSpPr>
          <a:xfrm>
            <a:off x="5817327" y="3308537"/>
            <a:ext cx="387641" cy="387661"/>
            <a:chOff x="864491" y="1723250"/>
            <a:chExt cx="397866" cy="397887"/>
          </a:xfrm>
        </p:grpSpPr>
        <p:sp>
          <p:nvSpPr>
            <p:cNvPr id="8684" name="Google Shape;8684;p85"/>
            <p:cNvSpPr/>
            <p:nvPr/>
          </p:nvSpPr>
          <p:spPr>
            <a:xfrm>
              <a:off x="935197" y="1793977"/>
              <a:ext cx="256451" cy="256430"/>
            </a:xfrm>
            <a:custGeom>
              <a:rect b="b" l="l" r="r" t="t"/>
              <a:pathLst>
                <a:path extrusionOk="0" h="12287" w="12288">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5" name="Google Shape;8685;p85"/>
            <p:cNvSpPr/>
            <p:nvPr/>
          </p:nvSpPr>
          <p:spPr>
            <a:xfrm>
              <a:off x="1005109" y="1863910"/>
              <a:ext cx="116622" cy="116559"/>
            </a:xfrm>
            <a:custGeom>
              <a:rect b="b" l="l" r="r" t="t"/>
              <a:pathLst>
                <a:path extrusionOk="0" h="5585" w="5588">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6" name="Google Shape;8686;p85"/>
            <p:cNvSpPr/>
            <p:nvPr/>
          </p:nvSpPr>
          <p:spPr>
            <a:xfrm>
              <a:off x="864491" y="1723250"/>
              <a:ext cx="397866" cy="397887"/>
            </a:xfrm>
            <a:custGeom>
              <a:rect b="b" l="l" r="r" t="t"/>
              <a:pathLst>
                <a:path extrusionOk="0" h="19065" w="19064">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87" name="Google Shape;8687;p85"/>
          <p:cNvSpPr/>
          <p:nvPr/>
        </p:nvSpPr>
        <p:spPr>
          <a:xfrm>
            <a:off x="6879427" y="3343765"/>
            <a:ext cx="388846" cy="317145"/>
          </a:xfrm>
          <a:custGeom>
            <a:rect b="b" l="l" r="r" t="t"/>
            <a:pathLst>
              <a:path extrusionOk="0" h="15596" w="19122">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688" name="Google Shape;8688;p85"/>
          <p:cNvGrpSpPr/>
          <p:nvPr/>
        </p:nvGrpSpPr>
        <p:grpSpPr>
          <a:xfrm>
            <a:off x="7411672" y="3308924"/>
            <a:ext cx="387539" cy="386888"/>
            <a:chOff x="2408992" y="1722875"/>
            <a:chExt cx="397761" cy="397093"/>
          </a:xfrm>
        </p:grpSpPr>
        <p:sp>
          <p:nvSpPr>
            <p:cNvPr id="8689" name="Google Shape;8689;p85"/>
            <p:cNvSpPr/>
            <p:nvPr/>
          </p:nvSpPr>
          <p:spPr>
            <a:xfrm>
              <a:off x="2492135" y="1827639"/>
              <a:ext cx="213667" cy="185326"/>
            </a:xfrm>
            <a:custGeom>
              <a:rect b="b" l="l" r="r" t="t"/>
              <a:pathLst>
                <a:path extrusionOk="0" h="8880" w="10238">
                  <a:moveTo>
                    <a:pt x="2548" y="1"/>
                  </a:moveTo>
                  <a:cubicBezTo>
                    <a:pt x="2277" y="1"/>
                    <a:pt x="2002" y="169"/>
                    <a:pt x="1743" y="427"/>
                  </a:cubicBezTo>
                  <a:cubicBezTo>
                    <a:pt x="1" y="2171"/>
                    <a:pt x="2739" y="5655"/>
                    <a:pt x="3567" y="6491"/>
                  </a:cubicBezTo>
                  <a:cubicBezTo>
                    <a:pt x="4206" y="7123"/>
                    <a:pt x="6403" y="8880"/>
                    <a:pt x="8179" y="8880"/>
                  </a:cubicBezTo>
                  <a:cubicBezTo>
                    <a:pt x="8718" y="8880"/>
                    <a:pt x="9219" y="8718"/>
                    <a:pt x="9626" y="8312"/>
                  </a:cubicBezTo>
                  <a:cubicBezTo>
                    <a:pt x="10054" y="7884"/>
                    <a:pt x="10238" y="7401"/>
                    <a:pt x="9812" y="6981"/>
                  </a:cubicBezTo>
                  <a:cubicBezTo>
                    <a:pt x="9168" y="6339"/>
                    <a:pt x="8797" y="6140"/>
                    <a:pt x="8555" y="6140"/>
                  </a:cubicBezTo>
                  <a:cubicBezTo>
                    <a:pt x="8422" y="6140"/>
                    <a:pt x="8327" y="6200"/>
                    <a:pt x="8248" y="6279"/>
                  </a:cubicBezTo>
                  <a:cubicBezTo>
                    <a:pt x="8064" y="6461"/>
                    <a:pt x="7636" y="7077"/>
                    <a:pt x="7461" y="7252"/>
                  </a:cubicBezTo>
                  <a:cubicBezTo>
                    <a:pt x="7260" y="7452"/>
                    <a:pt x="7021" y="7534"/>
                    <a:pt x="6762" y="7534"/>
                  </a:cubicBezTo>
                  <a:cubicBezTo>
                    <a:pt x="5839" y="7534"/>
                    <a:pt x="4665" y="6485"/>
                    <a:pt x="4117" y="5939"/>
                  </a:cubicBezTo>
                  <a:lnTo>
                    <a:pt x="4115" y="5938"/>
                  </a:lnTo>
                  <a:cubicBezTo>
                    <a:pt x="3417" y="5235"/>
                    <a:pt x="1890" y="3505"/>
                    <a:pt x="2803" y="2592"/>
                  </a:cubicBezTo>
                  <a:cubicBezTo>
                    <a:pt x="2879" y="2516"/>
                    <a:pt x="3056" y="2378"/>
                    <a:pt x="3254" y="2228"/>
                  </a:cubicBezTo>
                  <a:cubicBezTo>
                    <a:pt x="3445" y="2083"/>
                    <a:pt x="3661" y="1922"/>
                    <a:pt x="3776" y="1807"/>
                  </a:cubicBezTo>
                  <a:cubicBezTo>
                    <a:pt x="3999" y="1584"/>
                    <a:pt x="4069" y="1241"/>
                    <a:pt x="3080" y="250"/>
                  </a:cubicBezTo>
                  <a:cubicBezTo>
                    <a:pt x="2909" y="76"/>
                    <a:pt x="2730" y="1"/>
                    <a:pt x="2548" y="1"/>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0" name="Google Shape;8690;p85"/>
            <p:cNvSpPr/>
            <p:nvPr/>
          </p:nvSpPr>
          <p:spPr>
            <a:xfrm>
              <a:off x="2408992" y="1722875"/>
              <a:ext cx="397761" cy="397093"/>
            </a:xfrm>
            <a:custGeom>
              <a:rect b="b" l="l" r="r" t="t"/>
              <a:pathLst>
                <a:path extrusionOk="0" h="19027" w="19059">
                  <a:moveTo>
                    <a:pt x="6538" y="3907"/>
                  </a:moveTo>
                  <a:cubicBezTo>
                    <a:pt x="7030" y="3907"/>
                    <a:pt x="7490" y="4114"/>
                    <a:pt x="7853" y="4483"/>
                  </a:cubicBezTo>
                  <a:cubicBezTo>
                    <a:pt x="8326" y="4955"/>
                    <a:pt x="9768" y="6397"/>
                    <a:pt x="8549" y="7616"/>
                  </a:cubicBezTo>
                  <a:cubicBezTo>
                    <a:pt x="8407" y="7756"/>
                    <a:pt x="8145" y="7957"/>
                    <a:pt x="7912" y="8136"/>
                  </a:cubicBezTo>
                  <a:cubicBezTo>
                    <a:pt x="7767" y="8246"/>
                    <a:pt x="7634" y="8343"/>
                    <a:pt x="7576" y="8400"/>
                  </a:cubicBezTo>
                  <a:cubicBezTo>
                    <a:pt x="7599" y="8585"/>
                    <a:pt x="8227" y="9504"/>
                    <a:pt x="8888" y="10169"/>
                  </a:cubicBezTo>
                  <a:cubicBezTo>
                    <a:pt x="9546" y="10823"/>
                    <a:pt x="10450" y="11437"/>
                    <a:pt x="10732" y="11437"/>
                  </a:cubicBezTo>
                  <a:cubicBezTo>
                    <a:pt x="10736" y="11437"/>
                    <a:pt x="10740" y="11437"/>
                    <a:pt x="10744" y="11437"/>
                  </a:cubicBezTo>
                  <a:cubicBezTo>
                    <a:pt x="10716" y="11423"/>
                    <a:pt x="10813" y="11292"/>
                    <a:pt x="10923" y="11147"/>
                  </a:cubicBezTo>
                  <a:cubicBezTo>
                    <a:pt x="11100" y="10913"/>
                    <a:pt x="11301" y="10650"/>
                    <a:pt x="11443" y="10510"/>
                  </a:cubicBezTo>
                  <a:cubicBezTo>
                    <a:pt x="11789" y="10163"/>
                    <a:pt x="12153" y="10031"/>
                    <a:pt x="12508" y="10031"/>
                  </a:cubicBezTo>
                  <a:cubicBezTo>
                    <a:pt x="13402" y="10031"/>
                    <a:pt x="14236" y="10866"/>
                    <a:pt x="14576" y="11205"/>
                  </a:cubicBezTo>
                  <a:cubicBezTo>
                    <a:pt x="15328" y="11943"/>
                    <a:pt x="15425" y="13093"/>
                    <a:pt x="14399" y="14119"/>
                  </a:cubicBezTo>
                  <a:cubicBezTo>
                    <a:pt x="13750" y="14770"/>
                    <a:pt x="12980" y="15023"/>
                    <a:pt x="12179" y="15023"/>
                  </a:cubicBezTo>
                  <a:cubicBezTo>
                    <a:pt x="10063" y="15023"/>
                    <a:pt x="7723" y="13248"/>
                    <a:pt x="6764" y="12299"/>
                  </a:cubicBezTo>
                  <a:cubicBezTo>
                    <a:pt x="5451" y="10974"/>
                    <a:pt x="2573" y="7025"/>
                    <a:pt x="4938" y="4660"/>
                  </a:cubicBezTo>
                  <a:cubicBezTo>
                    <a:pt x="5458" y="4140"/>
                    <a:pt x="6017" y="3907"/>
                    <a:pt x="6538" y="3907"/>
                  </a:cubicBezTo>
                  <a:close/>
                  <a:moveTo>
                    <a:pt x="9545" y="0"/>
                  </a:moveTo>
                  <a:cubicBezTo>
                    <a:pt x="4319" y="0"/>
                    <a:pt x="31" y="4288"/>
                    <a:pt x="31" y="9514"/>
                  </a:cubicBezTo>
                  <a:cubicBezTo>
                    <a:pt x="31" y="11064"/>
                    <a:pt x="448" y="12594"/>
                    <a:pt x="1172" y="13954"/>
                  </a:cubicBezTo>
                  <a:lnTo>
                    <a:pt x="49" y="18334"/>
                  </a:lnTo>
                  <a:cubicBezTo>
                    <a:pt x="1" y="18524"/>
                    <a:pt x="57" y="18725"/>
                    <a:pt x="195" y="18863"/>
                  </a:cubicBezTo>
                  <a:cubicBezTo>
                    <a:pt x="302" y="18971"/>
                    <a:pt x="445" y="19027"/>
                    <a:pt x="590" y="19027"/>
                  </a:cubicBezTo>
                  <a:cubicBezTo>
                    <a:pt x="635" y="19027"/>
                    <a:pt x="680" y="19021"/>
                    <a:pt x="724" y="19010"/>
                  </a:cubicBezTo>
                  <a:lnTo>
                    <a:pt x="5104" y="17887"/>
                  </a:lnTo>
                  <a:cubicBezTo>
                    <a:pt x="6465" y="18609"/>
                    <a:pt x="7995" y="19026"/>
                    <a:pt x="9545" y="19026"/>
                  </a:cubicBezTo>
                  <a:cubicBezTo>
                    <a:pt x="14770" y="19026"/>
                    <a:pt x="19058" y="14738"/>
                    <a:pt x="19058" y="9514"/>
                  </a:cubicBezTo>
                  <a:cubicBezTo>
                    <a:pt x="19058" y="4288"/>
                    <a:pt x="14770" y="0"/>
                    <a:pt x="9545" y="0"/>
                  </a:cubicBezTo>
                  <a:close/>
                </a:path>
              </a:pathLst>
            </a:custGeom>
            <a:solidFill>
              <a:srgbClr val="5F7D9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2A47"/>
        </a:solidFill>
      </p:bgPr>
    </p:bg>
    <p:spTree>
      <p:nvGrpSpPr>
        <p:cNvPr id="8694" name="Shape 8694"/>
        <p:cNvGrpSpPr/>
        <p:nvPr/>
      </p:nvGrpSpPr>
      <p:grpSpPr>
        <a:xfrm>
          <a:off x="0" y="0"/>
          <a:ext cx="0" cy="0"/>
          <a:chOff x="0" y="0"/>
          <a:chExt cx="0" cy="0"/>
        </a:xfrm>
      </p:grpSpPr>
      <p:pic>
        <p:nvPicPr>
          <p:cNvPr id="8695" name="Google Shape;8695;p86">
            <a:hlinkClick r:id="rId3"/>
          </p:cNvPr>
          <p:cNvPicPr preferRelativeResize="0"/>
          <p:nvPr/>
        </p:nvPicPr>
        <p:blipFill>
          <a:blip r:embed="rId4">
            <a:alphaModFix/>
          </a:blip>
          <a:stretch>
            <a:fillRect/>
          </a:stretch>
        </p:blipFill>
        <p:spPr>
          <a:xfrm>
            <a:off x="3451063" y="2123075"/>
            <a:ext cx="2241874" cy="8973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41"/>
          <p:cNvSpPr txBox="1"/>
          <p:nvPr>
            <p:ph type="title"/>
          </p:nvPr>
        </p:nvSpPr>
        <p:spPr>
          <a:xfrm>
            <a:off x="4320275" y="3053988"/>
            <a:ext cx="3078300" cy="4653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1800"/>
              <a:t>—M.K. Clinton</a:t>
            </a:r>
            <a:endParaRPr sz="1800"/>
          </a:p>
        </p:txBody>
      </p:sp>
      <p:sp>
        <p:nvSpPr>
          <p:cNvPr id="446" name="Google Shape;446;p41"/>
          <p:cNvSpPr txBox="1"/>
          <p:nvPr>
            <p:ph idx="1" type="subTitle"/>
          </p:nvPr>
        </p:nvSpPr>
        <p:spPr>
          <a:xfrm>
            <a:off x="1745375" y="1700413"/>
            <a:ext cx="5653200" cy="135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“The world would be a nicer place if everyone had the ability to love as unconditionally as a dog.”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42"/>
          <p:cNvSpPr txBox="1"/>
          <p:nvPr>
            <p:ph type="title"/>
          </p:nvPr>
        </p:nvSpPr>
        <p:spPr>
          <a:xfrm>
            <a:off x="3050500" y="1622125"/>
            <a:ext cx="3042900" cy="1434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33%</a:t>
            </a:r>
            <a:endParaRPr/>
          </a:p>
        </p:txBody>
      </p:sp>
      <p:sp>
        <p:nvSpPr>
          <p:cNvPr id="452" name="Google Shape;452;p42"/>
          <p:cNvSpPr txBox="1"/>
          <p:nvPr>
            <p:ph idx="1" type="subTitle"/>
          </p:nvPr>
        </p:nvSpPr>
        <p:spPr>
          <a:xfrm>
            <a:off x="2554075" y="2958775"/>
            <a:ext cx="4032600" cy="618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of the world’s households have pet dogs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456" name="Shape 456"/>
        <p:cNvGrpSpPr/>
        <p:nvPr/>
      </p:nvGrpSpPr>
      <p:grpSpPr>
        <a:xfrm>
          <a:off x="0" y="0"/>
          <a:ext cx="0" cy="0"/>
          <a:chOff x="0" y="0"/>
          <a:chExt cx="0" cy="0"/>
        </a:xfrm>
      </p:grpSpPr>
      <p:sp>
        <p:nvSpPr>
          <p:cNvPr id="457" name="Google Shape;457;p43"/>
          <p:cNvSpPr txBox="1"/>
          <p:nvPr>
            <p:ph idx="4294967295" type="title"/>
          </p:nvPr>
        </p:nvSpPr>
        <p:spPr>
          <a:xfrm>
            <a:off x="599025" y="439457"/>
            <a:ext cx="7966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chemeClr val="dk1"/>
                </a:solidFill>
              </a:rPr>
              <a:t>Highest Amount of Pet Dogs</a:t>
            </a:r>
            <a:endParaRPr>
              <a:solidFill>
                <a:schemeClr val="dk1"/>
              </a:solidFill>
            </a:endParaRPr>
          </a:p>
        </p:txBody>
      </p:sp>
      <p:grpSp>
        <p:nvGrpSpPr>
          <p:cNvPr id="458" name="Google Shape;458;p43"/>
          <p:cNvGrpSpPr/>
          <p:nvPr/>
        </p:nvGrpSpPr>
        <p:grpSpPr>
          <a:xfrm>
            <a:off x="2202281" y="1473257"/>
            <a:ext cx="4739881" cy="2525107"/>
            <a:chOff x="233350" y="949250"/>
            <a:chExt cx="7137300" cy="3802300"/>
          </a:xfrm>
        </p:grpSpPr>
        <p:sp>
          <p:nvSpPr>
            <p:cNvPr id="459" name="Google Shape;459;p43"/>
            <p:cNvSpPr/>
            <p:nvPr/>
          </p:nvSpPr>
          <p:spPr>
            <a:xfrm>
              <a:off x="4428450" y="2808675"/>
              <a:ext cx="1478900" cy="330100"/>
            </a:xfrm>
            <a:custGeom>
              <a:rect b="b" l="l" r="r" t="t"/>
              <a:pathLst>
                <a:path extrusionOk="0" h="13204" w="59156">
                  <a:moveTo>
                    <a:pt x="1" y="0"/>
                  </a:moveTo>
                  <a:lnTo>
                    <a:pt x="1" y="0"/>
                  </a:lnTo>
                  <a:close/>
                  <a:moveTo>
                    <a:pt x="59155" y="13203"/>
                  </a:move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0" name="Google Shape;460;p43"/>
            <p:cNvSpPr/>
            <p:nvPr/>
          </p:nvSpPr>
          <p:spPr>
            <a:xfrm>
              <a:off x="2909400" y="1076125"/>
              <a:ext cx="4118650" cy="3109225"/>
            </a:xfrm>
            <a:custGeom>
              <a:rect b="b" l="l" r="r" t="t"/>
              <a:pathLst>
                <a:path extrusionOk="0" h="124369" w="164746">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1" name="Google Shape;461;p43"/>
            <p:cNvSpPr/>
            <p:nvPr/>
          </p:nvSpPr>
          <p:spPr>
            <a:xfrm>
              <a:off x="5913800" y="3523050"/>
              <a:ext cx="1109075" cy="813875"/>
            </a:xfrm>
            <a:custGeom>
              <a:rect b="b" l="l" r="r" t="t"/>
              <a:pathLst>
                <a:path extrusionOk="0" h="32555" w="44363">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2" name="Google Shape;462;p43"/>
            <p:cNvSpPr/>
            <p:nvPr/>
          </p:nvSpPr>
          <p:spPr>
            <a:xfrm>
              <a:off x="6442175" y="3238700"/>
              <a:ext cx="571625" cy="311800"/>
            </a:xfrm>
            <a:custGeom>
              <a:rect b="b" l="l" r="r" t="t"/>
              <a:pathLst>
                <a:path extrusionOk="0" h="12472" w="22865">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3" name="Google Shape;463;p43"/>
            <p:cNvSpPr/>
            <p:nvPr/>
          </p:nvSpPr>
          <p:spPr>
            <a:xfrm>
              <a:off x="5898675" y="3029225"/>
              <a:ext cx="282150" cy="318450"/>
            </a:xfrm>
            <a:custGeom>
              <a:rect b="b" l="l" r="r" t="t"/>
              <a:pathLst>
                <a:path extrusionOk="0" h="12738" w="11286">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4" name="Google Shape;464;p43"/>
            <p:cNvSpPr/>
            <p:nvPr/>
          </p:nvSpPr>
          <p:spPr>
            <a:xfrm>
              <a:off x="5544400" y="3065225"/>
              <a:ext cx="541800" cy="430700"/>
            </a:xfrm>
            <a:custGeom>
              <a:rect b="b" l="l" r="r" t="t"/>
              <a:pathLst>
                <a:path extrusionOk="0" h="17228" w="21672">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5" name="Google Shape;465;p43"/>
            <p:cNvSpPr/>
            <p:nvPr/>
          </p:nvSpPr>
          <p:spPr>
            <a:xfrm>
              <a:off x="4388700" y="3530600"/>
              <a:ext cx="227275" cy="395425"/>
            </a:xfrm>
            <a:custGeom>
              <a:rect b="b" l="l" r="r" t="t"/>
              <a:pathLst>
                <a:path extrusionOk="0" h="15817" w="9091">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6" name="Google Shape;466;p43"/>
            <p:cNvSpPr/>
            <p:nvPr/>
          </p:nvSpPr>
          <p:spPr>
            <a:xfrm>
              <a:off x="6438300" y="1893850"/>
              <a:ext cx="267450" cy="418275"/>
            </a:xfrm>
            <a:custGeom>
              <a:rect b="b" l="l" r="r" t="t"/>
              <a:pathLst>
                <a:path extrusionOk="0" h="16731" w="10698">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7" name="Google Shape;467;p43"/>
            <p:cNvSpPr/>
            <p:nvPr/>
          </p:nvSpPr>
          <p:spPr>
            <a:xfrm>
              <a:off x="6901875" y="4220725"/>
              <a:ext cx="468775" cy="354550"/>
            </a:xfrm>
            <a:custGeom>
              <a:rect b="b" l="l" r="r" t="t"/>
              <a:pathLst>
                <a:path extrusionOk="0" h="14182" w="18751">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8" name="Google Shape;468;p43"/>
            <p:cNvSpPr/>
            <p:nvPr/>
          </p:nvSpPr>
          <p:spPr>
            <a:xfrm>
              <a:off x="6306100" y="2654825"/>
              <a:ext cx="232875" cy="385425"/>
            </a:xfrm>
            <a:custGeom>
              <a:rect b="b" l="l" r="r" t="t"/>
              <a:pathLst>
                <a:path extrusionOk="0" h="15417" w="9315">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69" name="Google Shape;469;p43"/>
            <p:cNvSpPr/>
            <p:nvPr/>
          </p:nvSpPr>
          <p:spPr>
            <a:xfrm>
              <a:off x="6139750" y="3178550"/>
              <a:ext cx="185375" cy="227425"/>
            </a:xfrm>
            <a:custGeom>
              <a:rect b="b" l="l" r="r" t="t"/>
              <a:pathLst>
                <a:path extrusionOk="0" h="9097" w="7415">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0" name="Google Shape;470;p43"/>
            <p:cNvSpPr/>
            <p:nvPr/>
          </p:nvSpPr>
          <p:spPr>
            <a:xfrm>
              <a:off x="4320000" y="1079225"/>
              <a:ext cx="260125" cy="163000"/>
            </a:xfrm>
            <a:custGeom>
              <a:rect b="b" l="l" r="r" t="t"/>
              <a:pathLst>
                <a:path extrusionOk="0" h="6520" w="10405">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1" name="Google Shape;471;p43"/>
            <p:cNvSpPr/>
            <p:nvPr/>
          </p:nvSpPr>
          <p:spPr>
            <a:xfrm>
              <a:off x="3605850" y="1017225"/>
              <a:ext cx="246275" cy="88775"/>
            </a:xfrm>
            <a:custGeom>
              <a:rect b="b" l="l" r="r" t="t"/>
              <a:pathLst>
                <a:path extrusionOk="0" h="3551" w="9851">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2" name="Google Shape;472;p43"/>
            <p:cNvSpPr/>
            <p:nvPr/>
          </p:nvSpPr>
          <p:spPr>
            <a:xfrm>
              <a:off x="3161275" y="1612775"/>
              <a:ext cx="115825" cy="115825"/>
            </a:xfrm>
            <a:custGeom>
              <a:rect b="b" l="l" r="r" t="t"/>
              <a:pathLst>
                <a:path extrusionOk="0" h="4633" w="4633">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3" name="Google Shape;473;p43"/>
            <p:cNvSpPr/>
            <p:nvPr/>
          </p:nvSpPr>
          <p:spPr>
            <a:xfrm>
              <a:off x="6082850" y="3458350"/>
              <a:ext cx="215350" cy="82375"/>
            </a:xfrm>
            <a:custGeom>
              <a:rect b="b" l="l" r="r" t="t"/>
              <a:pathLst>
                <a:path extrusionOk="0" h="3295" w="8614">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4" name="Google Shape;474;p43"/>
            <p:cNvSpPr/>
            <p:nvPr/>
          </p:nvSpPr>
          <p:spPr>
            <a:xfrm>
              <a:off x="5726825" y="1103850"/>
              <a:ext cx="262175" cy="54825"/>
            </a:xfrm>
            <a:custGeom>
              <a:rect b="b" l="l" r="r" t="t"/>
              <a:pathLst>
                <a:path extrusionOk="0" h="2193" w="10487">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5" name="Google Shape;475;p43"/>
            <p:cNvSpPr/>
            <p:nvPr/>
          </p:nvSpPr>
          <p:spPr>
            <a:xfrm>
              <a:off x="6497925" y="4391525"/>
              <a:ext cx="125725" cy="97375"/>
            </a:xfrm>
            <a:custGeom>
              <a:rect b="b" l="l" r="r" t="t"/>
              <a:pathLst>
                <a:path extrusionOk="0" h="3895" w="5029">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6" name="Google Shape;476;p43"/>
            <p:cNvSpPr/>
            <p:nvPr/>
          </p:nvSpPr>
          <p:spPr>
            <a:xfrm>
              <a:off x="5334875" y="2906300"/>
              <a:ext cx="82100" cy="128050"/>
            </a:xfrm>
            <a:custGeom>
              <a:rect b="b" l="l" r="r" t="t"/>
              <a:pathLst>
                <a:path extrusionOk="0" h="5122" w="3284">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7" name="Google Shape;477;p43"/>
            <p:cNvSpPr/>
            <p:nvPr/>
          </p:nvSpPr>
          <p:spPr>
            <a:xfrm>
              <a:off x="4869125" y="997550"/>
              <a:ext cx="160750" cy="66150"/>
            </a:xfrm>
            <a:custGeom>
              <a:rect b="b" l="l" r="r" t="t"/>
              <a:pathLst>
                <a:path extrusionOk="0" h="2646" w="643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8" name="Google Shape;478;p43"/>
            <p:cNvSpPr/>
            <p:nvPr/>
          </p:nvSpPr>
          <p:spPr>
            <a:xfrm>
              <a:off x="3763550" y="998475"/>
              <a:ext cx="117975" cy="55725"/>
            </a:xfrm>
            <a:custGeom>
              <a:rect b="b" l="l" r="r" t="t"/>
              <a:pathLst>
                <a:path extrusionOk="0" h="2229" w="4719">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79" name="Google Shape;479;p43"/>
            <p:cNvSpPr/>
            <p:nvPr/>
          </p:nvSpPr>
          <p:spPr>
            <a:xfrm>
              <a:off x="6244750" y="3463175"/>
              <a:ext cx="127900" cy="76650"/>
            </a:xfrm>
            <a:custGeom>
              <a:rect b="b" l="l" r="r" t="t"/>
              <a:pathLst>
                <a:path extrusionOk="0" h="3066" w="5116">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0" name="Google Shape;480;p43"/>
            <p:cNvSpPr/>
            <p:nvPr/>
          </p:nvSpPr>
          <p:spPr>
            <a:xfrm>
              <a:off x="6286725" y="2464325"/>
              <a:ext cx="67775" cy="93850"/>
            </a:xfrm>
            <a:custGeom>
              <a:rect b="b" l="l" r="r" t="t"/>
              <a:pathLst>
                <a:path extrusionOk="0" h="3754" w="2711">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1" name="Google Shape;481;p43"/>
            <p:cNvSpPr/>
            <p:nvPr/>
          </p:nvSpPr>
          <p:spPr>
            <a:xfrm>
              <a:off x="6279300" y="2861375"/>
              <a:ext cx="75625" cy="97275"/>
            </a:xfrm>
            <a:custGeom>
              <a:rect b="b" l="l" r="r" t="t"/>
              <a:pathLst>
                <a:path extrusionOk="0" h="3891" w="3025">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2" name="Google Shape;482;p43"/>
            <p:cNvSpPr/>
            <p:nvPr/>
          </p:nvSpPr>
          <p:spPr>
            <a:xfrm>
              <a:off x="4145025" y="994975"/>
              <a:ext cx="111500" cy="47325"/>
            </a:xfrm>
            <a:custGeom>
              <a:rect b="b" l="l" r="r" t="t"/>
              <a:pathLst>
                <a:path extrusionOk="0" h="1893" w="446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3" name="Google Shape;483;p43"/>
            <p:cNvSpPr/>
            <p:nvPr/>
          </p:nvSpPr>
          <p:spPr>
            <a:xfrm>
              <a:off x="7213625" y="3803350"/>
              <a:ext cx="74075" cy="80050"/>
            </a:xfrm>
            <a:custGeom>
              <a:rect b="b" l="l" r="r" t="t"/>
              <a:pathLst>
                <a:path extrusionOk="0" h="3202" w="2963">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4" name="Google Shape;484;p43"/>
            <p:cNvSpPr/>
            <p:nvPr/>
          </p:nvSpPr>
          <p:spPr>
            <a:xfrm>
              <a:off x="6542025" y="3118350"/>
              <a:ext cx="66075" cy="79800"/>
            </a:xfrm>
            <a:custGeom>
              <a:rect b="b" l="l" r="r" t="t"/>
              <a:pathLst>
                <a:path extrusionOk="0" h="3192" w="2643">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5" name="Google Shape;485;p43"/>
            <p:cNvSpPr/>
            <p:nvPr/>
          </p:nvSpPr>
          <p:spPr>
            <a:xfrm>
              <a:off x="4278100" y="987200"/>
              <a:ext cx="87225" cy="50150"/>
            </a:xfrm>
            <a:custGeom>
              <a:rect b="b" l="l" r="r" t="t"/>
              <a:pathLst>
                <a:path extrusionOk="0" h="2006" w="3489">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6" name="Google Shape;486;p43"/>
            <p:cNvSpPr/>
            <p:nvPr/>
          </p:nvSpPr>
          <p:spPr>
            <a:xfrm>
              <a:off x="6595650" y="1204100"/>
              <a:ext cx="81075" cy="41800"/>
            </a:xfrm>
            <a:custGeom>
              <a:rect b="b" l="l" r="r" t="t"/>
              <a:pathLst>
                <a:path extrusionOk="0" h="1672" w="3243">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7" name="Google Shape;487;p43"/>
            <p:cNvSpPr/>
            <p:nvPr/>
          </p:nvSpPr>
          <p:spPr>
            <a:xfrm>
              <a:off x="5040350" y="1034625"/>
              <a:ext cx="81550" cy="46975"/>
            </a:xfrm>
            <a:custGeom>
              <a:rect b="b" l="l" r="r" t="t"/>
              <a:pathLst>
                <a:path extrusionOk="0" h="1879" w="3262">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8" name="Google Shape;488;p43"/>
            <p:cNvSpPr/>
            <p:nvPr/>
          </p:nvSpPr>
          <p:spPr>
            <a:xfrm>
              <a:off x="6380950" y="3302475"/>
              <a:ext cx="77800" cy="40225"/>
            </a:xfrm>
            <a:custGeom>
              <a:rect b="b" l="l" r="r" t="t"/>
              <a:pathLst>
                <a:path extrusionOk="0" h="1609" w="3112">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89" name="Google Shape;489;p43"/>
            <p:cNvSpPr/>
            <p:nvPr/>
          </p:nvSpPr>
          <p:spPr>
            <a:xfrm>
              <a:off x="4384825" y="996700"/>
              <a:ext cx="62025" cy="39775"/>
            </a:xfrm>
            <a:custGeom>
              <a:rect b="b" l="l" r="r" t="t"/>
              <a:pathLst>
                <a:path extrusionOk="0" h="1591" w="2481">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0" name="Google Shape;490;p43"/>
            <p:cNvSpPr/>
            <p:nvPr/>
          </p:nvSpPr>
          <p:spPr>
            <a:xfrm>
              <a:off x="2100625" y="1004500"/>
              <a:ext cx="520200" cy="95050"/>
            </a:xfrm>
            <a:custGeom>
              <a:rect b="b" l="l" r="r" t="t"/>
              <a:pathLst>
                <a:path extrusionOk="0" h="3802" w="20808">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1" name="Google Shape;491;p43"/>
            <p:cNvSpPr/>
            <p:nvPr/>
          </p:nvSpPr>
          <p:spPr>
            <a:xfrm>
              <a:off x="233350" y="949250"/>
              <a:ext cx="3232550" cy="3802300"/>
            </a:xfrm>
            <a:custGeom>
              <a:rect b="b" l="l" r="r" t="t"/>
              <a:pathLst>
                <a:path extrusionOk="0" h="152092" w="129302">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2" name="Google Shape;492;p43"/>
            <p:cNvSpPr/>
            <p:nvPr/>
          </p:nvSpPr>
          <p:spPr>
            <a:xfrm>
              <a:off x="1581325" y="1051125"/>
              <a:ext cx="283000" cy="91675"/>
            </a:xfrm>
            <a:custGeom>
              <a:rect b="b" l="l" r="r" t="t"/>
              <a:pathLst>
                <a:path extrusionOk="0" h="3667" w="1132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3" name="Google Shape;493;p43"/>
            <p:cNvSpPr/>
            <p:nvPr/>
          </p:nvSpPr>
          <p:spPr>
            <a:xfrm>
              <a:off x="3144425" y="1319375"/>
              <a:ext cx="213450" cy="95575"/>
            </a:xfrm>
            <a:custGeom>
              <a:rect b="b" l="l" r="r" t="t"/>
              <a:pathLst>
                <a:path extrusionOk="0" h="3823" w="8538">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4" name="Google Shape;494;p43"/>
            <p:cNvSpPr/>
            <p:nvPr/>
          </p:nvSpPr>
          <p:spPr>
            <a:xfrm>
              <a:off x="1453000" y="2509000"/>
              <a:ext cx="263575" cy="113100"/>
            </a:xfrm>
            <a:custGeom>
              <a:rect b="b" l="l" r="r" t="t"/>
              <a:pathLst>
                <a:path extrusionOk="0" h="4524" w="10543">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5" name="Google Shape;495;p43"/>
            <p:cNvSpPr/>
            <p:nvPr/>
          </p:nvSpPr>
          <p:spPr>
            <a:xfrm>
              <a:off x="1880725" y="1020350"/>
              <a:ext cx="162025" cy="112025"/>
            </a:xfrm>
            <a:custGeom>
              <a:rect b="b" l="l" r="r" t="t"/>
              <a:pathLst>
                <a:path extrusionOk="0" h="4481" w="6481">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6" name="Google Shape;496;p43"/>
            <p:cNvSpPr/>
            <p:nvPr/>
          </p:nvSpPr>
          <p:spPr>
            <a:xfrm>
              <a:off x="1688900" y="2603450"/>
              <a:ext cx="165050" cy="73950"/>
            </a:xfrm>
            <a:custGeom>
              <a:rect b="b" l="l" r="r" t="t"/>
              <a:pathLst>
                <a:path extrusionOk="0" h="2958" w="6602">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7" name="Google Shape;497;p43"/>
            <p:cNvSpPr/>
            <p:nvPr/>
          </p:nvSpPr>
          <p:spPr>
            <a:xfrm>
              <a:off x="1922200" y="1344925"/>
              <a:ext cx="129625" cy="64525"/>
            </a:xfrm>
            <a:custGeom>
              <a:rect b="b" l="l" r="r" t="t"/>
              <a:pathLst>
                <a:path extrusionOk="0" h="2581" w="5185">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8" name="Google Shape;498;p43"/>
            <p:cNvSpPr/>
            <p:nvPr/>
          </p:nvSpPr>
          <p:spPr>
            <a:xfrm>
              <a:off x="1787825" y="1030550"/>
              <a:ext cx="94250" cy="44825"/>
            </a:xfrm>
            <a:custGeom>
              <a:rect b="b" l="l" r="r" t="t"/>
              <a:pathLst>
                <a:path extrusionOk="0" h="1793" w="377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499" name="Google Shape;499;p43"/>
            <p:cNvSpPr/>
            <p:nvPr/>
          </p:nvSpPr>
          <p:spPr>
            <a:xfrm>
              <a:off x="1870350" y="2639275"/>
              <a:ext cx="59225" cy="44325"/>
            </a:xfrm>
            <a:custGeom>
              <a:rect b="b" l="l" r="r" t="t"/>
              <a:pathLst>
                <a:path extrusionOk="0" h="1773" w="2369">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0" name="Google Shape;500;p43"/>
            <p:cNvSpPr/>
            <p:nvPr/>
          </p:nvSpPr>
          <p:spPr>
            <a:xfrm>
              <a:off x="2264800" y="4630125"/>
              <a:ext cx="62675" cy="39225"/>
            </a:xfrm>
            <a:custGeom>
              <a:rect b="b" l="l" r="r" t="t"/>
              <a:pathLst>
                <a:path extrusionOk="0" h="1569" w="2507">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1" name="Google Shape;501;p43"/>
            <p:cNvSpPr/>
            <p:nvPr/>
          </p:nvSpPr>
          <p:spPr>
            <a:xfrm>
              <a:off x="1604225" y="2645350"/>
              <a:ext cx="56175" cy="38275"/>
            </a:xfrm>
            <a:custGeom>
              <a:rect b="b" l="l" r="r" t="t"/>
              <a:pathLst>
                <a:path extrusionOk="0" h="1531" w="2247">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2" name="Google Shape;502;p43"/>
            <p:cNvSpPr/>
            <p:nvPr/>
          </p:nvSpPr>
          <p:spPr>
            <a:xfrm>
              <a:off x="7045475" y="3384250"/>
              <a:ext cx="47375" cy="53550"/>
            </a:xfrm>
            <a:custGeom>
              <a:rect b="b" l="l" r="r" t="t"/>
              <a:pathLst>
                <a:path extrusionOk="0" h="2142" w="1895">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3" name="Google Shape;503;p43"/>
            <p:cNvSpPr/>
            <p:nvPr/>
          </p:nvSpPr>
          <p:spPr>
            <a:xfrm>
              <a:off x="4291500" y="1250400"/>
              <a:ext cx="54900" cy="37900"/>
            </a:xfrm>
            <a:custGeom>
              <a:rect b="b" l="l" r="r" t="t"/>
              <a:pathLst>
                <a:path extrusionOk="0" h="1516" w="2196">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4" name="Google Shape;504;p43"/>
            <p:cNvSpPr/>
            <p:nvPr/>
          </p:nvSpPr>
          <p:spPr>
            <a:xfrm>
              <a:off x="6323375" y="3314875"/>
              <a:ext cx="50125" cy="37325"/>
            </a:xfrm>
            <a:custGeom>
              <a:rect b="b" l="l" r="r" t="t"/>
              <a:pathLst>
                <a:path extrusionOk="0" h="1493" w="2005">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5" name="Google Shape;505;p43"/>
            <p:cNvSpPr/>
            <p:nvPr/>
          </p:nvSpPr>
          <p:spPr>
            <a:xfrm>
              <a:off x="6680225" y="1890750"/>
              <a:ext cx="46075" cy="42200"/>
            </a:xfrm>
            <a:custGeom>
              <a:rect b="b" l="l" r="r" t="t"/>
              <a:pathLst>
                <a:path extrusionOk="0" h="1688" w="1843">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6" name="Google Shape;506;p43"/>
            <p:cNvSpPr/>
            <p:nvPr/>
          </p:nvSpPr>
          <p:spPr>
            <a:xfrm>
              <a:off x="3550975" y="1955400"/>
              <a:ext cx="53600" cy="126175"/>
            </a:xfrm>
            <a:custGeom>
              <a:rect b="b" l="l" r="r" t="t"/>
              <a:pathLst>
                <a:path extrusionOk="0" h="5047" w="2144">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7" name="Google Shape;507;p43"/>
            <p:cNvSpPr/>
            <p:nvPr/>
          </p:nvSpPr>
          <p:spPr>
            <a:xfrm>
              <a:off x="3910000" y="2161475"/>
              <a:ext cx="93775" cy="45400"/>
            </a:xfrm>
            <a:custGeom>
              <a:rect b="b" l="l" r="r" t="t"/>
              <a:pathLst>
                <a:path extrusionOk="0" h="1816" w="3751">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8" name="Google Shape;508;p43"/>
            <p:cNvSpPr/>
            <p:nvPr/>
          </p:nvSpPr>
          <p:spPr>
            <a:xfrm>
              <a:off x="4125600" y="2173875"/>
              <a:ext cx="50575" cy="37600"/>
            </a:xfrm>
            <a:custGeom>
              <a:rect b="b" l="l" r="r" t="t"/>
              <a:pathLst>
                <a:path extrusionOk="0" h="1504" w="2023">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sp>
          <p:nvSpPr>
            <p:cNvPr id="509" name="Google Shape;509;p43"/>
            <p:cNvSpPr/>
            <p:nvPr/>
          </p:nvSpPr>
          <p:spPr>
            <a:xfrm>
              <a:off x="3415775" y="2038325"/>
              <a:ext cx="44925" cy="38175"/>
            </a:xfrm>
            <a:custGeom>
              <a:rect b="b" l="l" r="r" t="t"/>
              <a:pathLst>
                <a:path extrusionOk="0" h="1527" w="1797">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2"/>
                </a:solidFill>
              </a:endParaRPr>
            </a:p>
          </p:txBody>
        </p:sp>
      </p:grpSp>
      <p:sp>
        <p:nvSpPr>
          <p:cNvPr id="510" name="Google Shape;510;p43"/>
          <p:cNvSpPr txBox="1"/>
          <p:nvPr>
            <p:ph idx="4294967295" type="body"/>
          </p:nvPr>
        </p:nvSpPr>
        <p:spPr>
          <a:xfrm>
            <a:off x="711425" y="4195100"/>
            <a:ext cx="7721100" cy="2985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1200">
                <a:solidFill>
                  <a:schemeClr val="dk1"/>
                </a:solidFill>
              </a:rPr>
              <a:t>Argentina, Mexico and Brazil are the countries with the highest amount of pet dogs per house</a:t>
            </a:r>
            <a:endParaRPr sz="1200">
              <a:solidFill>
                <a:schemeClr val="dk1"/>
              </a:solidFill>
            </a:endParaRPr>
          </a:p>
        </p:txBody>
      </p:sp>
      <p:grpSp>
        <p:nvGrpSpPr>
          <p:cNvPr id="511" name="Google Shape;511;p43"/>
          <p:cNvGrpSpPr/>
          <p:nvPr/>
        </p:nvGrpSpPr>
        <p:grpSpPr>
          <a:xfrm>
            <a:off x="3300515" y="3455078"/>
            <a:ext cx="199944" cy="222199"/>
            <a:chOff x="3714275" y="730650"/>
            <a:chExt cx="305025" cy="338925"/>
          </a:xfrm>
        </p:grpSpPr>
        <p:sp>
          <p:nvSpPr>
            <p:cNvPr id="512" name="Google Shape;512;p43"/>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43"/>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43"/>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43"/>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43"/>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17" name="Google Shape;517;p43"/>
          <p:cNvGrpSpPr/>
          <p:nvPr/>
        </p:nvGrpSpPr>
        <p:grpSpPr>
          <a:xfrm>
            <a:off x="2641640" y="2495553"/>
            <a:ext cx="199944" cy="222199"/>
            <a:chOff x="3714275" y="730650"/>
            <a:chExt cx="305025" cy="338925"/>
          </a:xfrm>
        </p:grpSpPr>
        <p:sp>
          <p:nvSpPr>
            <p:cNvPr id="518" name="Google Shape;518;p43"/>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43"/>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43"/>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43"/>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43"/>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23" name="Google Shape;523;p43"/>
          <p:cNvGrpSpPr/>
          <p:nvPr/>
        </p:nvGrpSpPr>
        <p:grpSpPr>
          <a:xfrm>
            <a:off x="3344390" y="2982153"/>
            <a:ext cx="199944" cy="222199"/>
            <a:chOff x="3714275" y="730650"/>
            <a:chExt cx="305025" cy="338925"/>
          </a:xfrm>
        </p:grpSpPr>
        <p:sp>
          <p:nvSpPr>
            <p:cNvPr id="524" name="Google Shape;524;p43"/>
            <p:cNvSpPr/>
            <p:nvPr/>
          </p:nvSpPr>
          <p:spPr>
            <a:xfrm>
              <a:off x="3732150" y="871975"/>
              <a:ext cx="259075" cy="197600"/>
            </a:xfrm>
            <a:custGeom>
              <a:rect b="b" l="l" r="r" t="t"/>
              <a:pathLst>
                <a:path extrusionOk="0" h="7904" w="10363">
                  <a:moveTo>
                    <a:pt x="4820" y="1"/>
                  </a:moveTo>
                  <a:cubicBezTo>
                    <a:pt x="3435" y="1"/>
                    <a:pt x="1720" y="972"/>
                    <a:pt x="1225" y="2292"/>
                  </a:cubicBezTo>
                  <a:cubicBezTo>
                    <a:pt x="689" y="2752"/>
                    <a:pt x="332" y="3390"/>
                    <a:pt x="204" y="4105"/>
                  </a:cubicBezTo>
                  <a:cubicBezTo>
                    <a:pt x="0" y="5381"/>
                    <a:pt x="1251" y="6019"/>
                    <a:pt x="2221" y="6555"/>
                  </a:cubicBezTo>
                  <a:cubicBezTo>
                    <a:pt x="3409" y="7185"/>
                    <a:pt x="5192" y="7903"/>
                    <a:pt x="6763" y="7903"/>
                  </a:cubicBezTo>
                  <a:cubicBezTo>
                    <a:pt x="7992" y="7903"/>
                    <a:pt x="9091" y="7463"/>
                    <a:pt x="9673" y="6197"/>
                  </a:cubicBezTo>
                  <a:cubicBezTo>
                    <a:pt x="9724" y="6070"/>
                    <a:pt x="9775" y="5968"/>
                    <a:pt x="9801" y="5840"/>
                  </a:cubicBezTo>
                  <a:cubicBezTo>
                    <a:pt x="10260" y="5738"/>
                    <a:pt x="10362" y="5151"/>
                    <a:pt x="9980" y="4896"/>
                  </a:cubicBezTo>
                  <a:lnTo>
                    <a:pt x="9852" y="4819"/>
                  </a:lnTo>
                  <a:cubicBezTo>
                    <a:pt x="9648" y="4105"/>
                    <a:pt x="9265" y="3441"/>
                    <a:pt x="8729" y="2905"/>
                  </a:cubicBezTo>
                  <a:cubicBezTo>
                    <a:pt x="7785" y="1833"/>
                    <a:pt x="6687" y="225"/>
                    <a:pt x="5156" y="21"/>
                  </a:cubicBezTo>
                  <a:cubicBezTo>
                    <a:pt x="5047" y="7"/>
                    <a:pt x="4934" y="1"/>
                    <a:pt x="4820"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43"/>
            <p:cNvSpPr/>
            <p:nvPr/>
          </p:nvSpPr>
          <p:spPr>
            <a:xfrm>
              <a:off x="3874425" y="752975"/>
              <a:ext cx="72775" cy="102825"/>
            </a:xfrm>
            <a:custGeom>
              <a:rect b="b" l="l" r="r" t="t"/>
              <a:pathLst>
                <a:path extrusionOk="0" h="4113" w="2911">
                  <a:moveTo>
                    <a:pt x="1368" y="0"/>
                  </a:moveTo>
                  <a:cubicBezTo>
                    <a:pt x="1219" y="0"/>
                    <a:pt x="1069" y="25"/>
                    <a:pt x="920" y="85"/>
                  </a:cubicBezTo>
                  <a:cubicBezTo>
                    <a:pt x="741" y="161"/>
                    <a:pt x="639" y="315"/>
                    <a:pt x="613" y="493"/>
                  </a:cubicBezTo>
                  <a:cubicBezTo>
                    <a:pt x="613" y="621"/>
                    <a:pt x="613" y="748"/>
                    <a:pt x="588" y="850"/>
                  </a:cubicBezTo>
                  <a:cubicBezTo>
                    <a:pt x="435" y="1055"/>
                    <a:pt x="333" y="1259"/>
                    <a:pt x="256" y="1489"/>
                  </a:cubicBezTo>
                  <a:cubicBezTo>
                    <a:pt x="1" y="2382"/>
                    <a:pt x="511" y="3224"/>
                    <a:pt x="1047" y="3913"/>
                  </a:cubicBezTo>
                  <a:cubicBezTo>
                    <a:pt x="1154" y="4037"/>
                    <a:pt x="1309" y="4112"/>
                    <a:pt x="1463" y="4112"/>
                  </a:cubicBezTo>
                  <a:cubicBezTo>
                    <a:pt x="1530" y="4112"/>
                    <a:pt x="1597" y="4098"/>
                    <a:pt x="1660" y="4066"/>
                  </a:cubicBezTo>
                  <a:cubicBezTo>
                    <a:pt x="2604" y="3760"/>
                    <a:pt x="2910" y="2382"/>
                    <a:pt x="2834" y="1489"/>
                  </a:cubicBezTo>
                  <a:cubicBezTo>
                    <a:pt x="2783" y="927"/>
                    <a:pt x="2451" y="391"/>
                    <a:pt x="1940" y="136"/>
                  </a:cubicBezTo>
                  <a:cubicBezTo>
                    <a:pt x="1864" y="85"/>
                    <a:pt x="1787" y="59"/>
                    <a:pt x="1685" y="34"/>
                  </a:cubicBezTo>
                  <a:cubicBezTo>
                    <a:pt x="1580" y="13"/>
                    <a:pt x="1474" y="0"/>
                    <a:pt x="1368"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43"/>
            <p:cNvSpPr/>
            <p:nvPr/>
          </p:nvSpPr>
          <p:spPr>
            <a:xfrm>
              <a:off x="3936325" y="824225"/>
              <a:ext cx="82975" cy="111125"/>
            </a:xfrm>
            <a:custGeom>
              <a:rect b="b" l="l" r="r" t="t"/>
              <a:pathLst>
                <a:path extrusionOk="0" h="4445" w="3319">
                  <a:moveTo>
                    <a:pt x="1721" y="1"/>
                  </a:moveTo>
                  <a:cubicBezTo>
                    <a:pt x="1582" y="1"/>
                    <a:pt x="1439" y="58"/>
                    <a:pt x="1328" y="170"/>
                  </a:cubicBezTo>
                  <a:cubicBezTo>
                    <a:pt x="0" y="706"/>
                    <a:pt x="205" y="2492"/>
                    <a:pt x="945" y="3437"/>
                  </a:cubicBezTo>
                  <a:cubicBezTo>
                    <a:pt x="1072" y="3743"/>
                    <a:pt x="1277" y="4024"/>
                    <a:pt x="1506" y="4253"/>
                  </a:cubicBezTo>
                  <a:cubicBezTo>
                    <a:pt x="1614" y="4383"/>
                    <a:pt x="1764" y="4444"/>
                    <a:pt x="1912" y="4444"/>
                  </a:cubicBezTo>
                  <a:cubicBezTo>
                    <a:pt x="2113" y="4444"/>
                    <a:pt x="2311" y="4332"/>
                    <a:pt x="2400" y="4126"/>
                  </a:cubicBezTo>
                  <a:cubicBezTo>
                    <a:pt x="2451" y="4024"/>
                    <a:pt x="2476" y="3896"/>
                    <a:pt x="2527" y="3769"/>
                  </a:cubicBezTo>
                  <a:cubicBezTo>
                    <a:pt x="3318" y="3207"/>
                    <a:pt x="3165" y="2059"/>
                    <a:pt x="2885" y="1267"/>
                  </a:cubicBezTo>
                  <a:cubicBezTo>
                    <a:pt x="2757" y="859"/>
                    <a:pt x="2527" y="502"/>
                    <a:pt x="2195" y="272"/>
                  </a:cubicBezTo>
                  <a:lnTo>
                    <a:pt x="2119" y="195"/>
                  </a:lnTo>
                  <a:cubicBezTo>
                    <a:pt x="2014" y="64"/>
                    <a:pt x="1869" y="1"/>
                    <a:pt x="1721"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43"/>
            <p:cNvSpPr/>
            <p:nvPr/>
          </p:nvSpPr>
          <p:spPr>
            <a:xfrm>
              <a:off x="3714275" y="801325"/>
              <a:ext cx="71500" cy="98400"/>
            </a:xfrm>
            <a:custGeom>
              <a:rect b="b" l="l" r="r" t="t"/>
              <a:pathLst>
                <a:path extrusionOk="0" h="3936" w="2860">
                  <a:moveTo>
                    <a:pt x="2130" y="0"/>
                  </a:moveTo>
                  <a:cubicBezTo>
                    <a:pt x="2060" y="0"/>
                    <a:pt x="1987" y="13"/>
                    <a:pt x="1915" y="39"/>
                  </a:cubicBezTo>
                  <a:cubicBezTo>
                    <a:pt x="1762" y="91"/>
                    <a:pt x="1609" y="167"/>
                    <a:pt x="1481" y="269"/>
                  </a:cubicBezTo>
                  <a:cubicBezTo>
                    <a:pt x="1440" y="262"/>
                    <a:pt x="1399" y="259"/>
                    <a:pt x="1358" y="259"/>
                  </a:cubicBezTo>
                  <a:cubicBezTo>
                    <a:pt x="1246" y="259"/>
                    <a:pt x="1134" y="283"/>
                    <a:pt x="1022" y="320"/>
                  </a:cubicBezTo>
                  <a:cubicBezTo>
                    <a:pt x="307" y="575"/>
                    <a:pt x="1" y="1596"/>
                    <a:pt x="128" y="2464"/>
                  </a:cubicBezTo>
                  <a:cubicBezTo>
                    <a:pt x="128" y="2464"/>
                    <a:pt x="128" y="2490"/>
                    <a:pt x="128" y="2490"/>
                  </a:cubicBezTo>
                  <a:cubicBezTo>
                    <a:pt x="77" y="2924"/>
                    <a:pt x="256" y="3383"/>
                    <a:pt x="588" y="3689"/>
                  </a:cubicBezTo>
                  <a:cubicBezTo>
                    <a:pt x="737" y="3852"/>
                    <a:pt x="945" y="3936"/>
                    <a:pt x="1156" y="3936"/>
                  </a:cubicBezTo>
                  <a:cubicBezTo>
                    <a:pt x="1341" y="3936"/>
                    <a:pt x="1530" y="3871"/>
                    <a:pt x="1685" y="3740"/>
                  </a:cubicBezTo>
                  <a:cubicBezTo>
                    <a:pt x="2119" y="3587"/>
                    <a:pt x="2400" y="3077"/>
                    <a:pt x="2578" y="2643"/>
                  </a:cubicBezTo>
                  <a:cubicBezTo>
                    <a:pt x="2859" y="1877"/>
                    <a:pt x="2859" y="1060"/>
                    <a:pt x="2604" y="295"/>
                  </a:cubicBezTo>
                  <a:cubicBezTo>
                    <a:pt x="2509" y="105"/>
                    <a:pt x="2330" y="0"/>
                    <a:pt x="2130" y="0"/>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43"/>
            <p:cNvSpPr/>
            <p:nvPr/>
          </p:nvSpPr>
          <p:spPr>
            <a:xfrm>
              <a:off x="3801700" y="730650"/>
              <a:ext cx="75150" cy="100900"/>
            </a:xfrm>
            <a:custGeom>
              <a:rect b="b" l="l" r="r" t="t"/>
              <a:pathLst>
                <a:path extrusionOk="0" h="4036" w="3006">
                  <a:moveTo>
                    <a:pt x="1727" y="1"/>
                  </a:moveTo>
                  <a:cubicBezTo>
                    <a:pt x="1614" y="1"/>
                    <a:pt x="1500" y="35"/>
                    <a:pt x="1404" y="110"/>
                  </a:cubicBezTo>
                  <a:cubicBezTo>
                    <a:pt x="1378" y="161"/>
                    <a:pt x="1327" y="187"/>
                    <a:pt x="1302" y="238"/>
                  </a:cubicBezTo>
                  <a:cubicBezTo>
                    <a:pt x="842" y="416"/>
                    <a:pt x="511" y="799"/>
                    <a:pt x="383" y="1284"/>
                  </a:cubicBezTo>
                  <a:cubicBezTo>
                    <a:pt x="179" y="1846"/>
                    <a:pt x="0" y="2790"/>
                    <a:pt x="485" y="3300"/>
                  </a:cubicBezTo>
                  <a:cubicBezTo>
                    <a:pt x="613" y="3428"/>
                    <a:pt x="791" y="3530"/>
                    <a:pt x="970" y="3581"/>
                  </a:cubicBezTo>
                  <a:cubicBezTo>
                    <a:pt x="1006" y="3853"/>
                    <a:pt x="1249" y="4035"/>
                    <a:pt x="1505" y="4035"/>
                  </a:cubicBezTo>
                  <a:cubicBezTo>
                    <a:pt x="1610" y="4035"/>
                    <a:pt x="1716" y="4005"/>
                    <a:pt x="1812" y="3938"/>
                  </a:cubicBezTo>
                  <a:cubicBezTo>
                    <a:pt x="2374" y="3530"/>
                    <a:pt x="2731" y="2892"/>
                    <a:pt x="2808" y="2203"/>
                  </a:cubicBezTo>
                  <a:cubicBezTo>
                    <a:pt x="2986" y="2024"/>
                    <a:pt x="2986" y="1718"/>
                    <a:pt x="2833" y="1514"/>
                  </a:cubicBezTo>
                  <a:cubicBezTo>
                    <a:pt x="2833" y="1335"/>
                    <a:pt x="2859" y="1182"/>
                    <a:pt x="2910" y="1003"/>
                  </a:cubicBezTo>
                  <a:cubicBezTo>
                    <a:pt x="3005" y="645"/>
                    <a:pt x="2743" y="309"/>
                    <a:pt x="2396" y="309"/>
                  </a:cubicBezTo>
                  <a:cubicBezTo>
                    <a:pt x="2372" y="309"/>
                    <a:pt x="2347" y="311"/>
                    <a:pt x="2323" y="314"/>
                  </a:cubicBezTo>
                  <a:lnTo>
                    <a:pt x="2246" y="314"/>
                  </a:lnTo>
                  <a:lnTo>
                    <a:pt x="2144" y="187"/>
                  </a:lnTo>
                  <a:cubicBezTo>
                    <a:pt x="2040" y="68"/>
                    <a:pt x="1884" y="1"/>
                    <a:pt x="1727"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44"/>
          <p:cNvSpPr txBox="1"/>
          <p:nvPr>
            <p:ph type="title"/>
          </p:nvPr>
        </p:nvSpPr>
        <p:spPr>
          <a:xfrm>
            <a:off x="596850" y="435196"/>
            <a:ext cx="7941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Two Realities</a:t>
            </a:r>
            <a:endParaRPr/>
          </a:p>
        </p:txBody>
      </p:sp>
      <p:sp>
        <p:nvSpPr>
          <p:cNvPr id="534" name="Google Shape;534;p44"/>
          <p:cNvSpPr txBox="1"/>
          <p:nvPr>
            <p:ph idx="2" type="title"/>
          </p:nvPr>
        </p:nvSpPr>
        <p:spPr>
          <a:xfrm>
            <a:off x="711300" y="2932426"/>
            <a:ext cx="3149400" cy="29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Adoptions</a:t>
            </a:r>
            <a:endParaRPr/>
          </a:p>
        </p:txBody>
      </p:sp>
      <p:sp>
        <p:nvSpPr>
          <p:cNvPr id="535" name="Google Shape;535;p44"/>
          <p:cNvSpPr txBox="1"/>
          <p:nvPr>
            <p:ph idx="1" type="subTitle"/>
          </p:nvPr>
        </p:nvSpPr>
        <p:spPr>
          <a:xfrm>
            <a:off x="975925" y="3335803"/>
            <a:ext cx="2620200" cy="12390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During this period of lockdown, the amount of dog adoptions has greatly increased</a:t>
            </a:r>
            <a:endParaRPr/>
          </a:p>
        </p:txBody>
      </p:sp>
      <p:sp>
        <p:nvSpPr>
          <p:cNvPr id="536" name="Google Shape;536;p44"/>
          <p:cNvSpPr txBox="1"/>
          <p:nvPr>
            <p:ph idx="3" type="title"/>
          </p:nvPr>
        </p:nvSpPr>
        <p:spPr>
          <a:xfrm>
            <a:off x="5283352" y="2932426"/>
            <a:ext cx="3149400" cy="29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Abandonment</a:t>
            </a:r>
            <a:endParaRPr/>
          </a:p>
        </p:txBody>
      </p:sp>
      <p:sp>
        <p:nvSpPr>
          <p:cNvPr id="537" name="Google Shape;537;p44"/>
          <p:cNvSpPr txBox="1"/>
          <p:nvPr>
            <p:ph idx="4" type="subTitle"/>
          </p:nvPr>
        </p:nvSpPr>
        <p:spPr>
          <a:xfrm>
            <a:off x="5547975" y="3335800"/>
            <a:ext cx="2620200" cy="12390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Clr>
                <a:schemeClr val="dk1"/>
              </a:buClr>
              <a:buSzPts val="1100"/>
              <a:buFont typeface="Arial"/>
              <a:buNone/>
            </a:pPr>
            <a:r>
              <a:rPr lang="en"/>
              <a:t>Unfortunately, there are also abandoned dogs due to owners not being able to take care of them</a:t>
            </a:r>
            <a:endParaRPr/>
          </a:p>
        </p:txBody>
      </p:sp>
      <p:grpSp>
        <p:nvGrpSpPr>
          <p:cNvPr id="538" name="Google Shape;538;p44"/>
          <p:cNvGrpSpPr/>
          <p:nvPr/>
        </p:nvGrpSpPr>
        <p:grpSpPr>
          <a:xfrm>
            <a:off x="1892663" y="1729198"/>
            <a:ext cx="786676" cy="786724"/>
            <a:chOff x="1492675" y="4992125"/>
            <a:chExt cx="481825" cy="481825"/>
          </a:xfrm>
        </p:grpSpPr>
        <p:sp>
          <p:nvSpPr>
            <p:cNvPr id="539" name="Google Shape;539;p44"/>
            <p:cNvSpPr/>
            <p:nvPr/>
          </p:nvSpPr>
          <p:spPr>
            <a:xfrm>
              <a:off x="1492675" y="4992125"/>
              <a:ext cx="481825" cy="481825"/>
            </a:xfrm>
            <a:custGeom>
              <a:rect b="b" l="l" r="r" t="t"/>
              <a:pathLst>
                <a:path extrusionOk="0" h="19273" w="19273">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0" name="Google Shape;540;p44"/>
            <p:cNvSpPr/>
            <p:nvPr/>
          </p:nvSpPr>
          <p:spPr>
            <a:xfrm>
              <a:off x="1639625" y="5170175"/>
              <a:ext cx="190100" cy="125750"/>
            </a:xfrm>
            <a:custGeom>
              <a:rect b="b" l="l" r="r" t="t"/>
              <a:pathLst>
                <a:path extrusionOk="0" h="5030" w="7604">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grpSp>
        <p:nvGrpSpPr>
          <p:cNvPr id="541" name="Google Shape;541;p44"/>
          <p:cNvGrpSpPr/>
          <p:nvPr/>
        </p:nvGrpSpPr>
        <p:grpSpPr>
          <a:xfrm>
            <a:off x="6464737" y="1729198"/>
            <a:ext cx="786676" cy="786724"/>
            <a:chOff x="2085525" y="4992125"/>
            <a:chExt cx="481825" cy="481825"/>
          </a:xfrm>
        </p:grpSpPr>
        <p:sp>
          <p:nvSpPr>
            <p:cNvPr id="542" name="Google Shape;542;p44"/>
            <p:cNvSpPr/>
            <p:nvPr/>
          </p:nvSpPr>
          <p:spPr>
            <a:xfrm>
              <a:off x="2244150" y="5152125"/>
              <a:ext cx="164500" cy="161825"/>
            </a:xfrm>
            <a:custGeom>
              <a:rect b="b" l="l" r="r" t="t"/>
              <a:pathLst>
                <a:path extrusionOk="0" h="6473" w="658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sp>
          <p:nvSpPr>
            <p:cNvPr id="543" name="Google Shape;543;p44"/>
            <p:cNvSpPr/>
            <p:nvPr/>
          </p:nvSpPr>
          <p:spPr>
            <a:xfrm>
              <a:off x="2085525" y="4992125"/>
              <a:ext cx="481825" cy="481825"/>
            </a:xfrm>
            <a:custGeom>
              <a:rect b="b" l="l" r="r" t="t"/>
              <a:pathLst>
                <a:path extrusionOk="0" h="19273" w="19273">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35D74"/>
                </a:solidFil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ndoor Games for Dogs by Slidesgo">
  <a:themeElements>
    <a:clrScheme name="Simple Light">
      <a:dk1>
        <a:srgbClr val="5A2519"/>
      </a:dk1>
      <a:lt1>
        <a:srgbClr val="FFFFFF"/>
      </a:lt1>
      <a:dk2>
        <a:srgbClr val="EAE1C7"/>
      </a:dk2>
      <a:lt2>
        <a:srgbClr val="D56756"/>
      </a:lt2>
      <a:accent1>
        <a:srgbClr val="EAE1C7"/>
      </a:accent1>
      <a:accent2>
        <a:srgbClr val="EAE1C7"/>
      </a:accent2>
      <a:accent3>
        <a:srgbClr val="D56756"/>
      </a:accent3>
      <a:accent4>
        <a:srgbClr val="5A2519"/>
      </a:accent4>
      <a:accent5>
        <a:srgbClr val="9B503F"/>
      </a:accent5>
      <a:accent6>
        <a:srgbClr val="5A2519"/>
      </a:accent6>
      <a:hlink>
        <a:srgbClr val="5A25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